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77" r:id="rId4"/>
    <p:sldId id="278" r:id="rId5"/>
    <p:sldId id="279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E2343"/>
    <a:srgbClr val="FFFFFF"/>
    <a:srgbClr val="C3A831"/>
    <a:srgbClr val="5689C6"/>
    <a:srgbClr val="35649D"/>
    <a:srgbClr val="3A6BA5"/>
    <a:srgbClr val="3A6DAA"/>
    <a:srgbClr val="547D36"/>
    <a:srgbClr val="3763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>
        <p:scale>
          <a:sx n="75" d="100"/>
          <a:sy n="75" d="100"/>
        </p:scale>
        <p:origin x="522" y="324"/>
      </p:cViewPr>
      <p:guideLst>
        <p:guide orient="horz" pos="216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025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55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44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79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858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4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2590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13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7425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959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9054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34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5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8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649C0B60-3B37-1148-F26D-E63D8DB02C1A}"/>
              </a:ext>
            </a:extLst>
          </p:cNvPr>
          <p:cNvSpPr/>
          <p:nvPr/>
        </p:nvSpPr>
        <p:spPr>
          <a:xfrm>
            <a:off x="4542504" y="1995874"/>
            <a:ext cx="2890683" cy="1032387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8739" h="1032387">
                <a:moveTo>
                  <a:pt x="0" y="1032387"/>
                </a:moveTo>
                <a:lnTo>
                  <a:pt x="617796" y="1032387"/>
                </a:lnTo>
                <a:lnTo>
                  <a:pt x="617797" y="1032387"/>
                </a:lnTo>
                <a:lnTo>
                  <a:pt x="1331287" y="0"/>
                </a:lnTo>
                <a:lnTo>
                  <a:pt x="2838739" y="0"/>
                </a:lnTo>
              </a:path>
            </a:pathLst>
          </a:cu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0969646F-3D86-EF9E-180E-B8D68C25BAC6}"/>
              </a:ext>
            </a:extLst>
          </p:cNvPr>
          <p:cNvSpPr/>
          <p:nvPr/>
        </p:nvSpPr>
        <p:spPr>
          <a:xfrm>
            <a:off x="4024406" y="3747206"/>
            <a:ext cx="3460104" cy="629189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062112 w 2838739"/>
              <a:gd name="connsiteY3" fmla="*/ 403198 h 1032387"/>
              <a:gd name="connsiteX4" fmla="*/ 1331287 w 2838739"/>
              <a:gd name="connsiteY4" fmla="*/ 0 h 1032387"/>
              <a:gd name="connsiteX5" fmla="*/ 2838739 w 2838739"/>
              <a:gd name="connsiteY5" fmla="*/ 0 h 1032387"/>
              <a:gd name="connsiteX0" fmla="*/ 0 w 2877361"/>
              <a:gd name="connsiteY0" fmla="*/ 1032387 h 1032387"/>
              <a:gd name="connsiteX1" fmla="*/ 617796 w 2877361"/>
              <a:gd name="connsiteY1" fmla="*/ 1032387 h 1032387"/>
              <a:gd name="connsiteX2" fmla="*/ 617797 w 2877361"/>
              <a:gd name="connsiteY2" fmla="*/ 1032387 h 1032387"/>
              <a:gd name="connsiteX3" fmla="*/ 1062112 w 2877361"/>
              <a:gd name="connsiteY3" fmla="*/ 403198 h 1032387"/>
              <a:gd name="connsiteX4" fmla="*/ 1331287 w 2877361"/>
              <a:gd name="connsiteY4" fmla="*/ 0 h 1032387"/>
              <a:gd name="connsiteX5" fmla="*/ 2877361 w 2877361"/>
              <a:gd name="connsiteY5" fmla="*/ 501445 h 1032387"/>
              <a:gd name="connsiteX0" fmla="*/ 0 w 2877361"/>
              <a:gd name="connsiteY0" fmla="*/ 629189 h 629189"/>
              <a:gd name="connsiteX1" fmla="*/ 617796 w 2877361"/>
              <a:gd name="connsiteY1" fmla="*/ 629189 h 629189"/>
              <a:gd name="connsiteX2" fmla="*/ 617797 w 2877361"/>
              <a:gd name="connsiteY2" fmla="*/ 629189 h 629189"/>
              <a:gd name="connsiteX3" fmla="*/ 1062112 w 2877361"/>
              <a:gd name="connsiteY3" fmla="*/ 0 h 629189"/>
              <a:gd name="connsiteX4" fmla="*/ 2877361 w 2877361"/>
              <a:gd name="connsiteY4" fmla="*/ 98247 h 629189"/>
              <a:gd name="connsiteX0" fmla="*/ 0 w 2838739"/>
              <a:gd name="connsiteY0" fmla="*/ 629189 h 629189"/>
              <a:gd name="connsiteX1" fmla="*/ 617796 w 2838739"/>
              <a:gd name="connsiteY1" fmla="*/ 629189 h 629189"/>
              <a:gd name="connsiteX2" fmla="*/ 617797 w 2838739"/>
              <a:gd name="connsiteY2" fmla="*/ 629189 h 629189"/>
              <a:gd name="connsiteX3" fmla="*/ 1062112 w 2838739"/>
              <a:gd name="connsiteY3" fmla="*/ 0 h 629189"/>
              <a:gd name="connsiteX4" fmla="*/ 2838739 w 2838739"/>
              <a:gd name="connsiteY4" fmla="*/ 19589 h 629189"/>
              <a:gd name="connsiteX0" fmla="*/ 0 w 2836018"/>
              <a:gd name="connsiteY0" fmla="*/ 629189 h 629189"/>
              <a:gd name="connsiteX1" fmla="*/ 617796 w 2836018"/>
              <a:gd name="connsiteY1" fmla="*/ 629189 h 629189"/>
              <a:gd name="connsiteX2" fmla="*/ 617797 w 2836018"/>
              <a:gd name="connsiteY2" fmla="*/ 629189 h 629189"/>
              <a:gd name="connsiteX3" fmla="*/ 1062112 w 2836018"/>
              <a:gd name="connsiteY3" fmla="*/ 0 h 629189"/>
              <a:gd name="connsiteX4" fmla="*/ 2836018 w 2836018"/>
              <a:gd name="connsiteY4" fmla="*/ 27902 h 629189"/>
              <a:gd name="connsiteX0" fmla="*/ 0 w 2830576"/>
              <a:gd name="connsiteY0" fmla="*/ 629189 h 629189"/>
              <a:gd name="connsiteX1" fmla="*/ 617796 w 2830576"/>
              <a:gd name="connsiteY1" fmla="*/ 629189 h 629189"/>
              <a:gd name="connsiteX2" fmla="*/ 617797 w 2830576"/>
              <a:gd name="connsiteY2" fmla="*/ 629189 h 629189"/>
              <a:gd name="connsiteX3" fmla="*/ 1062112 w 2830576"/>
              <a:gd name="connsiteY3" fmla="*/ 0 h 629189"/>
              <a:gd name="connsiteX4" fmla="*/ 2830576 w 2830576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629465 w 3397929"/>
              <a:gd name="connsiteY3" fmla="*/ 0 h 629189"/>
              <a:gd name="connsiteX4" fmla="*/ 3397929 w 3397929"/>
              <a:gd name="connsiteY4" fmla="*/ 2964 h 62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7929" h="629189">
                <a:moveTo>
                  <a:pt x="0" y="625032"/>
                </a:moveTo>
                <a:lnTo>
                  <a:pt x="1185149" y="629189"/>
                </a:lnTo>
                <a:lnTo>
                  <a:pt x="1185150" y="629189"/>
                </a:lnTo>
                <a:lnTo>
                  <a:pt x="1629465" y="0"/>
                </a:lnTo>
                <a:lnTo>
                  <a:pt x="3397929" y="2964"/>
                </a:lnTo>
              </a:path>
            </a:pathLst>
          </a:cu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5523BCAB-F9F0-9170-AEE9-8AA61C5FF15F}"/>
              </a:ext>
            </a:extLst>
          </p:cNvPr>
          <p:cNvSpPr/>
          <p:nvPr/>
        </p:nvSpPr>
        <p:spPr>
          <a:xfrm>
            <a:off x="3446792" y="5562600"/>
            <a:ext cx="4086847" cy="139995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062112 w 2838739"/>
              <a:gd name="connsiteY3" fmla="*/ 403198 h 1032387"/>
              <a:gd name="connsiteX4" fmla="*/ 1331287 w 2838739"/>
              <a:gd name="connsiteY4" fmla="*/ 0 h 1032387"/>
              <a:gd name="connsiteX5" fmla="*/ 2838739 w 2838739"/>
              <a:gd name="connsiteY5" fmla="*/ 0 h 1032387"/>
              <a:gd name="connsiteX0" fmla="*/ 0 w 2877361"/>
              <a:gd name="connsiteY0" fmla="*/ 1032387 h 1032387"/>
              <a:gd name="connsiteX1" fmla="*/ 617796 w 2877361"/>
              <a:gd name="connsiteY1" fmla="*/ 1032387 h 1032387"/>
              <a:gd name="connsiteX2" fmla="*/ 617797 w 2877361"/>
              <a:gd name="connsiteY2" fmla="*/ 1032387 h 1032387"/>
              <a:gd name="connsiteX3" fmla="*/ 1062112 w 2877361"/>
              <a:gd name="connsiteY3" fmla="*/ 403198 h 1032387"/>
              <a:gd name="connsiteX4" fmla="*/ 1331287 w 2877361"/>
              <a:gd name="connsiteY4" fmla="*/ 0 h 1032387"/>
              <a:gd name="connsiteX5" fmla="*/ 2877361 w 2877361"/>
              <a:gd name="connsiteY5" fmla="*/ 501445 h 1032387"/>
              <a:gd name="connsiteX0" fmla="*/ 0 w 2877361"/>
              <a:gd name="connsiteY0" fmla="*/ 629189 h 629189"/>
              <a:gd name="connsiteX1" fmla="*/ 617796 w 2877361"/>
              <a:gd name="connsiteY1" fmla="*/ 629189 h 629189"/>
              <a:gd name="connsiteX2" fmla="*/ 617797 w 2877361"/>
              <a:gd name="connsiteY2" fmla="*/ 629189 h 629189"/>
              <a:gd name="connsiteX3" fmla="*/ 1062112 w 2877361"/>
              <a:gd name="connsiteY3" fmla="*/ 0 h 629189"/>
              <a:gd name="connsiteX4" fmla="*/ 2877361 w 2877361"/>
              <a:gd name="connsiteY4" fmla="*/ 98247 h 629189"/>
              <a:gd name="connsiteX0" fmla="*/ 0 w 2838739"/>
              <a:gd name="connsiteY0" fmla="*/ 629189 h 629189"/>
              <a:gd name="connsiteX1" fmla="*/ 617796 w 2838739"/>
              <a:gd name="connsiteY1" fmla="*/ 629189 h 629189"/>
              <a:gd name="connsiteX2" fmla="*/ 617797 w 2838739"/>
              <a:gd name="connsiteY2" fmla="*/ 629189 h 629189"/>
              <a:gd name="connsiteX3" fmla="*/ 1062112 w 2838739"/>
              <a:gd name="connsiteY3" fmla="*/ 0 h 629189"/>
              <a:gd name="connsiteX4" fmla="*/ 2838739 w 2838739"/>
              <a:gd name="connsiteY4" fmla="*/ 19589 h 629189"/>
              <a:gd name="connsiteX0" fmla="*/ 0 w 2836018"/>
              <a:gd name="connsiteY0" fmla="*/ 629189 h 629189"/>
              <a:gd name="connsiteX1" fmla="*/ 617796 w 2836018"/>
              <a:gd name="connsiteY1" fmla="*/ 629189 h 629189"/>
              <a:gd name="connsiteX2" fmla="*/ 617797 w 2836018"/>
              <a:gd name="connsiteY2" fmla="*/ 629189 h 629189"/>
              <a:gd name="connsiteX3" fmla="*/ 1062112 w 2836018"/>
              <a:gd name="connsiteY3" fmla="*/ 0 h 629189"/>
              <a:gd name="connsiteX4" fmla="*/ 2836018 w 2836018"/>
              <a:gd name="connsiteY4" fmla="*/ 27902 h 629189"/>
              <a:gd name="connsiteX0" fmla="*/ 0 w 2830576"/>
              <a:gd name="connsiteY0" fmla="*/ 629189 h 629189"/>
              <a:gd name="connsiteX1" fmla="*/ 617796 w 2830576"/>
              <a:gd name="connsiteY1" fmla="*/ 629189 h 629189"/>
              <a:gd name="connsiteX2" fmla="*/ 617797 w 2830576"/>
              <a:gd name="connsiteY2" fmla="*/ 629189 h 629189"/>
              <a:gd name="connsiteX3" fmla="*/ 1062112 w 2830576"/>
              <a:gd name="connsiteY3" fmla="*/ 0 h 629189"/>
              <a:gd name="connsiteX4" fmla="*/ 2830576 w 2830576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629465 w 3397929"/>
              <a:gd name="connsiteY3" fmla="*/ 0 h 629189"/>
              <a:gd name="connsiteX4" fmla="*/ 3397929 w 3397929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349435 w 3397929"/>
              <a:gd name="connsiteY3" fmla="*/ 367203 h 629189"/>
              <a:gd name="connsiteX4" fmla="*/ 1629465 w 3397929"/>
              <a:gd name="connsiteY4" fmla="*/ 0 h 629189"/>
              <a:gd name="connsiteX5" fmla="*/ 3397929 w 3397929"/>
              <a:gd name="connsiteY5" fmla="*/ 2964 h 629189"/>
              <a:gd name="connsiteX0" fmla="*/ 0 w 3397929"/>
              <a:gd name="connsiteY0" fmla="*/ 622068 h 626225"/>
              <a:gd name="connsiteX1" fmla="*/ 1185149 w 3397929"/>
              <a:gd name="connsiteY1" fmla="*/ 626225 h 626225"/>
              <a:gd name="connsiteX2" fmla="*/ 1185150 w 3397929"/>
              <a:gd name="connsiteY2" fmla="*/ 626225 h 626225"/>
              <a:gd name="connsiteX3" fmla="*/ 1349435 w 3397929"/>
              <a:gd name="connsiteY3" fmla="*/ 364239 h 626225"/>
              <a:gd name="connsiteX4" fmla="*/ 3397929 w 3397929"/>
              <a:gd name="connsiteY4" fmla="*/ 0 h 626225"/>
              <a:gd name="connsiteX0" fmla="*/ 0 w 3762105"/>
              <a:gd name="connsiteY0" fmla="*/ 257829 h 261986"/>
              <a:gd name="connsiteX1" fmla="*/ 1185149 w 3762105"/>
              <a:gd name="connsiteY1" fmla="*/ 261986 h 261986"/>
              <a:gd name="connsiteX2" fmla="*/ 1185150 w 3762105"/>
              <a:gd name="connsiteY2" fmla="*/ 261986 h 261986"/>
              <a:gd name="connsiteX3" fmla="*/ 1349435 w 3762105"/>
              <a:gd name="connsiteY3" fmla="*/ 0 h 261986"/>
              <a:gd name="connsiteX4" fmla="*/ 3762105 w 3762105"/>
              <a:gd name="connsiteY4" fmla="*/ 143761 h 261986"/>
              <a:gd name="connsiteX0" fmla="*/ 0 w 4046462"/>
              <a:gd name="connsiteY0" fmla="*/ 257829 h 261986"/>
              <a:gd name="connsiteX1" fmla="*/ 1185149 w 4046462"/>
              <a:gd name="connsiteY1" fmla="*/ 261986 h 261986"/>
              <a:gd name="connsiteX2" fmla="*/ 1185150 w 4046462"/>
              <a:gd name="connsiteY2" fmla="*/ 261986 h 261986"/>
              <a:gd name="connsiteX3" fmla="*/ 1349435 w 4046462"/>
              <a:gd name="connsiteY3" fmla="*/ 0 h 261986"/>
              <a:gd name="connsiteX4" fmla="*/ 4046462 w 4046462"/>
              <a:gd name="connsiteY4" fmla="*/ 138681 h 261986"/>
              <a:gd name="connsiteX0" fmla="*/ 0 w 4046462"/>
              <a:gd name="connsiteY0" fmla="*/ 156229 h 160386"/>
              <a:gd name="connsiteX1" fmla="*/ 1185149 w 4046462"/>
              <a:gd name="connsiteY1" fmla="*/ 160386 h 160386"/>
              <a:gd name="connsiteX2" fmla="*/ 1185150 w 4046462"/>
              <a:gd name="connsiteY2" fmla="*/ 160386 h 160386"/>
              <a:gd name="connsiteX3" fmla="*/ 1299548 w 4046462"/>
              <a:gd name="connsiteY3" fmla="*/ 0 h 160386"/>
              <a:gd name="connsiteX4" fmla="*/ 4046462 w 4046462"/>
              <a:gd name="connsiteY4" fmla="*/ 37081 h 160386"/>
              <a:gd name="connsiteX0" fmla="*/ 0 w 4046462"/>
              <a:gd name="connsiteY0" fmla="*/ 125749 h 129906"/>
              <a:gd name="connsiteX1" fmla="*/ 1185149 w 4046462"/>
              <a:gd name="connsiteY1" fmla="*/ 129906 h 129906"/>
              <a:gd name="connsiteX2" fmla="*/ 1185150 w 4046462"/>
              <a:gd name="connsiteY2" fmla="*/ 129906 h 129906"/>
              <a:gd name="connsiteX3" fmla="*/ 1299548 w 4046462"/>
              <a:gd name="connsiteY3" fmla="*/ 0 h 129906"/>
              <a:gd name="connsiteX4" fmla="*/ 4046462 w 4046462"/>
              <a:gd name="connsiteY4" fmla="*/ 6601 h 129906"/>
              <a:gd name="connsiteX0" fmla="*/ 0 w 4041473"/>
              <a:gd name="connsiteY0" fmla="*/ 130829 h 130829"/>
              <a:gd name="connsiteX1" fmla="*/ 1180160 w 4041473"/>
              <a:gd name="connsiteY1" fmla="*/ 129906 h 130829"/>
              <a:gd name="connsiteX2" fmla="*/ 1180161 w 4041473"/>
              <a:gd name="connsiteY2" fmla="*/ 129906 h 130829"/>
              <a:gd name="connsiteX3" fmla="*/ 1294559 w 4041473"/>
              <a:gd name="connsiteY3" fmla="*/ 0 h 130829"/>
              <a:gd name="connsiteX4" fmla="*/ 4041473 w 4041473"/>
              <a:gd name="connsiteY4" fmla="*/ 6601 h 130829"/>
              <a:gd name="connsiteX0" fmla="*/ 0 w 4600209"/>
              <a:gd name="connsiteY0" fmla="*/ 135543 h 135543"/>
              <a:gd name="connsiteX1" fmla="*/ 1738896 w 4600209"/>
              <a:gd name="connsiteY1" fmla="*/ 129906 h 135543"/>
              <a:gd name="connsiteX2" fmla="*/ 1738897 w 4600209"/>
              <a:gd name="connsiteY2" fmla="*/ 129906 h 135543"/>
              <a:gd name="connsiteX3" fmla="*/ 1853295 w 4600209"/>
              <a:gd name="connsiteY3" fmla="*/ 0 h 135543"/>
              <a:gd name="connsiteX4" fmla="*/ 4600209 w 4600209"/>
              <a:gd name="connsiteY4" fmla="*/ 6601 h 135543"/>
              <a:gd name="connsiteX0" fmla="*/ 0 w 4580254"/>
              <a:gd name="connsiteY0" fmla="*/ 135543 h 135543"/>
              <a:gd name="connsiteX1" fmla="*/ 1718941 w 4580254"/>
              <a:gd name="connsiteY1" fmla="*/ 129906 h 135543"/>
              <a:gd name="connsiteX2" fmla="*/ 1718942 w 4580254"/>
              <a:gd name="connsiteY2" fmla="*/ 129906 h 135543"/>
              <a:gd name="connsiteX3" fmla="*/ 1833340 w 4580254"/>
              <a:gd name="connsiteY3" fmla="*/ 0 h 135543"/>
              <a:gd name="connsiteX4" fmla="*/ 4580254 w 4580254"/>
              <a:gd name="connsiteY4" fmla="*/ 6601 h 135543"/>
              <a:gd name="connsiteX0" fmla="*/ 0 w 4615175"/>
              <a:gd name="connsiteY0" fmla="*/ 126115 h 129906"/>
              <a:gd name="connsiteX1" fmla="*/ 1753862 w 4615175"/>
              <a:gd name="connsiteY1" fmla="*/ 129906 h 129906"/>
              <a:gd name="connsiteX2" fmla="*/ 1753863 w 4615175"/>
              <a:gd name="connsiteY2" fmla="*/ 129906 h 129906"/>
              <a:gd name="connsiteX3" fmla="*/ 1868261 w 4615175"/>
              <a:gd name="connsiteY3" fmla="*/ 0 h 129906"/>
              <a:gd name="connsiteX4" fmla="*/ 4615175 w 4615175"/>
              <a:gd name="connsiteY4" fmla="*/ 6601 h 129906"/>
              <a:gd name="connsiteX0" fmla="*/ 0 w 4615175"/>
              <a:gd name="connsiteY0" fmla="*/ 126115 h 129906"/>
              <a:gd name="connsiteX1" fmla="*/ 1753862 w 4615175"/>
              <a:gd name="connsiteY1" fmla="*/ 129906 h 129906"/>
              <a:gd name="connsiteX2" fmla="*/ 1753863 w 4615175"/>
              <a:gd name="connsiteY2" fmla="*/ 129906 h 129906"/>
              <a:gd name="connsiteX3" fmla="*/ 1868261 w 4615175"/>
              <a:gd name="connsiteY3" fmla="*/ 0 h 129906"/>
              <a:gd name="connsiteX4" fmla="*/ 3993454 w 4615175"/>
              <a:gd name="connsiteY4" fmla="*/ 4714 h 129906"/>
              <a:gd name="connsiteX5" fmla="*/ 4615175 w 4615175"/>
              <a:gd name="connsiteY5" fmla="*/ 6601 h 129906"/>
              <a:gd name="connsiteX0" fmla="*/ 0 w 3993454"/>
              <a:gd name="connsiteY0" fmla="*/ 126115 h 129906"/>
              <a:gd name="connsiteX1" fmla="*/ 1753862 w 3993454"/>
              <a:gd name="connsiteY1" fmla="*/ 129906 h 129906"/>
              <a:gd name="connsiteX2" fmla="*/ 1753863 w 3993454"/>
              <a:gd name="connsiteY2" fmla="*/ 129906 h 129906"/>
              <a:gd name="connsiteX3" fmla="*/ 1868261 w 3993454"/>
              <a:gd name="connsiteY3" fmla="*/ 0 h 129906"/>
              <a:gd name="connsiteX4" fmla="*/ 3993454 w 3993454"/>
              <a:gd name="connsiteY4" fmla="*/ 4714 h 129906"/>
              <a:gd name="connsiteX0" fmla="*/ 0 w 4013409"/>
              <a:gd name="connsiteY0" fmla="*/ 126115 h 129906"/>
              <a:gd name="connsiteX1" fmla="*/ 1773817 w 4013409"/>
              <a:gd name="connsiteY1" fmla="*/ 129906 h 129906"/>
              <a:gd name="connsiteX2" fmla="*/ 1773818 w 4013409"/>
              <a:gd name="connsiteY2" fmla="*/ 129906 h 129906"/>
              <a:gd name="connsiteX3" fmla="*/ 1888216 w 4013409"/>
              <a:gd name="connsiteY3" fmla="*/ 0 h 129906"/>
              <a:gd name="connsiteX4" fmla="*/ 4013409 w 4013409"/>
              <a:gd name="connsiteY4" fmla="*/ 4714 h 12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3409" h="129906">
                <a:moveTo>
                  <a:pt x="0" y="126115"/>
                </a:moveTo>
                <a:lnTo>
                  <a:pt x="1773817" y="129906"/>
                </a:lnTo>
                <a:lnTo>
                  <a:pt x="1773818" y="129906"/>
                </a:lnTo>
                <a:lnTo>
                  <a:pt x="1888216" y="0"/>
                </a:lnTo>
                <a:lnTo>
                  <a:pt x="4013409" y="4714"/>
                </a:lnTo>
              </a:path>
            </a:pathLst>
          </a:cu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6D2E3B-32FD-76FD-F8A9-B3274D621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3-Step Marketing Funnel Diagram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A4E21F8-749A-CB1E-5D15-5CA923D9EDB9}"/>
              </a:ext>
            </a:extLst>
          </p:cNvPr>
          <p:cNvGrpSpPr/>
          <p:nvPr/>
        </p:nvGrpSpPr>
        <p:grpSpPr>
          <a:xfrm>
            <a:off x="609441" y="1483132"/>
            <a:ext cx="4081486" cy="4559955"/>
            <a:chOff x="1045686" y="1624995"/>
            <a:chExt cx="4081486" cy="4559955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4179B700-CAA3-7109-8DAC-9B9CD72395DF}"/>
                </a:ext>
              </a:extLst>
            </p:cNvPr>
            <p:cNvGrpSpPr/>
            <p:nvPr/>
          </p:nvGrpSpPr>
          <p:grpSpPr>
            <a:xfrm>
              <a:off x="1045686" y="1624995"/>
              <a:ext cx="4081486" cy="4559955"/>
              <a:chOff x="2237672" y="1935271"/>
              <a:chExt cx="3526077" cy="3939436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E476D55-792B-8E5B-CEB5-42F7FCE70848}"/>
                  </a:ext>
                </a:extLst>
              </p:cNvPr>
              <p:cNvSpPr/>
              <p:nvPr/>
            </p:nvSpPr>
            <p:spPr>
              <a:xfrm>
                <a:off x="3067110" y="4314019"/>
                <a:ext cx="1864538" cy="68877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B4EB910-186D-1A51-FD84-CC8C79594091}"/>
                  </a:ext>
                </a:extLst>
              </p:cNvPr>
              <p:cNvSpPr/>
              <p:nvPr/>
            </p:nvSpPr>
            <p:spPr>
              <a:xfrm>
                <a:off x="3471916" y="5462403"/>
                <a:ext cx="1054539" cy="40402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0BDC9584-E7B2-D77E-3A75-63A109E0689E}"/>
                  </a:ext>
                </a:extLst>
              </p:cNvPr>
              <p:cNvSpPr/>
              <p:nvPr/>
            </p:nvSpPr>
            <p:spPr>
              <a:xfrm>
                <a:off x="2237672" y="1935271"/>
                <a:ext cx="3526077" cy="13903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48000"/>
                    </a:schemeClr>
                  </a:gs>
                  <a:gs pos="99000">
                    <a:schemeClr val="bg1">
                      <a:lumMod val="85000"/>
                      <a:alpha val="42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24BB134-DC17-AA57-9F9A-FCB7644C1CE3}"/>
                  </a:ext>
                </a:extLst>
              </p:cNvPr>
              <p:cNvSpPr/>
              <p:nvPr/>
            </p:nvSpPr>
            <p:spPr>
              <a:xfrm>
                <a:off x="2658239" y="3090664"/>
                <a:ext cx="2684942" cy="105871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99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C391E42C-D403-086D-BC9C-EB5139B8E1E6}"/>
                  </a:ext>
                </a:extLst>
              </p:cNvPr>
              <p:cNvSpPr/>
              <p:nvPr/>
            </p:nvSpPr>
            <p:spPr>
              <a:xfrm>
                <a:off x="3146193" y="4877065"/>
                <a:ext cx="1709895" cy="997642"/>
              </a:xfrm>
              <a:custGeom>
                <a:avLst/>
                <a:gdLst>
                  <a:gd name="connsiteX0" fmla="*/ 1709895 w 1709895"/>
                  <a:gd name="connsiteY0" fmla="*/ 0 h 997642"/>
                  <a:gd name="connsiteX1" fmla="*/ 1381306 w 1709895"/>
                  <a:gd name="connsiteY1" fmla="*/ 803485 h 997642"/>
                  <a:gd name="connsiteX2" fmla="*/ 1379911 w 1709895"/>
                  <a:gd name="connsiteY2" fmla="*/ 803494 h 997642"/>
                  <a:gd name="connsiteX3" fmla="*/ 1372864 w 1709895"/>
                  <a:gd name="connsiteY3" fmla="*/ 831058 h 997642"/>
                  <a:gd name="connsiteX4" fmla="*/ 854517 w 1709895"/>
                  <a:gd name="connsiteY4" fmla="*/ 997642 h 997642"/>
                  <a:gd name="connsiteX5" fmla="*/ 336170 w 1709895"/>
                  <a:gd name="connsiteY5" fmla="*/ 831058 h 997642"/>
                  <a:gd name="connsiteX6" fmla="*/ 330718 w 1709895"/>
                  <a:gd name="connsiteY6" fmla="*/ 809729 h 997642"/>
                  <a:gd name="connsiteX7" fmla="*/ 327728 w 1709895"/>
                  <a:gd name="connsiteY7" fmla="*/ 809747 h 997642"/>
                  <a:gd name="connsiteX8" fmla="*/ 0 w 1709895"/>
                  <a:gd name="connsiteY8" fmla="*/ 6694 h 997642"/>
                  <a:gd name="connsiteX9" fmla="*/ 12273 w 1709895"/>
                  <a:gd name="connsiteY9" fmla="*/ 19916 h 997642"/>
                  <a:gd name="connsiteX10" fmla="*/ 851841 w 1709895"/>
                  <a:gd name="connsiteY10" fmla="*/ 239354 h 997642"/>
                  <a:gd name="connsiteX11" fmla="*/ 1691409 w 1709895"/>
                  <a:gd name="connsiteY11" fmla="*/ 19916 h 99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09895" h="997642">
                    <a:moveTo>
                      <a:pt x="1709895" y="0"/>
                    </a:moveTo>
                    <a:lnTo>
                      <a:pt x="1381306" y="803485"/>
                    </a:lnTo>
                    <a:lnTo>
                      <a:pt x="1379911" y="803494"/>
                    </a:lnTo>
                    <a:lnTo>
                      <a:pt x="1372864" y="831058"/>
                    </a:lnTo>
                    <a:cubicBezTo>
                      <a:pt x="1323528" y="926128"/>
                      <a:pt x="1110203" y="997642"/>
                      <a:pt x="854517" y="997642"/>
                    </a:cubicBezTo>
                    <a:cubicBezTo>
                      <a:pt x="598832" y="997642"/>
                      <a:pt x="385507" y="926128"/>
                      <a:pt x="336170" y="831058"/>
                    </a:cubicBezTo>
                    <a:lnTo>
                      <a:pt x="330718" y="809729"/>
                    </a:lnTo>
                    <a:lnTo>
                      <a:pt x="327728" y="809747"/>
                    </a:lnTo>
                    <a:lnTo>
                      <a:pt x="0" y="6694"/>
                    </a:lnTo>
                    <a:lnTo>
                      <a:pt x="12273" y="19916"/>
                    </a:lnTo>
                    <a:cubicBezTo>
                      <a:pt x="150597" y="148870"/>
                      <a:pt x="474422" y="239354"/>
                      <a:pt x="851841" y="239354"/>
                    </a:cubicBezTo>
                    <a:cubicBezTo>
                      <a:pt x="1229261" y="239354"/>
                      <a:pt x="1553085" y="148870"/>
                      <a:pt x="1691409" y="1991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alpha val="80000"/>
                    </a:schemeClr>
                  </a:gs>
                  <a:gs pos="99000">
                    <a:schemeClr val="accent3"/>
                  </a:gs>
                  <a:gs pos="66000">
                    <a:schemeClr val="accent3">
                      <a:lumMod val="75000"/>
                    </a:schemeClr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7275118A-224A-13F1-21A5-B1F7DC6567C4}"/>
                  </a:ext>
                </a:extLst>
              </p:cNvPr>
              <p:cNvSpPr/>
              <p:nvPr/>
            </p:nvSpPr>
            <p:spPr>
              <a:xfrm>
                <a:off x="2301033" y="2812811"/>
                <a:ext cx="3399046" cy="1351759"/>
              </a:xfrm>
              <a:custGeom>
                <a:avLst/>
                <a:gdLst>
                  <a:gd name="connsiteX0" fmla="*/ 0 w 3399046"/>
                  <a:gd name="connsiteY0" fmla="*/ 0 h 1351759"/>
                  <a:gd name="connsiteX1" fmla="*/ 15901 w 3399046"/>
                  <a:gd name="connsiteY1" fmla="*/ 24384 h 1351759"/>
                  <a:gd name="connsiteX2" fmla="*/ 1699677 w 3399046"/>
                  <a:gd name="connsiteY2" fmla="*/ 512849 h 1351759"/>
                  <a:gd name="connsiteX3" fmla="*/ 3383453 w 3399046"/>
                  <a:gd name="connsiteY3" fmla="*/ 24384 h 1351759"/>
                  <a:gd name="connsiteX4" fmla="*/ 3399046 w 3399046"/>
                  <a:gd name="connsiteY4" fmla="*/ 471 h 1351759"/>
                  <a:gd name="connsiteX5" fmla="*/ 2989891 w 3399046"/>
                  <a:gd name="connsiteY5" fmla="*/ 1000963 h 1351759"/>
                  <a:gd name="connsiteX6" fmla="*/ 2981768 w 3399046"/>
                  <a:gd name="connsiteY6" fmla="*/ 1009970 h 1351759"/>
                  <a:gd name="connsiteX7" fmla="*/ 1699677 w 3399046"/>
                  <a:gd name="connsiteY7" fmla="*/ 1351759 h 1351759"/>
                  <a:gd name="connsiteX8" fmla="*/ 417586 w 3399046"/>
                  <a:gd name="connsiteY8" fmla="*/ 1009970 h 1351759"/>
                  <a:gd name="connsiteX9" fmla="*/ 407695 w 3399046"/>
                  <a:gd name="connsiteY9" fmla="*/ 999002 h 1351759"/>
                  <a:gd name="connsiteX10" fmla="*/ 0 w 3399046"/>
                  <a:gd name="connsiteY10" fmla="*/ 0 h 1351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99046" h="1351759">
                    <a:moveTo>
                      <a:pt x="0" y="0"/>
                    </a:moveTo>
                    <a:lnTo>
                      <a:pt x="15901" y="24384"/>
                    </a:lnTo>
                    <a:cubicBezTo>
                      <a:pt x="239122" y="307376"/>
                      <a:pt x="908546" y="512849"/>
                      <a:pt x="1699677" y="512849"/>
                    </a:cubicBezTo>
                    <a:cubicBezTo>
                      <a:pt x="2490808" y="512849"/>
                      <a:pt x="3160233" y="307376"/>
                      <a:pt x="3383453" y="24384"/>
                    </a:cubicBezTo>
                    <a:lnTo>
                      <a:pt x="3399046" y="471"/>
                    </a:lnTo>
                    <a:lnTo>
                      <a:pt x="2989891" y="1000963"/>
                    </a:lnTo>
                    <a:lnTo>
                      <a:pt x="2981768" y="1009970"/>
                    </a:lnTo>
                    <a:cubicBezTo>
                      <a:pt x="2777818" y="1210302"/>
                      <a:pt x="2280642" y="1351759"/>
                      <a:pt x="1699677" y="1351759"/>
                    </a:cubicBezTo>
                    <a:cubicBezTo>
                      <a:pt x="1118712" y="1351759"/>
                      <a:pt x="621536" y="1210302"/>
                      <a:pt x="417586" y="1009970"/>
                    </a:cubicBezTo>
                    <a:lnTo>
                      <a:pt x="407695" y="99900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alpha val="72000"/>
                    </a:schemeClr>
                  </a:gs>
                  <a:gs pos="100000">
                    <a:schemeClr val="accent1"/>
                  </a:gs>
                  <a:gs pos="75000">
                    <a:schemeClr val="accent1">
                      <a:lumMod val="83000"/>
                    </a:schemeClr>
                  </a:gs>
                </a:gsLst>
                <a:lin ang="12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5441C6C6-73C2-403B-71AD-529A21838E59}"/>
                  </a:ext>
                </a:extLst>
              </p:cNvPr>
              <p:cNvSpPr/>
              <p:nvPr/>
            </p:nvSpPr>
            <p:spPr>
              <a:xfrm>
                <a:off x="2765068" y="3949864"/>
                <a:ext cx="2469608" cy="1065098"/>
              </a:xfrm>
              <a:custGeom>
                <a:avLst/>
                <a:gdLst>
                  <a:gd name="connsiteX0" fmla="*/ 0 w 2469608"/>
                  <a:gd name="connsiteY0" fmla="*/ 0 h 1065098"/>
                  <a:gd name="connsiteX1" fmla="*/ 46722 w 2469608"/>
                  <a:gd name="connsiteY1" fmla="*/ 40429 h 1065098"/>
                  <a:gd name="connsiteX2" fmla="*/ 1235643 w 2469608"/>
                  <a:gd name="connsiteY2" fmla="*/ 327183 h 1065098"/>
                  <a:gd name="connsiteX3" fmla="*/ 2424564 w 2469608"/>
                  <a:gd name="connsiteY3" fmla="*/ 40429 h 1065098"/>
                  <a:gd name="connsiteX4" fmla="*/ 2469608 w 2469608"/>
                  <a:gd name="connsiteY4" fmla="*/ 1452 h 1065098"/>
                  <a:gd name="connsiteX5" fmla="*/ 2143167 w 2469608"/>
                  <a:gd name="connsiteY5" fmla="*/ 799686 h 1065098"/>
                  <a:gd name="connsiteX6" fmla="*/ 2142790 w 2469608"/>
                  <a:gd name="connsiteY6" fmla="*/ 796743 h 1065098"/>
                  <a:gd name="connsiteX7" fmla="*/ 2139240 w 2469608"/>
                  <a:gd name="connsiteY7" fmla="*/ 802186 h 1065098"/>
                  <a:gd name="connsiteX8" fmla="*/ 1232965 w 2469608"/>
                  <a:gd name="connsiteY8" fmla="*/ 1065098 h 1065098"/>
                  <a:gd name="connsiteX9" fmla="*/ 382662 w 2469608"/>
                  <a:gd name="connsiteY9" fmla="*/ 857215 h 1065098"/>
                  <a:gd name="connsiteX10" fmla="*/ 327832 w 2469608"/>
                  <a:gd name="connsiteY10" fmla="*/ 803309 h 1065098"/>
                  <a:gd name="connsiteX11" fmla="*/ 0 w 2469608"/>
                  <a:gd name="connsiteY11" fmla="*/ 0 h 1065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69608" h="1065098">
                    <a:moveTo>
                      <a:pt x="0" y="0"/>
                    </a:moveTo>
                    <a:lnTo>
                      <a:pt x="46722" y="40429"/>
                    </a:lnTo>
                    <a:cubicBezTo>
                      <a:pt x="267856" y="210669"/>
                      <a:pt x="717242" y="327183"/>
                      <a:pt x="1235643" y="327183"/>
                    </a:cubicBezTo>
                    <a:cubicBezTo>
                      <a:pt x="1754044" y="327183"/>
                      <a:pt x="2203430" y="210669"/>
                      <a:pt x="2424564" y="40429"/>
                    </a:cubicBezTo>
                    <a:lnTo>
                      <a:pt x="2469608" y="1452"/>
                    </a:lnTo>
                    <a:lnTo>
                      <a:pt x="2143167" y="799686"/>
                    </a:lnTo>
                    <a:lnTo>
                      <a:pt x="2142790" y="796743"/>
                    </a:lnTo>
                    <a:lnTo>
                      <a:pt x="2139240" y="802186"/>
                    </a:lnTo>
                    <a:cubicBezTo>
                      <a:pt x="2019093" y="954504"/>
                      <a:pt x="1658783" y="1065098"/>
                      <a:pt x="1232965" y="1065098"/>
                    </a:cubicBezTo>
                    <a:cubicBezTo>
                      <a:pt x="860375" y="1065098"/>
                      <a:pt x="537938" y="980425"/>
                      <a:pt x="382662" y="857215"/>
                    </a:cubicBezTo>
                    <a:lnTo>
                      <a:pt x="327832" y="80330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92000"/>
                    </a:schemeClr>
                  </a:gs>
                  <a:gs pos="100000">
                    <a:schemeClr val="accent2"/>
                  </a:gs>
                  <a:gs pos="68000">
                    <a:schemeClr val="accent2">
                      <a:lumMod val="75000"/>
                    </a:schemeClr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FE000BB-1701-7554-5ABF-1F3AF150A988}"/>
                  </a:ext>
                </a:extLst>
              </p:cNvPr>
              <p:cNvSpPr/>
              <p:nvPr/>
            </p:nvSpPr>
            <p:spPr>
              <a:xfrm>
                <a:off x="5414816" y="3192374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71D5C82-032C-DF72-4DF3-FE5EA417746B}"/>
                  </a:ext>
                </a:extLst>
              </p:cNvPr>
              <p:cNvSpPr/>
              <p:nvPr/>
            </p:nvSpPr>
            <p:spPr>
              <a:xfrm>
                <a:off x="4956824" y="4338746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4F3C44F-48D5-E1D1-ABE5-AC9F8CA95D5E}"/>
                  </a:ext>
                </a:extLst>
              </p:cNvPr>
              <p:cNvSpPr/>
              <p:nvPr/>
            </p:nvSpPr>
            <p:spPr>
              <a:xfrm>
                <a:off x="4475956" y="5485119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2C1A6127-39F1-83B1-ACF9-BF5D1701E875}"/>
                  </a:ext>
                </a:extLst>
              </p:cNvPr>
              <p:cNvSpPr/>
              <p:nvPr/>
            </p:nvSpPr>
            <p:spPr>
              <a:xfrm rot="18900000">
                <a:off x="3790878" y="2281126"/>
                <a:ext cx="419663" cy="419664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6B73B134-F624-DFA7-75D8-81F7935CE7E8}"/>
                  </a:ext>
                </a:extLst>
              </p:cNvPr>
              <p:cNvSpPr/>
              <p:nvPr/>
            </p:nvSpPr>
            <p:spPr>
              <a:xfrm rot="18900000">
                <a:off x="4534984" y="2134453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2F94F0B2-8256-120F-8F26-98CA978D5020}"/>
                  </a:ext>
                </a:extLst>
              </p:cNvPr>
              <p:cNvSpPr/>
              <p:nvPr/>
            </p:nvSpPr>
            <p:spPr>
              <a:xfrm rot="18900000">
                <a:off x="4946967" y="2636869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53BA4319-1B45-8038-FD8A-F32413B2C181}"/>
                  </a:ext>
                </a:extLst>
              </p:cNvPr>
              <p:cNvSpPr/>
              <p:nvPr/>
            </p:nvSpPr>
            <p:spPr>
              <a:xfrm rot="18900000">
                <a:off x="3228698" y="2556485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F8072339-1708-F25D-A1F5-DBEE80B21892}"/>
                  </a:ext>
                </a:extLst>
              </p:cNvPr>
              <p:cNvSpPr/>
              <p:nvPr/>
            </p:nvSpPr>
            <p:spPr>
              <a:xfrm rot="18900000">
                <a:off x="2877005" y="2255034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AAA941C-8B30-FF47-1311-CC03BD40FF25}"/>
                </a:ext>
              </a:extLst>
            </p:cNvPr>
            <p:cNvSpPr txBox="1"/>
            <p:nvPr/>
          </p:nvSpPr>
          <p:spPr>
            <a:xfrm>
              <a:off x="2304243" y="3511438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Top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9247F86-61C3-6D9F-75D8-4DD8D9551057}"/>
                </a:ext>
              </a:extLst>
            </p:cNvPr>
            <p:cNvSpPr txBox="1"/>
            <p:nvPr/>
          </p:nvSpPr>
          <p:spPr>
            <a:xfrm>
              <a:off x="2304243" y="4507900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Middle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248380D-0954-FCF0-17B1-FB3AF47D6B57}"/>
                </a:ext>
              </a:extLst>
            </p:cNvPr>
            <p:cNvSpPr txBox="1"/>
            <p:nvPr/>
          </p:nvSpPr>
          <p:spPr>
            <a:xfrm>
              <a:off x="2304243" y="5469192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Bottom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A3670B6-01C5-9EF0-AB75-A2667F0DC4D9}"/>
              </a:ext>
            </a:extLst>
          </p:cNvPr>
          <p:cNvGrpSpPr/>
          <p:nvPr/>
        </p:nvGrpSpPr>
        <p:grpSpPr>
          <a:xfrm>
            <a:off x="7491046" y="1195756"/>
            <a:ext cx="4088338" cy="1559168"/>
            <a:chOff x="7491046" y="1160587"/>
            <a:chExt cx="4088338" cy="1559168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BAC82B06-C148-D477-ADE8-543BA9E22B89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52BD3CF-AAB8-7FE9-ACB2-444B9E01963A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Provide your prospects with the information they are looking for with non-advertising content.</a:t>
              </a:r>
              <a:endParaRPr lang="en-I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0E20634-6901-3953-6ED1-9686D2408129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AWARENESS STAGE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496B2A7-AB30-8FBA-3C10-E48A8484F4E4}"/>
              </a:ext>
            </a:extLst>
          </p:cNvPr>
          <p:cNvGrpSpPr/>
          <p:nvPr/>
        </p:nvGrpSpPr>
        <p:grpSpPr>
          <a:xfrm>
            <a:off x="7491046" y="2983525"/>
            <a:ext cx="4088338" cy="1559168"/>
            <a:chOff x="7491046" y="1160587"/>
            <a:chExt cx="4088338" cy="1559168"/>
          </a:xfrm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497D1B91-E7EE-AA6F-A854-4ED8E47F802D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E5521CF-1615-6825-D5F7-FB19271A8010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Continue to educate and start positioning your product as the best solution your prospects need.</a:t>
              </a:r>
              <a:endParaRPr lang="en-I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AD4F3A6-0B1A-0780-81FB-961E51258DA2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CONSIDERATION STAGE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B58593E-59B1-A064-1FD5-0F5EFBE087DB}"/>
              </a:ext>
            </a:extLst>
          </p:cNvPr>
          <p:cNvGrpSpPr/>
          <p:nvPr/>
        </p:nvGrpSpPr>
        <p:grpSpPr>
          <a:xfrm>
            <a:off x="7491046" y="4771294"/>
            <a:ext cx="4088338" cy="1559168"/>
            <a:chOff x="7491046" y="1160587"/>
            <a:chExt cx="4088338" cy="1559168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05A7D54B-6C8E-F74C-DEF1-227798936C6E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29AB189-380D-F0DC-AD37-7EFBF39971C0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Show your potential customers why your product provides the best solution.</a:t>
              </a:r>
              <a:endParaRPr lang="en-I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C0ACA5BC-9ABF-A376-31E6-CAE7C05B62A8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DECISION STAGE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86C0D24-B79F-F742-76EB-B9658C31C86E}"/>
              </a:ext>
            </a:extLst>
          </p:cNvPr>
          <p:cNvGrpSpPr/>
          <p:nvPr/>
        </p:nvGrpSpPr>
        <p:grpSpPr>
          <a:xfrm>
            <a:off x="10702600" y="1643975"/>
            <a:ext cx="558518" cy="662732"/>
            <a:chOff x="10694167" y="1399072"/>
            <a:chExt cx="647794" cy="768667"/>
          </a:xfrm>
          <a:solidFill>
            <a:schemeClr val="accent1"/>
          </a:solidFill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159DF18-FF4B-CFDD-A960-B971417160AC}"/>
                </a:ext>
              </a:extLst>
            </p:cNvPr>
            <p:cNvSpPr/>
            <p:nvPr/>
          </p:nvSpPr>
          <p:spPr>
            <a:xfrm>
              <a:off x="10694167" y="1399072"/>
              <a:ext cx="647794" cy="768667"/>
            </a:xfrm>
            <a:custGeom>
              <a:avLst/>
              <a:gdLst>
                <a:gd name="connsiteX0" fmla="*/ 572453 w 647794"/>
                <a:gd name="connsiteY0" fmla="*/ 301943 h 768667"/>
                <a:gd name="connsiteX1" fmla="*/ 572453 w 647794"/>
                <a:gd name="connsiteY1" fmla="*/ 297180 h 768667"/>
                <a:gd name="connsiteX2" fmla="*/ 296228 w 647794"/>
                <a:gd name="connsiteY2" fmla="*/ 0 h 768667"/>
                <a:gd name="connsiteX3" fmla="*/ 285750 w 647794"/>
                <a:gd name="connsiteY3" fmla="*/ 0 h 768667"/>
                <a:gd name="connsiteX4" fmla="*/ 0 w 647794"/>
                <a:gd name="connsiteY4" fmla="*/ 276225 h 768667"/>
                <a:gd name="connsiteX5" fmla="*/ 0 w 647794"/>
                <a:gd name="connsiteY5" fmla="*/ 297180 h 768667"/>
                <a:gd name="connsiteX6" fmla="*/ 112395 w 647794"/>
                <a:gd name="connsiteY6" fmla="*/ 527685 h 768667"/>
                <a:gd name="connsiteX7" fmla="*/ 112395 w 647794"/>
                <a:gd name="connsiteY7" fmla="*/ 768668 h 768667"/>
                <a:gd name="connsiteX8" fmla="*/ 413385 w 647794"/>
                <a:gd name="connsiteY8" fmla="*/ 768668 h 768667"/>
                <a:gd name="connsiteX9" fmla="*/ 413385 w 647794"/>
                <a:gd name="connsiteY9" fmla="*/ 654368 h 768667"/>
                <a:gd name="connsiteX10" fmla="*/ 460058 w 647794"/>
                <a:gd name="connsiteY10" fmla="*/ 654368 h 768667"/>
                <a:gd name="connsiteX11" fmla="*/ 572453 w 647794"/>
                <a:gd name="connsiteY11" fmla="*/ 541973 h 768667"/>
                <a:gd name="connsiteX12" fmla="*/ 572453 w 647794"/>
                <a:gd name="connsiteY12" fmla="*/ 541973 h 768667"/>
                <a:gd name="connsiteX13" fmla="*/ 572453 w 647794"/>
                <a:gd name="connsiteY13" fmla="*/ 540068 h 768667"/>
                <a:gd name="connsiteX14" fmla="*/ 572453 w 647794"/>
                <a:gd name="connsiteY14" fmla="*/ 482918 h 768667"/>
                <a:gd name="connsiteX15" fmla="*/ 614363 w 647794"/>
                <a:gd name="connsiteY15" fmla="*/ 482918 h 768667"/>
                <a:gd name="connsiteX16" fmla="*/ 638175 w 647794"/>
                <a:gd name="connsiteY16" fmla="*/ 416243 h 768667"/>
                <a:gd name="connsiteX17" fmla="*/ 572453 w 647794"/>
                <a:gd name="connsiteY17" fmla="*/ 301943 h 768667"/>
                <a:gd name="connsiteX18" fmla="*/ 626745 w 647794"/>
                <a:gd name="connsiteY18" fmla="*/ 454343 h 768667"/>
                <a:gd name="connsiteX19" fmla="*/ 613410 w 647794"/>
                <a:gd name="connsiteY19" fmla="*/ 464820 h 768667"/>
                <a:gd name="connsiteX20" fmla="*/ 553403 w 647794"/>
                <a:gd name="connsiteY20" fmla="*/ 464820 h 768667"/>
                <a:gd name="connsiteX21" fmla="*/ 553403 w 647794"/>
                <a:gd name="connsiteY21" fmla="*/ 542925 h 768667"/>
                <a:gd name="connsiteX22" fmla="*/ 460058 w 647794"/>
                <a:gd name="connsiteY22" fmla="*/ 636270 h 768667"/>
                <a:gd name="connsiteX23" fmla="*/ 394335 w 647794"/>
                <a:gd name="connsiteY23" fmla="*/ 636270 h 768667"/>
                <a:gd name="connsiteX24" fmla="*/ 394335 w 647794"/>
                <a:gd name="connsiteY24" fmla="*/ 750570 h 768667"/>
                <a:gd name="connsiteX25" fmla="*/ 131445 w 647794"/>
                <a:gd name="connsiteY25" fmla="*/ 750570 h 768667"/>
                <a:gd name="connsiteX26" fmla="*/ 131445 w 647794"/>
                <a:gd name="connsiteY26" fmla="*/ 518160 h 768667"/>
                <a:gd name="connsiteX27" fmla="*/ 123825 w 647794"/>
                <a:gd name="connsiteY27" fmla="*/ 512445 h 768667"/>
                <a:gd name="connsiteX28" fmla="*/ 19050 w 647794"/>
                <a:gd name="connsiteY28" fmla="*/ 297180 h 768667"/>
                <a:gd name="connsiteX29" fmla="*/ 19050 w 647794"/>
                <a:gd name="connsiteY29" fmla="*/ 297180 h 768667"/>
                <a:gd name="connsiteX30" fmla="*/ 19050 w 647794"/>
                <a:gd name="connsiteY30" fmla="*/ 297180 h 768667"/>
                <a:gd name="connsiteX31" fmla="*/ 19050 w 647794"/>
                <a:gd name="connsiteY31" fmla="*/ 278130 h 768667"/>
                <a:gd name="connsiteX32" fmla="*/ 285750 w 647794"/>
                <a:gd name="connsiteY32" fmla="*/ 19050 h 768667"/>
                <a:gd name="connsiteX33" fmla="*/ 295275 w 647794"/>
                <a:gd name="connsiteY33" fmla="*/ 19050 h 768667"/>
                <a:gd name="connsiteX34" fmla="*/ 552450 w 647794"/>
                <a:gd name="connsiteY34" fmla="*/ 296228 h 768667"/>
                <a:gd name="connsiteX35" fmla="*/ 552450 w 647794"/>
                <a:gd name="connsiteY35" fmla="*/ 306705 h 768667"/>
                <a:gd name="connsiteX36" fmla="*/ 555308 w 647794"/>
                <a:gd name="connsiteY36" fmla="*/ 311468 h 768667"/>
                <a:gd name="connsiteX37" fmla="*/ 621030 w 647794"/>
                <a:gd name="connsiteY37" fmla="*/ 425768 h 768667"/>
                <a:gd name="connsiteX38" fmla="*/ 621030 w 647794"/>
                <a:gd name="connsiteY38" fmla="*/ 425768 h 768667"/>
                <a:gd name="connsiteX39" fmla="*/ 621030 w 647794"/>
                <a:gd name="connsiteY39" fmla="*/ 425768 h 768667"/>
                <a:gd name="connsiteX40" fmla="*/ 626745 w 647794"/>
                <a:gd name="connsiteY40" fmla="*/ 454343 h 768667"/>
                <a:gd name="connsiteX41" fmla="*/ 626745 w 647794"/>
                <a:gd name="connsiteY41" fmla="*/ 454343 h 7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47794" h="768667">
                  <a:moveTo>
                    <a:pt x="572453" y="301943"/>
                  </a:moveTo>
                  <a:lnTo>
                    <a:pt x="572453" y="297180"/>
                  </a:lnTo>
                  <a:cubicBezTo>
                    <a:pt x="578168" y="139065"/>
                    <a:pt x="454343" y="6668"/>
                    <a:pt x="296228" y="0"/>
                  </a:cubicBezTo>
                  <a:cubicBezTo>
                    <a:pt x="292418" y="0"/>
                    <a:pt x="289560" y="0"/>
                    <a:pt x="285750" y="0"/>
                  </a:cubicBezTo>
                  <a:cubicBezTo>
                    <a:pt x="131445" y="0"/>
                    <a:pt x="5715" y="121920"/>
                    <a:pt x="0" y="276225"/>
                  </a:cubicBezTo>
                  <a:cubicBezTo>
                    <a:pt x="0" y="282893"/>
                    <a:pt x="0" y="290513"/>
                    <a:pt x="0" y="297180"/>
                  </a:cubicBezTo>
                  <a:cubicBezTo>
                    <a:pt x="0" y="387668"/>
                    <a:pt x="40957" y="472440"/>
                    <a:pt x="112395" y="527685"/>
                  </a:cubicBezTo>
                  <a:lnTo>
                    <a:pt x="112395" y="768668"/>
                  </a:lnTo>
                  <a:lnTo>
                    <a:pt x="413385" y="768668"/>
                  </a:lnTo>
                  <a:lnTo>
                    <a:pt x="413385" y="654368"/>
                  </a:lnTo>
                  <a:lnTo>
                    <a:pt x="460058" y="654368"/>
                  </a:lnTo>
                  <a:cubicBezTo>
                    <a:pt x="521970" y="654368"/>
                    <a:pt x="572453" y="603885"/>
                    <a:pt x="572453" y="541973"/>
                  </a:cubicBezTo>
                  <a:lnTo>
                    <a:pt x="572453" y="541973"/>
                  </a:lnTo>
                  <a:cubicBezTo>
                    <a:pt x="572453" y="541020"/>
                    <a:pt x="572453" y="541020"/>
                    <a:pt x="572453" y="540068"/>
                  </a:cubicBezTo>
                  <a:lnTo>
                    <a:pt x="572453" y="482918"/>
                  </a:lnTo>
                  <a:lnTo>
                    <a:pt x="614363" y="482918"/>
                  </a:lnTo>
                  <a:cubicBezTo>
                    <a:pt x="639128" y="480060"/>
                    <a:pt x="661035" y="451485"/>
                    <a:pt x="638175" y="416243"/>
                  </a:cubicBezTo>
                  <a:lnTo>
                    <a:pt x="572453" y="301943"/>
                  </a:lnTo>
                  <a:close/>
                  <a:moveTo>
                    <a:pt x="626745" y="454343"/>
                  </a:moveTo>
                  <a:cubicBezTo>
                    <a:pt x="623888" y="460058"/>
                    <a:pt x="619125" y="462915"/>
                    <a:pt x="613410" y="464820"/>
                  </a:cubicBezTo>
                  <a:lnTo>
                    <a:pt x="553403" y="464820"/>
                  </a:lnTo>
                  <a:lnTo>
                    <a:pt x="553403" y="542925"/>
                  </a:lnTo>
                  <a:cubicBezTo>
                    <a:pt x="553403" y="594360"/>
                    <a:pt x="511492" y="636270"/>
                    <a:pt x="460058" y="636270"/>
                  </a:cubicBezTo>
                  <a:lnTo>
                    <a:pt x="394335" y="636270"/>
                  </a:lnTo>
                  <a:lnTo>
                    <a:pt x="394335" y="750570"/>
                  </a:lnTo>
                  <a:lnTo>
                    <a:pt x="131445" y="750570"/>
                  </a:lnTo>
                  <a:lnTo>
                    <a:pt x="131445" y="518160"/>
                  </a:lnTo>
                  <a:lnTo>
                    <a:pt x="123825" y="512445"/>
                  </a:lnTo>
                  <a:cubicBezTo>
                    <a:pt x="57150" y="461010"/>
                    <a:pt x="19050" y="381000"/>
                    <a:pt x="19050" y="297180"/>
                  </a:cubicBezTo>
                  <a:lnTo>
                    <a:pt x="19050" y="297180"/>
                  </a:lnTo>
                  <a:lnTo>
                    <a:pt x="19050" y="297180"/>
                  </a:lnTo>
                  <a:cubicBezTo>
                    <a:pt x="19050" y="290513"/>
                    <a:pt x="19050" y="283845"/>
                    <a:pt x="19050" y="278130"/>
                  </a:cubicBezTo>
                  <a:cubicBezTo>
                    <a:pt x="23813" y="133350"/>
                    <a:pt x="141923" y="19050"/>
                    <a:pt x="285750" y="19050"/>
                  </a:cubicBezTo>
                  <a:cubicBezTo>
                    <a:pt x="288608" y="19050"/>
                    <a:pt x="292418" y="19050"/>
                    <a:pt x="295275" y="19050"/>
                  </a:cubicBezTo>
                  <a:cubicBezTo>
                    <a:pt x="442913" y="24765"/>
                    <a:pt x="558165" y="148590"/>
                    <a:pt x="552450" y="296228"/>
                  </a:cubicBezTo>
                  <a:lnTo>
                    <a:pt x="552450" y="306705"/>
                  </a:lnTo>
                  <a:lnTo>
                    <a:pt x="555308" y="311468"/>
                  </a:lnTo>
                  <a:lnTo>
                    <a:pt x="621030" y="425768"/>
                  </a:lnTo>
                  <a:lnTo>
                    <a:pt x="621030" y="425768"/>
                  </a:lnTo>
                  <a:lnTo>
                    <a:pt x="621030" y="425768"/>
                  </a:lnTo>
                  <a:cubicBezTo>
                    <a:pt x="628650" y="434340"/>
                    <a:pt x="630555" y="444818"/>
                    <a:pt x="626745" y="454343"/>
                  </a:cubicBezTo>
                  <a:cubicBezTo>
                    <a:pt x="626745" y="454343"/>
                    <a:pt x="626745" y="454343"/>
                    <a:pt x="626745" y="4543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12B353CA-F849-C5C4-73AF-D60A5A447E32}"/>
                </a:ext>
              </a:extLst>
            </p:cNvPr>
            <p:cNvSpPr/>
            <p:nvPr/>
          </p:nvSpPr>
          <p:spPr>
            <a:xfrm>
              <a:off x="10850700" y="1521111"/>
              <a:ext cx="274056" cy="190893"/>
            </a:xfrm>
            <a:custGeom>
              <a:avLst/>
              <a:gdLst>
                <a:gd name="connsiteX0" fmla="*/ 378342 w 738470"/>
                <a:gd name="connsiteY0" fmla="*/ 19052 h 514381"/>
                <a:gd name="connsiteX1" fmla="*/ 466353 w 738470"/>
                <a:gd name="connsiteY1" fmla="*/ 91690 h 514381"/>
                <a:gd name="connsiteX2" fmla="*/ 466496 w 738470"/>
                <a:gd name="connsiteY2" fmla="*/ 91747 h 514381"/>
                <a:gd name="connsiteX3" fmla="*/ 522084 w 738470"/>
                <a:gd name="connsiteY3" fmla="*/ 72964 h 514381"/>
                <a:gd name="connsiteX4" fmla="*/ 611914 w 738470"/>
                <a:gd name="connsiteY4" fmla="*/ 162822 h 514381"/>
                <a:gd name="connsiteX5" fmla="*/ 609267 w 738470"/>
                <a:gd name="connsiteY5" fmla="*/ 183339 h 514381"/>
                <a:gd name="connsiteX6" fmla="*/ 609338 w 738470"/>
                <a:gd name="connsiteY6" fmla="*/ 183454 h 514381"/>
                <a:gd name="connsiteX7" fmla="*/ 609381 w 738470"/>
                <a:gd name="connsiteY7" fmla="*/ 183454 h 514381"/>
                <a:gd name="connsiteX8" fmla="*/ 631060 w 738470"/>
                <a:gd name="connsiteY8" fmla="*/ 180806 h 514381"/>
                <a:gd name="connsiteX9" fmla="*/ 719607 w 738470"/>
                <a:gd name="connsiteY9" fmla="*/ 271957 h 514381"/>
                <a:gd name="connsiteX10" fmla="*/ 629888 w 738470"/>
                <a:gd name="connsiteY10" fmla="*/ 360514 h 514381"/>
                <a:gd name="connsiteX11" fmla="*/ 594074 w 738470"/>
                <a:gd name="connsiteY11" fmla="*/ 352484 h 514381"/>
                <a:gd name="connsiteX12" fmla="*/ 593959 w 738470"/>
                <a:gd name="connsiteY12" fmla="*/ 352522 h 514381"/>
                <a:gd name="connsiteX13" fmla="*/ 593950 w 738470"/>
                <a:gd name="connsiteY13" fmla="*/ 352570 h 514381"/>
                <a:gd name="connsiteX14" fmla="*/ 593950 w 738470"/>
                <a:gd name="connsiteY14" fmla="*/ 358628 h 514381"/>
                <a:gd name="connsiteX15" fmla="*/ 511159 w 738470"/>
                <a:gd name="connsiteY15" fmla="*/ 450068 h 514381"/>
                <a:gd name="connsiteX16" fmla="*/ 432378 w 738470"/>
                <a:gd name="connsiteY16" fmla="*/ 413673 h 514381"/>
                <a:gd name="connsiteX17" fmla="*/ 432257 w 738470"/>
                <a:gd name="connsiteY17" fmla="*/ 413659 h 514381"/>
                <a:gd name="connsiteX18" fmla="*/ 432225 w 738470"/>
                <a:gd name="connsiteY18" fmla="*/ 413720 h 514381"/>
                <a:gd name="connsiteX19" fmla="*/ 334119 w 738470"/>
                <a:gd name="connsiteY19" fmla="*/ 494874 h 514381"/>
                <a:gd name="connsiteX20" fmla="*/ 252565 w 738470"/>
                <a:gd name="connsiteY20" fmla="*/ 405405 h 514381"/>
                <a:gd name="connsiteX21" fmla="*/ 253422 w 738470"/>
                <a:gd name="connsiteY21" fmla="*/ 395737 h 514381"/>
                <a:gd name="connsiteX22" fmla="*/ 253393 w 738470"/>
                <a:gd name="connsiteY22" fmla="*/ 395632 h 514381"/>
                <a:gd name="connsiteX23" fmla="*/ 253289 w 738470"/>
                <a:gd name="connsiteY23" fmla="*/ 395661 h 514381"/>
                <a:gd name="connsiteX24" fmla="*/ 128055 w 738470"/>
                <a:gd name="connsiteY24" fmla="*/ 379829 h 514381"/>
                <a:gd name="connsiteX25" fmla="*/ 109728 w 738470"/>
                <a:gd name="connsiteY25" fmla="*/ 333558 h 514381"/>
                <a:gd name="connsiteX26" fmla="*/ 108823 w 738470"/>
                <a:gd name="connsiteY26" fmla="*/ 333558 h 514381"/>
                <a:gd name="connsiteX27" fmla="*/ 19095 w 738470"/>
                <a:gd name="connsiteY27" fmla="*/ 243569 h 514381"/>
                <a:gd name="connsiteX28" fmla="*/ 107651 w 738470"/>
                <a:gd name="connsiteY28" fmla="*/ 153850 h 514381"/>
                <a:gd name="connsiteX29" fmla="*/ 129330 w 738470"/>
                <a:gd name="connsiteY29" fmla="*/ 156498 h 514381"/>
                <a:gd name="connsiteX30" fmla="*/ 129454 w 738470"/>
                <a:gd name="connsiteY30" fmla="*/ 156417 h 514381"/>
                <a:gd name="connsiteX31" fmla="*/ 129454 w 738470"/>
                <a:gd name="connsiteY31" fmla="*/ 156374 h 514381"/>
                <a:gd name="connsiteX32" fmla="*/ 126816 w 738470"/>
                <a:gd name="connsiteY32" fmla="*/ 137762 h 514381"/>
                <a:gd name="connsiteX33" fmla="*/ 214145 w 738470"/>
                <a:gd name="connsiteY33" fmla="*/ 46074 h 514381"/>
                <a:gd name="connsiteX34" fmla="*/ 291093 w 738470"/>
                <a:gd name="connsiteY34" fmla="*/ 86327 h 514381"/>
                <a:gd name="connsiteX35" fmla="*/ 291209 w 738470"/>
                <a:gd name="connsiteY35" fmla="*/ 86364 h 514381"/>
                <a:gd name="connsiteX36" fmla="*/ 291246 w 738470"/>
                <a:gd name="connsiteY36" fmla="*/ 86327 h 514381"/>
                <a:gd name="connsiteX37" fmla="*/ 378342 w 738470"/>
                <a:gd name="connsiteY37" fmla="*/ 19052 h 514381"/>
                <a:gd name="connsiteX38" fmla="*/ 378342 w 738470"/>
                <a:gd name="connsiteY38" fmla="*/ 2 h 514381"/>
                <a:gd name="connsiteX39" fmla="*/ 285712 w 738470"/>
                <a:gd name="connsiteY39" fmla="*/ 52104 h 514381"/>
                <a:gd name="connsiteX40" fmla="*/ 216636 w 738470"/>
                <a:gd name="connsiteY40" fmla="*/ 26958 h 514381"/>
                <a:gd name="connsiteX41" fmla="*/ 107747 w 738470"/>
                <a:gd name="connsiteY41" fmla="*/ 134800 h 514381"/>
                <a:gd name="connsiteX42" fmla="*/ 6 w 738470"/>
                <a:gd name="connsiteY42" fmla="*/ 244884 h 514381"/>
                <a:gd name="connsiteX43" fmla="*/ 93554 w 738470"/>
                <a:gd name="connsiteY43" fmla="*/ 351541 h 514381"/>
                <a:gd name="connsiteX44" fmla="*/ 224877 w 738470"/>
                <a:gd name="connsiteY44" fmla="*/ 430226 h 514381"/>
                <a:gd name="connsiteX45" fmla="*/ 235648 w 738470"/>
                <a:gd name="connsiteY45" fmla="*/ 426922 h 514381"/>
                <a:gd name="connsiteX46" fmla="*/ 364184 w 738470"/>
                <a:gd name="connsiteY46" fmla="*/ 512194 h 514381"/>
                <a:gd name="connsiteX47" fmla="*/ 442093 w 738470"/>
                <a:gd name="connsiteY47" fmla="*/ 449877 h 514381"/>
                <a:gd name="connsiteX48" fmla="*/ 504111 w 738470"/>
                <a:gd name="connsiteY48" fmla="*/ 469423 h 514381"/>
                <a:gd name="connsiteX49" fmla="*/ 611638 w 738470"/>
                <a:gd name="connsiteY49" fmla="*/ 377735 h 514381"/>
                <a:gd name="connsiteX50" fmla="*/ 629888 w 738470"/>
                <a:gd name="connsiteY50" fmla="*/ 379564 h 514381"/>
                <a:gd name="connsiteX51" fmla="*/ 738470 w 738470"/>
                <a:gd name="connsiteY51" fmla="*/ 270329 h 514381"/>
                <a:gd name="connsiteX52" fmla="*/ 630964 w 738470"/>
                <a:gd name="connsiteY52" fmla="*/ 161756 h 514381"/>
                <a:gd name="connsiteX53" fmla="*/ 522084 w 738470"/>
                <a:gd name="connsiteY53" fmla="*/ 53914 h 514381"/>
                <a:gd name="connsiteX54" fmla="*/ 477441 w 738470"/>
                <a:gd name="connsiteY54" fmla="*/ 63353 h 514381"/>
                <a:gd name="connsiteX55" fmla="*/ 378342 w 738470"/>
                <a:gd name="connsiteY55" fmla="*/ 2 h 51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738470" h="514381">
                  <a:moveTo>
                    <a:pt x="378342" y="19052"/>
                  </a:moveTo>
                  <a:cubicBezTo>
                    <a:pt x="421387" y="18790"/>
                    <a:pt x="458448" y="49377"/>
                    <a:pt x="466353" y="91690"/>
                  </a:cubicBezTo>
                  <a:cubicBezTo>
                    <a:pt x="466353" y="91756"/>
                    <a:pt x="466439" y="91794"/>
                    <a:pt x="466496" y="91747"/>
                  </a:cubicBezTo>
                  <a:cubicBezTo>
                    <a:pt x="482496" y="79619"/>
                    <a:pt x="502007" y="73026"/>
                    <a:pt x="522084" y="72964"/>
                  </a:cubicBezTo>
                  <a:cubicBezTo>
                    <a:pt x="571642" y="73121"/>
                    <a:pt x="611773" y="113265"/>
                    <a:pt x="611914" y="162822"/>
                  </a:cubicBezTo>
                  <a:cubicBezTo>
                    <a:pt x="611963" y="169750"/>
                    <a:pt x="611072" y="176652"/>
                    <a:pt x="609267" y="183339"/>
                  </a:cubicBezTo>
                  <a:cubicBezTo>
                    <a:pt x="609255" y="183391"/>
                    <a:pt x="609287" y="183442"/>
                    <a:pt x="609338" y="183454"/>
                  </a:cubicBezTo>
                  <a:cubicBezTo>
                    <a:pt x="609352" y="183456"/>
                    <a:pt x="609367" y="183456"/>
                    <a:pt x="609381" y="183454"/>
                  </a:cubicBezTo>
                  <a:cubicBezTo>
                    <a:pt x="616454" y="181597"/>
                    <a:pt x="623747" y="180706"/>
                    <a:pt x="631060" y="180806"/>
                  </a:cubicBezTo>
                  <a:cubicBezTo>
                    <a:pt x="680682" y="181525"/>
                    <a:pt x="720326" y="222335"/>
                    <a:pt x="719607" y="271957"/>
                  </a:cubicBezTo>
                  <a:cubicBezTo>
                    <a:pt x="718896" y="321021"/>
                    <a:pt x="678957" y="360442"/>
                    <a:pt x="629888" y="360514"/>
                  </a:cubicBezTo>
                  <a:cubicBezTo>
                    <a:pt x="617543" y="360179"/>
                    <a:pt x="605380" y="357452"/>
                    <a:pt x="594074" y="352484"/>
                  </a:cubicBezTo>
                  <a:cubicBezTo>
                    <a:pt x="594032" y="352463"/>
                    <a:pt x="593980" y="352479"/>
                    <a:pt x="593959" y="352522"/>
                  </a:cubicBezTo>
                  <a:cubicBezTo>
                    <a:pt x="593951" y="352537"/>
                    <a:pt x="593948" y="352554"/>
                    <a:pt x="593950" y="352570"/>
                  </a:cubicBezTo>
                  <a:lnTo>
                    <a:pt x="593950" y="358628"/>
                  </a:lnTo>
                  <a:cubicBezTo>
                    <a:pt x="594340" y="406003"/>
                    <a:pt x="558340" y="445763"/>
                    <a:pt x="511159" y="450068"/>
                  </a:cubicBezTo>
                  <a:cubicBezTo>
                    <a:pt x="480332" y="452598"/>
                    <a:pt x="450434" y="438785"/>
                    <a:pt x="432378" y="413673"/>
                  </a:cubicBezTo>
                  <a:cubicBezTo>
                    <a:pt x="432348" y="413636"/>
                    <a:pt x="432294" y="413630"/>
                    <a:pt x="432257" y="413659"/>
                  </a:cubicBezTo>
                  <a:cubicBezTo>
                    <a:pt x="432239" y="413675"/>
                    <a:pt x="432227" y="413697"/>
                    <a:pt x="432225" y="413720"/>
                  </a:cubicBezTo>
                  <a:cubicBezTo>
                    <a:pt x="427544" y="463222"/>
                    <a:pt x="383620" y="499556"/>
                    <a:pt x="334119" y="494874"/>
                  </a:cubicBezTo>
                  <a:cubicBezTo>
                    <a:pt x="287947" y="490508"/>
                    <a:pt x="252648" y="451782"/>
                    <a:pt x="252565" y="405405"/>
                  </a:cubicBezTo>
                  <a:cubicBezTo>
                    <a:pt x="252557" y="402163"/>
                    <a:pt x="252845" y="398927"/>
                    <a:pt x="253422" y="395737"/>
                  </a:cubicBezTo>
                  <a:cubicBezTo>
                    <a:pt x="253443" y="395700"/>
                    <a:pt x="253431" y="395653"/>
                    <a:pt x="253393" y="395632"/>
                  </a:cubicBezTo>
                  <a:cubicBezTo>
                    <a:pt x="253356" y="395611"/>
                    <a:pt x="253310" y="395624"/>
                    <a:pt x="253289" y="395661"/>
                  </a:cubicBezTo>
                  <a:cubicBezTo>
                    <a:pt x="214334" y="425871"/>
                    <a:pt x="158265" y="418783"/>
                    <a:pt x="128055" y="379829"/>
                  </a:cubicBezTo>
                  <a:cubicBezTo>
                    <a:pt x="117682" y="366455"/>
                    <a:pt x="111326" y="350407"/>
                    <a:pt x="109728" y="333558"/>
                  </a:cubicBezTo>
                  <a:lnTo>
                    <a:pt x="108823" y="333558"/>
                  </a:lnTo>
                  <a:cubicBezTo>
                    <a:pt x="59196" y="333486"/>
                    <a:pt x="19022" y="293197"/>
                    <a:pt x="19095" y="243569"/>
                  </a:cubicBezTo>
                  <a:cubicBezTo>
                    <a:pt x="19166" y="194500"/>
                    <a:pt x="58587" y="154560"/>
                    <a:pt x="107651" y="153850"/>
                  </a:cubicBezTo>
                  <a:cubicBezTo>
                    <a:pt x="114964" y="153749"/>
                    <a:pt x="122257" y="154640"/>
                    <a:pt x="129330" y="156498"/>
                  </a:cubicBezTo>
                  <a:cubicBezTo>
                    <a:pt x="129387" y="156509"/>
                    <a:pt x="129443" y="156473"/>
                    <a:pt x="129454" y="156417"/>
                  </a:cubicBezTo>
                  <a:cubicBezTo>
                    <a:pt x="129457" y="156403"/>
                    <a:pt x="129457" y="156388"/>
                    <a:pt x="129454" y="156374"/>
                  </a:cubicBezTo>
                  <a:cubicBezTo>
                    <a:pt x="127862" y="150292"/>
                    <a:pt x="126977" y="144047"/>
                    <a:pt x="126816" y="137762"/>
                  </a:cubicBezTo>
                  <a:cubicBezTo>
                    <a:pt x="125612" y="88328"/>
                    <a:pt x="164710" y="47277"/>
                    <a:pt x="214145" y="46074"/>
                  </a:cubicBezTo>
                  <a:cubicBezTo>
                    <a:pt x="245020" y="45322"/>
                    <a:pt x="274103" y="60536"/>
                    <a:pt x="291093" y="86327"/>
                  </a:cubicBezTo>
                  <a:cubicBezTo>
                    <a:pt x="291115" y="86369"/>
                    <a:pt x="291167" y="86386"/>
                    <a:pt x="291209" y="86364"/>
                  </a:cubicBezTo>
                  <a:cubicBezTo>
                    <a:pt x="291225" y="86356"/>
                    <a:pt x="291237" y="86343"/>
                    <a:pt x="291246" y="86327"/>
                  </a:cubicBezTo>
                  <a:cubicBezTo>
                    <a:pt x="302001" y="46971"/>
                    <a:pt x="337546" y="19515"/>
                    <a:pt x="378342" y="19052"/>
                  </a:cubicBezTo>
                  <a:moveTo>
                    <a:pt x="378342" y="2"/>
                  </a:moveTo>
                  <a:cubicBezTo>
                    <a:pt x="340553" y="258"/>
                    <a:pt x="305555" y="19944"/>
                    <a:pt x="285712" y="52104"/>
                  </a:cubicBezTo>
                  <a:cubicBezTo>
                    <a:pt x="266344" y="35888"/>
                    <a:pt x="241897" y="26988"/>
                    <a:pt x="216636" y="26958"/>
                  </a:cubicBezTo>
                  <a:cubicBezTo>
                    <a:pt x="156937" y="27032"/>
                    <a:pt x="108398" y="75104"/>
                    <a:pt x="107747" y="134800"/>
                  </a:cubicBezTo>
                  <a:cubicBezTo>
                    <a:pt x="47596" y="135447"/>
                    <a:pt x="-641" y="184733"/>
                    <a:pt x="6" y="244884"/>
                  </a:cubicBezTo>
                  <a:cubicBezTo>
                    <a:pt x="585" y="298655"/>
                    <a:pt x="40318" y="343956"/>
                    <a:pt x="93554" y="351541"/>
                  </a:cubicBezTo>
                  <a:cubicBezTo>
                    <a:pt x="108090" y="409533"/>
                    <a:pt x="166885" y="444761"/>
                    <a:pt x="224877" y="430226"/>
                  </a:cubicBezTo>
                  <a:cubicBezTo>
                    <a:pt x="228522" y="429313"/>
                    <a:pt x="232117" y="428210"/>
                    <a:pt x="235648" y="426922"/>
                  </a:cubicBezTo>
                  <a:cubicBezTo>
                    <a:pt x="247596" y="485964"/>
                    <a:pt x="305144" y="524141"/>
                    <a:pt x="364184" y="512194"/>
                  </a:cubicBezTo>
                  <a:cubicBezTo>
                    <a:pt x="398689" y="505212"/>
                    <a:pt x="427702" y="482005"/>
                    <a:pt x="442093" y="449877"/>
                  </a:cubicBezTo>
                  <a:cubicBezTo>
                    <a:pt x="460225" y="462694"/>
                    <a:pt x="481907" y="469527"/>
                    <a:pt x="504111" y="469423"/>
                  </a:cubicBezTo>
                  <a:cubicBezTo>
                    <a:pt x="557585" y="469358"/>
                    <a:pt x="603124" y="430527"/>
                    <a:pt x="611638" y="377735"/>
                  </a:cubicBezTo>
                  <a:cubicBezTo>
                    <a:pt x="617649" y="378928"/>
                    <a:pt x="623761" y="379541"/>
                    <a:pt x="629888" y="379564"/>
                  </a:cubicBezTo>
                  <a:cubicBezTo>
                    <a:pt x="690037" y="379384"/>
                    <a:pt x="738650" y="330478"/>
                    <a:pt x="738470" y="270329"/>
                  </a:cubicBezTo>
                  <a:cubicBezTo>
                    <a:pt x="738291" y="210855"/>
                    <a:pt x="690434" y="162521"/>
                    <a:pt x="630964" y="161756"/>
                  </a:cubicBezTo>
                  <a:cubicBezTo>
                    <a:pt x="630313" y="102063"/>
                    <a:pt x="581780" y="53994"/>
                    <a:pt x="522084" y="53914"/>
                  </a:cubicBezTo>
                  <a:cubicBezTo>
                    <a:pt x="506711" y="53939"/>
                    <a:pt x="491509" y="57154"/>
                    <a:pt x="477441" y="63353"/>
                  </a:cubicBezTo>
                  <a:cubicBezTo>
                    <a:pt x="459782" y="24549"/>
                    <a:pt x="420974" y="-260"/>
                    <a:pt x="378342" y="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17612E76-791C-FE03-BD9A-3EE58F44FD2D}"/>
                </a:ext>
              </a:extLst>
            </p:cNvPr>
            <p:cNvSpPr/>
            <p:nvPr/>
          </p:nvSpPr>
          <p:spPr>
            <a:xfrm>
              <a:off x="10867982" y="1706763"/>
              <a:ext cx="59300" cy="59300"/>
            </a:xfrm>
            <a:custGeom>
              <a:avLst/>
              <a:gdLst>
                <a:gd name="connsiteX0" fmla="*/ 57150 w 114300"/>
                <a:gd name="connsiteY0" fmla="*/ 19050 h 114299"/>
                <a:gd name="connsiteX1" fmla="*/ 95250 w 114300"/>
                <a:gd name="connsiteY1" fmla="*/ 57150 h 114299"/>
                <a:gd name="connsiteX2" fmla="*/ 57150 w 114300"/>
                <a:gd name="connsiteY2" fmla="*/ 95250 h 114299"/>
                <a:gd name="connsiteX3" fmla="*/ 19050 w 114300"/>
                <a:gd name="connsiteY3" fmla="*/ 57150 h 114299"/>
                <a:gd name="connsiteX4" fmla="*/ 57150 w 114300"/>
                <a:gd name="connsiteY4" fmla="*/ 19050 h 114299"/>
                <a:gd name="connsiteX5" fmla="*/ 57150 w 114300"/>
                <a:gd name="connsiteY5" fmla="*/ 0 h 114299"/>
                <a:gd name="connsiteX6" fmla="*/ 0 w 114300"/>
                <a:gd name="connsiteY6" fmla="*/ 57150 h 114299"/>
                <a:gd name="connsiteX7" fmla="*/ 57150 w 114300"/>
                <a:gd name="connsiteY7" fmla="*/ 114300 h 114299"/>
                <a:gd name="connsiteX8" fmla="*/ 114300 w 114300"/>
                <a:gd name="connsiteY8" fmla="*/ 57150 h 114299"/>
                <a:gd name="connsiteX9" fmla="*/ 57150 w 114300"/>
                <a:gd name="connsiteY9" fmla="*/ 0 h 1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299">
                  <a:moveTo>
                    <a:pt x="57150" y="19050"/>
                  </a:moveTo>
                  <a:cubicBezTo>
                    <a:pt x="78192" y="19050"/>
                    <a:pt x="95250" y="36108"/>
                    <a:pt x="95250" y="57150"/>
                  </a:cubicBezTo>
                  <a:cubicBezTo>
                    <a:pt x="95250" y="78192"/>
                    <a:pt x="78192" y="95250"/>
                    <a:pt x="57150" y="95250"/>
                  </a:cubicBezTo>
                  <a:cubicBezTo>
                    <a:pt x="36108" y="95250"/>
                    <a:pt x="19050" y="78192"/>
                    <a:pt x="19050" y="57150"/>
                  </a:cubicBezTo>
                  <a:cubicBezTo>
                    <a:pt x="19081" y="36121"/>
                    <a:pt x="36121" y="19081"/>
                    <a:pt x="57150" y="19050"/>
                  </a:cubicBezTo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736A432-0FD0-315D-AA2F-B5FFCCD69713}"/>
                </a:ext>
              </a:extLst>
            </p:cNvPr>
            <p:cNvSpPr/>
            <p:nvPr/>
          </p:nvSpPr>
          <p:spPr>
            <a:xfrm>
              <a:off x="10820231" y="1753517"/>
              <a:ext cx="42418" cy="42418"/>
            </a:xfrm>
            <a:custGeom>
              <a:avLst/>
              <a:gdLst>
                <a:gd name="connsiteX0" fmla="*/ 57150 w 114300"/>
                <a:gd name="connsiteY0" fmla="*/ 19050 h 114299"/>
                <a:gd name="connsiteX1" fmla="*/ 95250 w 114300"/>
                <a:gd name="connsiteY1" fmla="*/ 57150 h 114299"/>
                <a:gd name="connsiteX2" fmla="*/ 57150 w 114300"/>
                <a:gd name="connsiteY2" fmla="*/ 95250 h 114299"/>
                <a:gd name="connsiteX3" fmla="*/ 19050 w 114300"/>
                <a:gd name="connsiteY3" fmla="*/ 57150 h 114299"/>
                <a:gd name="connsiteX4" fmla="*/ 57150 w 114300"/>
                <a:gd name="connsiteY4" fmla="*/ 19050 h 114299"/>
                <a:gd name="connsiteX5" fmla="*/ 57150 w 114300"/>
                <a:gd name="connsiteY5" fmla="*/ 0 h 114299"/>
                <a:gd name="connsiteX6" fmla="*/ 0 w 114300"/>
                <a:gd name="connsiteY6" fmla="*/ 57150 h 114299"/>
                <a:gd name="connsiteX7" fmla="*/ 57150 w 114300"/>
                <a:gd name="connsiteY7" fmla="*/ 114300 h 114299"/>
                <a:gd name="connsiteX8" fmla="*/ 114300 w 114300"/>
                <a:gd name="connsiteY8" fmla="*/ 57150 h 114299"/>
                <a:gd name="connsiteX9" fmla="*/ 57150 w 114300"/>
                <a:gd name="connsiteY9" fmla="*/ 0 h 1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299">
                  <a:moveTo>
                    <a:pt x="57150" y="19050"/>
                  </a:moveTo>
                  <a:cubicBezTo>
                    <a:pt x="78192" y="19050"/>
                    <a:pt x="95250" y="36108"/>
                    <a:pt x="95250" y="57150"/>
                  </a:cubicBezTo>
                  <a:cubicBezTo>
                    <a:pt x="95250" y="78192"/>
                    <a:pt x="78192" y="95250"/>
                    <a:pt x="57150" y="95250"/>
                  </a:cubicBezTo>
                  <a:cubicBezTo>
                    <a:pt x="36108" y="95250"/>
                    <a:pt x="19050" y="78192"/>
                    <a:pt x="19050" y="57150"/>
                  </a:cubicBezTo>
                  <a:cubicBezTo>
                    <a:pt x="19081" y="36121"/>
                    <a:pt x="36121" y="19081"/>
                    <a:pt x="57150" y="19050"/>
                  </a:cubicBezTo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pic>
        <p:nvPicPr>
          <p:cNvPr id="4" name="Graphic 3" descr="Head with gears outline">
            <a:extLst>
              <a:ext uri="{FF2B5EF4-FFF2-40B4-BE49-F238E27FC236}">
                <a16:creationId xmlns:a16="http://schemas.microsoft.com/office/drawing/2014/main" id="{B6E935B2-C4B4-5CD6-3E65-0B3A75898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87668" y="3368918"/>
            <a:ext cx="788382" cy="788382"/>
          </a:xfrm>
          <a:prstGeom prst="rect">
            <a:avLst/>
          </a:prstGeom>
        </p:spPr>
      </p:pic>
      <p:pic>
        <p:nvPicPr>
          <p:cNvPr id="5" name="Graphic 4" descr="Good Idea outline">
            <a:extLst>
              <a:ext uri="{FF2B5EF4-FFF2-40B4-BE49-F238E27FC236}">
                <a16:creationId xmlns:a16="http://schemas.microsoft.com/office/drawing/2014/main" id="{9E01D300-1208-822F-A52E-CBD3E78B85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87668" y="5156687"/>
            <a:ext cx="788382" cy="78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45C9C7-EA85-2475-2833-128730AA8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E18ADFEC-4F0F-8E01-D886-6BF38D89A330}"/>
              </a:ext>
            </a:extLst>
          </p:cNvPr>
          <p:cNvSpPr/>
          <p:nvPr/>
        </p:nvSpPr>
        <p:spPr>
          <a:xfrm>
            <a:off x="4542504" y="1995874"/>
            <a:ext cx="2890683" cy="1032387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8739" h="1032387">
                <a:moveTo>
                  <a:pt x="0" y="1032387"/>
                </a:moveTo>
                <a:lnTo>
                  <a:pt x="617796" y="1032387"/>
                </a:lnTo>
                <a:lnTo>
                  <a:pt x="617797" y="1032387"/>
                </a:lnTo>
                <a:lnTo>
                  <a:pt x="1331287" y="0"/>
                </a:lnTo>
                <a:lnTo>
                  <a:pt x="2838739" y="0"/>
                </a:lnTo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0981AFED-6659-D7E2-EB96-F0E67E36CDF5}"/>
              </a:ext>
            </a:extLst>
          </p:cNvPr>
          <p:cNvSpPr/>
          <p:nvPr/>
        </p:nvSpPr>
        <p:spPr>
          <a:xfrm>
            <a:off x="4024406" y="3747206"/>
            <a:ext cx="3460104" cy="629189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062112 w 2838739"/>
              <a:gd name="connsiteY3" fmla="*/ 403198 h 1032387"/>
              <a:gd name="connsiteX4" fmla="*/ 1331287 w 2838739"/>
              <a:gd name="connsiteY4" fmla="*/ 0 h 1032387"/>
              <a:gd name="connsiteX5" fmla="*/ 2838739 w 2838739"/>
              <a:gd name="connsiteY5" fmla="*/ 0 h 1032387"/>
              <a:gd name="connsiteX0" fmla="*/ 0 w 2877361"/>
              <a:gd name="connsiteY0" fmla="*/ 1032387 h 1032387"/>
              <a:gd name="connsiteX1" fmla="*/ 617796 w 2877361"/>
              <a:gd name="connsiteY1" fmla="*/ 1032387 h 1032387"/>
              <a:gd name="connsiteX2" fmla="*/ 617797 w 2877361"/>
              <a:gd name="connsiteY2" fmla="*/ 1032387 h 1032387"/>
              <a:gd name="connsiteX3" fmla="*/ 1062112 w 2877361"/>
              <a:gd name="connsiteY3" fmla="*/ 403198 h 1032387"/>
              <a:gd name="connsiteX4" fmla="*/ 1331287 w 2877361"/>
              <a:gd name="connsiteY4" fmla="*/ 0 h 1032387"/>
              <a:gd name="connsiteX5" fmla="*/ 2877361 w 2877361"/>
              <a:gd name="connsiteY5" fmla="*/ 501445 h 1032387"/>
              <a:gd name="connsiteX0" fmla="*/ 0 w 2877361"/>
              <a:gd name="connsiteY0" fmla="*/ 629189 h 629189"/>
              <a:gd name="connsiteX1" fmla="*/ 617796 w 2877361"/>
              <a:gd name="connsiteY1" fmla="*/ 629189 h 629189"/>
              <a:gd name="connsiteX2" fmla="*/ 617797 w 2877361"/>
              <a:gd name="connsiteY2" fmla="*/ 629189 h 629189"/>
              <a:gd name="connsiteX3" fmla="*/ 1062112 w 2877361"/>
              <a:gd name="connsiteY3" fmla="*/ 0 h 629189"/>
              <a:gd name="connsiteX4" fmla="*/ 2877361 w 2877361"/>
              <a:gd name="connsiteY4" fmla="*/ 98247 h 629189"/>
              <a:gd name="connsiteX0" fmla="*/ 0 w 2838739"/>
              <a:gd name="connsiteY0" fmla="*/ 629189 h 629189"/>
              <a:gd name="connsiteX1" fmla="*/ 617796 w 2838739"/>
              <a:gd name="connsiteY1" fmla="*/ 629189 h 629189"/>
              <a:gd name="connsiteX2" fmla="*/ 617797 w 2838739"/>
              <a:gd name="connsiteY2" fmla="*/ 629189 h 629189"/>
              <a:gd name="connsiteX3" fmla="*/ 1062112 w 2838739"/>
              <a:gd name="connsiteY3" fmla="*/ 0 h 629189"/>
              <a:gd name="connsiteX4" fmla="*/ 2838739 w 2838739"/>
              <a:gd name="connsiteY4" fmla="*/ 19589 h 629189"/>
              <a:gd name="connsiteX0" fmla="*/ 0 w 2836018"/>
              <a:gd name="connsiteY0" fmla="*/ 629189 h 629189"/>
              <a:gd name="connsiteX1" fmla="*/ 617796 w 2836018"/>
              <a:gd name="connsiteY1" fmla="*/ 629189 h 629189"/>
              <a:gd name="connsiteX2" fmla="*/ 617797 w 2836018"/>
              <a:gd name="connsiteY2" fmla="*/ 629189 h 629189"/>
              <a:gd name="connsiteX3" fmla="*/ 1062112 w 2836018"/>
              <a:gd name="connsiteY3" fmla="*/ 0 h 629189"/>
              <a:gd name="connsiteX4" fmla="*/ 2836018 w 2836018"/>
              <a:gd name="connsiteY4" fmla="*/ 27902 h 629189"/>
              <a:gd name="connsiteX0" fmla="*/ 0 w 2830576"/>
              <a:gd name="connsiteY0" fmla="*/ 629189 h 629189"/>
              <a:gd name="connsiteX1" fmla="*/ 617796 w 2830576"/>
              <a:gd name="connsiteY1" fmla="*/ 629189 h 629189"/>
              <a:gd name="connsiteX2" fmla="*/ 617797 w 2830576"/>
              <a:gd name="connsiteY2" fmla="*/ 629189 h 629189"/>
              <a:gd name="connsiteX3" fmla="*/ 1062112 w 2830576"/>
              <a:gd name="connsiteY3" fmla="*/ 0 h 629189"/>
              <a:gd name="connsiteX4" fmla="*/ 2830576 w 2830576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629465 w 3397929"/>
              <a:gd name="connsiteY3" fmla="*/ 0 h 629189"/>
              <a:gd name="connsiteX4" fmla="*/ 3397929 w 3397929"/>
              <a:gd name="connsiteY4" fmla="*/ 2964 h 62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7929" h="629189">
                <a:moveTo>
                  <a:pt x="0" y="625032"/>
                </a:moveTo>
                <a:lnTo>
                  <a:pt x="1185149" y="629189"/>
                </a:lnTo>
                <a:lnTo>
                  <a:pt x="1185150" y="629189"/>
                </a:lnTo>
                <a:lnTo>
                  <a:pt x="1629465" y="0"/>
                </a:lnTo>
                <a:lnTo>
                  <a:pt x="3397929" y="2964"/>
                </a:lnTo>
              </a:path>
            </a:pathLst>
          </a:cu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28607D21-EC90-7DE0-8CBD-67B9331D3197}"/>
              </a:ext>
            </a:extLst>
          </p:cNvPr>
          <p:cNvSpPr/>
          <p:nvPr/>
        </p:nvSpPr>
        <p:spPr>
          <a:xfrm>
            <a:off x="3446792" y="5562600"/>
            <a:ext cx="4086847" cy="139995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062112 w 2838739"/>
              <a:gd name="connsiteY3" fmla="*/ 403198 h 1032387"/>
              <a:gd name="connsiteX4" fmla="*/ 1331287 w 2838739"/>
              <a:gd name="connsiteY4" fmla="*/ 0 h 1032387"/>
              <a:gd name="connsiteX5" fmla="*/ 2838739 w 2838739"/>
              <a:gd name="connsiteY5" fmla="*/ 0 h 1032387"/>
              <a:gd name="connsiteX0" fmla="*/ 0 w 2877361"/>
              <a:gd name="connsiteY0" fmla="*/ 1032387 h 1032387"/>
              <a:gd name="connsiteX1" fmla="*/ 617796 w 2877361"/>
              <a:gd name="connsiteY1" fmla="*/ 1032387 h 1032387"/>
              <a:gd name="connsiteX2" fmla="*/ 617797 w 2877361"/>
              <a:gd name="connsiteY2" fmla="*/ 1032387 h 1032387"/>
              <a:gd name="connsiteX3" fmla="*/ 1062112 w 2877361"/>
              <a:gd name="connsiteY3" fmla="*/ 403198 h 1032387"/>
              <a:gd name="connsiteX4" fmla="*/ 1331287 w 2877361"/>
              <a:gd name="connsiteY4" fmla="*/ 0 h 1032387"/>
              <a:gd name="connsiteX5" fmla="*/ 2877361 w 2877361"/>
              <a:gd name="connsiteY5" fmla="*/ 501445 h 1032387"/>
              <a:gd name="connsiteX0" fmla="*/ 0 w 2877361"/>
              <a:gd name="connsiteY0" fmla="*/ 629189 h 629189"/>
              <a:gd name="connsiteX1" fmla="*/ 617796 w 2877361"/>
              <a:gd name="connsiteY1" fmla="*/ 629189 h 629189"/>
              <a:gd name="connsiteX2" fmla="*/ 617797 w 2877361"/>
              <a:gd name="connsiteY2" fmla="*/ 629189 h 629189"/>
              <a:gd name="connsiteX3" fmla="*/ 1062112 w 2877361"/>
              <a:gd name="connsiteY3" fmla="*/ 0 h 629189"/>
              <a:gd name="connsiteX4" fmla="*/ 2877361 w 2877361"/>
              <a:gd name="connsiteY4" fmla="*/ 98247 h 629189"/>
              <a:gd name="connsiteX0" fmla="*/ 0 w 2838739"/>
              <a:gd name="connsiteY0" fmla="*/ 629189 h 629189"/>
              <a:gd name="connsiteX1" fmla="*/ 617796 w 2838739"/>
              <a:gd name="connsiteY1" fmla="*/ 629189 h 629189"/>
              <a:gd name="connsiteX2" fmla="*/ 617797 w 2838739"/>
              <a:gd name="connsiteY2" fmla="*/ 629189 h 629189"/>
              <a:gd name="connsiteX3" fmla="*/ 1062112 w 2838739"/>
              <a:gd name="connsiteY3" fmla="*/ 0 h 629189"/>
              <a:gd name="connsiteX4" fmla="*/ 2838739 w 2838739"/>
              <a:gd name="connsiteY4" fmla="*/ 19589 h 629189"/>
              <a:gd name="connsiteX0" fmla="*/ 0 w 2836018"/>
              <a:gd name="connsiteY0" fmla="*/ 629189 h 629189"/>
              <a:gd name="connsiteX1" fmla="*/ 617796 w 2836018"/>
              <a:gd name="connsiteY1" fmla="*/ 629189 h 629189"/>
              <a:gd name="connsiteX2" fmla="*/ 617797 w 2836018"/>
              <a:gd name="connsiteY2" fmla="*/ 629189 h 629189"/>
              <a:gd name="connsiteX3" fmla="*/ 1062112 w 2836018"/>
              <a:gd name="connsiteY3" fmla="*/ 0 h 629189"/>
              <a:gd name="connsiteX4" fmla="*/ 2836018 w 2836018"/>
              <a:gd name="connsiteY4" fmla="*/ 27902 h 629189"/>
              <a:gd name="connsiteX0" fmla="*/ 0 w 2830576"/>
              <a:gd name="connsiteY0" fmla="*/ 629189 h 629189"/>
              <a:gd name="connsiteX1" fmla="*/ 617796 w 2830576"/>
              <a:gd name="connsiteY1" fmla="*/ 629189 h 629189"/>
              <a:gd name="connsiteX2" fmla="*/ 617797 w 2830576"/>
              <a:gd name="connsiteY2" fmla="*/ 629189 h 629189"/>
              <a:gd name="connsiteX3" fmla="*/ 1062112 w 2830576"/>
              <a:gd name="connsiteY3" fmla="*/ 0 h 629189"/>
              <a:gd name="connsiteX4" fmla="*/ 2830576 w 2830576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629465 w 3397929"/>
              <a:gd name="connsiteY3" fmla="*/ 0 h 629189"/>
              <a:gd name="connsiteX4" fmla="*/ 3397929 w 3397929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349435 w 3397929"/>
              <a:gd name="connsiteY3" fmla="*/ 367203 h 629189"/>
              <a:gd name="connsiteX4" fmla="*/ 1629465 w 3397929"/>
              <a:gd name="connsiteY4" fmla="*/ 0 h 629189"/>
              <a:gd name="connsiteX5" fmla="*/ 3397929 w 3397929"/>
              <a:gd name="connsiteY5" fmla="*/ 2964 h 629189"/>
              <a:gd name="connsiteX0" fmla="*/ 0 w 3397929"/>
              <a:gd name="connsiteY0" fmla="*/ 622068 h 626225"/>
              <a:gd name="connsiteX1" fmla="*/ 1185149 w 3397929"/>
              <a:gd name="connsiteY1" fmla="*/ 626225 h 626225"/>
              <a:gd name="connsiteX2" fmla="*/ 1185150 w 3397929"/>
              <a:gd name="connsiteY2" fmla="*/ 626225 h 626225"/>
              <a:gd name="connsiteX3" fmla="*/ 1349435 w 3397929"/>
              <a:gd name="connsiteY3" fmla="*/ 364239 h 626225"/>
              <a:gd name="connsiteX4" fmla="*/ 3397929 w 3397929"/>
              <a:gd name="connsiteY4" fmla="*/ 0 h 626225"/>
              <a:gd name="connsiteX0" fmla="*/ 0 w 3762105"/>
              <a:gd name="connsiteY0" fmla="*/ 257829 h 261986"/>
              <a:gd name="connsiteX1" fmla="*/ 1185149 w 3762105"/>
              <a:gd name="connsiteY1" fmla="*/ 261986 h 261986"/>
              <a:gd name="connsiteX2" fmla="*/ 1185150 w 3762105"/>
              <a:gd name="connsiteY2" fmla="*/ 261986 h 261986"/>
              <a:gd name="connsiteX3" fmla="*/ 1349435 w 3762105"/>
              <a:gd name="connsiteY3" fmla="*/ 0 h 261986"/>
              <a:gd name="connsiteX4" fmla="*/ 3762105 w 3762105"/>
              <a:gd name="connsiteY4" fmla="*/ 143761 h 261986"/>
              <a:gd name="connsiteX0" fmla="*/ 0 w 4046462"/>
              <a:gd name="connsiteY0" fmla="*/ 257829 h 261986"/>
              <a:gd name="connsiteX1" fmla="*/ 1185149 w 4046462"/>
              <a:gd name="connsiteY1" fmla="*/ 261986 h 261986"/>
              <a:gd name="connsiteX2" fmla="*/ 1185150 w 4046462"/>
              <a:gd name="connsiteY2" fmla="*/ 261986 h 261986"/>
              <a:gd name="connsiteX3" fmla="*/ 1349435 w 4046462"/>
              <a:gd name="connsiteY3" fmla="*/ 0 h 261986"/>
              <a:gd name="connsiteX4" fmla="*/ 4046462 w 4046462"/>
              <a:gd name="connsiteY4" fmla="*/ 138681 h 261986"/>
              <a:gd name="connsiteX0" fmla="*/ 0 w 4046462"/>
              <a:gd name="connsiteY0" fmla="*/ 156229 h 160386"/>
              <a:gd name="connsiteX1" fmla="*/ 1185149 w 4046462"/>
              <a:gd name="connsiteY1" fmla="*/ 160386 h 160386"/>
              <a:gd name="connsiteX2" fmla="*/ 1185150 w 4046462"/>
              <a:gd name="connsiteY2" fmla="*/ 160386 h 160386"/>
              <a:gd name="connsiteX3" fmla="*/ 1299548 w 4046462"/>
              <a:gd name="connsiteY3" fmla="*/ 0 h 160386"/>
              <a:gd name="connsiteX4" fmla="*/ 4046462 w 4046462"/>
              <a:gd name="connsiteY4" fmla="*/ 37081 h 160386"/>
              <a:gd name="connsiteX0" fmla="*/ 0 w 4046462"/>
              <a:gd name="connsiteY0" fmla="*/ 125749 h 129906"/>
              <a:gd name="connsiteX1" fmla="*/ 1185149 w 4046462"/>
              <a:gd name="connsiteY1" fmla="*/ 129906 h 129906"/>
              <a:gd name="connsiteX2" fmla="*/ 1185150 w 4046462"/>
              <a:gd name="connsiteY2" fmla="*/ 129906 h 129906"/>
              <a:gd name="connsiteX3" fmla="*/ 1299548 w 4046462"/>
              <a:gd name="connsiteY3" fmla="*/ 0 h 129906"/>
              <a:gd name="connsiteX4" fmla="*/ 4046462 w 4046462"/>
              <a:gd name="connsiteY4" fmla="*/ 6601 h 129906"/>
              <a:gd name="connsiteX0" fmla="*/ 0 w 4041473"/>
              <a:gd name="connsiteY0" fmla="*/ 130829 h 130829"/>
              <a:gd name="connsiteX1" fmla="*/ 1180160 w 4041473"/>
              <a:gd name="connsiteY1" fmla="*/ 129906 h 130829"/>
              <a:gd name="connsiteX2" fmla="*/ 1180161 w 4041473"/>
              <a:gd name="connsiteY2" fmla="*/ 129906 h 130829"/>
              <a:gd name="connsiteX3" fmla="*/ 1294559 w 4041473"/>
              <a:gd name="connsiteY3" fmla="*/ 0 h 130829"/>
              <a:gd name="connsiteX4" fmla="*/ 4041473 w 4041473"/>
              <a:gd name="connsiteY4" fmla="*/ 6601 h 130829"/>
              <a:gd name="connsiteX0" fmla="*/ 0 w 4600209"/>
              <a:gd name="connsiteY0" fmla="*/ 135543 h 135543"/>
              <a:gd name="connsiteX1" fmla="*/ 1738896 w 4600209"/>
              <a:gd name="connsiteY1" fmla="*/ 129906 h 135543"/>
              <a:gd name="connsiteX2" fmla="*/ 1738897 w 4600209"/>
              <a:gd name="connsiteY2" fmla="*/ 129906 h 135543"/>
              <a:gd name="connsiteX3" fmla="*/ 1853295 w 4600209"/>
              <a:gd name="connsiteY3" fmla="*/ 0 h 135543"/>
              <a:gd name="connsiteX4" fmla="*/ 4600209 w 4600209"/>
              <a:gd name="connsiteY4" fmla="*/ 6601 h 135543"/>
              <a:gd name="connsiteX0" fmla="*/ 0 w 4580254"/>
              <a:gd name="connsiteY0" fmla="*/ 135543 h 135543"/>
              <a:gd name="connsiteX1" fmla="*/ 1718941 w 4580254"/>
              <a:gd name="connsiteY1" fmla="*/ 129906 h 135543"/>
              <a:gd name="connsiteX2" fmla="*/ 1718942 w 4580254"/>
              <a:gd name="connsiteY2" fmla="*/ 129906 h 135543"/>
              <a:gd name="connsiteX3" fmla="*/ 1833340 w 4580254"/>
              <a:gd name="connsiteY3" fmla="*/ 0 h 135543"/>
              <a:gd name="connsiteX4" fmla="*/ 4580254 w 4580254"/>
              <a:gd name="connsiteY4" fmla="*/ 6601 h 135543"/>
              <a:gd name="connsiteX0" fmla="*/ 0 w 4615175"/>
              <a:gd name="connsiteY0" fmla="*/ 126115 h 129906"/>
              <a:gd name="connsiteX1" fmla="*/ 1753862 w 4615175"/>
              <a:gd name="connsiteY1" fmla="*/ 129906 h 129906"/>
              <a:gd name="connsiteX2" fmla="*/ 1753863 w 4615175"/>
              <a:gd name="connsiteY2" fmla="*/ 129906 h 129906"/>
              <a:gd name="connsiteX3" fmla="*/ 1868261 w 4615175"/>
              <a:gd name="connsiteY3" fmla="*/ 0 h 129906"/>
              <a:gd name="connsiteX4" fmla="*/ 4615175 w 4615175"/>
              <a:gd name="connsiteY4" fmla="*/ 6601 h 129906"/>
              <a:gd name="connsiteX0" fmla="*/ 0 w 4615175"/>
              <a:gd name="connsiteY0" fmla="*/ 126115 h 129906"/>
              <a:gd name="connsiteX1" fmla="*/ 1753862 w 4615175"/>
              <a:gd name="connsiteY1" fmla="*/ 129906 h 129906"/>
              <a:gd name="connsiteX2" fmla="*/ 1753863 w 4615175"/>
              <a:gd name="connsiteY2" fmla="*/ 129906 h 129906"/>
              <a:gd name="connsiteX3" fmla="*/ 1868261 w 4615175"/>
              <a:gd name="connsiteY3" fmla="*/ 0 h 129906"/>
              <a:gd name="connsiteX4" fmla="*/ 3993454 w 4615175"/>
              <a:gd name="connsiteY4" fmla="*/ 4714 h 129906"/>
              <a:gd name="connsiteX5" fmla="*/ 4615175 w 4615175"/>
              <a:gd name="connsiteY5" fmla="*/ 6601 h 129906"/>
              <a:gd name="connsiteX0" fmla="*/ 0 w 3993454"/>
              <a:gd name="connsiteY0" fmla="*/ 126115 h 129906"/>
              <a:gd name="connsiteX1" fmla="*/ 1753862 w 3993454"/>
              <a:gd name="connsiteY1" fmla="*/ 129906 h 129906"/>
              <a:gd name="connsiteX2" fmla="*/ 1753863 w 3993454"/>
              <a:gd name="connsiteY2" fmla="*/ 129906 h 129906"/>
              <a:gd name="connsiteX3" fmla="*/ 1868261 w 3993454"/>
              <a:gd name="connsiteY3" fmla="*/ 0 h 129906"/>
              <a:gd name="connsiteX4" fmla="*/ 3993454 w 3993454"/>
              <a:gd name="connsiteY4" fmla="*/ 4714 h 129906"/>
              <a:gd name="connsiteX0" fmla="*/ 0 w 4013409"/>
              <a:gd name="connsiteY0" fmla="*/ 126115 h 129906"/>
              <a:gd name="connsiteX1" fmla="*/ 1773817 w 4013409"/>
              <a:gd name="connsiteY1" fmla="*/ 129906 h 129906"/>
              <a:gd name="connsiteX2" fmla="*/ 1773818 w 4013409"/>
              <a:gd name="connsiteY2" fmla="*/ 129906 h 129906"/>
              <a:gd name="connsiteX3" fmla="*/ 1888216 w 4013409"/>
              <a:gd name="connsiteY3" fmla="*/ 0 h 129906"/>
              <a:gd name="connsiteX4" fmla="*/ 4013409 w 4013409"/>
              <a:gd name="connsiteY4" fmla="*/ 4714 h 12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3409" h="129906">
                <a:moveTo>
                  <a:pt x="0" y="126115"/>
                </a:moveTo>
                <a:lnTo>
                  <a:pt x="1773817" y="129906"/>
                </a:lnTo>
                <a:lnTo>
                  <a:pt x="1773818" y="129906"/>
                </a:lnTo>
                <a:lnTo>
                  <a:pt x="1888216" y="0"/>
                </a:lnTo>
                <a:lnTo>
                  <a:pt x="4013409" y="4714"/>
                </a:lnTo>
              </a:path>
            </a:pathLst>
          </a:cu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B36AA4-A1FC-2C28-D9C2-300301044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3-Step Marketing Funnel Diagram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9A1DF8E-76C8-0FC1-A2E5-6D247D711A7B}"/>
              </a:ext>
            </a:extLst>
          </p:cNvPr>
          <p:cNvGrpSpPr/>
          <p:nvPr/>
        </p:nvGrpSpPr>
        <p:grpSpPr>
          <a:xfrm>
            <a:off x="609441" y="1483132"/>
            <a:ext cx="4081486" cy="4559955"/>
            <a:chOff x="1045686" y="1624995"/>
            <a:chExt cx="4081486" cy="4559955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3C1CADE-9E08-8485-EC8B-4C077DD7101B}"/>
                </a:ext>
              </a:extLst>
            </p:cNvPr>
            <p:cNvGrpSpPr/>
            <p:nvPr/>
          </p:nvGrpSpPr>
          <p:grpSpPr>
            <a:xfrm>
              <a:off x="1045686" y="1624995"/>
              <a:ext cx="4081486" cy="4559955"/>
              <a:chOff x="2237672" y="1935271"/>
              <a:chExt cx="3526077" cy="3939436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B44C5260-C40C-A6F8-ACAC-64826B7EBFE5}"/>
                  </a:ext>
                </a:extLst>
              </p:cNvPr>
              <p:cNvSpPr/>
              <p:nvPr/>
            </p:nvSpPr>
            <p:spPr>
              <a:xfrm>
                <a:off x="3067110" y="4314019"/>
                <a:ext cx="1864538" cy="68877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F21BB17-6470-F606-B7DA-04B41F5C17C9}"/>
                  </a:ext>
                </a:extLst>
              </p:cNvPr>
              <p:cNvSpPr/>
              <p:nvPr/>
            </p:nvSpPr>
            <p:spPr>
              <a:xfrm>
                <a:off x="3471916" y="5462403"/>
                <a:ext cx="1054539" cy="40402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B4A796A4-DD4E-6582-1A5B-846FCA2188F2}"/>
                  </a:ext>
                </a:extLst>
              </p:cNvPr>
              <p:cNvSpPr/>
              <p:nvPr/>
            </p:nvSpPr>
            <p:spPr>
              <a:xfrm>
                <a:off x="2237672" y="1935271"/>
                <a:ext cx="3526077" cy="13903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48000"/>
                    </a:schemeClr>
                  </a:gs>
                  <a:gs pos="99000">
                    <a:schemeClr val="bg1">
                      <a:lumMod val="85000"/>
                      <a:alpha val="42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72F08E5D-12DF-416D-8510-C247ACDEB82B}"/>
                  </a:ext>
                </a:extLst>
              </p:cNvPr>
              <p:cNvSpPr/>
              <p:nvPr/>
            </p:nvSpPr>
            <p:spPr>
              <a:xfrm>
                <a:off x="2658239" y="3090664"/>
                <a:ext cx="2684942" cy="105871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99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4984E6E4-922E-E59F-1E1D-CC7F633BF794}"/>
                  </a:ext>
                </a:extLst>
              </p:cNvPr>
              <p:cNvSpPr/>
              <p:nvPr/>
            </p:nvSpPr>
            <p:spPr>
              <a:xfrm>
                <a:off x="3146193" y="4877065"/>
                <a:ext cx="1709895" cy="997642"/>
              </a:xfrm>
              <a:custGeom>
                <a:avLst/>
                <a:gdLst>
                  <a:gd name="connsiteX0" fmla="*/ 1709895 w 1709895"/>
                  <a:gd name="connsiteY0" fmla="*/ 0 h 997642"/>
                  <a:gd name="connsiteX1" fmla="*/ 1381306 w 1709895"/>
                  <a:gd name="connsiteY1" fmla="*/ 803485 h 997642"/>
                  <a:gd name="connsiteX2" fmla="*/ 1379911 w 1709895"/>
                  <a:gd name="connsiteY2" fmla="*/ 803494 h 997642"/>
                  <a:gd name="connsiteX3" fmla="*/ 1372864 w 1709895"/>
                  <a:gd name="connsiteY3" fmla="*/ 831058 h 997642"/>
                  <a:gd name="connsiteX4" fmla="*/ 854517 w 1709895"/>
                  <a:gd name="connsiteY4" fmla="*/ 997642 h 997642"/>
                  <a:gd name="connsiteX5" fmla="*/ 336170 w 1709895"/>
                  <a:gd name="connsiteY5" fmla="*/ 831058 h 997642"/>
                  <a:gd name="connsiteX6" fmla="*/ 330718 w 1709895"/>
                  <a:gd name="connsiteY6" fmla="*/ 809729 h 997642"/>
                  <a:gd name="connsiteX7" fmla="*/ 327728 w 1709895"/>
                  <a:gd name="connsiteY7" fmla="*/ 809747 h 997642"/>
                  <a:gd name="connsiteX8" fmla="*/ 0 w 1709895"/>
                  <a:gd name="connsiteY8" fmla="*/ 6694 h 997642"/>
                  <a:gd name="connsiteX9" fmla="*/ 12273 w 1709895"/>
                  <a:gd name="connsiteY9" fmla="*/ 19916 h 997642"/>
                  <a:gd name="connsiteX10" fmla="*/ 851841 w 1709895"/>
                  <a:gd name="connsiteY10" fmla="*/ 239354 h 997642"/>
                  <a:gd name="connsiteX11" fmla="*/ 1691409 w 1709895"/>
                  <a:gd name="connsiteY11" fmla="*/ 19916 h 99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09895" h="997642">
                    <a:moveTo>
                      <a:pt x="1709895" y="0"/>
                    </a:moveTo>
                    <a:lnTo>
                      <a:pt x="1381306" y="803485"/>
                    </a:lnTo>
                    <a:lnTo>
                      <a:pt x="1379911" y="803494"/>
                    </a:lnTo>
                    <a:lnTo>
                      <a:pt x="1372864" y="831058"/>
                    </a:lnTo>
                    <a:cubicBezTo>
                      <a:pt x="1323528" y="926128"/>
                      <a:pt x="1110203" y="997642"/>
                      <a:pt x="854517" y="997642"/>
                    </a:cubicBezTo>
                    <a:cubicBezTo>
                      <a:pt x="598832" y="997642"/>
                      <a:pt x="385507" y="926128"/>
                      <a:pt x="336170" y="831058"/>
                    </a:cubicBezTo>
                    <a:lnTo>
                      <a:pt x="330718" y="809729"/>
                    </a:lnTo>
                    <a:lnTo>
                      <a:pt x="327728" y="809747"/>
                    </a:lnTo>
                    <a:lnTo>
                      <a:pt x="0" y="6694"/>
                    </a:lnTo>
                    <a:lnTo>
                      <a:pt x="12273" y="19916"/>
                    </a:lnTo>
                    <a:cubicBezTo>
                      <a:pt x="150597" y="148870"/>
                      <a:pt x="474422" y="239354"/>
                      <a:pt x="851841" y="239354"/>
                    </a:cubicBezTo>
                    <a:cubicBezTo>
                      <a:pt x="1229261" y="239354"/>
                      <a:pt x="1553085" y="148870"/>
                      <a:pt x="1691409" y="199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7382F020-4871-EC35-4803-42C84071B876}"/>
                  </a:ext>
                </a:extLst>
              </p:cNvPr>
              <p:cNvSpPr/>
              <p:nvPr/>
            </p:nvSpPr>
            <p:spPr>
              <a:xfrm>
                <a:off x="2301033" y="2812811"/>
                <a:ext cx="3399046" cy="1351759"/>
              </a:xfrm>
              <a:custGeom>
                <a:avLst/>
                <a:gdLst>
                  <a:gd name="connsiteX0" fmla="*/ 0 w 3399046"/>
                  <a:gd name="connsiteY0" fmla="*/ 0 h 1351759"/>
                  <a:gd name="connsiteX1" fmla="*/ 15901 w 3399046"/>
                  <a:gd name="connsiteY1" fmla="*/ 24384 h 1351759"/>
                  <a:gd name="connsiteX2" fmla="*/ 1699677 w 3399046"/>
                  <a:gd name="connsiteY2" fmla="*/ 512849 h 1351759"/>
                  <a:gd name="connsiteX3" fmla="*/ 3383453 w 3399046"/>
                  <a:gd name="connsiteY3" fmla="*/ 24384 h 1351759"/>
                  <a:gd name="connsiteX4" fmla="*/ 3399046 w 3399046"/>
                  <a:gd name="connsiteY4" fmla="*/ 471 h 1351759"/>
                  <a:gd name="connsiteX5" fmla="*/ 2989891 w 3399046"/>
                  <a:gd name="connsiteY5" fmla="*/ 1000963 h 1351759"/>
                  <a:gd name="connsiteX6" fmla="*/ 2981768 w 3399046"/>
                  <a:gd name="connsiteY6" fmla="*/ 1009970 h 1351759"/>
                  <a:gd name="connsiteX7" fmla="*/ 1699677 w 3399046"/>
                  <a:gd name="connsiteY7" fmla="*/ 1351759 h 1351759"/>
                  <a:gd name="connsiteX8" fmla="*/ 417586 w 3399046"/>
                  <a:gd name="connsiteY8" fmla="*/ 1009970 h 1351759"/>
                  <a:gd name="connsiteX9" fmla="*/ 407695 w 3399046"/>
                  <a:gd name="connsiteY9" fmla="*/ 999002 h 1351759"/>
                  <a:gd name="connsiteX10" fmla="*/ 0 w 3399046"/>
                  <a:gd name="connsiteY10" fmla="*/ 0 h 1351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99046" h="1351759">
                    <a:moveTo>
                      <a:pt x="0" y="0"/>
                    </a:moveTo>
                    <a:lnTo>
                      <a:pt x="15901" y="24384"/>
                    </a:lnTo>
                    <a:cubicBezTo>
                      <a:pt x="239122" y="307376"/>
                      <a:pt x="908546" y="512849"/>
                      <a:pt x="1699677" y="512849"/>
                    </a:cubicBezTo>
                    <a:cubicBezTo>
                      <a:pt x="2490808" y="512849"/>
                      <a:pt x="3160233" y="307376"/>
                      <a:pt x="3383453" y="24384"/>
                    </a:cubicBezTo>
                    <a:lnTo>
                      <a:pt x="3399046" y="471"/>
                    </a:lnTo>
                    <a:lnTo>
                      <a:pt x="2989891" y="1000963"/>
                    </a:lnTo>
                    <a:lnTo>
                      <a:pt x="2981768" y="1009970"/>
                    </a:lnTo>
                    <a:cubicBezTo>
                      <a:pt x="2777818" y="1210302"/>
                      <a:pt x="2280642" y="1351759"/>
                      <a:pt x="1699677" y="1351759"/>
                    </a:cubicBezTo>
                    <a:cubicBezTo>
                      <a:pt x="1118712" y="1351759"/>
                      <a:pt x="621536" y="1210302"/>
                      <a:pt x="417586" y="1009970"/>
                    </a:cubicBezTo>
                    <a:lnTo>
                      <a:pt x="407695" y="99900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alpha val="72000"/>
                    </a:schemeClr>
                  </a:gs>
                  <a:gs pos="100000">
                    <a:schemeClr val="accent1"/>
                  </a:gs>
                  <a:gs pos="75000">
                    <a:schemeClr val="accent1">
                      <a:lumMod val="83000"/>
                    </a:schemeClr>
                  </a:gs>
                </a:gsLst>
                <a:lin ang="12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C26EBCE8-6883-4AFA-C79B-E12DCA00585A}"/>
                  </a:ext>
                </a:extLst>
              </p:cNvPr>
              <p:cNvSpPr/>
              <p:nvPr/>
            </p:nvSpPr>
            <p:spPr>
              <a:xfrm>
                <a:off x="2765068" y="3949864"/>
                <a:ext cx="2469608" cy="1065098"/>
              </a:xfrm>
              <a:custGeom>
                <a:avLst/>
                <a:gdLst>
                  <a:gd name="connsiteX0" fmla="*/ 0 w 2469608"/>
                  <a:gd name="connsiteY0" fmla="*/ 0 h 1065098"/>
                  <a:gd name="connsiteX1" fmla="*/ 46722 w 2469608"/>
                  <a:gd name="connsiteY1" fmla="*/ 40429 h 1065098"/>
                  <a:gd name="connsiteX2" fmla="*/ 1235643 w 2469608"/>
                  <a:gd name="connsiteY2" fmla="*/ 327183 h 1065098"/>
                  <a:gd name="connsiteX3" fmla="*/ 2424564 w 2469608"/>
                  <a:gd name="connsiteY3" fmla="*/ 40429 h 1065098"/>
                  <a:gd name="connsiteX4" fmla="*/ 2469608 w 2469608"/>
                  <a:gd name="connsiteY4" fmla="*/ 1452 h 1065098"/>
                  <a:gd name="connsiteX5" fmla="*/ 2143167 w 2469608"/>
                  <a:gd name="connsiteY5" fmla="*/ 799686 h 1065098"/>
                  <a:gd name="connsiteX6" fmla="*/ 2142790 w 2469608"/>
                  <a:gd name="connsiteY6" fmla="*/ 796743 h 1065098"/>
                  <a:gd name="connsiteX7" fmla="*/ 2139240 w 2469608"/>
                  <a:gd name="connsiteY7" fmla="*/ 802186 h 1065098"/>
                  <a:gd name="connsiteX8" fmla="*/ 1232965 w 2469608"/>
                  <a:gd name="connsiteY8" fmla="*/ 1065098 h 1065098"/>
                  <a:gd name="connsiteX9" fmla="*/ 382662 w 2469608"/>
                  <a:gd name="connsiteY9" fmla="*/ 857215 h 1065098"/>
                  <a:gd name="connsiteX10" fmla="*/ 327832 w 2469608"/>
                  <a:gd name="connsiteY10" fmla="*/ 803309 h 1065098"/>
                  <a:gd name="connsiteX11" fmla="*/ 0 w 2469608"/>
                  <a:gd name="connsiteY11" fmla="*/ 0 h 1065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69608" h="1065098">
                    <a:moveTo>
                      <a:pt x="0" y="0"/>
                    </a:moveTo>
                    <a:lnTo>
                      <a:pt x="46722" y="40429"/>
                    </a:lnTo>
                    <a:cubicBezTo>
                      <a:pt x="267856" y="210669"/>
                      <a:pt x="717242" y="327183"/>
                      <a:pt x="1235643" y="327183"/>
                    </a:cubicBezTo>
                    <a:cubicBezTo>
                      <a:pt x="1754044" y="327183"/>
                      <a:pt x="2203430" y="210669"/>
                      <a:pt x="2424564" y="40429"/>
                    </a:cubicBezTo>
                    <a:lnTo>
                      <a:pt x="2469608" y="1452"/>
                    </a:lnTo>
                    <a:lnTo>
                      <a:pt x="2143167" y="799686"/>
                    </a:lnTo>
                    <a:lnTo>
                      <a:pt x="2142790" y="796743"/>
                    </a:lnTo>
                    <a:lnTo>
                      <a:pt x="2139240" y="802186"/>
                    </a:lnTo>
                    <a:cubicBezTo>
                      <a:pt x="2019093" y="954504"/>
                      <a:pt x="1658783" y="1065098"/>
                      <a:pt x="1232965" y="1065098"/>
                    </a:cubicBezTo>
                    <a:cubicBezTo>
                      <a:pt x="860375" y="1065098"/>
                      <a:pt x="537938" y="980425"/>
                      <a:pt x="382662" y="857215"/>
                    </a:cubicBezTo>
                    <a:lnTo>
                      <a:pt x="327832" y="80330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9A258B1-2279-C8C9-A486-0EB8AAF4EE00}"/>
                  </a:ext>
                </a:extLst>
              </p:cNvPr>
              <p:cNvSpPr/>
              <p:nvPr/>
            </p:nvSpPr>
            <p:spPr>
              <a:xfrm>
                <a:off x="5414816" y="3192374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DCC47710-F15A-6881-7DFC-8B1B62CB61ED}"/>
                  </a:ext>
                </a:extLst>
              </p:cNvPr>
              <p:cNvSpPr/>
              <p:nvPr/>
            </p:nvSpPr>
            <p:spPr>
              <a:xfrm>
                <a:off x="4956824" y="4338746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B061BA1-473A-226E-5460-C093C8A1C644}"/>
                  </a:ext>
                </a:extLst>
              </p:cNvPr>
              <p:cNvSpPr/>
              <p:nvPr/>
            </p:nvSpPr>
            <p:spPr>
              <a:xfrm>
                <a:off x="4475956" y="5485119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3BD4694F-30E1-7001-7601-4D4DC5FFB357}"/>
                  </a:ext>
                </a:extLst>
              </p:cNvPr>
              <p:cNvSpPr/>
              <p:nvPr/>
            </p:nvSpPr>
            <p:spPr>
              <a:xfrm rot="18900000">
                <a:off x="3790878" y="2281126"/>
                <a:ext cx="419663" cy="419664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5FEA62EF-C522-2908-5364-70308D6711DC}"/>
                  </a:ext>
                </a:extLst>
              </p:cNvPr>
              <p:cNvSpPr/>
              <p:nvPr/>
            </p:nvSpPr>
            <p:spPr>
              <a:xfrm rot="18900000">
                <a:off x="4534984" y="2134453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3445F746-BC65-DCCA-31E2-7597355C37DB}"/>
                  </a:ext>
                </a:extLst>
              </p:cNvPr>
              <p:cNvSpPr/>
              <p:nvPr/>
            </p:nvSpPr>
            <p:spPr>
              <a:xfrm rot="18900000">
                <a:off x="4946967" y="2636869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CCBF6114-D17F-388E-56B5-348E383C87BE}"/>
                  </a:ext>
                </a:extLst>
              </p:cNvPr>
              <p:cNvSpPr/>
              <p:nvPr/>
            </p:nvSpPr>
            <p:spPr>
              <a:xfrm rot="18900000">
                <a:off x="3228698" y="2556485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AE4510C7-E752-C577-7547-509A1B24C349}"/>
                  </a:ext>
                </a:extLst>
              </p:cNvPr>
              <p:cNvSpPr/>
              <p:nvPr/>
            </p:nvSpPr>
            <p:spPr>
              <a:xfrm rot="18900000">
                <a:off x="2877005" y="2255034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9B402AA-05A6-E336-8823-23D94CD687A6}"/>
                </a:ext>
              </a:extLst>
            </p:cNvPr>
            <p:cNvSpPr txBox="1"/>
            <p:nvPr/>
          </p:nvSpPr>
          <p:spPr>
            <a:xfrm>
              <a:off x="2304243" y="3511438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Top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1E5B1D1-3498-A810-5640-36617590C4E9}"/>
                </a:ext>
              </a:extLst>
            </p:cNvPr>
            <p:cNvSpPr txBox="1"/>
            <p:nvPr/>
          </p:nvSpPr>
          <p:spPr>
            <a:xfrm>
              <a:off x="2304243" y="4507900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Middle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4AB5E15-16CD-7686-FA41-70C5B6416252}"/>
                </a:ext>
              </a:extLst>
            </p:cNvPr>
            <p:cNvSpPr txBox="1"/>
            <p:nvPr/>
          </p:nvSpPr>
          <p:spPr>
            <a:xfrm>
              <a:off x="2304243" y="5469192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Bottom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0A49F4C-A40E-660D-A524-A150D899B6AA}"/>
              </a:ext>
            </a:extLst>
          </p:cNvPr>
          <p:cNvGrpSpPr/>
          <p:nvPr/>
        </p:nvGrpSpPr>
        <p:grpSpPr>
          <a:xfrm>
            <a:off x="7491046" y="1195756"/>
            <a:ext cx="4088338" cy="1559168"/>
            <a:chOff x="7491046" y="1160587"/>
            <a:chExt cx="4088338" cy="1559168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5B968B9A-A8A6-03F8-34B2-62024AB6846E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5ECA137-D905-0F9D-9EA9-92FDDDBAAAFF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Provide your prospects with the information they are looking for with non-advertising content.</a:t>
              </a:r>
              <a:endParaRPr lang="en-I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838505F-B5ED-AF1D-AF70-7435DF14B299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AWARENESS STAGE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B0ED377-FD18-42B5-6641-97591CC4CF09}"/>
              </a:ext>
            </a:extLst>
          </p:cNvPr>
          <p:cNvGrpSpPr/>
          <p:nvPr/>
        </p:nvGrpSpPr>
        <p:grpSpPr>
          <a:xfrm>
            <a:off x="7491046" y="2983525"/>
            <a:ext cx="4088338" cy="1559168"/>
            <a:chOff x="7491046" y="1160587"/>
            <a:chExt cx="4088338" cy="1559168"/>
          </a:xfrm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1274B9EC-9C84-FC58-EE5B-12F4055DA9CC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AA3437EE-C5DA-2AEF-5166-09E4EAFC54CE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</a:rPr>
                <a:t>Continue to educate and start positioning your product as the best solution your prospects need.</a:t>
              </a:r>
              <a:endParaRPr lang="en-IN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2750EF37-E5CF-FBD5-22EE-5EF7C50FDBF7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bg1">
                      <a:lumMod val="85000"/>
                    </a:schemeClr>
                  </a:solidFill>
                </a:rPr>
                <a:t>CONSIDERATION STAGE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AEE71710-B1A1-600B-A5DB-DB5E842F749C}"/>
              </a:ext>
            </a:extLst>
          </p:cNvPr>
          <p:cNvGrpSpPr/>
          <p:nvPr/>
        </p:nvGrpSpPr>
        <p:grpSpPr>
          <a:xfrm>
            <a:off x="7491046" y="4771294"/>
            <a:ext cx="4088338" cy="1559168"/>
            <a:chOff x="7491046" y="1160587"/>
            <a:chExt cx="4088338" cy="1559168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DCA460D3-AFF5-90F9-FFDD-5798E65E8DE5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AC09C1F-7AFA-6DEB-6E3B-59AAF90E8CDF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</a:rPr>
                <a:t>Show your potential customers why your product provides the best solution.</a:t>
              </a:r>
              <a:endParaRPr lang="en-IN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4B05835-076B-51A3-F4DA-2358E67B1A7F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bg1">
                      <a:lumMod val="85000"/>
                    </a:schemeClr>
                  </a:solidFill>
                </a:rPr>
                <a:t>DECISION STAGE</a:t>
              </a:r>
            </a:p>
          </p:txBody>
        </p:sp>
      </p:grpSp>
      <p:pic>
        <p:nvPicPr>
          <p:cNvPr id="108" name="Graphic 107" descr="Head with gears outline">
            <a:extLst>
              <a:ext uri="{FF2B5EF4-FFF2-40B4-BE49-F238E27FC236}">
                <a16:creationId xmlns:a16="http://schemas.microsoft.com/office/drawing/2014/main" id="{3D77EEB0-776D-D17D-E86D-2BEC6F6B92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87668" y="3368918"/>
            <a:ext cx="788382" cy="788382"/>
          </a:xfrm>
          <a:prstGeom prst="rect">
            <a:avLst/>
          </a:prstGeom>
        </p:spPr>
      </p:pic>
      <p:pic>
        <p:nvPicPr>
          <p:cNvPr id="116" name="Graphic 115" descr="Good Idea outline">
            <a:extLst>
              <a:ext uri="{FF2B5EF4-FFF2-40B4-BE49-F238E27FC236}">
                <a16:creationId xmlns:a16="http://schemas.microsoft.com/office/drawing/2014/main" id="{6F9E0C5D-86EC-7A5F-83FE-93E8CE7E7F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87668" y="5156687"/>
            <a:ext cx="788382" cy="788382"/>
          </a:xfrm>
          <a:prstGeom prst="rect">
            <a:avLst/>
          </a:prstGeom>
        </p:spPr>
      </p:pic>
      <p:grpSp>
        <p:nvGrpSpPr>
          <p:cNvPr id="124" name="Group 123">
            <a:extLst>
              <a:ext uri="{FF2B5EF4-FFF2-40B4-BE49-F238E27FC236}">
                <a16:creationId xmlns:a16="http://schemas.microsoft.com/office/drawing/2014/main" id="{302ADF1E-2CAB-7A26-3668-A2C0710AE580}"/>
              </a:ext>
            </a:extLst>
          </p:cNvPr>
          <p:cNvGrpSpPr/>
          <p:nvPr/>
        </p:nvGrpSpPr>
        <p:grpSpPr>
          <a:xfrm>
            <a:off x="10702600" y="1643975"/>
            <a:ext cx="558518" cy="662732"/>
            <a:chOff x="10694167" y="1399072"/>
            <a:chExt cx="647794" cy="768667"/>
          </a:xfrm>
          <a:solidFill>
            <a:schemeClr val="accent1"/>
          </a:solidFill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8D2621E0-FBF2-1B48-6DA9-1F7B384CB9D8}"/>
                </a:ext>
              </a:extLst>
            </p:cNvPr>
            <p:cNvSpPr/>
            <p:nvPr/>
          </p:nvSpPr>
          <p:spPr>
            <a:xfrm>
              <a:off x="10694167" y="1399072"/>
              <a:ext cx="647794" cy="768667"/>
            </a:xfrm>
            <a:custGeom>
              <a:avLst/>
              <a:gdLst>
                <a:gd name="connsiteX0" fmla="*/ 572453 w 647794"/>
                <a:gd name="connsiteY0" fmla="*/ 301943 h 768667"/>
                <a:gd name="connsiteX1" fmla="*/ 572453 w 647794"/>
                <a:gd name="connsiteY1" fmla="*/ 297180 h 768667"/>
                <a:gd name="connsiteX2" fmla="*/ 296228 w 647794"/>
                <a:gd name="connsiteY2" fmla="*/ 0 h 768667"/>
                <a:gd name="connsiteX3" fmla="*/ 285750 w 647794"/>
                <a:gd name="connsiteY3" fmla="*/ 0 h 768667"/>
                <a:gd name="connsiteX4" fmla="*/ 0 w 647794"/>
                <a:gd name="connsiteY4" fmla="*/ 276225 h 768667"/>
                <a:gd name="connsiteX5" fmla="*/ 0 w 647794"/>
                <a:gd name="connsiteY5" fmla="*/ 297180 h 768667"/>
                <a:gd name="connsiteX6" fmla="*/ 112395 w 647794"/>
                <a:gd name="connsiteY6" fmla="*/ 527685 h 768667"/>
                <a:gd name="connsiteX7" fmla="*/ 112395 w 647794"/>
                <a:gd name="connsiteY7" fmla="*/ 768668 h 768667"/>
                <a:gd name="connsiteX8" fmla="*/ 413385 w 647794"/>
                <a:gd name="connsiteY8" fmla="*/ 768668 h 768667"/>
                <a:gd name="connsiteX9" fmla="*/ 413385 w 647794"/>
                <a:gd name="connsiteY9" fmla="*/ 654368 h 768667"/>
                <a:gd name="connsiteX10" fmla="*/ 460058 w 647794"/>
                <a:gd name="connsiteY10" fmla="*/ 654368 h 768667"/>
                <a:gd name="connsiteX11" fmla="*/ 572453 w 647794"/>
                <a:gd name="connsiteY11" fmla="*/ 541973 h 768667"/>
                <a:gd name="connsiteX12" fmla="*/ 572453 w 647794"/>
                <a:gd name="connsiteY12" fmla="*/ 541973 h 768667"/>
                <a:gd name="connsiteX13" fmla="*/ 572453 w 647794"/>
                <a:gd name="connsiteY13" fmla="*/ 540068 h 768667"/>
                <a:gd name="connsiteX14" fmla="*/ 572453 w 647794"/>
                <a:gd name="connsiteY14" fmla="*/ 482918 h 768667"/>
                <a:gd name="connsiteX15" fmla="*/ 614363 w 647794"/>
                <a:gd name="connsiteY15" fmla="*/ 482918 h 768667"/>
                <a:gd name="connsiteX16" fmla="*/ 638175 w 647794"/>
                <a:gd name="connsiteY16" fmla="*/ 416243 h 768667"/>
                <a:gd name="connsiteX17" fmla="*/ 572453 w 647794"/>
                <a:gd name="connsiteY17" fmla="*/ 301943 h 768667"/>
                <a:gd name="connsiteX18" fmla="*/ 626745 w 647794"/>
                <a:gd name="connsiteY18" fmla="*/ 454343 h 768667"/>
                <a:gd name="connsiteX19" fmla="*/ 613410 w 647794"/>
                <a:gd name="connsiteY19" fmla="*/ 464820 h 768667"/>
                <a:gd name="connsiteX20" fmla="*/ 553403 w 647794"/>
                <a:gd name="connsiteY20" fmla="*/ 464820 h 768667"/>
                <a:gd name="connsiteX21" fmla="*/ 553403 w 647794"/>
                <a:gd name="connsiteY21" fmla="*/ 542925 h 768667"/>
                <a:gd name="connsiteX22" fmla="*/ 460058 w 647794"/>
                <a:gd name="connsiteY22" fmla="*/ 636270 h 768667"/>
                <a:gd name="connsiteX23" fmla="*/ 394335 w 647794"/>
                <a:gd name="connsiteY23" fmla="*/ 636270 h 768667"/>
                <a:gd name="connsiteX24" fmla="*/ 394335 w 647794"/>
                <a:gd name="connsiteY24" fmla="*/ 750570 h 768667"/>
                <a:gd name="connsiteX25" fmla="*/ 131445 w 647794"/>
                <a:gd name="connsiteY25" fmla="*/ 750570 h 768667"/>
                <a:gd name="connsiteX26" fmla="*/ 131445 w 647794"/>
                <a:gd name="connsiteY26" fmla="*/ 518160 h 768667"/>
                <a:gd name="connsiteX27" fmla="*/ 123825 w 647794"/>
                <a:gd name="connsiteY27" fmla="*/ 512445 h 768667"/>
                <a:gd name="connsiteX28" fmla="*/ 19050 w 647794"/>
                <a:gd name="connsiteY28" fmla="*/ 297180 h 768667"/>
                <a:gd name="connsiteX29" fmla="*/ 19050 w 647794"/>
                <a:gd name="connsiteY29" fmla="*/ 297180 h 768667"/>
                <a:gd name="connsiteX30" fmla="*/ 19050 w 647794"/>
                <a:gd name="connsiteY30" fmla="*/ 297180 h 768667"/>
                <a:gd name="connsiteX31" fmla="*/ 19050 w 647794"/>
                <a:gd name="connsiteY31" fmla="*/ 278130 h 768667"/>
                <a:gd name="connsiteX32" fmla="*/ 285750 w 647794"/>
                <a:gd name="connsiteY32" fmla="*/ 19050 h 768667"/>
                <a:gd name="connsiteX33" fmla="*/ 295275 w 647794"/>
                <a:gd name="connsiteY33" fmla="*/ 19050 h 768667"/>
                <a:gd name="connsiteX34" fmla="*/ 552450 w 647794"/>
                <a:gd name="connsiteY34" fmla="*/ 296228 h 768667"/>
                <a:gd name="connsiteX35" fmla="*/ 552450 w 647794"/>
                <a:gd name="connsiteY35" fmla="*/ 306705 h 768667"/>
                <a:gd name="connsiteX36" fmla="*/ 555308 w 647794"/>
                <a:gd name="connsiteY36" fmla="*/ 311468 h 768667"/>
                <a:gd name="connsiteX37" fmla="*/ 621030 w 647794"/>
                <a:gd name="connsiteY37" fmla="*/ 425768 h 768667"/>
                <a:gd name="connsiteX38" fmla="*/ 621030 w 647794"/>
                <a:gd name="connsiteY38" fmla="*/ 425768 h 768667"/>
                <a:gd name="connsiteX39" fmla="*/ 621030 w 647794"/>
                <a:gd name="connsiteY39" fmla="*/ 425768 h 768667"/>
                <a:gd name="connsiteX40" fmla="*/ 626745 w 647794"/>
                <a:gd name="connsiteY40" fmla="*/ 454343 h 768667"/>
                <a:gd name="connsiteX41" fmla="*/ 626745 w 647794"/>
                <a:gd name="connsiteY41" fmla="*/ 454343 h 7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47794" h="768667">
                  <a:moveTo>
                    <a:pt x="572453" y="301943"/>
                  </a:moveTo>
                  <a:lnTo>
                    <a:pt x="572453" y="297180"/>
                  </a:lnTo>
                  <a:cubicBezTo>
                    <a:pt x="578168" y="139065"/>
                    <a:pt x="454343" y="6668"/>
                    <a:pt x="296228" y="0"/>
                  </a:cubicBezTo>
                  <a:cubicBezTo>
                    <a:pt x="292418" y="0"/>
                    <a:pt x="289560" y="0"/>
                    <a:pt x="285750" y="0"/>
                  </a:cubicBezTo>
                  <a:cubicBezTo>
                    <a:pt x="131445" y="0"/>
                    <a:pt x="5715" y="121920"/>
                    <a:pt x="0" y="276225"/>
                  </a:cubicBezTo>
                  <a:cubicBezTo>
                    <a:pt x="0" y="282893"/>
                    <a:pt x="0" y="290513"/>
                    <a:pt x="0" y="297180"/>
                  </a:cubicBezTo>
                  <a:cubicBezTo>
                    <a:pt x="0" y="387668"/>
                    <a:pt x="40957" y="472440"/>
                    <a:pt x="112395" y="527685"/>
                  </a:cubicBezTo>
                  <a:lnTo>
                    <a:pt x="112395" y="768668"/>
                  </a:lnTo>
                  <a:lnTo>
                    <a:pt x="413385" y="768668"/>
                  </a:lnTo>
                  <a:lnTo>
                    <a:pt x="413385" y="654368"/>
                  </a:lnTo>
                  <a:lnTo>
                    <a:pt x="460058" y="654368"/>
                  </a:lnTo>
                  <a:cubicBezTo>
                    <a:pt x="521970" y="654368"/>
                    <a:pt x="572453" y="603885"/>
                    <a:pt x="572453" y="541973"/>
                  </a:cubicBezTo>
                  <a:lnTo>
                    <a:pt x="572453" y="541973"/>
                  </a:lnTo>
                  <a:cubicBezTo>
                    <a:pt x="572453" y="541020"/>
                    <a:pt x="572453" y="541020"/>
                    <a:pt x="572453" y="540068"/>
                  </a:cubicBezTo>
                  <a:lnTo>
                    <a:pt x="572453" y="482918"/>
                  </a:lnTo>
                  <a:lnTo>
                    <a:pt x="614363" y="482918"/>
                  </a:lnTo>
                  <a:cubicBezTo>
                    <a:pt x="639128" y="480060"/>
                    <a:pt x="661035" y="451485"/>
                    <a:pt x="638175" y="416243"/>
                  </a:cubicBezTo>
                  <a:lnTo>
                    <a:pt x="572453" y="301943"/>
                  </a:lnTo>
                  <a:close/>
                  <a:moveTo>
                    <a:pt x="626745" y="454343"/>
                  </a:moveTo>
                  <a:cubicBezTo>
                    <a:pt x="623888" y="460058"/>
                    <a:pt x="619125" y="462915"/>
                    <a:pt x="613410" y="464820"/>
                  </a:cubicBezTo>
                  <a:lnTo>
                    <a:pt x="553403" y="464820"/>
                  </a:lnTo>
                  <a:lnTo>
                    <a:pt x="553403" y="542925"/>
                  </a:lnTo>
                  <a:cubicBezTo>
                    <a:pt x="553403" y="594360"/>
                    <a:pt x="511492" y="636270"/>
                    <a:pt x="460058" y="636270"/>
                  </a:cubicBezTo>
                  <a:lnTo>
                    <a:pt x="394335" y="636270"/>
                  </a:lnTo>
                  <a:lnTo>
                    <a:pt x="394335" y="750570"/>
                  </a:lnTo>
                  <a:lnTo>
                    <a:pt x="131445" y="750570"/>
                  </a:lnTo>
                  <a:lnTo>
                    <a:pt x="131445" y="518160"/>
                  </a:lnTo>
                  <a:lnTo>
                    <a:pt x="123825" y="512445"/>
                  </a:lnTo>
                  <a:cubicBezTo>
                    <a:pt x="57150" y="461010"/>
                    <a:pt x="19050" y="381000"/>
                    <a:pt x="19050" y="297180"/>
                  </a:cubicBezTo>
                  <a:lnTo>
                    <a:pt x="19050" y="297180"/>
                  </a:lnTo>
                  <a:lnTo>
                    <a:pt x="19050" y="297180"/>
                  </a:lnTo>
                  <a:cubicBezTo>
                    <a:pt x="19050" y="290513"/>
                    <a:pt x="19050" y="283845"/>
                    <a:pt x="19050" y="278130"/>
                  </a:cubicBezTo>
                  <a:cubicBezTo>
                    <a:pt x="23813" y="133350"/>
                    <a:pt x="141923" y="19050"/>
                    <a:pt x="285750" y="19050"/>
                  </a:cubicBezTo>
                  <a:cubicBezTo>
                    <a:pt x="288608" y="19050"/>
                    <a:pt x="292418" y="19050"/>
                    <a:pt x="295275" y="19050"/>
                  </a:cubicBezTo>
                  <a:cubicBezTo>
                    <a:pt x="442913" y="24765"/>
                    <a:pt x="558165" y="148590"/>
                    <a:pt x="552450" y="296228"/>
                  </a:cubicBezTo>
                  <a:lnTo>
                    <a:pt x="552450" y="306705"/>
                  </a:lnTo>
                  <a:lnTo>
                    <a:pt x="555308" y="311468"/>
                  </a:lnTo>
                  <a:lnTo>
                    <a:pt x="621030" y="425768"/>
                  </a:lnTo>
                  <a:lnTo>
                    <a:pt x="621030" y="425768"/>
                  </a:lnTo>
                  <a:lnTo>
                    <a:pt x="621030" y="425768"/>
                  </a:lnTo>
                  <a:cubicBezTo>
                    <a:pt x="628650" y="434340"/>
                    <a:pt x="630555" y="444818"/>
                    <a:pt x="626745" y="454343"/>
                  </a:cubicBezTo>
                  <a:cubicBezTo>
                    <a:pt x="626745" y="454343"/>
                    <a:pt x="626745" y="454343"/>
                    <a:pt x="626745" y="4543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87C0AD15-FC1B-0957-22A8-C90AC892E1D1}"/>
                </a:ext>
              </a:extLst>
            </p:cNvPr>
            <p:cNvSpPr/>
            <p:nvPr/>
          </p:nvSpPr>
          <p:spPr>
            <a:xfrm>
              <a:off x="10850700" y="1521111"/>
              <a:ext cx="274056" cy="190893"/>
            </a:xfrm>
            <a:custGeom>
              <a:avLst/>
              <a:gdLst>
                <a:gd name="connsiteX0" fmla="*/ 378342 w 738470"/>
                <a:gd name="connsiteY0" fmla="*/ 19052 h 514381"/>
                <a:gd name="connsiteX1" fmla="*/ 466353 w 738470"/>
                <a:gd name="connsiteY1" fmla="*/ 91690 h 514381"/>
                <a:gd name="connsiteX2" fmla="*/ 466496 w 738470"/>
                <a:gd name="connsiteY2" fmla="*/ 91747 h 514381"/>
                <a:gd name="connsiteX3" fmla="*/ 522084 w 738470"/>
                <a:gd name="connsiteY3" fmla="*/ 72964 h 514381"/>
                <a:gd name="connsiteX4" fmla="*/ 611914 w 738470"/>
                <a:gd name="connsiteY4" fmla="*/ 162822 h 514381"/>
                <a:gd name="connsiteX5" fmla="*/ 609267 w 738470"/>
                <a:gd name="connsiteY5" fmla="*/ 183339 h 514381"/>
                <a:gd name="connsiteX6" fmla="*/ 609338 w 738470"/>
                <a:gd name="connsiteY6" fmla="*/ 183454 h 514381"/>
                <a:gd name="connsiteX7" fmla="*/ 609381 w 738470"/>
                <a:gd name="connsiteY7" fmla="*/ 183454 h 514381"/>
                <a:gd name="connsiteX8" fmla="*/ 631060 w 738470"/>
                <a:gd name="connsiteY8" fmla="*/ 180806 h 514381"/>
                <a:gd name="connsiteX9" fmla="*/ 719607 w 738470"/>
                <a:gd name="connsiteY9" fmla="*/ 271957 h 514381"/>
                <a:gd name="connsiteX10" fmla="*/ 629888 w 738470"/>
                <a:gd name="connsiteY10" fmla="*/ 360514 h 514381"/>
                <a:gd name="connsiteX11" fmla="*/ 594074 w 738470"/>
                <a:gd name="connsiteY11" fmla="*/ 352484 h 514381"/>
                <a:gd name="connsiteX12" fmla="*/ 593959 w 738470"/>
                <a:gd name="connsiteY12" fmla="*/ 352522 h 514381"/>
                <a:gd name="connsiteX13" fmla="*/ 593950 w 738470"/>
                <a:gd name="connsiteY13" fmla="*/ 352570 h 514381"/>
                <a:gd name="connsiteX14" fmla="*/ 593950 w 738470"/>
                <a:gd name="connsiteY14" fmla="*/ 358628 h 514381"/>
                <a:gd name="connsiteX15" fmla="*/ 511159 w 738470"/>
                <a:gd name="connsiteY15" fmla="*/ 450068 h 514381"/>
                <a:gd name="connsiteX16" fmla="*/ 432378 w 738470"/>
                <a:gd name="connsiteY16" fmla="*/ 413673 h 514381"/>
                <a:gd name="connsiteX17" fmla="*/ 432257 w 738470"/>
                <a:gd name="connsiteY17" fmla="*/ 413659 h 514381"/>
                <a:gd name="connsiteX18" fmla="*/ 432225 w 738470"/>
                <a:gd name="connsiteY18" fmla="*/ 413720 h 514381"/>
                <a:gd name="connsiteX19" fmla="*/ 334119 w 738470"/>
                <a:gd name="connsiteY19" fmla="*/ 494874 h 514381"/>
                <a:gd name="connsiteX20" fmla="*/ 252565 w 738470"/>
                <a:gd name="connsiteY20" fmla="*/ 405405 h 514381"/>
                <a:gd name="connsiteX21" fmla="*/ 253422 w 738470"/>
                <a:gd name="connsiteY21" fmla="*/ 395737 h 514381"/>
                <a:gd name="connsiteX22" fmla="*/ 253393 w 738470"/>
                <a:gd name="connsiteY22" fmla="*/ 395632 h 514381"/>
                <a:gd name="connsiteX23" fmla="*/ 253289 w 738470"/>
                <a:gd name="connsiteY23" fmla="*/ 395661 h 514381"/>
                <a:gd name="connsiteX24" fmla="*/ 128055 w 738470"/>
                <a:gd name="connsiteY24" fmla="*/ 379829 h 514381"/>
                <a:gd name="connsiteX25" fmla="*/ 109728 w 738470"/>
                <a:gd name="connsiteY25" fmla="*/ 333558 h 514381"/>
                <a:gd name="connsiteX26" fmla="*/ 108823 w 738470"/>
                <a:gd name="connsiteY26" fmla="*/ 333558 h 514381"/>
                <a:gd name="connsiteX27" fmla="*/ 19095 w 738470"/>
                <a:gd name="connsiteY27" fmla="*/ 243569 h 514381"/>
                <a:gd name="connsiteX28" fmla="*/ 107651 w 738470"/>
                <a:gd name="connsiteY28" fmla="*/ 153850 h 514381"/>
                <a:gd name="connsiteX29" fmla="*/ 129330 w 738470"/>
                <a:gd name="connsiteY29" fmla="*/ 156498 h 514381"/>
                <a:gd name="connsiteX30" fmla="*/ 129454 w 738470"/>
                <a:gd name="connsiteY30" fmla="*/ 156417 h 514381"/>
                <a:gd name="connsiteX31" fmla="*/ 129454 w 738470"/>
                <a:gd name="connsiteY31" fmla="*/ 156374 h 514381"/>
                <a:gd name="connsiteX32" fmla="*/ 126816 w 738470"/>
                <a:gd name="connsiteY32" fmla="*/ 137762 h 514381"/>
                <a:gd name="connsiteX33" fmla="*/ 214145 w 738470"/>
                <a:gd name="connsiteY33" fmla="*/ 46074 h 514381"/>
                <a:gd name="connsiteX34" fmla="*/ 291093 w 738470"/>
                <a:gd name="connsiteY34" fmla="*/ 86327 h 514381"/>
                <a:gd name="connsiteX35" fmla="*/ 291209 w 738470"/>
                <a:gd name="connsiteY35" fmla="*/ 86364 h 514381"/>
                <a:gd name="connsiteX36" fmla="*/ 291246 w 738470"/>
                <a:gd name="connsiteY36" fmla="*/ 86327 h 514381"/>
                <a:gd name="connsiteX37" fmla="*/ 378342 w 738470"/>
                <a:gd name="connsiteY37" fmla="*/ 19052 h 514381"/>
                <a:gd name="connsiteX38" fmla="*/ 378342 w 738470"/>
                <a:gd name="connsiteY38" fmla="*/ 2 h 514381"/>
                <a:gd name="connsiteX39" fmla="*/ 285712 w 738470"/>
                <a:gd name="connsiteY39" fmla="*/ 52104 h 514381"/>
                <a:gd name="connsiteX40" fmla="*/ 216636 w 738470"/>
                <a:gd name="connsiteY40" fmla="*/ 26958 h 514381"/>
                <a:gd name="connsiteX41" fmla="*/ 107747 w 738470"/>
                <a:gd name="connsiteY41" fmla="*/ 134800 h 514381"/>
                <a:gd name="connsiteX42" fmla="*/ 6 w 738470"/>
                <a:gd name="connsiteY42" fmla="*/ 244884 h 514381"/>
                <a:gd name="connsiteX43" fmla="*/ 93554 w 738470"/>
                <a:gd name="connsiteY43" fmla="*/ 351541 h 514381"/>
                <a:gd name="connsiteX44" fmla="*/ 224877 w 738470"/>
                <a:gd name="connsiteY44" fmla="*/ 430226 h 514381"/>
                <a:gd name="connsiteX45" fmla="*/ 235648 w 738470"/>
                <a:gd name="connsiteY45" fmla="*/ 426922 h 514381"/>
                <a:gd name="connsiteX46" fmla="*/ 364184 w 738470"/>
                <a:gd name="connsiteY46" fmla="*/ 512194 h 514381"/>
                <a:gd name="connsiteX47" fmla="*/ 442093 w 738470"/>
                <a:gd name="connsiteY47" fmla="*/ 449877 h 514381"/>
                <a:gd name="connsiteX48" fmla="*/ 504111 w 738470"/>
                <a:gd name="connsiteY48" fmla="*/ 469423 h 514381"/>
                <a:gd name="connsiteX49" fmla="*/ 611638 w 738470"/>
                <a:gd name="connsiteY49" fmla="*/ 377735 h 514381"/>
                <a:gd name="connsiteX50" fmla="*/ 629888 w 738470"/>
                <a:gd name="connsiteY50" fmla="*/ 379564 h 514381"/>
                <a:gd name="connsiteX51" fmla="*/ 738470 w 738470"/>
                <a:gd name="connsiteY51" fmla="*/ 270329 h 514381"/>
                <a:gd name="connsiteX52" fmla="*/ 630964 w 738470"/>
                <a:gd name="connsiteY52" fmla="*/ 161756 h 514381"/>
                <a:gd name="connsiteX53" fmla="*/ 522084 w 738470"/>
                <a:gd name="connsiteY53" fmla="*/ 53914 h 514381"/>
                <a:gd name="connsiteX54" fmla="*/ 477441 w 738470"/>
                <a:gd name="connsiteY54" fmla="*/ 63353 h 514381"/>
                <a:gd name="connsiteX55" fmla="*/ 378342 w 738470"/>
                <a:gd name="connsiteY55" fmla="*/ 2 h 51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738470" h="514381">
                  <a:moveTo>
                    <a:pt x="378342" y="19052"/>
                  </a:moveTo>
                  <a:cubicBezTo>
                    <a:pt x="421387" y="18790"/>
                    <a:pt x="458448" y="49377"/>
                    <a:pt x="466353" y="91690"/>
                  </a:cubicBezTo>
                  <a:cubicBezTo>
                    <a:pt x="466353" y="91756"/>
                    <a:pt x="466439" y="91794"/>
                    <a:pt x="466496" y="91747"/>
                  </a:cubicBezTo>
                  <a:cubicBezTo>
                    <a:pt x="482496" y="79619"/>
                    <a:pt x="502007" y="73026"/>
                    <a:pt x="522084" y="72964"/>
                  </a:cubicBezTo>
                  <a:cubicBezTo>
                    <a:pt x="571642" y="73121"/>
                    <a:pt x="611773" y="113265"/>
                    <a:pt x="611914" y="162822"/>
                  </a:cubicBezTo>
                  <a:cubicBezTo>
                    <a:pt x="611963" y="169750"/>
                    <a:pt x="611072" y="176652"/>
                    <a:pt x="609267" y="183339"/>
                  </a:cubicBezTo>
                  <a:cubicBezTo>
                    <a:pt x="609255" y="183391"/>
                    <a:pt x="609287" y="183442"/>
                    <a:pt x="609338" y="183454"/>
                  </a:cubicBezTo>
                  <a:cubicBezTo>
                    <a:pt x="609352" y="183456"/>
                    <a:pt x="609367" y="183456"/>
                    <a:pt x="609381" y="183454"/>
                  </a:cubicBezTo>
                  <a:cubicBezTo>
                    <a:pt x="616454" y="181597"/>
                    <a:pt x="623747" y="180706"/>
                    <a:pt x="631060" y="180806"/>
                  </a:cubicBezTo>
                  <a:cubicBezTo>
                    <a:pt x="680682" y="181525"/>
                    <a:pt x="720326" y="222335"/>
                    <a:pt x="719607" y="271957"/>
                  </a:cubicBezTo>
                  <a:cubicBezTo>
                    <a:pt x="718896" y="321021"/>
                    <a:pt x="678957" y="360442"/>
                    <a:pt x="629888" y="360514"/>
                  </a:cubicBezTo>
                  <a:cubicBezTo>
                    <a:pt x="617543" y="360179"/>
                    <a:pt x="605380" y="357452"/>
                    <a:pt x="594074" y="352484"/>
                  </a:cubicBezTo>
                  <a:cubicBezTo>
                    <a:pt x="594032" y="352463"/>
                    <a:pt x="593980" y="352479"/>
                    <a:pt x="593959" y="352522"/>
                  </a:cubicBezTo>
                  <a:cubicBezTo>
                    <a:pt x="593951" y="352537"/>
                    <a:pt x="593948" y="352554"/>
                    <a:pt x="593950" y="352570"/>
                  </a:cubicBezTo>
                  <a:lnTo>
                    <a:pt x="593950" y="358628"/>
                  </a:lnTo>
                  <a:cubicBezTo>
                    <a:pt x="594340" y="406003"/>
                    <a:pt x="558340" y="445763"/>
                    <a:pt x="511159" y="450068"/>
                  </a:cubicBezTo>
                  <a:cubicBezTo>
                    <a:pt x="480332" y="452598"/>
                    <a:pt x="450434" y="438785"/>
                    <a:pt x="432378" y="413673"/>
                  </a:cubicBezTo>
                  <a:cubicBezTo>
                    <a:pt x="432348" y="413636"/>
                    <a:pt x="432294" y="413630"/>
                    <a:pt x="432257" y="413659"/>
                  </a:cubicBezTo>
                  <a:cubicBezTo>
                    <a:pt x="432239" y="413675"/>
                    <a:pt x="432227" y="413697"/>
                    <a:pt x="432225" y="413720"/>
                  </a:cubicBezTo>
                  <a:cubicBezTo>
                    <a:pt x="427544" y="463222"/>
                    <a:pt x="383620" y="499556"/>
                    <a:pt x="334119" y="494874"/>
                  </a:cubicBezTo>
                  <a:cubicBezTo>
                    <a:pt x="287947" y="490508"/>
                    <a:pt x="252648" y="451782"/>
                    <a:pt x="252565" y="405405"/>
                  </a:cubicBezTo>
                  <a:cubicBezTo>
                    <a:pt x="252557" y="402163"/>
                    <a:pt x="252845" y="398927"/>
                    <a:pt x="253422" y="395737"/>
                  </a:cubicBezTo>
                  <a:cubicBezTo>
                    <a:pt x="253443" y="395700"/>
                    <a:pt x="253431" y="395653"/>
                    <a:pt x="253393" y="395632"/>
                  </a:cubicBezTo>
                  <a:cubicBezTo>
                    <a:pt x="253356" y="395611"/>
                    <a:pt x="253310" y="395624"/>
                    <a:pt x="253289" y="395661"/>
                  </a:cubicBezTo>
                  <a:cubicBezTo>
                    <a:pt x="214334" y="425871"/>
                    <a:pt x="158265" y="418783"/>
                    <a:pt x="128055" y="379829"/>
                  </a:cubicBezTo>
                  <a:cubicBezTo>
                    <a:pt x="117682" y="366455"/>
                    <a:pt x="111326" y="350407"/>
                    <a:pt x="109728" y="333558"/>
                  </a:cubicBezTo>
                  <a:lnTo>
                    <a:pt x="108823" y="333558"/>
                  </a:lnTo>
                  <a:cubicBezTo>
                    <a:pt x="59196" y="333486"/>
                    <a:pt x="19022" y="293197"/>
                    <a:pt x="19095" y="243569"/>
                  </a:cubicBezTo>
                  <a:cubicBezTo>
                    <a:pt x="19166" y="194500"/>
                    <a:pt x="58587" y="154560"/>
                    <a:pt x="107651" y="153850"/>
                  </a:cubicBezTo>
                  <a:cubicBezTo>
                    <a:pt x="114964" y="153749"/>
                    <a:pt x="122257" y="154640"/>
                    <a:pt x="129330" y="156498"/>
                  </a:cubicBezTo>
                  <a:cubicBezTo>
                    <a:pt x="129387" y="156509"/>
                    <a:pt x="129443" y="156473"/>
                    <a:pt x="129454" y="156417"/>
                  </a:cubicBezTo>
                  <a:cubicBezTo>
                    <a:pt x="129457" y="156403"/>
                    <a:pt x="129457" y="156388"/>
                    <a:pt x="129454" y="156374"/>
                  </a:cubicBezTo>
                  <a:cubicBezTo>
                    <a:pt x="127862" y="150292"/>
                    <a:pt x="126977" y="144047"/>
                    <a:pt x="126816" y="137762"/>
                  </a:cubicBezTo>
                  <a:cubicBezTo>
                    <a:pt x="125612" y="88328"/>
                    <a:pt x="164710" y="47277"/>
                    <a:pt x="214145" y="46074"/>
                  </a:cubicBezTo>
                  <a:cubicBezTo>
                    <a:pt x="245020" y="45322"/>
                    <a:pt x="274103" y="60536"/>
                    <a:pt x="291093" y="86327"/>
                  </a:cubicBezTo>
                  <a:cubicBezTo>
                    <a:pt x="291115" y="86369"/>
                    <a:pt x="291167" y="86386"/>
                    <a:pt x="291209" y="86364"/>
                  </a:cubicBezTo>
                  <a:cubicBezTo>
                    <a:pt x="291225" y="86356"/>
                    <a:pt x="291237" y="86343"/>
                    <a:pt x="291246" y="86327"/>
                  </a:cubicBezTo>
                  <a:cubicBezTo>
                    <a:pt x="302001" y="46971"/>
                    <a:pt x="337546" y="19515"/>
                    <a:pt x="378342" y="19052"/>
                  </a:cubicBezTo>
                  <a:moveTo>
                    <a:pt x="378342" y="2"/>
                  </a:moveTo>
                  <a:cubicBezTo>
                    <a:pt x="340553" y="258"/>
                    <a:pt x="305555" y="19944"/>
                    <a:pt x="285712" y="52104"/>
                  </a:cubicBezTo>
                  <a:cubicBezTo>
                    <a:pt x="266344" y="35888"/>
                    <a:pt x="241897" y="26988"/>
                    <a:pt x="216636" y="26958"/>
                  </a:cubicBezTo>
                  <a:cubicBezTo>
                    <a:pt x="156937" y="27032"/>
                    <a:pt x="108398" y="75104"/>
                    <a:pt x="107747" y="134800"/>
                  </a:cubicBezTo>
                  <a:cubicBezTo>
                    <a:pt x="47596" y="135447"/>
                    <a:pt x="-641" y="184733"/>
                    <a:pt x="6" y="244884"/>
                  </a:cubicBezTo>
                  <a:cubicBezTo>
                    <a:pt x="585" y="298655"/>
                    <a:pt x="40318" y="343956"/>
                    <a:pt x="93554" y="351541"/>
                  </a:cubicBezTo>
                  <a:cubicBezTo>
                    <a:pt x="108090" y="409533"/>
                    <a:pt x="166885" y="444761"/>
                    <a:pt x="224877" y="430226"/>
                  </a:cubicBezTo>
                  <a:cubicBezTo>
                    <a:pt x="228522" y="429313"/>
                    <a:pt x="232117" y="428210"/>
                    <a:pt x="235648" y="426922"/>
                  </a:cubicBezTo>
                  <a:cubicBezTo>
                    <a:pt x="247596" y="485964"/>
                    <a:pt x="305144" y="524141"/>
                    <a:pt x="364184" y="512194"/>
                  </a:cubicBezTo>
                  <a:cubicBezTo>
                    <a:pt x="398689" y="505212"/>
                    <a:pt x="427702" y="482005"/>
                    <a:pt x="442093" y="449877"/>
                  </a:cubicBezTo>
                  <a:cubicBezTo>
                    <a:pt x="460225" y="462694"/>
                    <a:pt x="481907" y="469527"/>
                    <a:pt x="504111" y="469423"/>
                  </a:cubicBezTo>
                  <a:cubicBezTo>
                    <a:pt x="557585" y="469358"/>
                    <a:pt x="603124" y="430527"/>
                    <a:pt x="611638" y="377735"/>
                  </a:cubicBezTo>
                  <a:cubicBezTo>
                    <a:pt x="617649" y="378928"/>
                    <a:pt x="623761" y="379541"/>
                    <a:pt x="629888" y="379564"/>
                  </a:cubicBezTo>
                  <a:cubicBezTo>
                    <a:pt x="690037" y="379384"/>
                    <a:pt x="738650" y="330478"/>
                    <a:pt x="738470" y="270329"/>
                  </a:cubicBezTo>
                  <a:cubicBezTo>
                    <a:pt x="738291" y="210855"/>
                    <a:pt x="690434" y="162521"/>
                    <a:pt x="630964" y="161756"/>
                  </a:cubicBezTo>
                  <a:cubicBezTo>
                    <a:pt x="630313" y="102063"/>
                    <a:pt x="581780" y="53994"/>
                    <a:pt x="522084" y="53914"/>
                  </a:cubicBezTo>
                  <a:cubicBezTo>
                    <a:pt x="506711" y="53939"/>
                    <a:pt x="491509" y="57154"/>
                    <a:pt x="477441" y="63353"/>
                  </a:cubicBezTo>
                  <a:cubicBezTo>
                    <a:pt x="459782" y="24549"/>
                    <a:pt x="420974" y="-260"/>
                    <a:pt x="378342" y="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F64F7C9-BA00-6B44-36C6-436989DA34FD}"/>
                </a:ext>
              </a:extLst>
            </p:cNvPr>
            <p:cNvSpPr/>
            <p:nvPr/>
          </p:nvSpPr>
          <p:spPr>
            <a:xfrm>
              <a:off x="10867982" y="1706763"/>
              <a:ext cx="59300" cy="59300"/>
            </a:xfrm>
            <a:custGeom>
              <a:avLst/>
              <a:gdLst>
                <a:gd name="connsiteX0" fmla="*/ 57150 w 114300"/>
                <a:gd name="connsiteY0" fmla="*/ 19050 h 114299"/>
                <a:gd name="connsiteX1" fmla="*/ 95250 w 114300"/>
                <a:gd name="connsiteY1" fmla="*/ 57150 h 114299"/>
                <a:gd name="connsiteX2" fmla="*/ 57150 w 114300"/>
                <a:gd name="connsiteY2" fmla="*/ 95250 h 114299"/>
                <a:gd name="connsiteX3" fmla="*/ 19050 w 114300"/>
                <a:gd name="connsiteY3" fmla="*/ 57150 h 114299"/>
                <a:gd name="connsiteX4" fmla="*/ 57150 w 114300"/>
                <a:gd name="connsiteY4" fmla="*/ 19050 h 114299"/>
                <a:gd name="connsiteX5" fmla="*/ 57150 w 114300"/>
                <a:gd name="connsiteY5" fmla="*/ 0 h 114299"/>
                <a:gd name="connsiteX6" fmla="*/ 0 w 114300"/>
                <a:gd name="connsiteY6" fmla="*/ 57150 h 114299"/>
                <a:gd name="connsiteX7" fmla="*/ 57150 w 114300"/>
                <a:gd name="connsiteY7" fmla="*/ 114300 h 114299"/>
                <a:gd name="connsiteX8" fmla="*/ 114300 w 114300"/>
                <a:gd name="connsiteY8" fmla="*/ 57150 h 114299"/>
                <a:gd name="connsiteX9" fmla="*/ 57150 w 114300"/>
                <a:gd name="connsiteY9" fmla="*/ 0 h 1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299">
                  <a:moveTo>
                    <a:pt x="57150" y="19050"/>
                  </a:moveTo>
                  <a:cubicBezTo>
                    <a:pt x="78192" y="19050"/>
                    <a:pt x="95250" y="36108"/>
                    <a:pt x="95250" y="57150"/>
                  </a:cubicBezTo>
                  <a:cubicBezTo>
                    <a:pt x="95250" y="78192"/>
                    <a:pt x="78192" y="95250"/>
                    <a:pt x="57150" y="95250"/>
                  </a:cubicBezTo>
                  <a:cubicBezTo>
                    <a:pt x="36108" y="95250"/>
                    <a:pt x="19050" y="78192"/>
                    <a:pt x="19050" y="57150"/>
                  </a:cubicBezTo>
                  <a:cubicBezTo>
                    <a:pt x="19081" y="36121"/>
                    <a:pt x="36121" y="19081"/>
                    <a:pt x="57150" y="19050"/>
                  </a:cubicBezTo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C84601F-74F5-7060-8934-7B33A604AE35}"/>
                </a:ext>
              </a:extLst>
            </p:cNvPr>
            <p:cNvSpPr/>
            <p:nvPr/>
          </p:nvSpPr>
          <p:spPr>
            <a:xfrm>
              <a:off x="10820231" y="1753517"/>
              <a:ext cx="42418" cy="42418"/>
            </a:xfrm>
            <a:custGeom>
              <a:avLst/>
              <a:gdLst>
                <a:gd name="connsiteX0" fmla="*/ 57150 w 114300"/>
                <a:gd name="connsiteY0" fmla="*/ 19050 h 114299"/>
                <a:gd name="connsiteX1" fmla="*/ 95250 w 114300"/>
                <a:gd name="connsiteY1" fmla="*/ 57150 h 114299"/>
                <a:gd name="connsiteX2" fmla="*/ 57150 w 114300"/>
                <a:gd name="connsiteY2" fmla="*/ 95250 h 114299"/>
                <a:gd name="connsiteX3" fmla="*/ 19050 w 114300"/>
                <a:gd name="connsiteY3" fmla="*/ 57150 h 114299"/>
                <a:gd name="connsiteX4" fmla="*/ 57150 w 114300"/>
                <a:gd name="connsiteY4" fmla="*/ 19050 h 114299"/>
                <a:gd name="connsiteX5" fmla="*/ 57150 w 114300"/>
                <a:gd name="connsiteY5" fmla="*/ 0 h 114299"/>
                <a:gd name="connsiteX6" fmla="*/ 0 w 114300"/>
                <a:gd name="connsiteY6" fmla="*/ 57150 h 114299"/>
                <a:gd name="connsiteX7" fmla="*/ 57150 w 114300"/>
                <a:gd name="connsiteY7" fmla="*/ 114300 h 114299"/>
                <a:gd name="connsiteX8" fmla="*/ 114300 w 114300"/>
                <a:gd name="connsiteY8" fmla="*/ 57150 h 114299"/>
                <a:gd name="connsiteX9" fmla="*/ 57150 w 114300"/>
                <a:gd name="connsiteY9" fmla="*/ 0 h 1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299">
                  <a:moveTo>
                    <a:pt x="57150" y="19050"/>
                  </a:moveTo>
                  <a:cubicBezTo>
                    <a:pt x="78192" y="19050"/>
                    <a:pt x="95250" y="36108"/>
                    <a:pt x="95250" y="57150"/>
                  </a:cubicBezTo>
                  <a:cubicBezTo>
                    <a:pt x="95250" y="78192"/>
                    <a:pt x="78192" y="95250"/>
                    <a:pt x="57150" y="95250"/>
                  </a:cubicBezTo>
                  <a:cubicBezTo>
                    <a:pt x="36108" y="95250"/>
                    <a:pt x="19050" y="78192"/>
                    <a:pt x="19050" y="57150"/>
                  </a:cubicBezTo>
                  <a:cubicBezTo>
                    <a:pt x="19081" y="36121"/>
                    <a:pt x="36121" y="19081"/>
                    <a:pt x="57150" y="19050"/>
                  </a:cubicBezTo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294163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B03C77-886C-63E8-FCDD-523292F7B1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565DE7EA-2519-642F-0D1E-C51D01028659}"/>
              </a:ext>
            </a:extLst>
          </p:cNvPr>
          <p:cNvSpPr/>
          <p:nvPr/>
        </p:nvSpPr>
        <p:spPr>
          <a:xfrm>
            <a:off x="4542504" y="1995874"/>
            <a:ext cx="2890683" cy="1032387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8739" h="1032387">
                <a:moveTo>
                  <a:pt x="0" y="1032387"/>
                </a:moveTo>
                <a:lnTo>
                  <a:pt x="617796" y="1032387"/>
                </a:lnTo>
                <a:lnTo>
                  <a:pt x="617797" y="1032387"/>
                </a:lnTo>
                <a:lnTo>
                  <a:pt x="1331287" y="0"/>
                </a:lnTo>
                <a:lnTo>
                  <a:pt x="2838739" y="0"/>
                </a:lnTo>
              </a:path>
            </a:pathLst>
          </a:cu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1C427506-57CE-D853-6A87-B5416B4D71C3}"/>
              </a:ext>
            </a:extLst>
          </p:cNvPr>
          <p:cNvSpPr/>
          <p:nvPr/>
        </p:nvSpPr>
        <p:spPr>
          <a:xfrm>
            <a:off x="4024406" y="3747206"/>
            <a:ext cx="3460104" cy="629189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062112 w 2838739"/>
              <a:gd name="connsiteY3" fmla="*/ 403198 h 1032387"/>
              <a:gd name="connsiteX4" fmla="*/ 1331287 w 2838739"/>
              <a:gd name="connsiteY4" fmla="*/ 0 h 1032387"/>
              <a:gd name="connsiteX5" fmla="*/ 2838739 w 2838739"/>
              <a:gd name="connsiteY5" fmla="*/ 0 h 1032387"/>
              <a:gd name="connsiteX0" fmla="*/ 0 w 2877361"/>
              <a:gd name="connsiteY0" fmla="*/ 1032387 h 1032387"/>
              <a:gd name="connsiteX1" fmla="*/ 617796 w 2877361"/>
              <a:gd name="connsiteY1" fmla="*/ 1032387 h 1032387"/>
              <a:gd name="connsiteX2" fmla="*/ 617797 w 2877361"/>
              <a:gd name="connsiteY2" fmla="*/ 1032387 h 1032387"/>
              <a:gd name="connsiteX3" fmla="*/ 1062112 w 2877361"/>
              <a:gd name="connsiteY3" fmla="*/ 403198 h 1032387"/>
              <a:gd name="connsiteX4" fmla="*/ 1331287 w 2877361"/>
              <a:gd name="connsiteY4" fmla="*/ 0 h 1032387"/>
              <a:gd name="connsiteX5" fmla="*/ 2877361 w 2877361"/>
              <a:gd name="connsiteY5" fmla="*/ 501445 h 1032387"/>
              <a:gd name="connsiteX0" fmla="*/ 0 w 2877361"/>
              <a:gd name="connsiteY0" fmla="*/ 629189 h 629189"/>
              <a:gd name="connsiteX1" fmla="*/ 617796 w 2877361"/>
              <a:gd name="connsiteY1" fmla="*/ 629189 h 629189"/>
              <a:gd name="connsiteX2" fmla="*/ 617797 w 2877361"/>
              <a:gd name="connsiteY2" fmla="*/ 629189 h 629189"/>
              <a:gd name="connsiteX3" fmla="*/ 1062112 w 2877361"/>
              <a:gd name="connsiteY3" fmla="*/ 0 h 629189"/>
              <a:gd name="connsiteX4" fmla="*/ 2877361 w 2877361"/>
              <a:gd name="connsiteY4" fmla="*/ 98247 h 629189"/>
              <a:gd name="connsiteX0" fmla="*/ 0 w 2838739"/>
              <a:gd name="connsiteY0" fmla="*/ 629189 h 629189"/>
              <a:gd name="connsiteX1" fmla="*/ 617796 w 2838739"/>
              <a:gd name="connsiteY1" fmla="*/ 629189 h 629189"/>
              <a:gd name="connsiteX2" fmla="*/ 617797 w 2838739"/>
              <a:gd name="connsiteY2" fmla="*/ 629189 h 629189"/>
              <a:gd name="connsiteX3" fmla="*/ 1062112 w 2838739"/>
              <a:gd name="connsiteY3" fmla="*/ 0 h 629189"/>
              <a:gd name="connsiteX4" fmla="*/ 2838739 w 2838739"/>
              <a:gd name="connsiteY4" fmla="*/ 19589 h 629189"/>
              <a:gd name="connsiteX0" fmla="*/ 0 w 2836018"/>
              <a:gd name="connsiteY0" fmla="*/ 629189 h 629189"/>
              <a:gd name="connsiteX1" fmla="*/ 617796 w 2836018"/>
              <a:gd name="connsiteY1" fmla="*/ 629189 h 629189"/>
              <a:gd name="connsiteX2" fmla="*/ 617797 w 2836018"/>
              <a:gd name="connsiteY2" fmla="*/ 629189 h 629189"/>
              <a:gd name="connsiteX3" fmla="*/ 1062112 w 2836018"/>
              <a:gd name="connsiteY3" fmla="*/ 0 h 629189"/>
              <a:gd name="connsiteX4" fmla="*/ 2836018 w 2836018"/>
              <a:gd name="connsiteY4" fmla="*/ 27902 h 629189"/>
              <a:gd name="connsiteX0" fmla="*/ 0 w 2830576"/>
              <a:gd name="connsiteY0" fmla="*/ 629189 h 629189"/>
              <a:gd name="connsiteX1" fmla="*/ 617796 w 2830576"/>
              <a:gd name="connsiteY1" fmla="*/ 629189 h 629189"/>
              <a:gd name="connsiteX2" fmla="*/ 617797 w 2830576"/>
              <a:gd name="connsiteY2" fmla="*/ 629189 h 629189"/>
              <a:gd name="connsiteX3" fmla="*/ 1062112 w 2830576"/>
              <a:gd name="connsiteY3" fmla="*/ 0 h 629189"/>
              <a:gd name="connsiteX4" fmla="*/ 2830576 w 2830576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629465 w 3397929"/>
              <a:gd name="connsiteY3" fmla="*/ 0 h 629189"/>
              <a:gd name="connsiteX4" fmla="*/ 3397929 w 3397929"/>
              <a:gd name="connsiteY4" fmla="*/ 2964 h 62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7929" h="629189">
                <a:moveTo>
                  <a:pt x="0" y="625032"/>
                </a:moveTo>
                <a:lnTo>
                  <a:pt x="1185149" y="629189"/>
                </a:lnTo>
                <a:lnTo>
                  <a:pt x="1185150" y="629189"/>
                </a:lnTo>
                <a:lnTo>
                  <a:pt x="1629465" y="0"/>
                </a:lnTo>
                <a:lnTo>
                  <a:pt x="3397929" y="2964"/>
                </a:ln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11470D31-93B7-8655-4903-3E3736A87B1A}"/>
              </a:ext>
            </a:extLst>
          </p:cNvPr>
          <p:cNvSpPr/>
          <p:nvPr/>
        </p:nvSpPr>
        <p:spPr>
          <a:xfrm>
            <a:off x="3446792" y="5562600"/>
            <a:ext cx="4086847" cy="139995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062112 w 2838739"/>
              <a:gd name="connsiteY3" fmla="*/ 403198 h 1032387"/>
              <a:gd name="connsiteX4" fmla="*/ 1331287 w 2838739"/>
              <a:gd name="connsiteY4" fmla="*/ 0 h 1032387"/>
              <a:gd name="connsiteX5" fmla="*/ 2838739 w 2838739"/>
              <a:gd name="connsiteY5" fmla="*/ 0 h 1032387"/>
              <a:gd name="connsiteX0" fmla="*/ 0 w 2877361"/>
              <a:gd name="connsiteY0" fmla="*/ 1032387 h 1032387"/>
              <a:gd name="connsiteX1" fmla="*/ 617796 w 2877361"/>
              <a:gd name="connsiteY1" fmla="*/ 1032387 h 1032387"/>
              <a:gd name="connsiteX2" fmla="*/ 617797 w 2877361"/>
              <a:gd name="connsiteY2" fmla="*/ 1032387 h 1032387"/>
              <a:gd name="connsiteX3" fmla="*/ 1062112 w 2877361"/>
              <a:gd name="connsiteY3" fmla="*/ 403198 h 1032387"/>
              <a:gd name="connsiteX4" fmla="*/ 1331287 w 2877361"/>
              <a:gd name="connsiteY4" fmla="*/ 0 h 1032387"/>
              <a:gd name="connsiteX5" fmla="*/ 2877361 w 2877361"/>
              <a:gd name="connsiteY5" fmla="*/ 501445 h 1032387"/>
              <a:gd name="connsiteX0" fmla="*/ 0 w 2877361"/>
              <a:gd name="connsiteY0" fmla="*/ 629189 h 629189"/>
              <a:gd name="connsiteX1" fmla="*/ 617796 w 2877361"/>
              <a:gd name="connsiteY1" fmla="*/ 629189 h 629189"/>
              <a:gd name="connsiteX2" fmla="*/ 617797 w 2877361"/>
              <a:gd name="connsiteY2" fmla="*/ 629189 h 629189"/>
              <a:gd name="connsiteX3" fmla="*/ 1062112 w 2877361"/>
              <a:gd name="connsiteY3" fmla="*/ 0 h 629189"/>
              <a:gd name="connsiteX4" fmla="*/ 2877361 w 2877361"/>
              <a:gd name="connsiteY4" fmla="*/ 98247 h 629189"/>
              <a:gd name="connsiteX0" fmla="*/ 0 w 2838739"/>
              <a:gd name="connsiteY0" fmla="*/ 629189 h 629189"/>
              <a:gd name="connsiteX1" fmla="*/ 617796 w 2838739"/>
              <a:gd name="connsiteY1" fmla="*/ 629189 h 629189"/>
              <a:gd name="connsiteX2" fmla="*/ 617797 w 2838739"/>
              <a:gd name="connsiteY2" fmla="*/ 629189 h 629189"/>
              <a:gd name="connsiteX3" fmla="*/ 1062112 w 2838739"/>
              <a:gd name="connsiteY3" fmla="*/ 0 h 629189"/>
              <a:gd name="connsiteX4" fmla="*/ 2838739 w 2838739"/>
              <a:gd name="connsiteY4" fmla="*/ 19589 h 629189"/>
              <a:gd name="connsiteX0" fmla="*/ 0 w 2836018"/>
              <a:gd name="connsiteY0" fmla="*/ 629189 h 629189"/>
              <a:gd name="connsiteX1" fmla="*/ 617796 w 2836018"/>
              <a:gd name="connsiteY1" fmla="*/ 629189 h 629189"/>
              <a:gd name="connsiteX2" fmla="*/ 617797 w 2836018"/>
              <a:gd name="connsiteY2" fmla="*/ 629189 h 629189"/>
              <a:gd name="connsiteX3" fmla="*/ 1062112 w 2836018"/>
              <a:gd name="connsiteY3" fmla="*/ 0 h 629189"/>
              <a:gd name="connsiteX4" fmla="*/ 2836018 w 2836018"/>
              <a:gd name="connsiteY4" fmla="*/ 27902 h 629189"/>
              <a:gd name="connsiteX0" fmla="*/ 0 w 2830576"/>
              <a:gd name="connsiteY0" fmla="*/ 629189 h 629189"/>
              <a:gd name="connsiteX1" fmla="*/ 617796 w 2830576"/>
              <a:gd name="connsiteY1" fmla="*/ 629189 h 629189"/>
              <a:gd name="connsiteX2" fmla="*/ 617797 w 2830576"/>
              <a:gd name="connsiteY2" fmla="*/ 629189 h 629189"/>
              <a:gd name="connsiteX3" fmla="*/ 1062112 w 2830576"/>
              <a:gd name="connsiteY3" fmla="*/ 0 h 629189"/>
              <a:gd name="connsiteX4" fmla="*/ 2830576 w 2830576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629465 w 3397929"/>
              <a:gd name="connsiteY3" fmla="*/ 0 h 629189"/>
              <a:gd name="connsiteX4" fmla="*/ 3397929 w 3397929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349435 w 3397929"/>
              <a:gd name="connsiteY3" fmla="*/ 367203 h 629189"/>
              <a:gd name="connsiteX4" fmla="*/ 1629465 w 3397929"/>
              <a:gd name="connsiteY4" fmla="*/ 0 h 629189"/>
              <a:gd name="connsiteX5" fmla="*/ 3397929 w 3397929"/>
              <a:gd name="connsiteY5" fmla="*/ 2964 h 629189"/>
              <a:gd name="connsiteX0" fmla="*/ 0 w 3397929"/>
              <a:gd name="connsiteY0" fmla="*/ 622068 h 626225"/>
              <a:gd name="connsiteX1" fmla="*/ 1185149 w 3397929"/>
              <a:gd name="connsiteY1" fmla="*/ 626225 h 626225"/>
              <a:gd name="connsiteX2" fmla="*/ 1185150 w 3397929"/>
              <a:gd name="connsiteY2" fmla="*/ 626225 h 626225"/>
              <a:gd name="connsiteX3" fmla="*/ 1349435 w 3397929"/>
              <a:gd name="connsiteY3" fmla="*/ 364239 h 626225"/>
              <a:gd name="connsiteX4" fmla="*/ 3397929 w 3397929"/>
              <a:gd name="connsiteY4" fmla="*/ 0 h 626225"/>
              <a:gd name="connsiteX0" fmla="*/ 0 w 3762105"/>
              <a:gd name="connsiteY0" fmla="*/ 257829 h 261986"/>
              <a:gd name="connsiteX1" fmla="*/ 1185149 w 3762105"/>
              <a:gd name="connsiteY1" fmla="*/ 261986 h 261986"/>
              <a:gd name="connsiteX2" fmla="*/ 1185150 w 3762105"/>
              <a:gd name="connsiteY2" fmla="*/ 261986 h 261986"/>
              <a:gd name="connsiteX3" fmla="*/ 1349435 w 3762105"/>
              <a:gd name="connsiteY3" fmla="*/ 0 h 261986"/>
              <a:gd name="connsiteX4" fmla="*/ 3762105 w 3762105"/>
              <a:gd name="connsiteY4" fmla="*/ 143761 h 261986"/>
              <a:gd name="connsiteX0" fmla="*/ 0 w 4046462"/>
              <a:gd name="connsiteY0" fmla="*/ 257829 h 261986"/>
              <a:gd name="connsiteX1" fmla="*/ 1185149 w 4046462"/>
              <a:gd name="connsiteY1" fmla="*/ 261986 h 261986"/>
              <a:gd name="connsiteX2" fmla="*/ 1185150 w 4046462"/>
              <a:gd name="connsiteY2" fmla="*/ 261986 h 261986"/>
              <a:gd name="connsiteX3" fmla="*/ 1349435 w 4046462"/>
              <a:gd name="connsiteY3" fmla="*/ 0 h 261986"/>
              <a:gd name="connsiteX4" fmla="*/ 4046462 w 4046462"/>
              <a:gd name="connsiteY4" fmla="*/ 138681 h 261986"/>
              <a:gd name="connsiteX0" fmla="*/ 0 w 4046462"/>
              <a:gd name="connsiteY0" fmla="*/ 156229 h 160386"/>
              <a:gd name="connsiteX1" fmla="*/ 1185149 w 4046462"/>
              <a:gd name="connsiteY1" fmla="*/ 160386 h 160386"/>
              <a:gd name="connsiteX2" fmla="*/ 1185150 w 4046462"/>
              <a:gd name="connsiteY2" fmla="*/ 160386 h 160386"/>
              <a:gd name="connsiteX3" fmla="*/ 1299548 w 4046462"/>
              <a:gd name="connsiteY3" fmla="*/ 0 h 160386"/>
              <a:gd name="connsiteX4" fmla="*/ 4046462 w 4046462"/>
              <a:gd name="connsiteY4" fmla="*/ 37081 h 160386"/>
              <a:gd name="connsiteX0" fmla="*/ 0 w 4046462"/>
              <a:gd name="connsiteY0" fmla="*/ 125749 h 129906"/>
              <a:gd name="connsiteX1" fmla="*/ 1185149 w 4046462"/>
              <a:gd name="connsiteY1" fmla="*/ 129906 h 129906"/>
              <a:gd name="connsiteX2" fmla="*/ 1185150 w 4046462"/>
              <a:gd name="connsiteY2" fmla="*/ 129906 h 129906"/>
              <a:gd name="connsiteX3" fmla="*/ 1299548 w 4046462"/>
              <a:gd name="connsiteY3" fmla="*/ 0 h 129906"/>
              <a:gd name="connsiteX4" fmla="*/ 4046462 w 4046462"/>
              <a:gd name="connsiteY4" fmla="*/ 6601 h 129906"/>
              <a:gd name="connsiteX0" fmla="*/ 0 w 4041473"/>
              <a:gd name="connsiteY0" fmla="*/ 130829 h 130829"/>
              <a:gd name="connsiteX1" fmla="*/ 1180160 w 4041473"/>
              <a:gd name="connsiteY1" fmla="*/ 129906 h 130829"/>
              <a:gd name="connsiteX2" fmla="*/ 1180161 w 4041473"/>
              <a:gd name="connsiteY2" fmla="*/ 129906 h 130829"/>
              <a:gd name="connsiteX3" fmla="*/ 1294559 w 4041473"/>
              <a:gd name="connsiteY3" fmla="*/ 0 h 130829"/>
              <a:gd name="connsiteX4" fmla="*/ 4041473 w 4041473"/>
              <a:gd name="connsiteY4" fmla="*/ 6601 h 130829"/>
              <a:gd name="connsiteX0" fmla="*/ 0 w 4600209"/>
              <a:gd name="connsiteY0" fmla="*/ 135543 h 135543"/>
              <a:gd name="connsiteX1" fmla="*/ 1738896 w 4600209"/>
              <a:gd name="connsiteY1" fmla="*/ 129906 h 135543"/>
              <a:gd name="connsiteX2" fmla="*/ 1738897 w 4600209"/>
              <a:gd name="connsiteY2" fmla="*/ 129906 h 135543"/>
              <a:gd name="connsiteX3" fmla="*/ 1853295 w 4600209"/>
              <a:gd name="connsiteY3" fmla="*/ 0 h 135543"/>
              <a:gd name="connsiteX4" fmla="*/ 4600209 w 4600209"/>
              <a:gd name="connsiteY4" fmla="*/ 6601 h 135543"/>
              <a:gd name="connsiteX0" fmla="*/ 0 w 4580254"/>
              <a:gd name="connsiteY0" fmla="*/ 135543 h 135543"/>
              <a:gd name="connsiteX1" fmla="*/ 1718941 w 4580254"/>
              <a:gd name="connsiteY1" fmla="*/ 129906 h 135543"/>
              <a:gd name="connsiteX2" fmla="*/ 1718942 w 4580254"/>
              <a:gd name="connsiteY2" fmla="*/ 129906 h 135543"/>
              <a:gd name="connsiteX3" fmla="*/ 1833340 w 4580254"/>
              <a:gd name="connsiteY3" fmla="*/ 0 h 135543"/>
              <a:gd name="connsiteX4" fmla="*/ 4580254 w 4580254"/>
              <a:gd name="connsiteY4" fmla="*/ 6601 h 135543"/>
              <a:gd name="connsiteX0" fmla="*/ 0 w 4615175"/>
              <a:gd name="connsiteY0" fmla="*/ 126115 h 129906"/>
              <a:gd name="connsiteX1" fmla="*/ 1753862 w 4615175"/>
              <a:gd name="connsiteY1" fmla="*/ 129906 h 129906"/>
              <a:gd name="connsiteX2" fmla="*/ 1753863 w 4615175"/>
              <a:gd name="connsiteY2" fmla="*/ 129906 h 129906"/>
              <a:gd name="connsiteX3" fmla="*/ 1868261 w 4615175"/>
              <a:gd name="connsiteY3" fmla="*/ 0 h 129906"/>
              <a:gd name="connsiteX4" fmla="*/ 4615175 w 4615175"/>
              <a:gd name="connsiteY4" fmla="*/ 6601 h 129906"/>
              <a:gd name="connsiteX0" fmla="*/ 0 w 4615175"/>
              <a:gd name="connsiteY0" fmla="*/ 126115 h 129906"/>
              <a:gd name="connsiteX1" fmla="*/ 1753862 w 4615175"/>
              <a:gd name="connsiteY1" fmla="*/ 129906 h 129906"/>
              <a:gd name="connsiteX2" fmla="*/ 1753863 w 4615175"/>
              <a:gd name="connsiteY2" fmla="*/ 129906 h 129906"/>
              <a:gd name="connsiteX3" fmla="*/ 1868261 w 4615175"/>
              <a:gd name="connsiteY3" fmla="*/ 0 h 129906"/>
              <a:gd name="connsiteX4" fmla="*/ 3993454 w 4615175"/>
              <a:gd name="connsiteY4" fmla="*/ 4714 h 129906"/>
              <a:gd name="connsiteX5" fmla="*/ 4615175 w 4615175"/>
              <a:gd name="connsiteY5" fmla="*/ 6601 h 129906"/>
              <a:gd name="connsiteX0" fmla="*/ 0 w 3993454"/>
              <a:gd name="connsiteY0" fmla="*/ 126115 h 129906"/>
              <a:gd name="connsiteX1" fmla="*/ 1753862 w 3993454"/>
              <a:gd name="connsiteY1" fmla="*/ 129906 h 129906"/>
              <a:gd name="connsiteX2" fmla="*/ 1753863 w 3993454"/>
              <a:gd name="connsiteY2" fmla="*/ 129906 h 129906"/>
              <a:gd name="connsiteX3" fmla="*/ 1868261 w 3993454"/>
              <a:gd name="connsiteY3" fmla="*/ 0 h 129906"/>
              <a:gd name="connsiteX4" fmla="*/ 3993454 w 3993454"/>
              <a:gd name="connsiteY4" fmla="*/ 4714 h 129906"/>
              <a:gd name="connsiteX0" fmla="*/ 0 w 4013409"/>
              <a:gd name="connsiteY0" fmla="*/ 126115 h 129906"/>
              <a:gd name="connsiteX1" fmla="*/ 1773817 w 4013409"/>
              <a:gd name="connsiteY1" fmla="*/ 129906 h 129906"/>
              <a:gd name="connsiteX2" fmla="*/ 1773818 w 4013409"/>
              <a:gd name="connsiteY2" fmla="*/ 129906 h 129906"/>
              <a:gd name="connsiteX3" fmla="*/ 1888216 w 4013409"/>
              <a:gd name="connsiteY3" fmla="*/ 0 h 129906"/>
              <a:gd name="connsiteX4" fmla="*/ 4013409 w 4013409"/>
              <a:gd name="connsiteY4" fmla="*/ 4714 h 12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3409" h="129906">
                <a:moveTo>
                  <a:pt x="0" y="126115"/>
                </a:moveTo>
                <a:lnTo>
                  <a:pt x="1773817" y="129906"/>
                </a:lnTo>
                <a:lnTo>
                  <a:pt x="1773818" y="129906"/>
                </a:lnTo>
                <a:lnTo>
                  <a:pt x="1888216" y="0"/>
                </a:lnTo>
                <a:lnTo>
                  <a:pt x="4013409" y="4714"/>
                </a:lnTo>
              </a:path>
            </a:pathLst>
          </a:cu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108C17-14B9-4BBB-0126-FC004D033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3-Step Marketing Funnel Diagram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6A95A80-F751-99B8-58E0-1FF8A15E976A}"/>
              </a:ext>
            </a:extLst>
          </p:cNvPr>
          <p:cNvGrpSpPr/>
          <p:nvPr/>
        </p:nvGrpSpPr>
        <p:grpSpPr>
          <a:xfrm>
            <a:off x="609441" y="1483132"/>
            <a:ext cx="4081486" cy="4559955"/>
            <a:chOff x="1045686" y="1624995"/>
            <a:chExt cx="4081486" cy="4559955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1A7DDAD4-93E7-94D2-51F3-F67B3CD038AA}"/>
                </a:ext>
              </a:extLst>
            </p:cNvPr>
            <p:cNvGrpSpPr/>
            <p:nvPr/>
          </p:nvGrpSpPr>
          <p:grpSpPr>
            <a:xfrm>
              <a:off x="1045686" y="1624995"/>
              <a:ext cx="4081486" cy="4559955"/>
              <a:chOff x="2237672" y="1935271"/>
              <a:chExt cx="3526077" cy="3939436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6F99A58-2094-BA84-C09B-EFACC39AFF5C}"/>
                  </a:ext>
                </a:extLst>
              </p:cNvPr>
              <p:cNvSpPr/>
              <p:nvPr/>
            </p:nvSpPr>
            <p:spPr>
              <a:xfrm>
                <a:off x="3067110" y="4314019"/>
                <a:ext cx="1864538" cy="68877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EDD505A-ECAD-D6AF-0866-434845CBD2D5}"/>
                  </a:ext>
                </a:extLst>
              </p:cNvPr>
              <p:cNvSpPr/>
              <p:nvPr/>
            </p:nvSpPr>
            <p:spPr>
              <a:xfrm>
                <a:off x="3471916" y="5462403"/>
                <a:ext cx="1054539" cy="40402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BCA87634-9005-2B74-C430-86D9B6367D94}"/>
                  </a:ext>
                </a:extLst>
              </p:cNvPr>
              <p:cNvSpPr/>
              <p:nvPr/>
            </p:nvSpPr>
            <p:spPr>
              <a:xfrm>
                <a:off x="2237672" y="1935271"/>
                <a:ext cx="3526077" cy="13903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48000"/>
                    </a:schemeClr>
                  </a:gs>
                  <a:gs pos="99000">
                    <a:schemeClr val="bg1">
                      <a:lumMod val="85000"/>
                      <a:alpha val="42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6D689E8-B891-F4B9-B56A-078050A7FFEE}"/>
                  </a:ext>
                </a:extLst>
              </p:cNvPr>
              <p:cNvSpPr/>
              <p:nvPr/>
            </p:nvSpPr>
            <p:spPr>
              <a:xfrm>
                <a:off x="2658239" y="3090664"/>
                <a:ext cx="2684942" cy="105871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99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86EEC3F4-E79B-BB4F-977E-830F60C3FE1D}"/>
                  </a:ext>
                </a:extLst>
              </p:cNvPr>
              <p:cNvSpPr/>
              <p:nvPr/>
            </p:nvSpPr>
            <p:spPr>
              <a:xfrm>
                <a:off x="3146193" y="4877065"/>
                <a:ext cx="1709895" cy="997642"/>
              </a:xfrm>
              <a:custGeom>
                <a:avLst/>
                <a:gdLst>
                  <a:gd name="connsiteX0" fmla="*/ 1709895 w 1709895"/>
                  <a:gd name="connsiteY0" fmla="*/ 0 h 997642"/>
                  <a:gd name="connsiteX1" fmla="*/ 1381306 w 1709895"/>
                  <a:gd name="connsiteY1" fmla="*/ 803485 h 997642"/>
                  <a:gd name="connsiteX2" fmla="*/ 1379911 w 1709895"/>
                  <a:gd name="connsiteY2" fmla="*/ 803494 h 997642"/>
                  <a:gd name="connsiteX3" fmla="*/ 1372864 w 1709895"/>
                  <a:gd name="connsiteY3" fmla="*/ 831058 h 997642"/>
                  <a:gd name="connsiteX4" fmla="*/ 854517 w 1709895"/>
                  <a:gd name="connsiteY4" fmla="*/ 997642 h 997642"/>
                  <a:gd name="connsiteX5" fmla="*/ 336170 w 1709895"/>
                  <a:gd name="connsiteY5" fmla="*/ 831058 h 997642"/>
                  <a:gd name="connsiteX6" fmla="*/ 330718 w 1709895"/>
                  <a:gd name="connsiteY6" fmla="*/ 809729 h 997642"/>
                  <a:gd name="connsiteX7" fmla="*/ 327728 w 1709895"/>
                  <a:gd name="connsiteY7" fmla="*/ 809747 h 997642"/>
                  <a:gd name="connsiteX8" fmla="*/ 0 w 1709895"/>
                  <a:gd name="connsiteY8" fmla="*/ 6694 h 997642"/>
                  <a:gd name="connsiteX9" fmla="*/ 12273 w 1709895"/>
                  <a:gd name="connsiteY9" fmla="*/ 19916 h 997642"/>
                  <a:gd name="connsiteX10" fmla="*/ 851841 w 1709895"/>
                  <a:gd name="connsiteY10" fmla="*/ 239354 h 997642"/>
                  <a:gd name="connsiteX11" fmla="*/ 1691409 w 1709895"/>
                  <a:gd name="connsiteY11" fmla="*/ 19916 h 99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09895" h="997642">
                    <a:moveTo>
                      <a:pt x="1709895" y="0"/>
                    </a:moveTo>
                    <a:lnTo>
                      <a:pt x="1381306" y="803485"/>
                    </a:lnTo>
                    <a:lnTo>
                      <a:pt x="1379911" y="803494"/>
                    </a:lnTo>
                    <a:lnTo>
                      <a:pt x="1372864" y="831058"/>
                    </a:lnTo>
                    <a:cubicBezTo>
                      <a:pt x="1323528" y="926128"/>
                      <a:pt x="1110203" y="997642"/>
                      <a:pt x="854517" y="997642"/>
                    </a:cubicBezTo>
                    <a:cubicBezTo>
                      <a:pt x="598832" y="997642"/>
                      <a:pt x="385507" y="926128"/>
                      <a:pt x="336170" y="831058"/>
                    </a:cubicBezTo>
                    <a:lnTo>
                      <a:pt x="330718" y="809729"/>
                    </a:lnTo>
                    <a:lnTo>
                      <a:pt x="327728" y="809747"/>
                    </a:lnTo>
                    <a:lnTo>
                      <a:pt x="0" y="6694"/>
                    </a:lnTo>
                    <a:lnTo>
                      <a:pt x="12273" y="19916"/>
                    </a:lnTo>
                    <a:cubicBezTo>
                      <a:pt x="150597" y="148870"/>
                      <a:pt x="474422" y="239354"/>
                      <a:pt x="851841" y="239354"/>
                    </a:cubicBezTo>
                    <a:cubicBezTo>
                      <a:pt x="1229261" y="239354"/>
                      <a:pt x="1553085" y="148870"/>
                      <a:pt x="1691409" y="199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F2EBC6EE-42AF-E802-0EEF-4FB95326AFEC}"/>
                  </a:ext>
                </a:extLst>
              </p:cNvPr>
              <p:cNvSpPr/>
              <p:nvPr/>
            </p:nvSpPr>
            <p:spPr>
              <a:xfrm>
                <a:off x="2301033" y="2812811"/>
                <a:ext cx="3399046" cy="1351759"/>
              </a:xfrm>
              <a:custGeom>
                <a:avLst/>
                <a:gdLst>
                  <a:gd name="connsiteX0" fmla="*/ 0 w 3399046"/>
                  <a:gd name="connsiteY0" fmla="*/ 0 h 1351759"/>
                  <a:gd name="connsiteX1" fmla="*/ 15901 w 3399046"/>
                  <a:gd name="connsiteY1" fmla="*/ 24384 h 1351759"/>
                  <a:gd name="connsiteX2" fmla="*/ 1699677 w 3399046"/>
                  <a:gd name="connsiteY2" fmla="*/ 512849 h 1351759"/>
                  <a:gd name="connsiteX3" fmla="*/ 3383453 w 3399046"/>
                  <a:gd name="connsiteY3" fmla="*/ 24384 h 1351759"/>
                  <a:gd name="connsiteX4" fmla="*/ 3399046 w 3399046"/>
                  <a:gd name="connsiteY4" fmla="*/ 471 h 1351759"/>
                  <a:gd name="connsiteX5" fmla="*/ 2989891 w 3399046"/>
                  <a:gd name="connsiteY5" fmla="*/ 1000963 h 1351759"/>
                  <a:gd name="connsiteX6" fmla="*/ 2981768 w 3399046"/>
                  <a:gd name="connsiteY6" fmla="*/ 1009970 h 1351759"/>
                  <a:gd name="connsiteX7" fmla="*/ 1699677 w 3399046"/>
                  <a:gd name="connsiteY7" fmla="*/ 1351759 h 1351759"/>
                  <a:gd name="connsiteX8" fmla="*/ 417586 w 3399046"/>
                  <a:gd name="connsiteY8" fmla="*/ 1009970 h 1351759"/>
                  <a:gd name="connsiteX9" fmla="*/ 407695 w 3399046"/>
                  <a:gd name="connsiteY9" fmla="*/ 999002 h 1351759"/>
                  <a:gd name="connsiteX10" fmla="*/ 0 w 3399046"/>
                  <a:gd name="connsiteY10" fmla="*/ 0 h 1351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99046" h="1351759">
                    <a:moveTo>
                      <a:pt x="0" y="0"/>
                    </a:moveTo>
                    <a:lnTo>
                      <a:pt x="15901" y="24384"/>
                    </a:lnTo>
                    <a:cubicBezTo>
                      <a:pt x="239122" y="307376"/>
                      <a:pt x="908546" y="512849"/>
                      <a:pt x="1699677" y="512849"/>
                    </a:cubicBezTo>
                    <a:cubicBezTo>
                      <a:pt x="2490808" y="512849"/>
                      <a:pt x="3160233" y="307376"/>
                      <a:pt x="3383453" y="24384"/>
                    </a:cubicBezTo>
                    <a:lnTo>
                      <a:pt x="3399046" y="471"/>
                    </a:lnTo>
                    <a:lnTo>
                      <a:pt x="2989891" y="1000963"/>
                    </a:lnTo>
                    <a:lnTo>
                      <a:pt x="2981768" y="1009970"/>
                    </a:lnTo>
                    <a:cubicBezTo>
                      <a:pt x="2777818" y="1210302"/>
                      <a:pt x="2280642" y="1351759"/>
                      <a:pt x="1699677" y="1351759"/>
                    </a:cubicBezTo>
                    <a:cubicBezTo>
                      <a:pt x="1118712" y="1351759"/>
                      <a:pt x="621536" y="1210302"/>
                      <a:pt x="417586" y="1009970"/>
                    </a:cubicBezTo>
                    <a:lnTo>
                      <a:pt x="407695" y="9990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C37143D-A5A8-B41B-C495-2ECA0EB1DA26}"/>
                  </a:ext>
                </a:extLst>
              </p:cNvPr>
              <p:cNvSpPr/>
              <p:nvPr/>
            </p:nvSpPr>
            <p:spPr>
              <a:xfrm>
                <a:off x="2765068" y="3949864"/>
                <a:ext cx="2469608" cy="1065098"/>
              </a:xfrm>
              <a:custGeom>
                <a:avLst/>
                <a:gdLst>
                  <a:gd name="connsiteX0" fmla="*/ 0 w 2469608"/>
                  <a:gd name="connsiteY0" fmla="*/ 0 h 1065098"/>
                  <a:gd name="connsiteX1" fmla="*/ 46722 w 2469608"/>
                  <a:gd name="connsiteY1" fmla="*/ 40429 h 1065098"/>
                  <a:gd name="connsiteX2" fmla="*/ 1235643 w 2469608"/>
                  <a:gd name="connsiteY2" fmla="*/ 327183 h 1065098"/>
                  <a:gd name="connsiteX3" fmla="*/ 2424564 w 2469608"/>
                  <a:gd name="connsiteY3" fmla="*/ 40429 h 1065098"/>
                  <a:gd name="connsiteX4" fmla="*/ 2469608 w 2469608"/>
                  <a:gd name="connsiteY4" fmla="*/ 1452 h 1065098"/>
                  <a:gd name="connsiteX5" fmla="*/ 2143167 w 2469608"/>
                  <a:gd name="connsiteY5" fmla="*/ 799686 h 1065098"/>
                  <a:gd name="connsiteX6" fmla="*/ 2142790 w 2469608"/>
                  <a:gd name="connsiteY6" fmla="*/ 796743 h 1065098"/>
                  <a:gd name="connsiteX7" fmla="*/ 2139240 w 2469608"/>
                  <a:gd name="connsiteY7" fmla="*/ 802186 h 1065098"/>
                  <a:gd name="connsiteX8" fmla="*/ 1232965 w 2469608"/>
                  <a:gd name="connsiteY8" fmla="*/ 1065098 h 1065098"/>
                  <a:gd name="connsiteX9" fmla="*/ 382662 w 2469608"/>
                  <a:gd name="connsiteY9" fmla="*/ 857215 h 1065098"/>
                  <a:gd name="connsiteX10" fmla="*/ 327832 w 2469608"/>
                  <a:gd name="connsiteY10" fmla="*/ 803309 h 1065098"/>
                  <a:gd name="connsiteX11" fmla="*/ 0 w 2469608"/>
                  <a:gd name="connsiteY11" fmla="*/ 0 h 1065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69608" h="1065098">
                    <a:moveTo>
                      <a:pt x="0" y="0"/>
                    </a:moveTo>
                    <a:lnTo>
                      <a:pt x="46722" y="40429"/>
                    </a:lnTo>
                    <a:cubicBezTo>
                      <a:pt x="267856" y="210669"/>
                      <a:pt x="717242" y="327183"/>
                      <a:pt x="1235643" y="327183"/>
                    </a:cubicBezTo>
                    <a:cubicBezTo>
                      <a:pt x="1754044" y="327183"/>
                      <a:pt x="2203430" y="210669"/>
                      <a:pt x="2424564" y="40429"/>
                    </a:cubicBezTo>
                    <a:lnTo>
                      <a:pt x="2469608" y="1452"/>
                    </a:lnTo>
                    <a:lnTo>
                      <a:pt x="2143167" y="799686"/>
                    </a:lnTo>
                    <a:lnTo>
                      <a:pt x="2142790" y="796743"/>
                    </a:lnTo>
                    <a:lnTo>
                      <a:pt x="2139240" y="802186"/>
                    </a:lnTo>
                    <a:cubicBezTo>
                      <a:pt x="2019093" y="954504"/>
                      <a:pt x="1658783" y="1065098"/>
                      <a:pt x="1232965" y="1065098"/>
                    </a:cubicBezTo>
                    <a:cubicBezTo>
                      <a:pt x="860375" y="1065098"/>
                      <a:pt x="537938" y="980425"/>
                      <a:pt x="382662" y="857215"/>
                    </a:cubicBezTo>
                    <a:lnTo>
                      <a:pt x="327832" y="80330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92000"/>
                    </a:schemeClr>
                  </a:gs>
                  <a:gs pos="100000">
                    <a:schemeClr val="accent2"/>
                  </a:gs>
                  <a:gs pos="68000">
                    <a:schemeClr val="accent2">
                      <a:lumMod val="75000"/>
                    </a:schemeClr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2DE1E52-56BA-CD0D-287D-72DE984A8070}"/>
                  </a:ext>
                </a:extLst>
              </p:cNvPr>
              <p:cNvSpPr/>
              <p:nvPr/>
            </p:nvSpPr>
            <p:spPr>
              <a:xfrm>
                <a:off x="5414816" y="3192374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EE8715C-0A37-9D53-C6BE-A414D7247C99}"/>
                  </a:ext>
                </a:extLst>
              </p:cNvPr>
              <p:cNvSpPr/>
              <p:nvPr/>
            </p:nvSpPr>
            <p:spPr>
              <a:xfrm>
                <a:off x="4956824" y="4338746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B1D0227-9405-8D04-38F9-3D044148BABE}"/>
                  </a:ext>
                </a:extLst>
              </p:cNvPr>
              <p:cNvSpPr/>
              <p:nvPr/>
            </p:nvSpPr>
            <p:spPr>
              <a:xfrm>
                <a:off x="4475956" y="5485119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44FE34C4-BF7F-11FA-D42C-8DD421CC2472}"/>
                  </a:ext>
                </a:extLst>
              </p:cNvPr>
              <p:cNvSpPr/>
              <p:nvPr/>
            </p:nvSpPr>
            <p:spPr>
              <a:xfrm rot="18900000">
                <a:off x="3790878" y="2281126"/>
                <a:ext cx="419663" cy="419664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93748F7B-2A71-C6BA-55C9-3F85975DC7D0}"/>
                  </a:ext>
                </a:extLst>
              </p:cNvPr>
              <p:cNvSpPr/>
              <p:nvPr/>
            </p:nvSpPr>
            <p:spPr>
              <a:xfrm rot="18900000">
                <a:off x="4534984" y="2134453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EBB58A27-3C46-4B94-F353-E1A49799E731}"/>
                  </a:ext>
                </a:extLst>
              </p:cNvPr>
              <p:cNvSpPr/>
              <p:nvPr/>
            </p:nvSpPr>
            <p:spPr>
              <a:xfrm rot="18900000">
                <a:off x="4946967" y="2636869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A6532724-BEA2-A945-6142-1AE3E931659D}"/>
                  </a:ext>
                </a:extLst>
              </p:cNvPr>
              <p:cNvSpPr/>
              <p:nvPr/>
            </p:nvSpPr>
            <p:spPr>
              <a:xfrm rot="18900000">
                <a:off x="3228698" y="2556485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C6900549-0835-A19D-852E-89E11B15B215}"/>
                  </a:ext>
                </a:extLst>
              </p:cNvPr>
              <p:cNvSpPr/>
              <p:nvPr/>
            </p:nvSpPr>
            <p:spPr>
              <a:xfrm rot="18900000">
                <a:off x="2877005" y="2255034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C467C47-4777-7101-12FD-59F742D243A3}"/>
                </a:ext>
              </a:extLst>
            </p:cNvPr>
            <p:cNvSpPr txBox="1"/>
            <p:nvPr/>
          </p:nvSpPr>
          <p:spPr>
            <a:xfrm>
              <a:off x="2304243" y="3511438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Top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7455BE0-7034-956C-550E-F6D70ADD11E8}"/>
                </a:ext>
              </a:extLst>
            </p:cNvPr>
            <p:cNvSpPr txBox="1"/>
            <p:nvPr/>
          </p:nvSpPr>
          <p:spPr>
            <a:xfrm>
              <a:off x="2304243" y="4507900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Middle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6EE692E-ECB2-B9DB-408A-CDA282CF94F2}"/>
                </a:ext>
              </a:extLst>
            </p:cNvPr>
            <p:cNvSpPr txBox="1"/>
            <p:nvPr/>
          </p:nvSpPr>
          <p:spPr>
            <a:xfrm>
              <a:off x="2304243" y="5469192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Bottom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0417800-B91A-602B-6ED3-298F9D00C63A}"/>
              </a:ext>
            </a:extLst>
          </p:cNvPr>
          <p:cNvGrpSpPr/>
          <p:nvPr/>
        </p:nvGrpSpPr>
        <p:grpSpPr>
          <a:xfrm>
            <a:off x="7491046" y="1195756"/>
            <a:ext cx="4088338" cy="1559168"/>
            <a:chOff x="7491046" y="1160587"/>
            <a:chExt cx="4088338" cy="1559168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5C5CF3A5-2E32-0639-C511-64818713ADB5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F3DB44A-377B-8E64-7B2F-431CCF22DB2F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</a:rPr>
                <a:t>Provide your prospects with the information they are looking for with non-advertising content.</a:t>
              </a:r>
              <a:endParaRPr lang="en-IN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C24414E-A223-95D2-9006-BA9DC5EBB839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bg1">
                      <a:lumMod val="85000"/>
                    </a:schemeClr>
                  </a:solidFill>
                </a:rPr>
                <a:t>AWARENESS STAGE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066DD62-C64A-B102-B321-2ECD25009346}"/>
              </a:ext>
            </a:extLst>
          </p:cNvPr>
          <p:cNvGrpSpPr/>
          <p:nvPr/>
        </p:nvGrpSpPr>
        <p:grpSpPr>
          <a:xfrm>
            <a:off x="7491046" y="2983525"/>
            <a:ext cx="4088338" cy="1559168"/>
            <a:chOff x="7491046" y="1160587"/>
            <a:chExt cx="4088338" cy="1559168"/>
          </a:xfrm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F867EF39-1147-8706-555C-9D36A33B0D46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CEDFF3E-2623-DA01-5C2D-AB54DEA59452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Continue to educate and start positioning your product as the best solution your prospects need.</a:t>
              </a:r>
              <a:endParaRPr lang="en-I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82D701E-CA11-90E7-F42C-49F1F6A6ECE2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CONSIDERATION STAGE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8EAB84E-5A0A-7658-50D3-B70E10E26B9D}"/>
              </a:ext>
            </a:extLst>
          </p:cNvPr>
          <p:cNvGrpSpPr/>
          <p:nvPr/>
        </p:nvGrpSpPr>
        <p:grpSpPr>
          <a:xfrm>
            <a:off x="7491046" y="4771294"/>
            <a:ext cx="4088338" cy="1559168"/>
            <a:chOff x="7491046" y="1160587"/>
            <a:chExt cx="4088338" cy="1559168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D9732491-DC42-44EB-3EC2-12DCFDCA8858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AC9AD28-1578-7BC2-7470-EA7319F2A339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</a:rPr>
                <a:t>Show your potential customers why your product provides the best solution.</a:t>
              </a:r>
              <a:endParaRPr lang="en-IN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7B6AD60F-31B9-3D1A-9A58-2A9FE942EC11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bg1">
                      <a:lumMod val="85000"/>
                    </a:schemeClr>
                  </a:solidFill>
                </a:rPr>
                <a:t>DECISION STAGE</a:t>
              </a:r>
            </a:p>
          </p:txBody>
        </p:sp>
      </p:grpSp>
      <p:pic>
        <p:nvPicPr>
          <p:cNvPr id="116" name="Graphic 115" descr="Good Idea outline">
            <a:extLst>
              <a:ext uri="{FF2B5EF4-FFF2-40B4-BE49-F238E27FC236}">
                <a16:creationId xmlns:a16="http://schemas.microsoft.com/office/drawing/2014/main" id="{151D48D2-7327-B602-B2CC-AD06593B19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87668" y="5156687"/>
            <a:ext cx="788382" cy="788382"/>
          </a:xfrm>
          <a:prstGeom prst="rect">
            <a:avLst/>
          </a:prstGeom>
        </p:spPr>
      </p:pic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BBB4B4F-FFBA-627F-387D-74A3EA6FFF50}"/>
              </a:ext>
            </a:extLst>
          </p:cNvPr>
          <p:cNvGrpSpPr/>
          <p:nvPr/>
        </p:nvGrpSpPr>
        <p:grpSpPr>
          <a:xfrm>
            <a:off x="10702600" y="1643975"/>
            <a:ext cx="558518" cy="662732"/>
            <a:chOff x="10694167" y="1399072"/>
            <a:chExt cx="647794" cy="768667"/>
          </a:xfrm>
          <a:solidFill>
            <a:schemeClr val="bg1">
              <a:lumMod val="85000"/>
            </a:schemeClr>
          </a:solidFill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E67988-4D1C-ACA2-480A-8A245311EB87}"/>
                </a:ext>
              </a:extLst>
            </p:cNvPr>
            <p:cNvSpPr/>
            <p:nvPr/>
          </p:nvSpPr>
          <p:spPr>
            <a:xfrm>
              <a:off x="10694167" y="1399072"/>
              <a:ext cx="647794" cy="768667"/>
            </a:xfrm>
            <a:custGeom>
              <a:avLst/>
              <a:gdLst>
                <a:gd name="connsiteX0" fmla="*/ 572453 w 647794"/>
                <a:gd name="connsiteY0" fmla="*/ 301943 h 768667"/>
                <a:gd name="connsiteX1" fmla="*/ 572453 w 647794"/>
                <a:gd name="connsiteY1" fmla="*/ 297180 h 768667"/>
                <a:gd name="connsiteX2" fmla="*/ 296228 w 647794"/>
                <a:gd name="connsiteY2" fmla="*/ 0 h 768667"/>
                <a:gd name="connsiteX3" fmla="*/ 285750 w 647794"/>
                <a:gd name="connsiteY3" fmla="*/ 0 h 768667"/>
                <a:gd name="connsiteX4" fmla="*/ 0 w 647794"/>
                <a:gd name="connsiteY4" fmla="*/ 276225 h 768667"/>
                <a:gd name="connsiteX5" fmla="*/ 0 w 647794"/>
                <a:gd name="connsiteY5" fmla="*/ 297180 h 768667"/>
                <a:gd name="connsiteX6" fmla="*/ 112395 w 647794"/>
                <a:gd name="connsiteY6" fmla="*/ 527685 h 768667"/>
                <a:gd name="connsiteX7" fmla="*/ 112395 w 647794"/>
                <a:gd name="connsiteY7" fmla="*/ 768668 h 768667"/>
                <a:gd name="connsiteX8" fmla="*/ 413385 w 647794"/>
                <a:gd name="connsiteY8" fmla="*/ 768668 h 768667"/>
                <a:gd name="connsiteX9" fmla="*/ 413385 w 647794"/>
                <a:gd name="connsiteY9" fmla="*/ 654368 h 768667"/>
                <a:gd name="connsiteX10" fmla="*/ 460058 w 647794"/>
                <a:gd name="connsiteY10" fmla="*/ 654368 h 768667"/>
                <a:gd name="connsiteX11" fmla="*/ 572453 w 647794"/>
                <a:gd name="connsiteY11" fmla="*/ 541973 h 768667"/>
                <a:gd name="connsiteX12" fmla="*/ 572453 w 647794"/>
                <a:gd name="connsiteY12" fmla="*/ 541973 h 768667"/>
                <a:gd name="connsiteX13" fmla="*/ 572453 w 647794"/>
                <a:gd name="connsiteY13" fmla="*/ 540068 h 768667"/>
                <a:gd name="connsiteX14" fmla="*/ 572453 w 647794"/>
                <a:gd name="connsiteY14" fmla="*/ 482918 h 768667"/>
                <a:gd name="connsiteX15" fmla="*/ 614363 w 647794"/>
                <a:gd name="connsiteY15" fmla="*/ 482918 h 768667"/>
                <a:gd name="connsiteX16" fmla="*/ 638175 w 647794"/>
                <a:gd name="connsiteY16" fmla="*/ 416243 h 768667"/>
                <a:gd name="connsiteX17" fmla="*/ 572453 w 647794"/>
                <a:gd name="connsiteY17" fmla="*/ 301943 h 768667"/>
                <a:gd name="connsiteX18" fmla="*/ 626745 w 647794"/>
                <a:gd name="connsiteY18" fmla="*/ 454343 h 768667"/>
                <a:gd name="connsiteX19" fmla="*/ 613410 w 647794"/>
                <a:gd name="connsiteY19" fmla="*/ 464820 h 768667"/>
                <a:gd name="connsiteX20" fmla="*/ 553403 w 647794"/>
                <a:gd name="connsiteY20" fmla="*/ 464820 h 768667"/>
                <a:gd name="connsiteX21" fmla="*/ 553403 w 647794"/>
                <a:gd name="connsiteY21" fmla="*/ 542925 h 768667"/>
                <a:gd name="connsiteX22" fmla="*/ 460058 w 647794"/>
                <a:gd name="connsiteY22" fmla="*/ 636270 h 768667"/>
                <a:gd name="connsiteX23" fmla="*/ 394335 w 647794"/>
                <a:gd name="connsiteY23" fmla="*/ 636270 h 768667"/>
                <a:gd name="connsiteX24" fmla="*/ 394335 w 647794"/>
                <a:gd name="connsiteY24" fmla="*/ 750570 h 768667"/>
                <a:gd name="connsiteX25" fmla="*/ 131445 w 647794"/>
                <a:gd name="connsiteY25" fmla="*/ 750570 h 768667"/>
                <a:gd name="connsiteX26" fmla="*/ 131445 w 647794"/>
                <a:gd name="connsiteY26" fmla="*/ 518160 h 768667"/>
                <a:gd name="connsiteX27" fmla="*/ 123825 w 647794"/>
                <a:gd name="connsiteY27" fmla="*/ 512445 h 768667"/>
                <a:gd name="connsiteX28" fmla="*/ 19050 w 647794"/>
                <a:gd name="connsiteY28" fmla="*/ 297180 h 768667"/>
                <a:gd name="connsiteX29" fmla="*/ 19050 w 647794"/>
                <a:gd name="connsiteY29" fmla="*/ 297180 h 768667"/>
                <a:gd name="connsiteX30" fmla="*/ 19050 w 647794"/>
                <a:gd name="connsiteY30" fmla="*/ 297180 h 768667"/>
                <a:gd name="connsiteX31" fmla="*/ 19050 w 647794"/>
                <a:gd name="connsiteY31" fmla="*/ 278130 h 768667"/>
                <a:gd name="connsiteX32" fmla="*/ 285750 w 647794"/>
                <a:gd name="connsiteY32" fmla="*/ 19050 h 768667"/>
                <a:gd name="connsiteX33" fmla="*/ 295275 w 647794"/>
                <a:gd name="connsiteY33" fmla="*/ 19050 h 768667"/>
                <a:gd name="connsiteX34" fmla="*/ 552450 w 647794"/>
                <a:gd name="connsiteY34" fmla="*/ 296228 h 768667"/>
                <a:gd name="connsiteX35" fmla="*/ 552450 w 647794"/>
                <a:gd name="connsiteY35" fmla="*/ 306705 h 768667"/>
                <a:gd name="connsiteX36" fmla="*/ 555308 w 647794"/>
                <a:gd name="connsiteY36" fmla="*/ 311468 h 768667"/>
                <a:gd name="connsiteX37" fmla="*/ 621030 w 647794"/>
                <a:gd name="connsiteY37" fmla="*/ 425768 h 768667"/>
                <a:gd name="connsiteX38" fmla="*/ 621030 w 647794"/>
                <a:gd name="connsiteY38" fmla="*/ 425768 h 768667"/>
                <a:gd name="connsiteX39" fmla="*/ 621030 w 647794"/>
                <a:gd name="connsiteY39" fmla="*/ 425768 h 768667"/>
                <a:gd name="connsiteX40" fmla="*/ 626745 w 647794"/>
                <a:gd name="connsiteY40" fmla="*/ 454343 h 768667"/>
                <a:gd name="connsiteX41" fmla="*/ 626745 w 647794"/>
                <a:gd name="connsiteY41" fmla="*/ 454343 h 7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47794" h="768667">
                  <a:moveTo>
                    <a:pt x="572453" y="301943"/>
                  </a:moveTo>
                  <a:lnTo>
                    <a:pt x="572453" y="297180"/>
                  </a:lnTo>
                  <a:cubicBezTo>
                    <a:pt x="578168" y="139065"/>
                    <a:pt x="454343" y="6668"/>
                    <a:pt x="296228" y="0"/>
                  </a:cubicBezTo>
                  <a:cubicBezTo>
                    <a:pt x="292418" y="0"/>
                    <a:pt x="289560" y="0"/>
                    <a:pt x="285750" y="0"/>
                  </a:cubicBezTo>
                  <a:cubicBezTo>
                    <a:pt x="131445" y="0"/>
                    <a:pt x="5715" y="121920"/>
                    <a:pt x="0" y="276225"/>
                  </a:cubicBezTo>
                  <a:cubicBezTo>
                    <a:pt x="0" y="282893"/>
                    <a:pt x="0" y="290513"/>
                    <a:pt x="0" y="297180"/>
                  </a:cubicBezTo>
                  <a:cubicBezTo>
                    <a:pt x="0" y="387668"/>
                    <a:pt x="40957" y="472440"/>
                    <a:pt x="112395" y="527685"/>
                  </a:cubicBezTo>
                  <a:lnTo>
                    <a:pt x="112395" y="768668"/>
                  </a:lnTo>
                  <a:lnTo>
                    <a:pt x="413385" y="768668"/>
                  </a:lnTo>
                  <a:lnTo>
                    <a:pt x="413385" y="654368"/>
                  </a:lnTo>
                  <a:lnTo>
                    <a:pt x="460058" y="654368"/>
                  </a:lnTo>
                  <a:cubicBezTo>
                    <a:pt x="521970" y="654368"/>
                    <a:pt x="572453" y="603885"/>
                    <a:pt x="572453" y="541973"/>
                  </a:cubicBezTo>
                  <a:lnTo>
                    <a:pt x="572453" y="541973"/>
                  </a:lnTo>
                  <a:cubicBezTo>
                    <a:pt x="572453" y="541020"/>
                    <a:pt x="572453" y="541020"/>
                    <a:pt x="572453" y="540068"/>
                  </a:cubicBezTo>
                  <a:lnTo>
                    <a:pt x="572453" y="482918"/>
                  </a:lnTo>
                  <a:lnTo>
                    <a:pt x="614363" y="482918"/>
                  </a:lnTo>
                  <a:cubicBezTo>
                    <a:pt x="639128" y="480060"/>
                    <a:pt x="661035" y="451485"/>
                    <a:pt x="638175" y="416243"/>
                  </a:cubicBezTo>
                  <a:lnTo>
                    <a:pt x="572453" y="301943"/>
                  </a:lnTo>
                  <a:close/>
                  <a:moveTo>
                    <a:pt x="626745" y="454343"/>
                  </a:moveTo>
                  <a:cubicBezTo>
                    <a:pt x="623888" y="460058"/>
                    <a:pt x="619125" y="462915"/>
                    <a:pt x="613410" y="464820"/>
                  </a:cubicBezTo>
                  <a:lnTo>
                    <a:pt x="553403" y="464820"/>
                  </a:lnTo>
                  <a:lnTo>
                    <a:pt x="553403" y="542925"/>
                  </a:lnTo>
                  <a:cubicBezTo>
                    <a:pt x="553403" y="594360"/>
                    <a:pt x="511492" y="636270"/>
                    <a:pt x="460058" y="636270"/>
                  </a:cubicBezTo>
                  <a:lnTo>
                    <a:pt x="394335" y="636270"/>
                  </a:lnTo>
                  <a:lnTo>
                    <a:pt x="394335" y="750570"/>
                  </a:lnTo>
                  <a:lnTo>
                    <a:pt x="131445" y="750570"/>
                  </a:lnTo>
                  <a:lnTo>
                    <a:pt x="131445" y="518160"/>
                  </a:lnTo>
                  <a:lnTo>
                    <a:pt x="123825" y="512445"/>
                  </a:lnTo>
                  <a:cubicBezTo>
                    <a:pt x="57150" y="461010"/>
                    <a:pt x="19050" y="381000"/>
                    <a:pt x="19050" y="297180"/>
                  </a:cubicBezTo>
                  <a:lnTo>
                    <a:pt x="19050" y="297180"/>
                  </a:lnTo>
                  <a:lnTo>
                    <a:pt x="19050" y="297180"/>
                  </a:lnTo>
                  <a:cubicBezTo>
                    <a:pt x="19050" y="290513"/>
                    <a:pt x="19050" y="283845"/>
                    <a:pt x="19050" y="278130"/>
                  </a:cubicBezTo>
                  <a:cubicBezTo>
                    <a:pt x="23813" y="133350"/>
                    <a:pt x="141923" y="19050"/>
                    <a:pt x="285750" y="19050"/>
                  </a:cubicBezTo>
                  <a:cubicBezTo>
                    <a:pt x="288608" y="19050"/>
                    <a:pt x="292418" y="19050"/>
                    <a:pt x="295275" y="19050"/>
                  </a:cubicBezTo>
                  <a:cubicBezTo>
                    <a:pt x="442913" y="24765"/>
                    <a:pt x="558165" y="148590"/>
                    <a:pt x="552450" y="296228"/>
                  </a:cubicBezTo>
                  <a:lnTo>
                    <a:pt x="552450" y="306705"/>
                  </a:lnTo>
                  <a:lnTo>
                    <a:pt x="555308" y="311468"/>
                  </a:lnTo>
                  <a:lnTo>
                    <a:pt x="621030" y="425768"/>
                  </a:lnTo>
                  <a:lnTo>
                    <a:pt x="621030" y="425768"/>
                  </a:lnTo>
                  <a:lnTo>
                    <a:pt x="621030" y="425768"/>
                  </a:lnTo>
                  <a:cubicBezTo>
                    <a:pt x="628650" y="434340"/>
                    <a:pt x="630555" y="444818"/>
                    <a:pt x="626745" y="454343"/>
                  </a:cubicBezTo>
                  <a:cubicBezTo>
                    <a:pt x="626745" y="454343"/>
                    <a:pt x="626745" y="454343"/>
                    <a:pt x="626745" y="4543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CD993CD0-FD5F-78B8-9859-4F7FED3BAE24}"/>
                </a:ext>
              </a:extLst>
            </p:cNvPr>
            <p:cNvSpPr/>
            <p:nvPr/>
          </p:nvSpPr>
          <p:spPr>
            <a:xfrm>
              <a:off x="10850700" y="1521111"/>
              <a:ext cx="274056" cy="190893"/>
            </a:xfrm>
            <a:custGeom>
              <a:avLst/>
              <a:gdLst>
                <a:gd name="connsiteX0" fmla="*/ 378342 w 738470"/>
                <a:gd name="connsiteY0" fmla="*/ 19052 h 514381"/>
                <a:gd name="connsiteX1" fmla="*/ 466353 w 738470"/>
                <a:gd name="connsiteY1" fmla="*/ 91690 h 514381"/>
                <a:gd name="connsiteX2" fmla="*/ 466496 w 738470"/>
                <a:gd name="connsiteY2" fmla="*/ 91747 h 514381"/>
                <a:gd name="connsiteX3" fmla="*/ 522084 w 738470"/>
                <a:gd name="connsiteY3" fmla="*/ 72964 h 514381"/>
                <a:gd name="connsiteX4" fmla="*/ 611914 w 738470"/>
                <a:gd name="connsiteY4" fmla="*/ 162822 h 514381"/>
                <a:gd name="connsiteX5" fmla="*/ 609267 w 738470"/>
                <a:gd name="connsiteY5" fmla="*/ 183339 h 514381"/>
                <a:gd name="connsiteX6" fmla="*/ 609338 w 738470"/>
                <a:gd name="connsiteY6" fmla="*/ 183454 h 514381"/>
                <a:gd name="connsiteX7" fmla="*/ 609381 w 738470"/>
                <a:gd name="connsiteY7" fmla="*/ 183454 h 514381"/>
                <a:gd name="connsiteX8" fmla="*/ 631060 w 738470"/>
                <a:gd name="connsiteY8" fmla="*/ 180806 h 514381"/>
                <a:gd name="connsiteX9" fmla="*/ 719607 w 738470"/>
                <a:gd name="connsiteY9" fmla="*/ 271957 h 514381"/>
                <a:gd name="connsiteX10" fmla="*/ 629888 w 738470"/>
                <a:gd name="connsiteY10" fmla="*/ 360514 h 514381"/>
                <a:gd name="connsiteX11" fmla="*/ 594074 w 738470"/>
                <a:gd name="connsiteY11" fmla="*/ 352484 h 514381"/>
                <a:gd name="connsiteX12" fmla="*/ 593959 w 738470"/>
                <a:gd name="connsiteY12" fmla="*/ 352522 h 514381"/>
                <a:gd name="connsiteX13" fmla="*/ 593950 w 738470"/>
                <a:gd name="connsiteY13" fmla="*/ 352570 h 514381"/>
                <a:gd name="connsiteX14" fmla="*/ 593950 w 738470"/>
                <a:gd name="connsiteY14" fmla="*/ 358628 h 514381"/>
                <a:gd name="connsiteX15" fmla="*/ 511159 w 738470"/>
                <a:gd name="connsiteY15" fmla="*/ 450068 h 514381"/>
                <a:gd name="connsiteX16" fmla="*/ 432378 w 738470"/>
                <a:gd name="connsiteY16" fmla="*/ 413673 h 514381"/>
                <a:gd name="connsiteX17" fmla="*/ 432257 w 738470"/>
                <a:gd name="connsiteY17" fmla="*/ 413659 h 514381"/>
                <a:gd name="connsiteX18" fmla="*/ 432225 w 738470"/>
                <a:gd name="connsiteY18" fmla="*/ 413720 h 514381"/>
                <a:gd name="connsiteX19" fmla="*/ 334119 w 738470"/>
                <a:gd name="connsiteY19" fmla="*/ 494874 h 514381"/>
                <a:gd name="connsiteX20" fmla="*/ 252565 w 738470"/>
                <a:gd name="connsiteY20" fmla="*/ 405405 h 514381"/>
                <a:gd name="connsiteX21" fmla="*/ 253422 w 738470"/>
                <a:gd name="connsiteY21" fmla="*/ 395737 h 514381"/>
                <a:gd name="connsiteX22" fmla="*/ 253393 w 738470"/>
                <a:gd name="connsiteY22" fmla="*/ 395632 h 514381"/>
                <a:gd name="connsiteX23" fmla="*/ 253289 w 738470"/>
                <a:gd name="connsiteY23" fmla="*/ 395661 h 514381"/>
                <a:gd name="connsiteX24" fmla="*/ 128055 w 738470"/>
                <a:gd name="connsiteY24" fmla="*/ 379829 h 514381"/>
                <a:gd name="connsiteX25" fmla="*/ 109728 w 738470"/>
                <a:gd name="connsiteY25" fmla="*/ 333558 h 514381"/>
                <a:gd name="connsiteX26" fmla="*/ 108823 w 738470"/>
                <a:gd name="connsiteY26" fmla="*/ 333558 h 514381"/>
                <a:gd name="connsiteX27" fmla="*/ 19095 w 738470"/>
                <a:gd name="connsiteY27" fmla="*/ 243569 h 514381"/>
                <a:gd name="connsiteX28" fmla="*/ 107651 w 738470"/>
                <a:gd name="connsiteY28" fmla="*/ 153850 h 514381"/>
                <a:gd name="connsiteX29" fmla="*/ 129330 w 738470"/>
                <a:gd name="connsiteY29" fmla="*/ 156498 h 514381"/>
                <a:gd name="connsiteX30" fmla="*/ 129454 w 738470"/>
                <a:gd name="connsiteY30" fmla="*/ 156417 h 514381"/>
                <a:gd name="connsiteX31" fmla="*/ 129454 w 738470"/>
                <a:gd name="connsiteY31" fmla="*/ 156374 h 514381"/>
                <a:gd name="connsiteX32" fmla="*/ 126816 w 738470"/>
                <a:gd name="connsiteY32" fmla="*/ 137762 h 514381"/>
                <a:gd name="connsiteX33" fmla="*/ 214145 w 738470"/>
                <a:gd name="connsiteY33" fmla="*/ 46074 h 514381"/>
                <a:gd name="connsiteX34" fmla="*/ 291093 w 738470"/>
                <a:gd name="connsiteY34" fmla="*/ 86327 h 514381"/>
                <a:gd name="connsiteX35" fmla="*/ 291209 w 738470"/>
                <a:gd name="connsiteY35" fmla="*/ 86364 h 514381"/>
                <a:gd name="connsiteX36" fmla="*/ 291246 w 738470"/>
                <a:gd name="connsiteY36" fmla="*/ 86327 h 514381"/>
                <a:gd name="connsiteX37" fmla="*/ 378342 w 738470"/>
                <a:gd name="connsiteY37" fmla="*/ 19052 h 514381"/>
                <a:gd name="connsiteX38" fmla="*/ 378342 w 738470"/>
                <a:gd name="connsiteY38" fmla="*/ 2 h 514381"/>
                <a:gd name="connsiteX39" fmla="*/ 285712 w 738470"/>
                <a:gd name="connsiteY39" fmla="*/ 52104 h 514381"/>
                <a:gd name="connsiteX40" fmla="*/ 216636 w 738470"/>
                <a:gd name="connsiteY40" fmla="*/ 26958 h 514381"/>
                <a:gd name="connsiteX41" fmla="*/ 107747 w 738470"/>
                <a:gd name="connsiteY41" fmla="*/ 134800 h 514381"/>
                <a:gd name="connsiteX42" fmla="*/ 6 w 738470"/>
                <a:gd name="connsiteY42" fmla="*/ 244884 h 514381"/>
                <a:gd name="connsiteX43" fmla="*/ 93554 w 738470"/>
                <a:gd name="connsiteY43" fmla="*/ 351541 h 514381"/>
                <a:gd name="connsiteX44" fmla="*/ 224877 w 738470"/>
                <a:gd name="connsiteY44" fmla="*/ 430226 h 514381"/>
                <a:gd name="connsiteX45" fmla="*/ 235648 w 738470"/>
                <a:gd name="connsiteY45" fmla="*/ 426922 h 514381"/>
                <a:gd name="connsiteX46" fmla="*/ 364184 w 738470"/>
                <a:gd name="connsiteY46" fmla="*/ 512194 h 514381"/>
                <a:gd name="connsiteX47" fmla="*/ 442093 w 738470"/>
                <a:gd name="connsiteY47" fmla="*/ 449877 h 514381"/>
                <a:gd name="connsiteX48" fmla="*/ 504111 w 738470"/>
                <a:gd name="connsiteY48" fmla="*/ 469423 h 514381"/>
                <a:gd name="connsiteX49" fmla="*/ 611638 w 738470"/>
                <a:gd name="connsiteY49" fmla="*/ 377735 h 514381"/>
                <a:gd name="connsiteX50" fmla="*/ 629888 w 738470"/>
                <a:gd name="connsiteY50" fmla="*/ 379564 h 514381"/>
                <a:gd name="connsiteX51" fmla="*/ 738470 w 738470"/>
                <a:gd name="connsiteY51" fmla="*/ 270329 h 514381"/>
                <a:gd name="connsiteX52" fmla="*/ 630964 w 738470"/>
                <a:gd name="connsiteY52" fmla="*/ 161756 h 514381"/>
                <a:gd name="connsiteX53" fmla="*/ 522084 w 738470"/>
                <a:gd name="connsiteY53" fmla="*/ 53914 h 514381"/>
                <a:gd name="connsiteX54" fmla="*/ 477441 w 738470"/>
                <a:gd name="connsiteY54" fmla="*/ 63353 h 514381"/>
                <a:gd name="connsiteX55" fmla="*/ 378342 w 738470"/>
                <a:gd name="connsiteY55" fmla="*/ 2 h 51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738470" h="514381">
                  <a:moveTo>
                    <a:pt x="378342" y="19052"/>
                  </a:moveTo>
                  <a:cubicBezTo>
                    <a:pt x="421387" y="18790"/>
                    <a:pt x="458448" y="49377"/>
                    <a:pt x="466353" y="91690"/>
                  </a:cubicBezTo>
                  <a:cubicBezTo>
                    <a:pt x="466353" y="91756"/>
                    <a:pt x="466439" y="91794"/>
                    <a:pt x="466496" y="91747"/>
                  </a:cubicBezTo>
                  <a:cubicBezTo>
                    <a:pt x="482496" y="79619"/>
                    <a:pt x="502007" y="73026"/>
                    <a:pt x="522084" y="72964"/>
                  </a:cubicBezTo>
                  <a:cubicBezTo>
                    <a:pt x="571642" y="73121"/>
                    <a:pt x="611773" y="113265"/>
                    <a:pt x="611914" y="162822"/>
                  </a:cubicBezTo>
                  <a:cubicBezTo>
                    <a:pt x="611963" y="169750"/>
                    <a:pt x="611072" y="176652"/>
                    <a:pt x="609267" y="183339"/>
                  </a:cubicBezTo>
                  <a:cubicBezTo>
                    <a:pt x="609255" y="183391"/>
                    <a:pt x="609287" y="183442"/>
                    <a:pt x="609338" y="183454"/>
                  </a:cubicBezTo>
                  <a:cubicBezTo>
                    <a:pt x="609352" y="183456"/>
                    <a:pt x="609367" y="183456"/>
                    <a:pt x="609381" y="183454"/>
                  </a:cubicBezTo>
                  <a:cubicBezTo>
                    <a:pt x="616454" y="181597"/>
                    <a:pt x="623747" y="180706"/>
                    <a:pt x="631060" y="180806"/>
                  </a:cubicBezTo>
                  <a:cubicBezTo>
                    <a:pt x="680682" y="181525"/>
                    <a:pt x="720326" y="222335"/>
                    <a:pt x="719607" y="271957"/>
                  </a:cubicBezTo>
                  <a:cubicBezTo>
                    <a:pt x="718896" y="321021"/>
                    <a:pt x="678957" y="360442"/>
                    <a:pt x="629888" y="360514"/>
                  </a:cubicBezTo>
                  <a:cubicBezTo>
                    <a:pt x="617543" y="360179"/>
                    <a:pt x="605380" y="357452"/>
                    <a:pt x="594074" y="352484"/>
                  </a:cubicBezTo>
                  <a:cubicBezTo>
                    <a:pt x="594032" y="352463"/>
                    <a:pt x="593980" y="352479"/>
                    <a:pt x="593959" y="352522"/>
                  </a:cubicBezTo>
                  <a:cubicBezTo>
                    <a:pt x="593951" y="352537"/>
                    <a:pt x="593948" y="352554"/>
                    <a:pt x="593950" y="352570"/>
                  </a:cubicBezTo>
                  <a:lnTo>
                    <a:pt x="593950" y="358628"/>
                  </a:lnTo>
                  <a:cubicBezTo>
                    <a:pt x="594340" y="406003"/>
                    <a:pt x="558340" y="445763"/>
                    <a:pt x="511159" y="450068"/>
                  </a:cubicBezTo>
                  <a:cubicBezTo>
                    <a:pt x="480332" y="452598"/>
                    <a:pt x="450434" y="438785"/>
                    <a:pt x="432378" y="413673"/>
                  </a:cubicBezTo>
                  <a:cubicBezTo>
                    <a:pt x="432348" y="413636"/>
                    <a:pt x="432294" y="413630"/>
                    <a:pt x="432257" y="413659"/>
                  </a:cubicBezTo>
                  <a:cubicBezTo>
                    <a:pt x="432239" y="413675"/>
                    <a:pt x="432227" y="413697"/>
                    <a:pt x="432225" y="413720"/>
                  </a:cubicBezTo>
                  <a:cubicBezTo>
                    <a:pt x="427544" y="463222"/>
                    <a:pt x="383620" y="499556"/>
                    <a:pt x="334119" y="494874"/>
                  </a:cubicBezTo>
                  <a:cubicBezTo>
                    <a:pt x="287947" y="490508"/>
                    <a:pt x="252648" y="451782"/>
                    <a:pt x="252565" y="405405"/>
                  </a:cubicBezTo>
                  <a:cubicBezTo>
                    <a:pt x="252557" y="402163"/>
                    <a:pt x="252845" y="398927"/>
                    <a:pt x="253422" y="395737"/>
                  </a:cubicBezTo>
                  <a:cubicBezTo>
                    <a:pt x="253443" y="395700"/>
                    <a:pt x="253431" y="395653"/>
                    <a:pt x="253393" y="395632"/>
                  </a:cubicBezTo>
                  <a:cubicBezTo>
                    <a:pt x="253356" y="395611"/>
                    <a:pt x="253310" y="395624"/>
                    <a:pt x="253289" y="395661"/>
                  </a:cubicBezTo>
                  <a:cubicBezTo>
                    <a:pt x="214334" y="425871"/>
                    <a:pt x="158265" y="418783"/>
                    <a:pt x="128055" y="379829"/>
                  </a:cubicBezTo>
                  <a:cubicBezTo>
                    <a:pt x="117682" y="366455"/>
                    <a:pt x="111326" y="350407"/>
                    <a:pt x="109728" y="333558"/>
                  </a:cubicBezTo>
                  <a:lnTo>
                    <a:pt x="108823" y="333558"/>
                  </a:lnTo>
                  <a:cubicBezTo>
                    <a:pt x="59196" y="333486"/>
                    <a:pt x="19022" y="293197"/>
                    <a:pt x="19095" y="243569"/>
                  </a:cubicBezTo>
                  <a:cubicBezTo>
                    <a:pt x="19166" y="194500"/>
                    <a:pt x="58587" y="154560"/>
                    <a:pt x="107651" y="153850"/>
                  </a:cubicBezTo>
                  <a:cubicBezTo>
                    <a:pt x="114964" y="153749"/>
                    <a:pt x="122257" y="154640"/>
                    <a:pt x="129330" y="156498"/>
                  </a:cubicBezTo>
                  <a:cubicBezTo>
                    <a:pt x="129387" y="156509"/>
                    <a:pt x="129443" y="156473"/>
                    <a:pt x="129454" y="156417"/>
                  </a:cubicBezTo>
                  <a:cubicBezTo>
                    <a:pt x="129457" y="156403"/>
                    <a:pt x="129457" y="156388"/>
                    <a:pt x="129454" y="156374"/>
                  </a:cubicBezTo>
                  <a:cubicBezTo>
                    <a:pt x="127862" y="150292"/>
                    <a:pt x="126977" y="144047"/>
                    <a:pt x="126816" y="137762"/>
                  </a:cubicBezTo>
                  <a:cubicBezTo>
                    <a:pt x="125612" y="88328"/>
                    <a:pt x="164710" y="47277"/>
                    <a:pt x="214145" y="46074"/>
                  </a:cubicBezTo>
                  <a:cubicBezTo>
                    <a:pt x="245020" y="45322"/>
                    <a:pt x="274103" y="60536"/>
                    <a:pt x="291093" y="86327"/>
                  </a:cubicBezTo>
                  <a:cubicBezTo>
                    <a:pt x="291115" y="86369"/>
                    <a:pt x="291167" y="86386"/>
                    <a:pt x="291209" y="86364"/>
                  </a:cubicBezTo>
                  <a:cubicBezTo>
                    <a:pt x="291225" y="86356"/>
                    <a:pt x="291237" y="86343"/>
                    <a:pt x="291246" y="86327"/>
                  </a:cubicBezTo>
                  <a:cubicBezTo>
                    <a:pt x="302001" y="46971"/>
                    <a:pt x="337546" y="19515"/>
                    <a:pt x="378342" y="19052"/>
                  </a:cubicBezTo>
                  <a:moveTo>
                    <a:pt x="378342" y="2"/>
                  </a:moveTo>
                  <a:cubicBezTo>
                    <a:pt x="340553" y="258"/>
                    <a:pt x="305555" y="19944"/>
                    <a:pt x="285712" y="52104"/>
                  </a:cubicBezTo>
                  <a:cubicBezTo>
                    <a:pt x="266344" y="35888"/>
                    <a:pt x="241897" y="26988"/>
                    <a:pt x="216636" y="26958"/>
                  </a:cubicBezTo>
                  <a:cubicBezTo>
                    <a:pt x="156937" y="27032"/>
                    <a:pt x="108398" y="75104"/>
                    <a:pt x="107747" y="134800"/>
                  </a:cubicBezTo>
                  <a:cubicBezTo>
                    <a:pt x="47596" y="135447"/>
                    <a:pt x="-641" y="184733"/>
                    <a:pt x="6" y="244884"/>
                  </a:cubicBezTo>
                  <a:cubicBezTo>
                    <a:pt x="585" y="298655"/>
                    <a:pt x="40318" y="343956"/>
                    <a:pt x="93554" y="351541"/>
                  </a:cubicBezTo>
                  <a:cubicBezTo>
                    <a:pt x="108090" y="409533"/>
                    <a:pt x="166885" y="444761"/>
                    <a:pt x="224877" y="430226"/>
                  </a:cubicBezTo>
                  <a:cubicBezTo>
                    <a:pt x="228522" y="429313"/>
                    <a:pt x="232117" y="428210"/>
                    <a:pt x="235648" y="426922"/>
                  </a:cubicBezTo>
                  <a:cubicBezTo>
                    <a:pt x="247596" y="485964"/>
                    <a:pt x="305144" y="524141"/>
                    <a:pt x="364184" y="512194"/>
                  </a:cubicBezTo>
                  <a:cubicBezTo>
                    <a:pt x="398689" y="505212"/>
                    <a:pt x="427702" y="482005"/>
                    <a:pt x="442093" y="449877"/>
                  </a:cubicBezTo>
                  <a:cubicBezTo>
                    <a:pt x="460225" y="462694"/>
                    <a:pt x="481907" y="469527"/>
                    <a:pt x="504111" y="469423"/>
                  </a:cubicBezTo>
                  <a:cubicBezTo>
                    <a:pt x="557585" y="469358"/>
                    <a:pt x="603124" y="430527"/>
                    <a:pt x="611638" y="377735"/>
                  </a:cubicBezTo>
                  <a:cubicBezTo>
                    <a:pt x="617649" y="378928"/>
                    <a:pt x="623761" y="379541"/>
                    <a:pt x="629888" y="379564"/>
                  </a:cubicBezTo>
                  <a:cubicBezTo>
                    <a:pt x="690037" y="379384"/>
                    <a:pt x="738650" y="330478"/>
                    <a:pt x="738470" y="270329"/>
                  </a:cubicBezTo>
                  <a:cubicBezTo>
                    <a:pt x="738291" y="210855"/>
                    <a:pt x="690434" y="162521"/>
                    <a:pt x="630964" y="161756"/>
                  </a:cubicBezTo>
                  <a:cubicBezTo>
                    <a:pt x="630313" y="102063"/>
                    <a:pt x="581780" y="53994"/>
                    <a:pt x="522084" y="53914"/>
                  </a:cubicBezTo>
                  <a:cubicBezTo>
                    <a:pt x="506711" y="53939"/>
                    <a:pt x="491509" y="57154"/>
                    <a:pt x="477441" y="63353"/>
                  </a:cubicBezTo>
                  <a:cubicBezTo>
                    <a:pt x="459782" y="24549"/>
                    <a:pt x="420974" y="-260"/>
                    <a:pt x="378342" y="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6F06A3B-8642-F0AC-E8AA-3390AE9B7AE8}"/>
                </a:ext>
              </a:extLst>
            </p:cNvPr>
            <p:cNvSpPr/>
            <p:nvPr/>
          </p:nvSpPr>
          <p:spPr>
            <a:xfrm>
              <a:off x="10867982" y="1706763"/>
              <a:ext cx="59300" cy="59300"/>
            </a:xfrm>
            <a:custGeom>
              <a:avLst/>
              <a:gdLst>
                <a:gd name="connsiteX0" fmla="*/ 57150 w 114300"/>
                <a:gd name="connsiteY0" fmla="*/ 19050 h 114299"/>
                <a:gd name="connsiteX1" fmla="*/ 95250 w 114300"/>
                <a:gd name="connsiteY1" fmla="*/ 57150 h 114299"/>
                <a:gd name="connsiteX2" fmla="*/ 57150 w 114300"/>
                <a:gd name="connsiteY2" fmla="*/ 95250 h 114299"/>
                <a:gd name="connsiteX3" fmla="*/ 19050 w 114300"/>
                <a:gd name="connsiteY3" fmla="*/ 57150 h 114299"/>
                <a:gd name="connsiteX4" fmla="*/ 57150 w 114300"/>
                <a:gd name="connsiteY4" fmla="*/ 19050 h 114299"/>
                <a:gd name="connsiteX5" fmla="*/ 57150 w 114300"/>
                <a:gd name="connsiteY5" fmla="*/ 0 h 114299"/>
                <a:gd name="connsiteX6" fmla="*/ 0 w 114300"/>
                <a:gd name="connsiteY6" fmla="*/ 57150 h 114299"/>
                <a:gd name="connsiteX7" fmla="*/ 57150 w 114300"/>
                <a:gd name="connsiteY7" fmla="*/ 114300 h 114299"/>
                <a:gd name="connsiteX8" fmla="*/ 114300 w 114300"/>
                <a:gd name="connsiteY8" fmla="*/ 57150 h 114299"/>
                <a:gd name="connsiteX9" fmla="*/ 57150 w 114300"/>
                <a:gd name="connsiteY9" fmla="*/ 0 h 1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299">
                  <a:moveTo>
                    <a:pt x="57150" y="19050"/>
                  </a:moveTo>
                  <a:cubicBezTo>
                    <a:pt x="78192" y="19050"/>
                    <a:pt x="95250" y="36108"/>
                    <a:pt x="95250" y="57150"/>
                  </a:cubicBezTo>
                  <a:cubicBezTo>
                    <a:pt x="95250" y="78192"/>
                    <a:pt x="78192" y="95250"/>
                    <a:pt x="57150" y="95250"/>
                  </a:cubicBezTo>
                  <a:cubicBezTo>
                    <a:pt x="36108" y="95250"/>
                    <a:pt x="19050" y="78192"/>
                    <a:pt x="19050" y="57150"/>
                  </a:cubicBezTo>
                  <a:cubicBezTo>
                    <a:pt x="19081" y="36121"/>
                    <a:pt x="36121" y="19081"/>
                    <a:pt x="57150" y="19050"/>
                  </a:cubicBezTo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734DEB4-20CA-125F-E946-04022E9123F2}"/>
                </a:ext>
              </a:extLst>
            </p:cNvPr>
            <p:cNvSpPr/>
            <p:nvPr/>
          </p:nvSpPr>
          <p:spPr>
            <a:xfrm>
              <a:off x="10820231" y="1753517"/>
              <a:ext cx="42418" cy="42418"/>
            </a:xfrm>
            <a:custGeom>
              <a:avLst/>
              <a:gdLst>
                <a:gd name="connsiteX0" fmla="*/ 57150 w 114300"/>
                <a:gd name="connsiteY0" fmla="*/ 19050 h 114299"/>
                <a:gd name="connsiteX1" fmla="*/ 95250 w 114300"/>
                <a:gd name="connsiteY1" fmla="*/ 57150 h 114299"/>
                <a:gd name="connsiteX2" fmla="*/ 57150 w 114300"/>
                <a:gd name="connsiteY2" fmla="*/ 95250 h 114299"/>
                <a:gd name="connsiteX3" fmla="*/ 19050 w 114300"/>
                <a:gd name="connsiteY3" fmla="*/ 57150 h 114299"/>
                <a:gd name="connsiteX4" fmla="*/ 57150 w 114300"/>
                <a:gd name="connsiteY4" fmla="*/ 19050 h 114299"/>
                <a:gd name="connsiteX5" fmla="*/ 57150 w 114300"/>
                <a:gd name="connsiteY5" fmla="*/ 0 h 114299"/>
                <a:gd name="connsiteX6" fmla="*/ 0 w 114300"/>
                <a:gd name="connsiteY6" fmla="*/ 57150 h 114299"/>
                <a:gd name="connsiteX7" fmla="*/ 57150 w 114300"/>
                <a:gd name="connsiteY7" fmla="*/ 114300 h 114299"/>
                <a:gd name="connsiteX8" fmla="*/ 114300 w 114300"/>
                <a:gd name="connsiteY8" fmla="*/ 57150 h 114299"/>
                <a:gd name="connsiteX9" fmla="*/ 57150 w 114300"/>
                <a:gd name="connsiteY9" fmla="*/ 0 h 1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299">
                  <a:moveTo>
                    <a:pt x="57150" y="19050"/>
                  </a:moveTo>
                  <a:cubicBezTo>
                    <a:pt x="78192" y="19050"/>
                    <a:pt x="95250" y="36108"/>
                    <a:pt x="95250" y="57150"/>
                  </a:cubicBezTo>
                  <a:cubicBezTo>
                    <a:pt x="95250" y="78192"/>
                    <a:pt x="78192" y="95250"/>
                    <a:pt x="57150" y="95250"/>
                  </a:cubicBezTo>
                  <a:cubicBezTo>
                    <a:pt x="36108" y="95250"/>
                    <a:pt x="19050" y="78192"/>
                    <a:pt x="19050" y="57150"/>
                  </a:cubicBezTo>
                  <a:cubicBezTo>
                    <a:pt x="19081" y="36121"/>
                    <a:pt x="36121" y="19081"/>
                    <a:pt x="57150" y="19050"/>
                  </a:cubicBezTo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pic>
        <p:nvPicPr>
          <p:cNvPr id="3" name="Graphic 2" descr="Head with gears outline">
            <a:extLst>
              <a:ext uri="{FF2B5EF4-FFF2-40B4-BE49-F238E27FC236}">
                <a16:creationId xmlns:a16="http://schemas.microsoft.com/office/drawing/2014/main" id="{BE950DC3-1D84-DCB5-A872-C2576248DD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87668" y="3368918"/>
            <a:ext cx="788382" cy="78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321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366F7C-35F9-22E3-E2A3-FAF6EEEFE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CA80C8F4-01A5-0084-31C6-E88EA0766283}"/>
              </a:ext>
            </a:extLst>
          </p:cNvPr>
          <p:cNvSpPr/>
          <p:nvPr/>
        </p:nvSpPr>
        <p:spPr>
          <a:xfrm>
            <a:off x="4542504" y="1995874"/>
            <a:ext cx="2890683" cy="1032387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8739" h="1032387">
                <a:moveTo>
                  <a:pt x="0" y="1032387"/>
                </a:moveTo>
                <a:lnTo>
                  <a:pt x="617796" y="1032387"/>
                </a:lnTo>
                <a:lnTo>
                  <a:pt x="617797" y="1032387"/>
                </a:lnTo>
                <a:lnTo>
                  <a:pt x="1331287" y="0"/>
                </a:lnTo>
                <a:lnTo>
                  <a:pt x="2838739" y="0"/>
                </a:lnTo>
              </a:path>
            </a:pathLst>
          </a:cu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AE854AA0-5E58-6B9B-1A97-5019822BF9DE}"/>
              </a:ext>
            </a:extLst>
          </p:cNvPr>
          <p:cNvSpPr/>
          <p:nvPr/>
        </p:nvSpPr>
        <p:spPr>
          <a:xfrm>
            <a:off x="4024406" y="3747206"/>
            <a:ext cx="3460104" cy="629189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062112 w 2838739"/>
              <a:gd name="connsiteY3" fmla="*/ 403198 h 1032387"/>
              <a:gd name="connsiteX4" fmla="*/ 1331287 w 2838739"/>
              <a:gd name="connsiteY4" fmla="*/ 0 h 1032387"/>
              <a:gd name="connsiteX5" fmla="*/ 2838739 w 2838739"/>
              <a:gd name="connsiteY5" fmla="*/ 0 h 1032387"/>
              <a:gd name="connsiteX0" fmla="*/ 0 w 2877361"/>
              <a:gd name="connsiteY0" fmla="*/ 1032387 h 1032387"/>
              <a:gd name="connsiteX1" fmla="*/ 617796 w 2877361"/>
              <a:gd name="connsiteY1" fmla="*/ 1032387 h 1032387"/>
              <a:gd name="connsiteX2" fmla="*/ 617797 w 2877361"/>
              <a:gd name="connsiteY2" fmla="*/ 1032387 h 1032387"/>
              <a:gd name="connsiteX3" fmla="*/ 1062112 w 2877361"/>
              <a:gd name="connsiteY3" fmla="*/ 403198 h 1032387"/>
              <a:gd name="connsiteX4" fmla="*/ 1331287 w 2877361"/>
              <a:gd name="connsiteY4" fmla="*/ 0 h 1032387"/>
              <a:gd name="connsiteX5" fmla="*/ 2877361 w 2877361"/>
              <a:gd name="connsiteY5" fmla="*/ 501445 h 1032387"/>
              <a:gd name="connsiteX0" fmla="*/ 0 w 2877361"/>
              <a:gd name="connsiteY0" fmla="*/ 629189 h 629189"/>
              <a:gd name="connsiteX1" fmla="*/ 617796 w 2877361"/>
              <a:gd name="connsiteY1" fmla="*/ 629189 h 629189"/>
              <a:gd name="connsiteX2" fmla="*/ 617797 w 2877361"/>
              <a:gd name="connsiteY2" fmla="*/ 629189 h 629189"/>
              <a:gd name="connsiteX3" fmla="*/ 1062112 w 2877361"/>
              <a:gd name="connsiteY3" fmla="*/ 0 h 629189"/>
              <a:gd name="connsiteX4" fmla="*/ 2877361 w 2877361"/>
              <a:gd name="connsiteY4" fmla="*/ 98247 h 629189"/>
              <a:gd name="connsiteX0" fmla="*/ 0 w 2838739"/>
              <a:gd name="connsiteY0" fmla="*/ 629189 h 629189"/>
              <a:gd name="connsiteX1" fmla="*/ 617796 w 2838739"/>
              <a:gd name="connsiteY1" fmla="*/ 629189 h 629189"/>
              <a:gd name="connsiteX2" fmla="*/ 617797 w 2838739"/>
              <a:gd name="connsiteY2" fmla="*/ 629189 h 629189"/>
              <a:gd name="connsiteX3" fmla="*/ 1062112 w 2838739"/>
              <a:gd name="connsiteY3" fmla="*/ 0 h 629189"/>
              <a:gd name="connsiteX4" fmla="*/ 2838739 w 2838739"/>
              <a:gd name="connsiteY4" fmla="*/ 19589 h 629189"/>
              <a:gd name="connsiteX0" fmla="*/ 0 w 2836018"/>
              <a:gd name="connsiteY0" fmla="*/ 629189 h 629189"/>
              <a:gd name="connsiteX1" fmla="*/ 617796 w 2836018"/>
              <a:gd name="connsiteY1" fmla="*/ 629189 h 629189"/>
              <a:gd name="connsiteX2" fmla="*/ 617797 w 2836018"/>
              <a:gd name="connsiteY2" fmla="*/ 629189 h 629189"/>
              <a:gd name="connsiteX3" fmla="*/ 1062112 w 2836018"/>
              <a:gd name="connsiteY3" fmla="*/ 0 h 629189"/>
              <a:gd name="connsiteX4" fmla="*/ 2836018 w 2836018"/>
              <a:gd name="connsiteY4" fmla="*/ 27902 h 629189"/>
              <a:gd name="connsiteX0" fmla="*/ 0 w 2830576"/>
              <a:gd name="connsiteY0" fmla="*/ 629189 h 629189"/>
              <a:gd name="connsiteX1" fmla="*/ 617796 w 2830576"/>
              <a:gd name="connsiteY1" fmla="*/ 629189 h 629189"/>
              <a:gd name="connsiteX2" fmla="*/ 617797 w 2830576"/>
              <a:gd name="connsiteY2" fmla="*/ 629189 h 629189"/>
              <a:gd name="connsiteX3" fmla="*/ 1062112 w 2830576"/>
              <a:gd name="connsiteY3" fmla="*/ 0 h 629189"/>
              <a:gd name="connsiteX4" fmla="*/ 2830576 w 2830576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629465 w 3397929"/>
              <a:gd name="connsiteY3" fmla="*/ 0 h 629189"/>
              <a:gd name="connsiteX4" fmla="*/ 3397929 w 3397929"/>
              <a:gd name="connsiteY4" fmla="*/ 2964 h 62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7929" h="629189">
                <a:moveTo>
                  <a:pt x="0" y="625032"/>
                </a:moveTo>
                <a:lnTo>
                  <a:pt x="1185149" y="629189"/>
                </a:lnTo>
                <a:lnTo>
                  <a:pt x="1185150" y="629189"/>
                </a:lnTo>
                <a:lnTo>
                  <a:pt x="1629465" y="0"/>
                </a:lnTo>
                <a:lnTo>
                  <a:pt x="3397929" y="2964"/>
                </a:lnTo>
              </a:path>
            </a:pathLst>
          </a:cu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AB638D8F-F320-A64A-7580-2B524FE96A4D}"/>
              </a:ext>
            </a:extLst>
          </p:cNvPr>
          <p:cNvSpPr/>
          <p:nvPr/>
        </p:nvSpPr>
        <p:spPr>
          <a:xfrm>
            <a:off x="3446792" y="5562600"/>
            <a:ext cx="4086847" cy="139995"/>
          </a:xfrm>
          <a:custGeom>
            <a:avLst/>
            <a:gdLst>
              <a:gd name="connsiteX0" fmla="*/ 1331287 w 2838739"/>
              <a:gd name="connsiteY0" fmla="*/ 0 h 1590688"/>
              <a:gd name="connsiteX1" fmla="*/ 2009945 w 2838739"/>
              <a:gd name="connsiteY1" fmla="*/ 0 h 1590688"/>
              <a:gd name="connsiteX2" fmla="*/ 2838739 w 2838739"/>
              <a:gd name="connsiteY2" fmla="*/ 0 h 1590688"/>
              <a:gd name="connsiteX3" fmla="*/ 2838739 w 2838739"/>
              <a:gd name="connsiteY3" fmla="*/ 558301 h 1590688"/>
              <a:gd name="connsiteX4" fmla="*/ 1624100 w 2838739"/>
              <a:gd name="connsiteY4" fmla="*/ 558301 h 1590688"/>
              <a:gd name="connsiteX5" fmla="*/ 1296456 w 2838739"/>
              <a:gd name="connsiteY5" fmla="*/ 1032387 h 1590688"/>
              <a:gd name="connsiteX6" fmla="*/ 1953836 w 2838739"/>
              <a:gd name="connsiteY6" fmla="*/ 1032387 h 1590688"/>
              <a:gd name="connsiteX7" fmla="*/ 1953836 w 2838739"/>
              <a:gd name="connsiteY7" fmla="*/ 1590688 h 1590688"/>
              <a:gd name="connsiteX8" fmla="*/ 0 w 2838739"/>
              <a:gd name="connsiteY8" fmla="*/ 1590688 h 1590688"/>
              <a:gd name="connsiteX9" fmla="*/ 0 w 2838739"/>
              <a:gd name="connsiteY9" fmla="*/ 1032387 h 1590688"/>
              <a:gd name="connsiteX10" fmla="*/ 617796 w 2838739"/>
              <a:gd name="connsiteY10" fmla="*/ 1032387 h 1590688"/>
              <a:gd name="connsiteX11" fmla="*/ 617797 w 2838739"/>
              <a:gd name="connsiteY11" fmla="*/ 1032387 h 1590688"/>
              <a:gd name="connsiteX12" fmla="*/ 945442 w 2838739"/>
              <a:gd name="connsiteY12" fmla="*/ 558301 h 1590688"/>
              <a:gd name="connsiteX13" fmla="*/ 945441 w 2838739"/>
              <a:gd name="connsiteY13" fmla="*/ 558301 h 1590688"/>
              <a:gd name="connsiteX0" fmla="*/ 1953836 w 2838739"/>
              <a:gd name="connsiteY0" fmla="*/ 1590688 h 1682128"/>
              <a:gd name="connsiteX1" fmla="*/ 0 w 2838739"/>
              <a:gd name="connsiteY1" fmla="*/ 1590688 h 1682128"/>
              <a:gd name="connsiteX2" fmla="*/ 0 w 2838739"/>
              <a:gd name="connsiteY2" fmla="*/ 1032387 h 1682128"/>
              <a:gd name="connsiteX3" fmla="*/ 617796 w 2838739"/>
              <a:gd name="connsiteY3" fmla="*/ 1032387 h 1682128"/>
              <a:gd name="connsiteX4" fmla="*/ 617797 w 2838739"/>
              <a:gd name="connsiteY4" fmla="*/ 1032387 h 1682128"/>
              <a:gd name="connsiteX5" fmla="*/ 945442 w 2838739"/>
              <a:gd name="connsiteY5" fmla="*/ 558301 h 1682128"/>
              <a:gd name="connsiteX6" fmla="*/ 945441 w 2838739"/>
              <a:gd name="connsiteY6" fmla="*/ 558301 h 1682128"/>
              <a:gd name="connsiteX7" fmla="*/ 1331287 w 2838739"/>
              <a:gd name="connsiteY7" fmla="*/ 0 h 1682128"/>
              <a:gd name="connsiteX8" fmla="*/ 2009945 w 2838739"/>
              <a:gd name="connsiteY8" fmla="*/ 0 h 1682128"/>
              <a:gd name="connsiteX9" fmla="*/ 2838739 w 2838739"/>
              <a:gd name="connsiteY9" fmla="*/ 0 h 1682128"/>
              <a:gd name="connsiteX10" fmla="*/ 2838739 w 2838739"/>
              <a:gd name="connsiteY10" fmla="*/ 558301 h 1682128"/>
              <a:gd name="connsiteX11" fmla="*/ 1624100 w 2838739"/>
              <a:gd name="connsiteY11" fmla="*/ 558301 h 1682128"/>
              <a:gd name="connsiteX12" fmla="*/ 1296456 w 2838739"/>
              <a:gd name="connsiteY12" fmla="*/ 1032387 h 1682128"/>
              <a:gd name="connsiteX13" fmla="*/ 1953836 w 2838739"/>
              <a:gd name="connsiteY13" fmla="*/ 1032387 h 1682128"/>
              <a:gd name="connsiteX14" fmla="*/ 2045276 w 2838739"/>
              <a:gd name="connsiteY14" fmla="*/ 1682128 h 1682128"/>
              <a:gd name="connsiteX0" fmla="*/ 0 w 2838739"/>
              <a:gd name="connsiteY0" fmla="*/ 1590688 h 1682128"/>
              <a:gd name="connsiteX1" fmla="*/ 0 w 2838739"/>
              <a:gd name="connsiteY1" fmla="*/ 1032387 h 1682128"/>
              <a:gd name="connsiteX2" fmla="*/ 617796 w 2838739"/>
              <a:gd name="connsiteY2" fmla="*/ 1032387 h 1682128"/>
              <a:gd name="connsiteX3" fmla="*/ 617797 w 2838739"/>
              <a:gd name="connsiteY3" fmla="*/ 1032387 h 1682128"/>
              <a:gd name="connsiteX4" fmla="*/ 945442 w 2838739"/>
              <a:gd name="connsiteY4" fmla="*/ 558301 h 1682128"/>
              <a:gd name="connsiteX5" fmla="*/ 945441 w 2838739"/>
              <a:gd name="connsiteY5" fmla="*/ 558301 h 1682128"/>
              <a:gd name="connsiteX6" fmla="*/ 1331287 w 2838739"/>
              <a:gd name="connsiteY6" fmla="*/ 0 h 1682128"/>
              <a:gd name="connsiteX7" fmla="*/ 2009945 w 2838739"/>
              <a:gd name="connsiteY7" fmla="*/ 0 h 1682128"/>
              <a:gd name="connsiteX8" fmla="*/ 2838739 w 2838739"/>
              <a:gd name="connsiteY8" fmla="*/ 0 h 1682128"/>
              <a:gd name="connsiteX9" fmla="*/ 2838739 w 2838739"/>
              <a:gd name="connsiteY9" fmla="*/ 558301 h 1682128"/>
              <a:gd name="connsiteX10" fmla="*/ 1624100 w 2838739"/>
              <a:gd name="connsiteY10" fmla="*/ 558301 h 1682128"/>
              <a:gd name="connsiteX11" fmla="*/ 1296456 w 2838739"/>
              <a:gd name="connsiteY11" fmla="*/ 1032387 h 1682128"/>
              <a:gd name="connsiteX12" fmla="*/ 1953836 w 2838739"/>
              <a:gd name="connsiteY12" fmla="*/ 1032387 h 1682128"/>
              <a:gd name="connsiteX13" fmla="*/ 2045276 w 2838739"/>
              <a:gd name="connsiteY13" fmla="*/ 1682128 h 168212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12" fmla="*/ 1953836 w 2838739"/>
              <a:gd name="connsiteY12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11" fmla="*/ 1296456 w 2838739"/>
              <a:gd name="connsiteY11" fmla="*/ 1032387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10" fmla="*/ 1624100 w 2838739"/>
              <a:gd name="connsiteY10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9" fmla="*/ 2838739 w 2838739"/>
              <a:gd name="connsiteY9" fmla="*/ 558301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009945 w 2838739"/>
              <a:gd name="connsiteY7" fmla="*/ 0 h 1590688"/>
              <a:gd name="connsiteX8" fmla="*/ 2838739 w 2838739"/>
              <a:gd name="connsiteY8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945441 w 2838739"/>
              <a:gd name="connsiteY5" fmla="*/ 558301 h 1590688"/>
              <a:gd name="connsiteX6" fmla="*/ 1331287 w 2838739"/>
              <a:gd name="connsiteY6" fmla="*/ 0 h 1590688"/>
              <a:gd name="connsiteX7" fmla="*/ 2838739 w 2838739"/>
              <a:gd name="connsiteY7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945442 w 2838739"/>
              <a:gd name="connsiteY4" fmla="*/ 558301 h 1590688"/>
              <a:gd name="connsiteX5" fmla="*/ 1331287 w 2838739"/>
              <a:gd name="connsiteY5" fmla="*/ 0 h 1590688"/>
              <a:gd name="connsiteX6" fmla="*/ 2838739 w 2838739"/>
              <a:gd name="connsiteY6" fmla="*/ 0 h 1590688"/>
              <a:gd name="connsiteX0" fmla="*/ 0 w 2838739"/>
              <a:gd name="connsiteY0" fmla="*/ 1590688 h 1590688"/>
              <a:gd name="connsiteX1" fmla="*/ 0 w 2838739"/>
              <a:gd name="connsiteY1" fmla="*/ 1032387 h 1590688"/>
              <a:gd name="connsiteX2" fmla="*/ 617796 w 2838739"/>
              <a:gd name="connsiteY2" fmla="*/ 1032387 h 1590688"/>
              <a:gd name="connsiteX3" fmla="*/ 617797 w 2838739"/>
              <a:gd name="connsiteY3" fmla="*/ 1032387 h 1590688"/>
              <a:gd name="connsiteX4" fmla="*/ 1331287 w 2838739"/>
              <a:gd name="connsiteY4" fmla="*/ 0 h 1590688"/>
              <a:gd name="connsiteX5" fmla="*/ 2838739 w 2838739"/>
              <a:gd name="connsiteY5" fmla="*/ 0 h 1590688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331287 w 2838739"/>
              <a:gd name="connsiteY3" fmla="*/ 0 h 1032387"/>
              <a:gd name="connsiteX4" fmla="*/ 2838739 w 2838739"/>
              <a:gd name="connsiteY4" fmla="*/ 0 h 1032387"/>
              <a:gd name="connsiteX0" fmla="*/ 0 w 2838739"/>
              <a:gd name="connsiteY0" fmla="*/ 1032387 h 1032387"/>
              <a:gd name="connsiteX1" fmla="*/ 617796 w 2838739"/>
              <a:gd name="connsiteY1" fmla="*/ 1032387 h 1032387"/>
              <a:gd name="connsiteX2" fmla="*/ 617797 w 2838739"/>
              <a:gd name="connsiteY2" fmla="*/ 1032387 h 1032387"/>
              <a:gd name="connsiteX3" fmla="*/ 1062112 w 2838739"/>
              <a:gd name="connsiteY3" fmla="*/ 403198 h 1032387"/>
              <a:gd name="connsiteX4" fmla="*/ 1331287 w 2838739"/>
              <a:gd name="connsiteY4" fmla="*/ 0 h 1032387"/>
              <a:gd name="connsiteX5" fmla="*/ 2838739 w 2838739"/>
              <a:gd name="connsiteY5" fmla="*/ 0 h 1032387"/>
              <a:gd name="connsiteX0" fmla="*/ 0 w 2877361"/>
              <a:gd name="connsiteY0" fmla="*/ 1032387 h 1032387"/>
              <a:gd name="connsiteX1" fmla="*/ 617796 w 2877361"/>
              <a:gd name="connsiteY1" fmla="*/ 1032387 h 1032387"/>
              <a:gd name="connsiteX2" fmla="*/ 617797 w 2877361"/>
              <a:gd name="connsiteY2" fmla="*/ 1032387 h 1032387"/>
              <a:gd name="connsiteX3" fmla="*/ 1062112 w 2877361"/>
              <a:gd name="connsiteY3" fmla="*/ 403198 h 1032387"/>
              <a:gd name="connsiteX4" fmla="*/ 1331287 w 2877361"/>
              <a:gd name="connsiteY4" fmla="*/ 0 h 1032387"/>
              <a:gd name="connsiteX5" fmla="*/ 2877361 w 2877361"/>
              <a:gd name="connsiteY5" fmla="*/ 501445 h 1032387"/>
              <a:gd name="connsiteX0" fmla="*/ 0 w 2877361"/>
              <a:gd name="connsiteY0" fmla="*/ 629189 h 629189"/>
              <a:gd name="connsiteX1" fmla="*/ 617796 w 2877361"/>
              <a:gd name="connsiteY1" fmla="*/ 629189 h 629189"/>
              <a:gd name="connsiteX2" fmla="*/ 617797 w 2877361"/>
              <a:gd name="connsiteY2" fmla="*/ 629189 h 629189"/>
              <a:gd name="connsiteX3" fmla="*/ 1062112 w 2877361"/>
              <a:gd name="connsiteY3" fmla="*/ 0 h 629189"/>
              <a:gd name="connsiteX4" fmla="*/ 2877361 w 2877361"/>
              <a:gd name="connsiteY4" fmla="*/ 98247 h 629189"/>
              <a:gd name="connsiteX0" fmla="*/ 0 w 2838739"/>
              <a:gd name="connsiteY0" fmla="*/ 629189 h 629189"/>
              <a:gd name="connsiteX1" fmla="*/ 617796 w 2838739"/>
              <a:gd name="connsiteY1" fmla="*/ 629189 h 629189"/>
              <a:gd name="connsiteX2" fmla="*/ 617797 w 2838739"/>
              <a:gd name="connsiteY2" fmla="*/ 629189 h 629189"/>
              <a:gd name="connsiteX3" fmla="*/ 1062112 w 2838739"/>
              <a:gd name="connsiteY3" fmla="*/ 0 h 629189"/>
              <a:gd name="connsiteX4" fmla="*/ 2838739 w 2838739"/>
              <a:gd name="connsiteY4" fmla="*/ 19589 h 629189"/>
              <a:gd name="connsiteX0" fmla="*/ 0 w 2836018"/>
              <a:gd name="connsiteY0" fmla="*/ 629189 h 629189"/>
              <a:gd name="connsiteX1" fmla="*/ 617796 w 2836018"/>
              <a:gd name="connsiteY1" fmla="*/ 629189 h 629189"/>
              <a:gd name="connsiteX2" fmla="*/ 617797 w 2836018"/>
              <a:gd name="connsiteY2" fmla="*/ 629189 h 629189"/>
              <a:gd name="connsiteX3" fmla="*/ 1062112 w 2836018"/>
              <a:gd name="connsiteY3" fmla="*/ 0 h 629189"/>
              <a:gd name="connsiteX4" fmla="*/ 2836018 w 2836018"/>
              <a:gd name="connsiteY4" fmla="*/ 27902 h 629189"/>
              <a:gd name="connsiteX0" fmla="*/ 0 w 2830576"/>
              <a:gd name="connsiteY0" fmla="*/ 629189 h 629189"/>
              <a:gd name="connsiteX1" fmla="*/ 617796 w 2830576"/>
              <a:gd name="connsiteY1" fmla="*/ 629189 h 629189"/>
              <a:gd name="connsiteX2" fmla="*/ 617797 w 2830576"/>
              <a:gd name="connsiteY2" fmla="*/ 629189 h 629189"/>
              <a:gd name="connsiteX3" fmla="*/ 1062112 w 2830576"/>
              <a:gd name="connsiteY3" fmla="*/ 0 h 629189"/>
              <a:gd name="connsiteX4" fmla="*/ 2830576 w 2830576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629465 w 3397929"/>
              <a:gd name="connsiteY3" fmla="*/ 0 h 629189"/>
              <a:gd name="connsiteX4" fmla="*/ 3397929 w 3397929"/>
              <a:gd name="connsiteY4" fmla="*/ 2964 h 629189"/>
              <a:gd name="connsiteX0" fmla="*/ 0 w 3397929"/>
              <a:gd name="connsiteY0" fmla="*/ 625032 h 629189"/>
              <a:gd name="connsiteX1" fmla="*/ 1185149 w 3397929"/>
              <a:gd name="connsiteY1" fmla="*/ 629189 h 629189"/>
              <a:gd name="connsiteX2" fmla="*/ 1185150 w 3397929"/>
              <a:gd name="connsiteY2" fmla="*/ 629189 h 629189"/>
              <a:gd name="connsiteX3" fmla="*/ 1349435 w 3397929"/>
              <a:gd name="connsiteY3" fmla="*/ 367203 h 629189"/>
              <a:gd name="connsiteX4" fmla="*/ 1629465 w 3397929"/>
              <a:gd name="connsiteY4" fmla="*/ 0 h 629189"/>
              <a:gd name="connsiteX5" fmla="*/ 3397929 w 3397929"/>
              <a:gd name="connsiteY5" fmla="*/ 2964 h 629189"/>
              <a:gd name="connsiteX0" fmla="*/ 0 w 3397929"/>
              <a:gd name="connsiteY0" fmla="*/ 622068 h 626225"/>
              <a:gd name="connsiteX1" fmla="*/ 1185149 w 3397929"/>
              <a:gd name="connsiteY1" fmla="*/ 626225 h 626225"/>
              <a:gd name="connsiteX2" fmla="*/ 1185150 w 3397929"/>
              <a:gd name="connsiteY2" fmla="*/ 626225 h 626225"/>
              <a:gd name="connsiteX3" fmla="*/ 1349435 w 3397929"/>
              <a:gd name="connsiteY3" fmla="*/ 364239 h 626225"/>
              <a:gd name="connsiteX4" fmla="*/ 3397929 w 3397929"/>
              <a:gd name="connsiteY4" fmla="*/ 0 h 626225"/>
              <a:gd name="connsiteX0" fmla="*/ 0 w 3762105"/>
              <a:gd name="connsiteY0" fmla="*/ 257829 h 261986"/>
              <a:gd name="connsiteX1" fmla="*/ 1185149 w 3762105"/>
              <a:gd name="connsiteY1" fmla="*/ 261986 h 261986"/>
              <a:gd name="connsiteX2" fmla="*/ 1185150 w 3762105"/>
              <a:gd name="connsiteY2" fmla="*/ 261986 h 261986"/>
              <a:gd name="connsiteX3" fmla="*/ 1349435 w 3762105"/>
              <a:gd name="connsiteY3" fmla="*/ 0 h 261986"/>
              <a:gd name="connsiteX4" fmla="*/ 3762105 w 3762105"/>
              <a:gd name="connsiteY4" fmla="*/ 143761 h 261986"/>
              <a:gd name="connsiteX0" fmla="*/ 0 w 4046462"/>
              <a:gd name="connsiteY0" fmla="*/ 257829 h 261986"/>
              <a:gd name="connsiteX1" fmla="*/ 1185149 w 4046462"/>
              <a:gd name="connsiteY1" fmla="*/ 261986 h 261986"/>
              <a:gd name="connsiteX2" fmla="*/ 1185150 w 4046462"/>
              <a:gd name="connsiteY2" fmla="*/ 261986 h 261986"/>
              <a:gd name="connsiteX3" fmla="*/ 1349435 w 4046462"/>
              <a:gd name="connsiteY3" fmla="*/ 0 h 261986"/>
              <a:gd name="connsiteX4" fmla="*/ 4046462 w 4046462"/>
              <a:gd name="connsiteY4" fmla="*/ 138681 h 261986"/>
              <a:gd name="connsiteX0" fmla="*/ 0 w 4046462"/>
              <a:gd name="connsiteY0" fmla="*/ 156229 h 160386"/>
              <a:gd name="connsiteX1" fmla="*/ 1185149 w 4046462"/>
              <a:gd name="connsiteY1" fmla="*/ 160386 h 160386"/>
              <a:gd name="connsiteX2" fmla="*/ 1185150 w 4046462"/>
              <a:gd name="connsiteY2" fmla="*/ 160386 h 160386"/>
              <a:gd name="connsiteX3" fmla="*/ 1299548 w 4046462"/>
              <a:gd name="connsiteY3" fmla="*/ 0 h 160386"/>
              <a:gd name="connsiteX4" fmla="*/ 4046462 w 4046462"/>
              <a:gd name="connsiteY4" fmla="*/ 37081 h 160386"/>
              <a:gd name="connsiteX0" fmla="*/ 0 w 4046462"/>
              <a:gd name="connsiteY0" fmla="*/ 125749 h 129906"/>
              <a:gd name="connsiteX1" fmla="*/ 1185149 w 4046462"/>
              <a:gd name="connsiteY1" fmla="*/ 129906 h 129906"/>
              <a:gd name="connsiteX2" fmla="*/ 1185150 w 4046462"/>
              <a:gd name="connsiteY2" fmla="*/ 129906 h 129906"/>
              <a:gd name="connsiteX3" fmla="*/ 1299548 w 4046462"/>
              <a:gd name="connsiteY3" fmla="*/ 0 h 129906"/>
              <a:gd name="connsiteX4" fmla="*/ 4046462 w 4046462"/>
              <a:gd name="connsiteY4" fmla="*/ 6601 h 129906"/>
              <a:gd name="connsiteX0" fmla="*/ 0 w 4041473"/>
              <a:gd name="connsiteY0" fmla="*/ 130829 h 130829"/>
              <a:gd name="connsiteX1" fmla="*/ 1180160 w 4041473"/>
              <a:gd name="connsiteY1" fmla="*/ 129906 h 130829"/>
              <a:gd name="connsiteX2" fmla="*/ 1180161 w 4041473"/>
              <a:gd name="connsiteY2" fmla="*/ 129906 h 130829"/>
              <a:gd name="connsiteX3" fmla="*/ 1294559 w 4041473"/>
              <a:gd name="connsiteY3" fmla="*/ 0 h 130829"/>
              <a:gd name="connsiteX4" fmla="*/ 4041473 w 4041473"/>
              <a:gd name="connsiteY4" fmla="*/ 6601 h 130829"/>
              <a:gd name="connsiteX0" fmla="*/ 0 w 4600209"/>
              <a:gd name="connsiteY0" fmla="*/ 135543 h 135543"/>
              <a:gd name="connsiteX1" fmla="*/ 1738896 w 4600209"/>
              <a:gd name="connsiteY1" fmla="*/ 129906 h 135543"/>
              <a:gd name="connsiteX2" fmla="*/ 1738897 w 4600209"/>
              <a:gd name="connsiteY2" fmla="*/ 129906 h 135543"/>
              <a:gd name="connsiteX3" fmla="*/ 1853295 w 4600209"/>
              <a:gd name="connsiteY3" fmla="*/ 0 h 135543"/>
              <a:gd name="connsiteX4" fmla="*/ 4600209 w 4600209"/>
              <a:gd name="connsiteY4" fmla="*/ 6601 h 135543"/>
              <a:gd name="connsiteX0" fmla="*/ 0 w 4580254"/>
              <a:gd name="connsiteY0" fmla="*/ 135543 h 135543"/>
              <a:gd name="connsiteX1" fmla="*/ 1718941 w 4580254"/>
              <a:gd name="connsiteY1" fmla="*/ 129906 h 135543"/>
              <a:gd name="connsiteX2" fmla="*/ 1718942 w 4580254"/>
              <a:gd name="connsiteY2" fmla="*/ 129906 h 135543"/>
              <a:gd name="connsiteX3" fmla="*/ 1833340 w 4580254"/>
              <a:gd name="connsiteY3" fmla="*/ 0 h 135543"/>
              <a:gd name="connsiteX4" fmla="*/ 4580254 w 4580254"/>
              <a:gd name="connsiteY4" fmla="*/ 6601 h 135543"/>
              <a:gd name="connsiteX0" fmla="*/ 0 w 4615175"/>
              <a:gd name="connsiteY0" fmla="*/ 126115 h 129906"/>
              <a:gd name="connsiteX1" fmla="*/ 1753862 w 4615175"/>
              <a:gd name="connsiteY1" fmla="*/ 129906 h 129906"/>
              <a:gd name="connsiteX2" fmla="*/ 1753863 w 4615175"/>
              <a:gd name="connsiteY2" fmla="*/ 129906 h 129906"/>
              <a:gd name="connsiteX3" fmla="*/ 1868261 w 4615175"/>
              <a:gd name="connsiteY3" fmla="*/ 0 h 129906"/>
              <a:gd name="connsiteX4" fmla="*/ 4615175 w 4615175"/>
              <a:gd name="connsiteY4" fmla="*/ 6601 h 129906"/>
              <a:gd name="connsiteX0" fmla="*/ 0 w 4615175"/>
              <a:gd name="connsiteY0" fmla="*/ 126115 h 129906"/>
              <a:gd name="connsiteX1" fmla="*/ 1753862 w 4615175"/>
              <a:gd name="connsiteY1" fmla="*/ 129906 h 129906"/>
              <a:gd name="connsiteX2" fmla="*/ 1753863 w 4615175"/>
              <a:gd name="connsiteY2" fmla="*/ 129906 h 129906"/>
              <a:gd name="connsiteX3" fmla="*/ 1868261 w 4615175"/>
              <a:gd name="connsiteY3" fmla="*/ 0 h 129906"/>
              <a:gd name="connsiteX4" fmla="*/ 3993454 w 4615175"/>
              <a:gd name="connsiteY4" fmla="*/ 4714 h 129906"/>
              <a:gd name="connsiteX5" fmla="*/ 4615175 w 4615175"/>
              <a:gd name="connsiteY5" fmla="*/ 6601 h 129906"/>
              <a:gd name="connsiteX0" fmla="*/ 0 w 3993454"/>
              <a:gd name="connsiteY0" fmla="*/ 126115 h 129906"/>
              <a:gd name="connsiteX1" fmla="*/ 1753862 w 3993454"/>
              <a:gd name="connsiteY1" fmla="*/ 129906 h 129906"/>
              <a:gd name="connsiteX2" fmla="*/ 1753863 w 3993454"/>
              <a:gd name="connsiteY2" fmla="*/ 129906 h 129906"/>
              <a:gd name="connsiteX3" fmla="*/ 1868261 w 3993454"/>
              <a:gd name="connsiteY3" fmla="*/ 0 h 129906"/>
              <a:gd name="connsiteX4" fmla="*/ 3993454 w 3993454"/>
              <a:gd name="connsiteY4" fmla="*/ 4714 h 129906"/>
              <a:gd name="connsiteX0" fmla="*/ 0 w 4013409"/>
              <a:gd name="connsiteY0" fmla="*/ 126115 h 129906"/>
              <a:gd name="connsiteX1" fmla="*/ 1773817 w 4013409"/>
              <a:gd name="connsiteY1" fmla="*/ 129906 h 129906"/>
              <a:gd name="connsiteX2" fmla="*/ 1773818 w 4013409"/>
              <a:gd name="connsiteY2" fmla="*/ 129906 h 129906"/>
              <a:gd name="connsiteX3" fmla="*/ 1888216 w 4013409"/>
              <a:gd name="connsiteY3" fmla="*/ 0 h 129906"/>
              <a:gd name="connsiteX4" fmla="*/ 4013409 w 4013409"/>
              <a:gd name="connsiteY4" fmla="*/ 4714 h 12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3409" h="129906">
                <a:moveTo>
                  <a:pt x="0" y="126115"/>
                </a:moveTo>
                <a:lnTo>
                  <a:pt x="1773817" y="129906"/>
                </a:lnTo>
                <a:lnTo>
                  <a:pt x="1773818" y="129906"/>
                </a:lnTo>
                <a:lnTo>
                  <a:pt x="1888216" y="0"/>
                </a:lnTo>
                <a:lnTo>
                  <a:pt x="4013409" y="4714"/>
                </a:lnTo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35DCC6-F98D-46FA-DF6F-7B148C2DA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3-Step Marketing Funnel Diagram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C7EB1F5-B6AC-1600-4671-80E56D9BF53A}"/>
              </a:ext>
            </a:extLst>
          </p:cNvPr>
          <p:cNvGrpSpPr/>
          <p:nvPr/>
        </p:nvGrpSpPr>
        <p:grpSpPr>
          <a:xfrm>
            <a:off x="609441" y="1483132"/>
            <a:ext cx="4081486" cy="4559955"/>
            <a:chOff x="1045686" y="1624995"/>
            <a:chExt cx="4081486" cy="4559955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FFC6E54F-863D-9AE9-7BB9-B77D84D552E0}"/>
                </a:ext>
              </a:extLst>
            </p:cNvPr>
            <p:cNvGrpSpPr/>
            <p:nvPr/>
          </p:nvGrpSpPr>
          <p:grpSpPr>
            <a:xfrm>
              <a:off x="1045686" y="1624995"/>
              <a:ext cx="4081486" cy="4559955"/>
              <a:chOff x="2237672" y="1935271"/>
              <a:chExt cx="3526077" cy="3939436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2DD7D115-FCD6-716E-1679-C7F264D874AB}"/>
                  </a:ext>
                </a:extLst>
              </p:cNvPr>
              <p:cNvSpPr/>
              <p:nvPr/>
            </p:nvSpPr>
            <p:spPr>
              <a:xfrm>
                <a:off x="3067110" y="4314019"/>
                <a:ext cx="1864538" cy="68877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07C827C4-7684-9392-6041-C13D3E167FB8}"/>
                  </a:ext>
                </a:extLst>
              </p:cNvPr>
              <p:cNvSpPr/>
              <p:nvPr/>
            </p:nvSpPr>
            <p:spPr>
              <a:xfrm>
                <a:off x="3471916" y="5462403"/>
                <a:ext cx="1054539" cy="40402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D6DF9C70-D260-2C97-9EBC-DD1328AD4AD4}"/>
                  </a:ext>
                </a:extLst>
              </p:cNvPr>
              <p:cNvSpPr/>
              <p:nvPr/>
            </p:nvSpPr>
            <p:spPr>
              <a:xfrm>
                <a:off x="2237672" y="1935271"/>
                <a:ext cx="3526077" cy="13903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48000"/>
                    </a:schemeClr>
                  </a:gs>
                  <a:gs pos="99000">
                    <a:schemeClr val="bg1">
                      <a:lumMod val="85000"/>
                      <a:alpha val="42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E8AF92E-288C-1A7F-B06A-B3DCD1354F24}"/>
                  </a:ext>
                </a:extLst>
              </p:cNvPr>
              <p:cNvSpPr/>
              <p:nvPr/>
            </p:nvSpPr>
            <p:spPr>
              <a:xfrm>
                <a:off x="2658239" y="3090664"/>
                <a:ext cx="2684942" cy="105871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99000">
                    <a:schemeClr val="bg1">
                      <a:lumMod val="75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217088FB-9022-24D2-8F7A-2759DF881C3F}"/>
                  </a:ext>
                </a:extLst>
              </p:cNvPr>
              <p:cNvSpPr/>
              <p:nvPr/>
            </p:nvSpPr>
            <p:spPr>
              <a:xfrm>
                <a:off x="3146193" y="4877065"/>
                <a:ext cx="1709895" cy="997642"/>
              </a:xfrm>
              <a:custGeom>
                <a:avLst/>
                <a:gdLst>
                  <a:gd name="connsiteX0" fmla="*/ 1709895 w 1709895"/>
                  <a:gd name="connsiteY0" fmla="*/ 0 h 997642"/>
                  <a:gd name="connsiteX1" fmla="*/ 1381306 w 1709895"/>
                  <a:gd name="connsiteY1" fmla="*/ 803485 h 997642"/>
                  <a:gd name="connsiteX2" fmla="*/ 1379911 w 1709895"/>
                  <a:gd name="connsiteY2" fmla="*/ 803494 h 997642"/>
                  <a:gd name="connsiteX3" fmla="*/ 1372864 w 1709895"/>
                  <a:gd name="connsiteY3" fmla="*/ 831058 h 997642"/>
                  <a:gd name="connsiteX4" fmla="*/ 854517 w 1709895"/>
                  <a:gd name="connsiteY4" fmla="*/ 997642 h 997642"/>
                  <a:gd name="connsiteX5" fmla="*/ 336170 w 1709895"/>
                  <a:gd name="connsiteY5" fmla="*/ 831058 h 997642"/>
                  <a:gd name="connsiteX6" fmla="*/ 330718 w 1709895"/>
                  <a:gd name="connsiteY6" fmla="*/ 809729 h 997642"/>
                  <a:gd name="connsiteX7" fmla="*/ 327728 w 1709895"/>
                  <a:gd name="connsiteY7" fmla="*/ 809747 h 997642"/>
                  <a:gd name="connsiteX8" fmla="*/ 0 w 1709895"/>
                  <a:gd name="connsiteY8" fmla="*/ 6694 h 997642"/>
                  <a:gd name="connsiteX9" fmla="*/ 12273 w 1709895"/>
                  <a:gd name="connsiteY9" fmla="*/ 19916 h 997642"/>
                  <a:gd name="connsiteX10" fmla="*/ 851841 w 1709895"/>
                  <a:gd name="connsiteY10" fmla="*/ 239354 h 997642"/>
                  <a:gd name="connsiteX11" fmla="*/ 1691409 w 1709895"/>
                  <a:gd name="connsiteY11" fmla="*/ 19916 h 99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09895" h="997642">
                    <a:moveTo>
                      <a:pt x="1709895" y="0"/>
                    </a:moveTo>
                    <a:lnTo>
                      <a:pt x="1381306" y="803485"/>
                    </a:lnTo>
                    <a:lnTo>
                      <a:pt x="1379911" y="803494"/>
                    </a:lnTo>
                    <a:lnTo>
                      <a:pt x="1372864" y="831058"/>
                    </a:lnTo>
                    <a:cubicBezTo>
                      <a:pt x="1323528" y="926128"/>
                      <a:pt x="1110203" y="997642"/>
                      <a:pt x="854517" y="997642"/>
                    </a:cubicBezTo>
                    <a:cubicBezTo>
                      <a:pt x="598832" y="997642"/>
                      <a:pt x="385507" y="926128"/>
                      <a:pt x="336170" y="831058"/>
                    </a:cubicBezTo>
                    <a:lnTo>
                      <a:pt x="330718" y="809729"/>
                    </a:lnTo>
                    <a:lnTo>
                      <a:pt x="327728" y="809747"/>
                    </a:lnTo>
                    <a:lnTo>
                      <a:pt x="0" y="6694"/>
                    </a:lnTo>
                    <a:lnTo>
                      <a:pt x="12273" y="19916"/>
                    </a:lnTo>
                    <a:cubicBezTo>
                      <a:pt x="150597" y="148870"/>
                      <a:pt x="474422" y="239354"/>
                      <a:pt x="851841" y="239354"/>
                    </a:cubicBezTo>
                    <a:cubicBezTo>
                      <a:pt x="1229261" y="239354"/>
                      <a:pt x="1553085" y="148870"/>
                      <a:pt x="1691409" y="1991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alpha val="80000"/>
                    </a:schemeClr>
                  </a:gs>
                  <a:gs pos="99000">
                    <a:schemeClr val="accent3"/>
                  </a:gs>
                  <a:gs pos="66000">
                    <a:schemeClr val="accent3">
                      <a:lumMod val="75000"/>
                    </a:schemeClr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88C5663-5A6A-FC50-FEE0-74BBEF2A95DD}"/>
                  </a:ext>
                </a:extLst>
              </p:cNvPr>
              <p:cNvSpPr/>
              <p:nvPr/>
            </p:nvSpPr>
            <p:spPr>
              <a:xfrm>
                <a:off x="2301033" y="2812811"/>
                <a:ext cx="3399046" cy="1351759"/>
              </a:xfrm>
              <a:custGeom>
                <a:avLst/>
                <a:gdLst>
                  <a:gd name="connsiteX0" fmla="*/ 0 w 3399046"/>
                  <a:gd name="connsiteY0" fmla="*/ 0 h 1351759"/>
                  <a:gd name="connsiteX1" fmla="*/ 15901 w 3399046"/>
                  <a:gd name="connsiteY1" fmla="*/ 24384 h 1351759"/>
                  <a:gd name="connsiteX2" fmla="*/ 1699677 w 3399046"/>
                  <a:gd name="connsiteY2" fmla="*/ 512849 h 1351759"/>
                  <a:gd name="connsiteX3" fmla="*/ 3383453 w 3399046"/>
                  <a:gd name="connsiteY3" fmla="*/ 24384 h 1351759"/>
                  <a:gd name="connsiteX4" fmla="*/ 3399046 w 3399046"/>
                  <a:gd name="connsiteY4" fmla="*/ 471 h 1351759"/>
                  <a:gd name="connsiteX5" fmla="*/ 2989891 w 3399046"/>
                  <a:gd name="connsiteY5" fmla="*/ 1000963 h 1351759"/>
                  <a:gd name="connsiteX6" fmla="*/ 2981768 w 3399046"/>
                  <a:gd name="connsiteY6" fmla="*/ 1009970 h 1351759"/>
                  <a:gd name="connsiteX7" fmla="*/ 1699677 w 3399046"/>
                  <a:gd name="connsiteY7" fmla="*/ 1351759 h 1351759"/>
                  <a:gd name="connsiteX8" fmla="*/ 417586 w 3399046"/>
                  <a:gd name="connsiteY8" fmla="*/ 1009970 h 1351759"/>
                  <a:gd name="connsiteX9" fmla="*/ 407695 w 3399046"/>
                  <a:gd name="connsiteY9" fmla="*/ 999002 h 1351759"/>
                  <a:gd name="connsiteX10" fmla="*/ 0 w 3399046"/>
                  <a:gd name="connsiteY10" fmla="*/ 0 h 1351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99046" h="1351759">
                    <a:moveTo>
                      <a:pt x="0" y="0"/>
                    </a:moveTo>
                    <a:lnTo>
                      <a:pt x="15901" y="24384"/>
                    </a:lnTo>
                    <a:cubicBezTo>
                      <a:pt x="239122" y="307376"/>
                      <a:pt x="908546" y="512849"/>
                      <a:pt x="1699677" y="512849"/>
                    </a:cubicBezTo>
                    <a:cubicBezTo>
                      <a:pt x="2490808" y="512849"/>
                      <a:pt x="3160233" y="307376"/>
                      <a:pt x="3383453" y="24384"/>
                    </a:cubicBezTo>
                    <a:lnTo>
                      <a:pt x="3399046" y="471"/>
                    </a:lnTo>
                    <a:lnTo>
                      <a:pt x="2989891" y="1000963"/>
                    </a:lnTo>
                    <a:lnTo>
                      <a:pt x="2981768" y="1009970"/>
                    </a:lnTo>
                    <a:cubicBezTo>
                      <a:pt x="2777818" y="1210302"/>
                      <a:pt x="2280642" y="1351759"/>
                      <a:pt x="1699677" y="1351759"/>
                    </a:cubicBezTo>
                    <a:cubicBezTo>
                      <a:pt x="1118712" y="1351759"/>
                      <a:pt x="621536" y="1210302"/>
                      <a:pt x="417586" y="1009970"/>
                    </a:cubicBezTo>
                    <a:lnTo>
                      <a:pt x="407695" y="9990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482FAD3-5A77-BFB8-06F0-186D1AF0DC6B}"/>
                  </a:ext>
                </a:extLst>
              </p:cNvPr>
              <p:cNvSpPr/>
              <p:nvPr/>
            </p:nvSpPr>
            <p:spPr>
              <a:xfrm>
                <a:off x="2765068" y="3949864"/>
                <a:ext cx="2469608" cy="1065098"/>
              </a:xfrm>
              <a:custGeom>
                <a:avLst/>
                <a:gdLst>
                  <a:gd name="connsiteX0" fmla="*/ 0 w 2469608"/>
                  <a:gd name="connsiteY0" fmla="*/ 0 h 1065098"/>
                  <a:gd name="connsiteX1" fmla="*/ 46722 w 2469608"/>
                  <a:gd name="connsiteY1" fmla="*/ 40429 h 1065098"/>
                  <a:gd name="connsiteX2" fmla="*/ 1235643 w 2469608"/>
                  <a:gd name="connsiteY2" fmla="*/ 327183 h 1065098"/>
                  <a:gd name="connsiteX3" fmla="*/ 2424564 w 2469608"/>
                  <a:gd name="connsiteY3" fmla="*/ 40429 h 1065098"/>
                  <a:gd name="connsiteX4" fmla="*/ 2469608 w 2469608"/>
                  <a:gd name="connsiteY4" fmla="*/ 1452 h 1065098"/>
                  <a:gd name="connsiteX5" fmla="*/ 2143167 w 2469608"/>
                  <a:gd name="connsiteY5" fmla="*/ 799686 h 1065098"/>
                  <a:gd name="connsiteX6" fmla="*/ 2142790 w 2469608"/>
                  <a:gd name="connsiteY6" fmla="*/ 796743 h 1065098"/>
                  <a:gd name="connsiteX7" fmla="*/ 2139240 w 2469608"/>
                  <a:gd name="connsiteY7" fmla="*/ 802186 h 1065098"/>
                  <a:gd name="connsiteX8" fmla="*/ 1232965 w 2469608"/>
                  <a:gd name="connsiteY8" fmla="*/ 1065098 h 1065098"/>
                  <a:gd name="connsiteX9" fmla="*/ 382662 w 2469608"/>
                  <a:gd name="connsiteY9" fmla="*/ 857215 h 1065098"/>
                  <a:gd name="connsiteX10" fmla="*/ 327832 w 2469608"/>
                  <a:gd name="connsiteY10" fmla="*/ 803309 h 1065098"/>
                  <a:gd name="connsiteX11" fmla="*/ 0 w 2469608"/>
                  <a:gd name="connsiteY11" fmla="*/ 0 h 1065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69608" h="1065098">
                    <a:moveTo>
                      <a:pt x="0" y="0"/>
                    </a:moveTo>
                    <a:lnTo>
                      <a:pt x="46722" y="40429"/>
                    </a:lnTo>
                    <a:cubicBezTo>
                      <a:pt x="267856" y="210669"/>
                      <a:pt x="717242" y="327183"/>
                      <a:pt x="1235643" y="327183"/>
                    </a:cubicBezTo>
                    <a:cubicBezTo>
                      <a:pt x="1754044" y="327183"/>
                      <a:pt x="2203430" y="210669"/>
                      <a:pt x="2424564" y="40429"/>
                    </a:cubicBezTo>
                    <a:lnTo>
                      <a:pt x="2469608" y="1452"/>
                    </a:lnTo>
                    <a:lnTo>
                      <a:pt x="2143167" y="799686"/>
                    </a:lnTo>
                    <a:lnTo>
                      <a:pt x="2142790" y="796743"/>
                    </a:lnTo>
                    <a:lnTo>
                      <a:pt x="2139240" y="802186"/>
                    </a:lnTo>
                    <a:cubicBezTo>
                      <a:pt x="2019093" y="954504"/>
                      <a:pt x="1658783" y="1065098"/>
                      <a:pt x="1232965" y="1065098"/>
                    </a:cubicBezTo>
                    <a:cubicBezTo>
                      <a:pt x="860375" y="1065098"/>
                      <a:pt x="537938" y="980425"/>
                      <a:pt x="382662" y="857215"/>
                    </a:cubicBezTo>
                    <a:lnTo>
                      <a:pt x="327832" y="80330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604C55E9-44EF-76A7-B942-82498E83DC7B}"/>
                  </a:ext>
                </a:extLst>
              </p:cNvPr>
              <p:cNvSpPr/>
              <p:nvPr/>
            </p:nvSpPr>
            <p:spPr>
              <a:xfrm>
                <a:off x="5414816" y="3192374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E34D509-3C23-F56E-2F74-A406E902CE09}"/>
                  </a:ext>
                </a:extLst>
              </p:cNvPr>
              <p:cNvSpPr/>
              <p:nvPr/>
            </p:nvSpPr>
            <p:spPr>
              <a:xfrm>
                <a:off x="4956824" y="4338746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8ADAF01E-6C16-1032-257E-B8BD85762022}"/>
                  </a:ext>
                </a:extLst>
              </p:cNvPr>
              <p:cNvSpPr/>
              <p:nvPr/>
            </p:nvSpPr>
            <p:spPr>
              <a:xfrm>
                <a:off x="4475956" y="5485119"/>
                <a:ext cx="161584" cy="1615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28620F6-EEEE-D243-E40D-F1D32FEDCA55}"/>
                  </a:ext>
                </a:extLst>
              </p:cNvPr>
              <p:cNvSpPr/>
              <p:nvPr/>
            </p:nvSpPr>
            <p:spPr>
              <a:xfrm rot="18900000">
                <a:off x="3790878" y="2281126"/>
                <a:ext cx="419663" cy="419664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2BD6A2AE-CF71-6EAB-5CD5-7D52DA334D2B}"/>
                  </a:ext>
                </a:extLst>
              </p:cNvPr>
              <p:cNvSpPr/>
              <p:nvPr/>
            </p:nvSpPr>
            <p:spPr>
              <a:xfrm rot="18900000">
                <a:off x="4534984" y="2134453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3B17DCF2-ABDE-7EE2-0817-09668A05776A}"/>
                  </a:ext>
                </a:extLst>
              </p:cNvPr>
              <p:cNvSpPr/>
              <p:nvPr/>
            </p:nvSpPr>
            <p:spPr>
              <a:xfrm rot="18900000">
                <a:off x="4946967" y="2636869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CBA6F6DE-A3DD-2E0C-2CFF-B753AF4D7129}"/>
                  </a:ext>
                </a:extLst>
              </p:cNvPr>
              <p:cNvSpPr/>
              <p:nvPr/>
            </p:nvSpPr>
            <p:spPr>
              <a:xfrm rot="18900000">
                <a:off x="3228698" y="2556485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023BF88D-7FB7-4CAE-B702-D83E6E4A029A}"/>
                  </a:ext>
                </a:extLst>
              </p:cNvPr>
              <p:cNvSpPr/>
              <p:nvPr/>
            </p:nvSpPr>
            <p:spPr>
              <a:xfrm rot="18900000">
                <a:off x="2877005" y="2255034"/>
                <a:ext cx="189921" cy="189921"/>
              </a:xfrm>
              <a:custGeom>
                <a:avLst/>
                <a:gdLst>
                  <a:gd name="connsiteX0" fmla="*/ 363817 w 419663"/>
                  <a:gd name="connsiteY0" fmla="*/ 0 h 419664"/>
                  <a:gd name="connsiteX1" fmla="*/ 419663 w 419663"/>
                  <a:gd name="connsiteY1" fmla="*/ 55846 h 419664"/>
                  <a:gd name="connsiteX2" fmla="*/ 137482 w 419663"/>
                  <a:gd name="connsiteY2" fmla="*/ 338027 h 419664"/>
                  <a:gd name="connsiteX3" fmla="*/ 338587 w 419663"/>
                  <a:gd name="connsiteY3" fmla="*/ 338027 h 419664"/>
                  <a:gd name="connsiteX4" fmla="*/ 338587 w 419663"/>
                  <a:gd name="connsiteY4" fmla="*/ 419664 h 419664"/>
                  <a:gd name="connsiteX5" fmla="*/ 0 w 419663"/>
                  <a:gd name="connsiteY5" fmla="*/ 419664 h 419664"/>
                  <a:gd name="connsiteX6" fmla="*/ 0 w 419663"/>
                  <a:gd name="connsiteY6" fmla="*/ 81077 h 419664"/>
                  <a:gd name="connsiteX7" fmla="*/ 81007 w 419663"/>
                  <a:gd name="connsiteY7" fmla="*/ 81077 h 419664"/>
                  <a:gd name="connsiteX8" fmla="*/ 81007 w 419663"/>
                  <a:gd name="connsiteY8" fmla="*/ 282810 h 41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9663" h="419664">
                    <a:moveTo>
                      <a:pt x="363817" y="0"/>
                    </a:moveTo>
                    <a:lnTo>
                      <a:pt x="419663" y="55846"/>
                    </a:lnTo>
                    <a:lnTo>
                      <a:pt x="137482" y="338027"/>
                    </a:lnTo>
                    <a:lnTo>
                      <a:pt x="338587" y="338027"/>
                    </a:lnTo>
                    <a:lnTo>
                      <a:pt x="338587" y="419664"/>
                    </a:lnTo>
                    <a:lnTo>
                      <a:pt x="0" y="419664"/>
                    </a:lnTo>
                    <a:lnTo>
                      <a:pt x="0" y="81077"/>
                    </a:lnTo>
                    <a:lnTo>
                      <a:pt x="81007" y="81077"/>
                    </a:lnTo>
                    <a:lnTo>
                      <a:pt x="81007" y="282810"/>
                    </a:lnTo>
                    <a:close/>
                  </a:path>
                </a:pathLst>
              </a:custGeom>
              <a:gradFill flip="none" rotWithShape="1">
                <a:gsLst>
                  <a:gs pos="4000">
                    <a:schemeClr val="bg1">
                      <a:lumMod val="85000"/>
                      <a:alpha val="0"/>
                    </a:schemeClr>
                  </a:gs>
                  <a:gs pos="59000">
                    <a:schemeClr val="bg1">
                      <a:lumMod val="85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75CD75FA-421A-F703-19F9-B00BAA241598}"/>
                </a:ext>
              </a:extLst>
            </p:cNvPr>
            <p:cNvSpPr txBox="1"/>
            <p:nvPr/>
          </p:nvSpPr>
          <p:spPr>
            <a:xfrm>
              <a:off x="2304243" y="3511438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Top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E71A764-FC77-687B-E70A-D7448DF1A54B}"/>
                </a:ext>
              </a:extLst>
            </p:cNvPr>
            <p:cNvSpPr txBox="1"/>
            <p:nvPr/>
          </p:nvSpPr>
          <p:spPr>
            <a:xfrm>
              <a:off x="2304243" y="4507900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Middle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AB803DB-938E-2CD7-B425-20CF1F78D776}"/>
                </a:ext>
              </a:extLst>
            </p:cNvPr>
            <p:cNvSpPr txBox="1"/>
            <p:nvPr/>
          </p:nvSpPr>
          <p:spPr>
            <a:xfrm>
              <a:off x="2304243" y="5469192"/>
              <a:ext cx="1564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Bottom</a:t>
              </a:r>
              <a:endParaRPr lang="en-IN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E417574-3911-6837-7C03-6D7614212CA1}"/>
              </a:ext>
            </a:extLst>
          </p:cNvPr>
          <p:cNvGrpSpPr/>
          <p:nvPr/>
        </p:nvGrpSpPr>
        <p:grpSpPr>
          <a:xfrm>
            <a:off x="7491046" y="1195756"/>
            <a:ext cx="4088338" cy="1559168"/>
            <a:chOff x="7491046" y="1160587"/>
            <a:chExt cx="4088338" cy="1559168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781AA1A0-6BAC-E1CE-3E90-1139A7BD4267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24CC276-F96A-6A5A-2136-3F52D66BF3BF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</a:rPr>
                <a:t>Provide your prospects with the information they are looking for with non-advertising content.</a:t>
              </a:r>
              <a:endParaRPr lang="en-IN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603EC8C-8D2F-D8D3-4F78-E44296519086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bg1">
                      <a:lumMod val="85000"/>
                    </a:schemeClr>
                  </a:solidFill>
                </a:rPr>
                <a:t>AWARENESS STAGE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A2B0DE4-9B16-1AB5-C217-EC5ECD59C8BC}"/>
              </a:ext>
            </a:extLst>
          </p:cNvPr>
          <p:cNvGrpSpPr/>
          <p:nvPr/>
        </p:nvGrpSpPr>
        <p:grpSpPr>
          <a:xfrm>
            <a:off x="7491046" y="2983525"/>
            <a:ext cx="4088338" cy="1559168"/>
            <a:chOff x="7491046" y="1160587"/>
            <a:chExt cx="4088338" cy="1559168"/>
          </a:xfrm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0027BFFB-ED48-A01A-3877-7971E7642519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94063F3-0EA2-52BF-7964-AD8F7420C824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</a:rPr>
                <a:t>Continue to educate and start positioning your product as the best solution your prospects need.</a:t>
              </a:r>
              <a:endParaRPr lang="en-IN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D8B04D1-56F5-DB6F-725F-758434C8377D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bg1">
                      <a:lumMod val="85000"/>
                    </a:schemeClr>
                  </a:solidFill>
                </a:rPr>
                <a:t>CONSIDERATION STAGE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D997DDC-79DE-AE5E-3CDF-E526AFFAEA20}"/>
              </a:ext>
            </a:extLst>
          </p:cNvPr>
          <p:cNvGrpSpPr/>
          <p:nvPr/>
        </p:nvGrpSpPr>
        <p:grpSpPr>
          <a:xfrm>
            <a:off x="7491046" y="4771294"/>
            <a:ext cx="4088338" cy="1559168"/>
            <a:chOff x="7491046" y="1160587"/>
            <a:chExt cx="4088338" cy="1559168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6E4DE82A-633C-2D66-F390-BDA11864A257}"/>
                </a:ext>
              </a:extLst>
            </p:cNvPr>
            <p:cNvSpPr/>
            <p:nvPr/>
          </p:nvSpPr>
          <p:spPr>
            <a:xfrm>
              <a:off x="7491046" y="1160587"/>
              <a:ext cx="4088338" cy="1559168"/>
            </a:xfrm>
            <a:prstGeom prst="roundRect">
              <a:avLst>
                <a:gd name="adj" fmla="val 91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3C6E552-015E-6FAB-81BB-EB626A49E4D3}"/>
                </a:ext>
              </a:extLst>
            </p:cNvPr>
            <p:cNvSpPr txBox="1"/>
            <p:nvPr/>
          </p:nvSpPr>
          <p:spPr>
            <a:xfrm flipH="1">
              <a:off x="7782127" y="1785992"/>
              <a:ext cx="2714018" cy="7461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Show your potential customers why your product provides the best solution.</a:t>
              </a:r>
              <a:endParaRPr lang="en-I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32ACCD7-14D6-B8C2-4042-0E14D9A21A6E}"/>
                </a:ext>
              </a:extLst>
            </p:cNvPr>
            <p:cNvSpPr txBox="1"/>
            <p:nvPr/>
          </p:nvSpPr>
          <p:spPr>
            <a:xfrm flipH="1">
              <a:off x="7782129" y="1399130"/>
              <a:ext cx="2714018" cy="2696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DECISION STAGE</a:t>
              </a:r>
            </a:p>
          </p:txBody>
        </p:sp>
      </p:grpSp>
      <p:pic>
        <p:nvPicPr>
          <p:cNvPr id="116" name="Graphic 115" descr="Good Idea outline">
            <a:extLst>
              <a:ext uri="{FF2B5EF4-FFF2-40B4-BE49-F238E27FC236}">
                <a16:creationId xmlns:a16="http://schemas.microsoft.com/office/drawing/2014/main" id="{CF204C7E-F852-675D-2093-5015E02E41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87668" y="5156687"/>
            <a:ext cx="788382" cy="78838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EF4BC99-BF0C-A438-701F-6BF85D33FB6B}"/>
              </a:ext>
            </a:extLst>
          </p:cNvPr>
          <p:cNvGrpSpPr/>
          <p:nvPr/>
        </p:nvGrpSpPr>
        <p:grpSpPr>
          <a:xfrm>
            <a:off x="10702600" y="1643975"/>
            <a:ext cx="558518" cy="662732"/>
            <a:chOff x="10694167" y="1399072"/>
            <a:chExt cx="647794" cy="768667"/>
          </a:xfrm>
          <a:solidFill>
            <a:schemeClr val="bg1">
              <a:lumMod val="85000"/>
            </a:schemeClr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21E1D46-713B-16D3-F5D7-F810AE8FF5E1}"/>
                </a:ext>
              </a:extLst>
            </p:cNvPr>
            <p:cNvSpPr/>
            <p:nvPr/>
          </p:nvSpPr>
          <p:spPr>
            <a:xfrm>
              <a:off x="10694167" y="1399072"/>
              <a:ext cx="647794" cy="768667"/>
            </a:xfrm>
            <a:custGeom>
              <a:avLst/>
              <a:gdLst>
                <a:gd name="connsiteX0" fmla="*/ 572453 w 647794"/>
                <a:gd name="connsiteY0" fmla="*/ 301943 h 768667"/>
                <a:gd name="connsiteX1" fmla="*/ 572453 w 647794"/>
                <a:gd name="connsiteY1" fmla="*/ 297180 h 768667"/>
                <a:gd name="connsiteX2" fmla="*/ 296228 w 647794"/>
                <a:gd name="connsiteY2" fmla="*/ 0 h 768667"/>
                <a:gd name="connsiteX3" fmla="*/ 285750 w 647794"/>
                <a:gd name="connsiteY3" fmla="*/ 0 h 768667"/>
                <a:gd name="connsiteX4" fmla="*/ 0 w 647794"/>
                <a:gd name="connsiteY4" fmla="*/ 276225 h 768667"/>
                <a:gd name="connsiteX5" fmla="*/ 0 w 647794"/>
                <a:gd name="connsiteY5" fmla="*/ 297180 h 768667"/>
                <a:gd name="connsiteX6" fmla="*/ 112395 w 647794"/>
                <a:gd name="connsiteY6" fmla="*/ 527685 h 768667"/>
                <a:gd name="connsiteX7" fmla="*/ 112395 w 647794"/>
                <a:gd name="connsiteY7" fmla="*/ 768668 h 768667"/>
                <a:gd name="connsiteX8" fmla="*/ 413385 w 647794"/>
                <a:gd name="connsiteY8" fmla="*/ 768668 h 768667"/>
                <a:gd name="connsiteX9" fmla="*/ 413385 w 647794"/>
                <a:gd name="connsiteY9" fmla="*/ 654368 h 768667"/>
                <a:gd name="connsiteX10" fmla="*/ 460058 w 647794"/>
                <a:gd name="connsiteY10" fmla="*/ 654368 h 768667"/>
                <a:gd name="connsiteX11" fmla="*/ 572453 w 647794"/>
                <a:gd name="connsiteY11" fmla="*/ 541973 h 768667"/>
                <a:gd name="connsiteX12" fmla="*/ 572453 w 647794"/>
                <a:gd name="connsiteY12" fmla="*/ 541973 h 768667"/>
                <a:gd name="connsiteX13" fmla="*/ 572453 w 647794"/>
                <a:gd name="connsiteY13" fmla="*/ 540068 h 768667"/>
                <a:gd name="connsiteX14" fmla="*/ 572453 w 647794"/>
                <a:gd name="connsiteY14" fmla="*/ 482918 h 768667"/>
                <a:gd name="connsiteX15" fmla="*/ 614363 w 647794"/>
                <a:gd name="connsiteY15" fmla="*/ 482918 h 768667"/>
                <a:gd name="connsiteX16" fmla="*/ 638175 w 647794"/>
                <a:gd name="connsiteY16" fmla="*/ 416243 h 768667"/>
                <a:gd name="connsiteX17" fmla="*/ 572453 w 647794"/>
                <a:gd name="connsiteY17" fmla="*/ 301943 h 768667"/>
                <a:gd name="connsiteX18" fmla="*/ 626745 w 647794"/>
                <a:gd name="connsiteY18" fmla="*/ 454343 h 768667"/>
                <a:gd name="connsiteX19" fmla="*/ 613410 w 647794"/>
                <a:gd name="connsiteY19" fmla="*/ 464820 h 768667"/>
                <a:gd name="connsiteX20" fmla="*/ 553403 w 647794"/>
                <a:gd name="connsiteY20" fmla="*/ 464820 h 768667"/>
                <a:gd name="connsiteX21" fmla="*/ 553403 w 647794"/>
                <a:gd name="connsiteY21" fmla="*/ 542925 h 768667"/>
                <a:gd name="connsiteX22" fmla="*/ 460058 w 647794"/>
                <a:gd name="connsiteY22" fmla="*/ 636270 h 768667"/>
                <a:gd name="connsiteX23" fmla="*/ 394335 w 647794"/>
                <a:gd name="connsiteY23" fmla="*/ 636270 h 768667"/>
                <a:gd name="connsiteX24" fmla="*/ 394335 w 647794"/>
                <a:gd name="connsiteY24" fmla="*/ 750570 h 768667"/>
                <a:gd name="connsiteX25" fmla="*/ 131445 w 647794"/>
                <a:gd name="connsiteY25" fmla="*/ 750570 h 768667"/>
                <a:gd name="connsiteX26" fmla="*/ 131445 w 647794"/>
                <a:gd name="connsiteY26" fmla="*/ 518160 h 768667"/>
                <a:gd name="connsiteX27" fmla="*/ 123825 w 647794"/>
                <a:gd name="connsiteY27" fmla="*/ 512445 h 768667"/>
                <a:gd name="connsiteX28" fmla="*/ 19050 w 647794"/>
                <a:gd name="connsiteY28" fmla="*/ 297180 h 768667"/>
                <a:gd name="connsiteX29" fmla="*/ 19050 w 647794"/>
                <a:gd name="connsiteY29" fmla="*/ 297180 h 768667"/>
                <a:gd name="connsiteX30" fmla="*/ 19050 w 647794"/>
                <a:gd name="connsiteY30" fmla="*/ 297180 h 768667"/>
                <a:gd name="connsiteX31" fmla="*/ 19050 w 647794"/>
                <a:gd name="connsiteY31" fmla="*/ 278130 h 768667"/>
                <a:gd name="connsiteX32" fmla="*/ 285750 w 647794"/>
                <a:gd name="connsiteY32" fmla="*/ 19050 h 768667"/>
                <a:gd name="connsiteX33" fmla="*/ 295275 w 647794"/>
                <a:gd name="connsiteY33" fmla="*/ 19050 h 768667"/>
                <a:gd name="connsiteX34" fmla="*/ 552450 w 647794"/>
                <a:gd name="connsiteY34" fmla="*/ 296228 h 768667"/>
                <a:gd name="connsiteX35" fmla="*/ 552450 w 647794"/>
                <a:gd name="connsiteY35" fmla="*/ 306705 h 768667"/>
                <a:gd name="connsiteX36" fmla="*/ 555308 w 647794"/>
                <a:gd name="connsiteY36" fmla="*/ 311468 h 768667"/>
                <a:gd name="connsiteX37" fmla="*/ 621030 w 647794"/>
                <a:gd name="connsiteY37" fmla="*/ 425768 h 768667"/>
                <a:gd name="connsiteX38" fmla="*/ 621030 w 647794"/>
                <a:gd name="connsiteY38" fmla="*/ 425768 h 768667"/>
                <a:gd name="connsiteX39" fmla="*/ 621030 w 647794"/>
                <a:gd name="connsiteY39" fmla="*/ 425768 h 768667"/>
                <a:gd name="connsiteX40" fmla="*/ 626745 w 647794"/>
                <a:gd name="connsiteY40" fmla="*/ 454343 h 768667"/>
                <a:gd name="connsiteX41" fmla="*/ 626745 w 647794"/>
                <a:gd name="connsiteY41" fmla="*/ 454343 h 7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47794" h="768667">
                  <a:moveTo>
                    <a:pt x="572453" y="301943"/>
                  </a:moveTo>
                  <a:lnTo>
                    <a:pt x="572453" y="297180"/>
                  </a:lnTo>
                  <a:cubicBezTo>
                    <a:pt x="578168" y="139065"/>
                    <a:pt x="454343" y="6668"/>
                    <a:pt x="296228" y="0"/>
                  </a:cubicBezTo>
                  <a:cubicBezTo>
                    <a:pt x="292418" y="0"/>
                    <a:pt x="289560" y="0"/>
                    <a:pt x="285750" y="0"/>
                  </a:cubicBezTo>
                  <a:cubicBezTo>
                    <a:pt x="131445" y="0"/>
                    <a:pt x="5715" y="121920"/>
                    <a:pt x="0" y="276225"/>
                  </a:cubicBezTo>
                  <a:cubicBezTo>
                    <a:pt x="0" y="282893"/>
                    <a:pt x="0" y="290513"/>
                    <a:pt x="0" y="297180"/>
                  </a:cubicBezTo>
                  <a:cubicBezTo>
                    <a:pt x="0" y="387668"/>
                    <a:pt x="40957" y="472440"/>
                    <a:pt x="112395" y="527685"/>
                  </a:cubicBezTo>
                  <a:lnTo>
                    <a:pt x="112395" y="768668"/>
                  </a:lnTo>
                  <a:lnTo>
                    <a:pt x="413385" y="768668"/>
                  </a:lnTo>
                  <a:lnTo>
                    <a:pt x="413385" y="654368"/>
                  </a:lnTo>
                  <a:lnTo>
                    <a:pt x="460058" y="654368"/>
                  </a:lnTo>
                  <a:cubicBezTo>
                    <a:pt x="521970" y="654368"/>
                    <a:pt x="572453" y="603885"/>
                    <a:pt x="572453" y="541973"/>
                  </a:cubicBezTo>
                  <a:lnTo>
                    <a:pt x="572453" y="541973"/>
                  </a:lnTo>
                  <a:cubicBezTo>
                    <a:pt x="572453" y="541020"/>
                    <a:pt x="572453" y="541020"/>
                    <a:pt x="572453" y="540068"/>
                  </a:cubicBezTo>
                  <a:lnTo>
                    <a:pt x="572453" y="482918"/>
                  </a:lnTo>
                  <a:lnTo>
                    <a:pt x="614363" y="482918"/>
                  </a:lnTo>
                  <a:cubicBezTo>
                    <a:pt x="639128" y="480060"/>
                    <a:pt x="661035" y="451485"/>
                    <a:pt x="638175" y="416243"/>
                  </a:cubicBezTo>
                  <a:lnTo>
                    <a:pt x="572453" y="301943"/>
                  </a:lnTo>
                  <a:close/>
                  <a:moveTo>
                    <a:pt x="626745" y="454343"/>
                  </a:moveTo>
                  <a:cubicBezTo>
                    <a:pt x="623888" y="460058"/>
                    <a:pt x="619125" y="462915"/>
                    <a:pt x="613410" y="464820"/>
                  </a:cubicBezTo>
                  <a:lnTo>
                    <a:pt x="553403" y="464820"/>
                  </a:lnTo>
                  <a:lnTo>
                    <a:pt x="553403" y="542925"/>
                  </a:lnTo>
                  <a:cubicBezTo>
                    <a:pt x="553403" y="594360"/>
                    <a:pt x="511492" y="636270"/>
                    <a:pt x="460058" y="636270"/>
                  </a:cubicBezTo>
                  <a:lnTo>
                    <a:pt x="394335" y="636270"/>
                  </a:lnTo>
                  <a:lnTo>
                    <a:pt x="394335" y="750570"/>
                  </a:lnTo>
                  <a:lnTo>
                    <a:pt x="131445" y="750570"/>
                  </a:lnTo>
                  <a:lnTo>
                    <a:pt x="131445" y="518160"/>
                  </a:lnTo>
                  <a:lnTo>
                    <a:pt x="123825" y="512445"/>
                  </a:lnTo>
                  <a:cubicBezTo>
                    <a:pt x="57150" y="461010"/>
                    <a:pt x="19050" y="381000"/>
                    <a:pt x="19050" y="297180"/>
                  </a:cubicBezTo>
                  <a:lnTo>
                    <a:pt x="19050" y="297180"/>
                  </a:lnTo>
                  <a:lnTo>
                    <a:pt x="19050" y="297180"/>
                  </a:lnTo>
                  <a:cubicBezTo>
                    <a:pt x="19050" y="290513"/>
                    <a:pt x="19050" y="283845"/>
                    <a:pt x="19050" y="278130"/>
                  </a:cubicBezTo>
                  <a:cubicBezTo>
                    <a:pt x="23813" y="133350"/>
                    <a:pt x="141923" y="19050"/>
                    <a:pt x="285750" y="19050"/>
                  </a:cubicBezTo>
                  <a:cubicBezTo>
                    <a:pt x="288608" y="19050"/>
                    <a:pt x="292418" y="19050"/>
                    <a:pt x="295275" y="19050"/>
                  </a:cubicBezTo>
                  <a:cubicBezTo>
                    <a:pt x="442913" y="24765"/>
                    <a:pt x="558165" y="148590"/>
                    <a:pt x="552450" y="296228"/>
                  </a:cubicBezTo>
                  <a:lnTo>
                    <a:pt x="552450" y="306705"/>
                  </a:lnTo>
                  <a:lnTo>
                    <a:pt x="555308" y="311468"/>
                  </a:lnTo>
                  <a:lnTo>
                    <a:pt x="621030" y="425768"/>
                  </a:lnTo>
                  <a:lnTo>
                    <a:pt x="621030" y="425768"/>
                  </a:lnTo>
                  <a:lnTo>
                    <a:pt x="621030" y="425768"/>
                  </a:lnTo>
                  <a:cubicBezTo>
                    <a:pt x="628650" y="434340"/>
                    <a:pt x="630555" y="444818"/>
                    <a:pt x="626745" y="454343"/>
                  </a:cubicBezTo>
                  <a:cubicBezTo>
                    <a:pt x="626745" y="454343"/>
                    <a:pt x="626745" y="454343"/>
                    <a:pt x="626745" y="4543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31A9924-7F1A-336C-95C5-18305CF68BDA}"/>
                </a:ext>
              </a:extLst>
            </p:cNvPr>
            <p:cNvSpPr/>
            <p:nvPr/>
          </p:nvSpPr>
          <p:spPr>
            <a:xfrm>
              <a:off x="10850700" y="1521111"/>
              <a:ext cx="274056" cy="190893"/>
            </a:xfrm>
            <a:custGeom>
              <a:avLst/>
              <a:gdLst>
                <a:gd name="connsiteX0" fmla="*/ 378342 w 738470"/>
                <a:gd name="connsiteY0" fmla="*/ 19052 h 514381"/>
                <a:gd name="connsiteX1" fmla="*/ 466353 w 738470"/>
                <a:gd name="connsiteY1" fmla="*/ 91690 h 514381"/>
                <a:gd name="connsiteX2" fmla="*/ 466496 w 738470"/>
                <a:gd name="connsiteY2" fmla="*/ 91747 h 514381"/>
                <a:gd name="connsiteX3" fmla="*/ 522084 w 738470"/>
                <a:gd name="connsiteY3" fmla="*/ 72964 h 514381"/>
                <a:gd name="connsiteX4" fmla="*/ 611914 w 738470"/>
                <a:gd name="connsiteY4" fmla="*/ 162822 h 514381"/>
                <a:gd name="connsiteX5" fmla="*/ 609267 w 738470"/>
                <a:gd name="connsiteY5" fmla="*/ 183339 h 514381"/>
                <a:gd name="connsiteX6" fmla="*/ 609338 w 738470"/>
                <a:gd name="connsiteY6" fmla="*/ 183454 h 514381"/>
                <a:gd name="connsiteX7" fmla="*/ 609381 w 738470"/>
                <a:gd name="connsiteY7" fmla="*/ 183454 h 514381"/>
                <a:gd name="connsiteX8" fmla="*/ 631060 w 738470"/>
                <a:gd name="connsiteY8" fmla="*/ 180806 h 514381"/>
                <a:gd name="connsiteX9" fmla="*/ 719607 w 738470"/>
                <a:gd name="connsiteY9" fmla="*/ 271957 h 514381"/>
                <a:gd name="connsiteX10" fmla="*/ 629888 w 738470"/>
                <a:gd name="connsiteY10" fmla="*/ 360514 h 514381"/>
                <a:gd name="connsiteX11" fmla="*/ 594074 w 738470"/>
                <a:gd name="connsiteY11" fmla="*/ 352484 h 514381"/>
                <a:gd name="connsiteX12" fmla="*/ 593959 w 738470"/>
                <a:gd name="connsiteY12" fmla="*/ 352522 h 514381"/>
                <a:gd name="connsiteX13" fmla="*/ 593950 w 738470"/>
                <a:gd name="connsiteY13" fmla="*/ 352570 h 514381"/>
                <a:gd name="connsiteX14" fmla="*/ 593950 w 738470"/>
                <a:gd name="connsiteY14" fmla="*/ 358628 h 514381"/>
                <a:gd name="connsiteX15" fmla="*/ 511159 w 738470"/>
                <a:gd name="connsiteY15" fmla="*/ 450068 h 514381"/>
                <a:gd name="connsiteX16" fmla="*/ 432378 w 738470"/>
                <a:gd name="connsiteY16" fmla="*/ 413673 h 514381"/>
                <a:gd name="connsiteX17" fmla="*/ 432257 w 738470"/>
                <a:gd name="connsiteY17" fmla="*/ 413659 h 514381"/>
                <a:gd name="connsiteX18" fmla="*/ 432225 w 738470"/>
                <a:gd name="connsiteY18" fmla="*/ 413720 h 514381"/>
                <a:gd name="connsiteX19" fmla="*/ 334119 w 738470"/>
                <a:gd name="connsiteY19" fmla="*/ 494874 h 514381"/>
                <a:gd name="connsiteX20" fmla="*/ 252565 w 738470"/>
                <a:gd name="connsiteY20" fmla="*/ 405405 h 514381"/>
                <a:gd name="connsiteX21" fmla="*/ 253422 w 738470"/>
                <a:gd name="connsiteY21" fmla="*/ 395737 h 514381"/>
                <a:gd name="connsiteX22" fmla="*/ 253393 w 738470"/>
                <a:gd name="connsiteY22" fmla="*/ 395632 h 514381"/>
                <a:gd name="connsiteX23" fmla="*/ 253289 w 738470"/>
                <a:gd name="connsiteY23" fmla="*/ 395661 h 514381"/>
                <a:gd name="connsiteX24" fmla="*/ 128055 w 738470"/>
                <a:gd name="connsiteY24" fmla="*/ 379829 h 514381"/>
                <a:gd name="connsiteX25" fmla="*/ 109728 w 738470"/>
                <a:gd name="connsiteY25" fmla="*/ 333558 h 514381"/>
                <a:gd name="connsiteX26" fmla="*/ 108823 w 738470"/>
                <a:gd name="connsiteY26" fmla="*/ 333558 h 514381"/>
                <a:gd name="connsiteX27" fmla="*/ 19095 w 738470"/>
                <a:gd name="connsiteY27" fmla="*/ 243569 h 514381"/>
                <a:gd name="connsiteX28" fmla="*/ 107651 w 738470"/>
                <a:gd name="connsiteY28" fmla="*/ 153850 h 514381"/>
                <a:gd name="connsiteX29" fmla="*/ 129330 w 738470"/>
                <a:gd name="connsiteY29" fmla="*/ 156498 h 514381"/>
                <a:gd name="connsiteX30" fmla="*/ 129454 w 738470"/>
                <a:gd name="connsiteY30" fmla="*/ 156417 h 514381"/>
                <a:gd name="connsiteX31" fmla="*/ 129454 w 738470"/>
                <a:gd name="connsiteY31" fmla="*/ 156374 h 514381"/>
                <a:gd name="connsiteX32" fmla="*/ 126816 w 738470"/>
                <a:gd name="connsiteY32" fmla="*/ 137762 h 514381"/>
                <a:gd name="connsiteX33" fmla="*/ 214145 w 738470"/>
                <a:gd name="connsiteY33" fmla="*/ 46074 h 514381"/>
                <a:gd name="connsiteX34" fmla="*/ 291093 w 738470"/>
                <a:gd name="connsiteY34" fmla="*/ 86327 h 514381"/>
                <a:gd name="connsiteX35" fmla="*/ 291209 w 738470"/>
                <a:gd name="connsiteY35" fmla="*/ 86364 h 514381"/>
                <a:gd name="connsiteX36" fmla="*/ 291246 w 738470"/>
                <a:gd name="connsiteY36" fmla="*/ 86327 h 514381"/>
                <a:gd name="connsiteX37" fmla="*/ 378342 w 738470"/>
                <a:gd name="connsiteY37" fmla="*/ 19052 h 514381"/>
                <a:gd name="connsiteX38" fmla="*/ 378342 w 738470"/>
                <a:gd name="connsiteY38" fmla="*/ 2 h 514381"/>
                <a:gd name="connsiteX39" fmla="*/ 285712 w 738470"/>
                <a:gd name="connsiteY39" fmla="*/ 52104 h 514381"/>
                <a:gd name="connsiteX40" fmla="*/ 216636 w 738470"/>
                <a:gd name="connsiteY40" fmla="*/ 26958 h 514381"/>
                <a:gd name="connsiteX41" fmla="*/ 107747 w 738470"/>
                <a:gd name="connsiteY41" fmla="*/ 134800 h 514381"/>
                <a:gd name="connsiteX42" fmla="*/ 6 w 738470"/>
                <a:gd name="connsiteY42" fmla="*/ 244884 h 514381"/>
                <a:gd name="connsiteX43" fmla="*/ 93554 w 738470"/>
                <a:gd name="connsiteY43" fmla="*/ 351541 h 514381"/>
                <a:gd name="connsiteX44" fmla="*/ 224877 w 738470"/>
                <a:gd name="connsiteY44" fmla="*/ 430226 h 514381"/>
                <a:gd name="connsiteX45" fmla="*/ 235648 w 738470"/>
                <a:gd name="connsiteY45" fmla="*/ 426922 h 514381"/>
                <a:gd name="connsiteX46" fmla="*/ 364184 w 738470"/>
                <a:gd name="connsiteY46" fmla="*/ 512194 h 514381"/>
                <a:gd name="connsiteX47" fmla="*/ 442093 w 738470"/>
                <a:gd name="connsiteY47" fmla="*/ 449877 h 514381"/>
                <a:gd name="connsiteX48" fmla="*/ 504111 w 738470"/>
                <a:gd name="connsiteY48" fmla="*/ 469423 h 514381"/>
                <a:gd name="connsiteX49" fmla="*/ 611638 w 738470"/>
                <a:gd name="connsiteY49" fmla="*/ 377735 h 514381"/>
                <a:gd name="connsiteX50" fmla="*/ 629888 w 738470"/>
                <a:gd name="connsiteY50" fmla="*/ 379564 h 514381"/>
                <a:gd name="connsiteX51" fmla="*/ 738470 w 738470"/>
                <a:gd name="connsiteY51" fmla="*/ 270329 h 514381"/>
                <a:gd name="connsiteX52" fmla="*/ 630964 w 738470"/>
                <a:gd name="connsiteY52" fmla="*/ 161756 h 514381"/>
                <a:gd name="connsiteX53" fmla="*/ 522084 w 738470"/>
                <a:gd name="connsiteY53" fmla="*/ 53914 h 514381"/>
                <a:gd name="connsiteX54" fmla="*/ 477441 w 738470"/>
                <a:gd name="connsiteY54" fmla="*/ 63353 h 514381"/>
                <a:gd name="connsiteX55" fmla="*/ 378342 w 738470"/>
                <a:gd name="connsiteY55" fmla="*/ 2 h 51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738470" h="514381">
                  <a:moveTo>
                    <a:pt x="378342" y="19052"/>
                  </a:moveTo>
                  <a:cubicBezTo>
                    <a:pt x="421387" y="18790"/>
                    <a:pt x="458448" y="49377"/>
                    <a:pt x="466353" y="91690"/>
                  </a:cubicBezTo>
                  <a:cubicBezTo>
                    <a:pt x="466353" y="91756"/>
                    <a:pt x="466439" y="91794"/>
                    <a:pt x="466496" y="91747"/>
                  </a:cubicBezTo>
                  <a:cubicBezTo>
                    <a:pt x="482496" y="79619"/>
                    <a:pt x="502007" y="73026"/>
                    <a:pt x="522084" y="72964"/>
                  </a:cubicBezTo>
                  <a:cubicBezTo>
                    <a:pt x="571642" y="73121"/>
                    <a:pt x="611773" y="113265"/>
                    <a:pt x="611914" y="162822"/>
                  </a:cubicBezTo>
                  <a:cubicBezTo>
                    <a:pt x="611963" y="169750"/>
                    <a:pt x="611072" y="176652"/>
                    <a:pt x="609267" y="183339"/>
                  </a:cubicBezTo>
                  <a:cubicBezTo>
                    <a:pt x="609255" y="183391"/>
                    <a:pt x="609287" y="183442"/>
                    <a:pt x="609338" y="183454"/>
                  </a:cubicBezTo>
                  <a:cubicBezTo>
                    <a:pt x="609352" y="183456"/>
                    <a:pt x="609367" y="183456"/>
                    <a:pt x="609381" y="183454"/>
                  </a:cubicBezTo>
                  <a:cubicBezTo>
                    <a:pt x="616454" y="181597"/>
                    <a:pt x="623747" y="180706"/>
                    <a:pt x="631060" y="180806"/>
                  </a:cubicBezTo>
                  <a:cubicBezTo>
                    <a:pt x="680682" y="181525"/>
                    <a:pt x="720326" y="222335"/>
                    <a:pt x="719607" y="271957"/>
                  </a:cubicBezTo>
                  <a:cubicBezTo>
                    <a:pt x="718896" y="321021"/>
                    <a:pt x="678957" y="360442"/>
                    <a:pt x="629888" y="360514"/>
                  </a:cubicBezTo>
                  <a:cubicBezTo>
                    <a:pt x="617543" y="360179"/>
                    <a:pt x="605380" y="357452"/>
                    <a:pt x="594074" y="352484"/>
                  </a:cubicBezTo>
                  <a:cubicBezTo>
                    <a:pt x="594032" y="352463"/>
                    <a:pt x="593980" y="352479"/>
                    <a:pt x="593959" y="352522"/>
                  </a:cubicBezTo>
                  <a:cubicBezTo>
                    <a:pt x="593951" y="352537"/>
                    <a:pt x="593948" y="352554"/>
                    <a:pt x="593950" y="352570"/>
                  </a:cubicBezTo>
                  <a:lnTo>
                    <a:pt x="593950" y="358628"/>
                  </a:lnTo>
                  <a:cubicBezTo>
                    <a:pt x="594340" y="406003"/>
                    <a:pt x="558340" y="445763"/>
                    <a:pt x="511159" y="450068"/>
                  </a:cubicBezTo>
                  <a:cubicBezTo>
                    <a:pt x="480332" y="452598"/>
                    <a:pt x="450434" y="438785"/>
                    <a:pt x="432378" y="413673"/>
                  </a:cubicBezTo>
                  <a:cubicBezTo>
                    <a:pt x="432348" y="413636"/>
                    <a:pt x="432294" y="413630"/>
                    <a:pt x="432257" y="413659"/>
                  </a:cubicBezTo>
                  <a:cubicBezTo>
                    <a:pt x="432239" y="413675"/>
                    <a:pt x="432227" y="413697"/>
                    <a:pt x="432225" y="413720"/>
                  </a:cubicBezTo>
                  <a:cubicBezTo>
                    <a:pt x="427544" y="463222"/>
                    <a:pt x="383620" y="499556"/>
                    <a:pt x="334119" y="494874"/>
                  </a:cubicBezTo>
                  <a:cubicBezTo>
                    <a:pt x="287947" y="490508"/>
                    <a:pt x="252648" y="451782"/>
                    <a:pt x="252565" y="405405"/>
                  </a:cubicBezTo>
                  <a:cubicBezTo>
                    <a:pt x="252557" y="402163"/>
                    <a:pt x="252845" y="398927"/>
                    <a:pt x="253422" y="395737"/>
                  </a:cubicBezTo>
                  <a:cubicBezTo>
                    <a:pt x="253443" y="395700"/>
                    <a:pt x="253431" y="395653"/>
                    <a:pt x="253393" y="395632"/>
                  </a:cubicBezTo>
                  <a:cubicBezTo>
                    <a:pt x="253356" y="395611"/>
                    <a:pt x="253310" y="395624"/>
                    <a:pt x="253289" y="395661"/>
                  </a:cubicBezTo>
                  <a:cubicBezTo>
                    <a:pt x="214334" y="425871"/>
                    <a:pt x="158265" y="418783"/>
                    <a:pt x="128055" y="379829"/>
                  </a:cubicBezTo>
                  <a:cubicBezTo>
                    <a:pt x="117682" y="366455"/>
                    <a:pt x="111326" y="350407"/>
                    <a:pt x="109728" y="333558"/>
                  </a:cubicBezTo>
                  <a:lnTo>
                    <a:pt x="108823" y="333558"/>
                  </a:lnTo>
                  <a:cubicBezTo>
                    <a:pt x="59196" y="333486"/>
                    <a:pt x="19022" y="293197"/>
                    <a:pt x="19095" y="243569"/>
                  </a:cubicBezTo>
                  <a:cubicBezTo>
                    <a:pt x="19166" y="194500"/>
                    <a:pt x="58587" y="154560"/>
                    <a:pt x="107651" y="153850"/>
                  </a:cubicBezTo>
                  <a:cubicBezTo>
                    <a:pt x="114964" y="153749"/>
                    <a:pt x="122257" y="154640"/>
                    <a:pt x="129330" y="156498"/>
                  </a:cubicBezTo>
                  <a:cubicBezTo>
                    <a:pt x="129387" y="156509"/>
                    <a:pt x="129443" y="156473"/>
                    <a:pt x="129454" y="156417"/>
                  </a:cubicBezTo>
                  <a:cubicBezTo>
                    <a:pt x="129457" y="156403"/>
                    <a:pt x="129457" y="156388"/>
                    <a:pt x="129454" y="156374"/>
                  </a:cubicBezTo>
                  <a:cubicBezTo>
                    <a:pt x="127862" y="150292"/>
                    <a:pt x="126977" y="144047"/>
                    <a:pt x="126816" y="137762"/>
                  </a:cubicBezTo>
                  <a:cubicBezTo>
                    <a:pt x="125612" y="88328"/>
                    <a:pt x="164710" y="47277"/>
                    <a:pt x="214145" y="46074"/>
                  </a:cubicBezTo>
                  <a:cubicBezTo>
                    <a:pt x="245020" y="45322"/>
                    <a:pt x="274103" y="60536"/>
                    <a:pt x="291093" y="86327"/>
                  </a:cubicBezTo>
                  <a:cubicBezTo>
                    <a:pt x="291115" y="86369"/>
                    <a:pt x="291167" y="86386"/>
                    <a:pt x="291209" y="86364"/>
                  </a:cubicBezTo>
                  <a:cubicBezTo>
                    <a:pt x="291225" y="86356"/>
                    <a:pt x="291237" y="86343"/>
                    <a:pt x="291246" y="86327"/>
                  </a:cubicBezTo>
                  <a:cubicBezTo>
                    <a:pt x="302001" y="46971"/>
                    <a:pt x="337546" y="19515"/>
                    <a:pt x="378342" y="19052"/>
                  </a:cubicBezTo>
                  <a:moveTo>
                    <a:pt x="378342" y="2"/>
                  </a:moveTo>
                  <a:cubicBezTo>
                    <a:pt x="340553" y="258"/>
                    <a:pt x="305555" y="19944"/>
                    <a:pt x="285712" y="52104"/>
                  </a:cubicBezTo>
                  <a:cubicBezTo>
                    <a:pt x="266344" y="35888"/>
                    <a:pt x="241897" y="26988"/>
                    <a:pt x="216636" y="26958"/>
                  </a:cubicBezTo>
                  <a:cubicBezTo>
                    <a:pt x="156937" y="27032"/>
                    <a:pt x="108398" y="75104"/>
                    <a:pt x="107747" y="134800"/>
                  </a:cubicBezTo>
                  <a:cubicBezTo>
                    <a:pt x="47596" y="135447"/>
                    <a:pt x="-641" y="184733"/>
                    <a:pt x="6" y="244884"/>
                  </a:cubicBezTo>
                  <a:cubicBezTo>
                    <a:pt x="585" y="298655"/>
                    <a:pt x="40318" y="343956"/>
                    <a:pt x="93554" y="351541"/>
                  </a:cubicBezTo>
                  <a:cubicBezTo>
                    <a:pt x="108090" y="409533"/>
                    <a:pt x="166885" y="444761"/>
                    <a:pt x="224877" y="430226"/>
                  </a:cubicBezTo>
                  <a:cubicBezTo>
                    <a:pt x="228522" y="429313"/>
                    <a:pt x="232117" y="428210"/>
                    <a:pt x="235648" y="426922"/>
                  </a:cubicBezTo>
                  <a:cubicBezTo>
                    <a:pt x="247596" y="485964"/>
                    <a:pt x="305144" y="524141"/>
                    <a:pt x="364184" y="512194"/>
                  </a:cubicBezTo>
                  <a:cubicBezTo>
                    <a:pt x="398689" y="505212"/>
                    <a:pt x="427702" y="482005"/>
                    <a:pt x="442093" y="449877"/>
                  </a:cubicBezTo>
                  <a:cubicBezTo>
                    <a:pt x="460225" y="462694"/>
                    <a:pt x="481907" y="469527"/>
                    <a:pt x="504111" y="469423"/>
                  </a:cubicBezTo>
                  <a:cubicBezTo>
                    <a:pt x="557585" y="469358"/>
                    <a:pt x="603124" y="430527"/>
                    <a:pt x="611638" y="377735"/>
                  </a:cubicBezTo>
                  <a:cubicBezTo>
                    <a:pt x="617649" y="378928"/>
                    <a:pt x="623761" y="379541"/>
                    <a:pt x="629888" y="379564"/>
                  </a:cubicBezTo>
                  <a:cubicBezTo>
                    <a:pt x="690037" y="379384"/>
                    <a:pt x="738650" y="330478"/>
                    <a:pt x="738470" y="270329"/>
                  </a:cubicBezTo>
                  <a:cubicBezTo>
                    <a:pt x="738291" y="210855"/>
                    <a:pt x="690434" y="162521"/>
                    <a:pt x="630964" y="161756"/>
                  </a:cubicBezTo>
                  <a:cubicBezTo>
                    <a:pt x="630313" y="102063"/>
                    <a:pt x="581780" y="53994"/>
                    <a:pt x="522084" y="53914"/>
                  </a:cubicBezTo>
                  <a:cubicBezTo>
                    <a:pt x="506711" y="53939"/>
                    <a:pt x="491509" y="57154"/>
                    <a:pt x="477441" y="63353"/>
                  </a:cubicBezTo>
                  <a:cubicBezTo>
                    <a:pt x="459782" y="24549"/>
                    <a:pt x="420974" y="-260"/>
                    <a:pt x="378342" y="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BB9D5F3-30C7-FBDB-D53D-032AD89659C5}"/>
                </a:ext>
              </a:extLst>
            </p:cNvPr>
            <p:cNvSpPr/>
            <p:nvPr/>
          </p:nvSpPr>
          <p:spPr>
            <a:xfrm>
              <a:off x="10867982" y="1706763"/>
              <a:ext cx="59300" cy="59300"/>
            </a:xfrm>
            <a:custGeom>
              <a:avLst/>
              <a:gdLst>
                <a:gd name="connsiteX0" fmla="*/ 57150 w 114300"/>
                <a:gd name="connsiteY0" fmla="*/ 19050 h 114299"/>
                <a:gd name="connsiteX1" fmla="*/ 95250 w 114300"/>
                <a:gd name="connsiteY1" fmla="*/ 57150 h 114299"/>
                <a:gd name="connsiteX2" fmla="*/ 57150 w 114300"/>
                <a:gd name="connsiteY2" fmla="*/ 95250 h 114299"/>
                <a:gd name="connsiteX3" fmla="*/ 19050 w 114300"/>
                <a:gd name="connsiteY3" fmla="*/ 57150 h 114299"/>
                <a:gd name="connsiteX4" fmla="*/ 57150 w 114300"/>
                <a:gd name="connsiteY4" fmla="*/ 19050 h 114299"/>
                <a:gd name="connsiteX5" fmla="*/ 57150 w 114300"/>
                <a:gd name="connsiteY5" fmla="*/ 0 h 114299"/>
                <a:gd name="connsiteX6" fmla="*/ 0 w 114300"/>
                <a:gd name="connsiteY6" fmla="*/ 57150 h 114299"/>
                <a:gd name="connsiteX7" fmla="*/ 57150 w 114300"/>
                <a:gd name="connsiteY7" fmla="*/ 114300 h 114299"/>
                <a:gd name="connsiteX8" fmla="*/ 114300 w 114300"/>
                <a:gd name="connsiteY8" fmla="*/ 57150 h 114299"/>
                <a:gd name="connsiteX9" fmla="*/ 57150 w 114300"/>
                <a:gd name="connsiteY9" fmla="*/ 0 h 1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299">
                  <a:moveTo>
                    <a:pt x="57150" y="19050"/>
                  </a:moveTo>
                  <a:cubicBezTo>
                    <a:pt x="78192" y="19050"/>
                    <a:pt x="95250" y="36108"/>
                    <a:pt x="95250" y="57150"/>
                  </a:cubicBezTo>
                  <a:cubicBezTo>
                    <a:pt x="95250" y="78192"/>
                    <a:pt x="78192" y="95250"/>
                    <a:pt x="57150" y="95250"/>
                  </a:cubicBezTo>
                  <a:cubicBezTo>
                    <a:pt x="36108" y="95250"/>
                    <a:pt x="19050" y="78192"/>
                    <a:pt x="19050" y="57150"/>
                  </a:cubicBezTo>
                  <a:cubicBezTo>
                    <a:pt x="19081" y="36121"/>
                    <a:pt x="36121" y="19081"/>
                    <a:pt x="57150" y="19050"/>
                  </a:cubicBezTo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0ABF925-56E8-FC82-0A30-B66B743E77EF}"/>
                </a:ext>
              </a:extLst>
            </p:cNvPr>
            <p:cNvSpPr/>
            <p:nvPr/>
          </p:nvSpPr>
          <p:spPr>
            <a:xfrm>
              <a:off x="10820231" y="1753517"/>
              <a:ext cx="42418" cy="42418"/>
            </a:xfrm>
            <a:custGeom>
              <a:avLst/>
              <a:gdLst>
                <a:gd name="connsiteX0" fmla="*/ 57150 w 114300"/>
                <a:gd name="connsiteY0" fmla="*/ 19050 h 114299"/>
                <a:gd name="connsiteX1" fmla="*/ 95250 w 114300"/>
                <a:gd name="connsiteY1" fmla="*/ 57150 h 114299"/>
                <a:gd name="connsiteX2" fmla="*/ 57150 w 114300"/>
                <a:gd name="connsiteY2" fmla="*/ 95250 h 114299"/>
                <a:gd name="connsiteX3" fmla="*/ 19050 w 114300"/>
                <a:gd name="connsiteY3" fmla="*/ 57150 h 114299"/>
                <a:gd name="connsiteX4" fmla="*/ 57150 w 114300"/>
                <a:gd name="connsiteY4" fmla="*/ 19050 h 114299"/>
                <a:gd name="connsiteX5" fmla="*/ 57150 w 114300"/>
                <a:gd name="connsiteY5" fmla="*/ 0 h 114299"/>
                <a:gd name="connsiteX6" fmla="*/ 0 w 114300"/>
                <a:gd name="connsiteY6" fmla="*/ 57150 h 114299"/>
                <a:gd name="connsiteX7" fmla="*/ 57150 w 114300"/>
                <a:gd name="connsiteY7" fmla="*/ 114300 h 114299"/>
                <a:gd name="connsiteX8" fmla="*/ 114300 w 114300"/>
                <a:gd name="connsiteY8" fmla="*/ 57150 h 114299"/>
                <a:gd name="connsiteX9" fmla="*/ 57150 w 114300"/>
                <a:gd name="connsiteY9" fmla="*/ 0 h 1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299">
                  <a:moveTo>
                    <a:pt x="57150" y="19050"/>
                  </a:moveTo>
                  <a:cubicBezTo>
                    <a:pt x="78192" y="19050"/>
                    <a:pt x="95250" y="36108"/>
                    <a:pt x="95250" y="57150"/>
                  </a:cubicBezTo>
                  <a:cubicBezTo>
                    <a:pt x="95250" y="78192"/>
                    <a:pt x="78192" y="95250"/>
                    <a:pt x="57150" y="95250"/>
                  </a:cubicBezTo>
                  <a:cubicBezTo>
                    <a:pt x="36108" y="95250"/>
                    <a:pt x="19050" y="78192"/>
                    <a:pt x="19050" y="57150"/>
                  </a:cubicBezTo>
                  <a:cubicBezTo>
                    <a:pt x="19081" y="36121"/>
                    <a:pt x="36121" y="19081"/>
                    <a:pt x="57150" y="19050"/>
                  </a:cubicBezTo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pic>
        <p:nvPicPr>
          <p:cNvPr id="8" name="Graphic 7" descr="Head with gears outline">
            <a:extLst>
              <a:ext uri="{FF2B5EF4-FFF2-40B4-BE49-F238E27FC236}">
                <a16:creationId xmlns:a16="http://schemas.microsoft.com/office/drawing/2014/main" id="{8A2AE5C2-C739-C793-A84E-B8BB505C42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87668" y="3368918"/>
            <a:ext cx="788382" cy="78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909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ABD17A3-E94F-4A55-826C-CFE7E436EA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4294" y="914799"/>
            <a:ext cx="3886347" cy="218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376397"/>
      </a:accent1>
      <a:accent2>
        <a:srgbClr val="547D36"/>
      </a:accent2>
      <a:accent3>
        <a:srgbClr val="E4BA20"/>
      </a:accent3>
      <a:accent4>
        <a:srgbClr val="0E2343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5647</TotalTime>
  <Words>344</Words>
  <Application>Microsoft Office PowerPoint</Application>
  <PresentationFormat>Custom</PresentationFormat>
  <Paragraphs>61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2_Office Theme</vt:lpstr>
      <vt:lpstr>3-Step Marketing Funnel Diagram Slide Template</vt:lpstr>
      <vt:lpstr>3-Step Marketing Funnel Diagram Slide Template</vt:lpstr>
      <vt:lpstr>3-Step Marketing Funnel Diagram Slide Template</vt:lpstr>
      <vt:lpstr>3-Step Marketing Funnel Diagram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3-Step Marketing Funnel Diagram PowerPoint Template</dc:title>
  <dc:creator>Julian</dc:creator>
  <cp:lastModifiedBy>lenovo</cp:lastModifiedBy>
  <cp:revision>115</cp:revision>
  <dcterms:created xsi:type="dcterms:W3CDTF">2013-09-12T13:05:01Z</dcterms:created>
  <dcterms:modified xsi:type="dcterms:W3CDTF">2024-12-14T20:57:49Z</dcterms:modified>
</cp:coreProperties>
</file>