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9"/>
  </p:notesMasterIdLst>
  <p:sldIdLst>
    <p:sldId id="278" r:id="rId3"/>
    <p:sldId id="279" r:id="rId4"/>
    <p:sldId id="281" r:id="rId5"/>
    <p:sldId id="282" r:id="rId6"/>
    <p:sldId id="283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CC4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5262" autoAdjust="0"/>
  </p:normalViewPr>
  <p:slideViewPr>
    <p:cSldViewPr>
      <p:cViewPr varScale="1">
        <p:scale>
          <a:sx n="66" d="100"/>
          <a:sy n="66" d="100"/>
        </p:scale>
        <p:origin x="488" y="4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021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3" y="1402572"/>
            <a:ext cx="8532178" cy="2554196"/>
          </a:xfrm>
        </p:spPr>
        <p:txBody>
          <a:bodyPr anchor="b">
            <a:noAutofit/>
          </a:bodyPr>
          <a:lstStyle>
            <a:lvl1pPr algn="ctr">
              <a:defRPr lang="en-US" sz="8000" b="1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22955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6" y="1122363"/>
            <a:ext cx="9141619" cy="2387600"/>
          </a:xfrm>
        </p:spPr>
        <p:txBody>
          <a:bodyPr anchor="b"/>
          <a:lstStyle>
            <a:lvl1pPr algn="ctr"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6" y="3602038"/>
            <a:ext cx="9141619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652" indent="0" algn="ctr">
              <a:buNone/>
              <a:defRPr sz="1996"/>
            </a:lvl2pPr>
            <a:lvl3pPr marL="913304" indent="0" algn="ctr">
              <a:buNone/>
              <a:defRPr sz="1796"/>
            </a:lvl3pPr>
            <a:lvl4pPr marL="1369956" indent="0" algn="ctr">
              <a:buNone/>
              <a:defRPr sz="1600"/>
            </a:lvl4pPr>
            <a:lvl5pPr marL="1826607" indent="0" algn="ctr">
              <a:buNone/>
              <a:defRPr sz="1600"/>
            </a:lvl5pPr>
            <a:lvl6pPr marL="2283258" indent="0" algn="ctr">
              <a:buNone/>
              <a:defRPr sz="1600"/>
            </a:lvl6pPr>
            <a:lvl7pPr marL="2739910" indent="0" algn="ctr">
              <a:buNone/>
              <a:defRPr sz="1600"/>
            </a:lvl7pPr>
            <a:lvl8pPr marL="3196561" indent="0" algn="ctr">
              <a:buNone/>
              <a:defRPr sz="1600"/>
            </a:lvl8pPr>
            <a:lvl9pPr marL="365321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7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85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5"/>
            <a:ext cx="10512862" cy="2852737"/>
          </a:xfrm>
        </p:spPr>
        <p:txBody>
          <a:bodyPr anchor="b"/>
          <a:lstStyle>
            <a:lvl1pPr>
              <a:defRPr sz="5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0"/>
            <a:ext cx="10512862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652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3304" indent="0">
              <a:buNone/>
              <a:defRPr sz="1796">
                <a:solidFill>
                  <a:schemeClr val="tx1">
                    <a:tint val="75000"/>
                  </a:schemeClr>
                </a:solidFill>
              </a:defRPr>
            </a:lvl3pPr>
            <a:lvl4pPr marL="13699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66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2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99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65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32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23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5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134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3" y="1681163"/>
            <a:ext cx="5156444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3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652" indent="0">
              <a:buNone/>
              <a:defRPr sz="1996" b="1"/>
            </a:lvl2pPr>
            <a:lvl3pPr marL="913304" indent="0">
              <a:buNone/>
              <a:defRPr sz="1796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8" indent="0">
              <a:buNone/>
              <a:defRPr sz="1600" b="1"/>
            </a:lvl6pPr>
            <a:lvl7pPr marL="2739910" indent="0">
              <a:buNone/>
              <a:defRPr sz="1600" b="1"/>
            </a:lvl7pPr>
            <a:lvl8pPr marL="3196561" indent="0">
              <a:buNone/>
              <a:defRPr sz="1600" b="1"/>
            </a:lvl8pPr>
            <a:lvl9pPr marL="36532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8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4224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57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3" y="457200"/>
            <a:ext cx="3931213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2"/>
            <a:ext cx="6170593" cy="4873625"/>
          </a:xfrm>
        </p:spPr>
        <p:txBody>
          <a:bodyPr/>
          <a:lstStyle>
            <a:lvl1pPr>
              <a:defRPr sz="3196"/>
            </a:lvl1pPr>
            <a:lvl2pPr>
              <a:defRPr sz="2796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3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0352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3" y="457200"/>
            <a:ext cx="3931213" cy="1600200"/>
          </a:xfrm>
        </p:spPr>
        <p:txBody>
          <a:bodyPr anchor="b"/>
          <a:lstStyle>
            <a:lvl1pPr>
              <a:defRPr sz="319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2"/>
            <a:ext cx="6170593" cy="4873625"/>
          </a:xfrm>
        </p:spPr>
        <p:txBody>
          <a:bodyPr/>
          <a:lstStyle>
            <a:lvl1pPr marL="0" indent="0">
              <a:buNone/>
              <a:defRPr sz="3196"/>
            </a:lvl1pPr>
            <a:lvl2pPr marL="456652" indent="0">
              <a:buNone/>
              <a:defRPr sz="2796"/>
            </a:lvl2pPr>
            <a:lvl3pPr marL="913304" indent="0">
              <a:buNone/>
              <a:defRPr sz="2396"/>
            </a:lvl3pPr>
            <a:lvl4pPr marL="1369956" indent="0">
              <a:buNone/>
              <a:defRPr sz="1996"/>
            </a:lvl4pPr>
            <a:lvl5pPr marL="1826607" indent="0">
              <a:buNone/>
              <a:defRPr sz="1996"/>
            </a:lvl5pPr>
            <a:lvl6pPr marL="2283258" indent="0">
              <a:buNone/>
              <a:defRPr sz="1996"/>
            </a:lvl6pPr>
            <a:lvl7pPr marL="2739910" indent="0">
              <a:buNone/>
              <a:defRPr sz="1996"/>
            </a:lvl7pPr>
            <a:lvl8pPr marL="3196561" indent="0">
              <a:buNone/>
              <a:defRPr sz="1996"/>
            </a:lvl8pPr>
            <a:lvl9pPr marL="3653213" indent="0">
              <a:buNone/>
              <a:defRPr sz="199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3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652" indent="0">
              <a:buNone/>
              <a:defRPr sz="1400"/>
            </a:lvl2pPr>
            <a:lvl3pPr marL="913304" indent="0">
              <a:buNone/>
              <a:defRPr sz="1200"/>
            </a:lvl3pPr>
            <a:lvl4pPr marL="1369956" indent="0">
              <a:buNone/>
              <a:defRPr sz="1000"/>
            </a:lvl4pPr>
            <a:lvl5pPr marL="1826607" indent="0">
              <a:buNone/>
              <a:defRPr sz="1000"/>
            </a:lvl5pPr>
            <a:lvl6pPr marL="2283258" indent="0">
              <a:buNone/>
              <a:defRPr sz="1000"/>
            </a:lvl6pPr>
            <a:lvl7pPr marL="2739910" indent="0">
              <a:buNone/>
              <a:defRPr sz="1000"/>
            </a:lvl7pPr>
            <a:lvl8pPr marL="3196561" indent="0">
              <a:buNone/>
              <a:defRPr sz="1000"/>
            </a:lvl8pPr>
            <a:lvl9pPr marL="365321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7981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3418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2140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1"/>
            <a:ext cx="5930678" cy="711081"/>
          </a:xfrm>
        </p:spPr>
        <p:txBody>
          <a:bodyPr>
            <a:normAutofit/>
          </a:bodyPr>
          <a:lstStyle>
            <a:lvl1pPr algn="ctr">
              <a:defRPr sz="3596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65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7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7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12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304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24" indent="-228324" algn="l" defTabSz="91330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6" kern="1200">
          <a:solidFill>
            <a:schemeClr val="tx1"/>
          </a:solidFill>
          <a:latin typeface="+mn-lt"/>
          <a:ea typeface="+mn-ea"/>
          <a:cs typeface="+mn-cs"/>
        </a:defRPr>
      </a:lvl1pPr>
      <a:lvl2pPr marL="684976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+mn-ea"/>
          <a:cs typeface="+mn-cs"/>
        </a:defRPr>
      </a:lvl2pPr>
      <a:lvl3pPr marL="114162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6" kern="1200">
          <a:solidFill>
            <a:schemeClr val="tx1"/>
          </a:solidFill>
          <a:latin typeface="+mn-lt"/>
          <a:ea typeface="+mn-ea"/>
          <a:cs typeface="+mn-cs"/>
        </a:defRPr>
      </a:lvl3pPr>
      <a:lvl4pPr marL="1598280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2054932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511584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968235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424887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881538" indent="-228324" algn="l" defTabSz="91330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56652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913304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69956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826607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83258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739910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96561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653213" algn="l" defTabSz="913304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3DADE11F-3488-4070-8640-D880689D9979}"/>
              </a:ext>
            </a:extLst>
          </p:cNvPr>
          <p:cNvSpPr/>
          <p:nvPr/>
        </p:nvSpPr>
        <p:spPr>
          <a:xfrm>
            <a:off x="4654234" y="1249674"/>
            <a:ext cx="2880356" cy="5608326"/>
          </a:xfrm>
          <a:custGeom>
            <a:avLst/>
            <a:gdLst>
              <a:gd name="connsiteX0" fmla="*/ 1530532 w 2880356"/>
              <a:gd name="connsiteY0" fmla="*/ 0 h 5608326"/>
              <a:gd name="connsiteX1" fmla="*/ 1743663 w 2880356"/>
              <a:gd name="connsiteY1" fmla="*/ 212338 h 5608326"/>
              <a:gd name="connsiteX2" fmla="*/ 1743663 w 2880356"/>
              <a:gd name="connsiteY2" fmla="*/ 1554703 h 5608326"/>
              <a:gd name="connsiteX3" fmla="*/ 1814706 w 2880356"/>
              <a:gd name="connsiteY3" fmla="*/ 1625482 h 5608326"/>
              <a:gd name="connsiteX4" fmla="*/ 1885749 w 2880356"/>
              <a:gd name="connsiteY4" fmla="*/ 1554703 h 5608326"/>
              <a:gd name="connsiteX5" fmla="*/ 1885749 w 2880356"/>
              <a:gd name="connsiteY5" fmla="*/ 351455 h 5608326"/>
              <a:gd name="connsiteX6" fmla="*/ 2098880 w 2880356"/>
              <a:gd name="connsiteY6" fmla="*/ 141559 h 5608326"/>
              <a:gd name="connsiteX7" fmla="*/ 2312009 w 2880356"/>
              <a:gd name="connsiteY7" fmla="*/ 351455 h 5608326"/>
              <a:gd name="connsiteX8" fmla="*/ 2312009 w 2880356"/>
              <a:gd name="connsiteY8" fmla="*/ 1696261 h 5608326"/>
              <a:gd name="connsiteX9" fmla="*/ 2383053 w 2880356"/>
              <a:gd name="connsiteY9" fmla="*/ 1767040 h 5608326"/>
              <a:gd name="connsiteX10" fmla="*/ 2454096 w 2880356"/>
              <a:gd name="connsiteY10" fmla="*/ 1696261 h 5608326"/>
              <a:gd name="connsiteX11" fmla="*/ 2454096 w 2880356"/>
              <a:gd name="connsiteY11" fmla="*/ 776131 h 5608326"/>
              <a:gd name="connsiteX12" fmla="*/ 2667226 w 2880356"/>
              <a:gd name="connsiteY12" fmla="*/ 563793 h 5608326"/>
              <a:gd name="connsiteX13" fmla="*/ 2880356 w 2880356"/>
              <a:gd name="connsiteY13" fmla="*/ 776131 h 5608326"/>
              <a:gd name="connsiteX14" fmla="*/ 2880356 w 2880356"/>
              <a:gd name="connsiteY14" fmla="*/ 2687171 h 5608326"/>
              <a:gd name="connsiteX15" fmla="*/ 2880356 w 2880356"/>
              <a:gd name="connsiteY15" fmla="*/ 2699374 h 5608326"/>
              <a:gd name="connsiteX16" fmla="*/ 2468795 w 2880356"/>
              <a:gd name="connsiteY16" fmla="*/ 4088112 h 5608326"/>
              <a:gd name="connsiteX17" fmla="*/ 2471896 w 2880356"/>
              <a:gd name="connsiteY17" fmla="*/ 4329738 h 5608326"/>
              <a:gd name="connsiteX18" fmla="*/ 2511646 w 2880356"/>
              <a:gd name="connsiteY18" fmla="*/ 5608326 h 5608326"/>
              <a:gd name="connsiteX19" fmla="*/ 1146247 w 2880356"/>
              <a:gd name="connsiteY19" fmla="*/ 5608326 h 5608326"/>
              <a:gd name="connsiteX20" fmla="*/ 1146688 w 2880356"/>
              <a:gd name="connsiteY20" fmla="*/ 5552303 h 5608326"/>
              <a:gd name="connsiteX21" fmla="*/ 1156636 w 2880356"/>
              <a:gd name="connsiteY21" fmla="*/ 4283670 h 5608326"/>
              <a:gd name="connsiteX22" fmla="*/ 1158167 w 2880356"/>
              <a:gd name="connsiteY22" fmla="*/ 4088112 h 5608326"/>
              <a:gd name="connsiteX23" fmla="*/ 763754 w 2880356"/>
              <a:gd name="connsiteY23" fmla="*/ 3253405 h 5608326"/>
              <a:gd name="connsiteX24" fmla="*/ 763754 w 2880356"/>
              <a:gd name="connsiteY24" fmla="*/ 3250964 h 5608326"/>
              <a:gd name="connsiteX25" fmla="*/ 682912 w 2880356"/>
              <a:gd name="connsiteY25" fmla="*/ 3143575 h 5608326"/>
              <a:gd name="connsiteX26" fmla="*/ 48422 w 2880356"/>
              <a:gd name="connsiteY26" fmla="*/ 2145343 h 5608326"/>
              <a:gd name="connsiteX27" fmla="*/ 114566 w 2880356"/>
              <a:gd name="connsiteY27" fmla="*/ 1769482 h 5608326"/>
              <a:gd name="connsiteX28" fmla="*/ 489380 w 2880356"/>
              <a:gd name="connsiteY28" fmla="*/ 1869549 h 5608326"/>
              <a:gd name="connsiteX29" fmla="*/ 580022 w 2880356"/>
              <a:gd name="connsiteY29" fmla="*/ 1994022 h 5608326"/>
              <a:gd name="connsiteX30" fmla="*/ 761305 w 2880356"/>
              <a:gd name="connsiteY30" fmla="*/ 2233208 h 5608326"/>
              <a:gd name="connsiteX31" fmla="*/ 778453 w 2880356"/>
              <a:gd name="connsiteY31" fmla="*/ 2257614 h 5608326"/>
              <a:gd name="connsiteX32" fmla="*/ 998932 w 2880356"/>
              <a:gd name="connsiteY32" fmla="*/ 2831170 h 5608326"/>
              <a:gd name="connsiteX33" fmla="*/ 1001383 w 2880356"/>
              <a:gd name="connsiteY33" fmla="*/ 2836051 h 5608326"/>
              <a:gd name="connsiteX34" fmla="*/ 1515834 w 2880356"/>
              <a:gd name="connsiteY34" fmla="*/ 3497472 h 5608326"/>
              <a:gd name="connsiteX35" fmla="*/ 1645672 w 2880356"/>
              <a:gd name="connsiteY35" fmla="*/ 3514556 h 5608326"/>
              <a:gd name="connsiteX36" fmla="*/ 1662820 w 2880356"/>
              <a:gd name="connsiteY36" fmla="*/ 3385201 h 5608326"/>
              <a:gd name="connsiteX37" fmla="*/ 1415394 w 2880356"/>
              <a:gd name="connsiteY37" fmla="*/ 3065474 h 5608326"/>
              <a:gd name="connsiteX38" fmla="*/ 1420293 w 2880356"/>
              <a:gd name="connsiteY38" fmla="*/ 3021542 h 5608326"/>
              <a:gd name="connsiteX39" fmla="*/ 1464389 w 2880356"/>
              <a:gd name="connsiteY39" fmla="*/ 3028864 h 5608326"/>
              <a:gd name="connsiteX40" fmla="*/ 1826955 w 2880356"/>
              <a:gd name="connsiteY40" fmla="*/ 3492590 h 5608326"/>
              <a:gd name="connsiteX41" fmla="*/ 1956793 w 2880356"/>
              <a:gd name="connsiteY41" fmla="*/ 3509674 h 5608326"/>
              <a:gd name="connsiteX42" fmla="*/ 1973941 w 2880356"/>
              <a:gd name="connsiteY42" fmla="*/ 3380319 h 5608326"/>
              <a:gd name="connsiteX43" fmla="*/ 1650571 w 2880356"/>
              <a:gd name="connsiteY43" fmla="*/ 2962966 h 5608326"/>
              <a:gd name="connsiteX44" fmla="*/ 1655471 w 2880356"/>
              <a:gd name="connsiteY44" fmla="*/ 2919034 h 5608326"/>
              <a:gd name="connsiteX45" fmla="*/ 1699567 w 2880356"/>
              <a:gd name="connsiteY45" fmla="*/ 2926356 h 5608326"/>
              <a:gd name="connsiteX46" fmla="*/ 2059683 w 2880356"/>
              <a:gd name="connsiteY46" fmla="*/ 3390082 h 5608326"/>
              <a:gd name="connsiteX47" fmla="*/ 2191970 w 2880356"/>
              <a:gd name="connsiteY47" fmla="*/ 3407167 h 5608326"/>
              <a:gd name="connsiteX48" fmla="*/ 2206669 w 2880356"/>
              <a:gd name="connsiteY48" fmla="*/ 3277811 h 5608326"/>
              <a:gd name="connsiteX49" fmla="*/ 1846553 w 2880356"/>
              <a:gd name="connsiteY49" fmla="*/ 2811645 h 5608326"/>
              <a:gd name="connsiteX50" fmla="*/ 1851453 w 2880356"/>
              <a:gd name="connsiteY50" fmla="*/ 2767713 h 5608326"/>
              <a:gd name="connsiteX51" fmla="*/ 1888199 w 2880356"/>
              <a:gd name="connsiteY51" fmla="*/ 2779916 h 5608326"/>
              <a:gd name="connsiteX52" fmla="*/ 2172373 w 2880356"/>
              <a:gd name="connsiteY52" fmla="*/ 3148456 h 5608326"/>
              <a:gd name="connsiteX53" fmla="*/ 2302211 w 2880356"/>
              <a:gd name="connsiteY53" fmla="*/ 3165541 h 5608326"/>
              <a:gd name="connsiteX54" fmla="*/ 2319359 w 2880356"/>
              <a:gd name="connsiteY54" fmla="*/ 3033745 h 5608326"/>
              <a:gd name="connsiteX55" fmla="*/ 1880850 w 2880356"/>
              <a:gd name="connsiteY55" fmla="*/ 2469952 h 5608326"/>
              <a:gd name="connsiteX56" fmla="*/ 1897998 w 2880356"/>
              <a:gd name="connsiteY56" fmla="*/ 2438223 h 5608326"/>
              <a:gd name="connsiteX57" fmla="*/ 2049884 w 2880356"/>
              <a:gd name="connsiteY57" fmla="*/ 2482155 h 5608326"/>
              <a:gd name="connsiteX58" fmla="*/ 2206669 w 2880356"/>
              <a:gd name="connsiteY58" fmla="*/ 2416257 h 5608326"/>
              <a:gd name="connsiteX59" fmla="*/ 2128276 w 2880356"/>
              <a:gd name="connsiteY59" fmla="*/ 2269817 h 5608326"/>
              <a:gd name="connsiteX60" fmla="*/ 1640773 w 2880356"/>
              <a:gd name="connsiteY60" fmla="*/ 2091649 h 5608326"/>
              <a:gd name="connsiteX61" fmla="*/ 1584428 w 2880356"/>
              <a:gd name="connsiteY61" fmla="*/ 2077005 h 5608326"/>
              <a:gd name="connsiteX62" fmla="*/ 1581978 w 2880356"/>
              <a:gd name="connsiteY62" fmla="*/ 2077005 h 5608326"/>
              <a:gd name="connsiteX63" fmla="*/ 1148369 w 2880356"/>
              <a:gd name="connsiteY63" fmla="*/ 1918362 h 5608326"/>
              <a:gd name="connsiteX64" fmla="*/ 817650 w 2880356"/>
              <a:gd name="connsiteY64" fmla="*/ 1481483 h 5608326"/>
              <a:gd name="connsiteX65" fmla="*/ 778453 w 2880356"/>
              <a:gd name="connsiteY65" fmla="*/ 1352128 h 5608326"/>
              <a:gd name="connsiteX66" fmla="*/ 776004 w 2880356"/>
              <a:gd name="connsiteY66" fmla="*/ 493014 h 5608326"/>
              <a:gd name="connsiteX67" fmla="*/ 989133 w 2880356"/>
              <a:gd name="connsiteY67" fmla="*/ 283117 h 5608326"/>
              <a:gd name="connsiteX68" fmla="*/ 1202264 w 2880356"/>
              <a:gd name="connsiteY68" fmla="*/ 493014 h 5608326"/>
              <a:gd name="connsiteX69" fmla="*/ 1202264 w 2880356"/>
              <a:gd name="connsiteY69" fmla="*/ 1554703 h 5608326"/>
              <a:gd name="connsiteX70" fmla="*/ 1246359 w 2880356"/>
              <a:gd name="connsiteY70" fmla="*/ 1625482 h 5608326"/>
              <a:gd name="connsiteX71" fmla="*/ 1317403 w 2880356"/>
              <a:gd name="connsiteY71" fmla="*/ 1554703 h 5608326"/>
              <a:gd name="connsiteX72" fmla="*/ 1317403 w 2880356"/>
              <a:gd name="connsiteY72" fmla="*/ 212338 h 5608326"/>
              <a:gd name="connsiteX73" fmla="*/ 1530532 w 2880356"/>
              <a:gd name="connsiteY73" fmla="*/ 0 h 560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2880356" h="5608326">
                <a:moveTo>
                  <a:pt x="1530532" y="0"/>
                </a:moveTo>
                <a:cubicBezTo>
                  <a:pt x="1648122" y="0"/>
                  <a:pt x="1743663" y="95186"/>
                  <a:pt x="1743663" y="212338"/>
                </a:cubicBezTo>
                <a:lnTo>
                  <a:pt x="1743663" y="1554703"/>
                </a:lnTo>
                <a:cubicBezTo>
                  <a:pt x="1743663" y="1593754"/>
                  <a:pt x="1775510" y="1625482"/>
                  <a:pt x="1814706" y="1625482"/>
                </a:cubicBezTo>
                <a:cubicBezTo>
                  <a:pt x="1853902" y="1625482"/>
                  <a:pt x="1885749" y="1593754"/>
                  <a:pt x="1885749" y="1554703"/>
                </a:cubicBezTo>
                <a:lnTo>
                  <a:pt x="1885749" y="351455"/>
                </a:lnTo>
                <a:cubicBezTo>
                  <a:pt x="1885749" y="234304"/>
                  <a:pt x="1981290" y="141559"/>
                  <a:pt x="2098880" y="141559"/>
                </a:cubicBezTo>
                <a:cubicBezTo>
                  <a:pt x="2216468" y="141559"/>
                  <a:pt x="2312009" y="234304"/>
                  <a:pt x="2312009" y="351455"/>
                </a:cubicBezTo>
                <a:lnTo>
                  <a:pt x="2312009" y="1696261"/>
                </a:lnTo>
                <a:cubicBezTo>
                  <a:pt x="2312009" y="1735313"/>
                  <a:pt x="2343857" y="1767040"/>
                  <a:pt x="2383053" y="1767040"/>
                </a:cubicBezTo>
                <a:cubicBezTo>
                  <a:pt x="2422249" y="1767040"/>
                  <a:pt x="2454096" y="1735313"/>
                  <a:pt x="2454096" y="1696261"/>
                </a:cubicBezTo>
                <a:lnTo>
                  <a:pt x="2454096" y="776131"/>
                </a:lnTo>
                <a:cubicBezTo>
                  <a:pt x="2454096" y="658979"/>
                  <a:pt x="2549637" y="563793"/>
                  <a:pt x="2667226" y="563793"/>
                </a:cubicBezTo>
                <a:cubicBezTo>
                  <a:pt x="2784815" y="563793"/>
                  <a:pt x="2880356" y="658979"/>
                  <a:pt x="2880356" y="776131"/>
                </a:cubicBezTo>
                <a:lnTo>
                  <a:pt x="2880356" y="2687171"/>
                </a:lnTo>
                <a:lnTo>
                  <a:pt x="2880356" y="2699374"/>
                </a:lnTo>
                <a:cubicBezTo>
                  <a:pt x="2875457" y="3477946"/>
                  <a:pt x="2468795" y="3521878"/>
                  <a:pt x="2468795" y="4088112"/>
                </a:cubicBezTo>
                <a:cubicBezTo>
                  <a:pt x="2468795" y="4344382"/>
                  <a:pt x="2474307" y="4218992"/>
                  <a:pt x="2471896" y="4329738"/>
                </a:cubicBezTo>
                <a:lnTo>
                  <a:pt x="2511646" y="5608326"/>
                </a:lnTo>
                <a:lnTo>
                  <a:pt x="1146247" y="5608326"/>
                </a:lnTo>
                <a:lnTo>
                  <a:pt x="1146688" y="5552303"/>
                </a:lnTo>
                <a:cubicBezTo>
                  <a:pt x="1150004" y="5129425"/>
                  <a:pt x="1156382" y="4302415"/>
                  <a:pt x="1156636" y="4283670"/>
                </a:cubicBezTo>
                <a:cubicBezTo>
                  <a:pt x="1157555" y="4206484"/>
                  <a:pt x="1158167" y="4133264"/>
                  <a:pt x="1158167" y="4088112"/>
                </a:cubicBezTo>
                <a:cubicBezTo>
                  <a:pt x="1158167" y="3824520"/>
                  <a:pt x="1001383" y="3556047"/>
                  <a:pt x="763754" y="3253405"/>
                </a:cubicBezTo>
                <a:lnTo>
                  <a:pt x="763754" y="3250964"/>
                </a:lnTo>
                <a:cubicBezTo>
                  <a:pt x="734357" y="3216795"/>
                  <a:pt x="707410" y="3180185"/>
                  <a:pt x="682912" y="3143575"/>
                </a:cubicBezTo>
                <a:cubicBezTo>
                  <a:pt x="486931" y="2843374"/>
                  <a:pt x="48422" y="2145343"/>
                  <a:pt x="48422" y="2145343"/>
                </a:cubicBezTo>
                <a:cubicBezTo>
                  <a:pt x="-37321" y="2013547"/>
                  <a:pt x="-5473" y="1847582"/>
                  <a:pt x="114566" y="1769482"/>
                </a:cubicBezTo>
                <a:cubicBezTo>
                  <a:pt x="237054" y="1696261"/>
                  <a:pt x="403638" y="1740194"/>
                  <a:pt x="489380" y="1869549"/>
                </a:cubicBezTo>
                <a:lnTo>
                  <a:pt x="580022" y="1994022"/>
                </a:lnTo>
                <a:lnTo>
                  <a:pt x="761305" y="2233208"/>
                </a:lnTo>
                <a:lnTo>
                  <a:pt x="778453" y="2257614"/>
                </a:lnTo>
                <a:cubicBezTo>
                  <a:pt x="913191" y="2443104"/>
                  <a:pt x="795601" y="2567578"/>
                  <a:pt x="998932" y="2831170"/>
                </a:cubicBezTo>
                <a:cubicBezTo>
                  <a:pt x="998932" y="2833611"/>
                  <a:pt x="1001383" y="2836051"/>
                  <a:pt x="1001383" y="2836051"/>
                </a:cubicBezTo>
                <a:cubicBezTo>
                  <a:pt x="1062626" y="2914153"/>
                  <a:pt x="1515834" y="3497472"/>
                  <a:pt x="1515834" y="3497472"/>
                </a:cubicBezTo>
                <a:cubicBezTo>
                  <a:pt x="1547681" y="3538963"/>
                  <a:pt x="1604026" y="3546285"/>
                  <a:pt x="1645672" y="3514556"/>
                </a:cubicBezTo>
                <a:cubicBezTo>
                  <a:pt x="1687318" y="3482828"/>
                  <a:pt x="1694667" y="3424251"/>
                  <a:pt x="1662820" y="3385201"/>
                </a:cubicBezTo>
                <a:lnTo>
                  <a:pt x="1415394" y="3065474"/>
                </a:lnTo>
                <a:cubicBezTo>
                  <a:pt x="1405595" y="3053270"/>
                  <a:pt x="1408044" y="3033745"/>
                  <a:pt x="1420293" y="3021542"/>
                </a:cubicBezTo>
                <a:cubicBezTo>
                  <a:pt x="1434992" y="3011779"/>
                  <a:pt x="1454590" y="3014220"/>
                  <a:pt x="1464389" y="3028864"/>
                </a:cubicBezTo>
                <a:lnTo>
                  <a:pt x="1826955" y="3492590"/>
                </a:lnTo>
                <a:cubicBezTo>
                  <a:pt x="1856352" y="3534081"/>
                  <a:pt x="1915147" y="3541403"/>
                  <a:pt x="1956793" y="3509674"/>
                </a:cubicBezTo>
                <a:cubicBezTo>
                  <a:pt x="1995989" y="3477946"/>
                  <a:pt x="2005788" y="3419370"/>
                  <a:pt x="1973941" y="3380319"/>
                </a:cubicBezTo>
                <a:lnTo>
                  <a:pt x="1650571" y="2962966"/>
                </a:lnTo>
                <a:cubicBezTo>
                  <a:pt x="1640773" y="2950762"/>
                  <a:pt x="1643222" y="2931237"/>
                  <a:pt x="1655471" y="2919034"/>
                </a:cubicBezTo>
                <a:cubicBezTo>
                  <a:pt x="1670170" y="2909272"/>
                  <a:pt x="1689768" y="2911712"/>
                  <a:pt x="1699567" y="2926356"/>
                </a:cubicBezTo>
                <a:lnTo>
                  <a:pt x="2059683" y="3390082"/>
                </a:lnTo>
                <a:cubicBezTo>
                  <a:pt x="2091530" y="3431573"/>
                  <a:pt x="2150325" y="3438895"/>
                  <a:pt x="2191970" y="3407167"/>
                </a:cubicBezTo>
                <a:cubicBezTo>
                  <a:pt x="2231167" y="3375438"/>
                  <a:pt x="2238517" y="3316862"/>
                  <a:pt x="2206669" y="3277811"/>
                </a:cubicBezTo>
                <a:lnTo>
                  <a:pt x="1846553" y="2811645"/>
                </a:lnTo>
                <a:cubicBezTo>
                  <a:pt x="1836754" y="2799441"/>
                  <a:pt x="1839204" y="2779916"/>
                  <a:pt x="1851453" y="2767713"/>
                </a:cubicBezTo>
                <a:cubicBezTo>
                  <a:pt x="1866152" y="2757951"/>
                  <a:pt x="1875950" y="2767713"/>
                  <a:pt x="1888199" y="2779916"/>
                </a:cubicBezTo>
                <a:lnTo>
                  <a:pt x="2172373" y="3148456"/>
                </a:lnTo>
                <a:cubicBezTo>
                  <a:pt x="2204220" y="3187507"/>
                  <a:pt x="2263014" y="3197269"/>
                  <a:pt x="2302211" y="3165541"/>
                </a:cubicBezTo>
                <a:cubicBezTo>
                  <a:pt x="2343857" y="3133812"/>
                  <a:pt x="2351206" y="3075237"/>
                  <a:pt x="2319359" y="3033745"/>
                </a:cubicBezTo>
                <a:lnTo>
                  <a:pt x="1880850" y="2469952"/>
                </a:lnTo>
                <a:cubicBezTo>
                  <a:pt x="1849003" y="2426020"/>
                  <a:pt x="1885749" y="2433342"/>
                  <a:pt x="1897998" y="2438223"/>
                </a:cubicBezTo>
                <a:cubicBezTo>
                  <a:pt x="1912697" y="2443104"/>
                  <a:pt x="2049884" y="2482155"/>
                  <a:pt x="2049884" y="2482155"/>
                </a:cubicBezTo>
                <a:cubicBezTo>
                  <a:pt x="2113578" y="2504121"/>
                  <a:pt x="2184621" y="2474833"/>
                  <a:pt x="2206669" y="2416257"/>
                </a:cubicBezTo>
                <a:cubicBezTo>
                  <a:pt x="2226267" y="2357681"/>
                  <a:pt x="2191970" y="2291783"/>
                  <a:pt x="2128276" y="2269817"/>
                </a:cubicBezTo>
                <a:lnTo>
                  <a:pt x="1640773" y="2091649"/>
                </a:lnTo>
                <a:cubicBezTo>
                  <a:pt x="1621174" y="2086768"/>
                  <a:pt x="1601576" y="2081887"/>
                  <a:pt x="1584428" y="2077005"/>
                </a:cubicBezTo>
                <a:lnTo>
                  <a:pt x="1581978" y="2077005"/>
                </a:lnTo>
                <a:cubicBezTo>
                  <a:pt x="1280656" y="2003785"/>
                  <a:pt x="1270857" y="2074564"/>
                  <a:pt x="1148369" y="1918362"/>
                </a:cubicBezTo>
                <a:cubicBezTo>
                  <a:pt x="1128770" y="1889074"/>
                  <a:pt x="976885" y="1691380"/>
                  <a:pt x="817650" y="1481483"/>
                </a:cubicBezTo>
                <a:cubicBezTo>
                  <a:pt x="802950" y="1464398"/>
                  <a:pt x="778453" y="1432670"/>
                  <a:pt x="778453" y="1352128"/>
                </a:cubicBezTo>
                <a:cubicBezTo>
                  <a:pt x="778453" y="1274027"/>
                  <a:pt x="776004" y="493014"/>
                  <a:pt x="776004" y="493014"/>
                </a:cubicBezTo>
                <a:cubicBezTo>
                  <a:pt x="776004" y="375862"/>
                  <a:pt x="871545" y="283117"/>
                  <a:pt x="989133" y="283117"/>
                </a:cubicBezTo>
                <a:cubicBezTo>
                  <a:pt x="1106723" y="283117"/>
                  <a:pt x="1202264" y="375862"/>
                  <a:pt x="1202264" y="493014"/>
                </a:cubicBezTo>
                <a:lnTo>
                  <a:pt x="1202264" y="1554703"/>
                </a:lnTo>
                <a:cubicBezTo>
                  <a:pt x="1202264" y="1593754"/>
                  <a:pt x="1207163" y="1625482"/>
                  <a:pt x="1246359" y="1625482"/>
                </a:cubicBezTo>
                <a:cubicBezTo>
                  <a:pt x="1285556" y="1625482"/>
                  <a:pt x="1317403" y="1593754"/>
                  <a:pt x="1317403" y="1554703"/>
                </a:cubicBezTo>
                <a:lnTo>
                  <a:pt x="1317403" y="212338"/>
                </a:lnTo>
                <a:cubicBezTo>
                  <a:pt x="1317403" y="95186"/>
                  <a:pt x="1412944" y="0"/>
                  <a:pt x="1530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ADBB7D1-F873-4CDF-B54F-18FC35298D78}"/>
              </a:ext>
            </a:extLst>
          </p:cNvPr>
          <p:cNvSpPr/>
          <p:nvPr/>
        </p:nvSpPr>
        <p:spPr>
          <a:xfrm>
            <a:off x="1175076" y="4797152"/>
            <a:ext cx="3479158" cy="1285416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>
              <a:lnSpc>
                <a:spcPct val="80000"/>
              </a:lnSpc>
            </a:pPr>
            <a:r>
              <a:rPr lang="en-IN" sz="48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Great</a:t>
            </a:r>
          </a:p>
          <a:p>
            <a:pPr algn="r">
              <a:lnSpc>
                <a:spcPct val="80000"/>
              </a:lnSpc>
            </a:pPr>
            <a:r>
              <a:rPr lang="en-I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5F590DA-6406-4223-9804-3ADA64EB2629}"/>
              </a:ext>
            </a:extLst>
          </p:cNvPr>
          <p:cNvSpPr txBox="1"/>
          <p:nvPr/>
        </p:nvSpPr>
        <p:spPr>
          <a:xfrm>
            <a:off x="8038628" y="908720"/>
            <a:ext cx="3312368" cy="1077218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982082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D3D11BDC-0566-446F-8A83-633853052187}"/>
              </a:ext>
            </a:extLst>
          </p:cNvPr>
          <p:cNvGrpSpPr/>
          <p:nvPr/>
        </p:nvGrpSpPr>
        <p:grpSpPr>
          <a:xfrm>
            <a:off x="3028579" y="3904927"/>
            <a:ext cx="6131666" cy="3063713"/>
            <a:chOff x="902995" y="3857827"/>
            <a:chExt cx="6225931" cy="3110813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04C388A6-A621-475D-855B-22EE677948FB}"/>
                </a:ext>
              </a:extLst>
            </p:cNvPr>
            <p:cNvSpPr>
              <a:spLocks/>
            </p:cNvSpPr>
            <p:nvPr/>
          </p:nvSpPr>
          <p:spPr bwMode="auto">
            <a:xfrm rot="700084">
              <a:off x="902995" y="3872702"/>
              <a:ext cx="1802962" cy="3095938"/>
            </a:xfrm>
            <a:custGeom>
              <a:avLst/>
              <a:gdLst>
                <a:gd name="connsiteX0" fmla="*/ 802733 w 1802962"/>
                <a:gd name="connsiteY0" fmla="*/ 994 h 3095938"/>
                <a:gd name="connsiteX1" fmla="*/ 824573 w 1802962"/>
                <a:gd name="connsiteY1" fmla="*/ 1311 h 3095938"/>
                <a:gd name="connsiteX2" fmla="*/ 869879 w 1802962"/>
                <a:gd name="connsiteY2" fmla="*/ 46396 h 3095938"/>
                <a:gd name="connsiteX3" fmla="*/ 881205 w 1802962"/>
                <a:gd name="connsiteY3" fmla="*/ 111771 h 3095938"/>
                <a:gd name="connsiteX4" fmla="*/ 897062 w 1802962"/>
                <a:gd name="connsiteY4" fmla="*/ 702393 h 3095938"/>
                <a:gd name="connsiteX5" fmla="*/ 960492 w 1802962"/>
                <a:gd name="connsiteY5" fmla="*/ 736206 h 3095938"/>
                <a:gd name="connsiteX6" fmla="*/ 1001267 w 1802962"/>
                <a:gd name="connsiteY6" fmla="*/ 670833 h 3095938"/>
                <a:gd name="connsiteX7" fmla="*/ 1245921 w 1802962"/>
                <a:gd name="connsiteY7" fmla="*/ 116279 h 3095938"/>
                <a:gd name="connsiteX8" fmla="*/ 1298022 w 1802962"/>
                <a:gd name="connsiteY8" fmla="*/ 46397 h 3095938"/>
                <a:gd name="connsiteX9" fmla="*/ 1379574 w 1802962"/>
                <a:gd name="connsiteY9" fmla="*/ 39633 h 3095938"/>
                <a:gd name="connsiteX10" fmla="*/ 1404492 w 1802962"/>
                <a:gd name="connsiteY10" fmla="*/ 102754 h 3095938"/>
                <a:gd name="connsiteX11" fmla="*/ 1384104 w 1802962"/>
                <a:gd name="connsiteY11" fmla="*/ 170382 h 3095938"/>
                <a:gd name="connsiteX12" fmla="*/ 1159839 w 1802962"/>
                <a:gd name="connsiteY12" fmla="*/ 794818 h 3095938"/>
                <a:gd name="connsiteX13" fmla="*/ 1184757 w 1802962"/>
                <a:gd name="connsiteY13" fmla="*/ 806090 h 3095938"/>
                <a:gd name="connsiteX14" fmla="*/ 1490574 w 1802962"/>
                <a:gd name="connsiteY14" fmla="*/ 312402 h 3095938"/>
                <a:gd name="connsiteX15" fmla="*/ 1529084 w 1802962"/>
                <a:gd name="connsiteY15" fmla="*/ 276333 h 3095938"/>
                <a:gd name="connsiteX16" fmla="*/ 1610635 w 1802962"/>
                <a:gd name="connsiteY16" fmla="*/ 328182 h 3095938"/>
                <a:gd name="connsiteX17" fmla="*/ 1594779 w 1802962"/>
                <a:gd name="connsiteY17" fmla="*/ 395810 h 3095938"/>
                <a:gd name="connsiteX18" fmla="*/ 1345594 w 1802962"/>
                <a:gd name="connsiteY18" fmla="*/ 932329 h 3095938"/>
                <a:gd name="connsiteX19" fmla="*/ 1386369 w 1802962"/>
                <a:gd name="connsiteY19" fmla="*/ 957126 h 3095938"/>
                <a:gd name="connsiteX20" fmla="*/ 1689922 w 1802962"/>
                <a:gd name="connsiteY20" fmla="*/ 695630 h 3095938"/>
                <a:gd name="connsiteX21" fmla="*/ 1739758 w 1802962"/>
                <a:gd name="connsiteY21" fmla="*/ 673087 h 3095938"/>
                <a:gd name="connsiteX22" fmla="*/ 1794126 w 1802962"/>
                <a:gd name="connsiteY22" fmla="*/ 770021 h 3095938"/>
                <a:gd name="connsiteX23" fmla="*/ 1723901 w 1802962"/>
                <a:gd name="connsiteY23" fmla="*/ 842158 h 3095938"/>
                <a:gd name="connsiteX24" fmla="*/ 1409023 w 1802962"/>
                <a:gd name="connsiteY24" fmla="*/ 1234402 h 3095938"/>
                <a:gd name="connsiteX25" fmla="*/ 1153043 w 1802962"/>
                <a:gd name="connsiteY25" fmla="*/ 1669479 h 3095938"/>
                <a:gd name="connsiteX26" fmla="*/ 1070966 w 1802962"/>
                <a:gd name="connsiteY26" fmla="*/ 2878504 h 3095938"/>
                <a:gd name="connsiteX27" fmla="*/ 1070825 w 1802962"/>
                <a:gd name="connsiteY27" fmla="*/ 2980655 h 3095938"/>
                <a:gd name="connsiteX28" fmla="*/ 512579 w 1802962"/>
                <a:gd name="connsiteY28" fmla="*/ 3095938 h 3095938"/>
                <a:gd name="connsiteX29" fmla="*/ 513518 w 1802962"/>
                <a:gd name="connsiteY29" fmla="*/ 3045005 h 3095938"/>
                <a:gd name="connsiteX30" fmla="*/ 552735 w 1802962"/>
                <a:gd name="connsiteY30" fmla="*/ 1991841 h 3095938"/>
                <a:gd name="connsiteX31" fmla="*/ 545940 w 1802962"/>
                <a:gd name="connsiteY31" fmla="*/ 1649191 h 3095938"/>
                <a:gd name="connsiteX32" fmla="*/ 362450 w 1802962"/>
                <a:gd name="connsiteY32" fmla="*/ 1356135 h 3095938"/>
                <a:gd name="connsiteX33" fmla="*/ 237858 w 1802962"/>
                <a:gd name="connsiteY33" fmla="*/ 1058569 h 3095938"/>
                <a:gd name="connsiteX34" fmla="*/ 0 w 1802962"/>
                <a:gd name="connsiteY34" fmla="*/ 862446 h 3095938"/>
                <a:gd name="connsiteX35" fmla="*/ 86082 w 1802962"/>
                <a:gd name="connsiteY35" fmla="*/ 761004 h 3095938"/>
                <a:gd name="connsiteX36" fmla="*/ 217469 w 1802962"/>
                <a:gd name="connsiteY36" fmla="*/ 790309 h 3095938"/>
                <a:gd name="connsiteX37" fmla="*/ 321674 w 1802962"/>
                <a:gd name="connsiteY37" fmla="*/ 882735 h 3095938"/>
                <a:gd name="connsiteX38" fmla="*/ 437205 w 1802962"/>
                <a:gd name="connsiteY38" fmla="*/ 988686 h 3095938"/>
                <a:gd name="connsiteX39" fmla="*/ 582185 w 1802962"/>
                <a:gd name="connsiteY39" fmla="*/ 1042789 h 3095938"/>
                <a:gd name="connsiteX40" fmla="*/ 654675 w 1802962"/>
                <a:gd name="connsiteY40" fmla="*/ 972906 h 3095938"/>
                <a:gd name="connsiteX41" fmla="*/ 679593 w 1802962"/>
                <a:gd name="connsiteY41" fmla="*/ 873718 h 3095938"/>
                <a:gd name="connsiteX42" fmla="*/ 736226 w 1802962"/>
                <a:gd name="connsiteY42" fmla="*/ 129805 h 3095938"/>
                <a:gd name="connsiteX43" fmla="*/ 752083 w 1802962"/>
                <a:gd name="connsiteY43" fmla="*/ 41887 h 3095938"/>
                <a:gd name="connsiteX44" fmla="*/ 802733 w 1802962"/>
                <a:gd name="connsiteY44" fmla="*/ 994 h 309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02962" h="3095938">
                  <a:moveTo>
                    <a:pt x="802733" y="994"/>
                  </a:moveTo>
                  <a:cubicBezTo>
                    <a:pt x="809848" y="-380"/>
                    <a:pt x="817210" y="-380"/>
                    <a:pt x="824573" y="1311"/>
                  </a:cubicBezTo>
                  <a:cubicBezTo>
                    <a:pt x="847226" y="5819"/>
                    <a:pt x="863083" y="23854"/>
                    <a:pt x="869879" y="46396"/>
                  </a:cubicBezTo>
                  <a:cubicBezTo>
                    <a:pt x="878940" y="66685"/>
                    <a:pt x="878941" y="89228"/>
                    <a:pt x="881205" y="111771"/>
                  </a:cubicBezTo>
                  <a:cubicBezTo>
                    <a:pt x="897062" y="702393"/>
                    <a:pt x="897062" y="702393"/>
                    <a:pt x="897062" y="702393"/>
                  </a:cubicBezTo>
                  <a:cubicBezTo>
                    <a:pt x="897063" y="733953"/>
                    <a:pt x="933307" y="754241"/>
                    <a:pt x="960492" y="736206"/>
                  </a:cubicBezTo>
                  <a:cubicBezTo>
                    <a:pt x="983145" y="720427"/>
                    <a:pt x="992206" y="695630"/>
                    <a:pt x="1001267" y="670833"/>
                  </a:cubicBezTo>
                  <a:cubicBezTo>
                    <a:pt x="1069226" y="481473"/>
                    <a:pt x="1153043" y="294368"/>
                    <a:pt x="1245921" y="116279"/>
                  </a:cubicBezTo>
                  <a:cubicBezTo>
                    <a:pt x="1259513" y="91482"/>
                    <a:pt x="1275370" y="64431"/>
                    <a:pt x="1298022" y="46397"/>
                  </a:cubicBezTo>
                  <a:cubicBezTo>
                    <a:pt x="1320675" y="28362"/>
                    <a:pt x="1356920" y="21599"/>
                    <a:pt x="1379574" y="39633"/>
                  </a:cubicBezTo>
                  <a:cubicBezTo>
                    <a:pt x="1399962" y="53159"/>
                    <a:pt x="1406757" y="77957"/>
                    <a:pt x="1404492" y="102754"/>
                  </a:cubicBezTo>
                  <a:cubicBezTo>
                    <a:pt x="1404492" y="125297"/>
                    <a:pt x="1393165" y="147839"/>
                    <a:pt x="1384104" y="170382"/>
                  </a:cubicBezTo>
                  <a:cubicBezTo>
                    <a:pt x="1304818" y="352979"/>
                    <a:pt x="1214206" y="605459"/>
                    <a:pt x="1159839" y="794818"/>
                  </a:cubicBezTo>
                  <a:cubicBezTo>
                    <a:pt x="1155308" y="810597"/>
                    <a:pt x="1175696" y="819616"/>
                    <a:pt x="1184757" y="806090"/>
                  </a:cubicBezTo>
                  <a:cubicBezTo>
                    <a:pt x="1490574" y="312402"/>
                    <a:pt x="1490574" y="312402"/>
                    <a:pt x="1490574" y="312402"/>
                  </a:cubicBezTo>
                  <a:cubicBezTo>
                    <a:pt x="1499636" y="296622"/>
                    <a:pt x="1513227" y="283096"/>
                    <a:pt x="1529084" y="276333"/>
                  </a:cubicBezTo>
                  <a:cubicBezTo>
                    <a:pt x="1578921" y="251536"/>
                    <a:pt x="1608370" y="292114"/>
                    <a:pt x="1610635" y="328182"/>
                  </a:cubicBezTo>
                  <a:cubicBezTo>
                    <a:pt x="1610635" y="350725"/>
                    <a:pt x="1603840" y="373268"/>
                    <a:pt x="1594779" y="395810"/>
                  </a:cubicBezTo>
                  <a:cubicBezTo>
                    <a:pt x="1520022" y="578407"/>
                    <a:pt x="1390901" y="742969"/>
                    <a:pt x="1345594" y="932329"/>
                  </a:cubicBezTo>
                  <a:cubicBezTo>
                    <a:pt x="1341063" y="957126"/>
                    <a:pt x="1368247" y="972906"/>
                    <a:pt x="1386369" y="957126"/>
                  </a:cubicBezTo>
                  <a:cubicBezTo>
                    <a:pt x="1689922" y="695630"/>
                    <a:pt x="1689922" y="695630"/>
                    <a:pt x="1689922" y="695630"/>
                  </a:cubicBezTo>
                  <a:cubicBezTo>
                    <a:pt x="1703513" y="684358"/>
                    <a:pt x="1721636" y="675342"/>
                    <a:pt x="1739758" y="673087"/>
                  </a:cubicBezTo>
                  <a:cubicBezTo>
                    <a:pt x="1800921" y="668578"/>
                    <a:pt x="1814513" y="729444"/>
                    <a:pt x="1794126" y="770021"/>
                  </a:cubicBezTo>
                  <a:cubicBezTo>
                    <a:pt x="1778268" y="799326"/>
                    <a:pt x="1751084" y="819615"/>
                    <a:pt x="1723901" y="842158"/>
                  </a:cubicBezTo>
                  <a:cubicBezTo>
                    <a:pt x="1592513" y="945855"/>
                    <a:pt x="1492839" y="1087874"/>
                    <a:pt x="1409023" y="1234402"/>
                  </a:cubicBezTo>
                  <a:cubicBezTo>
                    <a:pt x="1322941" y="1378677"/>
                    <a:pt x="1205145" y="1509425"/>
                    <a:pt x="1153043" y="1669479"/>
                  </a:cubicBezTo>
                  <a:cubicBezTo>
                    <a:pt x="1096552" y="1841086"/>
                    <a:pt x="1074315" y="2337601"/>
                    <a:pt x="1070966" y="2878504"/>
                  </a:cubicBezTo>
                  <a:lnTo>
                    <a:pt x="1070825" y="2980655"/>
                  </a:lnTo>
                  <a:lnTo>
                    <a:pt x="512579" y="3095938"/>
                  </a:lnTo>
                  <a:lnTo>
                    <a:pt x="513518" y="3045005"/>
                  </a:lnTo>
                  <a:cubicBezTo>
                    <a:pt x="522941" y="2565098"/>
                    <a:pt x="535887" y="2123999"/>
                    <a:pt x="552735" y="1991841"/>
                  </a:cubicBezTo>
                  <a:cubicBezTo>
                    <a:pt x="568592" y="1876873"/>
                    <a:pt x="584450" y="1757396"/>
                    <a:pt x="545940" y="1649191"/>
                  </a:cubicBezTo>
                  <a:cubicBezTo>
                    <a:pt x="505164" y="1540986"/>
                    <a:pt x="416817" y="1457576"/>
                    <a:pt x="362450" y="1356135"/>
                  </a:cubicBezTo>
                  <a:cubicBezTo>
                    <a:pt x="314879" y="1259200"/>
                    <a:pt x="299021" y="1148740"/>
                    <a:pt x="237858" y="1058569"/>
                  </a:cubicBezTo>
                  <a:cubicBezTo>
                    <a:pt x="181225" y="972906"/>
                    <a:pt x="88347" y="916550"/>
                    <a:pt x="0" y="862446"/>
                  </a:cubicBezTo>
                  <a:cubicBezTo>
                    <a:pt x="2266" y="817361"/>
                    <a:pt x="40776" y="770021"/>
                    <a:pt x="86082" y="761004"/>
                  </a:cubicBezTo>
                  <a:cubicBezTo>
                    <a:pt x="131388" y="751986"/>
                    <a:pt x="178960" y="765512"/>
                    <a:pt x="217469" y="790309"/>
                  </a:cubicBezTo>
                  <a:cubicBezTo>
                    <a:pt x="258245" y="815107"/>
                    <a:pt x="289960" y="848921"/>
                    <a:pt x="321674" y="882735"/>
                  </a:cubicBezTo>
                  <a:cubicBezTo>
                    <a:pt x="360184" y="921058"/>
                    <a:pt x="400960" y="950363"/>
                    <a:pt x="437205" y="988686"/>
                  </a:cubicBezTo>
                  <a:cubicBezTo>
                    <a:pt x="475716" y="1027009"/>
                    <a:pt x="530083" y="1058569"/>
                    <a:pt x="582185" y="1042789"/>
                  </a:cubicBezTo>
                  <a:cubicBezTo>
                    <a:pt x="616164" y="1033771"/>
                    <a:pt x="641083" y="1004466"/>
                    <a:pt x="654675" y="972906"/>
                  </a:cubicBezTo>
                  <a:cubicBezTo>
                    <a:pt x="670532" y="943601"/>
                    <a:pt x="675063" y="907532"/>
                    <a:pt x="679593" y="873718"/>
                  </a:cubicBezTo>
                  <a:cubicBezTo>
                    <a:pt x="711307" y="628002"/>
                    <a:pt x="727165" y="377776"/>
                    <a:pt x="736226" y="129805"/>
                  </a:cubicBezTo>
                  <a:cubicBezTo>
                    <a:pt x="736226" y="100500"/>
                    <a:pt x="736225" y="68940"/>
                    <a:pt x="752083" y="41887"/>
                  </a:cubicBezTo>
                  <a:cubicBezTo>
                    <a:pt x="762277" y="21599"/>
                    <a:pt x="781390" y="5115"/>
                    <a:pt x="802733" y="9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1A252319-7142-4721-BE7A-5C229C36F91D}"/>
                </a:ext>
              </a:extLst>
            </p:cNvPr>
            <p:cNvSpPr>
              <a:spLocks/>
            </p:cNvSpPr>
            <p:nvPr/>
          </p:nvSpPr>
          <p:spPr bwMode="auto">
            <a:xfrm rot="700084">
              <a:off x="5444983" y="4367948"/>
              <a:ext cx="1683943" cy="2426344"/>
            </a:xfrm>
            <a:custGeom>
              <a:avLst/>
              <a:gdLst>
                <a:gd name="connsiteX0" fmla="*/ 459420 w 1683943"/>
                <a:gd name="connsiteY0" fmla="*/ 413 h 2426344"/>
                <a:gd name="connsiteX1" fmla="*/ 488028 w 1683943"/>
                <a:gd name="connsiteY1" fmla="*/ 13198 h 2426344"/>
                <a:gd name="connsiteX2" fmla="*/ 522588 w 1683943"/>
                <a:gd name="connsiteY2" fmla="*/ 65293 h 2426344"/>
                <a:gd name="connsiteX3" fmla="*/ 765194 w 1683943"/>
                <a:gd name="connsiteY3" fmla="*/ 527595 h 2426344"/>
                <a:gd name="connsiteX4" fmla="*/ 808701 w 1683943"/>
                <a:gd name="connsiteY4" fmla="*/ 584421 h 2426344"/>
                <a:gd name="connsiteX5" fmla="*/ 874652 w 1683943"/>
                <a:gd name="connsiteY5" fmla="*/ 609229 h 2426344"/>
                <a:gd name="connsiteX6" fmla="*/ 952810 w 1683943"/>
                <a:gd name="connsiteY6" fmla="*/ 534277 h 2426344"/>
                <a:gd name="connsiteX7" fmla="*/ 997675 w 1683943"/>
                <a:gd name="connsiteY7" fmla="*/ 434172 h 2426344"/>
                <a:gd name="connsiteX8" fmla="*/ 1039010 w 1683943"/>
                <a:gd name="connsiteY8" fmla="*/ 345898 h 2426344"/>
                <a:gd name="connsiteX9" fmla="*/ 1115310 w 1683943"/>
                <a:gd name="connsiteY9" fmla="*/ 290646 h 2426344"/>
                <a:gd name="connsiteX10" fmla="*/ 1198741 w 1683943"/>
                <a:gd name="connsiteY10" fmla="*/ 331966 h 2426344"/>
                <a:gd name="connsiteX11" fmla="*/ 1100272 w 1683943"/>
                <a:gd name="connsiteY11" fmla="*/ 523919 h 2426344"/>
                <a:gd name="connsiteX12" fmla="*/ 1102703 w 1683943"/>
                <a:gd name="connsiteY12" fmla="*/ 749657 h 2426344"/>
                <a:gd name="connsiteX13" fmla="*/ 1066038 w 1683943"/>
                <a:gd name="connsiteY13" fmla="*/ 988825 h 2426344"/>
                <a:gd name="connsiteX14" fmla="*/ 1156656 w 1683943"/>
                <a:gd name="connsiteY14" fmla="*/ 1210879 h 2426344"/>
                <a:gd name="connsiteX15" fmla="*/ 1651430 w 1683943"/>
                <a:gd name="connsiteY15" fmla="*/ 2270431 h 2426344"/>
                <a:gd name="connsiteX16" fmla="*/ 1683943 w 1683943"/>
                <a:gd name="connsiteY16" fmla="*/ 2343121 h 2426344"/>
                <a:gd name="connsiteX17" fmla="*/ 1280941 w 1683943"/>
                <a:gd name="connsiteY17" fmla="*/ 2426344 h 2426344"/>
                <a:gd name="connsiteX18" fmla="*/ 1259754 w 1683943"/>
                <a:gd name="connsiteY18" fmla="*/ 2374003 h 2426344"/>
                <a:gd name="connsiteX19" fmla="*/ 681569 w 1683943"/>
                <a:gd name="connsiteY19" fmla="*/ 1170154 h 2426344"/>
                <a:gd name="connsiteX20" fmla="*/ 396483 w 1683943"/>
                <a:gd name="connsiteY20" fmla="*/ 961555 h 2426344"/>
                <a:gd name="connsiteX21" fmla="*/ 85426 w 1683943"/>
                <a:gd name="connsiteY21" fmla="*/ 796805 h 2426344"/>
                <a:gd name="connsiteX22" fmla="*/ 20306 w 1683943"/>
                <a:gd name="connsiteY22" fmla="*/ 769920 h 2426344"/>
                <a:gd name="connsiteX23" fmla="*/ 28369 w 1683943"/>
                <a:gd name="connsiteY23" fmla="*/ 692564 h 2426344"/>
                <a:gd name="connsiteX24" fmla="*/ 66642 w 1683943"/>
                <a:gd name="connsiteY24" fmla="*/ 693233 h 2426344"/>
                <a:gd name="connsiteX25" fmla="*/ 334177 w 1683943"/>
                <a:gd name="connsiteY25" fmla="*/ 777112 h 2426344"/>
                <a:gd name="connsiteX26" fmla="*/ 353503 w 1683943"/>
                <a:gd name="connsiteY26" fmla="*/ 749875 h 2426344"/>
                <a:gd name="connsiteX27" fmla="*/ 44664 w 1683943"/>
                <a:gd name="connsiteY27" fmla="*/ 474210 h 2426344"/>
                <a:gd name="connsiteX28" fmla="*/ 15728 w 1683943"/>
                <a:gd name="connsiteY28" fmla="*/ 435151 h 2426344"/>
                <a:gd name="connsiteX29" fmla="*/ 53756 w 1683943"/>
                <a:gd name="connsiteY29" fmla="*/ 379230 h 2426344"/>
                <a:gd name="connsiteX30" fmla="*/ 88499 w 1683943"/>
                <a:gd name="connsiteY30" fmla="*/ 391731 h 2426344"/>
                <a:gd name="connsiteX31" fmla="*/ 421854 w 1683943"/>
                <a:gd name="connsiteY31" fmla="*/ 624175 h 2426344"/>
                <a:gd name="connsiteX32" fmla="*/ 434741 w 1683943"/>
                <a:gd name="connsiteY32" fmla="*/ 610025 h 2426344"/>
                <a:gd name="connsiteX33" fmla="*/ 117542 w 1683943"/>
                <a:gd name="connsiteY33" fmla="*/ 270961 h 2426344"/>
                <a:gd name="connsiteX34" fmla="*/ 85695 w 1683943"/>
                <a:gd name="connsiteY34" fmla="*/ 233159 h 2426344"/>
                <a:gd name="connsiteX35" fmla="*/ 84209 w 1683943"/>
                <a:gd name="connsiteY35" fmla="*/ 185694 h 2426344"/>
                <a:gd name="connsiteX36" fmla="*/ 138484 w 1683943"/>
                <a:gd name="connsiteY36" fmla="*/ 167432 h 2426344"/>
                <a:gd name="connsiteX37" fmla="*/ 191334 w 1683943"/>
                <a:gd name="connsiteY37" fmla="*/ 197893 h 2426344"/>
                <a:gd name="connsiteX38" fmla="*/ 502261 w 1683943"/>
                <a:gd name="connsiteY38" fmla="*/ 486401 h 2426344"/>
                <a:gd name="connsiteX39" fmla="*/ 546585 w 1683943"/>
                <a:gd name="connsiteY39" fmla="*/ 517103 h 2426344"/>
                <a:gd name="connsiteX40" fmla="*/ 577967 w 1683943"/>
                <a:gd name="connsiteY40" fmla="*/ 477793 h 2426344"/>
                <a:gd name="connsiteX41" fmla="*/ 424432 w 1683943"/>
                <a:gd name="connsiteY41" fmla="*/ 93894 h 2426344"/>
                <a:gd name="connsiteX42" fmla="*/ 413587 w 1683943"/>
                <a:gd name="connsiteY42" fmla="*/ 48749 h 2426344"/>
                <a:gd name="connsiteX43" fmla="*/ 430201 w 1683943"/>
                <a:gd name="connsiteY43" fmla="*/ 7220 h 2426344"/>
                <a:gd name="connsiteX44" fmla="*/ 459420 w 1683943"/>
                <a:gd name="connsiteY44" fmla="*/ 413 h 242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83943" h="2426344">
                  <a:moveTo>
                    <a:pt x="459420" y="413"/>
                  </a:moveTo>
                  <a:cubicBezTo>
                    <a:pt x="469717" y="1769"/>
                    <a:pt x="479912" y="6391"/>
                    <a:pt x="488028" y="13198"/>
                  </a:cubicBezTo>
                  <a:cubicBezTo>
                    <a:pt x="505716" y="26184"/>
                    <a:pt x="514464" y="46463"/>
                    <a:pt x="522588" y="65293"/>
                  </a:cubicBezTo>
                  <a:cubicBezTo>
                    <a:pt x="597149" y="222114"/>
                    <a:pt x="676702" y="378501"/>
                    <a:pt x="765194" y="527595"/>
                  </a:cubicBezTo>
                  <a:cubicBezTo>
                    <a:pt x="777479" y="548066"/>
                    <a:pt x="790389" y="569986"/>
                    <a:pt x="808701" y="584421"/>
                  </a:cubicBezTo>
                  <a:cubicBezTo>
                    <a:pt x="826183" y="600932"/>
                    <a:pt x="850318" y="612855"/>
                    <a:pt x="874652" y="609229"/>
                  </a:cubicBezTo>
                  <a:cubicBezTo>
                    <a:pt x="912504" y="604925"/>
                    <a:pt x="938689" y="569576"/>
                    <a:pt x="952810" y="534277"/>
                  </a:cubicBezTo>
                  <a:cubicBezTo>
                    <a:pt x="965477" y="499604"/>
                    <a:pt x="983553" y="469471"/>
                    <a:pt x="997675" y="434172"/>
                  </a:cubicBezTo>
                  <a:cubicBezTo>
                    <a:pt x="1008679" y="403652"/>
                    <a:pt x="1019683" y="373134"/>
                    <a:pt x="1039010" y="345898"/>
                  </a:cubicBezTo>
                  <a:cubicBezTo>
                    <a:pt x="1056881" y="319289"/>
                    <a:pt x="1083699" y="297411"/>
                    <a:pt x="1115310" y="290646"/>
                  </a:cubicBezTo>
                  <a:cubicBezTo>
                    <a:pt x="1146921" y="283880"/>
                    <a:pt x="1184788" y="303624"/>
                    <a:pt x="1198741" y="331966"/>
                  </a:cubicBezTo>
                  <a:cubicBezTo>
                    <a:pt x="1156972" y="391219"/>
                    <a:pt x="1112916" y="453178"/>
                    <a:pt x="1100272" y="523919"/>
                  </a:cubicBezTo>
                  <a:cubicBezTo>
                    <a:pt x="1085969" y="598813"/>
                    <a:pt x="1106399" y="674185"/>
                    <a:pt x="1102703" y="749657"/>
                  </a:cubicBezTo>
                  <a:cubicBezTo>
                    <a:pt x="1095890" y="829910"/>
                    <a:pt x="1062244" y="907994"/>
                    <a:pt x="1066038" y="988825"/>
                  </a:cubicBezTo>
                  <a:cubicBezTo>
                    <a:pt x="1071289" y="1069028"/>
                    <a:pt x="1114598" y="1141401"/>
                    <a:pt x="1156656" y="1210879"/>
                  </a:cubicBezTo>
                  <a:cubicBezTo>
                    <a:pt x="1224457" y="1325518"/>
                    <a:pt x="1461918" y="1847488"/>
                    <a:pt x="1651430" y="2270431"/>
                  </a:cubicBezTo>
                  <a:lnTo>
                    <a:pt x="1683943" y="2343121"/>
                  </a:lnTo>
                  <a:lnTo>
                    <a:pt x="1280941" y="2426344"/>
                  </a:lnTo>
                  <a:lnTo>
                    <a:pt x="1259754" y="2374003"/>
                  </a:lnTo>
                  <a:cubicBezTo>
                    <a:pt x="1060085" y="1885895"/>
                    <a:pt x="801382" y="1305305"/>
                    <a:pt x="681569" y="1170154"/>
                  </a:cubicBezTo>
                  <a:cubicBezTo>
                    <a:pt x="603723" y="1081755"/>
                    <a:pt x="491789" y="1030396"/>
                    <a:pt x="396483" y="961555"/>
                  </a:cubicBezTo>
                  <a:cubicBezTo>
                    <a:pt x="302009" y="890638"/>
                    <a:pt x="198595" y="827013"/>
                    <a:pt x="85426" y="796805"/>
                  </a:cubicBezTo>
                  <a:cubicBezTo>
                    <a:pt x="61711" y="789855"/>
                    <a:pt x="38619" y="784354"/>
                    <a:pt x="20306" y="769920"/>
                  </a:cubicBezTo>
                  <a:cubicBezTo>
                    <a:pt x="-4042" y="749498"/>
                    <a:pt x="-12181" y="706621"/>
                    <a:pt x="28369" y="692564"/>
                  </a:cubicBezTo>
                  <a:cubicBezTo>
                    <a:pt x="40639" y="688989"/>
                    <a:pt x="54784" y="689759"/>
                    <a:pt x="66642" y="693233"/>
                  </a:cubicBezTo>
                  <a:cubicBezTo>
                    <a:pt x="66642" y="693233"/>
                    <a:pt x="66642" y="693233"/>
                    <a:pt x="334177" y="777112"/>
                  </a:cubicBezTo>
                  <a:cubicBezTo>
                    <a:pt x="350195" y="782227"/>
                    <a:pt x="363288" y="764552"/>
                    <a:pt x="353503" y="749875"/>
                  </a:cubicBezTo>
                  <a:cubicBezTo>
                    <a:pt x="271900" y="640761"/>
                    <a:pt x="143314" y="570815"/>
                    <a:pt x="44664" y="474210"/>
                  </a:cubicBezTo>
                  <a:cubicBezTo>
                    <a:pt x="32592" y="462237"/>
                    <a:pt x="21976" y="449637"/>
                    <a:pt x="15728" y="435151"/>
                  </a:cubicBezTo>
                  <a:cubicBezTo>
                    <a:pt x="7185" y="411348"/>
                    <a:pt x="14859" y="377112"/>
                    <a:pt x="53756" y="379230"/>
                  </a:cubicBezTo>
                  <a:cubicBezTo>
                    <a:pt x="65819" y="379180"/>
                    <a:pt x="78303" y="384103"/>
                    <a:pt x="88499" y="391731"/>
                  </a:cubicBezTo>
                  <a:cubicBezTo>
                    <a:pt x="88499" y="391731"/>
                    <a:pt x="88499" y="391731"/>
                    <a:pt x="421854" y="624175"/>
                  </a:cubicBezTo>
                  <a:cubicBezTo>
                    <a:pt x="431426" y="630354"/>
                    <a:pt x="442026" y="618908"/>
                    <a:pt x="434741" y="610025"/>
                  </a:cubicBezTo>
                  <a:cubicBezTo>
                    <a:pt x="347316" y="503423"/>
                    <a:pt x="219104" y="366311"/>
                    <a:pt x="117542" y="270961"/>
                  </a:cubicBezTo>
                  <a:cubicBezTo>
                    <a:pt x="105471" y="258988"/>
                    <a:pt x="91944" y="247643"/>
                    <a:pt x="85695" y="233159"/>
                  </a:cubicBezTo>
                  <a:cubicBezTo>
                    <a:pt x="77366" y="217853"/>
                    <a:pt x="74858" y="200036"/>
                    <a:pt x="84209" y="185694"/>
                  </a:cubicBezTo>
                  <a:cubicBezTo>
                    <a:pt x="93765" y="167826"/>
                    <a:pt x="118930" y="162125"/>
                    <a:pt x="138484" y="167432"/>
                  </a:cubicBezTo>
                  <a:cubicBezTo>
                    <a:pt x="158039" y="172740"/>
                    <a:pt x="175727" y="185727"/>
                    <a:pt x="191334" y="197893"/>
                  </a:cubicBezTo>
                  <a:cubicBezTo>
                    <a:pt x="300380" y="286577"/>
                    <a:pt x="406103" y="383567"/>
                    <a:pt x="502261" y="486401"/>
                  </a:cubicBezTo>
                  <a:cubicBezTo>
                    <a:pt x="514958" y="499823"/>
                    <a:pt x="527654" y="513244"/>
                    <a:pt x="546585" y="517103"/>
                  </a:cubicBezTo>
                  <a:cubicBezTo>
                    <a:pt x="569051" y="521157"/>
                    <a:pt x="586715" y="498072"/>
                    <a:pt x="577967" y="477793"/>
                  </a:cubicBezTo>
                  <a:cubicBezTo>
                    <a:pt x="577967" y="477793"/>
                    <a:pt x="577967" y="477793"/>
                    <a:pt x="424432" y="93894"/>
                  </a:cubicBezTo>
                  <a:cubicBezTo>
                    <a:pt x="419638" y="78782"/>
                    <a:pt x="413390" y="64297"/>
                    <a:pt x="413587" y="48749"/>
                  </a:cubicBezTo>
                  <a:cubicBezTo>
                    <a:pt x="411705" y="32380"/>
                    <a:pt x="416895" y="16396"/>
                    <a:pt x="430201" y="7220"/>
                  </a:cubicBezTo>
                  <a:cubicBezTo>
                    <a:pt x="438725" y="965"/>
                    <a:pt x="449123" y="-944"/>
                    <a:pt x="459420" y="4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B43B60D6-99AC-44D5-B740-F0C949303FAD}"/>
                </a:ext>
              </a:extLst>
            </p:cNvPr>
            <p:cNvSpPr>
              <a:spLocks/>
            </p:cNvSpPr>
            <p:nvPr/>
          </p:nvSpPr>
          <p:spPr bwMode="auto">
            <a:xfrm rot="700084">
              <a:off x="2731633" y="3857827"/>
              <a:ext cx="2013323" cy="2930138"/>
            </a:xfrm>
            <a:custGeom>
              <a:avLst/>
              <a:gdLst>
                <a:gd name="connsiteX0" fmla="*/ 428479 w 1598998"/>
                <a:gd name="connsiteY0" fmla="*/ 386 h 2327140"/>
                <a:gd name="connsiteX1" fmla="*/ 455160 w 1598998"/>
                <a:gd name="connsiteY1" fmla="*/ 12310 h 2327140"/>
                <a:gd name="connsiteX2" fmla="*/ 487393 w 1598998"/>
                <a:gd name="connsiteY2" fmla="*/ 60897 h 2327140"/>
                <a:gd name="connsiteX3" fmla="*/ 713661 w 1598998"/>
                <a:gd name="connsiteY3" fmla="*/ 492065 h 2327140"/>
                <a:gd name="connsiteX4" fmla="*/ 754238 w 1598998"/>
                <a:gd name="connsiteY4" fmla="*/ 545063 h 2327140"/>
                <a:gd name="connsiteX5" fmla="*/ 815746 w 1598998"/>
                <a:gd name="connsiteY5" fmla="*/ 568201 h 2327140"/>
                <a:gd name="connsiteX6" fmla="*/ 888642 w 1598998"/>
                <a:gd name="connsiteY6" fmla="*/ 498296 h 2327140"/>
                <a:gd name="connsiteX7" fmla="*/ 930485 w 1598998"/>
                <a:gd name="connsiteY7" fmla="*/ 404932 h 2327140"/>
                <a:gd name="connsiteX8" fmla="*/ 969036 w 1598998"/>
                <a:gd name="connsiteY8" fmla="*/ 322603 h 2327140"/>
                <a:gd name="connsiteX9" fmla="*/ 1040197 w 1598998"/>
                <a:gd name="connsiteY9" fmla="*/ 271073 h 2327140"/>
                <a:gd name="connsiteX10" fmla="*/ 1118011 w 1598998"/>
                <a:gd name="connsiteY10" fmla="*/ 309610 h 2327140"/>
                <a:gd name="connsiteX11" fmla="*/ 1026173 w 1598998"/>
                <a:gd name="connsiteY11" fmla="*/ 488636 h 2327140"/>
                <a:gd name="connsiteX12" fmla="*/ 1028440 w 1598998"/>
                <a:gd name="connsiteY12" fmla="*/ 699172 h 2327140"/>
                <a:gd name="connsiteX13" fmla="*/ 994245 w 1598998"/>
                <a:gd name="connsiteY13" fmla="*/ 922232 h 2327140"/>
                <a:gd name="connsiteX14" fmla="*/ 1078760 w 1598998"/>
                <a:gd name="connsiteY14" fmla="*/ 1129332 h 2327140"/>
                <a:gd name="connsiteX15" fmla="*/ 1591693 w 1598998"/>
                <a:gd name="connsiteY15" fmla="*/ 2232624 h 2327140"/>
                <a:gd name="connsiteX16" fmla="*/ 1598998 w 1598998"/>
                <a:gd name="connsiteY16" fmla="*/ 2249010 h 2327140"/>
                <a:gd name="connsiteX17" fmla="*/ 1220660 w 1598998"/>
                <a:gd name="connsiteY17" fmla="*/ 2327140 h 2327140"/>
                <a:gd name="connsiteX18" fmla="*/ 1174913 w 1598998"/>
                <a:gd name="connsiteY18" fmla="*/ 2214124 h 2327140"/>
                <a:gd name="connsiteX19" fmla="*/ 635667 w 1598998"/>
                <a:gd name="connsiteY19" fmla="*/ 1091350 h 2327140"/>
                <a:gd name="connsiteX20" fmla="*/ 369781 w 1598998"/>
                <a:gd name="connsiteY20" fmla="*/ 896799 h 2327140"/>
                <a:gd name="connsiteX21" fmla="*/ 79672 w 1598998"/>
                <a:gd name="connsiteY21" fmla="*/ 743144 h 2327140"/>
                <a:gd name="connsiteX22" fmla="*/ 18938 w 1598998"/>
                <a:gd name="connsiteY22" fmla="*/ 718070 h 2327140"/>
                <a:gd name="connsiteX23" fmla="*/ 26459 w 1598998"/>
                <a:gd name="connsiteY23" fmla="*/ 645923 h 2327140"/>
                <a:gd name="connsiteX24" fmla="*/ 62153 w 1598998"/>
                <a:gd name="connsiteY24" fmla="*/ 646548 h 2327140"/>
                <a:gd name="connsiteX25" fmla="*/ 311670 w 1598998"/>
                <a:gd name="connsiteY25" fmla="*/ 724778 h 2327140"/>
                <a:gd name="connsiteX26" fmla="*/ 329695 w 1598998"/>
                <a:gd name="connsiteY26" fmla="*/ 699375 h 2327140"/>
                <a:gd name="connsiteX27" fmla="*/ 41655 w 1598998"/>
                <a:gd name="connsiteY27" fmla="*/ 442275 h 2327140"/>
                <a:gd name="connsiteX28" fmla="*/ 14668 w 1598998"/>
                <a:gd name="connsiteY28" fmla="*/ 405846 h 2327140"/>
                <a:gd name="connsiteX29" fmla="*/ 50135 w 1598998"/>
                <a:gd name="connsiteY29" fmla="*/ 353691 h 2327140"/>
                <a:gd name="connsiteX30" fmla="*/ 82538 w 1598998"/>
                <a:gd name="connsiteY30" fmla="*/ 365349 h 2327140"/>
                <a:gd name="connsiteX31" fmla="*/ 393444 w 1598998"/>
                <a:gd name="connsiteY31" fmla="*/ 582140 h 2327140"/>
                <a:gd name="connsiteX32" fmla="*/ 405462 w 1598998"/>
                <a:gd name="connsiteY32" fmla="*/ 568943 h 2327140"/>
                <a:gd name="connsiteX33" fmla="*/ 109625 w 1598998"/>
                <a:gd name="connsiteY33" fmla="*/ 252715 h 2327140"/>
                <a:gd name="connsiteX34" fmla="*/ 79923 w 1598998"/>
                <a:gd name="connsiteY34" fmla="*/ 217457 h 2327140"/>
                <a:gd name="connsiteX35" fmla="*/ 78537 w 1598998"/>
                <a:gd name="connsiteY35" fmla="*/ 173189 h 2327140"/>
                <a:gd name="connsiteX36" fmla="*/ 129157 w 1598998"/>
                <a:gd name="connsiteY36" fmla="*/ 156157 h 2327140"/>
                <a:gd name="connsiteX37" fmla="*/ 178448 w 1598998"/>
                <a:gd name="connsiteY37" fmla="*/ 184567 h 2327140"/>
                <a:gd name="connsiteX38" fmla="*/ 468435 w 1598998"/>
                <a:gd name="connsiteY38" fmla="*/ 453644 h 2327140"/>
                <a:gd name="connsiteX39" fmla="*/ 509773 w 1598998"/>
                <a:gd name="connsiteY39" fmla="*/ 482280 h 2327140"/>
                <a:gd name="connsiteX40" fmla="*/ 539042 w 1598998"/>
                <a:gd name="connsiteY40" fmla="*/ 445617 h 2327140"/>
                <a:gd name="connsiteX41" fmla="*/ 395847 w 1598998"/>
                <a:gd name="connsiteY41" fmla="*/ 87572 h 2327140"/>
                <a:gd name="connsiteX42" fmla="*/ 385734 w 1598998"/>
                <a:gd name="connsiteY42" fmla="*/ 45466 h 2327140"/>
                <a:gd name="connsiteX43" fmla="*/ 401228 w 1598998"/>
                <a:gd name="connsiteY43" fmla="*/ 6735 h 2327140"/>
                <a:gd name="connsiteX44" fmla="*/ 428479 w 1598998"/>
                <a:gd name="connsiteY44" fmla="*/ 386 h 232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98998" h="2327140">
                  <a:moveTo>
                    <a:pt x="428479" y="386"/>
                  </a:moveTo>
                  <a:cubicBezTo>
                    <a:pt x="438082" y="1651"/>
                    <a:pt x="447590" y="5962"/>
                    <a:pt x="455160" y="12310"/>
                  </a:cubicBezTo>
                  <a:cubicBezTo>
                    <a:pt x="471657" y="24421"/>
                    <a:pt x="479816" y="43335"/>
                    <a:pt x="487393" y="60897"/>
                  </a:cubicBezTo>
                  <a:cubicBezTo>
                    <a:pt x="556933" y="207157"/>
                    <a:pt x="631128" y="353012"/>
                    <a:pt x="713661" y="492065"/>
                  </a:cubicBezTo>
                  <a:cubicBezTo>
                    <a:pt x="725118" y="511157"/>
                    <a:pt x="737158" y="531600"/>
                    <a:pt x="754238" y="545063"/>
                  </a:cubicBezTo>
                  <a:cubicBezTo>
                    <a:pt x="770542" y="560462"/>
                    <a:pt x="793052" y="571583"/>
                    <a:pt x="815746" y="568201"/>
                  </a:cubicBezTo>
                  <a:cubicBezTo>
                    <a:pt x="851050" y="564187"/>
                    <a:pt x="875471" y="531218"/>
                    <a:pt x="888642" y="498296"/>
                  </a:cubicBezTo>
                  <a:cubicBezTo>
                    <a:pt x="900454" y="465960"/>
                    <a:pt x="917314" y="437855"/>
                    <a:pt x="930485" y="404932"/>
                  </a:cubicBezTo>
                  <a:cubicBezTo>
                    <a:pt x="940747" y="376470"/>
                    <a:pt x="951011" y="348006"/>
                    <a:pt x="969036" y="322603"/>
                  </a:cubicBezTo>
                  <a:cubicBezTo>
                    <a:pt x="985703" y="297787"/>
                    <a:pt x="1010715" y="277383"/>
                    <a:pt x="1040197" y="271073"/>
                  </a:cubicBezTo>
                  <a:cubicBezTo>
                    <a:pt x="1069679" y="264763"/>
                    <a:pt x="1104997" y="283177"/>
                    <a:pt x="1118011" y="309610"/>
                  </a:cubicBezTo>
                  <a:cubicBezTo>
                    <a:pt x="1079054" y="364873"/>
                    <a:pt x="1037965" y="422659"/>
                    <a:pt x="1026173" y="488636"/>
                  </a:cubicBezTo>
                  <a:cubicBezTo>
                    <a:pt x="1012832" y="558486"/>
                    <a:pt x="1031887" y="628782"/>
                    <a:pt x="1028440" y="699172"/>
                  </a:cubicBezTo>
                  <a:cubicBezTo>
                    <a:pt x="1022085" y="774020"/>
                    <a:pt x="990705" y="846845"/>
                    <a:pt x="994245" y="922232"/>
                  </a:cubicBezTo>
                  <a:cubicBezTo>
                    <a:pt x="999142" y="997033"/>
                    <a:pt x="1039534" y="1064533"/>
                    <a:pt x="1078760" y="1129332"/>
                  </a:cubicBezTo>
                  <a:cubicBezTo>
                    <a:pt x="1148318" y="1246942"/>
                    <a:pt x="1409339" y="1824230"/>
                    <a:pt x="1591693" y="2232624"/>
                  </a:cubicBezTo>
                  <a:lnTo>
                    <a:pt x="1598998" y="2249010"/>
                  </a:lnTo>
                  <a:lnTo>
                    <a:pt x="1220660" y="2327140"/>
                  </a:lnTo>
                  <a:lnTo>
                    <a:pt x="1174913" y="2214124"/>
                  </a:lnTo>
                  <a:cubicBezTo>
                    <a:pt x="988692" y="1758889"/>
                    <a:pt x="747411" y="1217400"/>
                    <a:pt x="635667" y="1091350"/>
                  </a:cubicBezTo>
                  <a:cubicBezTo>
                    <a:pt x="563064" y="1008904"/>
                    <a:pt x="458669" y="961004"/>
                    <a:pt x="369781" y="896799"/>
                  </a:cubicBezTo>
                  <a:cubicBezTo>
                    <a:pt x="281669" y="830658"/>
                    <a:pt x="185220" y="771318"/>
                    <a:pt x="79672" y="743144"/>
                  </a:cubicBezTo>
                  <a:cubicBezTo>
                    <a:pt x="57554" y="736662"/>
                    <a:pt x="36018" y="731532"/>
                    <a:pt x="18938" y="718070"/>
                  </a:cubicBezTo>
                  <a:cubicBezTo>
                    <a:pt x="-3771" y="699024"/>
                    <a:pt x="-11361" y="659034"/>
                    <a:pt x="26459" y="645923"/>
                  </a:cubicBezTo>
                  <a:cubicBezTo>
                    <a:pt x="37902" y="642589"/>
                    <a:pt x="51093" y="643308"/>
                    <a:pt x="62153" y="646548"/>
                  </a:cubicBezTo>
                  <a:cubicBezTo>
                    <a:pt x="62153" y="646548"/>
                    <a:pt x="62153" y="646548"/>
                    <a:pt x="311670" y="724778"/>
                  </a:cubicBezTo>
                  <a:cubicBezTo>
                    <a:pt x="326611" y="729549"/>
                    <a:pt x="338821" y="713064"/>
                    <a:pt x="329695" y="699375"/>
                  </a:cubicBezTo>
                  <a:cubicBezTo>
                    <a:pt x="253588" y="597609"/>
                    <a:pt x="133662" y="532374"/>
                    <a:pt x="41655" y="442275"/>
                  </a:cubicBezTo>
                  <a:cubicBezTo>
                    <a:pt x="30397" y="431108"/>
                    <a:pt x="20495" y="419356"/>
                    <a:pt x="14668" y="405846"/>
                  </a:cubicBezTo>
                  <a:cubicBezTo>
                    <a:pt x="6700" y="383646"/>
                    <a:pt x="13857" y="351716"/>
                    <a:pt x="50135" y="353691"/>
                  </a:cubicBezTo>
                  <a:cubicBezTo>
                    <a:pt x="61386" y="353644"/>
                    <a:pt x="73028" y="358236"/>
                    <a:pt x="82538" y="365349"/>
                  </a:cubicBezTo>
                  <a:cubicBezTo>
                    <a:pt x="82538" y="365349"/>
                    <a:pt x="82538" y="365349"/>
                    <a:pt x="393444" y="582140"/>
                  </a:cubicBezTo>
                  <a:cubicBezTo>
                    <a:pt x="402371" y="587903"/>
                    <a:pt x="412257" y="577228"/>
                    <a:pt x="405462" y="568943"/>
                  </a:cubicBezTo>
                  <a:cubicBezTo>
                    <a:pt x="323925" y="469521"/>
                    <a:pt x="204347" y="341642"/>
                    <a:pt x="109625" y="252715"/>
                  </a:cubicBezTo>
                  <a:cubicBezTo>
                    <a:pt x="98367" y="241548"/>
                    <a:pt x="85751" y="230967"/>
                    <a:pt x="79923" y="217457"/>
                  </a:cubicBezTo>
                  <a:cubicBezTo>
                    <a:pt x="72155" y="203182"/>
                    <a:pt x="69816" y="186566"/>
                    <a:pt x="78537" y="173189"/>
                  </a:cubicBezTo>
                  <a:cubicBezTo>
                    <a:pt x="87450" y="156525"/>
                    <a:pt x="110919" y="151206"/>
                    <a:pt x="129157" y="156157"/>
                  </a:cubicBezTo>
                  <a:cubicBezTo>
                    <a:pt x="147395" y="161108"/>
                    <a:pt x="163892" y="173220"/>
                    <a:pt x="178448" y="184567"/>
                  </a:cubicBezTo>
                  <a:cubicBezTo>
                    <a:pt x="280150" y="267279"/>
                    <a:pt x="378752" y="357736"/>
                    <a:pt x="468435" y="453644"/>
                  </a:cubicBezTo>
                  <a:cubicBezTo>
                    <a:pt x="480277" y="466162"/>
                    <a:pt x="492118" y="478680"/>
                    <a:pt x="509773" y="482280"/>
                  </a:cubicBezTo>
                  <a:cubicBezTo>
                    <a:pt x="530726" y="486060"/>
                    <a:pt x="547202" y="464531"/>
                    <a:pt x="539042" y="445617"/>
                  </a:cubicBezTo>
                  <a:cubicBezTo>
                    <a:pt x="539042" y="445617"/>
                    <a:pt x="539042" y="445617"/>
                    <a:pt x="395847" y="87572"/>
                  </a:cubicBezTo>
                  <a:cubicBezTo>
                    <a:pt x="391376" y="73477"/>
                    <a:pt x="385549" y="59968"/>
                    <a:pt x="385734" y="45466"/>
                  </a:cubicBezTo>
                  <a:cubicBezTo>
                    <a:pt x="383978" y="30200"/>
                    <a:pt x="388818" y="15293"/>
                    <a:pt x="401228" y="6735"/>
                  </a:cubicBezTo>
                  <a:cubicBezTo>
                    <a:pt x="409178" y="901"/>
                    <a:pt x="418876" y="-879"/>
                    <a:pt x="428479" y="38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484FBC1B-440A-4C87-9527-F458024B3FCC}"/>
                </a:ext>
              </a:extLst>
            </p:cNvPr>
            <p:cNvSpPr>
              <a:spLocks/>
            </p:cNvSpPr>
            <p:nvPr/>
          </p:nvSpPr>
          <p:spPr bwMode="auto">
            <a:xfrm rot="700084">
              <a:off x="4760169" y="4702216"/>
              <a:ext cx="1800757" cy="2252961"/>
            </a:xfrm>
            <a:custGeom>
              <a:avLst/>
              <a:gdLst>
                <a:gd name="connsiteX0" fmla="*/ 801753 w 1800757"/>
                <a:gd name="connsiteY0" fmla="*/ 993 h 2252961"/>
                <a:gd name="connsiteX1" fmla="*/ 823565 w 1800757"/>
                <a:gd name="connsiteY1" fmla="*/ 1310 h 2252961"/>
                <a:gd name="connsiteX2" fmla="*/ 868816 w 1800757"/>
                <a:gd name="connsiteY2" fmla="*/ 46340 h 2252961"/>
                <a:gd name="connsiteX3" fmla="*/ 880129 w 1800757"/>
                <a:gd name="connsiteY3" fmla="*/ 111634 h 2252961"/>
                <a:gd name="connsiteX4" fmla="*/ 895966 w 1800757"/>
                <a:gd name="connsiteY4" fmla="*/ 701534 h 2252961"/>
                <a:gd name="connsiteX5" fmla="*/ 959317 w 1800757"/>
                <a:gd name="connsiteY5" fmla="*/ 735307 h 2252961"/>
                <a:gd name="connsiteX6" fmla="*/ 1000043 w 1800757"/>
                <a:gd name="connsiteY6" fmla="*/ 670012 h 2252961"/>
                <a:gd name="connsiteX7" fmla="*/ 1244397 w 1800757"/>
                <a:gd name="connsiteY7" fmla="*/ 116137 h 2252961"/>
                <a:gd name="connsiteX8" fmla="*/ 1296435 w 1800757"/>
                <a:gd name="connsiteY8" fmla="*/ 46341 h 2252961"/>
                <a:gd name="connsiteX9" fmla="*/ 1377887 w 1800757"/>
                <a:gd name="connsiteY9" fmla="*/ 39586 h 2252961"/>
                <a:gd name="connsiteX10" fmla="*/ 1402775 w 1800757"/>
                <a:gd name="connsiteY10" fmla="*/ 102628 h 2252961"/>
                <a:gd name="connsiteX11" fmla="*/ 1382412 w 1800757"/>
                <a:gd name="connsiteY11" fmla="*/ 170174 h 2252961"/>
                <a:gd name="connsiteX12" fmla="*/ 1158421 w 1800757"/>
                <a:gd name="connsiteY12" fmla="*/ 793846 h 2252961"/>
                <a:gd name="connsiteX13" fmla="*/ 1183309 w 1800757"/>
                <a:gd name="connsiteY13" fmla="*/ 805104 h 2252961"/>
                <a:gd name="connsiteX14" fmla="*/ 1488752 w 1800757"/>
                <a:gd name="connsiteY14" fmla="*/ 312020 h 2252961"/>
                <a:gd name="connsiteX15" fmla="*/ 1527215 w 1800757"/>
                <a:gd name="connsiteY15" fmla="*/ 275996 h 2252961"/>
                <a:gd name="connsiteX16" fmla="*/ 1608666 w 1800757"/>
                <a:gd name="connsiteY16" fmla="*/ 327781 h 2252961"/>
                <a:gd name="connsiteX17" fmla="*/ 1592828 w 1800757"/>
                <a:gd name="connsiteY17" fmla="*/ 395326 h 2252961"/>
                <a:gd name="connsiteX18" fmla="*/ 1343949 w 1800757"/>
                <a:gd name="connsiteY18" fmla="*/ 931189 h 2252961"/>
                <a:gd name="connsiteX19" fmla="*/ 1384675 w 1800757"/>
                <a:gd name="connsiteY19" fmla="*/ 955956 h 2252961"/>
                <a:gd name="connsiteX20" fmla="*/ 1687855 w 1800757"/>
                <a:gd name="connsiteY20" fmla="*/ 694779 h 2252961"/>
                <a:gd name="connsiteX21" fmla="*/ 1737631 w 1800757"/>
                <a:gd name="connsiteY21" fmla="*/ 672264 h 2252961"/>
                <a:gd name="connsiteX22" fmla="*/ 1791932 w 1800757"/>
                <a:gd name="connsiteY22" fmla="*/ 769079 h 2252961"/>
                <a:gd name="connsiteX23" fmla="*/ 1721793 w 1800757"/>
                <a:gd name="connsiteY23" fmla="*/ 841128 h 2252961"/>
                <a:gd name="connsiteX24" fmla="*/ 1407300 w 1800757"/>
                <a:gd name="connsiteY24" fmla="*/ 1232893 h 2252961"/>
                <a:gd name="connsiteX25" fmla="*/ 1151633 w 1800757"/>
                <a:gd name="connsiteY25" fmla="*/ 1667437 h 2252961"/>
                <a:gd name="connsiteX26" fmla="*/ 1096734 w 1800757"/>
                <a:gd name="connsiteY26" fmla="*/ 2044562 h 2252961"/>
                <a:gd name="connsiteX27" fmla="*/ 1090998 w 1800757"/>
                <a:gd name="connsiteY27" fmla="*/ 2138138 h 2252961"/>
                <a:gd name="connsiteX28" fmla="*/ 534981 w 1800757"/>
                <a:gd name="connsiteY28" fmla="*/ 2252961 h 2252961"/>
                <a:gd name="connsiteX29" fmla="*/ 538582 w 1800757"/>
                <a:gd name="connsiteY29" fmla="*/ 2171818 h 2252961"/>
                <a:gd name="connsiteX30" fmla="*/ 552060 w 1800757"/>
                <a:gd name="connsiteY30" fmla="*/ 1989405 h 2252961"/>
                <a:gd name="connsiteX31" fmla="*/ 545273 w 1800757"/>
                <a:gd name="connsiteY31" fmla="*/ 1647174 h 2252961"/>
                <a:gd name="connsiteX32" fmla="*/ 362007 w 1800757"/>
                <a:gd name="connsiteY32" fmla="*/ 1354475 h 2252961"/>
                <a:gd name="connsiteX33" fmla="*/ 237567 w 1800757"/>
                <a:gd name="connsiteY33" fmla="*/ 1057275 h 2252961"/>
                <a:gd name="connsiteX34" fmla="*/ 0 w 1800757"/>
                <a:gd name="connsiteY34" fmla="*/ 861392 h 2252961"/>
                <a:gd name="connsiteX35" fmla="*/ 85977 w 1800757"/>
                <a:gd name="connsiteY35" fmla="*/ 760073 h 2252961"/>
                <a:gd name="connsiteX36" fmla="*/ 217205 w 1800757"/>
                <a:gd name="connsiteY36" fmla="*/ 789343 h 2252961"/>
                <a:gd name="connsiteX37" fmla="*/ 321281 w 1800757"/>
                <a:gd name="connsiteY37" fmla="*/ 881656 h 2252961"/>
                <a:gd name="connsiteX38" fmla="*/ 436671 w 1800757"/>
                <a:gd name="connsiteY38" fmla="*/ 987478 h 2252961"/>
                <a:gd name="connsiteX39" fmla="*/ 581473 w 1800757"/>
                <a:gd name="connsiteY39" fmla="*/ 1041514 h 2252961"/>
                <a:gd name="connsiteX40" fmla="*/ 653874 w 1800757"/>
                <a:gd name="connsiteY40" fmla="*/ 971716 h 2252961"/>
                <a:gd name="connsiteX41" fmla="*/ 678762 w 1800757"/>
                <a:gd name="connsiteY41" fmla="*/ 872650 h 2252961"/>
                <a:gd name="connsiteX42" fmla="*/ 735326 w 1800757"/>
                <a:gd name="connsiteY42" fmla="*/ 129647 h 2252961"/>
                <a:gd name="connsiteX43" fmla="*/ 751164 w 1800757"/>
                <a:gd name="connsiteY43" fmla="*/ 41837 h 2252961"/>
                <a:gd name="connsiteX44" fmla="*/ 801753 w 1800757"/>
                <a:gd name="connsiteY44" fmla="*/ 993 h 225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00757" h="2252961">
                  <a:moveTo>
                    <a:pt x="801753" y="993"/>
                  </a:moveTo>
                  <a:cubicBezTo>
                    <a:pt x="808858" y="-379"/>
                    <a:pt x="816211" y="-379"/>
                    <a:pt x="823565" y="1310"/>
                  </a:cubicBezTo>
                  <a:cubicBezTo>
                    <a:pt x="846190" y="5813"/>
                    <a:pt x="862028" y="23825"/>
                    <a:pt x="868816" y="46340"/>
                  </a:cubicBezTo>
                  <a:cubicBezTo>
                    <a:pt x="877866" y="66604"/>
                    <a:pt x="877865" y="89120"/>
                    <a:pt x="880129" y="111634"/>
                  </a:cubicBezTo>
                  <a:cubicBezTo>
                    <a:pt x="895966" y="701534"/>
                    <a:pt x="895966" y="701534"/>
                    <a:pt x="895966" y="701534"/>
                  </a:cubicBezTo>
                  <a:cubicBezTo>
                    <a:pt x="895966" y="733056"/>
                    <a:pt x="932167" y="753319"/>
                    <a:pt x="959317" y="735307"/>
                  </a:cubicBezTo>
                  <a:cubicBezTo>
                    <a:pt x="981943" y="719546"/>
                    <a:pt x="990993" y="694779"/>
                    <a:pt x="1000043" y="670012"/>
                  </a:cubicBezTo>
                  <a:cubicBezTo>
                    <a:pt x="1067919" y="480885"/>
                    <a:pt x="1151633" y="294009"/>
                    <a:pt x="1244397" y="116137"/>
                  </a:cubicBezTo>
                  <a:cubicBezTo>
                    <a:pt x="1257972" y="91371"/>
                    <a:pt x="1273810" y="64352"/>
                    <a:pt x="1296435" y="46341"/>
                  </a:cubicBezTo>
                  <a:cubicBezTo>
                    <a:pt x="1319061" y="28329"/>
                    <a:pt x="1355262" y="21574"/>
                    <a:pt x="1377887" y="39586"/>
                  </a:cubicBezTo>
                  <a:cubicBezTo>
                    <a:pt x="1398250" y="53095"/>
                    <a:pt x="1405037" y="77862"/>
                    <a:pt x="1402775" y="102628"/>
                  </a:cubicBezTo>
                  <a:cubicBezTo>
                    <a:pt x="1402775" y="125144"/>
                    <a:pt x="1391463" y="147659"/>
                    <a:pt x="1382412" y="170174"/>
                  </a:cubicBezTo>
                  <a:cubicBezTo>
                    <a:pt x="1303223" y="352547"/>
                    <a:pt x="1212721" y="604718"/>
                    <a:pt x="1158421" y="793846"/>
                  </a:cubicBezTo>
                  <a:cubicBezTo>
                    <a:pt x="1153896" y="809607"/>
                    <a:pt x="1174258" y="818613"/>
                    <a:pt x="1183309" y="805104"/>
                  </a:cubicBezTo>
                  <a:cubicBezTo>
                    <a:pt x="1488752" y="312020"/>
                    <a:pt x="1488752" y="312020"/>
                    <a:pt x="1488752" y="312020"/>
                  </a:cubicBezTo>
                  <a:cubicBezTo>
                    <a:pt x="1497801" y="296259"/>
                    <a:pt x="1511377" y="282751"/>
                    <a:pt x="1527215" y="275996"/>
                  </a:cubicBezTo>
                  <a:cubicBezTo>
                    <a:pt x="1576990" y="251229"/>
                    <a:pt x="1606404" y="291756"/>
                    <a:pt x="1608666" y="327781"/>
                  </a:cubicBezTo>
                  <a:cubicBezTo>
                    <a:pt x="1608666" y="350297"/>
                    <a:pt x="1601879" y="372811"/>
                    <a:pt x="1592828" y="395326"/>
                  </a:cubicBezTo>
                  <a:cubicBezTo>
                    <a:pt x="1518164" y="577700"/>
                    <a:pt x="1389200" y="742061"/>
                    <a:pt x="1343949" y="931189"/>
                  </a:cubicBezTo>
                  <a:cubicBezTo>
                    <a:pt x="1339423" y="955956"/>
                    <a:pt x="1366574" y="971717"/>
                    <a:pt x="1384675" y="955956"/>
                  </a:cubicBezTo>
                  <a:cubicBezTo>
                    <a:pt x="1687855" y="694779"/>
                    <a:pt x="1687855" y="694779"/>
                    <a:pt x="1687855" y="694779"/>
                  </a:cubicBezTo>
                  <a:cubicBezTo>
                    <a:pt x="1701431" y="683522"/>
                    <a:pt x="1719530" y="674516"/>
                    <a:pt x="1737631" y="672264"/>
                  </a:cubicBezTo>
                  <a:cubicBezTo>
                    <a:pt x="1798720" y="667761"/>
                    <a:pt x="1812294" y="728552"/>
                    <a:pt x="1791932" y="769079"/>
                  </a:cubicBezTo>
                  <a:cubicBezTo>
                    <a:pt x="1776094" y="798349"/>
                    <a:pt x="1748943" y="818613"/>
                    <a:pt x="1721793" y="841128"/>
                  </a:cubicBezTo>
                  <a:cubicBezTo>
                    <a:pt x="1590565" y="944698"/>
                    <a:pt x="1491014" y="1086545"/>
                    <a:pt x="1407300" y="1232893"/>
                  </a:cubicBezTo>
                  <a:cubicBezTo>
                    <a:pt x="1321323" y="1376991"/>
                    <a:pt x="1203671" y="1507580"/>
                    <a:pt x="1151633" y="1667437"/>
                  </a:cubicBezTo>
                  <a:cubicBezTo>
                    <a:pt x="1127452" y="1740894"/>
                    <a:pt x="1109555" y="1873953"/>
                    <a:pt x="1096734" y="2044562"/>
                  </a:cubicBezTo>
                  <a:lnTo>
                    <a:pt x="1090998" y="2138138"/>
                  </a:lnTo>
                  <a:lnTo>
                    <a:pt x="534981" y="2252961"/>
                  </a:lnTo>
                  <a:lnTo>
                    <a:pt x="538582" y="2171818"/>
                  </a:lnTo>
                  <a:cubicBezTo>
                    <a:pt x="542763" y="2090020"/>
                    <a:pt x="547252" y="2027118"/>
                    <a:pt x="552060" y="1989405"/>
                  </a:cubicBezTo>
                  <a:cubicBezTo>
                    <a:pt x="567898" y="1874578"/>
                    <a:pt x="583736" y="1755247"/>
                    <a:pt x="545273" y="1647174"/>
                  </a:cubicBezTo>
                  <a:cubicBezTo>
                    <a:pt x="504546" y="1539101"/>
                    <a:pt x="416308" y="1455794"/>
                    <a:pt x="362007" y="1354475"/>
                  </a:cubicBezTo>
                  <a:cubicBezTo>
                    <a:pt x="314493" y="1257660"/>
                    <a:pt x="298656" y="1147335"/>
                    <a:pt x="237567" y="1057275"/>
                  </a:cubicBezTo>
                  <a:cubicBezTo>
                    <a:pt x="181004" y="971716"/>
                    <a:pt x="88239" y="915429"/>
                    <a:pt x="0" y="861392"/>
                  </a:cubicBezTo>
                  <a:cubicBezTo>
                    <a:pt x="2263" y="816362"/>
                    <a:pt x="40727" y="769080"/>
                    <a:pt x="85977" y="760073"/>
                  </a:cubicBezTo>
                  <a:cubicBezTo>
                    <a:pt x="131228" y="751068"/>
                    <a:pt x="178741" y="764577"/>
                    <a:pt x="217205" y="789343"/>
                  </a:cubicBezTo>
                  <a:cubicBezTo>
                    <a:pt x="257930" y="814110"/>
                    <a:pt x="289606" y="847883"/>
                    <a:pt x="321281" y="881656"/>
                  </a:cubicBezTo>
                  <a:cubicBezTo>
                    <a:pt x="359744" y="919931"/>
                    <a:pt x="400470" y="949202"/>
                    <a:pt x="436671" y="987478"/>
                  </a:cubicBezTo>
                  <a:cubicBezTo>
                    <a:pt x="475133" y="1025754"/>
                    <a:pt x="529434" y="1057274"/>
                    <a:pt x="581473" y="1041514"/>
                  </a:cubicBezTo>
                  <a:cubicBezTo>
                    <a:pt x="615411" y="1032507"/>
                    <a:pt x="640299" y="1003238"/>
                    <a:pt x="653874" y="971716"/>
                  </a:cubicBezTo>
                  <a:cubicBezTo>
                    <a:pt x="669712" y="942447"/>
                    <a:pt x="674237" y="906423"/>
                    <a:pt x="678762" y="872650"/>
                  </a:cubicBezTo>
                  <a:cubicBezTo>
                    <a:pt x="710438" y="627233"/>
                    <a:pt x="726276" y="377315"/>
                    <a:pt x="735326" y="129647"/>
                  </a:cubicBezTo>
                  <a:cubicBezTo>
                    <a:pt x="735326" y="100377"/>
                    <a:pt x="735326" y="68855"/>
                    <a:pt x="751164" y="41837"/>
                  </a:cubicBezTo>
                  <a:cubicBezTo>
                    <a:pt x="761345" y="21574"/>
                    <a:pt x="780435" y="5109"/>
                    <a:pt x="801753" y="9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457335D4-1953-458E-98E9-0EEAA0BAFF44}"/>
                </a:ext>
              </a:extLst>
            </p:cNvPr>
            <p:cNvSpPr>
              <a:spLocks/>
            </p:cNvSpPr>
            <p:nvPr/>
          </p:nvSpPr>
          <p:spPr bwMode="auto">
            <a:xfrm rot="700084">
              <a:off x="2501603" y="5253778"/>
              <a:ext cx="1155555" cy="1659722"/>
            </a:xfrm>
            <a:custGeom>
              <a:avLst/>
              <a:gdLst>
                <a:gd name="connsiteX0" fmla="*/ 302919 w 1155555"/>
                <a:gd name="connsiteY0" fmla="*/ 5502 h 1659722"/>
                <a:gd name="connsiteX1" fmla="*/ 355142 w 1155555"/>
                <a:gd name="connsiteY1" fmla="*/ 13405 h 1659722"/>
                <a:gd name="connsiteX2" fmla="*/ 385655 w 1155555"/>
                <a:gd name="connsiteY2" fmla="*/ 60675 h 1659722"/>
                <a:gd name="connsiteX3" fmla="*/ 519083 w 1155555"/>
                <a:gd name="connsiteY3" fmla="*/ 428441 h 1659722"/>
                <a:gd name="connsiteX4" fmla="*/ 542498 w 1155555"/>
                <a:gd name="connsiteY4" fmla="*/ 472315 h 1659722"/>
                <a:gd name="connsiteX5" fmla="*/ 584816 w 1155555"/>
                <a:gd name="connsiteY5" fmla="*/ 453299 h 1659722"/>
                <a:gd name="connsiteX6" fmla="*/ 620722 w 1155555"/>
                <a:gd name="connsiteY6" fmla="*/ 73637 h 1659722"/>
                <a:gd name="connsiteX7" fmla="*/ 630859 w 1155555"/>
                <a:gd name="connsiteY7" fmla="*/ 32030 h 1659722"/>
                <a:gd name="connsiteX8" fmla="*/ 661997 w 1155555"/>
                <a:gd name="connsiteY8" fmla="*/ 4966 h 1659722"/>
                <a:gd name="connsiteX9" fmla="*/ 706914 w 1155555"/>
                <a:gd name="connsiteY9" fmla="*/ 34251 h 1659722"/>
                <a:gd name="connsiteX10" fmla="*/ 713301 w 1155555"/>
                <a:gd name="connsiteY10" fmla="*/ 91558 h 1659722"/>
                <a:gd name="connsiteX11" fmla="*/ 717410 w 1155555"/>
                <a:gd name="connsiteY11" fmla="*/ 573090 h 1659722"/>
                <a:gd name="connsiteX12" fmla="*/ 729143 w 1155555"/>
                <a:gd name="connsiteY12" fmla="*/ 638050 h 1659722"/>
                <a:gd name="connsiteX13" fmla="*/ 772785 w 1155555"/>
                <a:gd name="connsiteY13" fmla="*/ 686206 h 1659722"/>
                <a:gd name="connsiteX14" fmla="*/ 868503 w 1155555"/>
                <a:gd name="connsiteY14" fmla="*/ 657672 h 1659722"/>
                <a:gd name="connsiteX15" fmla="*/ 947512 w 1155555"/>
                <a:gd name="connsiteY15" fmla="*/ 594467 h 1659722"/>
                <a:gd name="connsiteX16" fmla="*/ 1018638 w 1155555"/>
                <a:gd name="connsiteY16" fmla="*/ 539479 h 1659722"/>
                <a:gd name="connsiteX17" fmla="*/ 1104525 w 1155555"/>
                <a:gd name="connsiteY17" fmla="*/ 526322 h 1659722"/>
                <a:gd name="connsiteX18" fmla="*/ 1155547 w 1155555"/>
                <a:gd name="connsiteY18" fmla="*/ 595395 h 1659722"/>
                <a:gd name="connsiteX19" fmla="*/ 993839 w 1155555"/>
                <a:gd name="connsiteY19" fmla="*/ 711347 h 1659722"/>
                <a:gd name="connsiteX20" fmla="*/ 900660 w 1155555"/>
                <a:gd name="connsiteY20" fmla="*/ 897555 h 1659722"/>
                <a:gd name="connsiteX21" fmla="*/ 769746 w 1155555"/>
                <a:gd name="connsiteY21" fmla="*/ 1078297 h 1659722"/>
                <a:gd name="connsiteX22" fmla="*/ 750464 w 1155555"/>
                <a:gd name="connsiteY22" fmla="*/ 1298662 h 1659722"/>
                <a:gd name="connsiteX23" fmla="*/ 749176 w 1155555"/>
                <a:gd name="connsiteY23" fmla="*/ 1504870 h 1659722"/>
                <a:gd name="connsiteX24" fmla="*/ 746547 w 1155555"/>
                <a:gd name="connsiteY24" fmla="*/ 1585709 h 1659722"/>
                <a:gd name="connsiteX25" fmla="*/ 388146 w 1155555"/>
                <a:gd name="connsiteY25" fmla="*/ 1659722 h 1659722"/>
                <a:gd name="connsiteX26" fmla="*/ 392513 w 1155555"/>
                <a:gd name="connsiteY26" fmla="*/ 1559416 h 1659722"/>
                <a:gd name="connsiteX27" fmla="*/ 377899 w 1155555"/>
                <a:gd name="connsiteY27" fmla="*/ 1064952 h 1659722"/>
                <a:gd name="connsiteX28" fmla="*/ 231979 w 1155555"/>
                <a:gd name="connsiteY28" fmla="*/ 773634 h 1659722"/>
                <a:gd name="connsiteX29" fmla="*/ 46266 w 1155555"/>
                <a:gd name="connsiteY29" fmla="*/ 507336 h 1659722"/>
                <a:gd name="connsiteX30" fmla="*/ 4180 w 1155555"/>
                <a:gd name="connsiteY30" fmla="*/ 457826 h 1659722"/>
                <a:gd name="connsiteX31" fmla="*/ 43409 w 1155555"/>
                <a:gd name="connsiteY31" fmla="*/ 397767 h 1659722"/>
                <a:gd name="connsiteX32" fmla="*/ 74523 w 1155555"/>
                <a:gd name="connsiteY32" fmla="*/ 414453 h 1659722"/>
                <a:gd name="connsiteX33" fmla="*/ 258629 w 1155555"/>
                <a:gd name="connsiteY33" fmla="*/ 596058 h 1659722"/>
                <a:gd name="connsiteX34" fmla="*/ 285966 w 1155555"/>
                <a:gd name="connsiteY34" fmla="*/ 581863 h 1659722"/>
                <a:gd name="connsiteX35" fmla="*/ 148836 w 1155555"/>
                <a:gd name="connsiteY35" fmla="*/ 225512 h 1659722"/>
                <a:gd name="connsiteX36" fmla="*/ 141566 w 1155555"/>
                <a:gd name="connsiteY36" fmla="*/ 181271 h 1659722"/>
                <a:gd name="connsiteX37" fmla="*/ 196339 w 1155555"/>
                <a:gd name="connsiteY37" fmla="*/ 151429 h 1659722"/>
                <a:gd name="connsiteX38" fmla="*/ 219570 w 1155555"/>
                <a:gd name="connsiteY38" fmla="*/ 176332 h 1659722"/>
                <a:gd name="connsiteX39" fmla="*/ 395035 w 1155555"/>
                <a:gd name="connsiteY39" fmla="*/ 507562 h 1659722"/>
                <a:gd name="connsiteX40" fmla="*/ 411572 w 1155555"/>
                <a:gd name="connsiteY40" fmla="*/ 501388 h 1659722"/>
                <a:gd name="connsiteX41" fmla="*/ 294313 w 1155555"/>
                <a:gd name="connsiteY41" fmla="*/ 89505 h 1659722"/>
                <a:gd name="connsiteX42" fmla="*/ 284126 w 1155555"/>
                <a:gd name="connsiteY42" fmla="*/ 45066 h 1659722"/>
                <a:gd name="connsiteX43" fmla="*/ 302919 w 1155555"/>
                <a:gd name="connsiteY43" fmla="*/ 5502 h 1659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55555" h="1659722">
                  <a:moveTo>
                    <a:pt x="302919" y="5502"/>
                  </a:moveTo>
                  <a:cubicBezTo>
                    <a:pt x="318291" y="-5127"/>
                    <a:pt x="341338" y="806"/>
                    <a:pt x="355142" y="13405"/>
                  </a:cubicBezTo>
                  <a:cubicBezTo>
                    <a:pt x="368945" y="26004"/>
                    <a:pt x="377981" y="44114"/>
                    <a:pt x="385655" y="60675"/>
                  </a:cubicBezTo>
                  <a:cubicBezTo>
                    <a:pt x="437719" y="179401"/>
                    <a:pt x="483556" y="303540"/>
                    <a:pt x="519083" y="428441"/>
                  </a:cubicBezTo>
                  <a:cubicBezTo>
                    <a:pt x="523840" y="444804"/>
                    <a:pt x="528597" y="461168"/>
                    <a:pt x="542498" y="472315"/>
                  </a:cubicBezTo>
                  <a:cubicBezTo>
                    <a:pt x="559220" y="485111"/>
                    <a:pt x="583443" y="473623"/>
                    <a:pt x="584816" y="453299"/>
                  </a:cubicBezTo>
                  <a:cubicBezTo>
                    <a:pt x="584816" y="453299"/>
                    <a:pt x="584816" y="453299"/>
                    <a:pt x="620722" y="73637"/>
                  </a:cubicBezTo>
                  <a:cubicBezTo>
                    <a:pt x="623161" y="59219"/>
                    <a:pt x="624141" y="44701"/>
                    <a:pt x="630859" y="32030"/>
                  </a:cubicBezTo>
                  <a:cubicBezTo>
                    <a:pt x="636216" y="17809"/>
                    <a:pt x="647213" y="6885"/>
                    <a:pt x="661997" y="4966"/>
                  </a:cubicBezTo>
                  <a:cubicBezTo>
                    <a:pt x="681256" y="1893"/>
                    <a:pt x="699338" y="16239"/>
                    <a:pt x="706914" y="34251"/>
                  </a:cubicBezTo>
                  <a:cubicBezTo>
                    <a:pt x="715950" y="52361"/>
                    <a:pt x="714577" y="72686"/>
                    <a:pt x="713301" y="91558"/>
                  </a:cubicBezTo>
                  <a:cubicBezTo>
                    <a:pt x="708349" y="251641"/>
                    <a:pt x="707676" y="413473"/>
                    <a:pt x="717410" y="573090"/>
                  </a:cubicBezTo>
                  <a:cubicBezTo>
                    <a:pt x="718856" y="595063"/>
                    <a:pt x="720206" y="618487"/>
                    <a:pt x="729143" y="638050"/>
                  </a:cubicBezTo>
                  <a:cubicBezTo>
                    <a:pt x="736522" y="658965"/>
                    <a:pt x="751294" y="678922"/>
                    <a:pt x="772785" y="686206"/>
                  </a:cubicBezTo>
                  <a:cubicBezTo>
                    <a:pt x="805651" y="698635"/>
                    <a:pt x="842035" y="680676"/>
                    <a:pt x="868503" y="657672"/>
                  </a:cubicBezTo>
                  <a:cubicBezTo>
                    <a:pt x="893511" y="634570"/>
                    <a:pt x="921044" y="617471"/>
                    <a:pt x="947512" y="594467"/>
                  </a:cubicBezTo>
                  <a:cubicBezTo>
                    <a:pt x="969406" y="574071"/>
                    <a:pt x="991301" y="553674"/>
                    <a:pt x="1018638" y="539479"/>
                  </a:cubicBezTo>
                  <a:cubicBezTo>
                    <a:pt x="1044517" y="525186"/>
                    <a:pt x="1075741" y="518545"/>
                    <a:pt x="1104525" y="526322"/>
                  </a:cubicBezTo>
                  <a:cubicBezTo>
                    <a:pt x="1133309" y="534101"/>
                    <a:pt x="1156050" y="566262"/>
                    <a:pt x="1155547" y="595395"/>
                  </a:cubicBezTo>
                  <a:cubicBezTo>
                    <a:pt x="1096299" y="626393"/>
                    <a:pt x="1034036" y="658645"/>
                    <a:pt x="993839" y="711347"/>
                  </a:cubicBezTo>
                  <a:cubicBezTo>
                    <a:pt x="950528" y="766755"/>
                    <a:pt x="935512" y="837200"/>
                    <a:pt x="900660" y="897555"/>
                  </a:cubicBezTo>
                  <a:cubicBezTo>
                    <a:pt x="861235" y="960517"/>
                    <a:pt x="800712" y="1010388"/>
                    <a:pt x="769746" y="1078297"/>
                  </a:cubicBezTo>
                  <a:cubicBezTo>
                    <a:pt x="740239" y="1146304"/>
                    <a:pt x="745253" y="1223935"/>
                    <a:pt x="750464" y="1298662"/>
                  </a:cubicBezTo>
                  <a:cubicBezTo>
                    <a:pt x="752650" y="1335451"/>
                    <a:pt x="751905" y="1408750"/>
                    <a:pt x="749176" y="1504870"/>
                  </a:cubicBezTo>
                  <a:lnTo>
                    <a:pt x="746547" y="1585709"/>
                  </a:lnTo>
                  <a:lnTo>
                    <a:pt x="388146" y="1659722"/>
                  </a:lnTo>
                  <a:lnTo>
                    <a:pt x="392513" y="1559416"/>
                  </a:lnTo>
                  <a:cubicBezTo>
                    <a:pt x="400739" y="1332330"/>
                    <a:pt x="398552" y="1145644"/>
                    <a:pt x="377899" y="1064952"/>
                  </a:cubicBezTo>
                  <a:cubicBezTo>
                    <a:pt x="351308" y="959613"/>
                    <a:pt x="281137" y="870288"/>
                    <a:pt x="231979" y="773634"/>
                  </a:cubicBezTo>
                  <a:cubicBezTo>
                    <a:pt x="184377" y="675626"/>
                    <a:pt x="126367" y="579831"/>
                    <a:pt x="46266" y="507336"/>
                  </a:cubicBezTo>
                  <a:cubicBezTo>
                    <a:pt x="29740" y="491637"/>
                    <a:pt x="13117" y="477388"/>
                    <a:pt x="4180" y="457826"/>
                  </a:cubicBezTo>
                  <a:cubicBezTo>
                    <a:pt x="-7184" y="430808"/>
                    <a:pt x="4217" y="392203"/>
                    <a:pt x="43409" y="397767"/>
                  </a:cubicBezTo>
                  <a:cubicBezTo>
                    <a:pt x="54982" y="400007"/>
                    <a:pt x="66259" y="406603"/>
                    <a:pt x="74523" y="414453"/>
                  </a:cubicBezTo>
                  <a:cubicBezTo>
                    <a:pt x="74523" y="414453"/>
                    <a:pt x="74523" y="414453"/>
                    <a:pt x="258629" y="596058"/>
                  </a:cubicBezTo>
                  <a:cubicBezTo>
                    <a:pt x="269613" y="607007"/>
                    <a:pt x="287806" y="598028"/>
                    <a:pt x="285966" y="581863"/>
                  </a:cubicBezTo>
                  <a:cubicBezTo>
                    <a:pt x="265028" y="457947"/>
                    <a:pt x="189034" y="346354"/>
                    <a:pt x="148836" y="225512"/>
                  </a:cubicBezTo>
                  <a:cubicBezTo>
                    <a:pt x="143981" y="210601"/>
                    <a:pt x="140585" y="195788"/>
                    <a:pt x="141566" y="181271"/>
                  </a:cubicBezTo>
                  <a:cubicBezTo>
                    <a:pt x="144594" y="158142"/>
                    <a:pt x="165324" y="133292"/>
                    <a:pt x="196339" y="151429"/>
                  </a:cubicBezTo>
                  <a:cubicBezTo>
                    <a:pt x="206257" y="156474"/>
                    <a:pt x="214421" y="165776"/>
                    <a:pt x="219570" y="176332"/>
                  </a:cubicBezTo>
                  <a:cubicBezTo>
                    <a:pt x="219570" y="176332"/>
                    <a:pt x="219570" y="176332"/>
                    <a:pt x="395035" y="507562"/>
                  </a:cubicBezTo>
                  <a:cubicBezTo>
                    <a:pt x="400281" y="516667"/>
                    <a:pt x="413803" y="511747"/>
                    <a:pt x="411572" y="501388"/>
                  </a:cubicBezTo>
                  <a:cubicBezTo>
                    <a:pt x="384798" y="377078"/>
                    <a:pt x="337429" y="210544"/>
                    <a:pt x="294313" y="89505"/>
                  </a:cubicBezTo>
                  <a:cubicBezTo>
                    <a:pt x="289459" y="74594"/>
                    <a:pt x="283145" y="59584"/>
                    <a:pt x="284126" y="45066"/>
                  </a:cubicBezTo>
                  <a:cubicBezTo>
                    <a:pt x="283746" y="28999"/>
                    <a:pt x="289201" y="13326"/>
                    <a:pt x="302919" y="55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E546AB21-8518-4967-87F7-094B3AF6150E}"/>
                </a:ext>
              </a:extLst>
            </p:cNvPr>
            <p:cNvSpPr>
              <a:spLocks/>
            </p:cNvSpPr>
            <p:nvPr/>
          </p:nvSpPr>
          <p:spPr bwMode="auto">
            <a:xfrm rot="21371258" flipH="1">
              <a:off x="4277427" y="5694138"/>
              <a:ext cx="693788" cy="1177754"/>
            </a:xfrm>
            <a:custGeom>
              <a:avLst/>
              <a:gdLst>
                <a:gd name="connsiteX0" fmla="*/ 219726 w 693788"/>
                <a:gd name="connsiteY0" fmla="*/ 876 h 1177754"/>
                <a:gd name="connsiteX1" fmla="*/ 203320 w 693788"/>
                <a:gd name="connsiteY1" fmla="*/ 2553 h 1177754"/>
                <a:gd name="connsiteX2" fmla="*/ 190131 w 693788"/>
                <a:gd name="connsiteY2" fmla="*/ 25695 h 1177754"/>
                <a:gd name="connsiteX3" fmla="*/ 194297 w 693788"/>
                <a:gd name="connsiteY3" fmla="*/ 53103 h 1177754"/>
                <a:gd name="connsiteX4" fmla="*/ 246751 w 693788"/>
                <a:gd name="connsiteY4" fmla="*/ 308182 h 1177754"/>
                <a:gd name="connsiteX5" fmla="*/ 236442 w 693788"/>
                <a:gd name="connsiteY5" fmla="*/ 311177 h 1177754"/>
                <a:gd name="connsiteX6" fmla="*/ 145041 w 693788"/>
                <a:gd name="connsiteY6" fmla="*/ 102371 h 1177754"/>
                <a:gd name="connsiteX7" fmla="*/ 132081 w 693788"/>
                <a:gd name="connsiteY7" fmla="*/ 86217 h 1177754"/>
                <a:gd name="connsiteX8" fmla="*/ 97515 w 693788"/>
                <a:gd name="connsiteY8" fmla="*/ 101833 h 1177754"/>
                <a:gd name="connsiteX9" fmla="*/ 99919 w 693788"/>
                <a:gd name="connsiteY9" fmla="*/ 128991 h 1177754"/>
                <a:gd name="connsiteX10" fmla="*/ 166938 w 693788"/>
                <a:gd name="connsiteY10" fmla="*/ 351294 h 1177754"/>
                <a:gd name="connsiteX11" fmla="*/ 149718 w 693788"/>
                <a:gd name="connsiteY11" fmla="*/ 358664 h 1177754"/>
                <a:gd name="connsiteX12" fmla="*/ 46298 w 693788"/>
                <a:gd name="connsiteY12" fmla="*/ 240200 h 1177754"/>
                <a:gd name="connsiteX13" fmla="*/ 28187 w 693788"/>
                <a:gd name="connsiteY13" fmla="*/ 228673 h 1177754"/>
                <a:gd name="connsiteX14" fmla="*/ 1678 w 693788"/>
                <a:gd name="connsiteY14" fmla="*/ 263316 h 1177754"/>
                <a:gd name="connsiteX15" fmla="*/ 24957 w 693788"/>
                <a:gd name="connsiteY15" fmla="*/ 295245 h 1177754"/>
                <a:gd name="connsiteX16" fmla="*/ 125515 w 693788"/>
                <a:gd name="connsiteY16" fmla="*/ 465140 h 1177754"/>
                <a:gd name="connsiteX17" fmla="*/ 200809 w 693788"/>
                <a:gd name="connsiteY17" fmla="*/ 648406 h 1177754"/>
                <a:gd name="connsiteX18" fmla="*/ 177201 w 693788"/>
                <a:gd name="connsiteY18" fmla="*/ 1033883 h 1177754"/>
                <a:gd name="connsiteX19" fmla="*/ 157574 w 693788"/>
                <a:gd name="connsiteY19" fmla="*/ 1177754 h 1177754"/>
                <a:gd name="connsiteX20" fmla="*/ 379599 w 693788"/>
                <a:gd name="connsiteY20" fmla="*/ 1162959 h 1177754"/>
                <a:gd name="connsiteX21" fmla="*/ 382486 w 693788"/>
                <a:gd name="connsiteY21" fmla="*/ 1139462 h 1177754"/>
                <a:gd name="connsiteX22" fmla="*/ 416151 w 693788"/>
                <a:gd name="connsiteY22" fmla="*/ 807002 h 1177754"/>
                <a:gd name="connsiteX23" fmla="*/ 437823 w 693788"/>
                <a:gd name="connsiteY23" fmla="*/ 674244 h 1177754"/>
                <a:gd name="connsiteX24" fmla="*/ 525395 w 693788"/>
                <a:gd name="connsiteY24" fmla="*/ 570570 h 1177754"/>
                <a:gd name="connsiteX25" fmla="*/ 590333 w 693788"/>
                <a:gd name="connsiteY25" fmla="*/ 461872 h 1177754"/>
                <a:gd name="connsiteX26" fmla="*/ 693645 w 693788"/>
                <a:gd name="connsiteY26" fmla="*/ 398881 h 1177754"/>
                <a:gd name="connsiteX27" fmla="*/ 665832 w 693788"/>
                <a:gd name="connsiteY27" fmla="*/ 354685 h 1177754"/>
                <a:gd name="connsiteX28" fmla="*/ 613154 w 693788"/>
                <a:gd name="connsiteY28" fmla="*/ 358773 h 1177754"/>
                <a:gd name="connsiteX29" fmla="*/ 567532 w 693788"/>
                <a:gd name="connsiteY29" fmla="*/ 388897 h 1177754"/>
                <a:gd name="connsiteX30" fmla="*/ 516759 w 693788"/>
                <a:gd name="connsiteY30" fmla="*/ 423647 h 1177754"/>
                <a:gd name="connsiteX31" fmla="*/ 457423 w 693788"/>
                <a:gd name="connsiteY31" fmla="*/ 436616 h 1177754"/>
                <a:gd name="connsiteX32" fmla="*/ 433139 w 693788"/>
                <a:gd name="connsiteY32" fmla="*/ 405436 h 1177754"/>
                <a:gd name="connsiteX33" fmla="*/ 428966 w 693788"/>
                <a:gd name="connsiteY33" fmla="*/ 365513 h 1177754"/>
                <a:gd name="connsiteX34" fmla="*/ 448281 w 693788"/>
                <a:gd name="connsiteY34" fmla="*/ 73323 h 1177754"/>
                <a:gd name="connsiteX35" fmla="*/ 447004 w 693788"/>
                <a:gd name="connsiteY35" fmla="*/ 38282 h 1177754"/>
                <a:gd name="connsiteX36" fmla="*/ 421091 w 693788"/>
                <a:gd name="connsiteY36" fmla="*/ 18490 h 1177754"/>
                <a:gd name="connsiteX37" fmla="*/ 400983 w 693788"/>
                <a:gd name="connsiteY37" fmla="*/ 33491 h 1177754"/>
                <a:gd name="connsiteX38" fmla="*/ 392951 w 693788"/>
                <a:gd name="connsiteY38" fmla="*/ 58263 h 1177754"/>
                <a:gd name="connsiteX39" fmla="*/ 353985 w 693788"/>
                <a:gd name="connsiteY39" fmla="*/ 286866 h 1177754"/>
                <a:gd name="connsiteX40" fmla="*/ 327462 w 693788"/>
                <a:gd name="connsiteY40" fmla="*/ 296482 h 1177754"/>
                <a:gd name="connsiteX41" fmla="*/ 315250 w 693788"/>
                <a:gd name="connsiteY41" fmla="*/ 268815 h 1177754"/>
                <a:gd name="connsiteX42" fmla="*/ 250993 w 693788"/>
                <a:gd name="connsiteY42" fmla="*/ 39757 h 1177754"/>
                <a:gd name="connsiteX43" fmla="*/ 234630 w 693788"/>
                <a:gd name="connsiteY43" fmla="*/ 9710 h 1177754"/>
                <a:gd name="connsiteX44" fmla="*/ 219726 w 693788"/>
                <a:gd name="connsiteY44" fmla="*/ 876 h 1177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93788" h="1177754">
                  <a:moveTo>
                    <a:pt x="219726" y="876"/>
                  </a:moveTo>
                  <a:cubicBezTo>
                    <a:pt x="214099" y="-598"/>
                    <a:pt x="208221" y="-321"/>
                    <a:pt x="203320" y="2553"/>
                  </a:cubicBezTo>
                  <a:cubicBezTo>
                    <a:pt x="194647" y="6676"/>
                    <a:pt x="190628" y="15934"/>
                    <a:pt x="190131" y="25695"/>
                  </a:cubicBezTo>
                  <a:cubicBezTo>
                    <a:pt x="188880" y="34453"/>
                    <a:pt x="192028" y="43842"/>
                    <a:pt x="194297" y="53103"/>
                  </a:cubicBezTo>
                  <a:cubicBezTo>
                    <a:pt x="214961" y="128454"/>
                    <a:pt x="236144" y="231588"/>
                    <a:pt x="246751" y="308182"/>
                  </a:cubicBezTo>
                  <a:cubicBezTo>
                    <a:pt x="247634" y="314565"/>
                    <a:pt x="239212" y="316936"/>
                    <a:pt x="236442" y="311177"/>
                  </a:cubicBezTo>
                  <a:cubicBezTo>
                    <a:pt x="145041" y="102371"/>
                    <a:pt x="145041" y="102371"/>
                    <a:pt x="145041" y="102371"/>
                  </a:cubicBezTo>
                  <a:cubicBezTo>
                    <a:pt x="142396" y="95736"/>
                    <a:pt x="137866" y="89726"/>
                    <a:pt x="132081" y="86217"/>
                  </a:cubicBezTo>
                  <a:cubicBezTo>
                    <a:pt x="114094" y="73815"/>
                    <a:pt x="100398" y="87945"/>
                    <a:pt x="97515" y="101833"/>
                  </a:cubicBezTo>
                  <a:cubicBezTo>
                    <a:pt x="96262" y="110593"/>
                    <a:pt x="97651" y="119729"/>
                    <a:pt x="99919" y="128991"/>
                  </a:cubicBezTo>
                  <a:cubicBezTo>
                    <a:pt x="118823" y="204091"/>
                    <a:pt x="159853" y="275203"/>
                    <a:pt x="166938" y="351294"/>
                  </a:cubicBezTo>
                  <a:cubicBezTo>
                    <a:pt x="167321" y="361181"/>
                    <a:pt x="155883" y="365801"/>
                    <a:pt x="149718" y="358664"/>
                  </a:cubicBezTo>
                  <a:cubicBezTo>
                    <a:pt x="46298" y="240200"/>
                    <a:pt x="46298" y="240200"/>
                    <a:pt x="46298" y="240200"/>
                  </a:cubicBezTo>
                  <a:cubicBezTo>
                    <a:pt x="41644" y="235066"/>
                    <a:pt x="35103" y="230556"/>
                    <a:pt x="28187" y="228673"/>
                  </a:cubicBezTo>
                  <a:cubicBezTo>
                    <a:pt x="4672" y="223524"/>
                    <a:pt x="-3990" y="246418"/>
                    <a:pt x="1678" y="263316"/>
                  </a:cubicBezTo>
                  <a:cubicBezTo>
                    <a:pt x="6212" y="275584"/>
                    <a:pt x="15648" y="284977"/>
                    <a:pt x="24957" y="295245"/>
                  </a:cubicBezTo>
                  <a:cubicBezTo>
                    <a:pt x="70247" y="342834"/>
                    <a:pt x="101088" y="403552"/>
                    <a:pt x="125515" y="465140"/>
                  </a:cubicBezTo>
                  <a:cubicBezTo>
                    <a:pt x="150948" y="525979"/>
                    <a:pt x="189455" y="583323"/>
                    <a:pt x="200809" y="648406"/>
                  </a:cubicBezTo>
                  <a:cubicBezTo>
                    <a:pt x="211453" y="708247"/>
                    <a:pt x="199060" y="859440"/>
                    <a:pt x="177201" y="1033883"/>
                  </a:cubicBezTo>
                  <a:lnTo>
                    <a:pt x="157574" y="1177754"/>
                  </a:lnTo>
                  <a:lnTo>
                    <a:pt x="379599" y="1162959"/>
                  </a:lnTo>
                  <a:lnTo>
                    <a:pt x="382486" y="1139462"/>
                  </a:lnTo>
                  <a:cubicBezTo>
                    <a:pt x="401068" y="984666"/>
                    <a:pt x="415470" y="851818"/>
                    <a:pt x="416151" y="807002"/>
                  </a:cubicBezTo>
                  <a:cubicBezTo>
                    <a:pt x="416375" y="761451"/>
                    <a:pt x="416851" y="714148"/>
                    <a:pt x="437823" y="674244"/>
                  </a:cubicBezTo>
                  <a:cubicBezTo>
                    <a:pt x="459676" y="634466"/>
                    <a:pt x="498636" y="606965"/>
                    <a:pt x="525395" y="570570"/>
                  </a:cubicBezTo>
                  <a:cubicBezTo>
                    <a:pt x="549263" y="535548"/>
                    <a:pt x="561560" y="493511"/>
                    <a:pt x="590333" y="461872"/>
                  </a:cubicBezTo>
                  <a:cubicBezTo>
                    <a:pt x="617095" y="431734"/>
                    <a:pt x="656313" y="414995"/>
                    <a:pt x="693645" y="398881"/>
                  </a:cubicBezTo>
                  <a:cubicBezTo>
                    <a:pt x="695269" y="381237"/>
                    <a:pt x="682935" y="360705"/>
                    <a:pt x="665832" y="354685"/>
                  </a:cubicBezTo>
                  <a:cubicBezTo>
                    <a:pt x="648730" y="348664"/>
                    <a:pt x="629495" y="351277"/>
                    <a:pt x="613154" y="358773"/>
                  </a:cubicBezTo>
                  <a:cubicBezTo>
                    <a:pt x="595934" y="366143"/>
                    <a:pt x="581733" y="377520"/>
                    <a:pt x="567532" y="388897"/>
                  </a:cubicBezTo>
                  <a:cubicBezTo>
                    <a:pt x="550441" y="401648"/>
                    <a:pt x="532970" y="410770"/>
                    <a:pt x="516759" y="423647"/>
                  </a:cubicBezTo>
                  <a:cubicBezTo>
                    <a:pt x="499667" y="436398"/>
                    <a:pt x="476790" y="445641"/>
                    <a:pt x="457423" y="436616"/>
                  </a:cubicBezTo>
                  <a:cubicBezTo>
                    <a:pt x="444721" y="431224"/>
                    <a:pt x="436666" y="418454"/>
                    <a:pt x="433139" y="405436"/>
                  </a:cubicBezTo>
                  <a:cubicBezTo>
                    <a:pt x="428605" y="393169"/>
                    <a:pt x="428848" y="378903"/>
                    <a:pt x="428966" y="365513"/>
                  </a:cubicBezTo>
                  <a:cubicBezTo>
                    <a:pt x="430291" y="268279"/>
                    <a:pt x="438028" y="170175"/>
                    <a:pt x="448281" y="73323"/>
                  </a:cubicBezTo>
                  <a:cubicBezTo>
                    <a:pt x="449909" y="61936"/>
                    <a:pt x="451662" y="49674"/>
                    <a:pt x="447004" y="38282"/>
                  </a:cubicBezTo>
                  <a:cubicBezTo>
                    <a:pt x="443224" y="27016"/>
                    <a:pt x="432909" y="17498"/>
                    <a:pt x="421091" y="18490"/>
                  </a:cubicBezTo>
                  <a:cubicBezTo>
                    <a:pt x="412039" y="18983"/>
                    <a:pt x="404877" y="25110"/>
                    <a:pt x="400983" y="33491"/>
                  </a:cubicBezTo>
                  <a:cubicBezTo>
                    <a:pt x="396336" y="40871"/>
                    <a:pt x="395084" y="49630"/>
                    <a:pt x="392951" y="58263"/>
                  </a:cubicBezTo>
                  <a:cubicBezTo>
                    <a:pt x="353985" y="286866"/>
                    <a:pt x="353985" y="286866"/>
                    <a:pt x="353985" y="286866"/>
                  </a:cubicBezTo>
                  <a:cubicBezTo>
                    <a:pt x="352232" y="299129"/>
                    <a:pt x="337022" y="304999"/>
                    <a:pt x="327462" y="296482"/>
                  </a:cubicBezTo>
                  <a:cubicBezTo>
                    <a:pt x="319537" y="289092"/>
                    <a:pt x="317393" y="278953"/>
                    <a:pt x="315250" y="268815"/>
                  </a:cubicBezTo>
                  <a:cubicBezTo>
                    <a:pt x="299362" y="191466"/>
                    <a:pt x="277189" y="114112"/>
                    <a:pt x="250993" y="39757"/>
                  </a:cubicBezTo>
                  <a:cubicBezTo>
                    <a:pt x="247088" y="29368"/>
                    <a:pt x="242430" y="17976"/>
                    <a:pt x="234630" y="9710"/>
                  </a:cubicBezTo>
                  <a:cubicBezTo>
                    <a:pt x="230730" y="5578"/>
                    <a:pt x="225353" y="2351"/>
                    <a:pt x="219726" y="87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D784C346-FCB7-45B9-A231-4549DDC78164}"/>
                </a:ext>
              </a:extLst>
            </p:cNvPr>
            <p:cNvSpPr>
              <a:spLocks/>
            </p:cNvSpPr>
            <p:nvPr/>
          </p:nvSpPr>
          <p:spPr bwMode="auto">
            <a:xfrm rot="21371258" flipH="1">
              <a:off x="2147813" y="5691880"/>
              <a:ext cx="678709" cy="1159811"/>
            </a:xfrm>
            <a:custGeom>
              <a:avLst/>
              <a:gdLst>
                <a:gd name="connsiteX0" fmla="*/ 405410 w 678709"/>
                <a:gd name="connsiteY0" fmla="*/ 1002 h 1159811"/>
                <a:gd name="connsiteX1" fmla="*/ 376089 w 678709"/>
                <a:gd name="connsiteY1" fmla="*/ 14109 h 1159811"/>
                <a:gd name="connsiteX2" fmla="*/ 365879 w 678709"/>
                <a:gd name="connsiteY2" fmla="*/ 46763 h 1159811"/>
                <a:gd name="connsiteX3" fmla="*/ 347376 w 678709"/>
                <a:gd name="connsiteY3" fmla="*/ 283944 h 1159811"/>
                <a:gd name="connsiteX4" fmla="*/ 340775 w 678709"/>
                <a:gd name="connsiteY4" fmla="*/ 313456 h 1159811"/>
                <a:gd name="connsiteX5" fmla="*/ 312889 w 678709"/>
                <a:gd name="connsiteY5" fmla="*/ 309180 h 1159811"/>
                <a:gd name="connsiteX6" fmla="*/ 230226 w 678709"/>
                <a:gd name="connsiteY6" fmla="*/ 92513 h 1159811"/>
                <a:gd name="connsiteX7" fmla="*/ 217531 w 678709"/>
                <a:gd name="connsiteY7" fmla="*/ 69775 h 1159811"/>
                <a:gd name="connsiteX8" fmla="*/ 194891 w 678709"/>
                <a:gd name="connsiteY8" fmla="*/ 58969 h 1159811"/>
                <a:gd name="connsiteX9" fmla="*/ 173321 w 678709"/>
                <a:gd name="connsiteY9" fmla="*/ 83421 h 1159811"/>
                <a:gd name="connsiteX10" fmla="*/ 178880 w 678709"/>
                <a:gd name="connsiteY10" fmla="*/ 118042 h 1159811"/>
                <a:gd name="connsiteX11" fmla="*/ 254626 w 678709"/>
                <a:gd name="connsiteY11" fmla="*/ 400902 h 1159811"/>
                <a:gd name="connsiteX12" fmla="*/ 258294 w 678709"/>
                <a:gd name="connsiteY12" fmla="*/ 440876 h 1159811"/>
                <a:gd name="connsiteX13" fmla="*/ 240536 w 678709"/>
                <a:gd name="connsiteY13" fmla="*/ 476181 h 1159811"/>
                <a:gd name="connsiteX14" fmla="*/ 179809 w 678709"/>
                <a:gd name="connsiteY14" fmla="*/ 474994 h 1159811"/>
                <a:gd name="connsiteX15" fmla="*/ 123249 w 678709"/>
                <a:gd name="connsiteY15" fmla="*/ 450778 h 1159811"/>
                <a:gd name="connsiteX16" fmla="*/ 72642 w 678709"/>
                <a:gd name="connsiteY16" fmla="*/ 430097 h 1159811"/>
                <a:gd name="connsiteX17" fmla="*/ 20174 w 678709"/>
                <a:gd name="connsiteY17" fmla="*/ 436326 h 1159811"/>
                <a:gd name="connsiteX18" fmla="*/ 1484 w 678709"/>
                <a:gd name="connsiteY18" fmla="*/ 485087 h 1159811"/>
                <a:gd name="connsiteX19" fmla="*/ 115070 w 678709"/>
                <a:gd name="connsiteY19" fmla="*/ 526793 h 1159811"/>
                <a:gd name="connsiteX20" fmla="*/ 199900 w 678709"/>
                <a:gd name="connsiteY20" fmla="*/ 620793 h 1159811"/>
                <a:gd name="connsiteX21" fmla="*/ 305954 w 678709"/>
                <a:gd name="connsiteY21" fmla="*/ 705465 h 1159811"/>
                <a:gd name="connsiteX22" fmla="*/ 353022 w 678709"/>
                <a:gd name="connsiteY22" fmla="*/ 831478 h 1159811"/>
                <a:gd name="connsiteX23" fmla="*/ 450672 w 678709"/>
                <a:gd name="connsiteY23" fmla="*/ 1151050 h 1159811"/>
                <a:gd name="connsiteX24" fmla="*/ 453555 w 678709"/>
                <a:gd name="connsiteY24" fmla="*/ 1159811 h 1159811"/>
                <a:gd name="connsiteX25" fmla="*/ 678709 w 678709"/>
                <a:gd name="connsiteY25" fmla="*/ 1144807 h 1159811"/>
                <a:gd name="connsiteX26" fmla="*/ 631517 w 678709"/>
                <a:gd name="connsiteY26" fmla="*/ 1007580 h 1159811"/>
                <a:gd name="connsiteX27" fmla="*/ 533425 w 678709"/>
                <a:gd name="connsiteY27" fmla="*/ 634046 h 1159811"/>
                <a:gd name="connsiteX28" fmla="*/ 571656 w 678709"/>
                <a:gd name="connsiteY28" fmla="*/ 439640 h 1159811"/>
                <a:gd name="connsiteX29" fmla="*/ 637268 w 678709"/>
                <a:gd name="connsiteY29" fmla="*/ 253437 h 1159811"/>
                <a:gd name="connsiteX30" fmla="*/ 653896 w 678709"/>
                <a:gd name="connsiteY30" fmla="*/ 217592 h 1159811"/>
                <a:gd name="connsiteX31" fmla="*/ 621159 w 678709"/>
                <a:gd name="connsiteY31" fmla="*/ 188763 h 1159811"/>
                <a:gd name="connsiteX32" fmla="*/ 605633 w 678709"/>
                <a:gd name="connsiteY32" fmla="*/ 203591 h 1159811"/>
                <a:gd name="connsiteX33" fmla="*/ 527217 w 678709"/>
                <a:gd name="connsiteY33" fmla="*/ 339899 h 1159811"/>
                <a:gd name="connsiteX34" fmla="*/ 508892 w 678709"/>
                <a:gd name="connsiteY34" fmla="*/ 336018 h 1159811"/>
                <a:gd name="connsiteX35" fmla="*/ 531417 w 678709"/>
                <a:gd name="connsiteY35" fmla="*/ 104927 h 1159811"/>
                <a:gd name="connsiteX36" fmla="*/ 528497 w 678709"/>
                <a:gd name="connsiteY36" fmla="*/ 77820 h 1159811"/>
                <a:gd name="connsiteX37" fmla="*/ 491555 w 678709"/>
                <a:gd name="connsiteY37" fmla="*/ 69222 h 1159811"/>
                <a:gd name="connsiteX38" fmla="*/ 481982 w 678709"/>
                <a:gd name="connsiteY38" fmla="*/ 87586 h 1159811"/>
                <a:gd name="connsiteX39" fmla="*/ 432915 w 678709"/>
                <a:gd name="connsiteY39" fmla="*/ 310178 h 1159811"/>
                <a:gd name="connsiteX40" fmla="*/ 422221 w 678709"/>
                <a:gd name="connsiteY40" fmla="*/ 309243 h 1159811"/>
                <a:gd name="connsiteX41" fmla="*/ 424088 w 678709"/>
                <a:gd name="connsiteY41" fmla="*/ 48834 h 1159811"/>
                <a:gd name="connsiteX42" fmla="*/ 422846 w 678709"/>
                <a:gd name="connsiteY42" fmla="*/ 21138 h 1159811"/>
                <a:gd name="connsiteX43" fmla="*/ 405410 w 678709"/>
                <a:gd name="connsiteY43" fmla="*/ 1002 h 115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78709" h="1159811">
                  <a:moveTo>
                    <a:pt x="405410" y="1002"/>
                  </a:moveTo>
                  <a:cubicBezTo>
                    <a:pt x="394676" y="-2732"/>
                    <a:pt x="382133" y="4485"/>
                    <a:pt x="376089" y="14109"/>
                  </a:cubicBezTo>
                  <a:cubicBezTo>
                    <a:pt x="370044" y="23734"/>
                    <a:pt x="367688" y="35813"/>
                    <a:pt x="365879" y="46763"/>
                  </a:cubicBezTo>
                  <a:cubicBezTo>
                    <a:pt x="354637" y="124792"/>
                    <a:pt x="347924" y="204981"/>
                    <a:pt x="347376" y="283944"/>
                  </a:cubicBezTo>
                  <a:cubicBezTo>
                    <a:pt x="347244" y="294305"/>
                    <a:pt x="347113" y="304667"/>
                    <a:pt x="340775" y="313456"/>
                  </a:cubicBezTo>
                  <a:cubicBezTo>
                    <a:pt x="333053" y="323669"/>
                    <a:pt x="316992" y="320867"/>
                    <a:pt x="312889" y="309180"/>
                  </a:cubicBezTo>
                  <a:cubicBezTo>
                    <a:pt x="312889" y="309180"/>
                    <a:pt x="312889" y="309180"/>
                    <a:pt x="230226" y="92513"/>
                  </a:cubicBezTo>
                  <a:cubicBezTo>
                    <a:pt x="226456" y="84459"/>
                    <a:pt x="223525" y="76110"/>
                    <a:pt x="217531" y="69775"/>
                  </a:cubicBezTo>
                  <a:cubicBezTo>
                    <a:pt x="212084" y="62311"/>
                    <a:pt x="203866" y="57694"/>
                    <a:pt x="194891" y="58969"/>
                  </a:cubicBezTo>
                  <a:cubicBezTo>
                    <a:pt x="183105" y="60293"/>
                    <a:pt x="174837" y="71636"/>
                    <a:pt x="173321" y="83421"/>
                  </a:cubicBezTo>
                  <a:cubicBezTo>
                    <a:pt x="170965" y="95501"/>
                    <a:pt x="175069" y="107189"/>
                    <a:pt x="178880" y="118042"/>
                  </a:cubicBezTo>
                  <a:cubicBezTo>
                    <a:pt x="207764" y="211052"/>
                    <a:pt x="234424" y="305782"/>
                    <a:pt x="254626" y="400902"/>
                  </a:cubicBezTo>
                  <a:cubicBezTo>
                    <a:pt x="257345" y="414014"/>
                    <a:pt x="260357" y="427961"/>
                    <a:pt x="258294" y="440876"/>
                  </a:cubicBezTo>
                  <a:cubicBezTo>
                    <a:pt x="257365" y="454330"/>
                    <a:pt x="251947" y="468423"/>
                    <a:pt x="240536" y="476181"/>
                  </a:cubicBezTo>
                  <a:cubicBezTo>
                    <a:pt x="223291" y="488798"/>
                    <a:pt x="199054" y="484180"/>
                    <a:pt x="179809" y="474994"/>
                  </a:cubicBezTo>
                  <a:cubicBezTo>
                    <a:pt x="161404" y="465514"/>
                    <a:pt x="142493" y="459963"/>
                    <a:pt x="123249" y="450778"/>
                  </a:cubicBezTo>
                  <a:cubicBezTo>
                    <a:pt x="107108" y="442378"/>
                    <a:pt x="90967" y="433979"/>
                    <a:pt x="72642" y="430097"/>
                  </a:cubicBezTo>
                  <a:cubicBezTo>
                    <a:pt x="55156" y="425920"/>
                    <a:pt x="35780" y="427097"/>
                    <a:pt x="20174" y="436326"/>
                  </a:cubicBezTo>
                  <a:cubicBezTo>
                    <a:pt x="4567" y="445556"/>
                    <a:pt x="-3539" y="468095"/>
                    <a:pt x="1484" y="485087"/>
                  </a:cubicBezTo>
                  <a:cubicBezTo>
                    <a:pt x="41236" y="493637"/>
                    <a:pt x="82959" y="502432"/>
                    <a:pt x="115070" y="526793"/>
                  </a:cubicBezTo>
                  <a:cubicBezTo>
                    <a:pt x="149445" y="552234"/>
                    <a:pt x="169679" y="591079"/>
                    <a:pt x="199900" y="620793"/>
                  </a:cubicBezTo>
                  <a:cubicBezTo>
                    <a:pt x="233222" y="651292"/>
                    <a:pt x="276786" y="670695"/>
                    <a:pt x="305954" y="705465"/>
                  </a:cubicBezTo>
                  <a:cubicBezTo>
                    <a:pt x="334284" y="740531"/>
                    <a:pt x="343946" y="786839"/>
                    <a:pt x="353022" y="831478"/>
                  </a:cubicBezTo>
                  <a:cubicBezTo>
                    <a:pt x="362402" y="875306"/>
                    <a:pt x="402354" y="1002820"/>
                    <a:pt x="450672" y="1151050"/>
                  </a:cubicBezTo>
                  <a:lnTo>
                    <a:pt x="453555" y="1159811"/>
                  </a:lnTo>
                  <a:lnTo>
                    <a:pt x="678709" y="1144807"/>
                  </a:lnTo>
                  <a:lnTo>
                    <a:pt x="631517" y="1007580"/>
                  </a:lnTo>
                  <a:cubicBezTo>
                    <a:pt x="576165" y="840714"/>
                    <a:pt x="534617" y="694815"/>
                    <a:pt x="533425" y="634046"/>
                  </a:cubicBezTo>
                  <a:cubicBezTo>
                    <a:pt x="531910" y="567998"/>
                    <a:pt x="558535" y="504261"/>
                    <a:pt x="571656" y="439640"/>
                  </a:cubicBezTo>
                  <a:cubicBezTo>
                    <a:pt x="583646" y="374478"/>
                    <a:pt x="602093" y="308923"/>
                    <a:pt x="637268" y="253437"/>
                  </a:cubicBezTo>
                  <a:cubicBezTo>
                    <a:pt x="644405" y="241555"/>
                    <a:pt x="651834" y="230507"/>
                    <a:pt x="653896" y="217592"/>
                  </a:cubicBezTo>
                  <a:cubicBezTo>
                    <a:pt x="656171" y="199914"/>
                    <a:pt x="643224" y="179141"/>
                    <a:pt x="621159" y="188763"/>
                  </a:cubicBezTo>
                  <a:cubicBezTo>
                    <a:pt x="614741" y="191954"/>
                    <a:pt x="609202" y="197650"/>
                    <a:pt x="605633" y="203591"/>
                  </a:cubicBezTo>
                  <a:cubicBezTo>
                    <a:pt x="605633" y="203591"/>
                    <a:pt x="605633" y="203591"/>
                    <a:pt x="527217" y="339899"/>
                  </a:cubicBezTo>
                  <a:cubicBezTo>
                    <a:pt x="522557" y="348099"/>
                    <a:pt x="510438" y="345790"/>
                    <a:pt x="508892" y="336018"/>
                  </a:cubicBezTo>
                  <a:cubicBezTo>
                    <a:pt x="501050" y="260000"/>
                    <a:pt x="527474" y="182269"/>
                    <a:pt x="531417" y="104927"/>
                  </a:cubicBezTo>
                  <a:cubicBezTo>
                    <a:pt x="531842" y="95400"/>
                    <a:pt x="531428" y="86168"/>
                    <a:pt x="528497" y="77820"/>
                  </a:cubicBezTo>
                  <a:cubicBezTo>
                    <a:pt x="522968" y="64758"/>
                    <a:pt x="506787" y="53559"/>
                    <a:pt x="491555" y="69222"/>
                  </a:cubicBezTo>
                  <a:cubicBezTo>
                    <a:pt x="486561" y="73788"/>
                    <a:pt x="483286" y="80564"/>
                    <a:pt x="481982" y="87586"/>
                  </a:cubicBezTo>
                  <a:cubicBezTo>
                    <a:pt x="481982" y="87586"/>
                    <a:pt x="481982" y="87586"/>
                    <a:pt x="432915" y="310178"/>
                  </a:cubicBezTo>
                  <a:cubicBezTo>
                    <a:pt x="431318" y="316365"/>
                    <a:pt x="422595" y="315677"/>
                    <a:pt x="422221" y="309243"/>
                  </a:cubicBezTo>
                  <a:cubicBezTo>
                    <a:pt x="417735" y="232048"/>
                    <a:pt x="418466" y="126764"/>
                    <a:pt x="424088" y="48834"/>
                  </a:cubicBezTo>
                  <a:cubicBezTo>
                    <a:pt x="424512" y="39307"/>
                    <a:pt x="425776" y="29487"/>
                    <a:pt x="422846" y="21138"/>
                  </a:cubicBezTo>
                  <a:cubicBezTo>
                    <a:pt x="420460" y="11660"/>
                    <a:pt x="414719" y="3360"/>
                    <a:pt x="405410" y="100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EB863F9E-0D68-4CA2-896B-E361E82151D5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4656656" y="0"/>
            <a:ext cx="2875513" cy="3058886"/>
          </a:xfrm>
          <a:custGeom>
            <a:avLst/>
            <a:gdLst>
              <a:gd name="connsiteX0" fmla="*/ 1094976 w 3511964"/>
              <a:gd name="connsiteY0" fmla="*/ 3735924 h 3735924"/>
              <a:gd name="connsiteX1" fmla="*/ 2161653 w 3511964"/>
              <a:gd name="connsiteY1" fmla="*/ 3735924 h 3735924"/>
              <a:gd name="connsiteX2" fmla="*/ 2167319 w 3511964"/>
              <a:gd name="connsiteY2" fmla="*/ 3680719 h 3735924"/>
              <a:gd name="connsiteX3" fmla="*/ 2245995 w 3511964"/>
              <a:gd name="connsiteY3" fmla="*/ 3251954 h 3735924"/>
              <a:gd name="connsiteX4" fmla="*/ 2744615 w 3511964"/>
              <a:gd name="connsiteY4" fmla="*/ 2404476 h 3735924"/>
              <a:gd name="connsiteX5" fmla="*/ 3357962 w 3511964"/>
              <a:gd name="connsiteY5" fmla="*/ 1640428 h 3735924"/>
              <a:gd name="connsiteX6" fmla="*/ 3494751 w 3511964"/>
              <a:gd name="connsiteY6" fmla="*/ 1499913 h 3735924"/>
              <a:gd name="connsiteX7" fmla="*/ 3388850 w 3511964"/>
              <a:gd name="connsiteY7" fmla="*/ 1311096 h 3735924"/>
              <a:gd name="connsiteX8" fmla="*/ 3291773 w 3511964"/>
              <a:gd name="connsiteY8" fmla="*/ 1355007 h 3735924"/>
              <a:gd name="connsiteX9" fmla="*/ 2700489 w 3511964"/>
              <a:gd name="connsiteY9" fmla="*/ 1864373 h 3735924"/>
              <a:gd name="connsiteX10" fmla="*/ 2621063 w 3511964"/>
              <a:gd name="connsiteY10" fmla="*/ 1816071 h 3735924"/>
              <a:gd name="connsiteX11" fmla="*/ 3106445 w 3511964"/>
              <a:gd name="connsiteY11" fmla="*/ 770993 h 3735924"/>
              <a:gd name="connsiteX12" fmla="*/ 3137333 w 3511964"/>
              <a:gd name="connsiteY12" fmla="*/ 639261 h 3735924"/>
              <a:gd name="connsiteX13" fmla="*/ 2978481 w 3511964"/>
              <a:gd name="connsiteY13" fmla="*/ 538266 h 3735924"/>
              <a:gd name="connsiteX14" fmla="*/ 2903467 w 3511964"/>
              <a:gd name="connsiteY14" fmla="*/ 608523 h 3735924"/>
              <a:gd name="connsiteX15" fmla="*/ 2307771 w 3511964"/>
              <a:gd name="connsiteY15" fmla="*/ 1570170 h 3735924"/>
              <a:gd name="connsiteX16" fmla="*/ 2259233 w 3511964"/>
              <a:gd name="connsiteY16" fmla="*/ 1548215 h 3735924"/>
              <a:gd name="connsiteX17" fmla="*/ 2696077 w 3511964"/>
              <a:gd name="connsiteY17" fmla="*/ 331885 h 3735924"/>
              <a:gd name="connsiteX18" fmla="*/ 2735790 w 3511964"/>
              <a:gd name="connsiteY18" fmla="*/ 200153 h 3735924"/>
              <a:gd name="connsiteX19" fmla="*/ 2687252 w 3511964"/>
              <a:gd name="connsiteY19" fmla="*/ 77203 h 3735924"/>
              <a:gd name="connsiteX20" fmla="*/ 2528399 w 3511964"/>
              <a:gd name="connsiteY20" fmla="*/ 90376 h 3735924"/>
              <a:gd name="connsiteX21" fmla="*/ 2426910 w 3511964"/>
              <a:gd name="connsiteY21" fmla="*/ 226499 h 3735924"/>
              <a:gd name="connsiteX22" fmla="*/ 1950354 w 3511964"/>
              <a:gd name="connsiteY22" fmla="*/ 1306705 h 3735924"/>
              <a:gd name="connsiteX23" fmla="*/ 1870927 w 3511964"/>
              <a:gd name="connsiteY23" fmla="*/ 1434047 h 3735924"/>
              <a:gd name="connsiteX24" fmla="*/ 1747376 w 3511964"/>
              <a:gd name="connsiteY24" fmla="*/ 1368180 h 3735924"/>
              <a:gd name="connsiteX25" fmla="*/ 1716488 w 3511964"/>
              <a:gd name="connsiteY25" fmla="*/ 217717 h 3735924"/>
              <a:gd name="connsiteX26" fmla="*/ 1694425 w 3511964"/>
              <a:gd name="connsiteY26" fmla="*/ 90376 h 3735924"/>
              <a:gd name="connsiteX27" fmla="*/ 1606174 w 3511964"/>
              <a:gd name="connsiteY27" fmla="*/ 2554 h 3735924"/>
              <a:gd name="connsiteX28" fmla="*/ 1464972 w 3511964"/>
              <a:gd name="connsiteY28" fmla="*/ 81594 h 3735924"/>
              <a:gd name="connsiteX29" fmla="*/ 1434084 w 3511964"/>
              <a:gd name="connsiteY29" fmla="*/ 252846 h 3735924"/>
              <a:gd name="connsiteX30" fmla="*/ 1323769 w 3511964"/>
              <a:gd name="connsiteY30" fmla="*/ 1701903 h 3735924"/>
              <a:gd name="connsiteX31" fmla="*/ 1275231 w 3511964"/>
              <a:gd name="connsiteY31" fmla="*/ 1895110 h 3735924"/>
              <a:gd name="connsiteX32" fmla="*/ 1134029 w 3511964"/>
              <a:gd name="connsiteY32" fmla="*/ 2031234 h 3735924"/>
              <a:gd name="connsiteX33" fmla="*/ 851625 w 3511964"/>
              <a:gd name="connsiteY33" fmla="*/ 1925848 h 3735924"/>
              <a:gd name="connsiteX34" fmla="*/ 626584 w 3511964"/>
              <a:gd name="connsiteY34" fmla="*/ 1719467 h 3735924"/>
              <a:gd name="connsiteX35" fmla="*/ 423606 w 3511964"/>
              <a:gd name="connsiteY35" fmla="*/ 1539433 h 3735924"/>
              <a:gd name="connsiteX36" fmla="*/ 167678 w 3511964"/>
              <a:gd name="connsiteY36" fmla="*/ 1482349 h 3735924"/>
              <a:gd name="connsiteX37" fmla="*/ 0 w 3511964"/>
              <a:gd name="connsiteY37" fmla="*/ 1679947 h 3735924"/>
              <a:gd name="connsiteX38" fmla="*/ 463319 w 3511964"/>
              <a:gd name="connsiteY38" fmla="*/ 2061971 h 3735924"/>
              <a:gd name="connsiteX39" fmla="*/ 706011 w 3511964"/>
              <a:gd name="connsiteY39" fmla="*/ 2641594 h 3735924"/>
              <a:gd name="connsiteX40" fmla="*/ 1063428 w 3511964"/>
              <a:gd name="connsiteY40" fmla="*/ 3212435 h 3735924"/>
              <a:gd name="connsiteX41" fmla="*/ 1098177 w 3511964"/>
              <a:gd name="connsiteY41" fmla="*/ 3710754 h 3735924"/>
              <a:gd name="connsiteX42" fmla="*/ 1094976 w 3511964"/>
              <a:gd name="connsiteY42" fmla="*/ 3735924 h 37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511964" h="3735924">
                <a:moveTo>
                  <a:pt x="1094976" y="3735924"/>
                </a:moveTo>
                <a:lnTo>
                  <a:pt x="2161653" y="3735924"/>
                </a:lnTo>
                <a:lnTo>
                  <a:pt x="2167319" y="3680719"/>
                </a:lnTo>
                <a:cubicBezTo>
                  <a:pt x="2188563" y="3494630"/>
                  <a:pt x="2214556" y="3347460"/>
                  <a:pt x="2245995" y="3251954"/>
                </a:cubicBezTo>
                <a:cubicBezTo>
                  <a:pt x="2347484" y="2940188"/>
                  <a:pt x="2576938" y="2685505"/>
                  <a:pt x="2744615" y="2404476"/>
                </a:cubicBezTo>
                <a:cubicBezTo>
                  <a:pt x="2907880" y="2119055"/>
                  <a:pt x="3102033" y="1842417"/>
                  <a:pt x="3357962" y="1640428"/>
                </a:cubicBezTo>
                <a:cubicBezTo>
                  <a:pt x="3410912" y="1596517"/>
                  <a:pt x="3463863" y="1556997"/>
                  <a:pt x="3494751" y="1499913"/>
                </a:cubicBezTo>
                <a:cubicBezTo>
                  <a:pt x="3534464" y="1420873"/>
                  <a:pt x="3507989" y="1302314"/>
                  <a:pt x="3388850" y="1311096"/>
                </a:cubicBezTo>
                <a:cubicBezTo>
                  <a:pt x="3353549" y="1315488"/>
                  <a:pt x="3318248" y="1333052"/>
                  <a:pt x="3291773" y="1355007"/>
                </a:cubicBezTo>
                <a:cubicBezTo>
                  <a:pt x="3291773" y="1355007"/>
                  <a:pt x="3291773" y="1355007"/>
                  <a:pt x="2700489" y="1864373"/>
                </a:cubicBezTo>
                <a:cubicBezTo>
                  <a:pt x="2665189" y="1895110"/>
                  <a:pt x="2612238" y="1864373"/>
                  <a:pt x="2621063" y="1816071"/>
                </a:cubicBezTo>
                <a:cubicBezTo>
                  <a:pt x="2709315" y="1447220"/>
                  <a:pt x="2960831" y="1126671"/>
                  <a:pt x="3106445" y="770993"/>
                </a:cubicBezTo>
                <a:cubicBezTo>
                  <a:pt x="3124096" y="727083"/>
                  <a:pt x="3137333" y="683172"/>
                  <a:pt x="3137333" y="639261"/>
                </a:cubicBezTo>
                <a:cubicBezTo>
                  <a:pt x="3132921" y="569004"/>
                  <a:pt x="3075557" y="489964"/>
                  <a:pt x="2978481" y="538266"/>
                </a:cubicBezTo>
                <a:cubicBezTo>
                  <a:pt x="2947593" y="551439"/>
                  <a:pt x="2921118" y="577786"/>
                  <a:pt x="2903467" y="608523"/>
                </a:cubicBezTo>
                <a:cubicBezTo>
                  <a:pt x="2903467" y="608523"/>
                  <a:pt x="2903467" y="608523"/>
                  <a:pt x="2307771" y="1570170"/>
                </a:cubicBezTo>
                <a:cubicBezTo>
                  <a:pt x="2290121" y="1596517"/>
                  <a:pt x="2250408" y="1578952"/>
                  <a:pt x="2259233" y="1548215"/>
                </a:cubicBezTo>
                <a:cubicBezTo>
                  <a:pt x="2365135" y="1179364"/>
                  <a:pt x="2541637" y="687563"/>
                  <a:pt x="2696077" y="331885"/>
                </a:cubicBezTo>
                <a:cubicBezTo>
                  <a:pt x="2713727" y="287974"/>
                  <a:pt x="2735790" y="244064"/>
                  <a:pt x="2735790" y="200153"/>
                </a:cubicBezTo>
                <a:cubicBezTo>
                  <a:pt x="2740203" y="151851"/>
                  <a:pt x="2726965" y="103549"/>
                  <a:pt x="2687252" y="77203"/>
                </a:cubicBezTo>
                <a:cubicBezTo>
                  <a:pt x="2643126" y="42074"/>
                  <a:pt x="2572525" y="55247"/>
                  <a:pt x="2528399" y="90376"/>
                </a:cubicBezTo>
                <a:cubicBezTo>
                  <a:pt x="2484274" y="125504"/>
                  <a:pt x="2453386" y="178197"/>
                  <a:pt x="2426910" y="226499"/>
                </a:cubicBezTo>
                <a:cubicBezTo>
                  <a:pt x="2245995" y="573395"/>
                  <a:pt x="2082731" y="937854"/>
                  <a:pt x="1950354" y="1306705"/>
                </a:cubicBezTo>
                <a:cubicBezTo>
                  <a:pt x="1932703" y="1355007"/>
                  <a:pt x="1915053" y="1403309"/>
                  <a:pt x="1870927" y="1434047"/>
                </a:cubicBezTo>
                <a:cubicBezTo>
                  <a:pt x="1817977" y="1469175"/>
                  <a:pt x="1747376" y="1429656"/>
                  <a:pt x="1747376" y="1368180"/>
                </a:cubicBezTo>
                <a:cubicBezTo>
                  <a:pt x="1747376" y="1368180"/>
                  <a:pt x="1747376" y="1368180"/>
                  <a:pt x="1716488" y="217717"/>
                </a:cubicBezTo>
                <a:cubicBezTo>
                  <a:pt x="1712075" y="173806"/>
                  <a:pt x="1712075" y="129895"/>
                  <a:pt x="1694425" y="90376"/>
                </a:cubicBezTo>
                <a:cubicBezTo>
                  <a:pt x="1681187" y="46465"/>
                  <a:pt x="1650299" y="11336"/>
                  <a:pt x="1606174" y="2554"/>
                </a:cubicBezTo>
                <a:cubicBezTo>
                  <a:pt x="1548810" y="-10619"/>
                  <a:pt x="1491447" y="28901"/>
                  <a:pt x="1464972" y="81594"/>
                </a:cubicBezTo>
                <a:cubicBezTo>
                  <a:pt x="1434084" y="134287"/>
                  <a:pt x="1434084" y="195762"/>
                  <a:pt x="1434084" y="252846"/>
                </a:cubicBezTo>
                <a:cubicBezTo>
                  <a:pt x="1416433" y="735865"/>
                  <a:pt x="1385545" y="1223275"/>
                  <a:pt x="1323769" y="1701903"/>
                </a:cubicBezTo>
                <a:cubicBezTo>
                  <a:pt x="1314944" y="1767769"/>
                  <a:pt x="1306119" y="1838026"/>
                  <a:pt x="1275231" y="1895110"/>
                </a:cubicBezTo>
                <a:cubicBezTo>
                  <a:pt x="1248756" y="1956585"/>
                  <a:pt x="1200218" y="2013669"/>
                  <a:pt x="1134029" y="2031234"/>
                </a:cubicBezTo>
                <a:cubicBezTo>
                  <a:pt x="1032540" y="2061971"/>
                  <a:pt x="926639" y="2000496"/>
                  <a:pt x="851625" y="1925848"/>
                </a:cubicBezTo>
                <a:cubicBezTo>
                  <a:pt x="781024" y="1851199"/>
                  <a:pt x="701598" y="1794115"/>
                  <a:pt x="626584" y="1719467"/>
                </a:cubicBezTo>
                <a:cubicBezTo>
                  <a:pt x="564808" y="1653601"/>
                  <a:pt x="503033" y="1587734"/>
                  <a:pt x="423606" y="1539433"/>
                </a:cubicBezTo>
                <a:cubicBezTo>
                  <a:pt x="348593" y="1491131"/>
                  <a:pt x="255929" y="1464784"/>
                  <a:pt x="167678" y="1482349"/>
                </a:cubicBezTo>
                <a:cubicBezTo>
                  <a:pt x="79426" y="1499913"/>
                  <a:pt x="4413" y="1592126"/>
                  <a:pt x="0" y="1679947"/>
                </a:cubicBezTo>
                <a:cubicBezTo>
                  <a:pt x="172090" y="1785333"/>
                  <a:pt x="353005" y="1895110"/>
                  <a:pt x="463319" y="2061971"/>
                </a:cubicBezTo>
                <a:cubicBezTo>
                  <a:pt x="582459" y="2237615"/>
                  <a:pt x="613347" y="2452778"/>
                  <a:pt x="706011" y="2641594"/>
                </a:cubicBezTo>
                <a:cubicBezTo>
                  <a:pt x="811912" y="2839193"/>
                  <a:pt x="984002" y="3001663"/>
                  <a:pt x="1063428" y="3212435"/>
                </a:cubicBezTo>
                <a:cubicBezTo>
                  <a:pt x="1119689" y="3370514"/>
                  <a:pt x="1116379" y="3540943"/>
                  <a:pt x="1098177" y="3710754"/>
                </a:cubicBezTo>
                <a:lnTo>
                  <a:pt x="1094976" y="37359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B14BA56-8FD0-4C66-9683-997B612D6500}"/>
              </a:ext>
            </a:extLst>
          </p:cNvPr>
          <p:cNvSpPr txBox="1"/>
          <p:nvPr/>
        </p:nvSpPr>
        <p:spPr>
          <a:xfrm>
            <a:off x="8451524" y="908720"/>
            <a:ext cx="2719293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4BC7319-515A-4C3D-A9C2-87A1C2A933BE}"/>
              </a:ext>
            </a:extLst>
          </p:cNvPr>
          <p:cNvSpPr txBox="1"/>
          <p:nvPr/>
        </p:nvSpPr>
        <p:spPr>
          <a:xfrm>
            <a:off x="1018007" y="3086477"/>
            <a:ext cx="264580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</a:t>
            </a:r>
          </a:p>
        </p:txBody>
      </p:sp>
    </p:spTree>
    <p:extLst>
      <p:ext uri="{BB962C8B-B14F-4D97-AF65-F5344CB8AC3E}">
        <p14:creationId xmlns:p14="http://schemas.microsoft.com/office/powerpoint/2010/main" val="3030234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619C1770-E3AB-4ADE-BE9B-82E1019C16A7}"/>
              </a:ext>
            </a:extLst>
          </p:cNvPr>
          <p:cNvSpPr>
            <a:spLocks/>
          </p:cNvSpPr>
          <p:nvPr/>
        </p:nvSpPr>
        <p:spPr bwMode="auto">
          <a:xfrm>
            <a:off x="6163226" y="1100719"/>
            <a:ext cx="1800520" cy="2202299"/>
          </a:xfrm>
          <a:custGeom>
            <a:avLst/>
            <a:gdLst>
              <a:gd name="T0" fmla="*/ 1050 w 1810"/>
              <a:gd name="T1" fmla="*/ 2208 h 2218"/>
              <a:gd name="T2" fmla="*/ 1401 w 1810"/>
              <a:gd name="T3" fmla="*/ 1954 h 2218"/>
              <a:gd name="T4" fmla="*/ 1508 w 1810"/>
              <a:gd name="T5" fmla="*/ 1564 h 2218"/>
              <a:gd name="T6" fmla="*/ 1607 w 1810"/>
              <a:gd name="T7" fmla="*/ 1219 h 2218"/>
              <a:gd name="T8" fmla="*/ 1810 w 1810"/>
              <a:gd name="T9" fmla="*/ 652 h 2218"/>
              <a:gd name="T10" fmla="*/ 1701 w 1810"/>
              <a:gd name="T11" fmla="*/ 601 h 2218"/>
              <a:gd name="T12" fmla="*/ 1430 w 1810"/>
              <a:gd name="T13" fmla="*/ 1071 h 2218"/>
              <a:gd name="T14" fmla="*/ 1401 w 1810"/>
              <a:gd name="T15" fmla="*/ 900 h 2218"/>
              <a:gd name="T16" fmla="*/ 1466 w 1810"/>
              <a:gd name="T17" fmla="*/ 234 h 2218"/>
              <a:gd name="T18" fmla="*/ 1301 w 1810"/>
              <a:gd name="T19" fmla="*/ 250 h 2218"/>
              <a:gd name="T20" fmla="*/ 1234 w 1810"/>
              <a:gd name="T21" fmla="*/ 881 h 2218"/>
              <a:gd name="T22" fmla="*/ 1161 w 1810"/>
              <a:gd name="T23" fmla="*/ 818 h 2218"/>
              <a:gd name="T24" fmla="*/ 1132 w 1810"/>
              <a:gd name="T25" fmla="*/ 163 h 2218"/>
              <a:gd name="T26" fmla="*/ 1036 w 1810"/>
              <a:gd name="T27" fmla="*/ 10 h 2218"/>
              <a:gd name="T28" fmla="*/ 934 w 1810"/>
              <a:gd name="T29" fmla="*/ 263 h 2218"/>
              <a:gd name="T30" fmla="*/ 892 w 1810"/>
              <a:gd name="T31" fmla="*/ 923 h 2218"/>
              <a:gd name="T32" fmla="*/ 762 w 1810"/>
              <a:gd name="T33" fmla="*/ 300 h 2218"/>
              <a:gd name="T34" fmla="*/ 631 w 1810"/>
              <a:gd name="T35" fmla="*/ 131 h 2218"/>
              <a:gd name="T36" fmla="*/ 614 w 1810"/>
              <a:gd name="T37" fmla="*/ 565 h 2218"/>
              <a:gd name="T38" fmla="*/ 607 w 1810"/>
              <a:gd name="T39" fmla="*/ 1242 h 2218"/>
              <a:gd name="T40" fmla="*/ 356 w 1810"/>
              <a:gd name="T41" fmla="*/ 1184 h 2218"/>
              <a:gd name="T42" fmla="*/ 40 w 1810"/>
              <a:gd name="T43" fmla="*/ 1012 h 2218"/>
              <a:gd name="T44" fmla="*/ 195 w 1810"/>
              <a:gd name="T45" fmla="*/ 1309 h 2218"/>
              <a:gd name="T46" fmla="*/ 509 w 1810"/>
              <a:gd name="T47" fmla="*/ 1743 h 2218"/>
              <a:gd name="T48" fmla="*/ 1050 w 1810"/>
              <a:gd name="T49" fmla="*/ 2208 h 2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10" h="2218">
                <a:moveTo>
                  <a:pt x="1050" y="2208"/>
                </a:moveTo>
                <a:cubicBezTo>
                  <a:pt x="1050" y="2208"/>
                  <a:pt x="1343" y="2166"/>
                  <a:pt x="1401" y="1954"/>
                </a:cubicBezTo>
                <a:cubicBezTo>
                  <a:pt x="1459" y="1743"/>
                  <a:pt x="1459" y="1667"/>
                  <a:pt x="1508" y="1564"/>
                </a:cubicBezTo>
                <a:cubicBezTo>
                  <a:pt x="1556" y="1461"/>
                  <a:pt x="1549" y="1319"/>
                  <a:pt x="1607" y="1219"/>
                </a:cubicBezTo>
                <a:cubicBezTo>
                  <a:pt x="1665" y="1119"/>
                  <a:pt x="1810" y="749"/>
                  <a:pt x="1810" y="652"/>
                </a:cubicBezTo>
                <a:cubicBezTo>
                  <a:pt x="1810" y="556"/>
                  <a:pt x="1727" y="559"/>
                  <a:pt x="1701" y="601"/>
                </a:cubicBezTo>
                <a:cubicBezTo>
                  <a:pt x="1675" y="643"/>
                  <a:pt x="1530" y="1026"/>
                  <a:pt x="1430" y="1071"/>
                </a:cubicBezTo>
                <a:cubicBezTo>
                  <a:pt x="1361" y="1102"/>
                  <a:pt x="1385" y="1026"/>
                  <a:pt x="1401" y="900"/>
                </a:cubicBezTo>
                <a:cubicBezTo>
                  <a:pt x="1417" y="775"/>
                  <a:pt x="1488" y="288"/>
                  <a:pt x="1466" y="234"/>
                </a:cubicBezTo>
                <a:cubicBezTo>
                  <a:pt x="1443" y="179"/>
                  <a:pt x="1337" y="98"/>
                  <a:pt x="1301" y="250"/>
                </a:cubicBezTo>
                <a:cubicBezTo>
                  <a:pt x="1266" y="401"/>
                  <a:pt x="1256" y="752"/>
                  <a:pt x="1234" y="881"/>
                </a:cubicBezTo>
                <a:cubicBezTo>
                  <a:pt x="1211" y="1010"/>
                  <a:pt x="1163" y="992"/>
                  <a:pt x="1161" y="818"/>
                </a:cubicBezTo>
                <a:cubicBezTo>
                  <a:pt x="1160" y="644"/>
                  <a:pt x="1134" y="214"/>
                  <a:pt x="1132" y="163"/>
                </a:cubicBezTo>
                <a:cubicBezTo>
                  <a:pt x="1131" y="111"/>
                  <a:pt x="1105" y="19"/>
                  <a:pt x="1036" y="10"/>
                </a:cubicBezTo>
                <a:cubicBezTo>
                  <a:pt x="966" y="0"/>
                  <a:pt x="929" y="124"/>
                  <a:pt x="934" y="263"/>
                </a:cubicBezTo>
                <a:cubicBezTo>
                  <a:pt x="939" y="401"/>
                  <a:pt x="945" y="878"/>
                  <a:pt x="892" y="923"/>
                </a:cubicBezTo>
                <a:cubicBezTo>
                  <a:pt x="839" y="968"/>
                  <a:pt x="789" y="396"/>
                  <a:pt x="762" y="300"/>
                </a:cubicBezTo>
                <a:cubicBezTo>
                  <a:pt x="735" y="203"/>
                  <a:pt x="699" y="118"/>
                  <a:pt x="631" y="131"/>
                </a:cubicBezTo>
                <a:cubicBezTo>
                  <a:pt x="564" y="143"/>
                  <a:pt x="596" y="338"/>
                  <a:pt x="614" y="565"/>
                </a:cubicBezTo>
                <a:cubicBezTo>
                  <a:pt x="631" y="792"/>
                  <a:pt x="668" y="1185"/>
                  <a:pt x="607" y="1242"/>
                </a:cubicBezTo>
                <a:cubicBezTo>
                  <a:pt x="546" y="1298"/>
                  <a:pt x="401" y="1253"/>
                  <a:pt x="356" y="1184"/>
                </a:cubicBezTo>
                <a:cubicBezTo>
                  <a:pt x="311" y="1115"/>
                  <a:pt x="115" y="931"/>
                  <a:pt x="40" y="1012"/>
                </a:cubicBezTo>
                <a:cubicBezTo>
                  <a:pt x="0" y="1055"/>
                  <a:pt x="163" y="1153"/>
                  <a:pt x="195" y="1309"/>
                </a:cubicBezTo>
                <a:cubicBezTo>
                  <a:pt x="221" y="1434"/>
                  <a:pt x="435" y="1524"/>
                  <a:pt x="509" y="1743"/>
                </a:cubicBezTo>
                <a:cubicBezTo>
                  <a:pt x="583" y="1962"/>
                  <a:pt x="712" y="2218"/>
                  <a:pt x="1050" y="22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2616A318-595F-40A1-86A4-6090EBC3BEA7}"/>
              </a:ext>
            </a:extLst>
          </p:cNvPr>
          <p:cNvSpPr>
            <a:spLocks/>
          </p:cNvSpPr>
          <p:nvPr/>
        </p:nvSpPr>
        <p:spPr bwMode="auto">
          <a:xfrm>
            <a:off x="3692759" y="1678193"/>
            <a:ext cx="2206385" cy="1797796"/>
          </a:xfrm>
          <a:custGeom>
            <a:avLst/>
            <a:gdLst>
              <a:gd name="T0" fmla="*/ 2208 w 2217"/>
              <a:gd name="T1" fmla="*/ 761 h 1811"/>
              <a:gd name="T2" fmla="*/ 1953 w 2217"/>
              <a:gd name="T3" fmla="*/ 409 h 1811"/>
              <a:gd name="T4" fmla="*/ 1564 w 2217"/>
              <a:gd name="T5" fmla="*/ 303 h 1811"/>
              <a:gd name="T6" fmla="*/ 1219 w 2217"/>
              <a:gd name="T7" fmla="*/ 203 h 1811"/>
              <a:gd name="T8" fmla="*/ 652 w 2217"/>
              <a:gd name="T9" fmla="*/ 0 h 1811"/>
              <a:gd name="T10" fmla="*/ 600 w 2217"/>
              <a:gd name="T11" fmla="*/ 110 h 1811"/>
              <a:gd name="T12" fmla="*/ 1071 w 2217"/>
              <a:gd name="T13" fmla="*/ 380 h 1811"/>
              <a:gd name="T14" fmla="*/ 900 w 2217"/>
              <a:gd name="T15" fmla="*/ 409 h 1811"/>
              <a:gd name="T16" fmla="*/ 233 w 2217"/>
              <a:gd name="T17" fmla="*/ 345 h 1811"/>
              <a:gd name="T18" fmla="*/ 249 w 2217"/>
              <a:gd name="T19" fmla="*/ 509 h 1811"/>
              <a:gd name="T20" fmla="*/ 881 w 2217"/>
              <a:gd name="T21" fmla="*/ 577 h 1811"/>
              <a:gd name="T22" fmla="*/ 818 w 2217"/>
              <a:gd name="T23" fmla="*/ 649 h 1811"/>
              <a:gd name="T24" fmla="*/ 162 w 2217"/>
              <a:gd name="T25" fmla="*/ 678 h 1811"/>
              <a:gd name="T26" fmla="*/ 9 w 2217"/>
              <a:gd name="T27" fmla="*/ 775 h 1811"/>
              <a:gd name="T28" fmla="*/ 262 w 2217"/>
              <a:gd name="T29" fmla="*/ 877 h 1811"/>
              <a:gd name="T30" fmla="*/ 923 w 2217"/>
              <a:gd name="T31" fmla="*/ 918 h 1811"/>
              <a:gd name="T32" fmla="*/ 299 w 2217"/>
              <a:gd name="T33" fmla="*/ 1049 h 1811"/>
              <a:gd name="T34" fmla="*/ 130 w 2217"/>
              <a:gd name="T35" fmla="*/ 1179 h 1811"/>
              <a:gd name="T36" fmla="*/ 565 w 2217"/>
              <a:gd name="T37" fmla="*/ 1197 h 1811"/>
              <a:gd name="T38" fmla="*/ 1241 w 2217"/>
              <a:gd name="T39" fmla="*/ 1203 h 1811"/>
              <a:gd name="T40" fmla="*/ 1184 w 2217"/>
              <a:gd name="T41" fmla="*/ 1455 h 1811"/>
              <a:gd name="T42" fmla="*/ 1011 w 2217"/>
              <a:gd name="T43" fmla="*/ 1770 h 1811"/>
              <a:gd name="T44" fmla="*/ 1309 w 2217"/>
              <a:gd name="T45" fmla="*/ 1616 h 1811"/>
              <a:gd name="T46" fmla="*/ 1742 w 2217"/>
              <a:gd name="T47" fmla="*/ 1302 h 1811"/>
              <a:gd name="T48" fmla="*/ 2208 w 2217"/>
              <a:gd name="T49" fmla="*/ 761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7" h="1811">
                <a:moveTo>
                  <a:pt x="2208" y="761"/>
                </a:moveTo>
                <a:cubicBezTo>
                  <a:pt x="2208" y="761"/>
                  <a:pt x="2166" y="467"/>
                  <a:pt x="1953" y="409"/>
                </a:cubicBezTo>
                <a:cubicBezTo>
                  <a:pt x="1742" y="352"/>
                  <a:pt x="1667" y="352"/>
                  <a:pt x="1564" y="303"/>
                </a:cubicBezTo>
                <a:cubicBezTo>
                  <a:pt x="1461" y="255"/>
                  <a:pt x="1319" y="261"/>
                  <a:pt x="1219" y="203"/>
                </a:cubicBezTo>
                <a:cubicBezTo>
                  <a:pt x="1119" y="145"/>
                  <a:pt x="749" y="0"/>
                  <a:pt x="652" y="0"/>
                </a:cubicBezTo>
                <a:cubicBezTo>
                  <a:pt x="555" y="0"/>
                  <a:pt x="559" y="84"/>
                  <a:pt x="600" y="110"/>
                </a:cubicBezTo>
                <a:cubicBezTo>
                  <a:pt x="642" y="136"/>
                  <a:pt x="1026" y="281"/>
                  <a:pt x="1071" y="380"/>
                </a:cubicBezTo>
                <a:cubicBezTo>
                  <a:pt x="1102" y="449"/>
                  <a:pt x="1026" y="426"/>
                  <a:pt x="900" y="409"/>
                </a:cubicBezTo>
                <a:cubicBezTo>
                  <a:pt x="774" y="393"/>
                  <a:pt x="288" y="323"/>
                  <a:pt x="233" y="345"/>
                </a:cubicBezTo>
                <a:cubicBezTo>
                  <a:pt x="179" y="368"/>
                  <a:pt x="98" y="474"/>
                  <a:pt x="249" y="509"/>
                </a:cubicBezTo>
                <a:cubicBezTo>
                  <a:pt x="401" y="545"/>
                  <a:pt x="752" y="554"/>
                  <a:pt x="881" y="577"/>
                </a:cubicBezTo>
                <a:cubicBezTo>
                  <a:pt x="1010" y="600"/>
                  <a:pt x="992" y="648"/>
                  <a:pt x="818" y="649"/>
                </a:cubicBezTo>
                <a:cubicBezTo>
                  <a:pt x="644" y="651"/>
                  <a:pt x="214" y="677"/>
                  <a:pt x="162" y="678"/>
                </a:cubicBezTo>
                <a:cubicBezTo>
                  <a:pt x="111" y="680"/>
                  <a:pt x="19" y="706"/>
                  <a:pt x="9" y="775"/>
                </a:cubicBezTo>
                <a:cubicBezTo>
                  <a:pt x="0" y="844"/>
                  <a:pt x="124" y="881"/>
                  <a:pt x="262" y="877"/>
                </a:cubicBezTo>
                <a:cubicBezTo>
                  <a:pt x="401" y="872"/>
                  <a:pt x="878" y="865"/>
                  <a:pt x="923" y="918"/>
                </a:cubicBezTo>
                <a:cubicBezTo>
                  <a:pt x="968" y="972"/>
                  <a:pt x="396" y="1021"/>
                  <a:pt x="299" y="1049"/>
                </a:cubicBezTo>
                <a:cubicBezTo>
                  <a:pt x="203" y="1076"/>
                  <a:pt x="117" y="1112"/>
                  <a:pt x="130" y="1179"/>
                </a:cubicBezTo>
                <a:cubicBezTo>
                  <a:pt x="143" y="1247"/>
                  <a:pt x="338" y="1215"/>
                  <a:pt x="565" y="1197"/>
                </a:cubicBezTo>
                <a:cubicBezTo>
                  <a:pt x="792" y="1179"/>
                  <a:pt x="1185" y="1142"/>
                  <a:pt x="1241" y="1203"/>
                </a:cubicBezTo>
                <a:cubicBezTo>
                  <a:pt x="1298" y="1265"/>
                  <a:pt x="1253" y="1410"/>
                  <a:pt x="1184" y="1455"/>
                </a:cubicBezTo>
                <a:cubicBezTo>
                  <a:pt x="1114" y="1500"/>
                  <a:pt x="930" y="1696"/>
                  <a:pt x="1011" y="1770"/>
                </a:cubicBezTo>
                <a:cubicBezTo>
                  <a:pt x="1055" y="1811"/>
                  <a:pt x="1153" y="1648"/>
                  <a:pt x="1309" y="1616"/>
                </a:cubicBezTo>
                <a:cubicBezTo>
                  <a:pt x="1434" y="1590"/>
                  <a:pt x="1523" y="1376"/>
                  <a:pt x="1742" y="1302"/>
                </a:cubicBezTo>
                <a:cubicBezTo>
                  <a:pt x="1961" y="1228"/>
                  <a:pt x="2217" y="1099"/>
                  <a:pt x="2208" y="7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xmlns="" id="{9B96CBC1-AB8E-4310-9825-BEB07A617CBD}"/>
              </a:ext>
            </a:extLst>
          </p:cNvPr>
          <p:cNvSpPr>
            <a:spLocks/>
          </p:cNvSpPr>
          <p:nvPr/>
        </p:nvSpPr>
        <p:spPr bwMode="auto">
          <a:xfrm>
            <a:off x="4226650" y="3556343"/>
            <a:ext cx="1800520" cy="2200938"/>
          </a:xfrm>
          <a:custGeom>
            <a:avLst/>
            <a:gdLst>
              <a:gd name="T0" fmla="*/ 760 w 1810"/>
              <a:gd name="T1" fmla="*/ 9 h 2217"/>
              <a:gd name="T2" fmla="*/ 409 w 1810"/>
              <a:gd name="T3" fmla="*/ 264 h 2217"/>
              <a:gd name="T4" fmla="*/ 303 w 1810"/>
              <a:gd name="T5" fmla="*/ 653 h 2217"/>
              <a:gd name="T6" fmla="*/ 203 w 1810"/>
              <a:gd name="T7" fmla="*/ 998 h 2217"/>
              <a:gd name="T8" fmla="*/ 0 w 1810"/>
              <a:gd name="T9" fmla="*/ 1565 h 2217"/>
              <a:gd name="T10" fmla="*/ 109 w 1810"/>
              <a:gd name="T11" fmla="*/ 1617 h 2217"/>
              <a:gd name="T12" fmla="*/ 380 w 1810"/>
              <a:gd name="T13" fmla="*/ 1146 h 2217"/>
              <a:gd name="T14" fmla="*/ 409 w 1810"/>
              <a:gd name="T15" fmla="*/ 1317 h 2217"/>
              <a:gd name="T16" fmla="*/ 345 w 1810"/>
              <a:gd name="T17" fmla="*/ 1984 h 2217"/>
              <a:gd name="T18" fmla="*/ 509 w 1810"/>
              <a:gd name="T19" fmla="*/ 1968 h 2217"/>
              <a:gd name="T20" fmla="*/ 577 w 1810"/>
              <a:gd name="T21" fmla="*/ 1336 h 2217"/>
              <a:gd name="T22" fmla="*/ 649 w 1810"/>
              <a:gd name="T23" fmla="*/ 1399 h 2217"/>
              <a:gd name="T24" fmla="*/ 678 w 1810"/>
              <a:gd name="T25" fmla="*/ 2055 h 2217"/>
              <a:gd name="T26" fmla="*/ 775 w 1810"/>
              <a:gd name="T27" fmla="*/ 2208 h 2217"/>
              <a:gd name="T28" fmla="*/ 876 w 1810"/>
              <a:gd name="T29" fmla="*/ 1955 h 2217"/>
              <a:gd name="T30" fmla="*/ 918 w 1810"/>
              <a:gd name="T31" fmla="*/ 1294 h 2217"/>
              <a:gd name="T32" fmla="*/ 1048 w 1810"/>
              <a:gd name="T33" fmla="*/ 1918 h 2217"/>
              <a:gd name="T34" fmla="*/ 1179 w 1810"/>
              <a:gd name="T35" fmla="*/ 2087 h 2217"/>
              <a:gd name="T36" fmla="*/ 1197 w 1810"/>
              <a:gd name="T37" fmla="*/ 1652 h 2217"/>
              <a:gd name="T38" fmla="*/ 1203 w 1810"/>
              <a:gd name="T39" fmla="*/ 976 h 2217"/>
              <a:gd name="T40" fmla="*/ 1454 w 1810"/>
              <a:gd name="T41" fmla="*/ 1034 h 2217"/>
              <a:gd name="T42" fmla="*/ 1770 w 1810"/>
              <a:gd name="T43" fmla="*/ 1206 h 2217"/>
              <a:gd name="T44" fmla="*/ 1615 w 1810"/>
              <a:gd name="T45" fmla="*/ 908 h 2217"/>
              <a:gd name="T46" fmla="*/ 1301 w 1810"/>
              <a:gd name="T47" fmla="*/ 475 h 2217"/>
              <a:gd name="T48" fmla="*/ 760 w 1810"/>
              <a:gd name="T49" fmla="*/ 9 h 2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10" h="2217">
                <a:moveTo>
                  <a:pt x="760" y="9"/>
                </a:moveTo>
                <a:cubicBezTo>
                  <a:pt x="760" y="9"/>
                  <a:pt x="467" y="51"/>
                  <a:pt x="409" y="264"/>
                </a:cubicBezTo>
                <a:cubicBezTo>
                  <a:pt x="352" y="475"/>
                  <a:pt x="351" y="550"/>
                  <a:pt x="303" y="653"/>
                </a:cubicBezTo>
                <a:cubicBezTo>
                  <a:pt x="254" y="757"/>
                  <a:pt x="261" y="898"/>
                  <a:pt x="203" y="998"/>
                </a:cubicBezTo>
                <a:cubicBezTo>
                  <a:pt x="145" y="1098"/>
                  <a:pt x="0" y="1468"/>
                  <a:pt x="0" y="1565"/>
                </a:cubicBezTo>
                <a:cubicBezTo>
                  <a:pt x="0" y="1662"/>
                  <a:pt x="84" y="1658"/>
                  <a:pt x="109" y="1617"/>
                </a:cubicBezTo>
                <a:cubicBezTo>
                  <a:pt x="135" y="1575"/>
                  <a:pt x="280" y="1191"/>
                  <a:pt x="380" y="1146"/>
                </a:cubicBezTo>
                <a:cubicBezTo>
                  <a:pt x="449" y="1115"/>
                  <a:pt x="425" y="1191"/>
                  <a:pt x="409" y="1317"/>
                </a:cubicBezTo>
                <a:cubicBezTo>
                  <a:pt x="393" y="1443"/>
                  <a:pt x="322" y="1929"/>
                  <a:pt x="345" y="1984"/>
                </a:cubicBezTo>
                <a:cubicBezTo>
                  <a:pt x="367" y="2039"/>
                  <a:pt x="473" y="2119"/>
                  <a:pt x="509" y="1968"/>
                </a:cubicBezTo>
                <a:cubicBezTo>
                  <a:pt x="544" y="1816"/>
                  <a:pt x="554" y="1465"/>
                  <a:pt x="577" y="1336"/>
                </a:cubicBezTo>
                <a:cubicBezTo>
                  <a:pt x="599" y="1208"/>
                  <a:pt x="647" y="1225"/>
                  <a:pt x="649" y="1399"/>
                </a:cubicBezTo>
                <a:cubicBezTo>
                  <a:pt x="651" y="1573"/>
                  <a:pt x="676" y="2003"/>
                  <a:pt x="678" y="2055"/>
                </a:cubicBezTo>
                <a:cubicBezTo>
                  <a:pt x="680" y="2106"/>
                  <a:pt x="705" y="2198"/>
                  <a:pt x="775" y="2208"/>
                </a:cubicBezTo>
                <a:cubicBezTo>
                  <a:pt x="844" y="2217"/>
                  <a:pt x="881" y="2093"/>
                  <a:pt x="876" y="1955"/>
                </a:cubicBezTo>
                <a:cubicBezTo>
                  <a:pt x="871" y="1816"/>
                  <a:pt x="865" y="1340"/>
                  <a:pt x="918" y="1294"/>
                </a:cubicBezTo>
                <a:cubicBezTo>
                  <a:pt x="971" y="1249"/>
                  <a:pt x="1021" y="1821"/>
                  <a:pt x="1048" y="1918"/>
                </a:cubicBezTo>
                <a:cubicBezTo>
                  <a:pt x="1076" y="2014"/>
                  <a:pt x="1111" y="2100"/>
                  <a:pt x="1179" y="2087"/>
                </a:cubicBezTo>
                <a:cubicBezTo>
                  <a:pt x="1247" y="2074"/>
                  <a:pt x="1214" y="1879"/>
                  <a:pt x="1197" y="1652"/>
                </a:cubicBezTo>
                <a:cubicBezTo>
                  <a:pt x="1179" y="1425"/>
                  <a:pt x="1142" y="1032"/>
                  <a:pt x="1203" y="976"/>
                </a:cubicBezTo>
                <a:cubicBezTo>
                  <a:pt x="1264" y="919"/>
                  <a:pt x="1409" y="964"/>
                  <a:pt x="1454" y="1034"/>
                </a:cubicBezTo>
                <a:cubicBezTo>
                  <a:pt x="1499" y="1103"/>
                  <a:pt x="1695" y="1287"/>
                  <a:pt x="1770" y="1206"/>
                </a:cubicBezTo>
                <a:cubicBezTo>
                  <a:pt x="1810" y="1162"/>
                  <a:pt x="1648" y="1064"/>
                  <a:pt x="1615" y="908"/>
                </a:cubicBezTo>
                <a:cubicBezTo>
                  <a:pt x="1590" y="783"/>
                  <a:pt x="1375" y="694"/>
                  <a:pt x="1301" y="475"/>
                </a:cubicBezTo>
                <a:cubicBezTo>
                  <a:pt x="1227" y="256"/>
                  <a:pt x="1098" y="0"/>
                  <a:pt x="760" y="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xmlns="" id="{9A594AB1-4DD0-4AAA-9ED5-0A97CE202B2D}"/>
              </a:ext>
            </a:extLst>
          </p:cNvPr>
          <p:cNvSpPr>
            <a:spLocks/>
          </p:cNvSpPr>
          <p:nvPr/>
        </p:nvSpPr>
        <p:spPr bwMode="auto">
          <a:xfrm>
            <a:off x="6322576" y="3446025"/>
            <a:ext cx="2207748" cy="1796434"/>
          </a:xfrm>
          <a:custGeom>
            <a:avLst/>
            <a:gdLst>
              <a:gd name="T0" fmla="*/ 10 w 2218"/>
              <a:gd name="T1" fmla="*/ 1050 h 1810"/>
              <a:gd name="T2" fmla="*/ 264 w 2218"/>
              <a:gd name="T3" fmla="*/ 1401 h 1810"/>
              <a:gd name="T4" fmla="*/ 654 w 2218"/>
              <a:gd name="T5" fmla="*/ 1507 h 1810"/>
              <a:gd name="T6" fmla="*/ 999 w 2218"/>
              <a:gd name="T7" fmla="*/ 1607 h 1810"/>
              <a:gd name="T8" fmla="*/ 1565 w 2218"/>
              <a:gd name="T9" fmla="*/ 1810 h 1810"/>
              <a:gd name="T10" fmla="*/ 1617 w 2218"/>
              <a:gd name="T11" fmla="*/ 1700 h 1810"/>
              <a:gd name="T12" fmla="*/ 1147 w 2218"/>
              <a:gd name="T13" fmla="*/ 1430 h 1810"/>
              <a:gd name="T14" fmla="*/ 1317 w 2218"/>
              <a:gd name="T15" fmla="*/ 1401 h 1810"/>
              <a:gd name="T16" fmla="*/ 1984 w 2218"/>
              <a:gd name="T17" fmla="*/ 1465 h 1810"/>
              <a:gd name="T18" fmla="*/ 1968 w 2218"/>
              <a:gd name="T19" fmla="*/ 1301 h 1810"/>
              <a:gd name="T20" fmla="*/ 1337 w 2218"/>
              <a:gd name="T21" fmla="*/ 1233 h 1810"/>
              <a:gd name="T22" fmla="*/ 1400 w 2218"/>
              <a:gd name="T23" fmla="*/ 1161 h 1810"/>
              <a:gd name="T24" fmla="*/ 2055 w 2218"/>
              <a:gd name="T25" fmla="*/ 1132 h 1810"/>
              <a:gd name="T26" fmla="*/ 2208 w 2218"/>
              <a:gd name="T27" fmla="*/ 1035 h 1810"/>
              <a:gd name="T28" fmla="*/ 1955 w 2218"/>
              <a:gd name="T29" fmla="*/ 934 h 1810"/>
              <a:gd name="T30" fmla="*/ 1295 w 2218"/>
              <a:gd name="T31" fmla="*/ 892 h 1810"/>
              <a:gd name="T32" fmla="*/ 1918 w 2218"/>
              <a:gd name="T33" fmla="*/ 761 h 1810"/>
              <a:gd name="T34" fmla="*/ 2087 w 2218"/>
              <a:gd name="T35" fmla="*/ 631 h 1810"/>
              <a:gd name="T36" fmla="*/ 1652 w 2218"/>
              <a:gd name="T37" fmla="*/ 613 h 1810"/>
              <a:gd name="T38" fmla="*/ 976 w 2218"/>
              <a:gd name="T39" fmla="*/ 607 h 1810"/>
              <a:gd name="T40" fmla="*/ 1034 w 2218"/>
              <a:gd name="T41" fmla="*/ 355 h 1810"/>
              <a:gd name="T42" fmla="*/ 1206 w 2218"/>
              <a:gd name="T43" fmla="*/ 40 h 1810"/>
              <a:gd name="T44" fmla="*/ 908 w 2218"/>
              <a:gd name="T45" fmla="*/ 194 h 1810"/>
              <a:gd name="T46" fmla="*/ 475 w 2218"/>
              <a:gd name="T47" fmla="*/ 508 h 1810"/>
              <a:gd name="T48" fmla="*/ 10 w 2218"/>
              <a:gd name="T49" fmla="*/ 1050 h 1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8" h="1810">
                <a:moveTo>
                  <a:pt x="10" y="1050"/>
                </a:moveTo>
                <a:cubicBezTo>
                  <a:pt x="10" y="1050"/>
                  <a:pt x="52" y="1343"/>
                  <a:pt x="264" y="1401"/>
                </a:cubicBezTo>
                <a:cubicBezTo>
                  <a:pt x="475" y="1458"/>
                  <a:pt x="551" y="1459"/>
                  <a:pt x="654" y="1507"/>
                </a:cubicBezTo>
                <a:cubicBezTo>
                  <a:pt x="757" y="1555"/>
                  <a:pt x="899" y="1549"/>
                  <a:pt x="999" y="1607"/>
                </a:cubicBezTo>
                <a:cubicBezTo>
                  <a:pt x="1098" y="1665"/>
                  <a:pt x="1469" y="1810"/>
                  <a:pt x="1565" y="1810"/>
                </a:cubicBezTo>
                <a:cubicBezTo>
                  <a:pt x="1662" y="1810"/>
                  <a:pt x="1659" y="1726"/>
                  <a:pt x="1617" y="1700"/>
                </a:cubicBezTo>
                <a:cubicBezTo>
                  <a:pt x="1575" y="1674"/>
                  <a:pt x="1192" y="1530"/>
                  <a:pt x="1147" y="1430"/>
                </a:cubicBezTo>
                <a:cubicBezTo>
                  <a:pt x="1116" y="1361"/>
                  <a:pt x="1192" y="1385"/>
                  <a:pt x="1317" y="1401"/>
                </a:cubicBezTo>
                <a:cubicBezTo>
                  <a:pt x="1443" y="1417"/>
                  <a:pt x="1929" y="1488"/>
                  <a:pt x="1984" y="1465"/>
                </a:cubicBezTo>
                <a:cubicBezTo>
                  <a:pt x="2039" y="1443"/>
                  <a:pt x="2120" y="1336"/>
                  <a:pt x="1968" y="1301"/>
                </a:cubicBezTo>
                <a:cubicBezTo>
                  <a:pt x="1817" y="1265"/>
                  <a:pt x="1466" y="1256"/>
                  <a:pt x="1337" y="1233"/>
                </a:cubicBezTo>
                <a:cubicBezTo>
                  <a:pt x="1208" y="1211"/>
                  <a:pt x="1226" y="1162"/>
                  <a:pt x="1400" y="1161"/>
                </a:cubicBezTo>
                <a:cubicBezTo>
                  <a:pt x="1574" y="1159"/>
                  <a:pt x="2004" y="1133"/>
                  <a:pt x="2055" y="1132"/>
                </a:cubicBezTo>
                <a:cubicBezTo>
                  <a:pt x="2107" y="1130"/>
                  <a:pt x="2198" y="1104"/>
                  <a:pt x="2208" y="1035"/>
                </a:cubicBezTo>
                <a:cubicBezTo>
                  <a:pt x="2218" y="966"/>
                  <a:pt x="2094" y="929"/>
                  <a:pt x="1955" y="934"/>
                </a:cubicBezTo>
                <a:cubicBezTo>
                  <a:pt x="1817" y="938"/>
                  <a:pt x="1340" y="945"/>
                  <a:pt x="1295" y="892"/>
                </a:cubicBezTo>
                <a:cubicBezTo>
                  <a:pt x="1250" y="839"/>
                  <a:pt x="1822" y="789"/>
                  <a:pt x="1918" y="761"/>
                </a:cubicBezTo>
                <a:cubicBezTo>
                  <a:pt x="2015" y="734"/>
                  <a:pt x="2100" y="698"/>
                  <a:pt x="2087" y="631"/>
                </a:cubicBezTo>
                <a:cubicBezTo>
                  <a:pt x="2074" y="563"/>
                  <a:pt x="1880" y="595"/>
                  <a:pt x="1652" y="613"/>
                </a:cubicBezTo>
                <a:cubicBezTo>
                  <a:pt x="1425" y="631"/>
                  <a:pt x="1032" y="668"/>
                  <a:pt x="976" y="607"/>
                </a:cubicBezTo>
                <a:cubicBezTo>
                  <a:pt x="920" y="545"/>
                  <a:pt x="965" y="401"/>
                  <a:pt x="1034" y="355"/>
                </a:cubicBezTo>
                <a:cubicBezTo>
                  <a:pt x="1103" y="310"/>
                  <a:pt x="1287" y="115"/>
                  <a:pt x="1206" y="40"/>
                </a:cubicBezTo>
                <a:cubicBezTo>
                  <a:pt x="1163" y="0"/>
                  <a:pt x="1065" y="162"/>
                  <a:pt x="908" y="194"/>
                </a:cubicBezTo>
                <a:cubicBezTo>
                  <a:pt x="784" y="220"/>
                  <a:pt x="694" y="434"/>
                  <a:pt x="475" y="508"/>
                </a:cubicBezTo>
                <a:cubicBezTo>
                  <a:pt x="256" y="583"/>
                  <a:pt x="0" y="711"/>
                  <a:pt x="10" y="105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CD1420C5-8885-4A4E-B197-CD94CA432369}"/>
              </a:ext>
            </a:extLst>
          </p:cNvPr>
          <p:cNvGrpSpPr/>
          <p:nvPr/>
        </p:nvGrpSpPr>
        <p:grpSpPr>
          <a:xfrm>
            <a:off x="8897058" y="1196752"/>
            <a:ext cx="2207748" cy="1260843"/>
            <a:chOff x="8412480" y="1248347"/>
            <a:chExt cx="2611440" cy="126084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AAA1B99-BBBD-4A9B-AC3E-32A91F9469EE}"/>
                </a:ext>
              </a:extLst>
            </p:cNvPr>
            <p:cNvSpPr txBox="1"/>
            <p:nvPr/>
          </p:nvSpPr>
          <p:spPr>
            <a:xfrm>
              <a:off x="8412480" y="1678193"/>
              <a:ext cx="2611440" cy="83099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555F702E-1735-4012-8035-86C1D6A32FA7}"/>
                </a:ext>
              </a:extLst>
            </p:cNvPr>
            <p:cNvSpPr txBox="1"/>
            <p:nvPr/>
          </p:nvSpPr>
          <p:spPr>
            <a:xfrm>
              <a:off x="8412480" y="1248347"/>
              <a:ext cx="2611440" cy="40011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44F1126E-1A71-4265-97A2-AE7E704E3D22}"/>
              </a:ext>
            </a:extLst>
          </p:cNvPr>
          <p:cNvGrpSpPr/>
          <p:nvPr/>
        </p:nvGrpSpPr>
        <p:grpSpPr>
          <a:xfrm>
            <a:off x="8897058" y="4234301"/>
            <a:ext cx="2207748" cy="1260843"/>
            <a:chOff x="8412480" y="1248347"/>
            <a:chExt cx="2611440" cy="126084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7B3BDD3-9223-44E8-9759-7E5F2D353191}"/>
                </a:ext>
              </a:extLst>
            </p:cNvPr>
            <p:cNvSpPr txBox="1"/>
            <p:nvPr/>
          </p:nvSpPr>
          <p:spPr>
            <a:xfrm>
              <a:off x="8412480" y="1678193"/>
              <a:ext cx="2611440" cy="83099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E34265F7-D19C-42D9-8586-021BE6A19215}"/>
                </a:ext>
              </a:extLst>
            </p:cNvPr>
            <p:cNvSpPr txBox="1"/>
            <p:nvPr/>
          </p:nvSpPr>
          <p:spPr>
            <a:xfrm>
              <a:off x="8412480" y="1248347"/>
              <a:ext cx="2611440" cy="40011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76C3501D-9BAE-44C4-AB23-F51E0009ACC6}"/>
              </a:ext>
            </a:extLst>
          </p:cNvPr>
          <p:cNvGrpSpPr/>
          <p:nvPr/>
        </p:nvGrpSpPr>
        <p:grpSpPr>
          <a:xfrm>
            <a:off x="1084018" y="1196752"/>
            <a:ext cx="2207748" cy="1260843"/>
            <a:chOff x="8412480" y="1248347"/>
            <a:chExt cx="2611440" cy="126084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9E9E00CA-735E-4D89-B36C-7563700D2428}"/>
                </a:ext>
              </a:extLst>
            </p:cNvPr>
            <p:cNvSpPr txBox="1"/>
            <p:nvPr/>
          </p:nvSpPr>
          <p:spPr>
            <a:xfrm>
              <a:off x="8412480" y="1678193"/>
              <a:ext cx="2611440" cy="83099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04DEE062-9859-41E1-A0A7-402BEADD74D4}"/>
                </a:ext>
              </a:extLst>
            </p:cNvPr>
            <p:cNvSpPr txBox="1"/>
            <p:nvPr/>
          </p:nvSpPr>
          <p:spPr>
            <a:xfrm>
              <a:off x="8412480" y="1248347"/>
              <a:ext cx="2611440" cy="40011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27905D7F-8686-4258-8A56-52905AC4DFA3}"/>
              </a:ext>
            </a:extLst>
          </p:cNvPr>
          <p:cNvGrpSpPr/>
          <p:nvPr/>
        </p:nvGrpSpPr>
        <p:grpSpPr>
          <a:xfrm>
            <a:off x="1084018" y="4234301"/>
            <a:ext cx="2207748" cy="1260843"/>
            <a:chOff x="8412480" y="1248347"/>
            <a:chExt cx="2611440" cy="126084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EAA71EDD-DC7B-41B0-9464-1995BB5E9445}"/>
                </a:ext>
              </a:extLst>
            </p:cNvPr>
            <p:cNvSpPr txBox="1"/>
            <p:nvPr/>
          </p:nvSpPr>
          <p:spPr>
            <a:xfrm>
              <a:off x="8412480" y="1678193"/>
              <a:ext cx="2611440" cy="83099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05164FA7-3559-48FB-8C4A-BC395AE10CD5}"/>
                </a:ext>
              </a:extLst>
            </p:cNvPr>
            <p:cNvSpPr txBox="1"/>
            <p:nvPr/>
          </p:nvSpPr>
          <p:spPr>
            <a:xfrm>
              <a:off x="8412480" y="1248347"/>
              <a:ext cx="2611440" cy="40011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6501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C3164D01-871A-439C-8142-4C39508CD79D}"/>
              </a:ext>
            </a:extLst>
          </p:cNvPr>
          <p:cNvGrpSpPr/>
          <p:nvPr/>
        </p:nvGrpSpPr>
        <p:grpSpPr>
          <a:xfrm>
            <a:off x="3662113" y="1290943"/>
            <a:ext cx="4381888" cy="4484528"/>
            <a:chOff x="3789363" y="966788"/>
            <a:chExt cx="4608513" cy="4716463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13BDF630-FBBD-4092-8620-9757BBCB7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1868488"/>
              <a:ext cx="36513" cy="19050"/>
            </a:xfrm>
            <a:custGeom>
              <a:avLst/>
              <a:gdLst>
                <a:gd name="T0" fmla="*/ 0 w 31"/>
                <a:gd name="T1" fmla="*/ 17 h 17"/>
                <a:gd name="T2" fmla="*/ 21 w 31"/>
                <a:gd name="T3" fmla="*/ 6 h 17"/>
                <a:gd name="T4" fmla="*/ 31 w 31"/>
                <a:gd name="T5" fmla="*/ 0 h 17"/>
                <a:gd name="T6" fmla="*/ 0 w 31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7">
                  <a:moveTo>
                    <a:pt x="0" y="17"/>
                  </a:moveTo>
                  <a:cubicBezTo>
                    <a:pt x="0" y="17"/>
                    <a:pt x="6" y="14"/>
                    <a:pt x="21" y="6"/>
                  </a:cubicBezTo>
                  <a:cubicBezTo>
                    <a:pt x="27" y="2"/>
                    <a:pt x="30" y="1"/>
                    <a:pt x="31" y="0"/>
                  </a:cubicBezTo>
                  <a:cubicBezTo>
                    <a:pt x="29" y="1"/>
                    <a:pt x="1" y="17"/>
                    <a:pt x="0" y="17"/>
                  </a:cubicBezTo>
                  <a:close/>
                </a:path>
              </a:pathLst>
            </a:custGeom>
            <a:solidFill>
              <a:srgbClr val="4573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05867774-512E-4ECB-A068-75B9D913A825}"/>
                </a:ext>
              </a:extLst>
            </p:cNvPr>
            <p:cNvGrpSpPr/>
            <p:nvPr/>
          </p:nvGrpSpPr>
          <p:grpSpPr>
            <a:xfrm>
              <a:off x="5145088" y="966788"/>
              <a:ext cx="2692401" cy="2822575"/>
              <a:chOff x="5145088" y="966788"/>
              <a:chExt cx="2692401" cy="2822575"/>
            </a:xfrm>
          </p:grpSpPr>
          <p:sp>
            <p:nvSpPr>
              <p:cNvPr id="5" name="Freeform 6">
                <a:extLst>
                  <a:ext uri="{FF2B5EF4-FFF2-40B4-BE49-F238E27FC236}">
                    <a16:creationId xmlns:a16="http://schemas.microsoft.com/office/drawing/2014/main" xmlns="" id="{AF071270-2AE3-4A05-83CC-61C01D50F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088" y="966788"/>
                <a:ext cx="1100138" cy="1195388"/>
              </a:xfrm>
              <a:custGeom>
                <a:avLst/>
                <a:gdLst>
                  <a:gd name="T0" fmla="*/ 471 w 951"/>
                  <a:gd name="T1" fmla="*/ 888 h 1035"/>
                  <a:gd name="T2" fmla="*/ 471 w 951"/>
                  <a:gd name="T3" fmla="*/ 888 h 1035"/>
                  <a:gd name="T4" fmla="*/ 609 w 951"/>
                  <a:gd name="T5" fmla="*/ 1035 h 1035"/>
                  <a:gd name="T6" fmla="*/ 846 w 951"/>
                  <a:gd name="T7" fmla="*/ 786 h 1035"/>
                  <a:gd name="T8" fmla="*/ 825 w 951"/>
                  <a:gd name="T9" fmla="*/ 797 h 1035"/>
                  <a:gd name="T10" fmla="*/ 825 w 951"/>
                  <a:gd name="T11" fmla="*/ 797 h 1035"/>
                  <a:gd name="T12" fmla="*/ 856 w 951"/>
                  <a:gd name="T13" fmla="*/ 780 h 1035"/>
                  <a:gd name="T14" fmla="*/ 856 w 951"/>
                  <a:gd name="T15" fmla="*/ 780 h 1035"/>
                  <a:gd name="T16" fmla="*/ 846 w 951"/>
                  <a:gd name="T17" fmla="*/ 786 h 1035"/>
                  <a:gd name="T18" fmla="*/ 951 w 951"/>
                  <a:gd name="T19" fmla="*/ 753 h 1035"/>
                  <a:gd name="T20" fmla="*/ 857 w 951"/>
                  <a:gd name="T21" fmla="*/ 644 h 1035"/>
                  <a:gd name="T22" fmla="*/ 773 w 951"/>
                  <a:gd name="T23" fmla="*/ 513 h 1035"/>
                  <a:gd name="T24" fmla="*/ 612 w 951"/>
                  <a:gd name="T25" fmla="*/ 225 h 1035"/>
                  <a:gd name="T26" fmla="*/ 495 w 951"/>
                  <a:gd name="T27" fmla="*/ 0 h 1035"/>
                  <a:gd name="T28" fmla="*/ 0 w 951"/>
                  <a:gd name="T29" fmla="*/ 174 h 1035"/>
                  <a:gd name="T30" fmla="*/ 306 w 951"/>
                  <a:gd name="T31" fmla="*/ 655 h 1035"/>
                  <a:gd name="T32" fmla="*/ 471 w 951"/>
                  <a:gd name="T33" fmla="*/ 888 h 1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1" h="1035">
                    <a:moveTo>
                      <a:pt x="471" y="888"/>
                    </a:moveTo>
                    <a:cubicBezTo>
                      <a:pt x="471" y="888"/>
                      <a:pt x="471" y="888"/>
                      <a:pt x="471" y="888"/>
                    </a:cubicBezTo>
                    <a:cubicBezTo>
                      <a:pt x="513" y="940"/>
                      <a:pt x="561" y="988"/>
                      <a:pt x="609" y="1035"/>
                    </a:cubicBezTo>
                    <a:cubicBezTo>
                      <a:pt x="654" y="897"/>
                      <a:pt x="781" y="821"/>
                      <a:pt x="846" y="786"/>
                    </a:cubicBezTo>
                    <a:cubicBezTo>
                      <a:pt x="831" y="794"/>
                      <a:pt x="825" y="797"/>
                      <a:pt x="825" y="797"/>
                    </a:cubicBezTo>
                    <a:cubicBezTo>
                      <a:pt x="825" y="798"/>
                      <a:pt x="825" y="798"/>
                      <a:pt x="825" y="797"/>
                    </a:cubicBezTo>
                    <a:cubicBezTo>
                      <a:pt x="826" y="797"/>
                      <a:pt x="854" y="781"/>
                      <a:pt x="856" y="780"/>
                    </a:cubicBezTo>
                    <a:cubicBezTo>
                      <a:pt x="856" y="780"/>
                      <a:pt x="856" y="780"/>
                      <a:pt x="856" y="780"/>
                    </a:cubicBezTo>
                    <a:cubicBezTo>
                      <a:pt x="855" y="781"/>
                      <a:pt x="852" y="782"/>
                      <a:pt x="846" y="786"/>
                    </a:cubicBezTo>
                    <a:cubicBezTo>
                      <a:pt x="889" y="762"/>
                      <a:pt x="923" y="753"/>
                      <a:pt x="951" y="753"/>
                    </a:cubicBezTo>
                    <a:cubicBezTo>
                      <a:pt x="918" y="718"/>
                      <a:pt x="885" y="683"/>
                      <a:pt x="857" y="644"/>
                    </a:cubicBezTo>
                    <a:cubicBezTo>
                      <a:pt x="827" y="602"/>
                      <a:pt x="800" y="558"/>
                      <a:pt x="773" y="513"/>
                    </a:cubicBezTo>
                    <a:cubicBezTo>
                      <a:pt x="717" y="419"/>
                      <a:pt x="664" y="322"/>
                      <a:pt x="612" y="225"/>
                    </a:cubicBezTo>
                    <a:cubicBezTo>
                      <a:pt x="572" y="150"/>
                      <a:pt x="533" y="75"/>
                      <a:pt x="495" y="0"/>
                    </a:cubicBezTo>
                    <a:cubicBezTo>
                      <a:pt x="321" y="38"/>
                      <a:pt x="155" y="97"/>
                      <a:pt x="0" y="174"/>
                    </a:cubicBezTo>
                    <a:cubicBezTo>
                      <a:pt x="100" y="336"/>
                      <a:pt x="201" y="497"/>
                      <a:pt x="306" y="655"/>
                    </a:cubicBezTo>
                    <a:cubicBezTo>
                      <a:pt x="359" y="734"/>
                      <a:pt x="411" y="815"/>
                      <a:pt x="471" y="88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" name="Freeform 7">
                <a:extLst>
                  <a:ext uri="{FF2B5EF4-FFF2-40B4-BE49-F238E27FC236}">
                    <a16:creationId xmlns:a16="http://schemas.microsoft.com/office/drawing/2014/main" xmlns="" id="{B275D598-1470-4ECB-BBCF-4D284BBDB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2503488"/>
                <a:ext cx="1328738" cy="1285875"/>
              </a:xfrm>
              <a:custGeom>
                <a:avLst/>
                <a:gdLst>
                  <a:gd name="T0" fmla="*/ 327 w 1147"/>
                  <a:gd name="T1" fmla="*/ 84 h 1114"/>
                  <a:gd name="T2" fmla="*/ 167 w 1147"/>
                  <a:gd name="T3" fmla="*/ 154 h 1114"/>
                  <a:gd name="T4" fmla="*/ 69 w 1147"/>
                  <a:gd name="T5" fmla="*/ 198 h 1114"/>
                  <a:gd name="T6" fmla="*/ 0 w 1147"/>
                  <a:gd name="T7" fmla="*/ 228 h 1114"/>
                  <a:gd name="T8" fmla="*/ 234 w 1147"/>
                  <a:gd name="T9" fmla="*/ 434 h 1114"/>
                  <a:gd name="T10" fmla="*/ 292 w 1147"/>
                  <a:gd name="T11" fmla="*/ 763 h 1114"/>
                  <a:gd name="T12" fmla="*/ 339 w 1147"/>
                  <a:gd name="T13" fmla="*/ 806 h 1114"/>
                  <a:gd name="T14" fmla="*/ 426 w 1147"/>
                  <a:gd name="T15" fmla="*/ 887 h 1114"/>
                  <a:gd name="T16" fmla="*/ 505 w 1147"/>
                  <a:gd name="T17" fmla="*/ 960 h 1114"/>
                  <a:gd name="T18" fmla="*/ 633 w 1147"/>
                  <a:gd name="T19" fmla="*/ 1079 h 1114"/>
                  <a:gd name="T20" fmla="*/ 764 w 1147"/>
                  <a:gd name="T21" fmla="*/ 1095 h 1114"/>
                  <a:gd name="T22" fmla="*/ 800 w 1147"/>
                  <a:gd name="T23" fmla="*/ 1055 h 1114"/>
                  <a:gd name="T24" fmla="*/ 803 w 1147"/>
                  <a:gd name="T25" fmla="*/ 1002 h 1114"/>
                  <a:gd name="T26" fmla="*/ 820 w 1147"/>
                  <a:gd name="T27" fmla="*/ 974 h 1114"/>
                  <a:gd name="T28" fmla="*/ 869 w 1147"/>
                  <a:gd name="T29" fmla="*/ 960 h 1114"/>
                  <a:gd name="T30" fmla="*/ 915 w 1147"/>
                  <a:gd name="T31" fmla="*/ 919 h 1114"/>
                  <a:gd name="T32" fmla="*/ 919 w 1147"/>
                  <a:gd name="T33" fmla="*/ 860 h 1114"/>
                  <a:gd name="T34" fmla="*/ 1004 w 1147"/>
                  <a:gd name="T35" fmla="*/ 810 h 1114"/>
                  <a:gd name="T36" fmla="*/ 1036 w 1147"/>
                  <a:gd name="T37" fmla="*/ 769 h 1114"/>
                  <a:gd name="T38" fmla="*/ 1039 w 1147"/>
                  <a:gd name="T39" fmla="*/ 716 h 1114"/>
                  <a:gd name="T40" fmla="*/ 1050 w 1147"/>
                  <a:gd name="T41" fmla="*/ 681 h 1114"/>
                  <a:gd name="T42" fmla="*/ 1090 w 1147"/>
                  <a:gd name="T43" fmla="*/ 669 h 1114"/>
                  <a:gd name="T44" fmla="*/ 1137 w 1147"/>
                  <a:gd name="T45" fmla="*/ 567 h 1114"/>
                  <a:gd name="T46" fmla="*/ 1101 w 1147"/>
                  <a:gd name="T47" fmla="*/ 502 h 1114"/>
                  <a:gd name="T48" fmla="*/ 1018 w 1147"/>
                  <a:gd name="T49" fmla="*/ 425 h 1114"/>
                  <a:gd name="T50" fmla="*/ 1041 w 1147"/>
                  <a:gd name="T51" fmla="*/ 346 h 1114"/>
                  <a:gd name="T52" fmla="*/ 972 w 1147"/>
                  <a:gd name="T53" fmla="*/ 249 h 1114"/>
                  <a:gd name="T54" fmla="*/ 757 w 1147"/>
                  <a:gd name="T55" fmla="*/ 117 h 1114"/>
                  <a:gd name="T56" fmla="*/ 687 w 1147"/>
                  <a:gd name="T57" fmla="*/ 105 h 1114"/>
                  <a:gd name="T58" fmla="*/ 689 w 1147"/>
                  <a:gd name="T59" fmla="*/ 102 h 1114"/>
                  <a:gd name="T60" fmla="*/ 538 w 1147"/>
                  <a:gd name="T61" fmla="*/ 128 h 1114"/>
                  <a:gd name="T62" fmla="*/ 510 w 1147"/>
                  <a:gd name="T63" fmla="*/ 104 h 1114"/>
                  <a:gd name="T64" fmla="*/ 510 w 1147"/>
                  <a:gd name="T65" fmla="*/ 104 h 1114"/>
                  <a:gd name="T66" fmla="*/ 390 w 1147"/>
                  <a:gd name="T67" fmla="*/ 0 h 1114"/>
                  <a:gd name="T68" fmla="*/ 327 w 1147"/>
                  <a:gd name="T69" fmla="*/ 84 h 1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7" h="1114">
                    <a:moveTo>
                      <a:pt x="327" y="84"/>
                    </a:moveTo>
                    <a:cubicBezTo>
                      <a:pt x="167" y="154"/>
                      <a:pt x="167" y="154"/>
                      <a:pt x="167" y="154"/>
                    </a:cubicBezTo>
                    <a:cubicBezTo>
                      <a:pt x="69" y="198"/>
                      <a:pt x="69" y="198"/>
                      <a:pt x="69" y="198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8" y="297"/>
                      <a:pt x="156" y="366"/>
                      <a:pt x="234" y="434"/>
                    </a:cubicBezTo>
                    <a:cubicBezTo>
                      <a:pt x="185" y="540"/>
                      <a:pt x="201" y="678"/>
                      <a:pt x="292" y="763"/>
                    </a:cubicBezTo>
                    <a:cubicBezTo>
                      <a:pt x="339" y="806"/>
                      <a:pt x="339" y="806"/>
                      <a:pt x="339" y="806"/>
                    </a:cubicBezTo>
                    <a:cubicBezTo>
                      <a:pt x="426" y="887"/>
                      <a:pt x="426" y="887"/>
                      <a:pt x="426" y="887"/>
                    </a:cubicBezTo>
                    <a:cubicBezTo>
                      <a:pt x="505" y="960"/>
                      <a:pt x="505" y="960"/>
                      <a:pt x="505" y="960"/>
                    </a:cubicBezTo>
                    <a:cubicBezTo>
                      <a:pt x="633" y="1079"/>
                      <a:pt x="633" y="1079"/>
                      <a:pt x="633" y="1079"/>
                    </a:cubicBezTo>
                    <a:cubicBezTo>
                      <a:pt x="667" y="1110"/>
                      <a:pt x="724" y="1114"/>
                      <a:pt x="764" y="1095"/>
                    </a:cubicBezTo>
                    <a:cubicBezTo>
                      <a:pt x="782" y="1087"/>
                      <a:pt x="796" y="1075"/>
                      <a:pt x="800" y="1055"/>
                    </a:cubicBezTo>
                    <a:cubicBezTo>
                      <a:pt x="804" y="1038"/>
                      <a:pt x="802" y="1020"/>
                      <a:pt x="803" y="1002"/>
                    </a:cubicBezTo>
                    <a:cubicBezTo>
                      <a:pt x="804" y="988"/>
                      <a:pt x="806" y="979"/>
                      <a:pt x="820" y="974"/>
                    </a:cubicBezTo>
                    <a:cubicBezTo>
                      <a:pt x="836" y="969"/>
                      <a:pt x="853" y="966"/>
                      <a:pt x="869" y="960"/>
                    </a:cubicBezTo>
                    <a:cubicBezTo>
                      <a:pt x="888" y="952"/>
                      <a:pt x="909" y="939"/>
                      <a:pt x="915" y="919"/>
                    </a:cubicBezTo>
                    <a:cubicBezTo>
                      <a:pt x="921" y="900"/>
                      <a:pt x="917" y="879"/>
                      <a:pt x="919" y="860"/>
                    </a:cubicBezTo>
                    <a:cubicBezTo>
                      <a:pt x="923" y="815"/>
                      <a:pt x="973" y="825"/>
                      <a:pt x="1004" y="810"/>
                    </a:cubicBezTo>
                    <a:cubicBezTo>
                      <a:pt x="1021" y="802"/>
                      <a:pt x="1033" y="789"/>
                      <a:pt x="1036" y="769"/>
                    </a:cubicBezTo>
                    <a:cubicBezTo>
                      <a:pt x="1040" y="752"/>
                      <a:pt x="1039" y="734"/>
                      <a:pt x="1039" y="716"/>
                    </a:cubicBezTo>
                    <a:cubicBezTo>
                      <a:pt x="1040" y="704"/>
                      <a:pt x="1039" y="688"/>
                      <a:pt x="1050" y="681"/>
                    </a:cubicBezTo>
                    <a:cubicBezTo>
                      <a:pt x="1062" y="673"/>
                      <a:pt x="1078" y="674"/>
                      <a:pt x="1090" y="669"/>
                    </a:cubicBezTo>
                    <a:cubicBezTo>
                      <a:pt x="1132" y="651"/>
                      <a:pt x="1147" y="609"/>
                      <a:pt x="1137" y="567"/>
                    </a:cubicBezTo>
                    <a:cubicBezTo>
                      <a:pt x="1131" y="543"/>
                      <a:pt x="1119" y="518"/>
                      <a:pt x="1101" y="502"/>
                    </a:cubicBezTo>
                    <a:cubicBezTo>
                      <a:pt x="1018" y="425"/>
                      <a:pt x="1018" y="425"/>
                      <a:pt x="1018" y="425"/>
                    </a:cubicBezTo>
                    <a:cubicBezTo>
                      <a:pt x="1058" y="421"/>
                      <a:pt x="1052" y="373"/>
                      <a:pt x="1041" y="346"/>
                    </a:cubicBezTo>
                    <a:cubicBezTo>
                      <a:pt x="1026" y="309"/>
                      <a:pt x="999" y="277"/>
                      <a:pt x="972" y="249"/>
                    </a:cubicBezTo>
                    <a:cubicBezTo>
                      <a:pt x="913" y="187"/>
                      <a:pt x="839" y="139"/>
                      <a:pt x="757" y="117"/>
                    </a:cubicBezTo>
                    <a:cubicBezTo>
                      <a:pt x="734" y="111"/>
                      <a:pt x="711" y="107"/>
                      <a:pt x="687" y="105"/>
                    </a:cubicBezTo>
                    <a:cubicBezTo>
                      <a:pt x="688" y="104"/>
                      <a:pt x="689" y="103"/>
                      <a:pt x="689" y="102"/>
                    </a:cubicBezTo>
                    <a:cubicBezTo>
                      <a:pt x="640" y="100"/>
                      <a:pt x="589" y="108"/>
                      <a:pt x="538" y="128"/>
                    </a:cubicBezTo>
                    <a:cubicBezTo>
                      <a:pt x="538" y="128"/>
                      <a:pt x="528" y="119"/>
                      <a:pt x="510" y="104"/>
                    </a:cubicBezTo>
                    <a:cubicBezTo>
                      <a:pt x="510" y="104"/>
                      <a:pt x="510" y="104"/>
                      <a:pt x="510" y="104"/>
                    </a:cubicBezTo>
                    <a:cubicBezTo>
                      <a:pt x="484" y="82"/>
                      <a:pt x="442" y="46"/>
                      <a:pt x="390" y="0"/>
                    </a:cubicBezTo>
                    <a:cubicBezTo>
                      <a:pt x="382" y="36"/>
                      <a:pt x="358" y="70"/>
                      <a:pt x="327" y="8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xmlns="" id="{89458067-5206-4669-A47C-CEDEE3683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7313" y="4508500"/>
              <a:ext cx="11113" cy="12700"/>
            </a:xfrm>
            <a:custGeom>
              <a:avLst/>
              <a:gdLst>
                <a:gd name="T0" fmla="*/ 9 w 9"/>
                <a:gd name="T1" fmla="*/ 2 h 12"/>
                <a:gd name="T2" fmla="*/ 0 w 9"/>
                <a:gd name="T3" fmla="*/ 0 h 12"/>
                <a:gd name="T4" fmla="*/ 0 w 9"/>
                <a:gd name="T5" fmla="*/ 12 h 12"/>
                <a:gd name="T6" fmla="*/ 9 w 9"/>
                <a:gd name="T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2">
                  <a:moveTo>
                    <a:pt x="9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8"/>
                    <a:pt x="0" y="12"/>
                  </a:cubicBezTo>
                  <a:cubicBezTo>
                    <a:pt x="3" y="8"/>
                    <a:pt x="6" y="5"/>
                    <a:pt x="9" y="2"/>
                  </a:cubicBezTo>
                  <a:close/>
                </a:path>
              </a:pathLst>
            </a:custGeom>
            <a:solidFill>
              <a:srgbClr val="EA71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ECEAAD5E-BCF6-4513-9E2A-1005A63DEFCA}"/>
                </a:ext>
              </a:extLst>
            </p:cNvPr>
            <p:cNvGrpSpPr/>
            <p:nvPr/>
          </p:nvGrpSpPr>
          <p:grpSpPr>
            <a:xfrm>
              <a:off x="3789363" y="1825625"/>
              <a:ext cx="3178175" cy="1651001"/>
              <a:chOff x="3789363" y="1825625"/>
              <a:chExt cx="3178175" cy="1651001"/>
            </a:xfrm>
          </p:grpSpPr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xmlns="" id="{C9E641FF-BE13-4475-BF1D-86D327023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6113" y="1825625"/>
                <a:ext cx="1241425" cy="1049338"/>
              </a:xfrm>
              <a:custGeom>
                <a:avLst/>
                <a:gdLst>
                  <a:gd name="T0" fmla="*/ 45 w 1071"/>
                  <a:gd name="T1" fmla="*/ 668 h 908"/>
                  <a:gd name="T2" fmla="*/ 52 w 1071"/>
                  <a:gd name="T3" fmla="*/ 775 h 908"/>
                  <a:gd name="T4" fmla="*/ 58 w 1071"/>
                  <a:gd name="T5" fmla="*/ 872 h 908"/>
                  <a:gd name="T6" fmla="*/ 252 w 1071"/>
                  <a:gd name="T7" fmla="*/ 780 h 908"/>
                  <a:gd name="T8" fmla="*/ 576 w 1071"/>
                  <a:gd name="T9" fmla="*/ 857 h 908"/>
                  <a:gd name="T10" fmla="*/ 675 w 1071"/>
                  <a:gd name="T11" fmla="*/ 814 h 908"/>
                  <a:gd name="T12" fmla="*/ 744 w 1071"/>
                  <a:gd name="T13" fmla="*/ 784 h 908"/>
                  <a:gd name="T14" fmla="*/ 842 w 1071"/>
                  <a:gd name="T15" fmla="*/ 740 h 908"/>
                  <a:gd name="T16" fmla="*/ 1002 w 1071"/>
                  <a:gd name="T17" fmla="*/ 670 h 908"/>
                  <a:gd name="T18" fmla="*/ 1068 w 1071"/>
                  <a:gd name="T19" fmla="*/ 554 h 908"/>
                  <a:gd name="T20" fmla="*/ 1043 w 1071"/>
                  <a:gd name="T21" fmla="*/ 505 h 908"/>
                  <a:gd name="T22" fmla="*/ 998 w 1071"/>
                  <a:gd name="T23" fmla="*/ 483 h 908"/>
                  <a:gd name="T24" fmla="*/ 980 w 1071"/>
                  <a:gd name="T25" fmla="*/ 456 h 908"/>
                  <a:gd name="T26" fmla="*/ 985 w 1071"/>
                  <a:gd name="T27" fmla="*/ 391 h 908"/>
                  <a:gd name="T28" fmla="*/ 956 w 1071"/>
                  <a:gd name="T29" fmla="*/ 340 h 908"/>
                  <a:gd name="T30" fmla="*/ 911 w 1071"/>
                  <a:gd name="T31" fmla="*/ 319 h 908"/>
                  <a:gd name="T32" fmla="*/ 902 w 1071"/>
                  <a:gd name="T33" fmla="*/ 217 h 908"/>
                  <a:gd name="T34" fmla="*/ 828 w 1071"/>
                  <a:gd name="T35" fmla="*/ 152 h 908"/>
                  <a:gd name="T36" fmla="*/ 802 w 1071"/>
                  <a:gd name="T37" fmla="*/ 129 h 908"/>
                  <a:gd name="T38" fmla="*/ 807 w 1071"/>
                  <a:gd name="T39" fmla="*/ 91 h 908"/>
                  <a:gd name="T40" fmla="*/ 744 w 1071"/>
                  <a:gd name="T41" fmla="*/ 8 h 908"/>
                  <a:gd name="T42" fmla="*/ 658 w 1071"/>
                  <a:gd name="T43" fmla="*/ 12 h 908"/>
                  <a:gd name="T44" fmla="*/ 520 w 1071"/>
                  <a:gd name="T45" fmla="*/ 72 h 908"/>
                  <a:gd name="T46" fmla="*/ 469 w 1071"/>
                  <a:gd name="T47" fmla="*/ 10 h 908"/>
                  <a:gd name="T48" fmla="*/ 341 w 1071"/>
                  <a:gd name="T49" fmla="*/ 43 h 908"/>
                  <a:gd name="T50" fmla="*/ 177 w 1071"/>
                  <a:gd name="T51" fmla="*/ 169 h 908"/>
                  <a:gd name="T52" fmla="*/ 91 w 1071"/>
                  <a:gd name="T53" fmla="*/ 380 h 908"/>
                  <a:gd name="T54" fmla="*/ 0 w 1071"/>
                  <a:gd name="T55" fmla="*/ 424 h 908"/>
                  <a:gd name="T56" fmla="*/ 34 w 1071"/>
                  <a:gd name="T57" fmla="*/ 494 h 908"/>
                  <a:gd name="T58" fmla="*/ 45 w 1071"/>
                  <a:gd name="T59" fmla="*/ 66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71" h="908">
                    <a:moveTo>
                      <a:pt x="45" y="668"/>
                    </a:moveTo>
                    <a:cubicBezTo>
                      <a:pt x="52" y="775"/>
                      <a:pt x="52" y="775"/>
                      <a:pt x="52" y="775"/>
                    </a:cubicBezTo>
                    <a:cubicBezTo>
                      <a:pt x="58" y="872"/>
                      <a:pt x="58" y="872"/>
                      <a:pt x="58" y="872"/>
                    </a:cubicBezTo>
                    <a:cubicBezTo>
                      <a:pt x="174" y="817"/>
                      <a:pt x="252" y="780"/>
                      <a:pt x="252" y="780"/>
                    </a:cubicBezTo>
                    <a:cubicBezTo>
                      <a:pt x="329" y="867"/>
                      <a:pt x="462" y="908"/>
                      <a:pt x="576" y="857"/>
                    </a:cubicBezTo>
                    <a:cubicBezTo>
                      <a:pt x="675" y="814"/>
                      <a:pt x="675" y="814"/>
                      <a:pt x="675" y="814"/>
                    </a:cubicBezTo>
                    <a:cubicBezTo>
                      <a:pt x="744" y="784"/>
                      <a:pt x="744" y="784"/>
                      <a:pt x="744" y="784"/>
                    </a:cubicBezTo>
                    <a:cubicBezTo>
                      <a:pt x="842" y="740"/>
                      <a:pt x="842" y="740"/>
                      <a:pt x="842" y="740"/>
                    </a:cubicBezTo>
                    <a:cubicBezTo>
                      <a:pt x="1002" y="670"/>
                      <a:pt x="1002" y="670"/>
                      <a:pt x="1002" y="670"/>
                    </a:cubicBezTo>
                    <a:cubicBezTo>
                      <a:pt x="1044" y="651"/>
                      <a:pt x="1071" y="599"/>
                      <a:pt x="1068" y="554"/>
                    </a:cubicBezTo>
                    <a:cubicBezTo>
                      <a:pt x="1067" y="533"/>
                      <a:pt x="1061" y="516"/>
                      <a:pt x="1043" y="505"/>
                    </a:cubicBezTo>
                    <a:cubicBezTo>
                      <a:pt x="1029" y="496"/>
                      <a:pt x="1013" y="491"/>
                      <a:pt x="998" y="483"/>
                    </a:cubicBezTo>
                    <a:cubicBezTo>
                      <a:pt x="985" y="477"/>
                      <a:pt x="979" y="471"/>
                      <a:pt x="980" y="456"/>
                    </a:cubicBezTo>
                    <a:cubicBezTo>
                      <a:pt x="982" y="434"/>
                      <a:pt x="988" y="413"/>
                      <a:pt x="985" y="391"/>
                    </a:cubicBezTo>
                    <a:cubicBezTo>
                      <a:pt x="983" y="369"/>
                      <a:pt x="975" y="351"/>
                      <a:pt x="956" y="340"/>
                    </a:cubicBezTo>
                    <a:cubicBezTo>
                      <a:pt x="941" y="332"/>
                      <a:pt x="925" y="328"/>
                      <a:pt x="911" y="319"/>
                    </a:cubicBezTo>
                    <a:cubicBezTo>
                      <a:pt x="874" y="296"/>
                      <a:pt x="906" y="250"/>
                      <a:pt x="902" y="217"/>
                    </a:cubicBezTo>
                    <a:cubicBezTo>
                      <a:pt x="897" y="178"/>
                      <a:pt x="859" y="167"/>
                      <a:pt x="828" y="152"/>
                    </a:cubicBezTo>
                    <a:cubicBezTo>
                      <a:pt x="818" y="147"/>
                      <a:pt x="804" y="142"/>
                      <a:pt x="802" y="129"/>
                    </a:cubicBezTo>
                    <a:cubicBezTo>
                      <a:pt x="800" y="117"/>
                      <a:pt x="807" y="103"/>
                      <a:pt x="807" y="91"/>
                    </a:cubicBezTo>
                    <a:cubicBezTo>
                      <a:pt x="809" y="50"/>
                      <a:pt x="782" y="18"/>
                      <a:pt x="744" y="8"/>
                    </a:cubicBezTo>
                    <a:cubicBezTo>
                      <a:pt x="717" y="0"/>
                      <a:pt x="684" y="0"/>
                      <a:pt x="658" y="12"/>
                    </a:cubicBezTo>
                    <a:cubicBezTo>
                      <a:pt x="520" y="72"/>
                      <a:pt x="520" y="72"/>
                      <a:pt x="520" y="72"/>
                    </a:cubicBezTo>
                    <a:cubicBezTo>
                      <a:pt x="530" y="40"/>
                      <a:pt x="497" y="16"/>
                      <a:pt x="469" y="10"/>
                    </a:cubicBezTo>
                    <a:cubicBezTo>
                      <a:pt x="425" y="2"/>
                      <a:pt x="379" y="22"/>
                      <a:pt x="341" y="43"/>
                    </a:cubicBezTo>
                    <a:cubicBezTo>
                      <a:pt x="281" y="76"/>
                      <a:pt x="223" y="116"/>
                      <a:pt x="177" y="169"/>
                    </a:cubicBezTo>
                    <a:cubicBezTo>
                      <a:pt x="125" y="228"/>
                      <a:pt x="93" y="301"/>
                      <a:pt x="91" y="380"/>
                    </a:cubicBezTo>
                    <a:cubicBezTo>
                      <a:pt x="91" y="380"/>
                      <a:pt x="57" y="397"/>
                      <a:pt x="0" y="424"/>
                    </a:cubicBezTo>
                    <a:cubicBezTo>
                      <a:pt x="19" y="443"/>
                      <a:pt x="32" y="469"/>
                      <a:pt x="34" y="494"/>
                    </a:cubicBezTo>
                    <a:lnTo>
                      <a:pt x="45" y="668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xmlns="" id="{4027853A-6279-418E-B76C-FC20D4750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9363" y="2716213"/>
                <a:ext cx="1174750" cy="760413"/>
              </a:xfrm>
              <a:custGeom>
                <a:avLst/>
                <a:gdLst>
                  <a:gd name="T0" fmla="*/ 756 w 1014"/>
                  <a:gd name="T1" fmla="*/ 522 h 658"/>
                  <a:gd name="T2" fmla="*/ 1008 w 1014"/>
                  <a:gd name="T3" fmla="*/ 427 h 658"/>
                  <a:gd name="T4" fmla="*/ 1014 w 1014"/>
                  <a:gd name="T5" fmla="*/ 424 h 658"/>
                  <a:gd name="T6" fmla="*/ 891 w 1014"/>
                  <a:gd name="T7" fmla="*/ 126 h 658"/>
                  <a:gd name="T8" fmla="*/ 891 w 1014"/>
                  <a:gd name="T9" fmla="*/ 126 h 658"/>
                  <a:gd name="T10" fmla="*/ 891 w 1014"/>
                  <a:gd name="T11" fmla="*/ 125 h 658"/>
                  <a:gd name="T12" fmla="*/ 895 w 1014"/>
                  <a:gd name="T13" fmla="*/ 0 h 658"/>
                  <a:gd name="T14" fmla="*/ 652 w 1014"/>
                  <a:gd name="T15" fmla="*/ 78 h 658"/>
                  <a:gd name="T16" fmla="*/ 402 w 1014"/>
                  <a:gd name="T17" fmla="*/ 112 h 658"/>
                  <a:gd name="T18" fmla="*/ 40 w 1014"/>
                  <a:gd name="T19" fmla="*/ 143 h 658"/>
                  <a:gd name="T20" fmla="*/ 0 w 1014"/>
                  <a:gd name="T21" fmla="*/ 551 h 658"/>
                  <a:gd name="T22" fmla="*/ 3 w 1014"/>
                  <a:gd name="T23" fmla="*/ 658 h 658"/>
                  <a:gd name="T24" fmla="*/ 550 w 1014"/>
                  <a:gd name="T25" fmla="*/ 568 h 658"/>
                  <a:gd name="T26" fmla="*/ 756 w 1014"/>
                  <a:gd name="T27" fmla="*/ 522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4" h="658">
                    <a:moveTo>
                      <a:pt x="756" y="522"/>
                    </a:moveTo>
                    <a:cubicBezTo>
                      <a:pt x="842" y="498"/>
                      <a:pt x="925" y="461"/>
                      <a:pt x="1008" y="427"/>
                    </a:cubicBezTo>
                    <a:cubicBezTo>
                      <a:pt x="1010" y="426"/>
                      <a:pt x="1012" y="425"/>
                      <a:pt x="1014" y="424"/>
                    </a:cubicBezTo>
                    <a:cubicBezTo>
                      <a:pt x="929" y="365"/>
                      <a:pt x="911" y="289"/>
                      <a:pt x="891" y="126"/>
                    </a:cubicBezTo>
                    <a:cubicBezTo>
                      <a:pt x="895" y="159"/>
                      <a:pt x="905" y="245"/>
                      <a:pt x="891" y="126"/>
                    </a:cubicBezTo>
                    <a:cubicBezTo>
                      <a:pt x="889" y="110"/>
                      <a:pt x="889" y="114"/>
                      <a:pt x="891" y="125"/>
                    </a:cubicBezTo>
                    <a:cubicBezTo>
                      <a:pt x="883" y="66"/>
                      <a:pt x="887" y="26"/>
                      <a:pt x="895" y="0"/>
                    </a:cubicBezTo>
                    <a:cubicBezTo>
                      <a:pt x="816" y="31"/>
                      <a:pt x="736" y="62"/>
                      <a:pt x="652" y="78"/>
                    </a:cubicBezTo>
                    <a:cubicBezTo>
                      <a:pt x="569" y="94"/>
                      <a:pt x="485" y="104"/>
                      <a:pt x="402" y="112"/>
                    </a:cubicBezTo>
                    <a:cubicBezTo>
                      <a:pt x="281" y="125"/>
                      <a:pt x="161" y="135"/>
                      <a:pt x="40" y="143"/>
                    </a:cubicBezTo>
                    <a:cubicBezTo>
                      <a:pt x="14" y="275"/>
                      <a:pt x="0" y="411"/>
                      <a:pt x="0" y="551"/>
                    </a:cubicBezTo>
                    <a:cubicBezTo>
                      <a:pt x="0" y="587"/>
                      <a:pt x="1" y="623"/>
                      <a:pt x="3" y="658"/>
                    </a:cubicBezTo>
                    <a:cubicBezTo>
                      <a:pt x="186" y="631"/>
                      <a:pt x="369" y="603"/>
                      <a:pt x="550" y="568"/>
                    </a:cubicBezTo>
                    <a:cubicBezTo>
                      <a:pt x="619" y="555"/>
                      <a:pt x="688" y="542"/>
                      <a:pt x="756" y="5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xmlns="" id="{12C4CEC5-10CA-4AF2-8BA1-FFC596980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238" y="2860675"/>
              <a:ext cx="0" cy="1588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3B3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xmlns="" id="{45EC5D23-D077-4BCD-A5B2-37F99BDA1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3013" y="2749550"/>
              <a:ext cx="0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1"/>
                    <a:pt x="0" y="0"/>
                    <a:pt x="1" y="2"/>
                  </a:cubicBezTo>
                  <a:close/>
                </a:path>
              </a:pathLst>
            </a:custGeom>
            <a:solidFill>
              <a:srgbClr val="FFC8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xmlns="" id="{D249B846-FB39-4706-B668-1DE49F798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6351" y="2782888"/>
              <a:ext cx="1588" cy="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C8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Rectangle 17">
              <a:extLst>
                <a:ext uri="{FF2B5EF4-FFF2-40B4-BE49-F238E27FC236}">
                  <a16:creationId xmlns:a16="http://schemas.microsoft.com/office/drawing/2014/main" xmlns="" id="{6DCF9753-17C3-4F48-87B6-F7D29AF03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1113" y="2786063"/>
              <a:ext cx="1588" cy="1588"/>
            </a:xfrm>
            <a:prstGeom prst="rect">
              <a:avLst/>
            </a:prstGeom>
            <a:solidFill>
              <a:srgbClr val="FFC81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69924902-5887-4DE0-A683-FC5A1C7C250D}"/>
                </a:ext>
              </a:extLst>
            </p:cNvPr>
            <p:cNvGrpSpPr/>
            <p:nvPr/>
          </p:nvGrpSpPr>
          <p:grpSpPr>
            <a:xfrm>
              <a:off x="6116638" y="1708150"/>
              <a:ext cx="2281238" cy="3171826"/>
              <a:chOff x="6116638" y="1708150"/>
              <a:chExt cx="2281238" cy="3171826"/>
            </a:xfrm>
          </p:grpSpPr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xmlns="" id="{9611AD52-AC9F-4C84-A1C4-6F3642CD8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6638" y="3433763"/>
                <a:ext cx="1173163" cy="1446213"/>
              </a:xfrm>
              <a:custGeom>
                <a:avLst/>
                <a:gdLst>
                  <a:gd name="T0" fmla="*/ 929 w 1013"/>
                  <a:gd name="T1" fmla="*/ 951 h 1252"/>
                  <a:gd name="T2" fmla="*/ 971 w 1013"/>
                  <a:gd name="T3" fmla="*/ 757 h 1252"/>
                  <a:gd name="T4" fmla="*/ 905 w 1013"/>
                  <a:gd name="T5" fmla="*/ 530 h 1252"/>
                  <a:gd name="T6" fmla="*/ 1013 w 1013"/>
                  <a:gd name="T7" fmla="*/ 295 h 1252"/>
                  <a:gd name="T8" fmla="*/ 971 w 1013"/>
                  <a:gd name="T9" fmla="*/ 273 h 1252"/>
                  <a:gd name="T10" fmla="*/ 843 w 1013"/>
                  <a:gd name="T11" fmla="*/ 154 h 1252"/>
                  <a:gd name="T12" fmla="*/ 764 w 1013"/>
                  <a:gd name="T13" fmla="*/ 81 h 1252"/>
                  <a:gd name="T14" fmla="*/ 677 w 1013"/>
                  <a:gd name="T15" fmla="*/ 0 h 1252"/>
                  <a:gd name="T16" fmla="*/ 526 w 1013"/>
                  <a:gd name="T17" fmla="*/ 326 h 1252"/>
                  <a:gd name="T18" fmla="*/ 227 w 1013"/>
                  <a:gd name="T19" fmla="*/ 474 h 1252"/>
                  <a:gd name="T20" fmla="*/ 200 w 1013"/>
                  <a:gd name="T21" fmla="*/ 529 h 1252"/>
                  <a:gd name="T22" fmla="*/ 146 w 1013"/>
                  <a:gd name="T23" fmla="*/ 638 h 1252"/>
                  <a:gd name="T24" fmla="*/ 98 w 1013"/>
                  <a:gd name="T25" fmla="*/ 734 h 1252"/>
                  <a:gd name="T26" fmla="*/ 20 w 1013"/>
                  <a:gd name="T27" fmla="*/ 891 h 1252"/>
                  <a:gd name="T28" fmla="*/ 42 w 1013"/>
                  <a:gd name="T29" fmla="*/ 1021 h 1252"/>
                  <a:gd name="T30" fmla="*/ 91 w 1013"/>
                  <a:gd name="T31" fmla="*/ 1044 h 1252"/>
                  <a:gd name="T32" fmla="*/ 144 w 1013"/>
                  <a:gd name="T33" fmla="*/ 1031 h 1252"/>
                  <a:gd name="T34" fmla="*/ 173 w 1013"/>
                  <a:gd name="T35" fmla="*/ 1040 h 1252"/>
                  <a:gd name="T36" fmla="*/ 199 w 1013"/>
                  <a:gd name="T37" fmla="*/ 1080 h 1252"/>
                  <a:gd name="T38" fmla="*/ 247 w 1013"/>
                  <a:gd name="T39" fmla="*/ 1115 h 1252"/>
                  <a:gd name="T40" fmla="*/ 304 w 1013"/>
                  <a:gd name="T41" fmla="*/ 1104 h 1252"/>
                  <a:gd name="T42" fmla="*/ 349 w 1013"/>
                  <a:gd name="T43" fmla="*/ 1114 h 1252"/>
                  <a:gd name="T44" fmla="*/ 373 w 1013"/>
                  <a:gd name="T45" fmla="*/ 1158 h 1252"/>
                  <a:gd name="T46" fmla="*/ 416 w 1013"/>
                  <a:gd name="T47" fmla="*/ 1190 h 1252"/>
                  <a:gd name="T48" fmla="*/ 470 w 1013"/>
                  <a:gd name="T49" fmla="*/ 1181 h 1252"/>
                  <a:gd name="T50" fmla="*/ 513 w 1013"/>
                  <a:gd name="T51" fmla="*/ 1174 h 1252"/>
                  <a:gd name="T52" fmla="*/ 534 w 1013"/>
                  <a:gd name="T53" fmla="*/ 1201 h 1252"/>
                  <a:gd name="T54" fmla="*/ 638 w 1013"/>
                  <a:gd name="T55" fmla="*/ 1236 h 1252"/>
                  <a:gd name="T56" fmla="*/ 706 w 1013"/>
                  <a:gd name="T57" fmla="*/ 1176 h 1252"/>
                  <a:gd name="T58" fmla="*/ 768 w 1013"/>
                  <a:gd name="T59" fmla="*/ 1052 h 1252"/>
                  <a:gd name="T60" fmla="*/ 814 w 1013"/>
                  <a:gd name="T61" fmla="*/ 1078 h 1252"/>
                  <a:gd name="T62" fmla="*/ 871 w 1013"/>
                  <a:gd name="T63" fmla="*/ 1056 h 1252"/>
                  <a:gd name="T64" fmla="*/ 929 w 1013"/>
                  <a:gd name="T65" fmla="*/ 951 h 1252"/>
                  <a:gd name="T66" fmla="*/ 929 w 1013"/>
                  <a:gd name="T67" fmla="*/ 951 h 1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13" h="1252">
                    <a:moveTo>
                      <a:pt x="929" y="951"/>
                    </a:moveTo>
                    <a:cubicBezTo>
                      <a:pt x="945" y="886"/>
                      <a:pt x="966" y="824"/>
                      <a:pt x="971" y="757"/>
                    </a:cubicBezTo>
                    <a:cubicBezTo>
                      <a:pt x="976" y="676"/>
                      <a:pt x="956" y="595"/>
                      <a:pt x="905" y="530"/>
                    </a:cubicBezTo>
                    <a:cubicBezTo>
                      <a:pt x="905" y="530"/>
                      <a:pt x="949" y="432"/>
                      <a:pt x="1013" y="295"/>
                    </a:cubicBezTo>
                    <a:cubicBezTo>
                      <a:pt x="997" y="291"/>
                      <a:pt x="983" y="283"/>
                      <a:pt x="971" y="273"/>
                    </a:cubicBezTo>
                    <a:cubicBezTo>
                      <a:pt x="843" y="154"/>
                      <a:pt x="843" y="154"/>
                      <a:pt x="843" y="154"/>
                    </a:cubicBezTo>
                    <a:cubicBezTo>
                      <a:pt x="764" y="81"/>
                      <a:pt x="764" y="81"/>
                      <a:pt x="764" y="81"/>
                    </a:cubicBezTo>
                    <a:cubicBezTo>
                      <a:pt x="677" y="0"/>
                      <a:pt x="677" y="0"/>
                      <a:pt x="677" y="0"/>
                    </a:cubicBezTo>
                    <a:cubicBezTo>
                      <a:pt x="590" y="185"/>
                      <a:pt x="526" y="326"/>
                      <a:pt x="526" y="326"/>
                    </a:cubicBezTo>
                    <a:cubicBezTo>
                      <a:pt x="410" y="308"/>
                      <a:pt x="282" y="362"/>
                      <a:pt x="227" y="474"/>
                    </a:cubicBezTo>
                    <a:cubicBezTo>
                      <a:pt x="200" y="529"/>
                      <a:pt x="200" y="529"/>
                      <a:pt x="200" y="529"/>
                    </a:cubicBezTo>
                    <a:cubicBezTo>
                      <a:pt x="146" y="638"/>
                      <a:pt x="146" y="638"/>
                      <a:pt x="146" y="638"/>
                    </a:cubicBezTo>
                    <a:cubicBezTo>
                      <a:pt x="98" y="734"/>
                      <a:pt x="98" y="734"/>
                      <a:pt x="98" y="734"/>
                    </a:cubicBezTo>
                    <a:cubicBezTo>
                      <a:pt x="20" y="891"/>
                      <a:pt x="20" y="891"/>
                      <a:pt x="20" y="891"/>
                    </a:cubicBezTo>
                    <a:cubicBezTo>
                      <a:pt x="0" y="932"/>
                      <a:pt x="12" y="988"/>
                      <a:pt x="42" y="1021"/>
                    </a:cubicBezTo>
                    <a:cubicBezTo>
                      <a:pt x="55" y="1035"/>
                      <a:pt x="71" y="1046"/>
                      <a:pt x="91" y="1044"/>
                    </a:cubicBezTo>
                    <a:cubicBezTo>
                      <a:pt x="109" y="1042"/>
                      <a:pt x="126" y="1035"/>
                      <a:pt x="144" y="1031"/>
                    </a:cubicBezTo>
                    <a:cubicBezTo>
                      <a:pt x="157" y="1028"/>
                      <a:pt x="165" y="1029"/>
                      <a:pt x="173" y="1040"/>
                    </a:cubicBezTo>
                    <a:cubicBezTo>
                      <a:pt x="183" y="1053"/>
                      <a:pt x="189" y="1067"/>
                      <a:pt x="199" y="1080"/>
                    </a:cubicBezTo>
                    <a:cubicBezTo>
                      <a:pt x="211" y="1095"/>
                      <a:pt x="227" y="1112"/>
                      <a:pt x="247" y="1115"/>
                    </a:cubicBezTo>
                    <a:cubicBezTo>
                      <a:pt x="267" y="1118"/>
                      <a:pt x="286" y="1109"/>
                      <a:pt x="304" y="1104"/>
                    </a:cubicBezTo>
                    <a:cubicBezTo>
                      <a:pt x="321" y="1100"/>
                      <a:pt x="337" y="1100"/>
                      <a:pt x="349" y="1114"/>
                    </a:cubicBezTo>
                    <a:cubicBezTo>
                      <a:pt x="360" y="1127"/>
                      <a:pt x="365" y="1144"/>
                      <a:pt x="373" y="1158"/>
                    </a:cubicBezTo>
                    <a:cubicBezTo>
                      <a:pt x="383" y="1173"/>
                      <a:pt x="397" y="1187"/>
                      <a:pt x="416" y="1190"/>
                    </a:cubicBezTo>
                    <a:cubicBezTo>
                      <a:pt x="434" y="1192"/>
                      <a:pt x="452" y="1186"/>
                      <a:pt x="470" y="1181"/>
                    </a:cubicBezTo>
                    <a:cubicBezTo>
                      <a:pt x="482" y="1178"/>
                      <a:pt x="500" y="1170"/>
                      <a:pt x="513" y="1174"/>
                    </a:cubicBezTo>
                    <a:cubicBezTo>
                      <a:pt x="525" y="1177"/>
                      <a:pt x="529" y="1191"/>
                      <a:pt x="534" y="1201"/>
                    </a:cubicBezTo>
                    <a:cubicBezTo>
                      <a:pt x="555" y="1238"/>
                      <a:pt x="599" y="1252"/>
                      <a:pt x="638" y="1236"/>
                    </a:cubicBezTo>
                    <a:cubicBezTo>
                      <a:pt x="666" y="1225"/>
                      <a:pt x="693" y="1203"/>
                      <a:pt x="706" y="1176"/>
                    </a:cubicBezTo>
                    <a:cubicBezTo>
                      <a:pt x="768" y="1052"/>
                      <a:pt x="768" y="1052"/>
                      <a:pt x="768" y="1052"/>
                    </a:cubicBezTo>
                    <a:cubicBezTo>
                      <a:pt x="775" y="1069"/>
                      <a:pt x="796" y="1077"/>
                      <a:pt x="814" y="1078"/>
                    </a:cubicBezTo>
                    <a:cubicBezTo>
                      <a:pt x="835" y="1078"/>
                      <a:pt x="855" y="1070"/>
                      <a:pt x="871" y="1056"/>
                    </a:cubicBezTo>
                    <a:cubicBezTo>
                      <a:pt x="903" y="1030"/>
                      <a:pt x="919" y="989"/>
                      <a:pt x="929" y="951"/>
                    </a:cubicBezTo>
                    <a:cubicBezTo>
                      <a:pt x="945" y="885"/>
                      <a:pt x="912" y="1016"/>
                      <a:pt x="929" y="95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" name="Freeform 18">
                <a:extLst>
                  <a:ext uri="{FF2B5EF4-FFF2-40B4-BE49-F238E27FC236}">
                    <a16:creationId xmlns:a16="http://schemas.microsoft.com/office/drawing/2014/main" xmlns="" id="{651C0BBB-3320-4745-BA18-E8BA1036D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4088" y="1708150"/>
                <a:ext cx="1093788" cy="1219200"/>
              </a:xfrm>
              <a:custGeom>
                <a:avLst/>
                <a:gdLst>
                  <a:gd name="T0" fmla="*/ 290 w 945"/>
                  <a:gd name="T1" fmla="*/ 399 h 1056"/>
                  <a:gd name="T2" fmla="*/ 24 w 945"/>
                  <a:gd name="T3" fmla="*/ 751 h 1056"/>
                  <a:gd name="T4" fmla="*/ 0 w 945"/>
                  <a:gd name="T5" fmla="*/ 793 h 1056"/>
                  <a:gd name="T6" fmla="*/ 261 w 945"/>
                  <a:gd name="T7" fmla="*/ 912 h 1056"/>
                  <a:gd name="T8" fmla="*/ 250 w 945"/>
                  <a:gd name="T9" fmla="*/ 903 h 1056"/>
                  <a:gd name="T10" fmla="*/ 250 w 945"/>
                  <a:gd name="T11" fmla="*/ 903 h 1056"/>
                  <a:gd name="T12" fmla="*/ 261 w 945"/>
                  <a:gd name="T13" fmla="*/ 913 h 1056"/>
                  <a:gd name="T14" fmla="*/ 279 w 945"/>
                  <a:gd name="T15" fmla="*/ 930 h 1056"/>
                  <a:gd name="T16" fmla="*/ 280 w 945"/>
                  <a:gd name="T17" fmla="*/ 931 h 1056"/>
                  <a:gd name="T18" fmla="*/ 282 w 945"/>
                  <a:gd name="T19" fmla="*/ 933 h 1056"/>
                  <a:gd name="T20" fmla="*/ 282 w 945"/>
                  <a:gd name="T21" fmla="*/ 933 h 1056"/>
                  <a:gd name="T22" fmla="*/ 280 w 945"/>
                  <a:gd name="T23" fmla="*/ 931 h 1056"/>
                  <a:gd name="T24" fmla="*/ 279 w 945"/>
                  <a:gd name="T25" fmla="*/ 930 h 1056"/>
                  <a:gd name="T26" fmla="*/ 261 w 945"/>
                  <a:gd name="T27" fmla="*/ 913 h 1056"/>
                  <a:gd name="T28" fmla="*/ 361 w 945"/>
                  <a:gd name="T29" fmla="*/ 1056 h 1056"/>
                  <a:gd name="T30" fmla="*/ 424 w 945"/>
                  <a:gd name="T31" fmla="*/ 964 h 1056"/>
                  <a:gd name="T32" fmla="*/ 491 w 945"/>
                  <a:gd name="T33" fmla="*/ 884 h 1056"/>
                  <a:gd name="T34" fmla="*/ 688 w 945"/>
                  <a:gd name="T35" fmla="*/ 680 h 1056"/>
                  <a:gd name="T36" fmla="*/ 945 w 945"/>
                  <a:gd name="T37" fmla="*/ 430 h 1056"/>
                  <a:gd name="T38" fmla="*/ 641 w 945"/>
                  <a:gd name="T39" fmla="*/ 0 h 1056"/>
                  <a:gd name="T40" fmla="*/ 290 w 945"/>
                  <a:gd name="T41" fmla="*/ 399 h 10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45" h="1056">
                    <a:moveTo>
                      <a:pt x="290" y="399"/>
                    </a:moveTo>
                    <a:cubicBezTo>
                      <a:pt x="195" y="511"/>
                      <a:pt x="97" y="623"/>
                      <a:pt x="24" y="751"/>
                    </a:cubicBezTo>
                    <a:cubicBezTo>
                      <a:pt x="16" y="765"/>
                      <a:pt x="8" y="779"/>
                      <a:pt x="0" y="793"/>
                    </a:cubicBezTo>
                    <a:cubicBezTo>
                      <a:pt x="118" y="802"/>
                      <a:pt x="216" y="869"/>
                      <a:pt x="261" y="912"/>
                    </a:cubicBezTo>
                    <a:cubicBezTo>
                      <a:pt x="256" y="908"/>
                      <a:pt x="252" y="904"/>
                      <a:pt x="250" y="903"/>
                    </a:cubicBezTo>
                    <a:cubicBezTo>
                      <a:pt x="249" y="901"/>
                      <a:pt x="249" y="902"/>
                      <a:pt x="250" y="903"/>
                    </a:cubicBezTo>
                    <a:cubicBezTo>
                      <a:pt x="252" y="904"/>
                      <a:pt x="255" y="907"/>
                      <a:pt x="261" y="913"/>
                    </a:cubicBezTo>
                    <a:cubicBezTo>
                      <a:pt x="270" y="922"/>
                      <a:pt x="276" y="927"/>
                      <a:pt x="279" y="930"/>
                    </a:cubicBezTo>
                    <a:cubicBezTo>
                      <a:pt x="280" y="931"/>
                      <a:pt x="280" y="931"/>
                      <a:pt x="280" y="931"/>
                    </a:cubicBezTo>
                    <a:cubicBezTo>
                      <a:pt x="281" y="932"/>
                      <a:pt x="282" y="933"/>
                      <a:pt x="282" y="933"/>
                    </a:cubicBezTo>
                    <a:cubicBezTo>
                      <a:pt x="282" y="933"/>
                      <a:pt x="282" y="933"/>
                      <a:pt x="282" y="933"/>
                    </a:cubicBezTo>
                    <a:cubicBezTo>
                      <a:pt x="282" y="933"/>
                      <a:pt x="281" y="932"/>
                      <a:pt x="280" y="931"/>
                    </a:cubicBezTo>
                    <a:cubicBezTo>
                      <a:pt x="280" y="931"/>
                      <a:pt x="280" y="931"/>
                      <a:pt x="279" y="930"/>
                    </a:cubicBezTo>
                    <a:cubicBezTo>
                      <a:pt x="275" y="926"/>
                      <a:pt x="267" y="919"/>
                      <a:pt x="261" y="913"/>
                    </a:cubicBezTo>
                    <a:cubicBezTo>
                      <a:pt x="326" y="975"/>
                      <a:pt x="354" y="1022"/>
                      <a:pt x="361" y="1056"/>
                    </a:cubicBezTo>
                    <a:cubicBezTo>
                      <a:pt x="381" y="1024"/>
                      <a:pt x="401" y="993"/>
                      <a:pt x="424" y="964"/>
                    </a:cubicBezTo>
                    <a:cubicBezTo>
                      <a:pt x="445" y="936"/>
                      <a:pt x="468" y="910"/>
                      <a:pt x="491" y="884"/>
                    </a:cubicBezTo>
                    <a:cubicBezTo>
                      <a:pt x="555" y="814"/>
                      <a:pt x="621" y="746"/>
                      <a:pt x="688" y="680"/>
                    </a:cubicBezTo>
                    <a:cubicBezTo>
                      <a:pt x="772" y="595"/>
                      <a:pt x="858" y="512"/>
                      <a:pt x="945" y="430"/>
                    </a:cubicBezTo>
                    <a:cubicBezTo>
                      <a:pt x="861" y="274"/>
                      <a:pt x="759" y="129"/>
                      <a:pt x="641" y="0"/>
                    </a:cubicBezTo>
                    <a:cubicBezTo>
                      <a:pt x="523" y="132"/>
                      <a:pt x="405" y="264"/>
                      <a:pt x="290" y="39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xmlns="" id="{2F6FAC2E-A505-4115-A3DF-D1DFD1E72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5713" y="2762250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C8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5C78BE44-DA6A-4102-BFD3-73EE8CBAEEA7}"/>
                </a:ext>
              </a:extLst>
            </p:cNvPr>
            <p:cNvGrpSpPr/>
            <p:nvPr/>
          </p:nvGrpSpPr>
          <p:grpSpPr>
            <a:xfrm>
              <a:off x="5013326" y="3640138"/>
              <a:ext cx="3341688" cy="1417638"/>
              <a:chOff x="5013326" y="3640138"/>
              <a:chExt cx="3341688" cy="1417638"/>
            </a:xfrm>
            <a:solidFill>
              <a:schemeClr val="accent5"/>
            </a:solidFill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xmlns="" id="{B5A04E45-002D-4753-AA4A-92133E39B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3326" y="3640138"/>
                <a:ext cx="1335088" cy="1031875"/>
              </a:xfrm>
              <a:custGeom>
                <a:avLst/>
                <a:gdLst>
                  <a:gd name="T0" fmla="*/ 1051 w 1153"/>
                  <a:gd name="T1" fmla="*/ 555 h 893"/>
                  <a:gd name="T2" fmla="*/ 1099 w 1153"/>
                  <a:gd name="T3" fmla="*/ 459 h 893"/>
                  <a:gd name="T4" fmla="*/ 1153 w 1153"/>
                  <a:gd name="T5" fmla="*/ 350 h 893"/>
                  <a:gd name="T6" fmla="*/ 862 w 1153"/>
                  <a:gd name="T7" fmla="*/ 314 h 893"/>
                  <a:gd name="T8" fmla="*/ 628 w 1153"/>
                  <a:gd name="T9" fmla="*/ 76 h 893"/>
                  <a:gd name="T10" fmla="*/ 530 w 1153"/>
                  <a:gd name="T11" fmla="*/ 61 h 893"/>
                  <a:gd name="T12" fmla="*/ 448 w 1153"/>
                  <a:gd name="T13" fmla="*/ 49 h 893"/>
                  <a:gd name="T14" fmla="*/ 341 w 1153"/>
                  <a:gd name="T15" fmla="*/ 33 h 893"/>
                  <a:gd name="T16" fmla="*/ 169 w 1153"/>
                  <a:gd name="T17" fmla="*/ 7 h 893"/>
                  <a:gd name="T18" fmla="*/ 48 w 1153"/>
                  <a:gd name="T19" fmla="*/ 74 h 893"/>
                  <a:gd name="T20" fmla="*/ 47 w 1153"/>
                  <a:gd name="T21" fmla="*/ 127 h 893"/>
                  <a:gd name="T22" fmla="*/ 75 w 1153"/>
                  <a:gd name="T23" fmla="*/ 173 h 893"/>
                  <a:gd name="T24" fmla="*/ 71 w 1153"/>
                  <a:gd name="T25" fmla="*/ 203 h 893"/>
                  <a:gd name="T26" fmla="*/ 39 w 1153"/>
                  <a:gd name="T27" fmla="*/ 243 h 893"/>
                  <a:gd name="T28" fmla="*/ 26 w 1153"/>
                  <a:gd name="T29" fmla="*/ 299 h 893"/>
                  <a:gd name="T30" fmla="*/ 54 w 1153"/>
                  <a:gd name="T31" fmla="*/ 346 h 893"/>
                  <a:gd name="T32" fmla="*/ 57 w 1153"/>
                  <a:gd name="T33" fmla="*/ 388 h 893"/>
                  <a:gd name="T34" fmla="*/ 25 w 1153"/>
                  <a:gd name="T35" fmla="*/ 423 h 893"/>
                  <a:gd name="T36" fmla="*/ 5 w 1153"/>
                  <a:gd name="T37" fmla="*/ 472 h 893"/>
                  <a:gd name="T38" fmla="*/ 28 w 1153"/>
                  <a:gd name="T39" fmla="*/ 520 h 893"/>
                  <a:gd name="T40" fmla="*/ 50 w 1153"/>
                  <a:gd name="T41" fmla="*/ 561 h 893"/>
                  <a:gd name="T42" fmla="*/ 36 w 1153"/>
                  <a:gd name="T43" fmla="*/ 587 h 893"/>
                  <a:gd name="T44" fmla="*/ 20 w 1153"/>
                  <a:gd name="T45" fmla="*/ 687 h 893"/>
                  <a:gd name="T46" fmla="*/ 108 w 1153"/>
                  <a:gd name="T47" fmla="*/ 748 h 893"/>
                  <a:gd name="T48" fmla="*/ 133 w 1153"/>
                  <a:gd name="T49" fmla="*/ 751 h 893"/>
                  <a:gd name="T50" fmla="*/ 142 w 1153"/>
                  <a:gd name="T51" fmla="*/ 753 h 893"/>
                  <a:gd name="T52" fmla="*/ 131 w 1153"/>
                  <a:gd name="T53" fmla="*/ 815 h 893"/>
                  <a:gd name="T54" fmla="*/ 146 w 1153"/>
                  <a:gd name="T55" fmla="*/ 831 h 893"/>
                  <a:gd name="T56" fmla="*/ 208 w 1153"/>
                  <a:gd name="T57" fmla="*/ 862 h 893"/>
                  <a:gd name="T58" fmla="*/ 326 w 1153"/>
                  <a:gd name="T59" fmla="*/ 884 h 893"/>
                  <a:gd name="T60" fmla="*/ 470 w 1153"/>
                  <a:gd name="T61" fmla="*/ 892 h 893"/>
                  <a:gd name="T62" fmla="*/ 649 w 1153"/>
                  <a:gd name="T63" fmla="*/ 853 h 893"/>
                  <a:gd name="T64" fmla="*/ 784 w 1153"/>
                  <a:gd name="T65" fmla="*/ 738 h 893"/>
                  <a:gd name="T66" fmla="*/ 964 w 1153"/>
                  <a:gd name="T67" fmla="*/ 759 h 893"/>
                  <a:gd name="T68" fmla="*/ 973 w 1153"/>
                  <a:gd name="T69" fmla="*/ 712 h 893"/>
                  <a:gd name="T70" fmla="*/ 1051 w 1153"/>
                  <a:gd name="T71" fmla="*/ 555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53" h="893">
                    <a:moveTo>
                      <a:pt x="1051" y="555"/>
                    </a:moveTo>
                    <a:cubicBezTo>
                      <a:pt x="1099" y="459"/>
                      <a:pt x="1099" y="459"/>
                      <a:pt x="1099" y="459"/>
                    </a:cubicBezTo>
                    <a:cubicBezTo>
                      <a:pt x="1153" y="350"/>
                      <a:pt x="1153" y="350"/>
                      <a:pt x="1153" y="350"/>
                    </a:cubicBezTo>
                    <a:cubicBezTo>
                      <a:pt x="983" y="328"/>
                      <a:pt x="862" y="314"/>
                      <a:pt x="862" y="314"/>
                    </a:cubicBezTo>
                    <a:cubicBezTo>
                      <a:pt x="843" y="199"/>
                      <a:pt x="752" y="94"/>
                      <a:pt x="628" y="76"/>
                    </a:cubicBezTo>
                    <a:cubicBezTo>
                      <a:pt x="530" y="61"/>
                      <a:pt x="530" y="61"/>
                      <a:pt x="530" y="61"/>
                    </a:cubicBezTo>
                    <a:cubicBezTo>
                      <a:pt x="448" y="49"/>
                      <a:pt x="448" y="49"/>
                      <a:pt x="448" y="49"/>
                    </a:cubicBezTo>
                    <a:cubicBezTo>
                      <a:pt x="341" y="33"/>
                      <a:pt x="341" y="33"/>
                      <a:pt x="341" y="33"/>
                    </a:cubicBezTo>
                    <a:cubicBezTo>
                      <a:pt x="169" y="7"/>
                      <a:pt x="169" y="7"/>
                      <a:pt x="169" y="7"/>
                    </a:cubicBezTo>
                    <a:cubicBezTo>
                      <a:pt x="121" y="0"/>
                      <a:pt x="69" y="32"/>
                      <a:pt x="48" y="74"/>
                    </a:cubicBezTo>
                    <a:cubicBezTo>
                      <a:pt x="39" y="92"/>
                      <a:pt x="38" y="109"/>
                      <a:pt x="47" y="127"/>
                    </a:cubicBezTo>
                    <a:cubicBezTo>
                      <a:pt x="55" y="143"/>
                      <a:pt x="67" y="157"/>
                      <a:pt x="75" y="173"/>
                    </a:cubicBezTo>
                    <a:cubicBezTo>
                      <a:pt x="82" y="185"/>
                      <a:pt x="79" y="193"/>
                      <a:pt x="71" y="203"/>
                    </a:cubicBezTo>
                    <a:cubicBezTo>
                      <a:pt x="60" y="216"/>
                      <a:pt x="48" y="228"/>
                      <a:pt x="39" y="243"/>
                    </a:cubicBezTo>
                    <a:cubicBezTo>
                      <a:pt x="29" y="259"/>
                      <a:pt x="21" y="280"/>
                      <a:pt x="26" y="299"/>
                    </a:cubicBezTo>
                    <a:cubicBezTo>
                      <a:pt x="32" y="317"/>
                      <a:pt x="45" y="330"/>
                      <a:pt x="54" y="346"/>
                    </a:cubicBezTo>
                    <a:cubicBezTo>
                      <a:pt x="63" y="360"/>
                      <a:pt x="66" y="374"/>
                      <a:pt x="57" y="388"/>
                    </a:cubicBezTo>
                    <a:cubicBezTo>
                      <a:pt x="49" y="402"/>
                      <a:pt x="35" y="412"/>
                      <a:pt x="25" y="423"/>
                    </a:cubicBezTo>
                    <a:cubicBezTo>
                      <a:pt x="14" y="436"/>
                      <a:pt x="3" y="454"/>
                      <a:pt x="5" y="472"/>
                    </a:cubicBezTo>
                    <a:cubicBezTo>
                      <a:pt x="7" y="490"/>
                      <a:pt x="18" y="506"/>
                      <a:pt x="28" y="520"/>
                    </a:cubicBezTo>
                    <a:cubicBezTo>
                      <a:pt x="36" y="532"/>
                      <a:pt x="48" y="546"/>
                      <a:pt x="50" y="561"/>
                    </a:cubicBezTo>
                    <a:cubicBezTo>
                      <a:pt x="52" y="572"/>
                      <a:pt x="43" y="580"/>
                      <a:pt x="36" y="587"/>
                    </a:cubicBezTo>
                    <a:cubicBezTo>
                      <a:pt x="10" y="614"/>
                      <a:pt x="0" y="653"/>
                      <a:pt x="20" y="687"/>
                    </a:cubicBezTo>
                    <a:cubicBezTo>
                      <a:pt x="37" y="717"/>
                      <a:pt x="73" y="742"/>
                      <a:pt x="108" y="748"/>
                    </a:cubicBezTo>
                    <a:cubicBezTo>
                      <a:pt x="133" y="751"/>
                      <a:pt x="133" y="751"/>
                      <a:pt x="133" y="751"/>
                    </a:cubicBezTo>
                    <a:cubicBezTo>
                      <a:pt x="142" y="753"/>
                      <a:pt x="142" y="753"/>
                      <a:pt x="142" y="753"/>
                    </a:cubicBezTo>
                    <a:cubicBezTo>
                      <a:pt x="124" y="768"/>
                      <a:pt x="117" y="794"/>
                      <a:pt x="131" y="815"/>
                    </a:cubicBezTo>
                    <a:cubicBezTo>
                      <a:pt x="135" y="821"/>
                      <a:pt x="140" y="827"/>
                      <a:pt x="146" y="831"/>
                    </a:cubicBezTo>
                    <a:cubicBezTo>
                      <a:pt x="164" y="846"/>
                      <a:pt x="186" y="855"/>
                      <a:pt x="208" y="862"/>
                    </a:cubicBezTo>
                    <a:cubicBezTo>
                      <a:pt x="246" y="874"/>
                      <a:pt x="286" y="880"/>
                      <a:pt x="326" y="884"/>
                    </a:cubicBezTo>
                    <a:cubicBezTo>
                      <a:pt x="373" y="890"/>
                      <a:pt x="422" y="893"/>
                      <a:pt x="470" y="892"/>
                    </a:cubicBezTo>
                    <a:cubicBezTo>
                      <a:pt x="531" y="889"/>
                      <a:pt x="593" y="878"/>
                      <a:pt x="649" y="853"/>
                    </a:cubicBezTo>
                    <a:cubicBezTo>
                      <a:pt x="704" y="828"/>
                      <a:pt x="751" y="788"/>
                      <a:pt x="784" y="738"/>
                    </a:cubicBezTo>
                    <a:cubicBezTo>
                      <a:pt x="784" y="738"/>
                      <a:pt x="856" y="746"/>
                      <a:pt x="964" y="759"/>
                    </a:cubicBezTo>
                    <a:cubicBezTo>
                      <a:pt x="963" y="742"/>
                      <a:pt x="966" y="726"/>
                      <a:pt x="973" y="712"/>
                    </a:cubicBezTo>
                    <a:lnTo>
                      <a:pt x="1051" y="55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20">
                <a:extLst>
                  <a:ext uri="{FF2B5EF4-FFF2-40B4-BE49-F238E27FC236}">
                    <a16:creationId xmlns:a16="http://schemas.microsoft.com/office/drawing/2014/main" xmlns="" id="{F1EFBF3F-AEFB-40E3-8979-7A84AA11F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826" y="4170363"/>
                <a:ext cx="1246188" cy="887413"/>
              </a:xfrm>
              <a:custGeom>
                <a:avLst/>
                <a:gdLst>
                  <a:gd name="T0" fmla="*/ 554 w 1076"/>
                  <a:gd name="T1" fmla="*/ 132 h 769"/>
                  <a:gd name="T2" fmla="*/ 345 w 1076"/>
                  <a:gd name="T3" fmla="*/ 54 h 769"/>
                  <a:gd name="T4" fmla="*/ 104 w 1076"/>
                  <a:gd name="T5" fmla="*/ 0 h 769"/>
                  <a:gd name="T6" fmla="*/ 87 w 1076"/>
                  <a:gd name="T7" fmla="*/ 260 h 769"/>
                  <a:gd name="T8" fmla="*/ 0 w 1076"/>
                  <a:gd name="T9" fmla="*/ 429 h 769"/>
                  <a:gd name="T10" fmla="*/ 129 w 1076"/>
                  <a:gd name="T11" fmla="*/ 462 h 769"/>
                  <a:gd name="T12" fmla="*/ 221 w 1076"/>
                  <a:gd name="T13" fmla="*/ 498 h 769"/>
                  <a:gd name="T14" fmla="*/ 474 w 1076"/>
                  <a:gd name="T15" fmla="*/ 619 h 769"/>
                  <a:gd name="T16" fmla="*/ 760 w 1076"/>
                  <a:gd name="T17" fmla="*/ 769 h 769"/>
                  <a:gd name="T18" fmla="*/ 1076 w 1076"/>
                  <a:gd name="T19" fmla="*/ 354 h 769"/>
                  <a:gd name="T20" fmla="*/ 554 w 1076"/>
                  <a:gd name="T21" fmla="*/ 132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76" h="769">
                    <a:moveTo>
                      <a:pt x="554" y="132"/>
                    </a:moveTo>
                    <a:cubicBezTo>
                      <a:pt x="485" y="104"/>
                      <a:pt x="416" y="77"/>
                      <a:pt x="345" y="54"/>
                    </a:cubicBezTo>
                    <a:cubicBezTo>
                      <a:pt x="267" y="29"/>
                      <a:pt x="185" y="15"/>
                      <a:pt x="104" y="0"/>
                    </a:cubicBezTo>
                    <a:cubicBezTo>
                      <a:pt x="127" y="87"/>
                      <a:pt x="111" y="176"/>
                      <a:pt x="87" y="260"/>
                    </a:cubicBezTo>
                    <a:cubicBezTo>
                      <a:pt x="71" y="319"/>
                      <a:pt x="59" y="396"/>
                      <a:pt x="0" y="429"/>
                    </a:cubicBezTo>
                    <a:cubicBezTo>
                      <a:pt x="43" y="438"/>
                      <a:pt x="87" y="448"/>
                      <a:pt x="129" y="462"/>
                    </a:cubicBezTo>
                    <a:cubicBezTo>
                      <a:pt x="161" y="473"/>
                      <a:pt x="191" y="485"/>
                      <a:pt x="221" y="498"/>
                    </a:cubicBezTo>
                    <a:cubicBezTo>
                      <a:pt x="307" y="535"/>
                      <a:pt x="390" y="577"/>
                      <a:pt x="474" y="619"/>
                    </a:cubicBezTo>
                    <a:cubicBezTo>
                      <a:pt x="570" y="668"/>
                      <a:pt x="665" y="718"/>
                      <a:pt x="760" y="769"/>
                    </a:cubicBezTo>
                    <a:cubicBezTo>
                      <a:pt x="881" y="645"/>
                      <a:pt x="988" y="505"/>
                      <a:pt x="1076" y="354"/>
                    </a:cubicBezTo>
                    <a:cubicBezTo>
                      <a:pt x="903" y="277"/>
                      <a:pt x="730" y="202"/>
                      <a:pt x="554" y="13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xmlns="" id="{9955A985-E22D-4B2A-A76A-0B80EAF2F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46688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A71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23C8193F-7942-49C2-9368-7C35F9EC543B}"/>
                </a:ext>
              </a:extLst>
            </p:cNvPr>
            <p:cNvGrpSpPr/>
            <p:nvPr/>
          </p:nvGrpSpPr>
          <p:grpSpPr>
            <a:xfrm>
              <a:off x="4813301" y="2271713"/>
              <a:ext cx="996950" cy="3411538"/>
              <a:chOff x="4813301" y="2271713"/>
              <a:chExt cx="996950" cy="3411538"/>
            </a:xfrm>
          </p:grpSpPr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xmlns="" id="{24236B49-BB9A-47F4-9D31-1F2EADC69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301" y="2271713"/>
                <a:ext cx="996950" cy="1439863"/>
              </a:xfrm>
              <a:custGeom>
                <a:avLst/>
                <a:gdLst>
                  <a:gd name="T0" fmla="*/ 342 w 861"/>
                  <a:gd name="T1" fmla="*/ 1193 h 1247"/>
                  <a:gd name="T2" fmla="*/ 514 w 861"/>
                  <a:gd name="T3" fmla="*/ 1219 h 1247"/>
                  <a:gd name="T4" fmla="*/ 621 w 861"/>
                  <a:gd name="T5" fmla="*/ 1235 h 1247"/>
                  <a:gd name="T6" fmla="*/ 703 w 861"/>
                  <a:gd name="T7" fmla="*/ 1247 h 1247"/>
                  <a:gd name="T8" fmla="*/ 668 w 861"/>
                  <a:gd name="T9" fmla="*/ 851 h 1247"/>
                  <a:gd name="T10" fmla="*/ 853 w 861"/>
                  <a:gd name="T11" fmla="*/ 573 h 1247"/>
                  <a:gd name="T12" fmla="*/ 847 w 861"/>
                  <a:gd name="T13" fmla="*/ 487 h 1247"/>
                  <a:gd name="T14" fmla="*/ 841 w 861"/>
                  <a:gd name="T15" fmla="*/ 390 h 1247"/>
                  <a:gd name="T16" fmla="*/ 834 w 861"/>
                  <a:gd name="T17" fmla="*/ 283 h 1247"/>
                  <a:gd name="T18" fmla="*/ 823 w 861"/>
                  <a:gd name="T19" fmla="*/ 109 h 1247"/>
                  <a:gd name="T20" fmla="*/ 732 w 861"/>
                  <a:gd name="T21" fmla="*/ 5 h 1247"/>
                  <a:gd name="T22" fmla="*/ 679 w 861"/>
                  <a:gd name="T23" fmla="*/ 16 h 1247"/>
                  <a:gd name="T24" fmla="*/ 641 w 861"/>
                  <a:gd name="T25" fmla="*/ 53 h 1247"/>
                  <a:gd name="T26" fmla="*/ 610 w 861"/>
                  <a:gd name="T27" fmla="*/ 53 h 1247"/>
                  <a:gd name="T28" fmla="*/ 561 w 861"/>
                  <a:gd name="T29" fmla="*/ 30 h 1247"/>
                  <a:gd name="T30" fmla="*/ 504 w 861"/>
                  <a:gd name="T31" fmla="*/ 33 h 1247"/>
                  <a:gd name="T32" fmla="*/ 468 w 861"/>
                  <a:gd name="T33" fmla="*/ 69 h 1247"/>
                  <a:gd name="T34" fmla="*/ 428 w 861"/>
                  <a:gd name="T35" fmla="*/ 80 h 1247"/>
                  <a:gd name="T36" fmla="*/ 386 w 861"/>
                  <a:gd name="T37" fmla="*/ 55 h 1247"/>
                  <a:gd name="T38" fmla="*/ 333 w 861"/>
                  <a:gd name="T39" fmla="*/ 47 h 1247"/>
                  <a:gd name="T40" fmla="*/ 290 w 861"/>
                  <a:gd name="T41" fmla="*/ 80 h 1247"/>
                  <a:gd name="T42" fmla="*/ 256 w 861"/>
                  <a:gd name="T43" fmla="*/ 110 h 1247"/>
                  <a:gd name="T44" fmla="*/ 227 w 861"/>
                  <a:gd name="T45" fmla="*/ 100 h 1247"/>
                  <a:gd name="T46" fmla="*/ 128 w 861"/>
                  <a:gd name="T47" fmla="*/ 105 h 1247"/>
                  <a:gd name="T48" fmla="*/ 87 w 861"/>
                  <a:gd name="T49" fmla="*/ 205 h 1247"/>
                  <a:gd name="T50" fmla="*/ 95 w 861"/>
                  <a:gd name="T51" fmla="*/ 337 h 1247"/>
                  <a:gd name="T52" fmla="*/ 46 w 861"/>
                  <a:gd name="T53" fmla="*/ 340 h 1247"/>
                  <a:gd name="T54" fmla="*/ 3 w 861"/>
                  <a:gd name="T55" fmla="*/ 429 h 1247"/>
                  <a:gd name="T56" fmla="*/ 15 w 861"/>
                  <a:gd name="T57" fmla="*/ 577 h 1247"/>
                  <a:gd name="T58" fmla="*/ 41 w 861"/>
                  <a:gd name="T59" fmla="*/ 692 h 1247"/>
                  <a:gd name="T60" fmla="*/ 99 w 861"/>
                  <a:gd name="T61" fmla="*/ 784 h 1247"/>
                  <a:gd name="T62" fmla="*/ 237 w 861"/>
                  <a:gd name="T63" fmla="*/ 864 h 1247"/>
                  <a:gd name="T64" fmla="*/ 269 w 861"/>
                  <a:gd name="T65" fmla="*/ 1210 h 1247"/>
                  <a:gd name="T66" fmla="*/ 342 w 861"/>
                  <a:gd name="T67" fmla="*/ 1193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1" h="1247">
                    <a:moveTo>
                      <a:pt x="342" y="1193"/>
                    </a:moveTo>
                    <a:cubicBezTo>
                      <a:pt x="514" y="1219"/>
                      <a:pt x="514" y="1219"/>
                      <a:pt x="514" y="1219"/>
                    </a:cubicBezTo>
                    <a:cubicBezTo>
                      <a:pt x="621" y="1235"/>
                      <a:pt x="621" y="1235"/>
                      <a:pt x="621" y="1235"/>
                    </a:cubicBezTo>
                    <a:cubicBezTo>
                      <a:pt x="703" y="1247"/>
                      <a:pt x="703" y="1247"/>
                      <a:pt x="703" y="1247"/>
                    </a:cubicBezTo>
                    <a:cubicBezTo>
                      <a:pt x="685" y="1025"/>
                      <a:pt x="668" y="851"/>
                      <a:pt x="668" y="851"/>
                    </a:cubicBezTo>
                    <a:cubicBezTo>
                      <a:pt x="777" y="808"/>
                      <a:pt x="861" y="697"/>
                      <a:pt x="853" y="573"/>
                    </a:cubicBezTo>
                    <a:cubicBezTo>
                      <a:pt x="847" y="487"/>
                      <a:pt x="847" y="487"/>
                      <a:pt x="847" y="487"/>
                    </a:cubicBezTo>
                    <a:cubicBezTo>
                      <a:pt x="841" y="390"/>
                      <a:pt x="841" y="390"/>
                      <a:pt x="841" y="390"/>
                    </a:cubicBezTo>
                    <a:cubicBezTo>
                      <a:pt x="834" y="283"/>
                      <a:pt x="834" y="283"/>
                      <a:pt x="834" y="283"/>
                    </a:cubicBezTo>
                    <a:cubicBezTo>
                      <a:pt x="823" y="109"/>
                      <a:pt x="823" y="109"/>
                      <a:pt x="823" y="109"/>
                    </a:cubicBezTo>
                    <a:cubicBezTo>
                      <a:pt x="820" y="61"/>
                      <a:pt x="777" y="16"/>
                      <a:pt x="732" y="5"/>
                    </a:cubicBezTo>
                    <a:cubicBezTo>
                      <a:pt x="711" y="0"/>
                      <a:pt x="695" y="3"/>
                      <a:pt x="679" y="16"/>
                    </a:cubicBezTo>
                    <a:cubicBezTo>
                      <a:pt x="666" y="27"/>
                      <a:pt x="655" y="41"/>
                      <a:pt x="641" y="53"/>
                    </a:cubicBezTo>
                    <a:cubicBezTo>
                      <a:pt x="631" y="62"/>
                      <a:pt x="622" y="60"/>
                      <a:pt x="610" y="53"/>
                    </a:cubicBezTo>
                    <a:cubicBezTo>
                      <a:pt x="594" y="45"/>
                      <a:pt x="578" y="35"/>
                      <a:pt x="561" y="30"/>
                    </a:cubicBezTo>
                    <a:cubicBezTo>
                      <a:pt x="542" y="24"/>
                      <a:pt x="521" y="22"/>
                      <a:pt x="504" y="33"/>
                    </a:cubicBezTo>
                    <a:cubicBezTo>
                      <a:pt x="490" y="43"/>
                      <a:pt x="480" y="57"/>
                      <a:pt x="468" y="69"/>
                    </a:cubicBezTo>
                    <a:cubicBezTo>
                      <a:pt x="457" y="79"/>
                      <a:pt x="443" y="86"/>
                      <a:pt x="428" y="80"/>
                    </a:cubicBezTo>
                    <a:cubicBezTo>
                      <a:pt x="412" y="75"/>
                      <a:pt x="400" y="63"/>
                      <a:pt x="386" y="55"/>
                    </a:cubicBezTo>
                    <a:cubicBezTo>
                      <a:pt x="370" y="47"/>
                      <a:pt x="350" y="41"/>
                      <a:pt x="333" y="47"/>
                    </a:cubicBezTo>
                    <a:cubicBezTo>
                      <a:pt x="316" y="54"/>
                      <a:pt x="303" y="68"/>
                      <a:pt x="290" y="80"/>
                    </a:cubicBezTo>
                    <a:cubicBezTo>
                      <a:pt x="281" y="90"/>
                      <a:pt x="269" y="105"/>
                      <a:pt x="256" y="110"/>
                    </a:cubicBezTo>
                    <a:cubicBezTo>
                      <a:pt x="245" y="113"/>
                      <a:pt x="235" y="105"/>
                      <a:pt x="227" y="100"/>
                    </a:cubicBezTo>
                    <a:cubicBezTo>
                      <a:pt x="196" y="81"/>
                      <a:pt x="156" y="80"/>
                      <a:pt x="128" y="105"/>
                    </a:cubicBezTo>
                    <a:cubicBezTo>
                      <a:pt x="102" y="129"/>
                      <a:pt x="84" y="169"/>
                      <a:pt x="87" y="205"/>
                    </a:cubicBezTo>
                    <a:cubicBezTo>
                      <a:pt x="95" y="337"/>
                      <a:pt x="95" y="337"/>
                      <a:pt x="95" y="337"/>
                    </a:cubicBezTo>
                    <a:cubicBezTo>
                      <a:pt x="79" y="331"/>
                      <a:pt x="61" y="332"/>
                      <a:pt x="46" y="340"/>
                    </a:cubicBezTo>
                    <a:cubicBezTo>
                      <a:pt x="14" y="356"/>
                      <a:pt x="6" y="397"/>
                      <a:pt x="3" y="429"/>
                    </a:cubicBezTo>
                    <a:cubicBezTo>
                      <a:pt x="0" y="478"/>
                      <a:pt x="8" y="528"/>
                      <a:pt x="15" y="577"/>
                    </a:cubicBezTo>
                    <a:cubicBezTo>
                      <a:pt x="21" y="616"/>
                      <a:pt x="28" y="655"/>
                      <a:pt x="41" y="692"/>
                    </a:cubicBezTo>
                    <a:cubicBezTo>
                      <a:pt x="53" y="727"/>
                      <a:pt x="72" y="759"/>
                      <a:pt x="99" y="784"/>
                    </a:cubicBezTo>
                    <a:cubicBezTo>
                      <a:pt x="138" y="821"/>
                      <a:pt x="188" y="844"/>
                      <a:pt x="237" y="864"/>
                    </a:cubicBezTo>
                    <a:cubicBezTo>
                      <a:pt x="237" y="864"/>
                      <a:pt x="253" y="1014"/>
                      <a:pt x="269" y="1210"/>
                    </a:cubicBezTo>
                    <a:cubicBezTo>
                      <a:pt x="292" y="1197"/>
                      <a:pt x="318" y="1190"/>
                      <a:pt x="342" y="11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Freeform 22">
                <a:extLst>
                  <a:ext uri="{FF2B5EF4-FFF2-40B4-BE49-F238E27FC236}">
                    <a16:creationId xmlns:a16="http://schemas.microsoft.com/office/drawing/2014/main" xmlns="" id="{01B8292B-EB16-4FF6-BA2E-993F7D73B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7763" y="4579938"/>
                <a:ext cx="723900" cy="1103313"/>
              </a:xfrm>
              <a:custGeom>
                <a:avLst/>
                <a:gdLst>
                  <a:gd name="T0" fmla="*/ 579 w 625"/>
                  <a:gd name="T1" fmla="*/ 426 h 955"/>
                  <a:gd name="T2" fmla="*/ 625 w 625"/>
                  <a:gd name="T3" fmla="*/ 63 h 955"/>
                  <a:gd name="T4" fmla="*/ 439 w 625"/>
                  <a:gd name="T5" fmla="*/ 76 h 955"/>
                  <a:gd name="T6" fmla="*/ 439 w 625"/>
                  <a:gd name="T7" fmla="*/ 76 h 955"/>
                  <a:gd name="T8" fmla="*/ 439 w 625"/>
                  <a:gd name="T9" fmla="*/ 76 h 955"/>
                  <a:gd name="T10" fmla="*/ 178 w 625"/>
                  <a:gd name="T11" fmla="*/ 0 h 955"/>
                  <a:gd name="T12" fmla="*/ 144 w 625"/>
                  <a:gd name="T13" fmla="*/ 203 h 955"/>
                  <a:gd name="T14" fmla="*/ 69 w 625"/>
                  <a:gd name="T15" fmla="*/ 497 h 955"/>
                  <a:gd name="T16" fmla="*/ 0 w 625"/>
                  <a:gd name="T17" fmla="*/ 739 h 955"/>
                  <a:gd name="T18" fmla="*/ 476 w 625"/>
                  <a:gd name="T19" fmla="*/ 955 h 955"/>
                  <a:gd name="T20" fmla="*/ 579 w 625"/>
                  <a:gd name="T21" fmla="*/ 426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5" h="955">
                    <a:moveTo>
                      <a:pt x="579" y="426"/>
                    </a:moveTo>
                    <a:cubicBezTo>
                      <a:pt x="601" y="307"/>
                      <a:pt x="624" y="185"/>
                      <a:pt x="625" y="63"/>
                    </a:cubicBezTo>
                    <a:cubicBezTo>
                      <a:pt x="552" y="81"/>
                      <a:pt x="483" y="79"/>
                      <a:pt x="439" y="76"/>
                    </a:cubicBezTo>
                    <a:cubicBezTo>
                      <a:pt x="446" y="76"/>
                      <a:pt x="448" y="77"/>
                      <a:pt x="439" y="76"/>
                    </a:cubicBezTo>
                    <a:cubicBezTo>
                      <a:pt x="300" y="67"/>
                      <a:pt x="411" y="74"/>
                      <a:pt x="439" y="76"/>
                    </a:cubicBezTo>
                    <a:cubicBezTo>
                      <a:pt x="265" y="65"/>
                      <a:pt x="198" y="32"/>
                      <a:pt x="178" y="0"/>
                    </a:cubicBezTo>
                    <a:cubicBezTo>
                      <a:pt x="174" y="69"/>
                      <a:pt x="159" y="137"/>
                      <a:pt x="144" y="203"/>
                    </a:cubicBezTo>
                    <a:cubicBezTo>
                      <a:pt x="121" y="302"/>
                      <a:pt x="95" y="400"/>
                      <a:pt x="69" y="497"/>
                    </a:cubicBezTo>
                    <a:cubicBezTo>
                      <a:pt x="46" y="578"/>
                      <a:pt x="23" y="659"/>
                      <a:pt x="0" y="739"/>
                    </a:cubicBezTo>
                    <a:cubicBezTo>
                      <a:pt x="147" y="830"/>
                      <a:pt x="307" y="903"/>
                      <a:pt x="476" y="955"/>
                    </a:cubicBezTo>
                    <a:cubicBezTo>
                      <a:pt x="512" y="780"/>
                      <a:pt x="548" y="603"/>
                      <a:pt x="579" y="42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9F43DE09-5AE3-4951-951F-668518A69360}"/>
              </a:ext>
            </a:extLst>
          </p:cNvPr>
          <p:cNvGrpSpPr/>
          <p:nvPr/>
        </p:nvGrpSpPr>
        <p:grpSpPr>
          <a:xfrm>
            <a:off x="6260126" y="618963"/>
            <a:ext cx="2885986" cy="1014621"/>
            <a:chOff x="8897058" y="1196752"/>
            <a:chExt cx="2885986" cy="101462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8F2372BD-FCB9-448F-BA30-27B0CE6B8656}"/>
                </a:ext>
              </a:extLst>
            </p:cNvPr>
            <p:cNvSpPr txBox="1"/>
            <p:nvPr/>
          </p:nvSpPr>
          <p:spPr>
            <a:xfrm>
              <a:off x="8897058" y="1626598"/>
              <a:ext cx="2885986" cy="58477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E98A6DBD-FDCB-4AD6-805B-6ABA40FA66AC}"/>
                </a:ext>
              </a:extLst>
            </p:cNvPr>
            <p:cNvSpPr txBox="1"/>
            <p:nvPr/>
          </p:nvSpPr>
          <p:spPr>
            <a:xfrm>
              <a:off x="8897058" y="1196752"/>
              <a:ext cx="2885986" cy="40011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9903B405-F7BF-4B3A-A9AC-0DBAC7CC8963}"/>
              </a:ext>
            </a:extLst>
          </p:cNvPr>
          <p:cNvGrpSpPr/>
          <p:nvPr/>
        </p:nvGrpSpPr>
        <p:grpSpPr>
          <a:xfrm>
            <a:off x="8517964" y="2556819"/>
            <a:ext cx="2885986" cy="1014621"/>
            <a:chOff x="8897058" y="1196752"/>
            <a:chExt cx="2885986" cy="101462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0ECD430E-5D8F-4085-9745-D82265210264}"/>
                </a:ext>
              </a:extLst>
            </p:cNvPr>
            <p:cNvSpPr txBox="1"/>
            <p:nvPr/>
          </p:nvSpPr>
          <p:spPr>
            <a:xfrm>
              <a:off x="8897058" y="1626598"/>
              <a:ext cx="2885986" cy="58477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346ADBBD-22C7-4C55-8EF1-4B0B198AABF2}"/>
                </a:ext>
              </a:extLst>
            </p:cNvPr>
            <p:cNvSpPr txBox="1"/>
            <p:nvPr/>
          </p:nvSpPr>
          <p:spPr>
            <a:xfrm>
              <a:off x="8897058" y="1196752"/>
              <a:ext cx="2885986" cy="40011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3225555C-4B75-465E-AFCA-D2951C7FD630}"/>
              </a:ext>
            </a:extLst>
          </p:cNvPr>
          <p:cNvGrpSpPr/>
          <p:nvPr/>
        </p:nvGrpSpPr>
        <p:grpSpPr>
          <a:xfrm>
            <a:off x="8100076" y="5079451"/>
            <a:ext cx="2885986" cy="1014621"/>
            <a:chOff x="8897058" y="1196752"/>
            <a:chExt cx="2885986" cy="1014621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25A5FA12-BAD2-4151-934F-CBB9FB2D975F}"/>
                </a:ext>
              </a:extLst>
            </p:cNvPr>
            <p:cNvSpPr txBox="1"/>
            <p:nvPr/>
          </p:nvSpPr>
          <p:spPr>
            <a:xfrm>
              <a:off x="8897058" y="1626598"/>
              <a:ext cx="2885986" cy="58477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8A28E1B7-BAC5-4F5B-9B72-D61009C95AF7}"/>
                </a:ext>
              </a:extLst>
            </p:cNvPr>
            <p:cNvSpPr txBox="1"/>
            <p:nvPr/>
          </p:nvSpPr>
          <p:spPr>
            <a:xfrm>
              <a:off x="8897058" y="1196752"/>
              <a:ext cx="2885986" cy="40011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6AD8154E-62F0-4B84-8ABE-257F20B1FD5A}"/>
              </a:ext>
            </a:extLst>
          </p:cNvPr>
          <p:cNvGrpSpPr/>
          <p:nvPr/>
        </p:nvGrpSpPr>
        <p:grpSpPr>
          <a:xfrm>
            <a:off x="1465100" y="5224417"/>
            <a:ext cx="2885986" cy="1014621"/>
            <a:chOff x="8897058" y="1196752"/>
            <a:chExt cx="2885986" cy="1014621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8AB24D81-967D-47F4-9313-B38B6FC1F7D1}"/>
                </a:ext>
              </a:extLst>
            </p:cNvPr>
            <p:cNvSpPr txBox="1"/>
            <p:nvPr/>
          </p:nvSpPr>
          <p:spPr>
            <a:xfrm>
              <a:off x="8897058" y="1626598"/>
              <a:ext cx="2885986" cy="58477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016496F-B1C3-4910-84FF-5DBA34A4CBFC}"/>
                </a:ext>
              </a:extLst>
            </p:cNvPr>
            <p:cNvSpPr txBox="1"/>
            <p:nvPr/>
          </p:nvSpPr>
          <p:spPr>
            <a:xfrm>
              <a:off x="8897058" y="1196752"/>
              <a:ext cx="2885986" cy="40011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C119ABFE-4E21-4FA5-9A38-95DA8811CC2E}"/>
              </a:ext>
            </a:extLst>
          </p:cNvPr>
          <p:cNvGrpSpPr/>
          <p:nvPr/>
        </p:nvGrpSpPr>
        <p:grpSpPr>
          <a:xfrm>
            <a:off x="784875" y="1879052"/>
            <a:ext cx="2885986" cy="1014621"/>
            <a:chOff x="8897058" y="1196752"/>
            <a:chExt cx="2885986" cy="1014621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C0F72374-0BBA-47EB-8380-CD87347B348E}"/>
                </a:ext>
              </a:extLst>
            </p:cNvPr>
            <p:cNvSpPr txBox="1"/>
            <p:nvPr/>
          </p:nvSpPr>
          <p:spPr>
            <a:xfrm>
              <a:off x="8897058" y="1626598"/>
              <a:ext cx="2885986" cy="58477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494AFCFA-2523-48BB-8B38-6809DD3E5C43}"/>
                </a:ext>
              </a:extLst>
            </p:cNvPr>
            <p:cNvSpPr txBox="1"/>
            <p:nvPr/>
          </p:nvSpPr>
          <p:spPr>
            <a:xfrm>
              <a:off x="8897058" y="1196752"/>
              <a:ext cx="2885986" cy="40011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5365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098" y="6083"/>
            <a:ext cx="12125498" cy="6834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endParaRPr lang="es-UY" sz="237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544" y="4644410"/>
            <a:ext cx="2824332" cy="60627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r>
              <a:rPr lang="en-US" sz="2379" b="1" dirty="0">
                <a:solidFill>
                  <a:prstClr val="white"/>
                </a:solidFill>
              </a:rPr>
              <a:t>SUBSCRIBE NOW</a:t>
            </a:r>
            <a:endParaRPr lang="es-UY" sz="237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4770" y="4031708"/>
            <a:ext cx="1834613" cy="73889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36" tIns="45468" rIns="90936" bIns="45468" numCol="1" anchor="t" anchorCtr="0" compatLnSpc="1">
            <a:prstTxWarp prst="textNoShape">
              <a:avLst/>
            </a:prstTxWarp>
          </a:bodyPr>
          <a:lstStyle/>
          <a:p>
            <a:pPr defTabSz="909203">
              <a:defRPr/>
            </a:pPr>
            <a:endParaRPr lang="en-US" sz="237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124" y="3362623"/>
            <a:ext cx="4133693" cy="3367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203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6404" y="723225"/>
            <a:ext cx="4300957" cy="355931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36" tIns="45468" rIns="90936" bIns="45468" numCol="1" anchor="t" anchorCtr="0" compatLnSpc="1">
              <a:prstTxWarp prst="textNoShape">
                <a:avLst/>
              </a:prstTxWarp>
            </a:bodyPr>
            <a:lstStyle/>
            <a:p>
              <a:pPr algn="ctr" defTabSz="90920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507" y="5333483"/>
            <a:ext cx="2535292" cy="3024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203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4550" y="4843915"/>
            <a:ext cx="4696029" cy="903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843" indent="-168843" defTabSz="90920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4563" y="4463612"/>
            <a:ext cx="5884537" cy="367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203">
              <a:defRPr/>
            </a:pPr>
            <a:r>
              <a:rPr lang="en-US" sz="178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5" y="6109325"/>
            <a:ext cx="12125498" cy="6722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50" y="1849760"/>
            <a:ext cx="5560651" cy="136146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8930">
              <a:defRPr/>
            </a:pPr>
            <a:endParaRPr lang="es-UY" sz="2379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289" y="775874"/>
            <a:ext cx="2776617" cy="52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303" y="2011592"/>
            <a:ext cx="3605361" cy="8264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9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8930">
              <a:defRPr/>
            </a:pPr>
            <a:r>
              <a:rPr lang="en-US" sz="3179" b="1" kern="0" dirty="0">
                <a:solidFill>
                  <a:prstClr val="white"/>
                </a:solidFill>
              </a:rPr>
              <a:t>FREEBUNDLE15</a:t>
            </a:r>
            <a:endParaRPr lang="es-UY" sz="237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092" y="1382388"/>
            <a:ext cx="5001769" cy="3367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89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3815" y="888100"/>
            <a:ext cx="3936398" cy="2300958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60" tIns="45480" rIns="90960" bIns="45480" numCol="1" anchor="t" anchorCtr="0" compatLnSpc="1">
            <a:prstTxWarp prst="textNoShape">
              <a:avLst/>
            </a:prstTxWarp>
          </a:bodyPr>
          <a:lstStyle/>
          <a:p>
            <a:pPr defTabSz="909203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6326" y="2751642"/>
            <a:ext cx="525380" cy="4596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2786">
              <a:defRPr/>
            </a:pPr>
            <a:r>
              <a:rPr lang="en-GB" sz="2383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3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5067" y="2311297"/>
            <a:ext cx="268590" cy="36854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defTabSz="1213514">
              <a:defRPr/>
            </a:pPr>
            <a:endParaRPr lang="en-IN" sz="2385">
              <a:solidFill>
                <a:prstClr val="black"/>
              </a:solidFill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="" xmlns:a16="http://schemas.microsoft.com/office/drawing/2014/main" id="{C3164D01-871A-439C-8142-4C39508CD79D}"/>
              </a:ext>
            </a:extLst>
          </p:cNvPr>
          <p:cNvGrpSpPr/>
          <p:nvPr/>
        </p:nvGrpSpPr>
        <p:grpSpPr>
          <a:xfrm>
            <a:off x="1967251" y="1151621"/>
            <a:ext cx="1963773" cy="1766082"/>
            <a:chOff x="3789363" y="966788"/>
            <a:chExt cx="4608513" cy="4716463"/>
          </a:xfrm>
        </p:grpSpPr>
        <p:sp>
          <p:nvSpPr>
            <p:cNvPr id="80" name="Freeform 5">
              <a:extLst>
                <a:ext uri="{FF2B5EF4-FFF2-40B4-BE49-F238E27FC236}">
                  <a16:creationId xmlns="" xmlns:a16="http://schemas.microsoft.com/office/drawing/2014/main" id="{13BDF630-FBBD-4092-8620-9757BBCB7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1868488"/>
              <a:ext cx="36513" cy="19050"/>
            </a:xfrm>
            <a:custGeom>
              <a:avLst/>
              <a:gdLst>
                <a:gd name="T0" fmla="*/ 0 w 31"/>
                <a:gd name="T1" fmla="*/ 17 h 17"/>
                <a:gd name="T2" fmla="*/ 21 w 31"/>
                <a:gd name="T3" fmla="*/ 6 h 17"/>
                <a:gd name="T4" fmla="*/ 31 w 31"/>
                <a:gd name="T5" fmla="*/ 0 h 17"/>
                <a:gd name="T6" fmla="*/ 0 w 31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7">
                  <a:moveTo>
                    <a:pt x="0" y="17"/>
                  </a:moveTo>
                  <a:cubicBezTo>
                    <a:pt x="0" y="17"/>
                    <a:pt x="6" y="14"/>
                    <a:pt x="21" y="6"/>
                  </a:cubicBezTo>
                  <a:cubicBezTo>
                    <a:pt x="27" y="2"/>
                    <a:pt x="30" y="1"/>
                    <a:pt x="31" y="0"/>
                  </a:cubicBezTo>
                  <a:cubicBezTo>
                    <a:pt x="29" y="1"/>
                    <a:pt x="1" y="17"/>
                    <a:pt x="0" y="17"/>
                  </a:cubicBezTo>
                  <a:close/>
                </a:path>
              </a:pathLst>
            </a:custGeom>
            <a:solidFill>
              <a:srgbClr val="4573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srgbClr val="000000"/>
                </a:solidFill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="" xmlns:a16="http://schemas.microsoft.com/office/drawing/2014/main" id="{05867774-512E-4ECB-A068-75B9D913A825}"/>
                </a:ext>
              </a:extLst>
            </p:cNvPr>
            <p:cNvGrpSpPr/>
            <p:nvPr/>
          </p:nvGrpSpPr>
          <p:grpSpPr>
            <a:xfrm>
              <a:off x="5145088" y="966788"/>
              <a:ext cx="2692401" cy="2822575"/>
              <a:chOff x="5145088" y="966788"/>
              <a:chExt cx="2692401" cy="2822575"/>
            </a:xfrm>
          </p:grpSpPr>
          <p:sp>
            <p:nvSpPr>
              <p:cNvPr id="131" name="Freeform 6">
                <a:extLst>
                  <a:ext uri="{FF2B5EF4-FFF2-40B4-BE49-F238E27FC236}">
                    <a16:creationId xmlns="" xmlns:a16="http://schemas.microsoft.com/office/drawing/2014/main" id="{AF071270-2AE3-4A05-83CC-61C01D50F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088" y="966788"/>
                <a:ext cx="1100138" cy="1195388"/>
              </a:xfrm>
              <a:custGeom>
                <a:avLst/>
                <a:gdLst>
                  <a:gd name="T0" fmla="*/ 471 w 951"/>
                  <a:gd name="T1" fmla="*/ 888 h 1035"/>
                  <a:gd name="T2" fmla="*/ 471 w 951"/>
                  <a:gd name="T3" fmla="*/ 888 h 1035"/>
                  <a:gd name="T4" fmla="*/ 609 w 951"/>
                  <a:gd name="T5" fmla="*/ 1035 h 1035"/>
                  <a:gd name="T6" fmla="*/ 846 w 951"/>
                  <a:gd name="T7" fmla="*/ 786 h 1035"/>
                  <a:gd name="T8" fmla="*/ 825 w 951"/>
                  <a:gd name="T9" fmla="*/ 797 h 1035"/>
                  <a:gd name="T10" fmla="*/ 825 w 951"/>
                  <a:gd name="T11" fmla="*/ 797 h 1035"/>
                  <a:gd name="T12" fmla="*/ 856 w 951"/>
                  <a:gd name="T13" fmla="*/ 780 h 1035"/>
                  <a:gd name="T14" fmla="*/ 856 w 951"/>
                  <a:gd name="T15" fmla="*/ 780 h 1035"/>
                  <a:gd name="T16" fmla="*/ 846 w 951"/>
                  <a:gd name="T17" fmla="*/ 786 h 1035"/>
                  <a:gd name="T18" fmla="*/ 951 w 951"/>
                  <a:gd name="T19" fmla="*/ 753 h 1035"/>
                  <a:gd name="T20" fmla="*/ 857 w 951"/>
                  <a:gd name="T21" fmla="*/ 644 h 1035"/>
                  <a:gd name="T22" fmla="*/ 773 w 951"/>
                  <a:gd name="T23" fmla="*/ 513 h 1035"/>
                  <a:gd name="T24" fmla="*/ 612 w 951"/>
                  <a:gd name="T25" fmla="*/ 225 h 1035"/>
                  <a:gd name="T26" fmla="*/ 495 w 951"/>
                  <a:gd name="T27" fmla="*/ 0 h 1035"/>
                  <a:gd name="T28" fmla="*/ 0 w 951"/>
                  <a:gd name="T29" fmla="*/ 174 h 1035"/>
                  <a:gd name="T30" fmla="*/ 306 w 951"/>
                  <a:gd name="T31" fmla="*/ 655 h 1035"/>
                  <a:gd name="T32" fmla="*/ 471 w 951"/>
                  <a:gd name="T33" fmla="*/ 888 h 1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1" h="1035">
                    <a:moveTo>
                      <a:pt x="471" y="888"/>
                    </a:moveTo>
                    <a:cubicBezTo>
                      <a:pt x="471" y="888"/>
                      <a:pt x="471" y="888"/>
                      <a:pt x="471" y="888"/>
                    </a:cubicBezTo>
                    <a:cubicBezTo>
                      <a:pt x="513" y="940"/>
                      <a:pt x="561" y="988"/>
                      <a:pt x="609" y="1035"/>
                    </a:cubicBezTo>
                    <a:cubicBezTo>
                      <a:pt x="654" y="897"/>
                      <a:pt x="781" y="821"/>
                      <a:pt x="846" y="786"/>
                    </a:cubicBezTo>
                    <a:cubicBezTo>
                      <a:pt x="831" y="794"/>
                      <a:pt x="825" y="797"/>
                      <a:pt x="825" y="797"/>
                    </a:cubicBezTo>
                    <a:cubicBezTo>
                      <a:pt x="825" y="798"/>
                      <a:pt x="825" y="798"/>
                      <a:pt x="825" y="797"/>
                    </a:cubicBezTo>
                    <a:cubicBezTo>
                      <a:pt x="826" y="797"/>
                      <a:pt x="854" y="781"/>
                      <a:pt x="856" y="780"/>
                    </a:cubicBezTo>
                    <a:cubicBezTo>
                      <a:pt x="856" y="780"/>
                      <a:pt x="856" y="780"/>
                      <a:pt x="856" y="780"/>
                    </a:cubicBezTo>
                    <a:cubicBezTo>
                      <a:pt x="855" y="781"/>
                      <a:pt x="852" y="782"/>
                      <a:pt x="846" y="786"/>
                    </a:cubicBezTo>
                    <a:cubicBezTo>
                      <a:pt x="889" y="762"/>
                      <a:pt x="923" y="753"/>
                      <a:pt x="951" y="753"/>
                    </a:cubicBezTo>
                    <a:cubicBezTo>
                      <a:pt x="918" y="718"/>
                      <a:pt x="885" y="683"/>
                      <a:pt x="857" y="644"/>
                    </a:cubicBezTo>
                    <a:cubicBezTo>
                      <a:pt x="827" y="602"/>
                      <a:pt x="800" y="558"/>
                      <a:pt x="773" y="513"/>
                    </a:cubicBezTo>
                    <a:cubicBezTo>
                      <a:pt x="717" y="419"/>
                      <a:pt x="664" y="322"/>
                      <a:pt x="612" y="225"/>
                    </a:cubicBezTo>
                    <a:cubicBezTo>
                      <a:pt x="572" y="150"/>
                      <a:pt x="533" y="75"/>
                      <a:pt x="495" y="0"/>
                    </a:cubicBezTo>
                    <a:cubicBezTo>
                      <a:pt x="321" y="38"/>
                      <a:pt x="155" y="97"/>
                      <a:pt x="0" y="174"/>
                    </a:cubicBezTo>
                    <a:cubicBezTo>
                      <a:pt x="100" y="336"/>
                      <a:pt x="201" y="497"/>
                      <a:pt x="306" y="655"/>
                    </a:cubicBezTo>
                    <a:cubicBezTo>
                      <a:pt x="359" y="734"/>
                      <a:pt x="411" y="815"/>
                      <a:pt x="471" y="888"/>
                    </a:cubicBezTo>
                    <a:close/>
                  </a:path>
                </a:pathLst>
              </a:custGeom>
              <a:solidFill>
                <a:srgbClr val="418AB3"/>
              </a:solidFill>
              <a:ln w="9525">
                <a:solidFill>
                  <a:srgbClr val="418AB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>
                  <a:defRPr/>
                </a:pPr>
                <a:endParaRPr lang="en-IN" sz="1800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7">
                <a:extLst>
                  <a:ext uri="{FF2B5EF4-FFF2-40B4-BE49-F238E27FC236}">
                    <a16:creationId xmlns="" xmlns:a16="http://schemas.microsoft.com/office/drawing/2014/main" id="{B275D598-1470-4ECB-BBCF-4D284BBDB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2503488"/>
                <a:ext cx="1328738" cy="1285875"/>
              </a:xfrm>
              <a:custGeom>
                <a:avLst/>
                <a:gdLst>
                  <a:gd name="T0" fmla="*/ 327 w 1147"/>
                  <a:gd name="T1" fmla="*/ 84 h 1114"/>
                  <a:gd name="T2" fmla="*/ 167 w 1147"/>
                  <a:gd name="T3" fmla="*/ 154 h 1114"/>
                  <a:gd name="T4" fmla="*/ 69 w 1147"/>
                  <a:gd name="T5" fmla="*/ 198 h 1114"/>
                  <a:gd name="T6" fmla="*/ 0 w 1147"/>
                  <a:gd name="T7" fmla="*/ 228 h 1114"/>
                  <a:gd name="T8" fmla="*/ 234 w 1147"/>
                  <a:gd name="T9" fmla="*/ 434 h 1114"/>
                  <a:gd name="T10" fmla="*/ 292 w 1147"/>
                  <a:gd name="T11" fmla="*/ 763 h 1114"/>
                  <a:gd name="T12" fmla="*/ 339 w 1147"/>
                  <a:gd name="T13" fmla="*/ 806 h 1114"/>
                  <a:gd name="T14" fmla="*/ 426 w 1147"/>
                  <a:gd name="T15" fmla="*/ 887 h 1114"/>
                  <a:gd name="T16" fmla="*/ 505 w 1147"/>
                  <a:gd name="T17" fmla="*/ 960 h 1114"/>
                  <a:gd name="T18" fmla="*/ 633 w 1147"/>
                  <a:gd name="T19" fmla="*/ 1079 h 1114"/>
                  <a:gd name="T20" fmla="*/ 764 w 1147"/>
                  <a:gd name="T21" fmla="*/ 1095 h 1114"/>
                  <a:gd name="T22" fmla="*/ 800 w 1147"/>
                  <a:gd name="T23" fmla="*/ 1055 h 1114"/>
                  <a:gd name="T24" fmla="*/ 803 w 1147"/>
                  <a:gd name="T25" fmla="*/ 1002 h 1114"/>
                  <a:gd name="T26" fmla="*/ 820 w 1147"/>
                  <a:gd name="T27" fmla="*/ 974 h 1114"/>
                  <a:gd name="T28" fmla="*/ 869 w 1147"/>
                  <a:gd name="T29" fmla="*/ 960 h 1114"/>
                  <a:gd name="T30" fmla="*/ 915 w 1147"/>
                  <a:gd name="T31" fmla="*/ 919 h 1114"/>
                  <a:gd name="T32" fmla="*/ 919 w 1147"/>
                  <a:gd name="T33" fmla="*/ 860 h 1114"/>
                  <a:gd name="T34" fmla="*/ 1004 w 1147"/>
                  <a:gd name="T35" fmla="*/ 810 h 1114"/>
                  <a:gd name="T36" fmla="*/ 1036 w 1147"/>
                  <a:gd name="T37" fmla="*/ 769 h 1114"/>
                  <a:gd name="T38" fmla="*/ 1039 w 1147"/>
                  <a:gd name="T39" fmla="*/ 716 h 1114"/>
                  <a:gd name="T40" fmla="*/ 1050 w 1147"/>
                  <a:gd name="T41" fmla="*/ 681 h 1114"/>
                  <a:gd name="T42" fmla="*/ 1090 w 1147"/>
                  <a:gd name="T43" fmla="*/ 669 h 1114"/>
                  <a:gd name="T44" fmla="*/ 1137 w 1147"/>
                  <a:gd name="T45" fmla="*/ 567 h 1114"/>
                  <a:gd name="T46" fmla="*/ 1101 w 1147"/>
                  <a:gd name="T47" fmla="*/ 502 h 1114"/>
                  <a:gd name="T48" fmla="*/ 1018 w 1147"/>
                  <a:gd name="T49" fmla="*/ 425 h 1114"/>
                  <a:gd name="T50" fmla="*/ 1041 w 1147"/>
                  <a:gd name="T51" fmla="*/ 346 h 1114"/>
                  <a:gd name="T52" fmla="*/ 972 w 1147"/>
                  <a:gd name="T53" fmla="*/ 249 h 1114"/>
                  <a:gd name="T54" fmla="*/ 757 w 1147"/>
                  <a:gd name="T55" fmla="*/ 117 h 1114"/>
                  <a:gd name="T56" fmla="*/ 687 w 1147"/>
                  <a:gd name="T57" fmla="*/ 105 h 1114"/>
                  <a:gd name="T58" fmla="*/ 689 w 1147"/>
                  <a:gd name="T59" fmla="*/ 102 h 1114"/>
                  <a:gd name="T60" fmla="*/ 538 w 1147"/>
                  <a:gd name="T61" fmla="*/ 128 h 1114"/>
                  <a:gd name="T62" fmla="*/ 510 w 1147"/>
                  <a:gd name="T63" fmla="*/ 104 h 1114"/>
                  <a:gd name="T64" fmla="*/ 510 w 1147"/>
                  <a:gd name="T65" fmla="*/ 104 h 1114"/>
                  <a:gd name="T66" fmla="*/ 390 w 1147"/>
                  <a:gd name="T67" fmla="*/ 0 h 1114"/>
                  <a:gd name="T68" fmla="*/ 327 w 1147"/>
                  <a:gd name="T69" fmla="*/ 84 h 1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7" h="1114">
                    <a:moveTo>
                      <a:pt x="327" y="84"/>
                    </a:moveTo>
                    <a:cubicBezTo>
                      <a:pt x="167" y="154"/>
                      <a:pt x="167" y="154"/>
                      <a:pt x="167" y="154"/>
                    </a:cubicBezTo>
                    <a:cubicBezTo>
                      <a:pt x="69" y="198"/>
                      <a:pt x="69" y="198"/>
                      <a:pt x="69" y="198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8" y="297"/>
                      <a:pt x="156" y="366"/>
                      <a:pt x="234" y="434"/>
                    </a:cubicBezTo>
                    <a:cubicBezTo>
                      <a:pt x="185" y="540"/>
                      <a:pt x="201" y="678"/>
                      <a:pt x="292" y="763"/>
                    </a:cubicBezTo>
                    <a:cubicBezTo>
                      <a:pt x="339" y="806"/>
                      <a:pt x="339" y="806"/>
                      <a:pt x="339" y="806"/>
                    </a:cubicBezTo>
                    <a:cubicBezTo>
                      <a:pt x="426" y="887"/>
                      <a:pt x="426" y="887"/>
                      <a:pt x="426" y="887"/>
                    </a:cubicBezTo>
                    <a:cubicBezTo>
                      <a:pt x="505" y="960"/>
                      <a:pt x="505" y="960"/>
                      <a:pt x="505" y="960"/>
                    </a:cubicBezTo>
                    <a:cubicBezTo>
                      <a:pt x="633" y="1079"/>
                      <a:pt x="633" y="1079"/>
                      <a:pt x="633" y="1079"/>
                    </a:cubicBezTo>
                    <a:cubicBezTo>
                      <a:pt x="667" y="1110"/>
                      <a:pt x="724" y="1114"/>
                      <a:pt x="764" y="1095"/>
                    </a:cubicBezTo>
                    <a:cubicBezTo>
                      <a:pt x="782" y="1087"/>
                      <a:pt x="796" y="1075"/>
                      <a:pt x="800" y="1055"/>
                    </a:cubicBezTo>
                    <a:cubicBezTo>
                      <a:pt x="804" y="1038"/>
                      <a:pt x="802" y="1020"/>
                      <a:pt x="803" y="1002"/>
                    </a:cubicBezTo>
                    <a:cubicBezTo>
                      <a:pt x="804" y="988"/>
                      <a:pt x="806" y="979"/>
                      <a:pt x="820" y="974"/>
                    </a:cubicBezTo>
                    <a:cubicBezTo>
                      <a:pt x="836" y="969"/>
                      <a:pt x="853" y="966"/>
                      <a:pt x="869" y="960"/>
                    </a:cubicBezTo>
                    <a:cubicBezTo>
                      <a:pt x="888" y="952"/>
                      <a:pt x="909" y="939"/>
                      <a:pt x="915" y="919"/>
                    </a:cubicBezTo>
                    <a:cubicBezTo>
                      <a:pt x="921" y="900"/>
                      <a:pt x="917" y="879"/>
                      <a:pt x="919" y="860"/>
                    </a:cubicBezTo>
                    <a:cubicBezTo>
                      <a:pt x="923" y="815"/>
                      <a:pt x="973" y="825"/>
                      <a:pt x="1004" y="810"/>
                    </a:cubicBezTo>
                    <a:cubicBezTo>
                      <a:pt x="1021" y="802"/>
                      <a:pt x="1033" y="789"/>
                      <a:pt x="1036" y="769"/>
                    </a:cubicBezTo>
                    <a:cubicBezTo>
                      <a:pt x="1040" y="752"/>
                      <a:pt x="1039" y="734"/>
                      <a:pt x="1039" y="716"/>
                    </a:cubicBezTo>
                    <a:cubicBezTo>
                      <a:pt x="1040" y="704"/>
                      <a:pt x="1039" y="688"/>
                      <a:pt x="1050" y="681"/>
                    </a:cubicBezTo>
                    <a:cubicBezTo>
                      <a:pt x="1062" y="673"/>
                      <a:pt x="1078" y="674"/>
                      <a:pt x="1090" y="669"/>
                    </a:cubicBezTo>
                    <a:cubicBezTo>
                      <a:pt x="1132" y="651"/>
                      <a:pt x="1147" y="609"/>
                      <a:pt x="1137" y="567"/>
                    </a:cubicBezTo>
                    <a:cubicBezTo>
                      <a:pt x="1131" y="543"/>
                      <a:pt x="1119" y="518"/>
                      <a:pt x="1101" y="502"/>
                    </a:cubicBezTo>
                    <a:cubicBezTo>
                      <a:pt x="1018" y="425"/>
                      <a:pt x="1018" y="425"/>
                      <a:pt x="1018" y="425"/>
                    </a:cubicBezTo>
                    <a:cubicBezTo>
                      <a:pt x="1058" y="421"/>
                      <a:pt x="1052" y="373"/>
                      <a:pt x="1041" y="346"/>
                    </a:cubicBezTo>
                    <a:cubicBezTo>
                      <a:pt x="1026" y="309"/>
                      <a:pt x="999" y="277"/>
                      <a:pt x="972" y="249"/>
                    </a:cubicBezTo>
                    <a:cubicBezTo>
                      <a:pt x="913" y="187"/>
                      <a:pt x="839" y="139"/>
                      <a:pt x="757" y="117"/>
                    </a:cubicBezTo>
                    <a:cubicBezTo>
                      <a:pt x="734" y="111"/>
                      <a:pt x="711" y="107"/>
                      <a:pt x="687" y="105"/>
                    </a:cubicBezTo>
                    <a:cubicBezTo>
                      <a:pt x="688" y="104"/>
                      <a:pt x="689" y="103"/>
                      <a:pt x="689" y="102"/>
                    </a:cubicBezTo>
                    <a:cubicBezTo>
                      <a:pt x="640" y="100"/>
                      <a:pt x="589" y="108"/>
                      <a:pt x="538" y="128"/>
                    </a:cubicBezTo>
                    <a:cubicBezTo>
                      <a:pt x="538" y="128"/>
                      <a:pt x="528" y="119"/>
                      <a:pt x="510" y="104"/>
                    </a:cubicBezTo>
                    <a:cubicBezTo>
                      <a:pt x="510" y="104"/>
                      <a:pt x="510" y="104"/>
                      <a:pt x="510" y="104"/>
                    </a:cubicBezTo>
                    <a:cubicBezTo>
                      <a:pt x="484" y="82"/>
                      <a:pt x="442" y="46"/>
                      <a:pt x="390" y="0"/>
                    </a:cubicBezTo>
                    <a:cubicBezTo>
                      <a:pt x="382" y="36"/>
                      <a:pt x="358" y="70"/>
                      <a:pt x="327" y="84"/>
                    </a:cubicBezTo>
                    <a:close/>
                  </a:path>
                </a:pathLst>
              </a:custGeom>
              <a:solidFill>
                <a:srgbClr val="418AB3"/>
              </a:solidFill>
              <a:ln w="9525">
                <a:solidFill>
                  <a:srgbClr val="418AB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>
                  <a:defRPr/>
                </a:pPr>
                <a:endParaRPr lang="en-IN" sz="1800" kern="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2" name="Freeform 81">
              <a:extLst>
                <a:ext uri="{FF2B5EF4-FFF2-40B4-BE49-F238E27FC236}">
                  <a16:creationId xmlns="" xmlns:a16="http://schemas.microsoft.com/office/drawing/2014/main" id="{89458067-5206-4669-A47C-CEDEE3683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7313" y="4508500"/>
              <a:ext cx="11113" cy="12700"/>
            </a:xfrm>
            <a:custGeom>
              <a:avLst/>
              <a:gdLst>
                <a:gd name="T0" fmla="*/ 9 w 9"/>
                <a:gd name="T1" fmla="*/ 2 h 12"/>
                <a:gd name="T2" fmla="*/ 0 w 9"/>
                <a:gd name="T3" fmla="*/ 0 h 12"/>
                <a:gd name="T4" fmla="*/ 0 w 9"/>
                <a:gd name="T5" fmla="*/ 12 h 12"/>
                <a:gd name="T6" fmla="*/ 9 w 9"/>
                <a:gd name="T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2">
                  <a:moveTo>
                    <a:pt x="9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8"/>
                    <a:pt x="0" y="12"/>
                  </a:cubicBezTo>
                  <a:cubicBezTo>
                    <a:pt x="3" y="8"/>
                    <a:pt x="6" y="5"/>
                    <a:pt x="9" y="2"/>
                  </a:cubicBezTo>
                  <a:close/>
                </a:path>
              </a:pathLst>
            </a:custGeom>
            <a:solidFill>
              <a:srgbClr val="EA71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srgbClr val="000000"/>
                </a:solidFill>
              </a:endParaRP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="" xmlns:a16="http://schemas.microsoft.com/office/drawing/2014/main" id="{ECEAAD5E-BCF6-4513-9E2A-1005A63DEFCA}"/>
                </a:ext>
              </a:extLst>
            </p:cNvPr>
            <p:cNvGrpSpPr/>
            <p:nvPr/>
          </p:nvGrpSpPr>
          <p:grpSpPr>
            <a:xfrm>
              <a:off x="3789363" y="1825625"/>
              <a:ext cx="3178175" cy="1651001"/>
              <a:chOff x="3789363" y="1825625"/>
              <a:chExt cx="3178175" cy="1651001"/>
            </a:xfrm>
          </p:grpSpPr>
          <p:sp>
            <p:nvSpPr>
              <p:cNvPr id="129" name="Freeform 128">
                <a:extLst>
                  <a:ext uri="{FF2B5EF4-FFF2-40B4-BE49-F238E27FC236}">
                    <a16:creationId xmlns="" xmlns:a16="http://schemas.microsoft.com/office/drawing/2014/main" id="{C9E641FF-BE13-4475-BF1D-86D327023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6113" y="1825625"/>
                <a:ext cx="1241425" cy="1049338"/>
              </a:xfrm>
              <a:custGeom>
                <a:avLst/>
                <a:gdLst>
                  <a:gd name="T0" fmla="*/ 45 w 1071"/>
                  <a:gd name="T1" fmla="*/ 668 h 908"/>
                  <a:gd name="T2" fmla="*/ 52 w 1071"/>
                  <a:gd name="T3" fmla="*/ 775 h 908"/>
                  <a:gd name="T4" fmla="*/ 58 w 1071"/>
                  <a:gd name="T5" fmla="*/ 872 h 908"/>
                  <a:gd name="T6" fmla="*/ 252 w 1071"/>
                  <a:gd name="T7" fmla="*/ 780 h 908"/>
                  <a:gd name="T8" fmla="*/ 576 w 1071"/>
                  <a:gd name="T9" fmla="*/ 857 h 908"/>
                  <a:gd name="T10" fmla="*/ 675 w 1071"/>
                  <a:gd name="T11" fmla="*/ 814 h 908"/>
                  <a:gd name="T12" fmla="*/ 744 w 1071"/>
                  <a:gd name="T13" fmla="*/ 784 h 908"/>
                  <a:gd name="T14" fmla="*/ 842 w 1071"/>
                  <a:gd name="T15" fmla="*/ 740 h 908"/>
                  <a:gd name="T16" fmla="*/ 1002 w 1071"/>
                  <a:gd name="T17" fmla="*/ 670 h 908"/>
                  <a:gd name="T18" fmla="*/ 1068 w 1071"/>
                  <a:gd name="T19" fmla="*/ 554 h 908"/>
                  <a:gd name="T20" fmla="*/ 1043 w 1071"/>
                  <a:gd name="T21" fmla="*/ 505 h 908"/>
                  <a:gd name="T22" fmla="*/ 998 w 1071"/>
                  <a:gd name="T23" fmla="*/ 483 h 908"/>
                  <a:gd name="T24" fmla="*/ 980 w 1071"/>
                  <a:gd name="T25" fmla="*/ 456 h 908"/>
                  <a:gd name="T26" fmla="*/ 985 w 1071"/>
                  <a:gd name="T27" fmla="*/ 391 h 908"/>
                  <a:gd name="T28" fmla="*/ 956 w 1071"/>
                  <a:gd name="T29" fmla="*/ 340 h 908"/>
                  <a:gd name="T30" fmla="*/ 911 w 1071"/>
                  <a:gd name="T31" fmla="*/ 319 h 908"/>
                  <a:gd name="T32" fmla="*/ 902 w 1071"/>
                  <a:gd name="T33" fmla="*/ 217 h 908"/>
                  <a:gd name="T34" fmla="*/ 828 w 1071"/>
                  <a:gd name="T35" fmla="*/ 152 h 908"/>
                  <a:gd name="T36" fmla="*/ 802 w 1071"/>
                  <a:gd name="T37" fmla="*/ 129 h 908"/>
                  <a:gd name="T38" fmla="*/ 807 w 1071"/>
                  <a:gd name="T39" fmla="*/ 91 h 908"/>
                  <a:gd name="T40" fmla="*/ 744 w 1071"/>
                  <a:gd name="T41" fmla="*/ 8 h 908"/>
                  <a:gd name="T42" fmla="*/ 658 w 1071"/>
                  <a:gd name="T43" fmla="*/ 12 h 908"/>
                  <a:gd name="T44" fmla="*/ 520 w 1071"/>
                  <a:gd name="T45" fmla="*/ 72 h 908"/>
                  <a:gd name="T46" fmla="*/ 469 w 1071"/>
                  <a:gd name="T47" fmla="*/ 10 h 908"/>
                  <a:gd name="T48" fmla="*/ 341 w 1071"/>
                  <a:gd name="T49" fmla="*/ 43 h 908"/>
                  <a:gd name="T50" fmla="*/ 177 w 1071"/>
                  <a:gd name="T51" fmla="*/ 169 h 908"/>
                  <a:gd name="T52" fmla="*/ 91 w 1071"/>
                  <a:gd name="T53" fmla="*/ 380 h 908"/>
                  <a:gd name="T54" fmla="*/ 0 w 1071"/>
                  <a:gd name="T55" fmla="*/ 424 h 908"/>
                  <a:gd name="T56" fmla="*/ 34 w 1071"/>
                  <a:gd name="T57" fmla="*/ 494 h 908"/>
                  <a:gd name="T58" fmla="*/ 45 w 1071"/>
                  <a:gd name="T59" fmla="*/ 66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71" h="908">
                    <a:moveTo>
                      <a:pt x="45" y="668"/>
                    </a:moveTo>
                    <a:cubicBezTo>
                      <a:pt x="52" y="775"/>
                      <a:pt x="52" y="775"/>
                      <a:pt x="52" y="775"/>
                    </a:cubicBezTo>
                    <a:cubicBezTo>
                      <a:pt x="58" y="872"/>
                      <a:pt x="58" y="872"/>
                      <a:pt x="58" y="872"/>
                    </a:cubicBezTo>
                    <a:cubicBezTo>
                      <a:pt x="174" y="817"/>
                      <a:pt x="252" y="780"/>
                      <a:pt x="252" y="780"/>
                    </a:cubicBezTo>
                    <a:cubicBezTo>
                      <a:pt x="329" y="867"/>
                      <a:pt x="462" y="908"/>
                      <a:pt x="576" y="857"/>
                    </a:cubicBezTo>
                    <a:cubicBezTo>
                      <a:pt x="675" y="814"/>
                      <a:pt x="675" y="814"/>
                      <a:pt x="675" y="814"/>
                    </a:cubicBezTo>
                    <a:cubicBezTo>
                      <a:pt x="744" y="784"/>
                      <a:pt x="744" y="784"/>
                      <a:pt x="744" y="784"/>
                    </a:cubicBezTo>
                    <a:cubicBezTo>
                      <a:pt x="842" y="740"/>
                      <a:pt x="842" y="740"/>
                      <a:pt x="842" y="740"/>
                    </a:cubicBezTo>
                    <a:cubicBezTo>
                      <a:pt x="1002" y="670"/>
                      <a:pt x="1002" y="670"/>
                      <a:pt x="1002" y="670"/>
                    </a:cubicBezTo>
                    <a:cubicBezTo>
                      <a:pt x="1044" y="651"/>
                      <a:pt x="1071" y="599"/>
                      <a:pt x="1068" y="554"/>
                    </a:cubicBezTo>
                    <a:cubicBezTo>
                      <a:pt x="1067" y="533"/>
                      <a:pt x="1061" y="516"/>
                      <a:pt x="1043" y="505"/>
                    </a:cubicBezTo>
                    <a:cubicBezTo>
                      <a:pt x="1029" y="496"/>
                      <a:pt x="1013" y="491"/>
                      <a:pt x="998" y="483"/>
                    </a:cubicBezTo>
                    <a:cubicBezTo>
                      <a:pt x="985" y="477"/>
                      <a:pt x="979" y="471"/>
                      <a:pt x="980" y="456"/>
                    </a:cubicBezTo>
                    <a:cubicBezTo>
                      <a:pt x="982" y="434"/>
                      <a:pt x="988" y="413"/>
                      <a:pt x="985" y="391"/>
                    </a:cubicBezTo>
                    <a:cubicBezTo>
                      <a:pt x="983" y="369"/>
                      <a:pt x="975" y="351"/>
                      <a:pt x="956" y="340"/>
                    </a:cubicBezTo>
                    <a:cubicBezTo>
                      <a:pt x="941" y="332"/>
                      <a:pt x="925" y="328"/>
                      <a:pt x="911" y="319"/>
                    </a:cubicBezTo>
                    <a:cubicBezTo>
                      <a:pt x="874" y="296"/>
                      <a:pt x="906" y="250"/>
                      <a:pt x="902" y="217"/>
                    </a:cubicBezTo>
                    <a:cubicBezTo>
                      <a:pt x="897" y="178"/>
                      <a:pt x="859" y="167"/>
                      <a:pt x="828" y="152"/>
                    </a:cubicBezTo>
                    <a:cubicBezTo>
                      <a:pt x="818" y="147"/>
                      <a:pt x="804" y="142"/>
                      <a:pt x="802" y="129"/>
                    </a:cubicBezTo>
                    <a:cubicBezTo>
                      <a:pt x="800" y="117"/>
                      <a:pt x="807" y="103"/>
                      <a:pt x="807" y="91"/>
                    </a:cubicBezTo>
                    <a:cubicBezTo>
                      <a:pt x="809" y="50"/>
                      <a:pt x="782" y="18"/>
                      <a:pt x="744" y="8"/>
                    </a:cubicBezTo>
                    <a:cubicBezTo>
                      <a:pt x="717" y="0"/>
                      <a:pt x="684" y="0"/>
                      <a:pt x="658" y="12"/>
                    </a:cubicBezTo>
                    <a:cubicBezTo>
                      <a:pt x="520" y="72"/>
                      <a:pt x="520" y="72"/>
                      <a:pt x="520" y="72"/>
                    </a:cubicBezTo>
                    <a:cubicBezTo>
                      <a:pt x="530" y="40"/>
                      <a:pt x="497" y="16"/>
                      <a:pt x="469" y="10"/>
                    </a:cubicBezTo>
                    <a:cubicBezTo>
                      <a:pt x="425" y="2"/>
                      <a:pt x="379" y="22"/>
                      <a:pt x="341" y="43"/>
                    </a:cubicBezTo>
                    <a:cubicBezTo>
                      <a:pt x="281" y="76"/>
                      <a:pt x="223" y="116"/>
                      <a:pt x="177" y="169"/>
                    </a:cubicBezTo>
                    <a:cubicBezTo>
                      <a:pt x="125" y="228"/>
                      <a:pt x="93" y="301"/>
                      <a:pt x="91" y="380"/>
                    </a:cubicBezTo>
                    <a:cubicBezTo>
                      <a:pt x="91" y="380"/>
                      <a:pt x="57" y="397"/>
                      <a:pt x="0" y="424"/>
                    </a:cubicBezTo>
                    <a:cubicBezTo>
                      <a:pt x="19" y="443"/>
                      <a:pt x="32" y="469"/>
                      <a:pt x="34" y="494"/>
                    </a:cubicBezTo>
                    <a:lnTo>
                      <a:pt x="45" y="668"/>
                    </a:lnTo>
                    <a:close/>
                  </a:path>
                </a:pathLst>
              </a:custGeom>
              <a:solidFill>
                <a:srgbClr val="838383"/>
              </a:solidFill>
              <a:ln w="9525">
                <a:solidFill>
                  <a:srgbClr val="83838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>
                  <a:defRPr/>
                </a:pPr>
                <a:endParaRPr lang="en-IN" sz="1800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="" xmlns:a16="http://schemas.microsoft.com/office/drawing/2014/main" id="{4027853A-6279-418E-B76C-FC20D4750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9363" y="2716213"/>
                <a:ext cx="1174750" cy="760413"/>
              </a:xfrm>
              <a:custGeom>
                <a:avLst/>
                <a:gdLst>
                  <a:gd name="T0" fmla="*/ 756 w 1014"/>
                  <a:gd name="T1" fmla="*/ 522 h 658"/>
                  <a:gd name="T2" fmla="*/ 1008 w 1014"/>
                  <a:gd name="T3" fmla="*/ 427 h 658"/>
                  <a:gd name="T4" fmla="*/ 1014 w 1014"/>
                  <a:gd name="T5" fmla="*/ 424 h 658"/>
                  <a:gd name="T6" fmla="*/ 891 w 1014"/>
                  <a:gd name="T7" fmla="*/ 126 h 658"/>
                  <a:gd name="T8" fmla="*/ 891 w 1014"/>
                  <a:gd name="T9" fmla="*/ 126 h 658"/>
                  <a:gd name="T10" fmla="*/ 891 w 1014"/>
                  <a:gd name="T11" fmla="*/ 125 h 658"/>
                  <a:gd name="T12" fmla="*/ 895 w 1014"/>
                  <a:gd name="T13" fmla="*/ 0 h 658"/>
                  <a:gd name="T14" fmla="*/ 652 w 1014"/>
                  <a:gd name="T15" fmla="*/ 78 h 658"/>
                  <a:gd name="T16" fmla="*/ 402 w 1014"/>
                  <a:gd name="T17" fmla="*/ 112 h 658"/>
                  <a:gd name="T18" fmla="*/ 40 w 1014"/>
                  <a:gd name="T19" fmla="*/ 143 h 658"/>
                  <a:gd name="T20" fmla="*/ 0 w 1014"/>
                  <a:gd name="T21" fmla="*/ 551 h 658"/>
                  <a:gd name="T22" fmla="*/ 3 w 1014"/>
                  <a:gd name="T23" fmla="*/ 658 h 658"/>
                  <a:gd name="T24" fmla="*/ 550 w 1014"/>
                  <a:gd name="T25" fmla="*/ 568 h 658"/>
                  <a:gd name="T26" fmla="*/ 756 w 1014"/>
                  <a:gd name="T27" fmla="*/ 522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4" h="658">
                    <a:moveTo>
                      <a:pt x="756" y="522"/>
                    </a:moveTo>
                    <a:cubicBezTo>
                      <a:pt x="842" y="498"/>
                      <a:pt x="925" y="461"/>
                      <a:pt x="1008" y="427"/>
                    </a:cubicBezTo>
                    <a:cubicBezTo>
                      <a:pt x="1010" y="426"/>
                      <a:pt x="1012" y="425"/>
                      <a:pt x="1014" y="424"/>
                    </a:cubicBezTo>
                    <a:cubicBezTo>
                      <a:pt x="929" y="365"/>
                      <a:pt x="911" y="289"/>
                      <a:pt x="891" y="126"/>
                    </a:cubicBezTo>
                    <a:cubicBezTo>
                      <a:pt x="895" y="159"/>
                      <a:pt x="905" y="245"/>
                      <a:pt x="891" y="126"/>
                    </a:cubicBezTo>
                    <a:cubicBezTo>
                      <a:pt x="889" y="110"/>
                      <a:pt x="889" y="114"/>
                      <a:pt x="891" y="125"/>
                    </a:cubicBezTo>
                    <a:cubicBezTo>
                      <a:pt x="883" y="66"/>
                      <a:pt x="887" y="26"/>
                      <a:pt x="895" y="0"/>
                    </a:cubicBezTo>
                    <a:cubicBezTo>
                      <a:pt x="816" y="31"/>
                      <a:pt x="736" y="62"/>
                      <a:pt x="652" y="78"/>
                    </a:cubicBezTo>
                    <a:cubicBezTo>
                      <a:pt x="569" y="94"/>
                      <a:pt x="485" y="104"/>
                      <a:pt x="402" y="112"/>
                    </a:cubicBezTo>
                    <a:cubicBezTo>
                      <a:pt x="281" y="125"/>
                      <a:pt x="161" y="135"/>
                      <a:pt x="40" y="143"/>
                    </a:cubicBezTo>
                    <a:cubicBezTo>
                      <a:pt x="14" y="275"/>
                      <a:pt x="0" y="411"/>
                      <a:pt x="0" y="551"/>
                    </a:cubicBezTo>
                    <a:cubicBezTo>
                      <a:pt x="0" y="587"/>
                      <a:pt x="1" y="623"/>
                      <a:pt x="3" y="658"/>
                    </a:cubicBezTo>
                    <a:cubicBezTo>
                      <a:pt x="186" y="631"/>
                      <a:pt x="369" y="603"/>
                      <a:pt x="550" y="568"/>
                    </a:cubicBezTo>
                    <a:cubicBezTo>
                      <a:pt x="619" y="555"/>
                      <a:pt x="688" y="542"/>
                      <a:pt x="756" y="522"/>
                    </a:cubicBezTo>
                    <a:close/>
                  </a:path>
                </a:pathLst>
              </a:custGeom>
              <a:solidFill>
                <a:srgbClr val="838383"/>
              </a:solidFill>
              <a:ln w="9525">
                <a:solidFill>
                  <a:srgbClr val="83838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>
                  <a:defRPr/>
                </a:pPr>
                <a:endParaRPr lang="en-IN" sz="1800" kern="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4" name="Freeform 83">
              <a:extLst>
                <a:ext uri="{FF2B5EF4-FFF2-40B4-BE49-F238E27FC236}">
                  <a16:creationId xmlns="" xmlns:a16="http://schemas.microsoft.com/office/drawing/2014/main" id="{12C4CEC5-10CA-4AF2-8BA1-FFC596980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238" y="2860675"/>
              <a:ext cx="0" cy="1588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3B3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85" name="Freeform 84">
              <a:extLst>
                <a:ext uri="{FF2B5EF4-FFF2-40B4-BE49-F238E27FC236}">
                  <a16:creationId xmlns="" xmlns:a16="http://schemas.microsoft.com/office/drawing/2014/main" id="{45EC5D23-D077-4BCD-A5B2-37F99BDA1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3013" y="2749550"/>
              <a:ext cx="0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1"/>
                    <a:pt x="0" y="0"/>
                    <a:pt x="1" y="2"/>
                  </a:cubicBezTo>
                  <a:close/>
                </a:path>
              </a:pathLst>
            </a:custGeom>
            <a:solidFill>
              <a:srgbClr val="FFC8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6" name="Freeform 115">
              <a:extLst>
                <a:ext uri="{FF2B5EF4-FFF2-40B4-BE49-F238E27FC236}">
                  <a16:creationId xmlns="" xmlns:a16="http://schemas.microsoft.com/office/drawing/2014/main" id="{D249B846-FB39-4706-B668-1DE49F798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6351" y="2782888"/>
              <a:ext cx="1588" cy="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C8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srgbClr val="000000"/>
                </a:solidFill>
              </a:endParaRPr>
            </a:p>
          </p:txBody>
        </p:sp>
        <p:sp>
          <p:nvSpPr>
            <p:cNvPr id="117" name="Rectangle 17">
              <a:extLst>
                <a:ext uri="{FF2B5EF4-FFF2-40B4-BE49-F238E27FC236}">
                  <a16:creationId xmlns="" xmlns:a16="http://schemas.microsoft.com/office/drawing/2014/main" id="{6DCF9753-17C3-4F48-87B6-F7D29AF03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1113" y="2786063"/>
              <a:ext cx="1588" cy="1588"/>
            </a:xfrm>
            <a:prstGeom prst="rect">
              <a:avLst/>
            </a:prstGeom>
            <a:solidFill>
              <a:srgbClr val="FFC81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srgbClr val="000000"/>
                </a:solidFill>
              </a:endParaRP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="" xmlns:a16="http://schemas.microsoft.com/office/drawing/2014/main" id="{69924902-5887-4DE0-A683-FC5A1C7C250D}"/>
                </a:ext>
              </a:extLst>
            </p:cNvPr>
            <p:cNvGrpSpPr/>
            <p:nvPr/>
          </p:nvGrpSpPr>
          <p:grpSpPr>
            <a:xfrm>
              <a:off x="6116638" y="1708150"/>
              <a:ext cx="2281238" cy="3171826"/>
              <a:chOff x="6116638" y="1708150"/>
              <a:chExt cx="2281238" cy="3171826"/>
            </a:xfrm>
          </p:grpSpPr>
          <p:sp>
            <p:nvSpPr>
              <p:cNvPr id="127" name="Freeform 126">
                <a:extLst>
                  <a:ext uri="{FF2B5EF4-FFF2-40B4-BE49-F238E27FC236}">
                    <a16:creationId xmlns="" xmlns:a16="http://schemas.microsoft.com/office/drawing/2014/main" id="{9611AD52-AC9F-4C84-A1C4-6F3642CD8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6638" y="3433763"/>
                <a:ext cx="1173163" cy="1446213"/>
              </a:xfrm>
              <a:custGeom>
                <a:avLst/>
                <a:gdLst>
                  <a:gd name="T0" fmla="*/ 929 w 1013"/>
                  <a:gd name="T1" fmla="*/ 951 h 1252"/>
                  <a:gd name="T2" fmla="*/ 971 w 1013"/>
                  <a:gd name="T3" fmla="*/ 757 h 1252"/>
                  <a:gd name="T4" fmla="*/ 905 w 1013"/>
                  <a:gd name="T5" fmla="*/ 530 h 1252"/>
                  <a:gd name="T6" fmla="*/ 1013 w 1013"/>
                  <a:gd name="T7" fmla="*/ 295 h 1252"/>
                  <a:gd name="T8" fmla="*/ 971 w 1013"/>
                  <a:gd name="T9" fmla="*/ 273 h 1252"/>
                  <a:gd name="T10" fmla="*/ 843 w 1013"/>
                  <a:gd name="T11" fmla="*/ 154 h 1252"/>
                  <a:gd name="T12" fmla="*/ 764 w 1013"/>
                  <a:gd name="T13" fmla="*/ 81 h 1252"/>
                  <a:gd name="T14" fmla="*/ 677 w 1013"/>
                  <a:gd name="T15" fmla="*/ 0 h 1252"/>
                  <a:gd name="T16" fmla="*/ 526 w 1013"/>
                  <a:gd name="T17" fmla="*/ 326 h 1252"/>
                  <a:gd name="T18" fmla="*/ 227 w 1013"/>
                  <a:gd name="T19" fmla="*/ 474 h 1252"/>
                  <a:gd name="T20" fmla="*/ 200 w 1013"/>
                  <a:gd name="T21" fmla="*/ 529 h 1252"/>
                  <a:gd name="T22" fmla="*/ 146 w 1013"/>
                  <a:gd name="T23" fmla="*/ 638 h 1252"/>
                  <a:gd name="T24" fmla="*/ 98 w 1013"/>
                  <a:gd name="T25" fmla="*/ 734 h 1252"/>
                  <a:gd name="T26" fmla="*/ 20 w 1013"/>
                  <a:gd name="T27" fmla="*/ 891 h 1252"/>
                  <a:gd name="T28" fmla="*/ 42 w 1013"/>
                  <a:gd name="T29" fmla="*/ 1021 h 1252"/>
                  <a:gd name="T30" fmla="*/ 91 w 1013"/>
                  <a:gd name="T31" fmla="*/ 1044 h 1252"/>
                  <a:gd name="T32" fmla="*/ 144 w 1013"/>
                  <a:gd name="T33" fmla="*/ 1031 h 1252"/>
                  <a:gd name="T34" fmla="*/ 173 w 1013"/>
                  <a:gd name="T35" fmla="*/ 1040 h 1252"/>
                  <a:gd name="T36" fmla="*/ 199 w 1013"/>
                  <a:gd name="T37" fmla="*/ 1080 h 1252"/>
                  <a:gd name="T38" fmla="*/ 247 w 1013"/>
                  <a:gd name="T39" fmla="*/ 1115 h 1252"/>
                  <a:gd name="T40" fmla="*/ 304 w 1013"/>
                  <a:gd name="T41" fmla="*/ 1104 h 1252"/>
                  <a:gd name="T42" fmla="*/ 349 w 1013"/>
                  <a:gd name="T43" fmla="*/ 1114 h 1252"/>
                  <a:gd name="T44" fmla="*/ 373 w 1013"/>
                  <a:gd name="T45" fmla="*/ 1158 h 1252"/>
                  <a:gd name="T46" fmla="*/ 416 w 1013"/>
                  <a:gd name="T47" fmla="*/ 1190 h 1252"/>
                  <a:gd name="T48" fmla="*/ 470 w 1013"/>
                  <a:gd name="T49" fmla="*/ 1181 h 1252"/>
                  <a:gd name="T50" fmla="*/ 513 w 1013"/>
                  <a:gd name="T51" fmla="*/ 1174 h 1252"/>
                  <a:gd name="T52" fmla="*/ 534 w 1013"/>
                  <a:gd name="T53" fmla="*/ 1201 h 1252"/>
                  <a:gd name="T54" fmla="*/ 638 w 1013"/>
                  <a:gd name="T55" fmla="*/ 1236 h 1252"/>
                  <a:gd name="T56" fmla="*/ 706 w 1013"/>
                  <a:gd name="T57" fmla="*/ 1176 h 1252"/>
                  <a:gd name="T58" fmla="*/ 768 w 1013"/>
                  <a:gd name="T59" fmla="*/ 1052 h 1252"/>
                  <a:gd name="T60" fmla="*/ 814 w 1013"/>
                  <a:gd name="T61" fmla="*/ 1078 h 1252"/>
                  <a:gd name="T62" fmla="*/ 871 w 1013"/>
                  <a:gd name="T63" fmla="*/ 1056 h 1252"/>
                  <a:gd name="T64" fmla="*/ 929 w 1013"/>
                  <a:gd name="T65" fmla="*/ 951 h 1252"/>
                  <a:gd name="T66" fmla="*/ 929 w 1013"/>
                  <a:gd name="T67" fmla="*/ 951 h 1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13" h="1252">
                    <a:moveTo>
                      <a:pt x="929" y="951"/>
                    </a:moveTo>
                    <a:cubicBezTo>
                      <a:pt x="945" y="886"/>
                      <a:pt x="966" y="824"/>
                      <a:pt x="971" y="757"/>
                    </a:cubicBezTo>
                    <a:cubicBezTo>
                      <a:pt x="976" y="676"/>
                      <a:pt x="956" y="595"/>
                      <a:pt x="905" y="530"/>
                    </a:cubicBezTo>
                    <a:cubicBezTo>
                      <a:pt x="905" y="530"/>
                      <a:pt x="949" y="432"/>
                      <a:pt x="1013" y="295"/>
                    </a:cubicBezTo>
                    <a:cubicBezTo>
                      <a:pt x="997" y="291"/>
                      <a:pt x="983" y="283"/>
                      <a:pt x="971" y="273"/>
                    </a:cubicBezTo>
                    <a:cubicBezTo>
                      <a:pt x="843" y="154"/>
                      <a:pt x="843" y="154"/>
                      <a:pt x="843" y="154"/>
                    </a:cubicBezTo>
                    <a:cubicBezTo>
                      <a:pt x="764" y="81"/>
                      <a:pt x="764" y="81"/>
                      <a:pt x="764" y="81"/>
                    </a:cubicBezTo>
                    <a:cubicBezTo>
                      <a:pt x="677" y="0"/>
                      <a:pt x="677" y="0"/>
                      <a:pt x="677" y="0"/>
                    </a:cubicBezTo>
                    <a:cubicBezTo>
                      <a:pt x="590" y="185"/>
                      <a:pt x="526" y="326"/>
                      <a:pt x="526" y="326"/>
                    </a:cubicBezTo>
                    <a:cubicBezTo>
                      <a:pt x="410" y="308"/>
                      <a:pt x="282" y="362"/>
                      <a:pt x="227" y="474"/>
                    </a:cubicBezTo>
                    <a:cubicBezTo>
                      <a:pt x="200" y="529"/>
                      <a:pt x="200" y="529"/>
                      <a:pt x="200" y="529"/>
                    </a:cubicBezTo>
                    <a:cubicBezTo>
                      <a:pt x="146" y="638"/>
                      <a:pt x="146" y="638"/>
                      <a:pt x="146" y="638"/>
                    </a:cubicBezTo>
                    <a:cubicBezTo>
                      <a:pt x="98" y="734"/>
                      <a:pt x="98" y="734"/>
                      <a:pt x="98" y="734"/>
                    </a:cubicBezTo>
                    <a:cubicBezTo>
                      <a:pt x="20" y="891"/>
                      <a:pt x="20" y="891"/>
                      <a:pt x="20" y="891"/>
                    </a:cubicBezTo>
                    <a:cubicBezTo>
                      <a:pt x="0" y="932"/>
                      <a:pt x="12" y="988"/>
                      <a:pt x="42" y="1021"/>
                    </a:cubicBezTo>
                    <a:cubicBezTo>
                      <a:pt x="55" y="1035"/>
                      <a:pt x="71" y="1046"/>
                      <a:pt x="91" y="1044"/>
                    </a:cubicBezTo>
                    <a:cubicBezTo>
                      <a:pt x="109" y="1042"/>
                      <a:pt x="126" y="1035"/>
                      <a:pt x="144" y="1031"/>
                    </a:cubicBezTo>
                    <a:cubicBezTo>
                      <a:pt x="157" y="1028"/>
                      <a:pt x="165" y="1029"/>
                      <a:pt x="173" y="1040"/>
                    </a:cubicBezTo>
                    <a:cubicBezTo>
                      <a:pt x="183" y="1053"/>
                      <a:pt x="189" y="1067"/>
                      <a:pt x="199" y="1080"/>
                    </a:cubicBezTo>
                    <a:cubicBezTo>
                      <a:pt x="211" y="1095"/>
                      <a:pt x="227" y="1112"/>
                      <a:pt x="247" y="1115"/>
                    </a:cubicBezTo>
                    <a:cubicBezTo>
                      <a:pt x="267" y="1118"/>
                      <a:pt x="286" y="1109"/>
                      <a:pt x="304" y="1104"/>
                    </a:cubicBezTo>
                    <a:cubicBezTo>
                      <a:pt x="321" y="1100"/>
                      <a:pt x="337" y="1100"/>
                      <a:pt x="349" y="1114"/>
                    </a:cubicBezTo>
                    <a:cubicBezTo>
                      <a:pt x="360" y="1127"/>
                      <a:pt x="365" y="1144"/>
                      <a:pt x="373" y="1158"/>
                    </a:cubicBezTo>
                    <a:cubicBezTo>
                      <a:pt x="383" y="1173"/>
                      <a:pt x="397" y="1187"/>
                      <a:pt x="416" y="1190"/>
                    </a:cubicBezTo>
                    <a:cubicBezTo>
                      <a:pt x="434" y="1192"/>
                      <a:pt x="452" y="1186"/>
                      <a:pt x="470" y="1181"/>
                    </a:cubicBezTo>
                    <a:cubicBezTo>
                      <a:pt x="482" y="1178"/>
                      <a:pt x="500" y="1170"/>
                      <a:pt x="513" y="1174"/>
                    </a:cubicBezTo>
                    <a:cubicBezTo>
                      <a:pt x="525" y="1177"/>
                      <a:pt x="529" y="1191"/>
                      <a:pt x="534" y="1201"/>
                    </a:cubicBezTo>
                    <a:cubicBezTo>
                      <a:pt x="555" y="1238"/>
                      <a:pt x="599" y="1252"/>
                      <a:pt x="638" y="1236"/>
                    </a:cubicBezTo>
                    <a:cubicBezTo>
                      <a:pt x="666" y="1225"/>
                      <a:pt x="693" y="1203"/>
                      <a:pt x="706" y="1176"/>
                    </a:cubicBezTo>
                    <a:cubicBezTo>
                      <a:pt x="768" y="1052"/>
                      <a:pt x="768" y="1052"/>
                      <a:pt x="768" y="1052"/>
                    </a:cubicBezTo>
                    <a:cubicBezTo>
                      <a:pt x="775" y="1069"/>
                      <a:pt x="796" y="1077"/>
                      <a:pt x="814" y="1078"/>
                    </a:cubicBezTo>
                    <a:cubicBezTo>
                      <a:pt x="835" y="1078"/>
                      <a:pt x="855" y="1070"/>
                      <a:pt x="871" y="1056"/>
                    </a:cubicBezTo>
                    <a:cubicBezTo>
                      <a:pt x="903" y="1030"/>
                      <a:pt x="919" y="989"/>
                      <a:pt x="929" y="951"/>
                    </a:cubicBezTo>
                    <a:cubicBezTo>
                      <a:pt x="945" y="885"/>
                      <a:pt x="912" y="1016"/>
                      <a:pt x="929" y="951"/>
                    </a:cubicBezTo>
                    <a:close/>
                  </a:path>
                </a:pathLst>
              </a:custGeom>
              <a:solidFill>
                <a:srgbClr val="306786"/>
              </a:solidFill>
              <a:ln w="9525">
                <a:solidFill>
                  <a:srgbClr val="30678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>
                  <a:defRPr/>
                </a:pPr>
                <a:endParaRPr lang="en-IN" sz="1800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8">
                <a:extLst>
                  <a:ext uri="{FF2B5EF4-FFF2-40B4-BE49-F238E27FC236}">
                    <a16:creationId xmlns="" xmlns:a16="http://schemas.microsoft.com/office/drawing/2014/main" id="{651C0BBB-3320-4745-BA18-E8BA1036D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4088" y="1708150"/>
                <a:ext cx="1093788" cy="1219200"/>
              </a:xfrm>
              <a:custGeom>
                <a:avLst/>
                <a:gdLst>
                  <a:gd name="T0" fmla="*/ 290 w 945"/>
                  <a:gd name="T1" fmla="*/ 399 h 1056"/>
                  <a:gd name="T2" fmla="*/ 24 w 945"/>
                  <a:gd name="T3" fmla="*/ 751 h 1056"/>
                  <a:gd name="T4" fmla="*/ 0 w 945"/>
                  <a:gd name="T5" fmla="*/ 793 h 1056"/>
                  <a:gd name="T6" fmla="*/ 261 w 945"/>
                  <a:gd name="T7" fmla="*/ 912 h 1056"/>
                  <a:gd name="T8" fmla="*/ 250 w 945"/>
                  <a:gd name="T9" fmla="*/ 903 h 1056"/>
                  <a:gd name="T10" fmla="*/ 250 w 945"/>
                  <a:gd name="T11" fmla="*/ 903 h 1056"/>
                  <a:gd name="T12" fmla="*/ 261 w 945"/>
                  <a:gd name="T13" fmla="*/ 913 h 1056"/>
                  <a:gd name="T14" fmla="*/ 279 w 945"/>
                  <a:gd name="T15" fmla="*/ 930 h 1056"/>
                  <a:gd name="T16" fmla="*/ 280 w 945"/>
                  <a:gd name="T17" fmla="*/ 931 h 1056"/>
                  <a:gd name="T18" fmla="*/ 282 w 945"/>
                  <a:gd name="T19" fmla="*/ 933 h 1056"/>
                  <a:gd name="T20" fmla="*/ 282 w 945"/>
                  <a:gd name="T21" fmla="*/ 933 h 1056"/>
                  <a:gd name="T22" fmla="*/ 280 w 945"/>
                  <a:gd name="T23" fmla="*/ 931 h 1056"/>
                  <a:gd name="T24" fmla="*/ 279 w 945"/>
                  <a:gd name="T25" fmla="*/ 930 h 1056"/>
                  <a:gd name="T26" fmla="*/ 261 w 945"/>
                  <a:gd name="T27" fmla="*/ 913 h 1056"/>
                  <a:gd name="T28" fmla="*/ 361 w 945"/>
                  <a:gd name="T29" fmla="*/ 1056 h 1056"/>
                  <a:gd name="T30" fmla="*/ 424 w 945"/>
                  <a:gd name="T31" fmla="*/ 964 h 1056"/>
                  <a:gd name="T32" fmla="*/ 491 w 945"/>
                  <a:gd name="T33" fmla="*/ 884 h 1056"/>
                  <a:gd name="T34" fmla="*/ 688 w 945"/>
                  <a:gd name="T35" fmla="*/ 680 h 1056"/>
                  <a:gd name="T36" fmla="*/ 945 w 945"/>
                  <a:gd name="T37" fmla="*/ 430 h 1056"/>
                  <a:gd name="T38" fmla="*/ 641 w 945"/>
                  <a:gd name="T39" fmla="*/ 0 h 1056"/>
                  <a:gd name="T40" fmla="*/ 290 w 945"/>
                  <a:gd name="T41" fmla="*/ 399 h 10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45" h="1056">
                    <a:moveTo>
                      <a:pt x="290" y="399"/>
                    </a:moveTo>
                    <a:cubicBezTo>
                      <a:pt x="195" y="511"/>
                      <a:pt x="97" y="623"/>
                      <a:pt x="24" y="751"/>
                    </a:cubicBezTo>
                    <a:cubicBezTo>
                      <a:pt x="16" y="765"/>
                      <a:pt x="8" y="779"/>
                      <a:pt x="0" y="793"/>
                    </a:cubicBezTo>
                    <a:cubicBezTo>
                      <a:pt x="118" y="802"/>
                      <a:pt x="216" y="869"/>
                      <a:pt x="261" y="912"/>
                    </a:cubicBezTo>
                    <a:cubicBezTo>
                      <a:pt x="256" y="908"/>
                      <a:pt x="252" y="904"/>
                      <a:pt x="250" y="903"/>
                    </a:cubicBezTo>
                    <a:cubicBezTo>
                      <a:pt x="249" y="901"/>
                      <a:pt x="249" y="902"/>
                      <a:pt x="250" y="903"/>
                    </a:cubicBezTo>
                    <a:cubicBezTo>
                      <a:pt x="252" y="904"/>
                      <a:pt x="255" y="907"/>
                      <a:pt x="261" y="913"/>
                    </a:cubicBezTo>
                    <a:cubicBezTo>
                      <a:pt x="270" y="922"/>
                      <a:pt x="276" y="927"/>
                      <a:pt x="279" y="930"/>
                    </a:cubicBezTo>
                    <a:cubicBezTo>
                      <a:pt x="280" y="931"/>
                      <a:pt x="280" y="931"/>
                      <a:pt x="280" y="931"/>
                    </a:cubicBezTo>
                    <a:cubicBezTo>
                      <a:pt x="281" y="932"/>
                      <a:pt x="282" y="933"/>
                      <a:pt x="282" y="933"/>
                    </a:cubicBezTo>
                    <a:cubicBezTo>
                      <a:pt x="282" y="933"/>
                      <a:pt x="282" y="933"/>
                      <a:pt x="282" y="933"/>
                    </a:cubicBezTo>
                    <a:cubicBezTo>
                      <a:pt x="282" y="933"/>
                      <a:pt x="281" y="932"/>
                      <a:pt x="280" y="931"/>
                    </a:cubicBezTo>
                    <a:cubicBezTo>
                      <a:pt x="280" y="931"/>
                      <a:pt x="280" y="931"/>
                      <a:pt x="279" y="930"/>
                    </a:cubicBezTo>
                    <a:cubicBezTo>
                      <a:pt x="275" y="926"/>
                      <a:pt x="267" y="919"/>
                      <a:pt x="261" y="913"/>
                    </a:cubicBezTo>
                    <a:cubicBezTo>
                      <a:pt x="326" y="975"/>
                      <a:pt x="354" y="1022"/>
                      <a:pt x="361" y="1056"/>
                    </a:cubicBezTo>
                    <a:cubicBezTo>
                      <a:pt x="381" y="1024"/>
                      <a:pt x="401" y="993"/>
                      <a:pt x="424" y="964"/>
                    </a:cubicBezTo>
                    <a:cubicBezTo>
                      <a:pt x="445" y="936"/>
                      <a:pt x="468" y="910"/>
                      <a:pt x="491" y="884"/>
                    </a:cubicBezTo>
                    <a:cubicBezTo>
                      <a:pt x="555" y="814"/>
                      <a:pt x="621" y="746"/>
                      <a:pt x="688" y="680"/>
                    </a:cubicBezTo>
                    <a:cubicBezTo>
                      <a:pt x="772" y="595"/>
                      <a:pt x="858" y="512"/>
                      <a:pt x="945" y="430"/>
                    </a:cubicBezTo>
                    <a:cubicBezTo>
                      <a:pt x="861" y="274"/>
                      <a:pt x="759" y="129"/>
                      <a:pt x="641" y="0"/>
                    </a:cubicBezTo>
                    <a:cubicBezTo>
                      <a:pt x="523" y="132"/>
                      <a:pt x="405" y="264"/>
                      <a:pt x="290" y="399"/>
                    </a:cubicBezTo>
                    <a:close/>
                  </a:path>
                </a:pathLst>
              </a:custGeom>
              <a:solidFill>
                <a:srgbClr val="306786"/>
              </a:solidFill>
              <a:ln w="9525">
                <a:solidFill>
                  <a:srgbClr val="30678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>
                  <a:defRPr/>
                </a:pPr>
                <a:endParaRPr lang="en-IN" sz="1800" kern="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9" name="Freeform 19">
              <a:extLst>
                <a:ext uri="{FF2B5EF4-FFF2-40B4-BE49-F238E27FC236}">
                  <a16:creationId xmlns="" xmlns:a16="http://schemas.microsoft.com/office/drawing/2014/main" id="{2F6FAC2E-A505-4115-A3DF-D1DFD1E72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5713" y="2762250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C8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srgbClr val="000000"/>
                </a:solidFill>
              </a:endParaRP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="" xmlns:a16="http://schemas.microsoft.com/office/drawing/2014/main" id="{5C78BE44-DA6A-4102-BFD3-73EE8CBAEEA7}"/>
                </a:ext>
              </a:extLst>
            </p:cNvPr>
            <p:cNvGrpSpPr/>
            <p:nvPr/>
          </p:nvGrpSpPr>
          <p:grpSpPr>
            <a:xfrm>
              <a:off x="5013326" y="3640138"/>
              <a:ext cx="3341688" cy="1417638"/>
              <a:chOff x="5013326" y="3640138"/>
              <a:chExt cx="3341688" cy="1417638"/>
            </a:xfrm>
            <a:solidFill>
              <a:srgbClr val="FEC306"/>
            </a:solidFill>
          </p:grpSpPr>
          <p:sp>
            <p:nvSpPr>
              <p:cNvPr id="125" name="Freeform 124">
                <a:extLst>
                  <a:ext uri="{FF2B5EF4-FFF2-40B4-BE49-F238E27FC236}">
                    <a16:creationId xmlns="" xmlns:a16="http://schemas.microsoft.com/office/drawing/2014/main" id="{B5A04E45-002D-4753-AA4A-92133E39B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3326" y="3640138"/>
                <a:ext cx="1335088" cy="1031875"/>
              </a:xfrm>
              <a:custGeom>
                <a:avLst/>
                <a:gdLst>
                  <a:gd name="T0" fmla="*/ 1051 w 1153"/>
                  <a:gd name="T1" fmla="*/ 555 h 893"/>
                  <a:gd name="T2" fmla="*/ 1099 w 1153"/>
                  <a:gd name="T3" fmla="*/ 459 h 893"/>
                  <a:gd name="T4" fmla="*/ 1153 w 1153"/>
                  <a:gd name="T5" fmla="*/ 350 h 893"/>
                  <a:gd name="T6" fmla="*/ 862 w 1153"/>
                  <a:gd name="T7" fmla="*/ 314 h 893"/>
                  <a:gd name="T8" fmla="*/ 628 w 1153"/>
                  <a:gd name="T9" fmla="*/ 76 h 893"/>
                  <a:gd name="T10" fmla="*/ 530 w 1153"/>
                  <a:gd name="T11" fmla="*/ 61 h 893"/>
                  <a:gd name="T12" fmla="*/ 448 w 1153"/>
                  <a:gd name="T13" fmla="*/ 49 h 893"/>
                  <a:gd name="T14" fmla="*/ 341 w 1153"/>
                  <a:gd name="T15" fmla="*/ 33 h 893"/>
                  <a:gd name="T16" fmla="*/ 169 w 1153"/>
                  <a:gd name="T17" fmla="*/ 7 h 893"/>
                  <a:gd name="T18" fmla="*/ 48 w 1153"/>
                  <a:gd name="T19" fmla="*/ 74 h 893"/>
                  <a:gd name="T20" fmla="*/ 47 w 1153"/>
                  <a:gd name="T21" fmla="*/ 127 h 893"/>
                  <a:gd name="T22" fmla="*/ 75 w 1153"/>
                  <a:gd name="T23" fmla="*/ 173 h 893"/>
                  <a:gd name="T24" fmla="*/ 71 w 1153"/>
                  <a:gd name="T25" fmla="*/ 203 h 893"/>
                  <a:gd name="T26" fmla="*/ 39 w 1153"/>
                  <a:gd name="T27" fmla="*/ 243 h 893"/>
                  <a:gd name="T28" fmla="*/ 26 w 1153"/>
                  <a:gd name="T29" fmla="*/ 299 h 893"/>
                  <a:gd name="T30" fmla="*/ 54 w 1153"/>
                  <a:gd name="T31" fmla="*/ 346 h 893"/>
                  <a:gd name="T32" fmla="*/ 57 w 1153"/>
                  <a:gd name="T33" fmla="*/ 388 h 893"/>
                  <a:gd name="T34" fmla="*/ 25 w 1153"/>
                  <a:gd name="T35" fmla="*/ 423 h 893"/>
                  <a:gd name="T36" fmla="*/ 5 w 1153"/>
                  <a:gd name="T37" fmla="*/ 472 h 893"/>
                  <a:gd name="T38" fmla="*/ 28 w 1153"/>
                  <a:gd name="T39" fmla="*/ 520 h 893"/>
                  <a:gd name="T40" fmla="*/ 50 w 1153"/>
                  <a:gd name="T41" fmla="*/ 561 h 893"/>
                  <a:gd name="T42" fmla="*/ 36 w 1153"/>
                  <a:gd name="T43" fmla="*/ 587 h 893"/>
                  <a:gd name="T44" fmla="*/ 20 w 1153"/>
                  <a:gd name="T45" fmla="*/ 687 h 893"/>
                  <a:gd name="T46" fmla="*/ 108 w 1153"/>
                  <a:gd name="T47" fmla="*/ 748 h 893"/>
                  <a:gd name="T48" fmla="*/ 133 w 1153"/>
                  <a:gd name="T49" fmla="*/ 751 h 893"/>
                  <a:gd name="T50" fmla="*/ 142 w 1153"/>
                  <a:gd name="T51" fmla="*/ 753 h 893"/>
                  <a:gd name="T52" fmla="*/ 131 w 1153"/>
                  <a:gd name="T53" fmla="*/ 815 h 893"/>
                  <a:gd name="T54" fmla="*/ 146 w 1153"/>
                  <a:gd name="T55" fmla="*/ 831 h 893"/>
                  <a:gd name="T56" fmla="*/ 208 w 1153"/>
                  <a:gd name="T57" fmla="*/ 862 h 893"/>
                  <a:gd name="T58" fmla="*/ 326 w 1153"/>
                  <a:gd name="T59" fmla="*/ 884 h 893"/>
                  <a:gd name="T60" fmla="*/ 470 w 1153"/>
                  <a:gd name="T61" fmla="*/ 892 h 893"/>
                  <a:gd name="T62" fmla="*/ 649 w 1153"/>
                  <a:gd name="T63" fmla="*/ 853 h 893"/>
                  <a:gd name="T64" fmla="*/ 784 w 1153"/>
                  <a:gd name="T65" fmla="*/ 738 h 893"/>
                  <a:gd name="T66" fmla="*/ 964 w 1153"/>
                  <a:gd name="T67" fmla="*/ 759 h 893"/>
                  <a:gd name="T68" fmla="*/ 973 w 1153"/>
                  <a:gd name="T69" fmla="*/ 712 h 893"/>
                  <a:gd name="T70" fmla="*/ 1051 w 1153"/>
                  <a:gd name="T71" fmla="*/ 555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53" h="893">
                    <a:moveTo>
                      <a:pt x="1051" y="555"/>
                    </a:moveTo>
                    <a:cubicBezTo>
                      <a:pt x="1099" y="459"/>
                      <a:pt x="1099" y="459"/>
                      <a:pt x="1099" y="459"/>
                    </a:cubicBezTo>
                    <a:cubicBezTo>
                      <a:pt x="1153" y="350"/>
                      <a:pt x="1153" y="350"/>
                      <a:pt x="1153" y="350"/>
                    </a:cubicBezTo>
                    <a:cubicBezTo>
                      <a:pt x="983" y="328"/>
                      <a:pt x="862" y="314"/>
                      <a:pt x="862" y="314"/>
                    </a:cubicBezTo>
                    <a:cubicBezTo>
                      <a:pt x="843" y="199"/>
                      <a:pt x="752" y="94"/>
                      <a:pt x="628" y="76"/>
                    </a:cubicBezTo>
                    <a:cubicBezTo>
                      <a:pt x="530" y="61"/>
                      <a:pt x="530" y="61"/>
                      <a:pt x="530" y="61"/>
                    </a:cubicBezTo>
                    <a:cubicBezTo>
                      <a:pt x="448" y="49"/>
                      <a:pt x="448" y="49"/>
                      <a:pt x="448" y="49"/>
                    </a:cubicBezTo>
                    <a:cubicBezTo>
                      <a:pt x="341" y="33"/>
                      <a:pt x="341" y="33"/>
                      <a:pt x="341" y="33"/>
                    </a:cubicBezTo>
                    <a:cubicBezTo>
                      <a:pt x="169" y="7"/>
                      <a:pt x="169" y="7"/>
                      <a:pt x="169" y="7"/>
                    </a:cubicBezTo>
                    <a:cubicBezTo>
                      <a:pt x="121" y="0"/>
                      <a:pt x="69" y="32"/>
                      <a:pt x="48" y="74"/>
                    </a:cubicBezTo>
                    <a:cubicBezTo>
                      <a:pt x="39" y="92"/>
                      <a:pt x="38" y="109"/>
                      <a:pt x="47" y="127"/>
                    </a:cubicBezTo>
                    <a:cubicBezTo>
                      <a:pt x="55" y="143"/>
                      <a:pt x="67" y="157"/>
                      <a:pt x="75" y="173"/>
                    </a:cubicBezTo>
                    <a:cubicBezTo>
                      <a:pt x="82" y="185"/>
                      <a:pt x="79" y="193"/>
                      <a:pt x="71" y="203"/>
                    </a:cubicBezTo>
                    <a:cubicBezTo>
                      <a:pt x="60" y="216"/>
                      <a:pt x="48" y="228"/>
                      <a:pt x="39" y="243"/>
                    </a:cubicBezTo>
                    <a:cubicBezTo>
                      <a:pt x="29" y="259"/>
                      <a:pt x="21" y="280"/>
                      <a:pt x="26" y="299"/>
                    </a:cubicBezTo>
                    <a:cubicBezTo>
                      <a:pt x="32" y="317"/>
                      <a:pt x="45" y="330"/>
                      <a:pt x="54" y="346"/>
                    </a:cubicBezTo>
                    <a:cubicBezTo>
                      <a:pt x="63" y="360"/>
                      <a:pt x="66" y="374"/>
                      <a:pt x="57" y="388"/>
                    </a:cubicBezTo>
                    <a:cubicBezTo>
                      <a:pt x="49" y="402"/>
                      <a:pt x="35" y="412"/>
                      <a:pt x="25" y="423"/>
                    </a:cubicBezTo>
                    <a:cubicBezTo>
                      <a:pt x="14" y="436"/>
                      <a:pt x="3" y="454"/>
                      <a:pt x="5" y="472"/>
                    </a:cubicBezTo>
                    <a:cubicBezTo>
                      <a:pt x="7" y="490"/>
                      <a:pt x="18" y="506"/>
                      <a:pt x="28" y="520"/>
                    </a:cubicBezTo>
                    <a:cubicBezTo>
                      <a:pt x="36" y="532"/>
                      <a:pt x="48" y="546"/>
                      <a:pt x="50" y="561"/>
                    </a:cubicBezTo>
                    <a:cubicBezTo>
                      <a:pt x="52" y="572"/>
                      <a:pt x="43" y="580"/>
                      <a:pt x="36" y="587"/>
                    </a:cubicBezTo>
                    <a:cubicBezTo>
                      <a:pt x="10" y="614"/>
                      <a:pt x="0" y="653"/>
                      <a:pt x="20" y="687"/>
                    </a:cubicBezTo>
                    <a:cubicBezTo>
                      <a:pt x="37" y="717"/>
                      <a:pt x="73" y="742"/>
                      <a:pt x="108" y="748"/>
                    </a:cubicBezTo>
                    <a:cubicBezTo>
                      <a:pt x="133" y="751"/>
                      <a:pt x="133" y="751"/>
                      <a:pt x="133" y="751"/>
                    </a:cubicBezTo>
                    <a:cubicBezTo>
                      <a:pt x="142" y="753"/>
                      <a:pt x="142" y="753"/>
                      <a:pt x="142" y="753"/>
                    </a:cubicBezTo>
                    <a:cubicBezTo>
                      <a:pt x="124" y="768"/>
                      <a:pt x="117" y="794"/>
                      <a:pt x="131" y="815"/>
                    </a:cubicBezTo>
                    <a:cubicBezTo>
                      <a:pt x="135" y="821"/>
                      <a:pt x="140" y="827"/>
                      <a:pt x="146" y="831"/>
                    </a:cubicBezTo>
                    <a:cubicBezTo>
                      <a:pt x="164" y="846"/>
                      <a:pt x="186" y="855"/>
                      <a:pt x="208" y="862"/>
                    </a:cubicBezTo>
                    <a:cubicBezTo>
                      <a:pt x="246" y="874"/>
                      <a:pt x="286" y="880"/>
                      <a:pt x="326" y="884"/>
                    </a:cubicBezTo>
                    <a:cubicBezTo>
                      <a:pt x="373" y="890"/>
                      <a:pt x="422" y="893"/>
                      <a:pt x="470" y="892"/>
                    </a:cubicBezTo>
                    <a:cubicBezTo>
                      <a:pt x="531" y="889"/>
                      <a:pt x="593" y="878"/>
                      <a:pt x="649" y="853"/>
                    </a:cubicBezTo>
                    <a:cubicBezTo>
                      <a:pt x="704" y="828"/>
                      <a:pt x="751" y="788"/>
                      <a:pt x="784" y="738"/>
                    </a:cubicBezTo>
                    <a:cubicBezTo>
                      <a:pt x="784" y="738"/>
                      <a:pt x="856" y="746"/>
                      <a:pt x="964" y="759"/>
                    </a:cubicBezTo>
                    <a:cubicBezTo>
                      <a:pt x="963" y="742"/>
                      <a:pt x="966" y="726"/>
                      <a:pt x="973" y="712"/>
                    </a:cubicBezTo>
                    <a:lnTo>
                      <a:pt x="1051" y="555"/>
                    </a:lnTo>
                    <a:close/>
                  </a:path>
                </a:pathLst>
              </a:custGeom>
              <a:grpFill/>
              <a:ln w="9525">
                <a:solidFill>
                  <a:srgbClr val="FEC30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>
                  <a:defRPr/>
                </a:pPr>
                <a:endParaRPr lang="en-IN" sz="1800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20">
                <a:extLst>
                  <a:ext uri="{FF2B5EF4-FFF2-40B4-BE49-F238E27FC236}">
                    <a16:creationId xmlns="" xmlns:a16="http://schemas.microsoft.com/office/drawing/2014/main" id="{F1EFBF3F-AEFB-40E3-8979-7A84AA11F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826" y="4170363"/>
                <a:ext cx="1246188" cy="887413"/>
              </a:xfrm>
              <a:custGeom>
                <a:avLst/>
                <a:gdLst>
                  <a:gd name="T0" fmla="*/ 554 w 1076"/>
                  <a:gd name="T1" fmla="*/ 132 h 769"/>
                  <a:gd name="T2" fmla="*/ 345 w 1076"/>
                  <a:gd name="T3" fmla="*/ 54 h 769"/>
                  <a:gd name="T4" fmla="*/ 104 w 1076"/>
                  <a:gd name="T5" fmla="*/ 0 h 769"/>
                  <a:gd name="T6" fmla="*/ 87 w 1076"/>
                  <a:gd name="T7" fmla="*/ 260 h 769"/>
                  <a:gd name="T8" fmla="*/ 0 w 1076"/>
                  <a:gd name="T9" fmla="*/ 429 h 769"/>
                  <a:gd name="T10" fmla="*/ 129 w 1076"/>
                  <a:gd name="T11" fmla="*/ 462 h 769"/>
                  <a:gd name="T12" fmla="*/ 221 w 1076"/>
                  <a:gd name="T13" fmla="*/ 498 h 769"/>
                  <a:gd name="T14" fmla="*/ 474 w 1076"/>
                  <a:gd name="T15" fmla="*/ 619 h 769"/>
                  <a:gd name="T16" fmla="*/ 760 w 1076"/>
                  <a:gd name="T17" fmla="*/ 769 h 769"/>
                  <a:gd name="T18" fmla="*/ 1076 w 1076"/>
                  <a:gd name="T19" fmla="*/ 354 h 769"/>
                  <a:gd name="T20" fmla="*/ 554 w 1076"/>
                  <a:gd name="T21" fmla="*/ 132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76" h="769">
                    <a:moveTo>
                      <a:pt x="554" y="132"/>
                    </a:moveTo>
                    <a:cubicBezTo>
                      <a:pt x="485" y="104"/>
                      <a:pt x="416" y="77"/>
                      <a:pt x="345" y="54"/>
                    </a:cubicBezTo>
                    <a:cubicBezTo>
                      <a:pt x="267" y="29"/>
                      <a:pt x="185" y="15"/>
                      <a:pt x="104" y="0"/>
                    </a:cubicBezTo>
                    <a:cubicBezTo>
                      <a:pt x="127" y="87"/>
                      <a:pt x="111" y="176"/>
                      <a:pt x="87" y="260"/>
                    </a:cubicBezTo>
                    <a:cubicBezTo>
                      <a:pt x="71" y="319"/>
                      <a:pt x="59" y="396"/>
                      <a:pt x="0" y="429"/>
                    </a:cubicBezTo>
                    <a:cubicBezTo>
                      <a:pt x="43" y="438"/>
                      <a:pt x="87" y="448"/>
                      <a:pt x="129" y="462"/>
                    </a:cubicBezTo>
                    <a:cubicBezTo>
                      <a:pt x="161" y="473"/>
                      <a:pt x="191" y="485"/>
                      <a:pt x="221" y="498"/>
                    </a:cubicBezTo>
                    <a:cubicBezTo>
                      <a:pt x="307" y="535"/>
                      <a:pt x="390" y="577"/>
                      <a:pt x="474" y="619"/>
                    </a:cubicBezTo>
                    <a:cubicBezTo>
                      <a:pt x="570" y="668"/>
                      <a:pt x="665" y="718"/>
                      <a:pt x="760" y="769"/>
                    </a:cubicBezTo>
                    <a:cubicBezTo>
                      <a:pt x="881" y="645"/>
                      <a:pt x="988" y="505"/>
                      <a:pt x="1076" y="354"/>
                    </a:cubicBezTo>
                    <a:cubicBezTo>
                      <a:pt x="903" y="277"/>
                      <a:pt x="730" y="202"/>
                      <a:pt x="554" y="132"/>
                    </a:cubicBezTo>
                    <a:close/>
                  </a:path>
                </a:pathLst>
              </a:custGeom>
              <a:grpFill/>
              <a:ln w="9525">
                <a:solidFill>
                  <a:srgbClr val="FEC30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>
                  <a:defRPr/>
                </a:pPr>
                <a:endParaRPr lang="en-IN" sz="1800" kern="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1" name="Freeform 21">
              <a:extLst>
                <a:ext uri="{FF2B5EF4-FFF2-40B4-BE49-F238E27FC236}">
                  <a16:creationId xmlns="" xmlns:a16="http://schemas.microsoft.com/office/drawing/2014/main" id="{9955A985-E22D-4B2A-A76A-0B80EAF2F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46688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A71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en-IN" sz="1800" kern="0" smtClean="0">
                <a:solidFill>
                  <a:srgbClr val="000000"/>
                </a:solidFill>
              </a:endParaRP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="" xmlns:a16="http://schemas.microsoft.com/office/drawing/2014/main" id="{23C8193F-7942-49C2-9368-7C35F9EC543B}"/>
                </a:ext>
              </a:extLst>
            </p:cNvPr>
            <p:cNvGrpSpPr/>
            <p:nvPr/>
          </p:nvGrpSpPr>
          <p:grpSpPr>
            <a:xfrm>
              <a:off x="4813301" y="2271713"/>
              <a:ext cx="996950" cy="3411538"/>
              <a:chOff x="4813301" y="2271713"/>
              <a:chExt cx="996950" cy="3411538"/>
            </a:xfrm>
          </p:grpSpPr>
          <p:sp>
            <p:nvSpPr>
              <p:cNvPr id="123" name="Freeform 122">
                <a:extLst>
                  <a:ext uri="{FF2B5EF4-FFF2-40B4-BE49-F238E27FC236}">
                    <a16:creationId xmlns="" xmlns:a16="http://schemas.microsoft.com/office/drawing/2014/main" id="{24236B49-BB9A-47F4-9D31-1F2EADC69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301" y="2271713"/>
                <a:ext cx="996950" cy="1439863"/>
              </a:xfrm>
              <a:custGeom>
                <a:avLst/>
                <a:gdLst>
                  <a:gd name="T0" fmla="*/ 342 w 861"/>
                  <a:gd name="T1" fmla="*/ 1193 h 1247"/>
                  <a:gd name="T2" fmla="*/ 514 w 861"/>
                  <a:gd name="T3" fmla="*/ 1219 h 1247"/>
                  <a:gd name="T4" fmla="*/ 621 w 861"/>
                  <a:gd name="T5" fmla="*/ 1235 h 1247"/>
                  <a:gd name="T6" fmla="*/ 703 w 861"/>
                  <a:gd name="T7" fmla="*/ 1247 h 1247"/>
                  <a:gd name="T8" fmla="*/ 668 w 861"/>
                  <a:gd name="T9" fmla="*/ 851 h 1247"/>
                  <a:gd name="T10" fmla="*/ 853 w 861"/>
                  <a:gd name="T11" fmla="*/ 573 h 1247"/>
                  <a:gd name="T12" fmla="*/ 847 w 861"/>
                  <a:gd name="T13" fmla="*/ 487 h 1247"/>
                  <a:gd name="T14" fmla="*/ 841 w 861"/>
                  <a:gd name="T15" fmla="*/ 390 h 1247"/>
                  <a:gd name="T16" fmla="*/ 834 w 861"/>
                  <a:gd name="T17" fmla="*/ 283 h 1247"/>
                  <a:gd name="T18" fmla="*/ 823 w 861"/>
                  <a:gd name="T19" fmla="*/ 109 h 1247"/>
                  <a:gd name="T20" fmla="*/ 732 w 861"/>
                  <a:gd name="T21" fmla="*/ 5 h 1247"/>
                  <a:gd name="T22" fmla="*/ 679 w 861"/>
                  <a:gd name="T23" fmla="*/ 16 h 1247"/>
                  <a:gd name="T24" fmla="*/ 641 w 861"/>
                  <a:gd name="T25" fmla="*/ 53 h 1247"/>
                  <a:gd name="T26" fmla="*/ 610 w 861"/>
                  <a:gd name="T27" fmla="*/ 53 h 1247"/>
                  <a:gd name="T28" fmla="*/ 561 w 861"/>
                  <a:gd name="T29" fmla="*/ 30 h 1247"/>
                  <a:gd name="T30" fmla="*/ 504 w 861"/>
                  <a:gd name="T31" fmla="*/ 33 h 1247"/>
                  <a:gd name="T32" fmla="*/ 468 w 861"/>
                  <a:gd name="T33" fmla="*/ 69 h 1247"/>
                  <a:gd name="T34" fmla="*/ 428 w 861"/>
                  <a:gd name="T35" fmla="*/ 80 h 1247"/>
                  <a:gd name="T36" fmla="*/ 386 w 861"/>
                  <a:gd name="T37" fmla="*/ 55 h 1247"/>
                  <a:gd name="T38" fmla="*/ 333 w 861"/>
                  <a:gd name="T39" fmla="*/ 47 h 1247"/>
                  <a:gd name="T40" fmla="*/ 290 w 861"/>
                  <a:gd name="T41" fmla="*/ 80 h 1247"/>
                  <a:gd name="T42" fmla="*/ 256 w 861"/>
                  <a:gd name="T43" fmla="*/ 110 h 1247"/>
                  <a:gd name="T44" fmla="*/ 227 w 861"/>
                  <a:gd name="T45" fmla="*/ 100 h 1247"/>
                  <a:gd name="T46" fmla="*/ 128 w 861"/>
                  <a:gd name="T47" fmla="*/ 105 h 1247"/>
                  <a:gd name="T48" fmla="*/ 87 w 861"/>
                  <a:gd name="T49" fmla="*/ 205 h 1247"/>
                  <a:gd name="T50" fmla="*/ 95 w 861"/>
                  <a:gd name="T51" fmla="*/ 337 h 1247"/>
                  <a:gd name="T52" fmla="*/ 46 w 861"/>
                  <a:gd name="T53" fmla="*/ 340 h 1247"/>
                  <a:gd name="T54" fmla="*/ 3 w 861"/>
                  <a:gd name="T55" fmla="*/ 429 h 1247"/>
                  <a:gd name="T56" fmla="*/ 15 w 861"/>
                  <a:gd name="T57" fmla="*/ 577 h 1247"/>
                  <a:gd name="T58" fmla="*/ 41 w 861"/>
                  <a:gd name="T59" fmla="*/ 692 h 1247"/>
                  <a:gd name="T60" fmla="*/ 99 w 861"/>
                  <a:gd name="T61" fmla="*/ 784 h 1247"/>
                  <a:gd name="T62" fmla="*/ 237 w 861"/>
                  <a:gd name="T63" fmla="*/ 864 h 1247"/>
                  <a:gd name="T64" fmla="*/ 269 w 861"/>
                  <a:gd name="T65" fmla="*/ 1210 h 1247"/>
                  <a:gd name="T66" fmla="*/ 342 w 861"/>
                  <a:gd name="T67" fmla="*/ 1193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1" h="1247">
                    <a:moveTo>
                      <a:pt x="342" y="1193"/>
                    </a:moveTo>
                    <a:cubicBezTo>
                      <a:pt x="514" y="1219"/>
                      <a:pt x="514" y="1219"/>
                      <a:pt x="514" y="1219"/>
                    </a:cubicBezTo>
                    <a:cubicBezTo>
                      <a:pt x="621" y="1235"/>
                      <a:pt x="621" y="1235"/>
                      <a:pt x="621" y="1235"/>
                    </a:cubicBezTo>
                    <a:cubicBezTo>
                      <a:pt x="703" y="1247"/>
                      <a:pt x="703" y="1247"/>
                      <a:pt x="703" y="1247"/>
                    </a:cubicBezTo>
                    <a:cubicBezTo>
                      <a:pt x="685" y="1025"/>
                      <a:pt x="668" y="851"/>
                      <a:pt x="668" y="851"/>
                    </a:cubicBezTo>
                    <a:cubicBezTo>
                      <a:pt x="777" y="808"/>
                      <a:pt x="861" y="697"/>
                      <a:pt x="853" y="573"/>
                    </a:cubicBezTo>
                    <a:cubicBezTo>
                      <a:pt x="847" y="487"/>
                      <a:pt x="847" y="487"/>
                      <a:pt x="847" y="487"/>
                    </a:cubicBezTo>
                    <a:cubicBezTo>
                      <a:pt x="841" y="390"/>
                      <a:pt x="841" y="390"/>
                      <a:pt x="841" y="390"/>
                    </a:cubicBezTo>
                    <a:cubicBezTo>
                      <a:pt x="834" y="283"/>
                      <a:pt x="834" y="283"/>
                      <a:pt x="834" y="283"/>
                    </a:cubicBezTo>
                    <a:cubicBezTo>
                      <a:pt x="823" y="109"/>
                      <a:pt x="823" y="109"/>
                      <a:pt x="823" y="109"/>
                    </a:cubicBezTo>
                    <a:cubicBezTo>
                      <a:pt x="820" y="61"/>
                      <a:pt x="777" y="16"/>
                      <a:pt x="732" y="5"/>
                    </a:cubicBezTo>
                    <a:cubicBezTo>
                      <a:pt x="711" y="0"/>
                      <a:pt x="695" y="3"/>
                      <a:pt x="679" y="16"/>
                    </a:cubicBezTo>
                    <a:cubicBezTo>
                      <a:pt x="666" y="27"/>
                      <a:pt x="655" y="41"/>
                      <a:pt x="641" y="53"/>
                    </a:cubicBezTo>
                    <a:cubicBezTo>
                      <a:pt x="631" y="62"/>
                      <a:pt x="622" y="60"/>
                      <a:pt x="610" y="53"/>
                    </a:cubicBezTo>
                    <a:cubicBezTo>
                      <a:pt x="594" y="45"/>
                      <a:pt x="578" y="35"/>
                      <a:pt x="561" y="30"/>
                    </a:cubicBezTo>
                    <a:cubicBezTo>
                      <a:pt x="542" y="24"/>
                      <a:pt x="521" y="22"/>
                      <a:pt x="504" y="33"/>
                    </a:cubicBezTo>
                    <a:cubicBezTo>
                      <a:pt x="490" y="43"/>
                      <a:pt x="480" y="57"/>
                      <a:pt x="468" y="69"/>
                    </a:cubicBezTo>
                    <a:cubicBezTo>
                      <a:pt x="457" y="79"/>
                      <a:pt x="443" y="86"/>
                      <a:pt x="428" y="80"/>
                    </a:cubicBezTo>
                    <a:cubicBezTo>
                      <a:pt x="412" y="75"/>
                      <a:pt x="400" y="63"/>
                      <a:pt x="386" y="55"/>
                    </a:cubicBezTo>
                    <a:cubicBezTo>
                      <a:pt x="370" y="47"/>
                      <a:pt x="350" y="41"/>
                      <a:pt x="333" y="47"/>
                    </a:cubicBezTo>
                    <a:cubicBezTo>
                      <a:pt x="316" y="54"/>
                      <a:pt x="303" y="68"/>
                      <a:pt x="290" y="80"/>
                    </a:cubicBezTo>
                    <a:cubicBezTo>
                      <a:pt x="281" y="90"/>
                      <a:pt x="269" y="105"/>
                      <a:pt x="256" y="110"/>
                    </a:cubicBezTo>
                    <a:cubicBezTo>
                      <a:pt x="245" y="113"/>
                      <a:pt x="235" y="105"/>
                      <a:pt x="227" y="100"/>
                    </a:cubicBezTo>
                    <a:cubicBezTo>
                      <a:pt x="196" y="81"/>
                      <a:pt x="156" y="80"/>
                      <a:pt x="128" y="105"/>
                    </a:cubicBezTo>
                    <a:cubicBezTo>
                      <a:pt x="102" y="129"/>
                      <a:pt x="84" y="169"/>
                      <a:pt x="87" y="205"/>
                    </a:cubicBezTo>
                    <a:cubicBezTo>
                      <a:pt x="95" y="337"/>
                      <a:pt x="95" y="337"/>
                      <a:pt x="95" y="337"/>
                    </a:cubicBezTo>
                    <a:cubicBezTo>
                      <a:pt x="79" y="331"/>
                      <a:pt x="61" y="332"/>
                      <a:pt x="46" y="340"/>
                    </a:cubicBezTo>
                    <a:cubicBezTo>
                      <a:pt x="14" y="356"/>
                      <a:pt x="6" y="397"/>
                      <a:pt x="3" y="429"/>
                    </a:cubicBezTo>
                    <a:cubicBezTo>
                      <a:pt x="0" y="478"/>
                      <a:pt x="8" y="528"/>
                      <a:pt x="15" y="577"/>
                    </a:cubicBezTo>
                    <a:cubicBezTo>
                      <a:pt x="21" y="616"/>
                      <a:pt x="28" y="655"/>
                      <a:pt x="41" y="692"/>
                    </a:cubicBezTo>
                    <a:cubicBezTo>
                      <a:pt x="53" y="727"/>
                      <a:pt x="72" y="759"/>
                      <a:pt x="99" y="784"/>
                    </a:cubicBezTo>
                    <a:cubicBezTo>
                      <a:pt x="138" y="821"/>
                      <a:pt x="188" y="844"/>
                      <a:pt x="237" y="864"/>
                    </a:cubicBezTo>
                    <a:cubicBezTo>
                      <a:pt x="237" y="864"/>
                      <a:pt x="253" y="1014"/>
                      <a:pt x="269" y="1210"/>
                    </a:cubicBezTo>
                    <a:cubicBezTo>
                      <a:pt x="292" y="1197"/>
                      <a:pt x="318" y="1190"/>
                      <a:pt x="342" y="1193"/>
                    </a:cubicBezTo>
                    <a:close/>
                  </a:path>
                </a:pathLst>
              </a:custGeom>
              <a:solidFill>
                <a:srgbClr val="F69200"/>
              </a:solidFill>
              <a:ln w="9525">
                <a:solidFill>
                  <a:srgbClr val="F692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>
                  <a:defRPr/>
                </a:pPr>
                <a:endParaRPr lang="en-IN" sz="1800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Freeform 22">
                <a:extLst>
                  <a:ext uri="{FF2B5EF4-FFF2-40B4-BE49-F238E27FC236}">
                    <a16:creationId xmlns="" xmlns:a16="http://schemas.microsoft.com/office/drawing/2014/main" id="{01B8292B-EB16-4FF6-BA2E-993F7D73B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7763" y="4579938"/>
                <a:ext cx="723900" cy="1103313"/>
              </a:xfrm>
              <a:custGeom>
                <a:avLst/>
                <a:gdLst>
                  <a:gd name="T0" fmla="*/ 579 w 625"/>
                  <a:gd name="T1" fmla="*/ 426 h 955"/>
                  <a:gd name="T2" fmla="*/ 625 w 625"/>
                  <a:gd name="T3" fmla="*/ 63 h 955"/>
                  <a:gd name="T4" fmla="*/ 439 w 625"/>
                  <a:gd name="T5" fmla="*/ 76 h 955"/>
                  <a:gd name="T6" fmla="*/ 439 w 625"/>
                  <a:gd name="T7" fmla="*/ 76 h 955"/>
                  <a:gd name="T8" fmla="*/ 439 w 625"/>
                  <a:gd name="T9" fmla="*/ 76 h 955"/>
                  <a:gd name="T10" fmla="*/ 178 w 625"/>
                  <a:gd name="T11" fmla="*/ 0 h 955"/>
                  <a:gd name="T12" fmla="*/ 144 w 625"/>
                  <a:gd name="T13" fmla="*/ 203 h 955"/>
                  <a:gd name="T14" fmla="*/ 69 w 625"/>
                  <a:gd name="T15" fmla="*/ 497 h 955"/>
                  <a:gd name="T16" fmla="*/ 0 w 625"/>
                  <a:gd name="T17" fmla="*/ 739 h 955"/>
                  <a:gd name="T18" fmla="*/ 476 w 625"/>
                  <a:gd name="T19" fmla="*/ 955 h 955"/>
                  <a:gd name="T20" fmla="*/ 579 w 625"/>
                  <a:gd name="T21" fmla="*/ 426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5" h="955">
                    <a:moveTo>
                      <a:pt x="579" y="426"/>
                    </a:moveTo>
                    <a:cubicBezTo>
                      <a:pt x="601" y="307"/>
                      <a:pt x="624" y="185"/>
                      <a:pt x="625" y="63"/>
                    </a:cubicBezTo>
                    <a:cubicBezTo>
                      <a:pt x="552" y="81"/>
                      <a:pt x="483" y="79"/>
                      <a:pt x="439" y="76"/>
                    </a:cubicBezTo>
                    <a:cubicBezTo>
                      <a:pt x="446" y="76"/>
                      <a:pt x="448" y="77"/>
                      <a:pt x="439" y="76"/>
                    </a:cubicBezTo>
                    <a:cubicBezTo>
                      <a:pt x="300" y="67"/>
                      <a:pt x="411" y="74"/>
                      <a:pt x="439" y="76"/>
                    </a:cubicBezTo>
                    <a:cubicBezTo>
                      <a:pt x="265" y="65"/>
                      <a:pt x="198" y="32"/>
                      <a:pt x="178" y="0"/>
                    </a:cubicBezTo>
                    <a:cubicBezTo>
                      <a:pt x="174" y="69"/>
                      <a:pt x="159" y="137"/>
                      <a:pt x="144" y="203"/>
                    </a:cubicBezTo>
                    <a:cubicBezTo>
                      <a:pt x="121" y="302"/>
                      <a:pt x="95" y="400"/>
                      <a:pt x="69" y="497"/>
                    </a:cubicBezTo>
                    <a:cubicBezTo>
                      <a:pt x="46" y="578"/>
                      <a:pt x="23" y="659"/>
                      <a:pt x="0" y="739"/>
                    </a:cubicBezTo>
                    <a:cubicBezTo>
                      <a:pt x="147" y="830"/>
                      <a:pt x="307" y="903"/>
                      <a:pt x="476" y="955"/>
                    </a:cubicBezTo>
                    <a:cubicBezTo>
                      <a:pt x="512" y="780"/>
                      <a:pt x="548" y="603"/>
                      <a:pt x="579" y="426"/>
                    </a:cubicBezTo>
                    <a:close/>
                  </a:path>
                </a:pathLst>
              </a:custGeom>
              <a:solidFill>
                <a:srgbClr val="F69200"/>
              </a:solidFill>
              <a:ln w="9525">
                <a:solidFill>
                  <a:srgbClr val="F692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>
                  <a:defRPr/>
                </a:pPr>
                <a:endParaRPr lang="en-IN" sz="1800" kern="0" smtClean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84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306786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5812</TotalTime>
  <Words>290</Words>
  <Application>Microsoft Office PowerPoint</Application>
  <PresentationFormat>Custom</PresentationFormat>
  <Paragraphs>38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Solidarity PowerPoint Template</dc:title>
  <dc:creator>Julian</dc:creator>
  <cp:lastModifiedBy>Fatima Hafeez</cp:lastModifiedBy>
  <cp:revision>118</cp:revision>
  <dcterms:created xsi:type="dcterms:W3CDTF">2013-09-12T13:05:01Z</dcterms:created>
  <dcterms:modified xsi:type="dcterms:W3CDTF">2019-05-03T15:29:11Z</dcterms:modified>
</cp:coreProperties>
</file>