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76" r:id="rId3"/>
    <p:sldId id="277" r:id="rId4"/>
    <p:sldId id="278" r:id="rId5"/>
    <p:sldId id="279" r:id="rId6"/>
    <p:sldId id="28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1 Section" id="{94D73941-FC54-4D24-B64F-D31B4C90C7C0}">
          <p14:sldIdLst>
            <p14:sldId id="276"/>
            <p14:sldId id="277"/>
          </p14:sldIdLst>
        </p14:section>
        <p14:section name="2 Section" id="{0EBE4413-BCBA-40E0-8B54-310A93A82502}">
          <p14:sldIdLst>
            <p14:sldId id="278"/>
            <p14:sldId id="279"/>
            <p14:sldId id="280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3875" autoAdjust="0"/>
  </p:normalViewPr>
  <p:slideViewPr>
    <p:cSldViewPr>
      <p:cViewPr varScale="1">
        <p:scale>
          <a:sx n="67" d="100"/>
          <a:sy n="67" d="100"/>
        </p:scale>
        <p:origin x="460" y="4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41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2" y="4399020"/>
            <a:ext cx="103605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765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91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827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246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644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5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43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98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2736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756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35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4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840" y="274639"/>
            <a:ext cx="11193146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840" y="1138425"/>
            <a:ext cx="11193146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840" y="6356351"/>
            <a:ext cx="2955660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1"/>
            <a:ext cx="2955660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12/2/2020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538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7E1278B-C2AF-412F-B833-157C3BDAE133}"/>
              </a:ext>
            </a:extLst>
          </p:cNvPr>
          <p:cNvSpPr/>
          <p:nvPr/>
        </p:nvSpPr>
        <p:spPr>
          <a:xfrm>
            <a:off x="552652" y="686453"/>
            <a:ext cx="429189" cy="16133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9EB7CF0-1502-41C1-8756-3C40ECE7563F}"/>
              </a:ext>
            </a:extLst>
          </p:cNvPr>
          <p:cNvSpPr txBox="1"/>
          <p:nvPr/>
        </p:nvSpPr>
        <p:spPr>
          <a:xfrm rot="16200000">
            <a:off x="374569" y="1323827"/>
            <a:ext cx="785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46957C0-B993-45F6-9917-2974D299B384}"/>
              </a:ext>
            </a:extLst>
          </p:cNvPr>
          <p:cNvSpPr/>
          <p:nvPr/>
        </p:nvSpPr>
        <p:spPr>
          <a:xfrm>
            <a:off x="1197868" y="352730"/>
            <a:ext cx="2539642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E24E328-65EA-433C-876F-A237BD804444}"/>
              </a:ext>
            </a:extLst>
          </p:cNvPr>
          <p:cNvSpPr/>
          <p:nvPr/>
        </p:nvSpPr>
        <p:spPr>
          <a:xfrm>
            <a:off x="3829765" y="352730"/>
            <a:ext cx="2539642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44046E8-59B2-4CDB-926B-A8AC1F879E34}"/>
              </a:ext>
            </a:extLst>
          </p:cNvPr>
          <p:cNvSpPr/>
          <p:nvPr/>
        </p:nvSpPr>
        <p:spPr>
          <a:xfrm>
            <a:off x="6461661" y="352730"/>
            <a:ext cx="2539642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8300D07-698B-45B5-8CB3-8C6A17B86050}"/>
              </a:ext>
            </a:extLst>
          </p:cNvPr>
          <p:cNvSpPr/>
          <p:nvPr/>
        </p:nvSpPr>
        <p:spPr>
          <a:xfrm>
            <a:off x="9093558" y="352730"/>
            <a:ext cx="2539642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04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814831ED-0EB8-46FA-9F4D-896FCED1D735}"/>
              </a:ext>
            </a:extLst>
          </p:cNvPr>
          <p:cNvCxnSpPr>
            <a:cxnSpLocks/>
          </p:cNvCxnSpPr>
          <p:nvPr/>
        </p:nvCxnSpPr>
        <p:spPr>
          <a:xfrm>
            <a:off x="3779768" y="352730"/>
            <a:ext cx="0" cy="19332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A5CC90FA-3259-461F-AF45-67F1B15478BB}"/>
              </a:ext>
            </a:extLst>
          </p:cNvPr>
          <p:cNvCxnSpPr>
            <a:cxnSpLocks/>
          </p:cNvCxnSpPr>
          <p:nvPr/>
        </p:nvCxnSpPr>
        <p:spPr>
          <a:xfrm>
            <a:off x="6412474" y="352730"/>
            <a:ext cx="0" cy="19332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090C7763-5BDD-4101-8D1E-3C4E5706DDBD}"/>
              </a:ext>
            </a:extLst>
          </p:cNvPr>
          <p:cNvCxnSpPr>
            <a:cxnSpLocks/>
          </p:cNvCxnSpPr>
          <p:nvPr/>
        </p:nvCxnSpPr>
        <p:spPr>
          <a:xfrm>
            <a:off x="9052675" y="352730"/>
            <a:ext cx="0" cy="19332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EC3C9C0-3F83-4656-A254-3EC339332A2B}"/>
              </a:ext>
            </a:extLst>
          </p:cNvPr>
          <p:cNvSpPr/>
          <p:nvPr/>
        </p:nvSpPr>
        <p:spPr>
          <a:xfrm>
            <a:off x="552652" y="2810566"/>
            <a:ext cx="429189" cy="16062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0F226BB-2616-48FA-8956-5A486A864232}"/>
              </a:ext>
            </a:extLst>
          </p:cNvPr>
          <p:cNvSpPr txBox="1"/>
          <p:nvPr/>
        </p:nvSpPr>
        <p:spPr>
          <a:xfrm rot="16200000">
            <a:off x="321115" y="3444402"/>
            <a:ext cx="892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Months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2F25CD9-C849-4C48-9B0A-525AB1BBD3BF}"/>
              </a:ext>
            </a:extLst>
          </p:cNvPr>
          <p:cNvSpPr/>
          <p:nvPr/>
        </p:nvSpPr>
        <p:spPr>
          <a:xfrm>
            <a:off x="1197868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4036C7E2-FB09-48F7-ACA0-D0AFB665DBA4}"/>
              </a:ext>
            </a:extLst>
          </p:cNvPr>
          <p:cNvSpPr/>
          <p:nvPr/>
        </p:nvSpPr>
        <p:spPr>
          <a:xfrm>
            <a:off x="2069862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Feb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501C25BE-6D48-4020-902F-1D4625880724}"/>
              </a:ext>
            </a:extLst>
          </p:cNvPr>
          <p:cNvSpPr/>
          <p:nvPr/>
        </p:nvSpPr>
        <p:spPr>
          <a:xfrm>
            <a:off x="2941857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C8390AB-EAC0-45D3-AF48-067F1299D516}"/>
              </a:ext>
            </a:extLst>
          </p:cNvPr>
          <p:cNvSpPr/>
          <p:nvPr/>
        </p:nvSpPr>
        <p:spPr>
          <a:xfrm>
            <a:off x="3813851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8AF99231-1826-4C37-8CD7-DDCBB40144A0}"/>
              </a:ext>
            </a:extLst>
          </p:cNvPr>
          <p:cNvSpPr/>
          <p:nvPr/>
        </p:nvSpPr>
        <p:spPr>
          <a:xfrm>
            <a:off x="4685846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DE893F1-25C7-4718-9D67-EB6F5890E790}"/>
              </a:ext>
            </a:extLst>
          </p:cNvPr>
          <p:cNvSpPr/>
          <p:nvPr/>
        </p:nvSpPr>
        <p:spPr>
          <a:xfrm>
            <a:off x="5557840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243056B9-81ED-4FE2-8B70-939A56B5A5F9}"/>
              </a:ext>
            </a:extLst>
          </p:cNvPr>
          <p:cNvSpPr/>
          <p:nvPr/>
        </p:nvSpPr>
        <p:spPr>
          <a:xfrm>
            <a:off x="6429835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98B13018-C4AD-4894-8566-18077BC3D38D}"/>
              </a:ext>
            </a:extLst>
          </p:cNvPr>
          <p:cNvSpPr/>
          <p:nvPr/>
        </p:nvSpPr>
        <p:spPr>
          <a:xfrm>
            <a:off x="7301829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91F5E3C-7188-4FCB-811A-5EACD42022CB}"/>
              </a:ext>
            </a:extLst>
          </p:cNvPr>
          <p:cNvSpPr/>
          <p:nvPr/>
        </p:nvSpPr>
        <p:spPr>
          <a:xfrm>
            <a:off x="8173824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Sep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989FDFA3-D3E5-4495-9DCE-A75A7C0CD283}"/>
              </a:ext>
            </a:extLst>
          </p:cNvPr>
          <p:cNvSpPr/>
          <p:nvPr/>
        </p:nvSpPr>
        <p:spPr>
          <a:xfrm>
            <a:off x="9045818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E80FEDA-1A28-4CE2-B6C7-26530E2BD810}"/>
              </a:ext>
            </a:extLst>
          </p:cNvPr>
          <p:cNvSpPr/>
          <p:nvPr/>
        </p:nvSpPr>
        <p:spPr>
          <a:xfrm>
            <a:off x="9917813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Nov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739FEA03-646F-469F-9E99-AE49AF7839C2}"/>
              </a:ext>
            </a:extLst>
          </p:cNvPr>
          <p:cNvSpPr/>
          <p:nvPr/>
        </p:nvSpPr>
        <p:spPr>
          <a:xfrm>
            <a:off x="10789803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D6DB6249-D852-496F-A117-15B4A014AF0D}"/>
              </a:ext>
            </a:extLst>
          </p:cNvPr>
          <p:cNvCxnSpPr>
            <a:cxnSpLocks/>
          </p:cNvCxnSpPr>
          <p:nvPr/>
        </p:nvCxnSpPr>
        <p:spPr>
          <a:xfrm>
            <a:off x="2047480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699C483B-F1B4-404D-9AD9-662181BC9EA9}"/>
              </a:ext>
            </a:extLst>
          </p:cNvPr>
          <p:cNvCxnSpPr>
            <a:cxnSpLocks/>
          </p:cNvCxnSpPr>
          <p:nvPr/>
        </p:nvCxnSpPr>
        <p:spPr>
          <a:xfrm>
            <a:off x="2920357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xmlns="" id="{348FB451-F035-41C2-BD26-EF1E6A9E276F}"/>
              </a:ext>
            </a:extLst>
          </p:cNvPr>
          <p:cNvCxnSpPr>
            <a:cxnSpLocks/>
          </p:cNvCxnSpPr>
          <p:nvPr/>
        </p:nvCxnSpPr>
        <p:spPr>
          <a:xfrm>
            <a:off x="7284742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xmlns="" id="{1915EB81-0230-45C7-B0DD-2B4A2D07A296}"/>
              </a:ext>
            </a:extLst>
          </p:cNvPr>
          <p:cNvCxnSpPr>
            <a:cxnSpLocks/>
          </p:cNvCxnSpPr>
          <p:nvPr/>
        </p:nvCxnSpPr>
        <p:spPr>
          <a:xfrm>
            <a:off x="3793234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xmlns="" id="{551FF8FA-EC81-4092-9764-DE0262F975FA}"/>
              </a:ext>
            </a:extLst>
          </p:cNvPr>
          <p:cNvCxnSpPr>
            <a:cxnSpLocks/>
          </p:cNvCxnSpPr>
          <p:nvPr/>
        </p:nvCxnSpPr>
        <p:spPr>
          <a:xfrm>
            <a:off x="4666111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xmlns="" id="{45D118E6-F2E0-4B2C-AD70-364677D16E03}"/>
              </a:ext>
            </a:extLst>
          </p:cNvPr>
          <p:cNvCxnSpPr>
            <a:cxnSpLocks/>
          </p:cNvCxnSpPr>
          <p:nvPr/>
        </p:nvCxnSpPr>
        <p:spPr>
          <a:xfrm>
            <a:off x="5538988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xmlns="" id="{3536D2DB-7B8D-476B-99EB-C388CE8B12F6}"/>
              </a:ext>
            </a:extLst>
          </p:cNvPr>
          <p:cNvCxnSpPr>
            <a:cxnSpLocks/>
          </p:cNvCxnSpPr>
          <p:nvPr/>
        </p:nvCxnSpPr>
        <p:spPr>
          <a:xfrm>
            <a:off x="6411865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xmlns="" id="{0BDBBCAB-28DC-47BD-99F8-0DA54A573C53}"/>
              </a:ext>
            </a:extLst>
          </p:cNvPr>
          <p:cNvCxnSpPr>
            <a:cxnSpLocks/>
          </p:cNvCxnSpPr>
          <p:nvPr/>
        </p:nvCxnSpPr>
        <p:spPr>
          <a:xfrm>
            <a:off x="8157619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F64DC981-2E1F-44A3-BD0F-FDA19C830C86}"/>
              </a:ext>
            </a:extLst>
          </p:cNvPr>
          <p:cNvCxnSpPr>
            <a:cxnSpLocks/>
          </p:cNvCxnSpPr>
          <p:nvPr/>
        </p:nvCxnSpPr>
        <p:spPr>
          <a:xfrm>
            <a:off x="9030496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EECA3255-4990-4A4D-B02B-A24E44BE8828}"/>
              </a:ext>
            </a:extLst>
          </p:cNvPr>
          <p:cNvCxnSpPr>
            <a:cxnSpLocks/>
          </p:cNvCxnSpPr>
          <p:nvPr/>
        </p:nvCxnSpPr>
        <p:spPr>
          <a:xfrm>
            <a:off x="9903373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xmlns="" id="{67AEE602-DA4A-479D-B33C-6E347556ECE3}"/>
              </a:ext>
            </a:extLst>
          </p:cNvPr>
          <p:cNvCxnSpPr>
            <a:cxnSpLocks/>
          </p:cNvCxnSpPr>
          <p:nvPr/>
        </p:nvCxnSpPr>
        <p:spPr>
          <a:xfrm>
            <a:off x="10776253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5E97AFC-B998-428E-AC8E-E914F0DCD219}"/>
              </a:ext>
            </a:extLst>
          </p:cNvPr>
          <p:cNvSpPr/>
          <p:nvPr/>
        </p:nvSpPr>
        <p:spPr>
          <a:xfrm>
            <a:off x="552652" y="4927058"/>
            <a:ext cx="429189" cy="16133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EE5C9D7-1EE8-4172-BEFF-8AB322ACC16C}"/>
              </a:ext>
            </a:extLst>
          </p:cNvPr>
          <p:cNvSpPr txBox="1"/>
          <p:nvPr/>
        </p:nvSpPr>
        <p:spPr>
          <a:xfrm rot="16200000">
            <a:off x="426653" y="5564431"/>
            <a:ext cx="681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2285F754-735F-42B0-8AAE-5A3EC4425FB0}"/>
              </a:ext>
            </a:extLst>
          </p:cNvPr>
          <p:cNvSpPr/>
          <p:nvPr/>
        </p:nvSpPr>
        <p:spPr>
          <a:xfrm>
            <a:off x="1197868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5F7D4D53-D7BC-4918-95A0-8D996F221570}"/>
              </a:ext>
            </a:extLst>
          </p:cNvPr>
          <p:cNvSpPr/>
          <p:nvPr/>
        </p:nvSpPr>
        <p:spPr>
          <a:xfrm>
            <a:off x="2244834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BC76A16E-A06C-4C70-AFA8-5774154772DE}"/>
              </a:ext>
            </a:extLst>
          </p:cNvPr>
          <p:cNvSpPr/>
          <p:nvPr/>
        </p:nvSpPr>
        <p:spPr>
          <a:xfrm>
            <a:off x="3291802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3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390C6A0A-CAD8-4551-9C3A-82E3FBD5F4F9}"/>
              </a:ext>
            </a:extLst>
          </p:cNvPr>
          <p:cNvSpPr/>
          <p:nvPr/>
        </p:nvSpPr>
        <p:spPr>
          <a:xfrm>
            <a:off x="4338768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4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12E784BB-C313-47EE-8C53-EE88398FEB91}"/>
              </a:ext>
            </a:extLst>
          </p:cNvPr>
          <p:cNvSpPr/>
          <p:nvPr/>
        </p:nvSpPr>
        <p:spPr>
          <a:xfrm>
            <a:off x="5385735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5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8C8EC04A-3BDE-4D98-A5AB-03EF601D5E23}"/>
              </a:ext>
            </a:extLst>
          </p:cNvPr>
          <p:cNvSpPr/>
          <p:nvPr/>
        </p:nvSpPr>
        <p:spPr>
          <a:xfrm>
            <a:off x="6432702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6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F045C255-0C27-49FB-8190-4E5EF1F6CA6C}"/>
              </a:ext>
            </a:extLst>
          </p:cNvPr>
          <p:cNvSpPr/>
          <p:nvPr/>
        </p:nvSpPr>
        <p:spPr>
          <a:xfrm>
            <a:off x="7479669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7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A931AB8E-8826-4669-9C0C-A03828790486}"/>
              </a:ext>
            </a:extLst>
          </p:cNvPr>
          <p:cNvSpPr/>
          <p:nvPr/>
        </p:nvSpPr>
        <p:spPr>
          <a:xfrm>
            <a:off x="8526635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8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6DC9C640-1F7C-4124-B68F-D63F1FA920AE}"/>
              </a:ext>
            </a:extLst>
          </p:cNvPr>
          <p:cNvSpPr/>
          <p:nvPr/>
        </p:nvSpPr>
        <p:spPr>
          <a:xfrm>
            <a:off x="9573603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9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209C3811-E789-47DA-AFF3-5FB84A58C779}"/>
              </a:ext>
            </a:extLst>
          </p:cNvPr>
          <p:cNvSpPr/>
          <p:nvPr/>
        </p:nvSpPr>
        <p:spPr>
          <a:xfrm>
            <a:off x="10620569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10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xmlns="" id="{96E86D68-9C3F-4956-BD5E-BF76B1D9ED0E}"/>
              </a:ext>
            </a:extLst>
          </p:cNvPr>
          <p:cNvCxnSpPr>
            <a:cxnSpLocks/>
          </p:cNvCxnSpPr>
          <p:nvPr/>
        </p:nvCxnSpPr>
        <p:spPr>
          <a:xfrm>
            <a:off x="2221652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xmlns="" id="{51A0015D-D197-4BD6-AF3F-397264233018}"/>
              </a:ext>
            </a:extLst>
          </p:cNvPr>
          <p:cNvCxnSpPr>
            <a:cxnSpLocks/>
          </p:cNvCxnSpPr>
          <p:nvPr/>
        </p:nvCxnSpPr>
        <p:spPr>
          <a:xfrm>
            <a:off x="3269196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xmlns="" id="{94159A8A-4EC8-4EE0-A5F5-96A7E2307F90}"/>
              </a:ext>
            </a:extLst>
          </p:cNvPr>
          <p:cNvCxnSpPr>
            <a:cxnSpLocks/>
          </p:cNvCxnSpPr>
          <p:nvPr/>
        </p:nvCxnSpPr>
        <p:spPr>
          <a:xfrm>
            <a:off x="8506917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xmlns="" id="{07D685B1-D3C0-4162-9689-B4F505D40A65}"/>
              </a:ext>
            </a:extLst>
          </p:cNvPr>
          <p:cNvCxnSpPr>
            <a:cxnSpLocks/>
          </p:cNvCxnSpPr>
          <p:nvPr/>
        </p:nvCxnSpPr>
        <p:spPr>
          <a:xfrm>
            <a:off x="4316740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xmlns="" id="{D8FC1B82-8EFD-4F12-A4E2-BD06049D2C4D}"/>
              </a:ext>
            </a:extLst>
          </p:cNvPr>
          <p:cNvCxnSpPr>
            <a:cxnSpLocks/>
          </p:cNvCxnSpPr>
          <p:nvPr/>
        </p:nvCxnSpPr>
        <p:spPr>
          <a:xfrm>
            <a:off x="5364284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xmlns="" id="{22488D90-6AB7-4571-A583-4672B5DA59C3}"/>
              </a:ext>
            </a:extLst>
          </p:cNvPr>
          <p:cNvCxnSpPr>
            <a:cxnSpLocks/>
          </p:cNvCxnSpPr>
          <p:nvPr/>
        </p:nvCxnSpPr>
        <p:spPr>
          <a:xfrm>
            <a:off x="6411829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xmlns="" id="{8862C8A6-3734-402B-A4AB-E349A831A7EA}"/>
              </a:ext>
            </a:extLst>
          </p:cNvPr>
          <p:cNvCxnSpPr>
            <a:cxnSpLocks/>
          </p:cNvCxnSpPr>
          <p:nvPr/>
        </p:nvCxnSpPr>
        <p:spPr>
          <a:xfrm>
            <a:off x="7459373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xmlns="" id="{13BA4342-2CA6-45D5-A162-E2F7063A1B44}"/>
              </a:ext>
            </a:extLst>
          </p:cNvPr>
          <p:cNvCxnSpPr>
            <a:cxnSpLocks/>
          </p:cNvCxnSpPr>
          <p:nvPr/>
        </p:nvCxnSpPr>
        <p:spPr>
          <a:xfrm>
            <a:off x="9554461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xmlns="" id="{72E0D9B5-6E66-4579-B984-41850ACC7D6D}"/>
              </a:ext>
            </a:extLst>
          </p:cNvPr>
          <p:cNvCxnSpPr>
            <a:cxnSpLocks/>
          </p:cNvCxnSpPr>
          <p:nvPr/>
        </p:nvCxnSpPr>
        <p:spPr>
          <a:xfrm>
            <a:off x="10602005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xmlns="" id="{8CFC3B59-FC57-4F0D-B1EB-8AF612555584}"/>
              </a:ext>
            </a:extLst>
          </p:cNvPr>
          <p:cNvGrpSpPr/>
          <p:nvPr/>
        </p:nvGrpSpPr>
        <p:grpSpPr>
          <a:xfrm>
            <a:off x="1197868" y="2289121"/>
            <a:ext cx="10435329" cy="4242391"/>
            <a:chOff x="966235" y="2289121"/>
            <a:chExt cx="1947024" cy="4242391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xmlns="" id="{42A56CB4-C155-4E60-99E7-CB272C4E04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939747" y="1315609"/>
              <a:ext cx="0" cy="19470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xmlns="" id="{31F09D1A-B0A6-46FE-8B6E-71EBCD80EB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939747" y="3431489"/>
              <a:ext cx="0" cy="19470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xmlns="" id="{434BA5CD-6E57-4C12-A9B6-2E2B3832919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939747" y="5558000"/>
              <a:ext cx="0" cy="19470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3A4FD7F-BCFD-491E-9A2F-549D9DFB748A}"/>
              </a:ext>
            </a:extLst>
          </p:cNvPr>
          <p:cNvGrpSpPr/>
          <p:nvPr/>
        </p:nvGrpSpPr>
        <p:grpSpPr>
          <a:xfrm>
            <a:off x="1251265" y="787012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FA122BE9-BD8B-4675-BE50-B1C5B77C9998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xmlns="" id="{58A14C35-FDAC-472F-BFE9-5ABD5DC19552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xmlns="" id="{60F0B0A1-658B-4B67-AC64-ED1835ED1A7B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E35202B7-885E-4404-A582-89910576ED1E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xmlns="" id="{0652C1E0-49D0-4B9C-89CC-8A10BD1663B9}"/>
              </a:ext>
            </a:extLst>
          </p:cNvPr>
          <p:cNvGrpSpPr/>
          <p:nvPr/>
        </p:nvGrpSpPr>
        <p:grpSpPr>
          <a:xfrm>
            <a:off x="1251265" y="1150381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xmlns="" id="{311CB419-76BC-44BB-B5AE-F6B2CBCA1731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70" name="Rectangle: Rounded Corners 169">
                <a:extLst>
                  <a:ext uri="{FF2B5EF4-FFF2-40B4-BE49-F238E27FC236}">
                    <a16:creationId xmlns:a16="http://schemas.microsoft.com/office/drawing/2014/main" xmlns="" id="{F8206DE0-2E4F-4D5E-A284-EB8DDB4F45C2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xmlns="" id="{83AC815A-A50D-48E7-B494-002F92BA74D0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xmlns="" id="{6FC1D1F3-124E-41FB-980B-13841FD4FA53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xmlns="" id="{C8513EC4-8ADC-4947-9F16-85750D873D91}"/>
              </a:ext>
            </a:extLst>
          </p:cNvPr>
          <p:cNvGrpSpPr/>
          <p:nvPr/>
        </p:nvGrpSpPr>
        <p:grpSpPr>
          <a:xfrm>
            <a:off x="1251265" y="1513750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xmlns="" id="{26A0681A-A8B4-4219-9774-548FF4E3EE33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75" name="Rectangle: Rounded Corners 174">
                <a:extLst>
                  <a:ext uri="{FF2B5EF4-FFF2-40B4-BE49-F238E27FC236}">
                    <a16:creationId xmlns:a16="http://schemas.microsoft.com/office/drawing/2014/main" xmlns="" id="{59945481-64CE-4778-908E-742C5FA89D6A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xmlns="" id="{27CA88FF-97C9-436A-B444-C5F3F0FE0D18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xmlns="" id="{7E8618C5-CE0A-46F4-A873-0AEC218497BA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xmlns="" id="{D1D6D320-DE32-491E-AF2D-6020C08CE64D}"/>
              </a:ext>
            </a:extLst>
          </p:cNvPr>
          <p:cNvGrpSpPr/>
          <p:nvPr/>
        </p:nvGrpSpPr>
        <p:grpSpPr>
          <a:xfrm>
            <a:off x="1251265" y="1877120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xmlns="" id="{691238FD-B166-4D69-BC51-6EDB23FAB4C4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80" name="Rectangle: Rounded Corners 179">
                <a:extLst>
                  <a:ext uri="{FF2B5EF4-FFF2-40B4-BE49-F238E27FC236}">
                    <a16:creationId xmlns:a16="http://schemas.microsoft.com/office/drawing/2014/main" xmlns="" id="{6FEE292F-10F0-4CAB-B706-2D3394CA9206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xmlns="" id="{B099D11E-D3D8-49E9-95A2-719E159067D8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xmlns="" id="{CAAAFABB-FC3B-4897-9420-39D84A5B47CF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xmlns="" id="{DBE9275B-0812-4692-BF69-40C76CF55C77}"/>
              </a:ext>
            </a:extLst>
          </p:cNvPr>
          <p:cNvGrpSpPr/>
          <p:nvPr/>
        </p:nvGrpSpPr>
        <p:grpSpPr>
          <a:xfrm>
            <a:off x="3884359" y="787012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xmlns="" id="{0EF73B89-93A3-4F22-800C-CA819981999E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85" name="Rectangle: Rounded Corners 184">
                <a:extLst>
                  <a:ext uri="{FF2B5EF4-FFF2-40B4-BE49-F238E27FC236}">
                    <a16:creationId xmlns:a16="http://schemas.microsoft.com/office/drawing/2014/main" xmlns="" id="{16FD8EF9-AED5-4CD3-8AD8-B8F1B5F7EAA0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xmlns="" id="{FDBF6779-FA8D-4A19-A83C-A4CD0AAF1A6D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xmlns="" id="{B9C3C0E5-BE5C-4950-A001-6B3C60C320FD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xmlns="" id="{CD908078-C694-4FD7-B2FF-692872CDA19E}"/>
              </a:ext>
            </a:extLst>
          </p:cNvPr>
          <p:cNvGrpSpPr/>
          <p:nvPr/>
        </p:nvGrpSpPr>
        <p:grpSpPr>
          <a:xfrm>
            <a:off x="3884359" y="1150381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xmlns="" id="{5827EBE5-97C7-4612-9C2E-028B6FD1E151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90" name="Rectangle: Rounded Corners 189">
                <a:extLst>
                  <a:ext uri="{FF2B5EF4-FFF2-40B4-BE49-F238E27FC236}">
                    <a16:creationId xmlns:a16="http://schemas.microsoft.com/office/drawing/2014/main" xmlns="" id="{25970BE4-8E4B-43F1-9FD5-1A2B789B4A01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xmlns="" id="{F7164104-08C8-44BA-9E39-3EEA158D2AEB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xmlns="" id="{A78716E5-71A4-48B1-9433-DB7514379061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xmlns="" id="{FCBEEB7F-477C-4337-ABF8-230F420C48DE}"/>
              </a:ext>
            </a:extLst>
          </p:cNvPr>
          <p:cNvGrpSpPr/>
          <p:nvPr/>
        </p:nvGrpSpPr>
        <p:grpSpPr>
          <a:xfrm>
            <a:off x="3884359" y="1513750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xmlns="" id="{8995C6EC-5E3E-495B-9FD1-4C5AA61CCF87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95" name="Rectangle: Rounded Corners 194">
                <a:extLst>
                  <a:ext uri="{FF2B5EF4-FFF2-40B4-BE49-F238E27FC236}">
                    <a16:creationId xmlns:a16="http://schemas.microsoft.com/office/drawing/2014/main" xmlns="" id="{984F38E4-5C6B-416A-9303-5F3ADFD8F371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xmlns="" id="{DAE5748A-B3CE-4E9C-BFF9-D08493BD4808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xmlns="" id="{58F5144E-C996-4572-9615-42C339043B33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xmlns="" id="{0159B94B-4D58-40ED-93CB-01133CA1FB89}"/>
              </a:ext>
            </a:extLst>
          </p:cNvPr>
          <p:cNvGrpSpPr/>
          <p:nvPr/>
        </p:nvGrpSpPr>
        <p:grpSpPr>
          <a:xfrm>
            <a:off x="3884359" y="1877120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xmlns="" id="{9716DBC2-ADD6-48EE-8FF9-6066D2FE6069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00" name="Rectangle: Rounded Corners 199">
                <a:extLst>
                  <a:ext uri="{FF2B5EF4-FFF2-40B4-BE49-F238E27FC236}">
                    <a16:creationId xmlns:a16="http://schemas.microsoft.com/office/drawing/2014/main" xmlns="" id="{BFF24045-0FA0-4DF4-BD0D-69048621C19B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xmlns="" id="{ADF00615-D9CF-41BA-A760-3EFFBB87901E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xmlns="" id="{35D0F199-49FA-4C47-88F5-63966D1D0361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xmlns="" id="{1C676ADE-6C4D-49AF-88E2-A760FF829162}"/>
              </a:ext>
            </a:extLst>
          </p:cNvPr>
          <p:cNvGrpSpPr/>
          <p:nvPr/>
        </p:nvGrpSpPr>
        <p:grpSpPr>
          <a:xfrm>
            <a:off x="6527593" y="787012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xmlns="" id="{39AAD04E-0C06-4FE1-9150-8B1739AE7C82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05" name="Rectangle: Rounded Corners 204">
                <a:extLst>
                  <a:ext uri="{FF2B5EF4-FFF2-40B4-BE49-F238E27FC236}">
                    <a16:creationId xmlns:a16="http://schemas.microsoft.com/office/drawing/2014/main" xmlns="" id="{98D2A0D2-E28A-4944-A6A0-201E51CF87AB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xmlns="" id="{D95EE6A3-273D-45A9-A976-91FF9E2A70C0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xmlns="" id="{0E4F36FD-C024-49B1-86F8-4A13FD3BE5DF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xmlns="" id="{A7CEEDA6-5923-419A-81F0-1FA809B8B786}"/>
              </a:ext>
            </a:extLst>
          </p:cNvPr>
          <p:cNvGrpSpPr/>
          <p:nvPr/>
        </p:nvGrpSpPr>
        <p:grpSpPr>
          <a:xfrm>
            <a:off x="6527593" y="1150381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xmlns="" id="{6D833B69-A55E-473E-A555-7DA3B2ADF0F2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10" name="Rectangle: Rounded Corners 209">
                <a:extLst>
                  <a:ext uri="{FF2B5EF4-FFF2-40B4-BE49-F238E27FC236}">
                    <a16:creationId xmlns:a16="http://schemas.microsoft.com/office/drawing/2014/main" xmlns="" id="{D67AF8DA-9B82-4E63-A1F8-001F9F9326F7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xmlns="" id="{69C90E45-B327-4574-A91E-2AC88BBE5E4A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xmlns="" id="{6C1C1B93-D3DA-49B6-BCF6-DDCFBD5DBD8D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xmlns="" id="{59685E38-B978-49F2-A103-2CE76483D476}"/>
              </a:ext>
            </a:extLst>
          </p:cNvPr>
          <p:cNvGrpSpPr/>
          <p:nvPr/>
        </p:nvGrpSpPr>
        <p:grpSpPr>
          <a:xfrm>
            <a:off x="6527593" y="1513750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xmlns="" id="{D758E45B-6AB4-44DF-9DC8-FC681F422608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15" name="Rectangle: Rounded Corners 214">
                <a:extLst>
                  <a:ext uri="{FF2B5EF4-FFF2-40B4-BE49-F238E27FC236}">
                    <a16:creationId xmlns:a16="http://schemas.microsoft.com/office/drawing/2014/main" xmlns="" id="{9CC99980-722B-417F-9204-33EC6DC3F56C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xmlns="" id="{CDD51AD7-D6EC-4B85-BF1E-BF1F3CDB15D4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xmlns="" id="{F1F6CAFA-8E8E-4587-904D-09ED2025CEB6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xmlns="" id="{67188A96-494B-4B46-9CDB-F9254685AEAB}"/>
              </a:ext>
            </a:extLst>
          </p:cNvPr>
          <p:cNvGrpSpPr/>
          <p:nvPr/>
        </p:nvGrpSpPr>
        <p:grpSpPr>
          <a:xfrm>
            <a:off x="6527593" y="1877120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xmlns="" id="{4515BDA2-A113-41D7-9E40-194FF6BF6BDA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xmlns="" id="{3AFF8929-FA50-4BC5-9A43-19616DBC3613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xmlns="" id="{FB956816-FA98-45CA-8F9A-281DA91D02FE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xmlns="" id="{1A432208-DEC2-4B30-8B1A-B16EFDE9D4B4}"/>
                </a:ext>
              </a:extLst>
            </p:cNvPr>
            <p:cNvSpPr/>
            <p:nvPr/>
          </p:nvSpPr>
          <p:spPr>
            <a:xfrm>
              <a:off x="1598492" y="837852"/>
              <a:ext cx="1941865" cy="230961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xmlns="" id="{88FF13E0-6C5A-4609-868E-0E1E5B43CFBF}"/>
              </a:ext>
            </a:extLst>
          </p:cNvPr>
          <p:cNvGrpSpPr/>
          <p:nvPr/>
        </p:nvGrpSpPr>
        <p:grpSpPr>
          <a:xfrm>
            <a:off x="9162727" y="787012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xmlns="" id="{7FA8A130-0E27-4815-9A61-297D62A840A0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25" name="Rectangle: Rounded Corners 224">
                <a:extLst>
                  <a:ext uri="{FF2B5EF4-FFF2-40B4-BE49-F238E27FC236}">
                    <a16:creationId xmlns:a16="http://schemas.microsoft.com/office/drawing/2014/main" xmlns="" id="{39A0535F-FA79-4F94-97EF-243706E38FB6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xmlns="" id="{904D874A-8DF2-432D-A131-5CE1CD6BC3C0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xmlns="" id="{59B2AA1E-6184-4DB6-8CAF-675FC1C16142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xmlns="" id="{08CC41EE-BFB0-45C7-83A4-EF8DA4541595}"/>
              </a:ext>
            </a:extLst>
          </p:cNvPr>
          <p:cNvGrpSpPr/>
          <p:nvPr/>
        </p:nvGrpSpPr>
        <p:grpSpPr>
          <a:xfrm>
            <a:off x="9162727" y="1150381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xmlns="" id="{4D96109B-F18F-4EA4-935A-D84FAA4ED7B2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30" name="Rectangle: Rounded Corners 229">
                <a:extLst>
                  <a:ext uri="{FF2B5EF4-FFF2-40B4-BE49-F238E27FC236}">
                    <a16:creationId xmlns:a16="http://schemas.microsoft.com/office/drawing/2014/main" xmlns="" id="{4F694898-C592-4150-8558-3D5B39A12899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xmlns="" id="{506446B8-A4BA-48B1-856F-71D83FC5ADD6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xmlns="" id="{2FCA4EC0-F23A-432C-A32A-678713289793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xmlns="" id="{3FA1644F-7D1A-4110-B7BA-9A4A4C9404CD}"/>
              </a:ext>
            </a:extLst>
          </p:cNvPr>
          <p:cNvGrpSpPr/>
          <p:nvPr/>
        </p:nvGrpSpPr>
        <p:grpSpPr>
          <a:xfrm>
            <a:off x="9162727" y="1513750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xmlns="" id="{9E8D925F-EFBD-4E11-817D-A8E177A32922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xmlns="" id="{E71183AA-6308-4621-8C4C-E1FF140543DB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xmlns="" id="{E4BEC61E-7839-441D-ABA5-EDC2D4EBE84B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xmlns="" id="{E05090C9-760F-4188-B8BC-BE047D47635A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7994849-30D3-433F-A703-85B5F45FF5C6}"/>
              </a:ext>
            </a:extLst>
          </p:cNvPr>
          <p:cNvGrpSpPr/>
          <p:nvPr/>
        </p:nvGrpSpPr>
        <p:grpSpPr>
          <a:xfrm>
            <a:off x="1204216" y="2877652"/>
            <a:ext cx="820883" cy="687629"/>
            <a:chOff x="2078182" y="2918016"/>
            <a:chExt cx="820883" cy="687629"/>
          </a:xfrm>
        </p:grpSpPr>
        <p:sp>
          <p:nvSpPr>
            <p:cNvPr id="249" name="Rectangle: Rounded Corners 248">
              <a:extLst>
                <a:ext uri="{FF2B5EF4-FFF2-40B4-BE49-F238E27FC236}">
                  <a16:creationId xmlns:a16="http://schemas.microsoft.com/office/drawing/2014/main" xmlns="" id="{53F374AB-4A19-41DE-8EDC-910EA14EF70D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079425C2-CC35-4653-AB46-B75A1D4A3272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50" name="Oval 249">
                <a:extLst>
                  <a:ext uri="{FF2B5EF4-FFF2-40B4-BE49-F238E27FC236}">
                    <a16:creationId xmlns:a16="http://schemas.microsoft.com/office/drawing/2014/main" xmlns="" id="{42477371-1066-4CB6-ACBD-7F27ED66D8FD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xmlns="" id="{2192C3D5-B06E-459F-AC87-CC0BD34C63EC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xmlns="" id="{0EBA04D2-DD6E-443D-8416-42CBC6F31E49}"/>
              </a:ext>
            </a:extLst>
          </p:cNvPr>
          <p:cNvGrpSpPr/>
          <p:nvPr/>
        </p:nvGrpSpPr>
        <p:grpSpPr>
          <a:xfrm>
            <a:off x="1204216" y="3615371"/>
            <a:ext cx="820883" cy="687629"/>
            <a:chOff x="2078182" y="2918016"/>
            <a:chExt cx="820883" cy="687629"/>
          </a:xfrm>
        </p:grpSpPr>
        <p:sp>
          <p:nvSpPr>
            <p:cNvPr id="252" name="Rectangle: Rounded Corners 251">
              <a:extLst>
                <a:ext uri="{FF2B5EF4-FFF2-40B4-BE49-F238E27FC236}">
                  <a16:creationId xmlns:a16="http://schemas.microsoft.com/office/drawing/2014/main" xmlns="" id="{E30F7EAA-1C9B-4874-8CB6-BD9B21E1C6E4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3" name="Group 252">
              <a:extLst>
                <a:ext uri="{FF2B5EF4-FFF2-40B4-BE49-F238E27FC236}">
                  <a16:creationId xmlns:a16="http://schemas.microsoft.com/office/drawing/2014/main" xmlns="" id="{7E6F35A1-1C86-464C-BD6A-7CE95C9B2E30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54" name="Oval 253">
                <a:extLst>
                  <a:ext uri="{FF2B5EF4-FFF2-40B4-BE49-F238E27FC236}">
                    <a16:creationId xmlns:a16="http://schemas.microsoft.com/office/drawing/2014/main" xmlns="" id="{3B3085D1-254C-4CAF-BB97-48BD18694DD2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xmlns="" id="{CDF78AEE-9703-431A-B3E9-2CD12BC7FB43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xmlns="" id="{35794AEE-7409-4B47-9954-C0021619F792}"/>
              </a:ext>
            </a:extLst>
          </p:cNvPr>
          <p:cNvGrpSpPr/>
          <p:nvPr/>
        </p:nvGrpSpPr>
        <p:grpSpPr>
          <a:xfrm>
            <a:off x="2081420" y="2877652"/>
            <a:ext cx="820883" cy="687629"/>
            <a:chOff x="2078182" y="2918016"/>
            <a:chExt cx="820883" cy="687629"/>
          </a:xfrm>
        </p:grpSpPr>
        <p:sp>
          <p:nvSpPr>
            <p:cNvPr id="257" name="Rectangle: Rounded Corners 256">
              <a:extLst>
                <a:ext uri="{FF2B5EF4-FFF2-40B4-BE49-F238E27FC236}">
                  <a16:creationId xmlns:a16="http://schemas.microsoft.com/office/drawing/2014/main" xmlns="" id="{FD5AE03C-0C0C-48C9-98CA-E544E74DBF11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xmlns="" id="{99B4745F-560F-4DDE-B19B-BFBA613B95E3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xmlns="" id="{CD9DFF3C-130A-475D-8CBC-914FE10603F7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0" name="Rectangle 259">
                <a:extLst>
                  <a:ext uri="{FF2B5EF4-FFF2-40B4-BE49-F238E27FC236}">
                    <a16:creationId xmlns:a16="http://schemas.microsoft.com/office/drawing/2014/main" xmlns="" id="{1112E7BD-4570-4174-9A79-5DC109B7AE28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xmlns="" id="{3A282EE8-6369-475B-9F7D-13BA4A534558}"/>
              </a:ext>
            </a:extLst>
          </p:cNvPr>
          <p:cNvGrpSpPr/>
          <p:nvPr/>
        </p:nvGrpSpPr>
        <p:grpSpPr>
          <a:xfrm>
            <a:off x="2946225" y="3615371"/>
            <a:ext cx="820883" cy="687629"/>
            <a:chOff x="2078182" y="2918016"/>
            <a:chExt cx="820883" cy="687629"/>
          </a:xfrm>
        </p:grpSpPr>
        <p:sp>
          <p:nvSpPr>
            <p:cNvPr id="272" name="Rectangle: Rounded Corners 271">
              <a:extLst>
                <a:ext uri="{FF2B5EF4-FFF2-40B4-BE49-F238E27FC236}">
                  <a16:creationId xmlns:a16="http://schemas.microsoft.com/office/drawing/2014/main" xmlns="" id="{23621191-4168-4B40-A433-B7EF20E7560C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xmlns="" id="{26B94AE6-D3EB-42E4-B487-095C064822DB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74" name="Oval 273">
                <a:extLst>
                  <a:ext uri="{FF2B5EF4-FFF2-40B4-BE49-F238E27FC236}">
                    <a16:creationId xmlns:a16="http://schemas.microsoft.com/office/drawing/2014/main" xmlns="" id="{780B8387-17F8-4513-9379-DA6942FCE9CC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xmlns="" id="{67384142-6852-4BB9-B983-17AE01CEEE8F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xmlns="" id="{8F141141-D868-4F08-8022-4FB203F8A5A2}"/>
              </a:ext>
            </a:extLst>
          </p:cNvPr>
          <p:cNvGrpSpPr/>
          <p:nvPr/>
        </p:nvGrpSpPr>
        <p:grpSpPr>
          <a:xfrm>
            <a:off x="3821988" y="2877652"/>
            <a:ext cx="820883" cy="687629"/>
            <a:chOff x="2078182" y="2918016"/>
            <a:chExt cx="820883" cy="687629"/>
          </a:xfrm>
        </p:grpSpPr>
        <p:sp>
          <p:nvSpPr>
            <p:cNvPr id="277" name="Rectangle: Rounded Corners 276">
              <a:extLst>
                <a:ext uri="{FF2B5EF4-FFF2-40B4-BE49-F238E27FC236}">
                  <a16:creationId xmlns:a16="http://schemas.microsoft.com/office/drawing/2014/main" xmlns="" id="{A21D6DF7-7F83-475D-AE9B-3B7B09AA7F14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xmlns="" id="{957C71A6-B2A9-4796-880D-972D2A8B72F4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xmlns="" id="{E233F3F2-3F73-455E-BA3E-850A53C6ED2A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xmlns="" id="{31630C7B-9610-4E6C-9A35-4A3A012CD22D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xmlns="" id="{E3E7B9A8-D12B-4A1E-B04F-5881A6200AD5}"/>
              </a:ext>
            </a:extLst>
          </p:cNvPr>
          <p:cNvGrpSpPr/>
          <p:nvPr/>
        </p:nvGrpSpPr>
        <p:grpSpPr>
          <a:xfrm>
            <a:off x="4689771" y="2877652"/>
            <a:ext cx="820883" cy="687629"/>
            <a:chOff x="2078182" y="2918016"/>
            <a:chExt cx="820883" cy="687629"/>
          </a:xfrm>
        </p:grpSpPr>
        <p:sp>
          <p:nvSpPr>
            <p:cNvPr id="287" name="Rectangle: Rounded Corners 286">
              <a:extLst>
                <a:ext uri="{FF2B5EF4-FFF2-40B4-BE49-F238E27FC236}">
                  <a16:creationId xmlns:a16="http://schemas.microsoft.com/office/drawing/2014/main" xmlns="" id="{4A9D8A0B-BDFF-44D3-B925-94A48D514CF4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xmlns="" id="{FB94C0AB-65B6-4AD1-A5D8-4DEEE57FB8A0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xmlns="" id="{00079FCA-6554-40D6-A0FF-8EF2F0B17F64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xmlns="" id="{449A20B3-3DEA-43B7-80D2-A50738C592AD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xmlns="" id="{67082A2A-D5B7-4197-9454-A5B41F317C8B}"/>
              </a:ext>
            </a:extLst>
          </p:cNvPr>
          <p:cNvGrpSpPr/>
          <p:nvPr/>
        </p:nvGrpSpPr>
        <p:grpSpPr>
          <a:xfrm>
            <a:off x="4689771" y="3615371"/>
            <a:ext cx="820883" cy="687629"/>
            <a:chOff x="2078182" y="2918016"/>
            <a:chExt cx="820883" cy="687629"/>
          </a:xfrm>
        </p:grpSpPr>
        <p:sp>
          <p:nvSpPr>
            <p:cNvPr id="292" name="Rectangle: Rounded Corners 291">
              <a:extLst>
                <a:ext uri="{FF2B5EF4-FFF2-40B4-BE49-F238E27FC236}">
                  <a16:creationId xmlns:a16="http://schemas.microsoft.com/office/drawing/2014/main" xmlns="" id="{D91DED77-B4FF-4B6C-9DA6-71D342143CFF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xmlns="" id="{0EF9DABE-F149-4C84-8EB9-CE4053905958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xmlns="" id="{4AA1A149-631D-4225-B123-6891B6747A84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xmlns="" id="{4966B9E8-4F6F-4D1A-A5A5-89287168C707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xmlns="" id="{8F1B3A69-FBE9-4877-8184-DE88C3BDC19E}"/>
              </a:ext>
            </a:extLst>
          </p:cNvPr>
          <p:cNvGrpSpPr/>
          <p:nvPr/>
        </p:nvGrpSpPr>
        <p:grpSpPr>
          <a:xfrm>
            <a:off x="5565307" y="2877652"/>
            <a:ext cx="820883" cy="687629"/>
            <a:chOff x="2078182" y="2918016"/>
            <a:chExt cx="820883" cy="687629"/>
          </a:xfrm>
        </p:grpSpPr>
        <p:sp>
          <p:nvSpPr>
            <p:cNvPr id="297" name="Rectangle: Rounded Corners 296">
              <a:extLst>
                <a:ext uri="{FF2B5EF4-FFF2-40B4-BE49-F238E27FC236}">
                  <a16:creationId xmlns:a16="http://schemas.microsoft.com/office/drawing/2014/main" xmlns="" id="{162E4E07-0009-4F38-B65D-04724B781A5C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xmlns="" id="{9EC07ECB-24BB-457A-AA69-CDD5981016EE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xmlns="" id="{CC5B3C2F-E0FA-47E7-A457-BF45AA6DEAC0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xmlns="" id="{2E032BC5-2725-43C9-8889-EB2961230311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xmlns="" id="{4A6D076B-F35F-416D-B007-710390188E7A}"/>
              </a:ext>
            </a:extLst>
          </p:cNvPr>
          <p:cNvGrpSpPr/>
          <p:nvPr/>
        </p:nvGrpSpPr>
        <p:grpSpPr>
          <a:xfrm>
            <a:off x="6442096" y="2877652"/>
            <a:ext cx="820883" cy="687629"/>
            <a:chOff x="2078182" y="2918016"/>
            <a:chExt cx="820883" cy="687629"/>
          </a:xfrm>
        </p:grpSpPr>
        <p:sp>
          <p:nvSpPr>
            <p:cNvPr id="307" name="Rectangle: Rounded Corners 306">
              <a:extLst>
                <a:ext uri="{FF2B5EF4-FFF2-40B4-BE49-F238E27FC236}">
                  <a16:creationId xmlns:a16="http://schemas.microsoft.com/office/drawing/2014/main" xmlns="" id="{2DA6B2BB-5A70-4FD1-958E-BFD2DC4C6803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xmlns="" id="{D7116F13-20BC-4B4C-95F1-F6472955C59A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309" name="Oval 308">
                <a:extLst>
                  <a:ext uri="{FF2B5EF4-FFF2-40B4-BE49-F238E27FC236}">
                    <a16:creationId xmlns:a16="http://schemas.microsoft.com/office/drawing/2014/main" xmlns="" id="{A8BCF174-4DEB-4A5F-BC0A-7F11390B31F7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xmlns="" id="{92631881-044D-4D0D-8A44-59EC3ED4C140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xmlns="" id="{2764B4FB-5505-47F0-AB9D-E2187B4F757D}"/>
              </a:ext>
            </a:extLst>
          </p:cNvPr>
          <p:cNvGrpSpPr/>
          <p:nvPr/>
        </p:nvGrpSpPr>
        <p:grpSpPr>
          <a:xfrm>
            <a:off x="7309879" y="3615371"/>
            <a:ext cx="820883" cy="687629"/>
            <a:chOff x="2078182" y="2918016"/>
            <a:chExt cx="820883" cy="687629"/>
          </a:xfrm>
        </p:grpSpPr>
        <p:sp>
          <p:nvSpPr>
            <p:cNvPr id="317" name="Rectangle: Rounded Corners 316">
              <a:extLst>
                <a:ext uri="{FF2B5EF4-FFF2-40B4-BE49-F238E27FC236}">
                  <a16:creationId xmlns:a16="http://schemas.microsoft.com/office/drawing/2014/main" xmlns="" id="{4C098C09-F0B3-4DAB-B17F-3E48335C6C77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8" name="Group 317">
              <a:extLst>
                <a:ext uri="{FF2B5EF4-FFF2-40B4-BE49-F238E27FC236}">
                  <a16:creationId xmlns:a16="http://schemas.microsoft.com/office/drawing/2014/main" xmlns="" id="{B55AECF1-455A-4A9B-BCD7-ABE33C3687C3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319" name="Oval 318">
                <a:extLst>
                  <a:ext uri="{FF2B5EF4-FFF2-40B4-BE49-F238E27FC236}">
                    <a16:creationId xmlns:a16="http://schemas.microsoft.com/office/drawing/2014/main" xmlns="" id="{6577D67B-F2B4-43A9-AD2D-F292D0F3F20A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xmlns="" id="{DE5B6504-2BBC-432B-849B-A746D40B1AF5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xmlns="" id="{7A847E51-F8E4-4C22-8554-340E40430EDB}"/>
              </a:ext>
            </a:extLst>
          </p:cNvPr>
          <p:cNvGrpSpPr/>
          <p:nvPr/>
        </p:nvGrpSpPr>
        <p:grpSpPr>
          <a:xfrm>
            <a:off x="8185415" y="2877652"/>
            <a:ext cx="820883" cy="687629"/>
            <a:chOff x="2078182" y="2918016"/>
            <a:chExt cx="820883" cy="687629"/>
          </a:xfrm>
        </p:grpSpPr>
        <p:sp>
          <p:nvSpPr>
            <p:cNvPr id="322" name="Rectangle: Rounded Corners 321">
              <a:extLst>
                <a:ext uri="{FF2B5EF4-FFF2-40B4-BE49-F238E27FC236}">
                  <a16:creationId xmlns:a16="http://schemas.microsoft.com/office/drawing/2014/main" xmlns="" id="{6D75B9A0-2390-4C1F-BF24-57978D6D1953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xmlns="" id="{D2EA7992-1E36-4ECA-8B2D-32C2B030571F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324" name="Oval 323">
                <a:extLst>
                  <a:ext uri="{FF2B5EF4-FFF2-40B4-BE49-F238E27FC236}">
                    <a16:creationId xmlns:a16="http://schemas.microsoft.com/office/drawing/2014/main" xmlns="" id="{E76C615D-E808-4BD6-B1A7-4262285B4943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xmlns="" id="{09553765-49B9-466C-9309-E0083DAEB201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xmlns="" id="{ABE7CDD3-DF7C-4321-A72D-BC3BA76F7E03}"/>
              </a:ext>
            </a:extLst>
          </p:cNvPr>
          <p:cNvGrpSpPr/>
          <p:nvPr/>
        </p:nvGrpSpPr>
        <p:grpSpPr>
          <a:xfrm>
            <a:off x="6442096" y="3616206"/>
            <a:ext cx="820883" cy="687629"/>
            <a:chOff x="2078182" y="2918016"/>
            <a:chExt cx="820883" cy="687629"/>
          </a:xfrm>
        </p:grpSpPr>
        <p:sp>
          <p:nvSpPr>
            <p:cNvPr id="327" name="Rectangle: Rounded Corners 326">
              <a:extLst>
                <a:ext uri="{FF2B5EF4-FFF2-40B4-BE49-F238E27FC236}">
                  <a16:creationId xmlns:a16="http://schemas.microsoft.com/office/drawing/2014/main" xmlns="" id="{A5D6701A-18C3-4D26-B2F0-522D33E57151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xmlns="" id="{BBC5D5E1-C401-40E9-A21B-9D304016C60C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xmlns="" id="{F7680A9E-E434-4DCF-B831-F942F3FCC94C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xmlns="" id="{311DBA0F-A78A-44A8-898D-269CFCCFEC9F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xmlns="" id="{099E4BE0-7113-4CFF-AB74-592143E149CD}"/>
              </a:ext>
            </a:extLst>
          </p:cNvPr>
          <p:cNvGrpSpPr/>
          <p:nvPr/>
        </p:nvGrpSpPr>
        <p:grpSpPr>
          <a:xfrm>
            <a:off x="9060043" y="2877652"/>
            <a:ext cx="820883" cy="687629"/>
            <a:chOff x="2078182" y="2918016"/>
            <a:chExt cx="820883" cy="687629"/>
          </a:xfrm>
        </p:grpSpPr>
        <p:sp>
          <p:nvSpPr>
            <p:cNvPr id="332" name="Rectangle: Rounded Corners 331">
              <a:extLst>
                <a:ext uri="{FF2B5EF4-FFF2-40B4-BE49-F238E27FC236}">
                  <a16:creationId xmlns:a16="http://schemas.microsoft.com/office/drawing/2014/main" xmlns="" id="{E19A31C3-0894-4CCC-9B16-B2D7A0357CDD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xmlns="" id="{9A32EF7B-5F3C-4859-A84C-94DD529B7077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xmlns="" id="{ABB27A91-BAA5-4C91-86D0-A9B8D4E34F86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xmlns="" id="{B7A775B1-0ADB-4070-A5E8-F01426684A99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xmlns="" id="{834C8D0A-0876-49F0-9484-7D40FEFBB859}"/>
              </a:ext>
            </a:extLst>
          </p:cNvPr>
          <p:cNvGrpSpPr/>
          <p:nvPr/>
        </p:nvGrpSpPr>
        <p:grpSpPr>
          <a:xfrm>
            <a:off x="9927826" y="3615371"/>
            <a:ext cx="820883" cy="687629"/>
            <a:chOff x="2078182" y="2918016"/>
            <a:chExt cx="820883" cy="687629"/>
          </a:xfrm>
        </p:grpSpPr>
        <p:sp>
          <p:nvSpPr>
            <p:cNvPr id="337" name="Rectangle: Rounded Corners 336">
              <a:extLst>
                <a:ext uri="{FF2B5EF4-FFF2-40B4-BE49-F238E27FC236}">
                  <a16:creationId xmlns:a16="http://schemas.microsoft.com/office/drawing/2014/main" xmlns="" id="{8D2E0CB4-9D5E-4F2C-9BCE-39C2A4464CD6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8" name="Group 337">
              <a:extLst>
                <a:ext uri="{FF2B5EF4-FFF2-40B4-BE49-F238E27FC236}">
                  <a16:creationId xmlns:a16="http://schemas.microsoft.com/office/drawing/2014/main" xmlns="" id="{B77A0A8A-82D8-4193-A9D0-D582389F0771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339" name="Oval 338">
                <a:extLst>
                  <a:ext uri="{FF2B5EF4-FFF2-40B4-BE49-F238E27FC236}">
                    <a16:creationId xmlns:a16="http://schemas.microsoft.com/office/drawing/2014/main" xmlns="" id="{2316FBE5-2929-4633-A53E-554913768A11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xmlns="" id="{4FD559F0-86BC-4345-99A8-6CA80F43A848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xmlns="" id="{BF4B96A6-6B4E-4061-8189-A84399BB164C}"/>
              </a:ext>
            </a:extLst>
          </p:cNvPr>
          <p:cNvGrpSpPr/>
          <p:nvPr/>
        </p:nvGrpSpPr>
        <p:grpSpPr>
          <a:xfrm>
            <a:off x="10803362" y="2877652"/>
            <a:ext cx="820883" cy="687629"/>
            <a:chOff x="2078182" y="2918016"/>
            <a:chExt cx="820883" cy="687629"/>
          </a:xfrm>
        </p:grpSpPr>
        <p:sp>
          <p:nvSpPr>
            <p:cNvPr id="342" name="Rectangle: Rounded Corners 341">
              <a:extLst>
                <a:ext uri="{FF2B5EF4-FFF2-40B4-BE49-F238E27FC236}">
                  <a16:creationId xmlns:a16="http://schemas.microsoft.com/office/drawing/2014/main" xmlns="" id="{E3064C42-AFB3-4167-A934-FBDF0F311E7A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xmlns="" id="{DB3DDC41-173E-46BE-8D25-FB29AAFE4450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xmlns="" id="{BA66CFF5-FB01-46EE-B104-552ADFDA8C3F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xmlns="" id="{50D18023-DDF2-4249-8E2C-13553328315E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21" name="Group 420">
            <a:extLst>
              <a:ext uri="{FF2B5EF4-FFF2-40B4-BE49-F238E27FC236}">
                <a16:creationId xmlns:a16="http://schemas.microsoft.com/office/drawing/2014/main" xmlns="" id="{D86C8576-6B64-47E6-9345-3D2348214214}"/>
              </a:ext>
            </a:extLst>
          </p:cNvPr>
          <p:cNvGrpSpPr/>
          <p:nvPr/>
        </p:nvGrpSpPr>
        <p:grpSpPr>
          <a:xfrm>
            <a:off x="1214280" y="4992277"/>
            <a:ext cx="962617" cy="687629"/>
            <a:chOff x="2078182" y="2918016"/>
            <a:chExt cx="962617" cy="687629"/>
          </a:xfrm>
        </p:grpSpPr>
        <p:sp>
          <p:nvSpPr>
            <p:cNvPr id="422" name="Rectangle: Rounded Corners 421">
              <a:extLst>
                <a:ext uri="{FF2B5EF4-FFF2-40B4-BE49-F238E27FC236}">
                  <a16:creationId xmlns:a16="http://schemas.microsoft.com/office/drawing/2014/main" xmlns="" id="{34EBCD81-3859-4AFF-A99D-3F09F66027DE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23" name="Group 422">
              <a:extLst>
                <a:ext uri="{FF2B5EF4-FFF2-40B4-BE49-F238E27FC236}">
                  <a16:creationId xmlns:a16="http://schemas.microsoft.com/office/drawing/2014/main" xmlns="" id="{AEE52064-4D07-47F9-9C6B-87C1B24AD367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24" name="Oval 423">
                <a:extLst>
                  <a:ext uri="{FF2B5EF4-FFF2-40B4-BE49-F238E27FC236}">
                    <a16:creationId xmlns:a16="http://schemas.microsoft.com/office/drawing/2014/main" xmlns="" id="{E1E75718-8EC8-4F7D-B3FD-C1360138D7F2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5" name="Rectangle 424">
                <a:extLst>
                  <a:ext uri="{FF2B5EF4-FFF2-40B4-BE49-F238E27FC236}">
                    <a16:creationId xmlns:a16="http://schemas.microsoft.com/office/drawing/2014/main" xmlns="" id="{BB723AE3-AC21-48FE-AF6D-60A6CA76F3B8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26" name="Group 425">
            <a:extLst>
              <a:ext uri="{FF2B5EF4-FFF2-40B4-BE49-F238E27FC236}">
                <a16:creationId xmlns:a16="http://schemas.microsoft.com/office/drawing/2014/main" xmlns="" id="{77AA4C3D-9868-4D0E-B3C6-AF83EA28F87C}"/>
              </a:ext>
            </a:extLst>
          </p:cNvPr>
          <p:cNvGrpSpPr/>
          <p:nvPr/>
        </p:nvGrpSpPr>
        <p:grpSpPr>
          <a:xfrm>
            <a:off x="2266331" y="4992277"/>
            <a:ext cx="962617" cy="687629"/>
            <a:chOff x="2078182" y="2918016"/>
            <a:chExt cx="962617" cy="687629"/>
          </a:xfrm>
        </p:grpSpPr>
        <p:sp>
          <p:nvSpPr>
            <p:cNvPr id="427" name="Rectangle: Rounded Corners 426">
              <a:extLst>
                <a:ext uri="{FF2B5EF4-FFF2-40B4-BE49-F238E27FC236}">
                  <a16:creationId xmlns:a16="http://schemas.microsoft.com/office/drawing/2014/main" xmlns="" id="{EF269F58-B825-4BD4-9C5E-7B841D4F12E7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xmlns="" id="{3952B615-B012-42B9-8FEE-C4265C4044AD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29" name="Oval 428">
                <a:extLst>
                  <a:ext uri="{FF2B5EF4-FFF2-40B4-BE49-F238E27FC236}">
                    <a16:creationId xmlns:a16="http://schemas.microsoft.com/office/drawing/2014/main" xmlns="" id="{05602212-4C7E-405E-B16E-956A6969B764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30" name="Rectangle 429">
                <a:extLst>
                  <a:ext uri="{FF2B5EF4-FFF2-40B4-BE49-F238E27FC236}">
                    <a16:creationId xmlns:a16="http://schemas.microsoft.com/office/drawing/2014/main" xmlns="" id="{B8AFD530-9184-4D74-9B16-D6099149F5C0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xmlns="" id="{C78BD4BB-E0C9-4771-8A69-AB78393F082A}"/>
              </a:ext>
            </a:extLst>
          </p:cNvPr>
          <p:cNvGrpSpPr/>
          <p:nvPr/>
        </p:nvGrpSpPr>
        <p:grpSpPr>
          <a:xfrm>
            <a:off x="4359787" y="4992277"/>
            <a:ext cx="962617" cy="687629"/>
            <a:chOff x="2078182" y="2918016"/>
            <a:chExt cx="962617" cy="687629"/>
          </a:xfrm>
        </p:grpSpPr>
        <p:sp>
          <p:nvSpPr>
            <p:cNvPr id="437" name="Rectangle: Rounded Corners 436">
              <a:extLst>
                <a:ext uri="{FF2B5EF4-FFF2-40B4-BE49-F238E27FC236}">
                  <a16:creationId xmlns:a16="http://schemas.microsoft.com/office/drawing/2014/main" xmlns="" id="{29AD5510-E25B-4069-BE1F-33E6801620DE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38" name="Group 437">
              <a:extLst>
                <a:ext uri="{FF2B5EF4-FFF2-40B4-BE49-F238E27FC236}">
                  <a16:creationId xmlns:a16="http://schemas.microsoft.com/office/drawing/2014/main" xmlns="" id="{6EDDEF10-DC59-45BF-B633-E47CA902AB32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39" name="Oval 438">
                <a:extLst>
                  <a:ext uri="{FF2B5EF4-FFF2-40B4-BE49-F238E27FC236}">
                    <a16:creationId xmlns:a16="http://schemas.microsoft.com/office/drawing/2014/main" xmlns="" id="{29FB09EC-6EAF-4264-829F-A01406B32EE6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40" name="Rectangle 439">
                <a:extLst>
                  <a:ext uri="{FF2B5EF4-FFF2-40B4-BE49-F238E27FC236}">
                    <a16:creationId xmlns:a16="http://schemas.microsoft.com/office/drawing/2014/main" xmlns="" id="{56161FF1-BAC5-4216-B5F9-057071EB537B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41" name="Group 440">
            <a:extLst>
              <a:ext uri="{FF2B5EF4-FFF2-40B4-BE49-F238E27FC236}">
                <a16:creationId xmlns:a16="http://schemas.microsoft.com/office/drawing/2014/main" xmlns="" id="{99103F65-57B1-424C-ADDC-6499B54287D4}"/>
              </a:ext>
            </a:extLst>
          </p:cNvPr>
          <p:cNvGrpSpPr/>
          <p:nvPr/>
        </p:nvGrpSpPr>
        <p:grpSpPr>
          <a:xfrm>
            <a:off x="5405733" y="4992277"/>
            <a:ext cx="962617" cy="687629"/>
            <a:chOff x="2078182" y="2918016"/>
            <a:chExt cx="962617" cy="687629"/>
          </a:xfrm>
        </p:grpSpPr>
        <p:sp>
          <p:nvSpPr>
            <p:cNvPr id="442" name="Rectangle: Rounded Corners 441">
              <a:extLst>
                <a:ext uri="{FF2B5EF4-FFF2-40B4-BE49-F238E27FC236}">
                  <a16:creationId xmlns:a16="http://schemas.microsoft.com/office/drawing/2014/main" xmlns="" id="{6C62077D-A18E-44C4-82ED-80936BF04DFD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43" name="Group 442">
              <a:extLst>
                <a:ext uri="{FF2B5EF4-FFF2-40B4-BE49-F238E27FC236}">
                  <a16:creationId xmlns:a16="http://schemas.microsoft.com/office/drawing/2014/main" xmlns="" id="{60A006B9-8A6C-41E2-B32C-46C9D39D72A2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xmlns="" id="{E5DFF987-887A-456D-B1AD-BD5B971883AC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45" name="Rectangle 444">
                <a:extLst>
                  <a:ext uri="{FF2B5EF4-FFF2-40B4-BE49-F238E27FC236}">
                    <a16:creationId xmlns:a16="http://schemas.microsoft.com/office/drawing/2014/main" xmlns="" id="{48D30E2C-D31A-4C29-89E9-231424A3F4DE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46" name="Group 445">
            <a:extLst>
              <a:ext uri="{FF2B5EF4-FFF2-40B4-BE49-F238E27FC236}">
                <a16:creationId xmlns:a16="http://schemas.microsoft.com/office/drawing/2014/main" xmlns="" id="{7A12AAB9-BC61-40D7-83DF-E787C605E944}"/>
              </a:ext>
            </a:extLst>
          </p:cNvPr>
          <p:cNvGrpSpPr/>
          <p:nvPr/>
        </p:nvGrpSpPr>
        <p:grpSpPr>
          <a:xfrm>
            <a:off x="6452371" y="4992277"/>
            <a:ext cx="962617" cy="687629"/>
            <a:chOff x="2078182" y="2918016"/>
            <a:chExt cx="962617" cy="687629"/>
          </a:xfrm>
        </p:grpSpPr>
        <p:sp>
          <p:nvSpPr>
            <p:cNvPr id="447" name="Rectangle: Rounded Corners 446">
              <a:extLst>
                <a:ext uri="{FF2B5EF4-FFF2-40B4-BE49-F238E27FC236}">
                  <a16:creationId xmlns:a16="http://schemas.microsoft.com/office/drawing/2014/main" xmlns="" id="{F6ABD607-6E1C-4A72-AA4C-DDABF71D408E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48" name="Group 447">
              <a:extLst>
                <a:ext uri="{FF2B5EF4-FFF2-40B4-BE49-F238E27FC236}">
                  <a16:creationId xmlns:a16="http://schemas.microsoft.com/office/drawing/2014/main" xmlns="" id="{51808950-1F15-40B6-88D2-3D01F1AF8D15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49" name="Oval 448">
                <a:extLst>
                  <a:ext uri="{FF2B5EF4-FFF2-40B4-BE49-F238E27FC236}">
                    <a16:creationId xmlns:a16="http://schemas.microsoft.com/office/drawing/2014/main" xmlns="" id="{800A2B18-E160-4913-AD19-A7F4260AE1AA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0" name="Rectangle 449">
                <a:extLst>
                  <a:ext uri="{FF2B5EF4-FFF2-40B4-BE49-F238E27FC236}">
                    <a16:creationId xmlns:a16="http://schemas.microsoft.com/office/drawing/2014/main" xmlns="" id="{934D24C4-FBF2-4EC3-9A99-BD9488274B73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51" name="Group 450">
            <a:extLst>
              <a:ext uri="{FF2B5EF4-FFF2-40B4-BE49-F238E27FC236}">
                <a16:creationId xmlns:a16="http://schemas.microsoft.com/office/drawing/2014/main" xmlns="" id="{AAA6555E-311D-40E0-BC01-0E30DDBC01B0}"/>
              </a:ext>
            </a:extLst>
          </p:cNvPr>
          <p:cNvGrpSpPr/>
          <p:nvPr/>
        </p:nvGrpSpPr>
        <p:grpSpPr>
          <a:xfrm>
            <a:off x="7500587" y="4992277"/>
            <a:ext cx="962617" cy="687629"/>
            <a:chOff x="2078182" y="2918016"/>
            <a:chExt cx="962617" cy="687629"/>
          </a:xfrm>
        </p:grpSpPr>
        <p:sp>
          <p:nvSpPr>
            <p:cNvPr id="452" name="Rectangle: Rounded Corners 451">
              <a:extLst>
                <a:ext uri="{FF2B5EF4-FFF2-40B4-BE49-F238E27FC236}">
                  <a16:creationId xmlns:a16="http://schemas.microsoft.com/office/drawing/2014/main" xmlns="" id="{23A0B797-E6AD-4750-9C9C-F4CDB28E75AE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53" name="Group 452">
              <a:extLst>
                <a:ext uri="{FF2B5EF4-FFF2-40B4-BE49-F238E27FC236}">
                  <a16:creationId xmlns:a16="http://schemas.microsoft.com/office/drawing/2014/main" xmlns="" id="{AE91E344-F722-4BD5-B4E7-62962641A60F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54" name="Oval 453">
                <a:extLst>
                  <a:ext uri="{FF2B5EF4-FFF2-40B4-BE49-F238E27FC236}">
                    <a16:creationId xmlns:a16="http://schemas.microsoft.com/office/drawing/2014/main" xmlns="" id="{6E8B9E70-CB6D-4852-8D6E-68C114E932CD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5" name="Rectangle 454">
                <a:extLst>
                  <a:ext uri="{FF2B5EF4-FFF2-40B4-BE49-F238E27FC236}">
                    <a16:creationId xmlns:a16="http://schemas.microsoft.com/office/drawing/2014/main" xmlns="" id="{9CB43080-D1C2-463B-A3C1-C612B90DB055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xmlns="" id="{39D66CD3-1FC7-4F31-AB01-3E2ABD6B114C}"/>
              </a:ext>
            </a:extLst>
          </p:cNvPr>
          <p:cNvGrpSpPr/>
          <p:nvPr/>
        </p:nvGrpSpPr>
        <p:grpSpPr>
          <a:xfrm>
            <a:off x="9597663" y="4992277"/>
            <a:ext cx="962617" cy="687629"/>
            <a:chOff x="2078182" y="2918016"/>
            <a:chExt cx="962617" cy="687629"/>
          </a:xfrm>
        </p:grpSpPr>
        <p:sp>
          <p:nvSpPr>
            <p:cNvPr id="462" name="Rectangle: Rounded Corners 461">
              <a:extLst>
                <a:ext uri="{FF2B5EF4-FFF2-40B4-BE49-F238E27FC236}">
                  <a16:creationId xmlns:a16="http://schemas.microsoft.com/office/drawing/2014/main" xmlns="" id="{DB6A0A88-3653-40F8-B6B6-4C6D8204FDFF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63" name="Group 462">
              <a:extLst>
                <a:ext uri="{FF2B5EF4-FFF2-40B4-BE49-F238E27FC236}">
                  <a16:creationId xmlns:a16="http://schemas.microsoft.com/office/drawing/2014/main" xmlns="" id="{A0ECF783-AB2C-402B-A1EF-AE6BFDF639A8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64" name="Oval 463">
                <a:extLst>
                  <a:ext uri="{FF2B5EF4-FFF2-40B4-BE49-F238E27FC236}">
                    <a16:creationId xmlns:a16="http://schemas.microsoft.com/office/drawing/2014/main" xmlns="" id="{A9662CC8-2A35-45D8-9A06-A71A7907125D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65" name="Rectangle 464">
                <a:extLst>
                  <a:ext uri="{FF2B5EF4-FFF2-40B4-BE49-F238E27FC236}">
                    <a16:creationId xmlns:a16="http://schemas.microsoft.com/office/drawing/2014/main" xmlns="" id="{E3984986-CE34-4F20-91EA-8C2E2BA7C7A1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66" name="Group 465">
            <a:extLst>
              <a:ext uri="{FF2B5EF4-FFF2-40B4-BE49-F238E27FC236}">
                <a16:creationId xmlns:a16="http://schemas.microsoft.com/office/drawing/2014/main" xmlns="" id="{210BAA9D-DAFF-4A1D-BE33-55C341FCC1B8}"/>
              </a:ext>
            </a:extLst>
          </p:cNvPr>
          <p:cNvGrpSpPr/>
          <p:nvPr/>
        </p:nvGrpSpPr>
        <p:grpSpPr>
          <a:xfrm>
            <a:off x="10644064" y="4992277"/>
            <a:ext cx="962617" cy="687629"/>
            <a:chOff x="2078182" y="2918016"/>
            <a:chExt cx="962617" cy="687629"/>
          </a:xfrm>
        </p:grpSpPr>
        <p:sp>
          <p:nvSpPr>
            <p:cNvPr id="467" name="Rectangle: Rounded Corners 466">
              <a:extLst>
                <a:ext uri="{FF2B5EF4-FFF2-40B4-BE49-F238E27FC236}">
                  <a16:creationId xmlns:a16="http://schemas.microsoft.com/office/drawing/2014/main" xmlns="" id="{EF07A5B2-8399-4A7D-9CF7-C92F6CFE2F3B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68" name="Group 467">
              <a:extLst>
                <a:ext uri="{FF2B5EF4-FFF2-40B4-BE49-F238E27FC236}">
                  <a16:creationId xmlns:a16="http://schemas.microsoft.com/office/drawing/2014/main" xmlns="" id="{8D2017FC-D596-428C-BB60-DBB81A048BD4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69" name="Oval 468">
                <a:extLst>
                  <a:ext uri="{FF2B5EF4-FFF2-40B4-BE49-F238E27FC236}">
                    <a16:creationId xmlns:a16="http://schemas.microsoft.com/office/drawing/2014/main" xmlns="" id="{7E61ED31-282E-4591-A589-BC60C4959AAE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0" name="Rectangle 469">
                <a:extLst>
                  <a:ext uri="{FF2B5EF4-FFF2-40B4-BE49-F238E27FC236}">
                    <a16:creationId xmlns:a16="http://schemas.microsoft.com/office/drawing/2014/main" xmlns="" id="{8674ED80-F8E4-4F70-9282-BD65F15EABC6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76" name="Group 475">
            <a:extLst>
              <a:ext uri="{FF2B5EF4-FFF2-40B4-BE49-F238E27FC236}">
                <a16:creationId xmlns:a16="http://schemas.microsoft.com/office/drawing/2014/main" xmlns="" id="{46987F57-742A-475B-A5BE-737153784A78}"/>
              </a:ext>
            </a:extLst>
          </p:cNvPr>
          <p:cNvGrpSpPr/>
          <p:nvPr/>
        </p:nvGrpSpPr>
        <p:grpSpPr>
          <a:xfrm>
            <a:off x="2266331" y="5751482"/>
            <a:ext cx="962617" cy="687629"/>
            <a:chOff x="2078182" y="2918016"/>
            <a:chExt cx="962617" cy="687629"/>
          </a:xfrm>
        </p:grpSpPr>
        <p:sp>
          <p:nvSpPr>
            <p:cNvPr id="477" name="Rectangle: Rounded Corners 476">
              <a:extLst>
                <a:ext uri="{FF2B5EF4-FFF2-40B4-BE49-F238E27FC236}">
                  <a16:creationId xmlns:a16="http://schemas.microsoft.com/office/drawing/2014/main" xmlns="" id="{0EBD1BDE-6D9A-4A99-9ECC-5AD4DD2C73E8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78" name="Group 477">
              <a:extLst>
                <a:ext uri="{FF2B5EF4-FFF2-40B4-BE49-F238E27FC236}">
                  <a16:creationId xmlns:a16="http://schemas.microsoft.com/office/drawing/2014/main" xmlns="" id="{AE38D9D6-7558-49A9-BBB0-5BCE90B055D5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79" name="Oval 478">
                <a:extLst>
                  <a:ext uri="{FF2B5EF4-FFF2-40B4-BE49-F238E27FC236}">
                    <a16:creationId xmlns:a16="http://schemas.microsoft.com/office/drawing/2014/main" xmlns="" id="{7EAE8EA9-2F60-49B1-9671-3C132782ABCD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0" name="Rectangle 479">
                <a:extLst>
                  <a:ext uri="{FF2B5EF4-FFF2-40B4-BE49-F238E27FC236}">
                    <a16:creationId xmlns:a16="http://schemas.microsoft.com/office/drawing/2014/main" xmlns="" id="{E8F8FD49-AE8D-4553-B5D4-0BB7A62356DA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81" name="Group 480">
            <a:extLst>
              <a:ext uri="{FF2B5EF4-FFF2-40B4-BE49-F238E27FC236}">
                <a16:creationId xmlns:a16="http://schemas.microsoft.com/office/drawing/2014/main" xmlns="" id="{447D9F80-A30F-48E5-B826-2226C6D51C77}"/>
              </a:ext>
            </a:extLst>
          </p:cNvPr>
          <p:cNvGrpSpPr/>
          <p:nvPr/>
        </p:nvGrpSpPr>
        <p:grpSpPr>
          <a:xfrm>
            <a:off x="3312933" y="5751482"/>
            <a:ext cx="962617" cy="687629"/>
            <a:chOff x="2078182" y="2918016"/>
            <a:chExt cx="962617" cy="687629"/>
          </a:xfrm>
        </p:grpSpPr>
        <p:sp>
          <p:nvSpPr>
            <p:cNvPr id="482" name="Rectangle: Rounded Corners 481">
              <a:extLst>
                <a:ext uri="{FF2B5EF4-FFF2-40B4-BE49-F238E27FC236}">
                  <a16:creationId xmlns:a16="http://schemas.microsoft.com/office/drawing/2014/main" xmlns="" id="{D245911D-DC5D-4CB1-8D89-AE75B5F923A9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83" name="Group 482">
              <a:extLst>
                <a:ext uri="{FF2B5EF4-FFF2-40B4-BE49-F238E27FC236}">
                  <a16:creationId xmlns:a16="http://schemas.microsoft.com/office/drawing/2014/main" xmlns="" id="{0DA491CC-0F27-4A27-A515-874F264C0022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84" name="Oval 483">
                <a:extLst>
                  <a:ext uri="{FF2B5EF4-FFF2-40B4-BE49-F238E27FC236}">
                    <a16:creationId xmlns:a16="http://schemas.microsoft.com/office/drawing/2014/main" xmlns="" id="{EB60B4B9-7CDC-41EB-89D6-59C938121C75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5" name="Rectangle 484">
                <a:extLst>
                  <a:ext uri="{FF2B5EF4-FFF2-40B4-BE49-F238E27FC236}">
                    <a16:creationId xmlns:a16="http://schemas.microsoft.com/office/drawing/2014/main" xmlns="" id="{27A91FC8-BED8-44C5-8077-C5592BC619CF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86" name="Group 485">
            <a:extLst>
              <a:ext uri="{FF2B5EF4-FFF2-40B4-BE49-F238E27FC236}">
                <a16:creationId xmlns:a16="http://schemas.microsoft.com/office/drawing/2014/main" xmlns="" id="{70CA84DC-3EF9-464F-AB12-4529A58B9A11}"/>
              </a:ext>
            </a:extLst>
          </p:cNvPr>
          <p:cNvGrpSpPr/>
          <p:nvPr/>
        </p:nvGrpSpPr>
        <p:grpSpPr>
          <a:xfrm>
            <a:off x="4359787" y="5751482"/>
            <a:ext cx="962617" cy="687629"/>
            <a:chOff x="2078182" y="2918016"/>
            <a:chExt cx="962617" cy="687629"/>
          </a:xfrm>
        </p:grpSpPr>
        <p:sp>
          <p:nvSpPr>
            <p:cNvPr id="487" name="Rectangle: Rounded Corners 486">
              <a:extLst>
                <a:ext uri="{FF2B5EF4-FFF2-40B4-BE49-F238E27FC236}">
                  <a16:creationId xmlns:a16="http://schemas.microsoft.com/office/drawing/2014/main" xmlns="" id="{A48CDEBA-50F6-4FD4-9405-71C0E94B11D1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88" name="Group 487">
              <a:extLst>
                <a:ext uri="{FF2B5EF4-FFF2-40B4-BE49-F238E27FC236}">
                  <a16:creationId xmlns:a16="http://schemas.microsoft.com/office/drawing/2014/main" xmlns="" id="{6EEC5129-BE9B-4903-B6DA-FA2C6FB72298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89" name="Oval 488">
                <a:extLst>
                  <a:ext uri="{FF2B5EF4-FFF2-40B4-BE49-F238E27FC236}">
                    <a16:creationId xmlns:a16="http://schemas.microsoft.com/office/drawing/2014/main" xmlns="" id="{DA6C5143-4D59-4C0E-A530-EEF3DA564AB0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90" name="Rectangle 489">
                <a:extLst>
                  <a:ext uri="{FF2B5EF4-FFF2-40B4-BE49-F238E27FC236}">
                    <a16:creationId xmlns:a16="http://schemas.microsoft.com/office/drawing/2014/main" xmlns="" id="{C0C30226-F97E-433D-8349-7442BBD2D498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96" name="Group 495">
            <a:extLst>
              <a:ext uri="{FF2B5EF4-FFF2-40B4-BE49-F238E27FC236}">
                <a16:creationId xmlns:a16="http://schemas.microsoft.com/office/drawing/2014/main" xmlns="" id="{1ECA0751-DB55-454F-9519-3E59B993E736}"/>
              </a:ext>
            </a:extLst>
          </p:cNvPr>
          <p:cNvGrpSpPr/>
          <p:nvPr/>
        </p:nvGrpSpPr>
        <p:grpSpPr>
          <a:xfrm>
            <a:off x="6452371" y="5751482"/>
            <a:ext cx="962617" cy="687629"/>
            <a:chOff x="2078182" y="2918016"/>
            <a:chExt cx="962617" cy="687629"/>
          </a:xfrm>
        </p:grpSpPr>
        <p:sp>
          <p:nvSpPr>
            <p:cNvPr id="497" name="Rectangle: Rounded Corners 496">
              <a:extLst>
                <a:ext uri="{FF2B5EF4-FFF2-40B4-BE49-F238E27FC236}">
                  <a16:creationId xmlns:a16="http://schemas.microsoft.com/office/drawing/2014/main" xmlns="" id="{C492F917-DE37-43C2-BD55-FB921FBFB598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98" name="Group 497">
              <a:extLst>
                <a:ext uri="{FF2B5EF4-FFF2-40B4-BE49-F238E27FC236}">
                  <a16:creationId xmlns:a16="http://schemas.microsoft.com/office/drawing/2014/main" xmlns="" id="{A98F1DBB-6DB6-4AA8-AE7D-114B81E56AFD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499" name="Oval 498">
                <a:extLst>
                  <a:ext uri="{FF2B5EF4-FFF2-40B4-BE49-F238E27FC236}">
                    <a16:creationId xmlns:a16="http://schemas.microsoft.com/office/drawing/2014/main" xmlns="" id="{0EB7DF2A-A119-44B0-8628-03DC80DED7DF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00" name="Rectangle 499">
                <a:extLst>
                  <a:ext uri="{FF2B5EF4-FFF2-40B4-BE49-F238E27FC236}">
                    <a16:creationId xmlns:a16="http://schemas.microsoft.com/office/drawing/2014/main" xmlns="" id="{A063D51B-27BA-4379-A065-1C3AD95A08B5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501" name="Group 500">
            <a:extLst>
              <a:ext uri="{FF2B5EF4-FFF2-40B4-BE49-F238E27FC236}">
                <a16:creationId xmlns:a16="http://schemas.microsoft.com/office/drawing/2014/main" xmlns="" id="{FD38E944-B74B-4902-BC5E-3461ED10EBC8}"/>
              </a:ext>
            </a:extLst>
          </p:cNvPr>
          <p:cNvGrpSpPr/>
          <p:nvPr/>
        </p:nvGrpSpPr>
        <p:grpSpPr>
          <a:xfrm>
            <a:off x="7500587" y="5751482"/>
            <a:ext cx="962617" cy="687629"/>
            <a:chOff x="2078182" y="2918016"/>
            <a:chExt cx="962617" cy="687629"/>
          </a:xfrm>
        </p:grpSpPr>
        <p:sp>
          <p:nvSpPr>
            <p:cNvPr id="502" name="Rectangle: Rounded Corners 501">
              <a:extLst>
                <a:ext uri="{FF2B5EF4-FFF2-40B4-BE49-F238E27FC236}">
                  <a16:creationId xmlns:a16="http://schemas.microsoft.com/office/drawing/2014/main" xmlns="" id="{BC59BD22-4AB6-41CB-ACB4-5C39FDB43740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03" name="Group 502">
              <a:extLst>
                <a:ext uri="{FF2B5EF4-FFF2-40B4-BE49-F238E27FC236}">
                  <a16:creationId xmlns:a16="http://schemas.microsoft.com/office/drawing/2014/main" xmlns="" id="{1D546BB2-D32F-4590-A4F3-6A81BE786CC1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504" name="Oval 503">
                <a:extLst>
                  <a:ext uri="{FF2B5EF4-FFF2-40B4-BE49-F238E27FC236}">
                    <a16:creationId xmlns:a16="http://schemas.microsoft.com/office/drawing/2014/main" xmlns="" id="{B3DBAF42-6A11-4880-A4F8-4A6223A48D3A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05" name="Rectangle 504">
                <a:extLst>
                  <a:ext uri="{FF2B5EF4-FFF2-40B4-BE49-F238E27FC236}">
                    <a16:creationId xmlns:a16="http://schemas.microsoft.com/office/drawing/2014/main" xmlns="" id="{F51B3D69-A9A7-4596-BE76-11BAA6FA9858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506" name="Group 505">
            <a:extLst>
              <a:ext uri="{FF2B5EF4-FFF2-40B4-BE49-F238E27FC236}">
                <a16:creationId xmlns:a16="http://schemas.microsoft.com/office/drawing/2014/main" xmlns="" id="{3DFD2937-B643-4E26-B3C5-C611CC8F9C6F}"/>
              </a:ext>
            </a:extLst>
          </p:cNvPr>
          <p:cNvGrpSpPr/>
          <p:nvPr/>
        </p:nvGrpSpPr>
        <p:grpSpPr>
          <a:xfrm>
            <a:off x="8549578" y="5751482"/>
            <a:ext cx="962617" cy="687629"/>
            <a:chOff x="2078182" y="2918016"/>
            <a:chExt cx="962617" cy="687629"/>
          </a:xfrm>
        </p:grpSpPr>
        <p:sp>
          <p:nvSpPr>
            <p:cNvPr id="507" name="Rectangle: Rounded Corners 506">
              <a:extLst>
                <a:ext uri="{FF2B5EF4-FFF2-40B4-BE49-F238E27FC236}">
                  <a16:creationId xmlns:a16="http://schemas.microsoft.com/office/drawing/2014/main" xmlns="" id="{FB865373-A88F-4412-85E0-AE9B92865724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08" name="Group 507">
              <a:extLst>
                <a:ext uri="{FF2B5EF4-FFF2-40B4-BE49-F238E27FC236}">
                  <a16:creationId xmlns:a16="http://schemas.microsoft.com/office/drawing/2014/main" xmlns="" id="{480AD638-C635-495B-8E86-DC771554096E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509" name="Oval 508">
                <a:extLst>
                  <a:ext uri="{FF2B5EF4-FFF2-40B4-BE49-F238E27FC236}">
                    <a16:creationId xmlns:a16="http://schemas.microsoft.com/office/drawing/2014/main" xmlns="" id="{DA3D87E6-7BAD-4226-8390-81A8A1FE938C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10" name="Rectangle 509">
                <a:extLst>
                  <a:ext uri="{FF2B5EF4-FFF2-40B4-BE49-F238E27FC236}">
                    <a16:creationId xmlns:a16="http://schemas.microsoft.com/office/drawing/2014/main" xmlns="" id="{4EBE965F-BE78-4CA4-A34B-656DEEBE9015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511" name="Group 510">
            <a:extLst>
              <a:ext uri="{FF2B5EF4-FFF2-40B4-BE49-F238E27FC236}">
                <a16:creationId xmlns:a16="http://schemas.microsoft.com/office/drawing/2014/main" xmlns="" id="{88C2B3AD-8117-4581-B7E5-E9C1B167D555}"/>
              </a:ext>
            </a:extLst>
          </p:cNvPr>
          <p:cNvGrpSpPr/>
          <p:nvPr/>
        </p:nvGrpSpPr>
        <p:grpSpPr>
          <a:xfrm>
            <a:off x="9597663" y="5751482"/>
            <a:ext cx="962617" cy="687629"/>
            <a:chOff x="2078182" y="2918016"/>
            <a:chExt cx="962617" cy="687629"/>
          </a:xfrm>
        </p:grpSpPr>
        <p:sp>
          <p:nvSpPr>
            <p:cNvPr id="512" name="Rectangle: Rounded Corners 511">
              <a:extLst>
                <a:ext uri="{FF2B5EF4-FFF2-40B4-BE49-F238E27FC236}">
                  <a16:creationId xmlns:a16="http://schemas.microsoft.com/office/drawing/2014/main" xmlns="" id="{51727E7B-D642-4F53-8D25-4264D6F76804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13" name="Group 512">
              <a:extLst>
                <a:ext uri="{FF2B5EF4-FFF2-40B4-BE49-F238E27FC236}">
                  <a16:creationId xmlns:a16="http://schemas.microsoft.com/office/drawing/2014/main" xmlns="" id="{E05710E2-4AB9-4718-BAFA-90A6C493CB49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514" name="Oval 513">
                <a:extLst>
                  <a:ext uri="{FF2B5EF4-FFF2-40B4-BE49-F238E27FC236}">
                    <a16:creationId xmlns:a16="http://schemas.microsoft.com/office/drawing/2014/main" xmlns="" id="{624AEEC6-3A97-4962-A774-3C3FC9ADBE8F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15" name="Rectangle 514">
                <a:extLst>
                  <a:ext uri="{FF2B5EF4-FFF2-40B4-BE49-F238E27FC236}">
                    <a16:creationId xmlns:a16="http://schemas.microsoft.com/office/drawing/2014/main" xmlns="" id="{200D512E-A65D-47AD-973E-255921352602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80B93EA9-121E-4BD5-8CB4-A8300745DE25}"/>
              </a:ext>
            </a:extLst>
          </p:cNvPr>
          <p:cNvGrpSpPr/>
          <p:nvPr/>
        </p:nvGrpSpPr>
        <p:grpSpPr>
          <a:xfrm>
            <a:off x="552652" y="408983"/>
            <a:ext cx="11080545" cy="1674412"/>
            <a:chOff x="552652" y="470173"/>
            <a:chExt cx="11080545" cy="161330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7E1278B-C2AF-412F-B833-157C3BDAE133}"/>
                </a:ext>
              </a:extLst>
            </p:cNvPr>
            <p:cNvSpPr/>
            <p:nvPr/>
          </p:nvSpPr>
          <p:spPr>
            <a:xfrm>
              <a:off x="552652" y="470173"/>
              <a:ext cx="429189" cy="1613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9EB7CF0-1502-41C1-8756-3C40ECE7563F}"/>
                </a:ext>
              </a:extLst>
            </p:cNvPr>
            <p:cNvSpPr txBox="1"/>
            <p:nvPr/>
          </p:nvSpPr>
          <p:spPr>
            <a:xfrm rot="16200000">
              <a:off x="374569" y="1107547"/>
              <a:ext cx="7853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Weeks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044364A7-294E-4B3E-A415-E9925D3370DE}"/>
                </a:ext>
              </a:extLst>
            </p:cNvPr>
            <p:cNvGrpSpPr/>
            <p:nvPr/>
          </p:nvGrpSpPr>
          <p:grpSpPr>
            <a:xfrm>
              <a:off x="1197867" y="470173"/>
              <a:ext cx="10435330" cy="1602668"/>
              <a:chOff x="1197867" y="352730"/>
              <a:chExt cx="10435330" cy="1936391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xmlns="" id="{814831ED-0EB8-46FA-9F4D-896FCED1D7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9195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xmlns="" id="{A5CC90FA-3259-461F-AF45-67F1B15478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12474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xmlns="" id="{090C7763-5BDD-4101-8D1E-3C4E5706D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43248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xmlns="" id="{42A56CB4-C155-4E60-99E7-CB272C4E04D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15532" y="-2928544"/>
                <a:ext cx="0" cy="1043532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xmlns="" id="{E49DFAC7-6071-417F-8560-2744B4118EF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15533" y="-4858457"/>
                <a:ext cx="0" cy="1043532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xmlns="" id="{329CAB12-6F21-4DF7-AC5C-9C81D8B793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443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xmlns="" id="{2DCFC35A-989B-4547-8AA1-9D0F44CC0B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27932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75D76B8F-61E8-4740-9DA1-10A0E1751C07}"/>
              </a:ext>
            </a:extLst>
          </p:cNvPr>
          <p:cNvGrpSpPr/>
          <p:nvPr/>
        </p:nvGrpSpPr>
        <p:grpSpPr>
          <a:xfrm>
            <a:off x="552652" y="2494080"/>
            <a:ext cx="11080545" cy="1669362"/>
            <a:chOff x="552652" y="2808358"/>
            <a:chExt cx="11080545" cy="160843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1EC3C9C0-3F83-4656-A254-3EC339332A2B}"/>
                </a:ext>
              </a:extLst>
            </p:cNvPr>
            <p:cNvSpPr/>
            <p:nvPr/>
          </p:nvSpPr>
          <p:spPr>
            <a:xfrm>
              <a:off x="552652" y="2810566"/>
              <a:ext cx="429189" cy="16062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0F226BB-2616-48FA-8956-5A486A864232}"/>
                </a:ext>
              </a:extLst>
            </p:cNvPr>
            <p:cNvSpPr txBox="1"/>
            <p:nvPr/>
          </p:nvSpPr>
          <p:spPr>
            <a:xfrm rot="16200000">
              <a:off x="321115" y="3444402"/>
              <a:ext cx="8922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Months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9DE0EBF4-C93F-41B1-9F6B-408409FD17B2}"/>
                </a:ext>
              </a:extLst>
            </p:cNvPr>
            <p:cNvGrpSpPr/>
            <p:nvPr/>
          </p:nvGrpSpPr>
          <p:grpSpPr>
            <a:xfrm>
              <a:off x="1197146" y="2808358"/>
              <a:ext cx="10436051" cy="1600355"/>
              <a:chOff x="1197146" y="2459890"/>
              <a:chExt cx="10436051" cy="1948824"/>
            </a:xfrm>
          </p:grpSpPr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xmlns="" id="{D6DB6249-D852-496F-A117-15B4A014AF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47480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xmlns="" id="{699C483B-F1B4-404D-9AD9-662181BC9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20357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xmlns="" id="{348FB451-F035-41C2-BD26-EF1E6A9E27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84742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xmlns="" id="{1915EB81-0230-45C7-B0DD-2B4A2D07A2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3234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xmlns="" id="{551FF8FA-EC81-4092-9764-DE0262F975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66111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xmlns="" id="{45D118E6-F2E0-4B2C-AD70-364677D16E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38988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xmlns="" id="{3536D2DB-7B8D-476B-99EB-C388CE8B12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11865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xmlns="" id="{0BDBBCAB-28DC-47BD-99F8-0DA54A573C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7619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xmlns="" id="{F64DC981-2E1F-44A3-BD0F-FDA19C830C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30496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xmlns="" id="{EECA3255-4990-4A4D-B02B-A24E44BE88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03373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xmlns="" id="{67AEE602-DA4A-479D-B33C-6E347556EC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76253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xmlns="" id="{31F09D1A-B0A6-46FE-8B6E-71EBCD80EBB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15532" y="-812664"/>
                <a:ext cx="0" cy="1043532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xmlns="" id="{E8E87CA0-ADE4-4207-9367-052844F6004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15533" y="-2757775"/>
                <a:ext cx="0" cy="1043532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xmlns="" id="{A2D3BEB5-08E7-4648-8824-033C38717F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7146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xmlns="" id="{1E7CE7B7-EAD2-449A-9118-EACB76361B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32411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5E97AFC-B998-428E-AC8E-E914F0DCD219}"/>
              </a:ext>
            </a:extLst>
          </p:cNvPr>
          <p:cNvSpPr/>
          <p:nvPr/>
        </p:nvSpPr>
        <p:spPr>
          <a:xfrm>
            <a:off x="552652" y="4574128"/>
            <a:ext cx="429189" cy="16744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EE5C9D7-1EE8-4172-BEFF-8AB322ACC16C}"/>
              </a:ext>
            </a:extLst>
          </p:cNvPr>
          <p:cNvSpPr txBox="1"/>
          <p:nvPr/>
        </p:nvSpPr>
        <p:spPr>
          <a:xfrm rot="16200000">
            <a:off x="413751" y="5242056"/>
            <a:ext cx="706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Years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xmlns="" id="{434BA5CD-6E57-4C12-A9B6-2E2B38329192}"/>
              </a:ext>
            </a:extLst>
          </p:cNvPr>
          <p:cNvCxnSpPr>
            <a:cxnSpLocks/>
          </p:cNvCxnSpPr>
          <p:nvPr/>
        </p:nvCxnSpPr>
        <p:spPr>
          <a:xfrm rot="16200000">
            <a:off x="6415532" y="1021694"/>
            <a:ext cx="0" cy="104353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567CC50E-D9F7-426C-816F-0FE521E084A8}"/>
              </a:ext>
            </a:extLst>
          </p:cNvPr>
          <p:cNvCxnSpPr>
            <a:cxnSpLocks/>
          </p:cNvCxnSpPr>
          <p:nvPr/>
        </p:nvCxnSpPr>
        <p:spPr>
          <a:xfrm rot="16200000">
            <a:off x="6415533" y="-624105"/>
            <a:ext cx="0" cy="104353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1CE8A7A-B20C-409A-903A-0F434BE7F20A}"/>
              </a:ext>
            </a:extLst>
          </p:cNvPr>
          <p:cNvSpPr txBox="1"/>
          <p:nvPr/>
        </p:nvSpPr>
        <p:spPr>
          <a:xfrm>
            <a:off x="2031987" y="2092789"/>
            <a:ext cx="89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543A5B9A-EE6F-4033-BB60-DF1B9D3FE04F}"/>
              </a:ext>
            </a:extLst>
          </p:cNvPr>
          <p:cNvSpPr txBox="1"/>
          <p:nvPr/>
        </p:nvSpPr>
        <p:spPr>
          <a:xfrm>
            <a:off x="4656315" y="2092789"/>
            <a:ext cx="89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E38740B0-8AFE-4F5E-987E-075CF379F32A}"/>
              </a:ext>
            </a:extLst>
          </p:cNvPr>
          <p:cNvSpPr txBox="1"/>
          <p:nvPr/>
        </p:nvSpPr>
        <p:spPr>
          <a:xfrm>
            <a:off x="7271499" y="2092789"/>
            <a:ext cx="89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03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DD7D01B4-77FA-4D74-9CAD-A1D1094C1FE8}"/>
              </a:ext>
            </a:extLst>
          </p:cNvPr>
          <p:cNvSpPr txBox="1"/>
          <p:nvPr/>
        </p:nvSpPr>
        <p:spPr>
          <a:xfrm>
            <a:off x="9886683" y="2092789"/>
            <a:ext cx="89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04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6ECAABB6-EEAB-4F05-8178-0ECE75C301CB}"/>
              </a:ext>
            </a:extLst>
          </p:cNvPr>
          <p:cNvSpPr txBox="1"/>
          <p:nvPr/>
        </p:nvSpPr>
        <p:spPr>
          <a:xfrm>
            <a:off x="1378608" y="4159333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B6AC837-F2A0-4857-A110-33FFFC94E55E}"/>
              </a:ext>
            </a:extLst>
          </p:cNvPr>
          <p:cNvGrpSpPr/>
          <p:nvPr/>
        </p:nvGrpSpPr>
        <p:grpSpPr>
          <a:xfrm>
            <a:off x="1194131" y="4594365"/>
            <a:ext cx="10440060" cy="1641270"/>
            <a:chOff x="1194131" y="4659682"/>
            <a:chExt cx="10440060" cy="1637956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xmlns="" id="{96E86D68-9C3F-4956-BD5E-BF76B1D9ED0E}"/>
                </a:ext>
              </a:extLst>
            </p:cNvPr>
            <p:cNvCxnSpPr>
              <a:cxnSpLocks/>
            </p:cNvCxnSpPr>
            <p:nvPr/>
          </p:nvCxnSpPr>
          <p:spPr>
            <a:xfrm>
              <a:off x="2221652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xmlns="" id="{51A0015D-D197-4BD6-AF3F-397264233018}"/>
                </a:ext>
              </a:extLst>
            </p:cNvPr>
            <p:cNvCxnSpPr>
              <a:cxnSpLocks/>
            </p:cNvCxnSpPr>
            <p:nvPr/>
          </p:nvCxnSpPr>
          <p:spPr>
            <a:xfrm>
              <a:off x="3269196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xmlns="" id="{94159A8A-4EC8-4EE0-A5F5-96A7E2307F90}"/>
                </a:ext>
              </a:extLst>
            </p:cNvPr>
            <p:cNvCxnSpPr>
              <a:cxnSpLocks/>
            </p:cNvCxnSpPr>
            <p:nvPr/>
          </p:nvCxnSpPr>
          <p:spPr>
            <a:xfrm>
              <a:off x="8506917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xmlns="" id="{07D685B1-D3C0-4162-9689-B4F505D40A65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40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xmlns="" id="{D8FC1B82-8EFD-4F12-A4E2-BD06049D2C4D}"/>
                </a:ext>
              </a:extLst>
            </p:cNvPr>
            <p:cNvCxnSpPr>
              <a:cxnSpLocks/>
            </p:cNvCxnSpPr>
            <p:nvPr/>
          </p:nvCxnSpPr>
          <p:spPr>
            <a:xfrm>
              <a:off x="5364284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xmlns="" id="{22488D90-6AB7-4571-A583-4672B5DA59C3}"/>
                </a:ext>
              </a:extLst>
            </p:cNvPr>
            <p:cNvCxnSpPr>
              <a:cxnSpLocks/>
            </p:cNvCxnSpPr>
            <p:nvPr/>
          </p:nvCxnSpPr>
          <p:spPr>
            <a:xfrm>
              <a:off x="6411829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xmlns="" id="{8862C8A6-3734-402B-A4AB-E349A831A7EA}"/>
                </a:ext>
              </a:extLst>
            </p:cNvPr>
            <p:cNvCxnSpPr>
              <a:cxnSpLocks/>
            </p:cNvCxnSpPr>
            <p:nvPr/>
          </p:nvCxnSpPr>
          <p:spPr>
            <a:xfrm>
              <a:off x="7459373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xmlns="" id="{13BA4342-2CA6-45D5-A162-E2F7063A1B44}"/>
                </a:ext>
              </a:extLst>
            </p:cNvPr>
            <p:cNvCxnSpPr>
              <a:cxnSpLocks/>
            </p:cNvCxnSpPr>
            <p:nvPr/>
          </p:nvCxnSpPr>
          <p:spPr>
            <a:xfrm>
              <a:off x="9554461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xmlns="" id="{72E0D9B5-6E66-4579-B984-41850ACC7D6D}"/>
                </a:ext>
              </a:extLst>
            </p:cNvPr>
            <p:cNvCxnSpPr>
              <a:cxnSpLocks/>
            </p:cNvCxnSpPr>
            <p:nvPr/>
          </p:nvCxnSpPr>
          <p:spPr>
            <a:xfrm>
              <a:off x="10602005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xmlns="" id="{F4775C62-9CC2-4F24-B419-674B343EFB2F}"/>
                </a:ext>
              </a:extLst>
            </p:cNvPr>
            <p:cNvCxnSpPr>
              <a:cxnSpLocks/>
            </p:cNvCxnSpPr>
            <p:nvPr/>
          </p:nvCxnSpPr>
          <p:spPr>
            <a:xfrm>
              <a:off x="1194131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xmlns="" id="{A9D194EA-286A-4CC0-AD9D-51D2D852F1E1}"/>
                </a:ext>
              </a:extLst>
            </p:cNvPr>
            <p:cNvCxnSpPr>
              <a:cxnSpLocks/>
            </p:cNvCxnSpPr>
            <p:nvPr/>
          </p:nvCxnSpPr>
          <p:spPr>
            <a:xfrm>
              <a:off x="11634191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7CCD9AF7-6822-479A-9CD9-68D37E9A48E7}"/>
              </a:ext>
            </a:extLst>
          </p:cNvPr>
          <p:cNvSpPr txBox="1"/>
          <p:nvPr/>
        </p:nvSpPr>
        <p:spPr>
          <a:xfrm>
            <a:off x="2232441" y="4159333"/>
            <a:ext cx="489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Feb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E00DDD9B-A02D-48EF-9456-0FFA8F902F26}"/>
              </a:ext>
            </a:extLst>
          </p:cNvPr>
          <p:cNvSpPr txBox="1"/>
          <p:nvPr/>
        </p:nvSpPr>
        <p:spPr>
          <a:xfrm>
            <a:off x="3094291" y="4159333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1B6DCC6E-7A4A-4AFF-8C87-0E636291369E}"/>
              </a:ext>
            </a:extLst>
          </p:cNvPr>
          <p:cNvSpPr txBox="1"/>
          <p:nvPr/>
        </p:nvSpPr>
        <p:spPr>
          <a:xfrm>
            <a:off x="3999134" y="4159333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Apr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F568F89F-98F2-41CB-9A74-361028CB27D7}"/>
              </a:ext>
            </a:extLst>
          </p:cNvPr>
          <p:cNvSpPr txBox="1"/>
          <p:nvPr/>
        </p:nvSpPr>
        <p:spPr>
          <a:xfrm>
            <a:off x="4840431" y="4159333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7140F290-8499-447B-8182-EA64A9522905}"/>
              </a:ext>
            </a:extLst>
          </p:cNvPr>
          <p:cNvSpPr txBox="1"/>
          <p:nvPr/>
        </p:nvSpPr>
        <p:spPr>
          <a:xfrm>
            <a:off x="5739725" y="4159333"/>
            <a:ext cx="45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7216857E-B29F-4AC4-8FEE-45DC9E052EDC}"/>
              </a:ext>
            </a:extLst>
          </p:cNvPr>
          <p:cNvSpPr txBox="1"/>
          <p:nvPr/>
        </p:nvSpPr>
        <p:spPr>
          <a:xfrm>
            <a:off x="6658995" y="4159333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Jul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34D93F74-2899-4C13-92C9-B01EFB6F37A5}"/>
              </a:ext>
            </a:extLst>
          </p:cNvPr>
          <p:cNvSpPr txBox="1"/>
          <p:nvPr/>
        </p:nvSpPr>
        <p:spPr>
          <a:xfrm>
            <a:off x="7458100" y="4159333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Aug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D7E570FF-625F-4246-BF5F-B95271533EB6}"/>
              </a:ext>
            </a:extLst>
          </p:cNvPr>
          <p:cNvSpPr txBox="1"/>
          <p:nvPr/>
        </p:nvSpPr>
        <p:spPr>
          <a:xfrm>
            <a:off x="8341591" y="4159333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Sep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46A380EF-442D-48BF-9515-D82B1FF54A77}"/>
              </a:ext>
            </a:extLst>
          </p:cNvPr>
          <p:cNvSpPr txBox="1"/>
          <p:nvPr/>
        </p:nvSpPr>
        <p:spPr>
          <a:xfrm>
            <a:off x="9247749" y="4159333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Oct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AB43B473-3C7A-4DB5-87E2-C6331970D3F7}"/>
              </a:ext>
            </a:extLst>
          </p:cNvPr>
          <p:cNvSpPr txBox="1"/>
          <p:nvPr/>
        </p:nvSpPr>
        <p:spPr>
          <a:xfrm>
            <a:off x="10094849" y="4159333"/>
            <a:ext cx="514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Nov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CA3DAE8E-FC3D-4C31-8256-239D1DDD4B6A}"/>
              </a:ext>
            </a:extLst>
          </p:cNvPr>
          <p:cNvSpPr txBox="1"/>
          <p:nvPr/>
        </p:nvSpPr>
        <p:spPr>
          <a:xfrm>
            <a:off x="10959484" y="4159333"/>
            <a:ext cx="502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6C47F0DA-8B78-4A9E-8CF3-BB53355454FF}"/>
              </a:ext>
            </a:extLst>
          </p:cNvPr>
          <p:cNvSpPr txBox="1"/>
          <p:nvPr/>
        </p:nvSpPr>
        <p:spPr>
          <a:xfrm>
            <a:off x="1262666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1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10FE1C20-5998-4AC9-A9D8-C8C5008A2A1B}"/>
              </a:ext>
            </a:extLst>
          </p:cNvPr>
          <p:cNvSpPr txBox="1"/>
          <p:nvPr/>
        </p:nvSpPr>
        <p:spPr>
          <a:xfrm>
            <a:off x="2279702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2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xmlns="" id="{3D93556F-AF0F-41E1-ACF8-893E6D2D0149}"/>
              </a:ext>
            </a:extLst>
          </p:cNvPr>
          <p:cNvSpPr txBox="1"/>
          <p:nvPr/>
        </p:nvSpPr>
        <p:spPr>
          <a:xfrm>
            <a:off x="3315400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3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E0AFCE0A-5B39-4CC2-84A6-A7111B04D94B}"/>
              </a:ext>
            </a:extLst>
          </p:cNvPr>
          <p:cNvSpPr txBox="1"/>
          <p:nvPr/>
        </p:nvSpPr>
        <p:spPr>
          <a:xfrm>
            <a:off x="4369759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4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AE083F8E-76DB-48EB-8726-4ADC54720208}"/>
              </a:ext>
            </a:extLst>
          </p:cNvPr>
          <p:cNvSpPr txBox="1"/>
          <p:nvPr/>
        </p:nvSpPr>
        <p:spPr>
          <a:xfrm>
            <a:off x="5452110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5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xmlns="" id="{2CED63F1-87BC-4718-A063-37BE9FF0E00F}"/>
              </a:ext>
            </a:extLst>
          </p:cNvPr>
          <p:cNvSpPr txBox="1"/>
          <p:nvPr/>
        </p:nvSpPr>
        <p:spPr>
          <a:xfrm>
            <a:off x="6497138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6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xmlns="" id="{85B32099-A1EB-4748-A40E-8D04A77DF114}"/>
              </a:ext>
            </a:extLst>
          </p:cNvPr>
          <p:cNvSpPr txBox="1"/>
          <p:nvPr/>
        </p:nvSpPr>
        <p:spPr>
          <a:xfrm>
            <a:off x="7542166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7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10D2F4AC-02A5-44B1-80D6-F6AF9B04B798}"/>
              </a:ext>
            </a:extLst>
          </p:cNvPr>
          <p:cNvSpPr txBox="1"/>
          <p:nvPr/>
        </p:nvSpPr>
        <p:spPr>
          <a:xfrm>
            <a:off x="8577864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8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xmlns="" id="{AF4A2876-DA19-4198-8AA8-97BAC290174F}"/>
              </a:ext>
            </a:extLst>
          </p:cNvPr>
          <p:cNvSpPr txBox="1"/>
          <p:nvPr/>
        </p:nvSpPr>
        <p:spPr>
          <a:xfrm>
            <a:off x="9650885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9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2180F41E-810C-4AB3-9861-69C62C672A3C}"/>
              </a:ext>
            </a:extLst>
          </p:cNvPr>
          <p:cNvSpPr txBox="1"/>
          <p:nvPr/>
        </p:nvSpPr>
        <p:spPr>
          <a:xfrm>
            <a:off x="10695913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10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79D9A06A-E258-4855-BD4B-B3CF7C63C6E2}"/>
              </a:ext>
            </a:extLst>
          </p:cNvPr>
          <p:cNvGrpSpPr/>
          <p:nvPr/>
        </p:nvGrpSpPr>
        <p:grpSpPr>
          <a:xfrm>
            <a:off x="1282639" y="550829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F14C176D-6D60-49B6-8771-9ADB302DB276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xmlns="" id="{691B4907-DC24-4574-97B3-8E60953E32EC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xmlns="" id="{64464FAC-22CD-468C-825B-326527DC77D8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5B904B44-2FE3-473E-B510-C9505F8808CB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xmlns="" id="{10FD181C-21B4-44AB-93B3-ABD74EF62776}"/>
              </a:ext>
            </a:extLst>
          </p:cNvPr>
          <p:cNvGrpSpPr/>
          <p:nvPr/>
        </p:nvGrpSpPr>
        <p:grpSpPr>
          <a:xfrm>
            <a:off x="1282639" y="914198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xmlns="" id="{633874A8-A2BB-472C-8756-C2CD5E12146B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xmlns="" id="{8D105E49-F944-4F8E-BA6D-4BF9C390D103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xmlns="" id="{A6DD3830-2AD4-4F34-84F5-D4FE83078D42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xmlns="" id="{33EA93BF-4CB4-4FBA-9030-CD14387F5EEC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1A9FD98B-DB75-47CD-8A3C-0A8E245A41AF}"/>
              </a:ext>
            </a:extLst>
          </p:cNvPr>
          <p:cNvGrpSpPr/>
          <p:nvPr/>
        </p:nvGrpSpPr>
        <p:grpSpPr>
          <a:xfrm>
            <a:off x="1282639" y="1277567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xmlns="" id="{D9C29F96-B926-467E-A71C-73BD72639E07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xmlns="" id="{289E40B8-C862-4439-B6D4-E3F21475288A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xmlns="" id="{8CBBDC26-1A1E-4522-BDB7-F91650F73D37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xmlns="" id="{BF94CABB-FCB9-468F-9225-6A68C701ED3B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xmlns="" id="{BCE5879F-3B41-4622-B2A0-C23B43DA45E1}"/>
              </a:ext>
            </a:extLst>
          </p:cNvPr>
          <p:cNvGrpSpPr/>
          <p:nvPr/>
        </p:nvGrpSpPr>
        <p:grpSpPr>
          <a:xfrm>
            <a:off x="1282639" y="1640937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xmlns="" id="{5483F05F-49F1-4BF3-8AC7-42854DC61423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49" name="Rectangle: Rounded Corners 148">
                <a:extLst>
                  <a:ext uri="{FF2B5EF4-FFF2-40B4-BE49-F238E27FC236}">
                    <a16:creationId xmlns:a16="http://schemas.microsoft.com/office/drawing/2014/main" xmlns="" id="{9714E6CC-DCE4-43ED-BBB9-05AFF311F6CE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xmlns="" id="{A106C3BD-AEC5-4371-900C-F10A66185E81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xmlns="" id="{434A8EF6-C3E9-4482-B132-4CD2CEE69DD9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xmlns="" id="{F2A5BD21-F55F-49FF-B489-A880C2496662}"/>
              </a:ext>
            </a:extLst>
          </p:cNvPr>
          <p:cNvGrpSpPr/>
          <p:nvPr/>
        </p:nvGrpSpPr>
        <p:grpSpPr>
          <a:xfrm>
            <a:off x="3884359" y="550829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xmlns="" id="{AE4D062E-C8F7-4A78-BB38-3B74A60FD86D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54" name="Rectangle: Rounded Corners 153">
                <a:extLst>
                  <a:ext uri="{FF2B5EF4-FFF2-40B4-BE49-F238E27FC236}">
                    <a16:creationId xmlns:a16="http://schemas.microsoft.com/office/drawing/2014/main" xmlns="" id="{26DAB82D-55F4-4A32-955F-1C4DA018555B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xmlns="" id="{622EB48A-86E6-4442-8EC1-6408E9294D72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xmlns="" id="{A7015010-7609-4B38-B397-0A804EF0727E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xmlns="" id="{2750441C-9C5D-44E1-A530-2C09EAF1E9B6}"/>
              </a:ext>
            </a:extLst>
          </p:cNvPr>
          <p:cNvGrpSpPr/>
          <p:nvPr/>
        </p:nvGrpSpPr>
        <p:grpSpPr>
          <a:xfrm>
            <a:off x="3884359" y="914198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xmlns="" id="{6BA59A6C-ECDC-4A0C-88CE-E070864BC032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59" name="Rectangle: Rounded Corners 158">
                <a:extLst>
                  <a:ext uri="{FF2B5EF4-FFF2-40B4-BE49-F238E27FC236}">
                    <a16:creationId xmlns:a16="http://schemas.microsoft.com/office/drawing/2014/main" xmlns="" id="{50E10C1A-DFFA-4503-B9C8-E68AA5B847A3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xmlns="" id="{34A3755F-3983-4AE7-B20F-BE50A4DEBF1B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xmlns="" id="{82AA7C31-2919-4ABA-B656-9F990CF20319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xmlns="" id="{353D083B-A581-49D9-984C-0F3EE8C15A67}"/>
              </a:ext>
            </a:extLst>
          </p:cNvPr>
          <p:cNvGrpSpPr/>
          <p:nvPr/>
        </p:nvGrpSpPr>
        <p:grpSpPr>
          <a:xfrm>
            <a:off x="3884359" y="1277567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xmlns="" id="{654ECE21-F7AB-4435-93DA-34088FAA5E9B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xmlns="" id="{88BB3713-FD0C-4E47-A438-1517C2D89669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xmlns="" id="{2BFCD9C3-A69B-4C6C-A47D-3B3DE404FE6B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xmlns="" id="{8758BC36-4E23-4C0A-BD72-30044C9177F0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xmlns="" id="{BEA6BBA6-4D2A-4077-9D7A-50A7405E8EF5}"/>
              </a:ext>
            </a:extLst>
          </p:cNvPr>
          <p:cNvGrpSpPr/>
          <p:nvPr/>
        </p:nvGrpSpPr>
        <p:grpSpPr>
          <a:xfrm>
            <a:off x="3884359" y="1640937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xmlns="" id="{EB040150-95D2-4E2D-BDA3-5173B30F1507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69" name="Rectangle: Rounded Corners 168">
                <a:extLst>
                  <a:ext uri="{FF2B5EF4-FFF2-40B4-BE49-F238E27FC236}">
                    <a16:creationId xmlns:a16="http://schemas.microsoft.com/office/drawing/2014/main" xmlns="" id="{658D1052-2144-4AD2-AAE4-1B1D96D5DA6B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xmlns="" id="{5A386176-067B-4563-A748-9EF74D28FBB1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xmlns="" id="{21502DB7-7185-494E-B8C3-691D93159956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xmlns="" id="{028317B1-42ED-431B-827B-5FA92BEB148F}"/>
              </a:ext>
            </a:extLst>
          </p:cNvPr>
          <p:cNvGrpSpPr/>
          <p:nvPr/>
        </p:nvGrpSpPr>
        <p:grpSpPr>
          <a:xfrm>
            <a:off x="6514147" y="550829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xmlns="" id="{41701ADD-C688-45E0-B7B5-BDB06C3C41AB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74" name="Rectangle: Rounded Corners 173">
                <a:extLst>
                  <a:ext uri="{FF2B5EF4-FFF2-40B4-BE49-F238E27FC236}">
                    <a16:creationId xmlns:a16="http://schemas.microsoft.com/office/drawing/2014/main" xmlns="" id="{AAEA7A60-0B3C-4957-9B1B-28C7DEA679E4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xmlns="" id="{0A8BCC45-72E6-4F57-81AC-FDB1A2175100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xmlns="" id="{6C033F65-0F99-48A3-9E51-FEC96ABDF2FC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xmlns="" id="{E7A1D984-C50A-40C1-85E9-8ECF7D3A2B33}"/>
              </a:ext>
            </a:extLst>
          </p:cNvPr>
          <p:cNvGrpSpPr/>
          <p:nvPr/>
        </p:nvGrpSpPr>
        <p:grpSpPr>
          <a:xfrm>
            <a:off x="6514147" y="914198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xmlns="" id="{74D76DB6-627A-4663-ABA7-EE95D6EA3ADD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xmlns="" id="{37EC0E06-EFBB-43CA-8076-C3E2E79218BC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xmlns="" id="{7C1353E2-8ACF-488B-95EB-A1405D2C75FD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xmlns="" id="{757DB015-841C-4FD2-8C2F-96D81F7EB1F2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xmlns="" id="{F7B9F42B-39F3-4E2D-ADA7-6B0B4B58A8AB}"/>
              </a:ext>
            </a:extLst>
          </p:cNvPr>
          <p:cNvGrpSpPr/>
          <p:nvPr/>
        </p:nvGrpSpPr>
        <p:grpSpPr>
          <a:xfrm>
            <a:off x="6514147" y="1277567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xmlns="" id="{CF948BE4-C908-4839-ADE2-F4A394732532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xmlns="" id="{5E34BE70-464D-4959-B312-37E70071F95D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xmlns="" id="{20B7BFD1-CCC2-4AB3-A600-84ADC87BE9CA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xmlns="" id="{2E6D8979-4B8B-41E1-B594-D71A0BFAFD6B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xmlns="" id="{44906F59-0D3E-42E6-9F75-0387961581EC}"/>
              </a:ext>
            </a:extLst>
          </p:cNvPr>
          <p:cNvGrpSpPr/>
          <p:nvPr/>
        </p:nvGrpSpPr>
        <p:grpSpPr>
          <a:xfrm>
            <a:off x="6514147" y="1640937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xmlns="" id="{27A5ECFE-5509-4AA8-A521-07DA31E960BB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89" name="Rectangle: Rounded Corners 188">
                <a:extLst>
                  <a:ext uri="{FF2B5EF4-FFF2-40B4-BE49-F238E27FC236}">
                    <a16:creationId xmlns:a16="http://schemas.microsoft.com/office/drawing/2014/main" xmlns="" id="{CE34F428-F753-46D1-BAD5-87720A806A61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xmlns="" id="{43CA0EA4-F562-44D8-B7EA-5430DF35D40A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xmlns="" id="{0B170EC2-3A60-41C4-85B5-2F904D1FFAF5}"/>
                </a:ext>
              </a:extLst>
            </p:cNvPr>
            <p:cNvSpPr/>
            <p:nvPr/>
          </p:nvSpPr>
          <p:spPr>
            <a:xfrm>
              <a:off x="1598492" y="837852"/>
              <a:ext cx="1941865" cy="230961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xmlns="" id="{1CF1B6BA-57BB-492E-AFC2-EDBF6049D554}"/>
              </a:ext>
            </a:extLst>
          </p:cNvPr>
          <p:cNvGrpSpPr/>
          <p:nvPr/>
        </p:nvGrpSpPr>
        <p:grpSpPr>
          <a:xfrm>
            <a:off x="9122389" y="550829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xmlns="" id="{F2A3D9FF-1426-48D4-A068-D7D2D6C3A5AC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94" name="Rectangle: Rounded Corners 193">
                <a:extLst>
                  <a:ext uri="{FF2B5EF4-FFF2-40B4-BE49-F238E27FC236}">
                    <a16:creationId xmlns:a16="http://schemas.microsoft.com/office/drawing/2014/main" xmlns="" id="{5A13CBBF-EE60-403A-8BD0-CB807463F48A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xmlns="" id="{AF696F3C-68AD-4448-8655-B6363FE3A37F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xmlns="" id="{6EFEE2C0-E257-442B-92CE-E67596067226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xmlns="" id="{DB9F44E3-FA2F-4124-9B51-DE5EB8F44926}"/>
              </a:ext>
            </a:extLst>
          </p:cNvPr>
          <p:cNvGrpSpPr/>
          <p:nvPr/>
        </p:nvGrpSpPr>
        <p:grpSpPr>
          <a:xfrm>
            <a:off x="9122389" y="914198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xmlns="" id="{2EBAE206-8522-4E13-8808-0744EDB19310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199" name="Rectangle: Rounded Corners 198">
                <a:extLst>
                  <a:ext uri="{FF2B5EF4-FFF2-40B4-BE49-F238E27FC236}">
                    <a16:creationId xmlns:a16="http://schemas.microsoft.com/office/drawing/2014/main" xmlns="" id="{F8941534-E3BE-49C6-89FF-D0985A02700F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xmlns="" id="{7993B6DD-400E-4934-871C-5C7FF23123A6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xmlns="" id="{8EC7D2F5-69A4-4B06-8386-998594D01219}"/>
                </a:ext>
              </a:extLst>
            </p:cNvPr>
            <p:cNvSpPr/>
            <p:nvPr/>
          </p:nvSpPr>
          <p:spPr>
            <a:xfrm>
              <a:off x="1598492" y="884018"/>
              <a:ext cx="1941865" cy="1386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xmlns="" id="{37182C49-1751-4677-BC1C-51C38D8977F0}"/>
              </a:ext>
            </a:extLst>
          </p:cNvPr>
          <p:cNvGrpSpPr/>
          <p:nvPr/>
        </p:nvGrpSpPr>
        <p:grpSpPr>
          <a:xfrm>
            <a:off x="9122389" y="1277567"/>
            <a:ext cx="2422689" cy="283115"/>
            <a:chOff x="1256345" y="810394"/>
            <a:chExt cx="2422689" cy="283115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28535200-0161-491F-A19E-747C9B6A8C52}"/>
                </a:ext>
              </a:extLst>
            </p:cNvPr>
            <p:cNvGrpSpPr/>
            <p:nvPr/>
          </p:nvGrpSpPr>
          <p:grpSpPr>
            <a:xfrm>
              <a:off x="1256345" y="810394"/>
              <a:ext cx="2422689" cy="283115"/>
              <a:chOff x="1256345" y="810394"/>
              <a:chExt cx="2422689" cy="283115"/>
            </a:xfrm>
          </p:grpSpPr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xmlns="" id="{4B87F60C-DE9B-4F8D-867A-6DA12E3DF186}"/>
                  </a:ext>
                </a:extLst>
              </p:cNvPr>
              <p:cNvSpPr/>
              <p:nvPr/>
            </p:nvSpPr>
            <p:spPr>
              <a:xfrm>
                <a:off x="1256345" y="810394"/>
                <a:ext cx="2422689" cy="283115"/>
              </a:xfrm>
              <a:prstGeom prst="roundRect">
                <a:avLst>
                  <a:gd name="adj" fmla="val 820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xmlns="" id="{2DC218D6-D9A8-4F94-9765-F436FEF5CCC7}"/>
                  </a:ext>
                </a:extLst>
              </p:cNvPr>
              <p:cNvSpPr/>
              <p:nvPr/>
            </p:nvSpPr>
            <p:spPr>
              <a:xfrm>
                <a:off x="1277346" y="830127"/>
                <a:ext cx="244974" cy="2449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xmlns="" id="{3F34E499-5C76-47A7-A31E-C21BA0120943}"/>
                </a:ext>
              </a:extLst>
            </p:cNvPr>
            <p:cNvSpPr/>
            <p:nvPr/>
          </p:nvSpPr>
          <p:spPr>
            <a:xfrm>
              <a:off x="1598492" y="822528"/>
              <a:ext cx="1941865" cy="2616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xmlns="" id="{0AB56461-5BC6-478C-905B-33606A24D34C}"/>
              </a:ext>
            </a:extLst>
          </p:cNvPr>
          <p:cNvGrpSpPr/>
          <p:nvPr/>
        </p:nvGrpSpPr>
        <p:grpSpPr>
          <a:xfrm>
            <a:off x="1213547" y="2595398"/>
            <a:ext cx="820883" cy="687629"/>
            <a:chOff x="2078182" y="2918016"/>
            <a:chExt cx="820883" cy="687629"/>
          </a:xfrm>
        </p:grpSpPr>
        <p:sp>
          <p:nvSpPr>
            <p:cNvPr id="207" name="Rectangle: Rounded Corners 206">
              <a:extLst>
                <a:ext uri="{FF2B5EF4-FFF2-40B4-BE49-F238E27FC236}">
                  <a16:creationId xmlns:a16="http://schemas.microsoft.com/office/drawing/2014/main" xmlns="" id="{19593C32-DA25-4394-8CDD-F151B7F27155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xmlns="" id="{CA55A71C-2646-471B-91AA-C40EE57478B9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xmlns="" id="{EC28C33A-3B18-4ED7-B333-AFBBDB017576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xmlns="" id="{120C57BB-324B-4230-B574-418AE265983A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xmlns="" id="{53F8D9F1-B1E5-4896-B162-A12C5E210D33}"/>
              </a:ext>
            </a:extLst>
          </p:cNvPr>
          <p:cNvGrpSpPr/>
          <p:nvPr/>
        </p:nvGrpSpPr>
        <p:grpSpPr>
          <a:xfrm>
            <a:off x="1213547" y="3333117"/>
            <a:ext cx="820883" cy="687629"/>
            <a:chOff x="2078182" y="2918016"/>
            <a:chExt cx="820883" cy="687629"/>
          </a:xfrm>
        </p:grpSpPr>
        <p:sp>
          <p:nvSpPr>
            <p:cNvPr id="212" name="Rectangle: Rounded Corners 211">
              <a:extLst>
                <a:ext uri="{FF2B5EF4-FFF2-40B4-BE49-F238E27FC236}">
                  <a16:creationId xmlns:a16="http://schemas.microsoft.com/office/drawing/2014/main" xmlns="" id="{AA14DD50-61C0-48DC-AB99-43DB2A0DF806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xmlns="" id="{2B850436-DEA7-45BE-BB7D-3684D6ACD727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xmlns="" id="{C5451BF3-1072-45F7-B6B4-97A1BE4CB8ED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xmlns="" id="{6C1D32C5-6D45-4041-9270-81B5AE8E68F7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xmlns="" id="{B79F6BC8-5064-4BE7-B4FE-0EFF978131B2}"/>
              </a:ext>
            </a:extLst>
          </p:cNvPr>
          <p:cNvGrpSpPr/>
          <p:nvPr/>
        </p:nvGrpSpPr>
        <p:grpSpPr>
          <a:xfrm>
            <a:off x="2081420" y="2595398"/>
            <a:ext cx="820883" cy="687629"/>
            <a:chOff x="2078182" y="2918016"/>
            <a:chExt cx="820883" cy="687629"/>
          </a:xfrm>
        </p:grpSpPr>
        <p:sp>
          <p:nvSpPr>
            <p:cNvPr id="217" name="Rectangle: Rounded Corners 216">
              <a:extLst>
                <a:ext uri="{FF2B5EF4-FFF2-40B4-BE49-F238E27FC236}">
                  <a16:creationId xmlns:a16="http://schemas.microsoft.com/office/drawing/2014/main" xmlns="" id="{5E3DEF2D-B8C5-4112-8F0F-D31A505E96EF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xmlns="" id="{683DBB54-1808-4D08-91B1-D3D736AA078B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xmlns="" id="{04DC0AD7-8D76-48C8-A907-7F4614C2385A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0" name="Rectangle 219">
                <a:extLst>
                  <a:ext uri="{FF2B5EF4-FFF2-40B4-BE49-F238E27FC236}">
                    <a16:creationId xmlns:a16="http://schemas.microsoft.com/office/drawing/2014/main" xmlns="" id="{4A50B8FC-9D73-4658-AB2C-0D37746EF094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xmlns="" id="{4B5A181C-7809-4F1F-BDBB-379E0D2555BA}"/>
              </a:ext>
            </a:extLst>
          </p:cNvPr>
          <p:cNvGrpSpPr/>
          <p:nvPr/>
        </p:nvGrpSpPr>
        <p:grpSpPr>
          <a:xfrm>
            <a:off x="2946225" y="3333117"/>
            <a:ext cx="820883" cy="687629"/>
            <a:chOff x="2078182" y="2918016"/>
            <a:chExt cx="820883" cy="687629"/>
          </a:xfrm>
        </p:grpSpPr>
        <p:sp>
          <p:nvSpPr>
            <p:cNvPr id="222" name="Rectangle: Rounded Corners 221">
              <a:extLst>
                <a:ext uri="{FF2B5EF4-FFF2-40B4-BE49-F238E27FC236}">
                  <a16:creationId xmlns:a16="http://schemas.microsoft.com/office/drawing/2014/main" xmlns="" id="{33CD2597-FB19-420E-B655-1DD34F80C290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xmlns="" id="{67DB9A3D-CC47-415B-BC41-B2125E9C7697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xmlns="" id="{77D82D58-339E-421D-AAC9-AEF99BA34EBC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xmlns="" id="{28F36C58-FBE9-4E35-908F-1F269D33A2F6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xmlns="" id="{2281C573-FBEC-41A6-9DE5-D7F8AE18AA47}"/>
              </a:ext>
            </a:extLst>
          </p:cNvPr>
          <p:cNvGrpSpPr/>
          <p:nvPr/>
        </p:nvGrpSpPr>
        <p:grpSpPr>
          <a:xfrm>
            <a:off x="3821988" y="2595398"/>
            <a:ext cx="820883" cy="687629"/>
            <a:chOff x="2078182" y="2918016"/>
            <a:chExt cx="820883" cy="687629"/>
          </a:xfrm>
        </p:grpSpPr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xmlns="" id="{29169974-7370-45FC-87EB-0350F88DDA23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xmlns="" id="{BCC24EC1-6537-4587-82CE-4467F7ACE1B9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xmlns="" id="{2B783EA4-EE33-435C-A81F-E29DA7132DBE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xmlns="" id="{6146CE69-DB1B-459A-838D-3D89EFA5873E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xmlns="" id="{2C817BB2-F429-4C38-91A0-E89DF93449E5}"/>
              </a:ext>
            </a:extLst>
          </p:cNvPr>
          <p:cNvGrpSpPr/>
          <p:nvPr/>
        </p:nvGrpSpPr>
        <p:grpSpPr>
          <a:xfrm>
            <a:off x="4689771" y="2595398"/>
            <a:ext cx="820883" cy="687629"/>
            <a:chOff x="2078182" y="2918016"/>
            <a:chExt cx="820883" cy="687629"/>
          </a:xfrm>
        </p:grpSpPr>
        <p:sp>
          <p:nvSpPr>
            <p:cNvPr id="232" name="Rectangle: Rounded Corners 231">
              <a:extLst>
                <a:ext uri="{FF2B5EF4-FFF2-40B4-BE49-F238E27FC236}">
                  <a16:creationId xmlns:a16="http://schemas.microsoft.com/office/drawing/2014/main" xmlns="" id="{D81F8FC3-E330-42AF-B3A0-2F1B1E16BFD4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xmlns="" id="{579DF946-E46F-473E-A16F-5BFF2F7BAEB3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xmlns="" id="{4BE23395-DBEB-4A13-8372-7D20CE5AF242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xmlns="" id="{99195C36-5060-43F9-8201-43AFE7827B8B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xmlns="" id="{69299BE0-D10D-47E0-A76E-7B8C82C9AAB0}"/>
              </a:ext>
            </a:extLst>
          </p:cNvPr>
          <p:cNvGrpSpPr/>
          <p:nvPr/>
        </p:nvGrpSpPr>
        <p:grpSpPr>
          <a:xfrm>
            <a:off x="4689771" y="3333117"/>
            <a:ext cx="820883" cy="687629"/>
            <a:chOff x="2078182" y="2918016"/>
            <a:chExt cx="820883" cy="687629"/>
          </a:xfrm>
        </p:grpSpPr>
        <p:sp>
          <p:nvSpPr>
            <p:cNvPr id="237" name="Rectangle: Rounded Corners 236">
              <a:extLst>
                <a:ext uri="{FF2B5EF4-FFF2-40B4-BE49-F238E27FC236}">
                  <a16:creationId xmlns:a16="http://schemas.microsoft.com/office/drawing/2014/main" xmlns="" id="{9A1286E9-9242-4670-9907-FDEF24A36451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xmlns="" id="{87AC4426-DA79-4543-844C-35B7D197382D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xmlns="" id="{BA444ED5-B6B9-42B8-846D-29145F1D28C3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xmlns="" id="{BAEF7FCB-ED40-4D37-A5BE-A0C0CD5F9E68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xmlns="" id="{9DC21FD4-7EB3-4283-8B90-D70355E85ED0}"/>
              </a:ext>
            </a:extLst>
          </p:cNvPr>
          <p:cNvGrpSpPr/>
          <p:nvPr/>
        </p:nvGrpSpPr>
        <p:grpSpPr>
          <a:xfrm>
            <a:off x="5565307" y="2595398"/>
            <a:ext cx="820883" cy="687629"/>
            <a:chOff x="2078182" y="2918016"/>
            <a:chExt cx="820883" cy="687629"/>
          </a:xfrm>
        </p:grpSpPr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xmlns="" id="{6E2923FB-532F-43AC-836C-BADD1A91145F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xmlns="" id="{D173F8C5-72E5-4838-8EA4-C2EC6BBCF722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xmlns="" id="{DD1193F4-E7DA-4362-96FF-E136BD141F9C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xmlns="" id="{73B3A3BB-CC3A-4F48-87A4-72F8B2316C88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xmlns="" id="{C974AFF8-54EC-434C-A006-E9B0E6B916D9}"/>
              </a:ext>
            </a:extLst>
          </p:cNvPr>
          <p:cNvGrpSpPr/>
          <p:nvPr/>
        </p:nvGrpSpPr>
        <p:grpSpPr>
          <a:xfrm>
            <a:off x="6442096" y="2595398"/>
            <a:ext cx="820883" cy="687629"/>
            <a:chOff x="2078182" y="2918016"/>
            <a:chExt cx="820883" cy="687629"/>
          </a:xfrm>
        </p:grpSpPr>
        <p:sp>
          <p:nvSpPr>
            <p:cNvPr id="247" name="Rectangle: Rounded Corners 246">
              <a:extLst>
                <a:ext uri="{FF2B5EF4-FFF2-40B4-BE49-F238E27FC236}">
                  <a16:creationId xmlns:a16="http://schemas.microsoft.com/office/drawing/2014/main" xmlns="" id="{73D6B9F6-C8DF-4176-98EB-D4C327D656FB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xmlns="" id="{BE96AF95-17E8-4F57-B972-578C695AC175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xmlns="" id="{953F1BF8-F525-4BDC-A797-596C569590AB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xmlns="" id="{A06E440A-6FA2-4322-8C2B-D882FA5757FC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xmlns="" id="{59D63B0E-661C-4C9B-9CB9-6AAC3DB40A75}"/>
              </a:ext>
            </a:extLst>
          </p:cNvPr>
          <p:cNvGrpSpPr/>
          <p:nvPr/>
        </p:nvGrpSpPr>
        <p:grpSpPr>
          <a:xfrm>
            <a:off x="7309879" y="3333117"/>
            <a:ext cx="820883" cy="687629"/>
            <a:chOff x="2078182" y="2918016"/>
            <a:chExt cx="820883" cy="687629"/>
          </a:xfrm>
        </p:grpSpPr>
        <p:sp>
          <p:nvSpPr>
            <p:cNvPr id="252" name="Rectangle: Rounded Corners 251">
              <a:extLst>
                <a:ext uri="{FF2B5EF4-FFF2-40B4-BE49-F238E27FC236}">
                  <a16:creationId xmlns:a16="http://schemas.microsoft.com/office/drawing/2014/main" xmlns="" id="{3CAFBBB0-B543-4A7E-85F2-761F0240AFB7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3" name="Group 252">
              <a:extLst>
                <a:ext uri="{FF2B5EF4-FFF2-40B4-BE49-F238E27FC236}">
                  <a16:creationId xmlns:a16="http://schemas.microsoft.com/office/drawing/2014/main" xmlns="" id="{73D13C27-43FA-40E5-901F-7B778A92A195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54" name="Oval 253">
                <a:extLst>
                  <a:ext uri="{FF2B5EF4-FFF2-40B4-BE49-F238E27FC236}">
                    <a16:creationId xmlns:a16="http://schemas.microsoft.com/office/drawing/2014/main" xmlns="" id="{3DA6E629-E59C-40EB-8354-128499754369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xmlns="" id="{418A4E9A-1302-4C8F-AA74-E0089B84591C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xmlns="" id="{EBABAAE1-5966-419C-8EF3-92C4EB6ECE8A}"/>
              </a:ext>
            </a:extLst>
          </p:cNvPr>
          <p:cNvGrpSpPr/>
          <p:nvPr/>
        </p:nvGrpSpPr>
        <p:grpSpPr>
          <a:xfrm>
            <a:off x="8185415" y="2595398"/>
            <a:ext cx="820883" cy="687629"/>
            <a:chOff x="2078182" y="2918016"/>
            <a:chExt cx="820883" cy="687629"/>
          </a:xfrm>
        </p:grpSpPr>
        <p:sp>
          <p:nvSpPr>
            <p:cNvPr id="257" name="Rectangle: Rounded Corners 256">
              <a:extLst>
                <a:ext uri="{FF2B5EF4-FFF2-40B4-BE49-F238E27FC236}">
                  <a16:creationId xmlns:a16="http://schemas.microsoft.com/office/drawing/2014/main" xmlns="" id="{B1F2BCE5-D090-482A-9F8A-6A891AE083C9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xmlns="" id="{9E42F5E1-F84C-46CD-AB15-B73B713330E5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xmlns="" id="{AE637D17-AB1E-4A4C-AE64-6BB399501811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0" name="Rectangle 259">
                <a:extLst>
                  <a:ext uri="{FF2B5EF4-FFF2-40B4-BE49-F238E27FC236}">
                    <a16:creationId xmlns:a16="http://schemas.microsoft.com/office/drawing/2014/main" xmlns="" id="{2D4C922E-5810-4EC2-966A-7A7BAA7D78C5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xmlns="" id="{12D8CEBC-77CF-423E-8C33-9FED2BF957D9}"/>
              </a:ext>
            </a:extLst>
          </p:cNvPr>
          <p:cNvGrpSpPr/>
          <p:nvPr/>
        </p:nvGrpSpPr>
        <p:grpSpPr>
          <a:xfrm>
            <a:off x="6442096" y="3333952"/>
            <a:ext cx="820883" cy="687629"/>
            <a:chOff x="2078182" y="2918016"/>
            <a:chExt cx="820883" cy="687629"/>
          </a:xfrm>
        </p:grpSpPr>
        <p:sp>
          <p:nvSpPr>
            <p:cNvPr id="262" name="Rectangle: Rounded Corners 261">
              <a:extLst>
                <a:ext uri="{FF2B5EF4-FFF2-40B4-BE49-F238E27FC236}">
                  <a16:creationId xmlns:a16="http://schemas.microsoft.com/office/drawing/2014/main" xmlns="" id="{400A5CCA-BE41-41D4-88C1-3A468C06CAAB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xmlns="" id="{DA1F980C-0482-4CD5-9AA9-533CEBAFCB69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xmlns="" id="{ED24BED5-D74A-4E4F-BB79-964C4021CD87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xmlns="" id="{11E4114C-5651-4472-BED0-0B206485671E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xmlns="" id="{FA4F7236-BFEC-40C7-897C-98A0BCB9E3E7}"/>
              </a:ext>
            </a:extLst>
          </p:cNvPr>
          <p:cNvGrpSpPr/>
          <p:nvPr/>
        </p:nvGrpSpPr>
        <p:grpSpPr>
          <a:xfrm>
            <a:off x="9060043" y="2595398"/>
            <a:ext cx="820883" cy="687629"/>
            <a:chOff x="2078182" y="2918016"/>
            <a:chExt cx="820883" cy="687629"/>
          </a:xfrm>
        </p:grpSpPr>
        <p:sp>
          <p:nvSpPr>
            <p:cNvPr id="267" name="Rectangle: Rounded Corners 266">
              <a:extLst>
                <a:ext uri="{FF2B5EF4-FFF2-40B4-BE49-F238E27FC236}">
                  <a16:creationId xmlns:a16="http://schemas.microsoft.com/office/drawing/2014/main" xmlns="" id="{2C5A2A81-0E3C-4DF3-972A-7CF9253704C5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xmlns="" id="{8C92C095-BACF-48AC-A997-6F21B4E2BB22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xmlns="" id="{B1277D4C-4D60-4EB5-8C87-B90163E27AA7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xmlns="" id="{B6618D08-961D-4578-934D-EB7235A3F659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xmlns="" id="{69291231-71B9-4333-A25B-11EC8F69CEA6}"/>
              </a:ext>
            </a:extLst>
          </p:cNvPr>
          <p:cNvGrpSpPr/>
          <p:nvPr/>
        </p:nvGrpSpPr>
        <p:grpSpPr>
          <a:xfrm>
            <a:off x="9927826" y="3333117"/>
            <a:ext cx="820883" cy="687629"/>
            <a:chOff x="2078182" y="2918016"/>
            <a:chExt cx="820883" cy="687629"/>
          </a:xfrm>
        </p:grpSpPr>
        <p:sp>
          <p:nvSpPr>
            <p:cNvPr id="272" name="Rectangle: Rounded Corners 271">
              <a:extLst>
                <a:ext uri="{FF2B5EF4-FFF2-40B4-BE49-F238E27FC236}">
                  <a16:creationId xmlns:a16="http://schemas.microsoft.com/office/drawing/2014/main" xmlns="" id="{67BEEB22-7E3E-4E33-8EC6-09E045E39CAF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xmlns="" id="{CC8F5782-5618-4083-B104-E625918CCBDE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74" name="Oval 273">
                <a:extLst>
                  <a:ext uri="{FF2B5EF4-FFF2-40B4-BE49-F238E27FC236}">
                    <a16:creationId xmlns:a16="http://schemas.microsoft.com/office/drawing/2014/main" xmlns="" id="{523A22DB-67AA-4E73-A5CE-AE19EDCF335E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xmlns="" id="{1A487928-2834-4445-9853-31768875F72B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xmlns="" id="{63973A73-0856-4480-80B3-8E921F2183B2}"/>
              </a:ext>
            </a:extLst>
          </p:cNvPr>
          <p:cNvGrpSpPr/>
          <p:nvPr/>
        </p:nvGrpSpPr>
        <p:grpSpPr>
          <a:xfrm>
            <a:off x="10803362" y="2595398"/>
            <a:ext cx="820883" cy="687629"/>
            <a:chOff x="2078182" y="2918016"/>
            <a:chExt cx="820883" cy="687629"/>
          </a:xfrm>
        </p:grpSpPr>
        <p:sp>
          <p:nvSpPr>
            <p:cNvPr id="277" name="Rectangle: Rounded Corners 276">
              <a:extLst>
                <a:ext uri="{FF2B5EF4-FFF2-40B4-BE49-F238E27FC236}">
                  <a16:creationId xmlns:a16="http://schemas.microsoft.com/office/drawing/2014/main" xmlns="" id="{30D6934D-90AF-4E23-8231-D2B092D11F89}"/>
                </a:ext>
              </a:extLst>
            </p:cNvPr>
            <p:cNvSpPr/>
            <p:nvPr/>
          </p:nvSpPr>
          <p:spPr>
            <a:xfrm>
              <a:off x="2078182" y="2918016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xmlns="" id="{FD1FF0AE-5F78-4988-9AB6-6F386B865252}"/>
                </a:ext>
              </a:extLst>
            </p:cNvPr>
            <p:cNvGrpSpPr/>
            <p:nvPr/>
          </p:nvGrpSpPr>
          <p:grpSpPr>
            <a:xfrm>
              <a:off x="2100688" y="2961620"/>
              <a:ext cx="775870" cy="612336"/>
              <a:chOff x="2100688" y="2960614"/>
              <a:chExt cx="775870" cy="612336"/>
            </a:xfrm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xmlns="" id="{58C08D1F-B29B-4870-8B26-6A46D26ED8C4}"/>
                  </a:ext>
                </a:extLst>
              </p:cNvPr>
              <p:cNvSpPr/>
              <p:nvPr/>
            </p:nvSpPr>
            <p:spPr>
              <a:xfrm>
                <a:off x="2366136" y="2960614"/>
                <a:ext cx="244974" cy="2449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xmlns="" id="{BADC38E6-BE14-4B71-A1C6-44E7FCF4E0F7}"/>
                  </a:ext>
                </a:extLst>
              </p:cNvPr>
              <p:cNvSpPr/>
              <p:nvPr/>
            </p:nvSpPr>
            <p:spPr>
              <a:xfrm>
                <a:off x="2100688" y="3219071"/>
                <a:ext cx="775870" cy="353879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xmlns="" id="{F7D508FB-0744-4418-B57D-DAB81CA3C7DA}"/>
              </a:ext>
            </a:extLst>
          </p:cNvPr>
          <p:cNvGrpSpPr/>
          <p:nvPr/>
        </p:nvGrpSpPr>
        <p:grpSpPr>
          <a:xfrm>
            <a:off x="1214280" y="4692543"/>
            <a:ext cx="962617" cy="687629"/>
            <a:chOff x="2078182" y="2918016"/>
            <a:chExt cx="962617" cy="687629"/>
          </a:xfrm>
        </p:grpSpPr>
        <p:sp>
          <p:nvSpPr>
            <p:cNvPr id="282" name="Rectangle: Rounded Corners 281">
              <a:extLst>
                <a:ext uri="{FF2B5EF4-FFF2-40B4-BE49-F238E27FC236}">
                  <a16:creationId xmlns:a16="http://schemas.microsoft.com/office/drawing/2014/main" xmlns="" id="{A6D4C021-637F-4D13-8E38-29C0A4FE3990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xmlns="" id="{B1323EC0-8ABB-40B8-B5B5-BEE13E4725A6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284" name="Oval 283">
                <a:extLst>
                  <a:ext uri="{FF2B5EF4-FFF2-40B4-BE49-F238E27FC236}">
                    <a16:creationId xmlns:a16="http://schemas.microsoft.com/office/drawing/2014/main" xmlns="" id="{17773BBA-5CA5-4582-851A-44338C28B208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xmlns="" id="{79C63665-6DBE-4EC4-8FB5-7ABBD0EE20C7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xmlns="" id="{4432B4D1-6858-4757-9A9A-DA4CF766048C}"/>
              </a:ext>
            </a:extLst>
          </p:cNvPr>
          <p:cNvGrpSpPr/>
          <p:nvPr/>
        </p:nvGrpSpPr>
        <p:grpSpPr>
          <a:xfrm>
            <a:off x="2266331" y="4692543"/>
            <a:ext cx="962617" cy="687629"/>
            <a:chOff x="2078182" y="2918016"/>
            <a:chExt cx="962617" cy="687629"/>
          </a:xfrm>
        </p:grpSpPr>
        <p:sp>
          <p:nvSpPr>
            <p:cNvPr id="287" name="Rectangle: Rounded Corners 286">
              <a:extLst>
                <a:ext uri="{FF2B5EF4-FFF2-40B4-BE49-F238E27FC236}">
                  <a16:creationId xmlns:a16="http://schemas.microsoft.com/office/drawing/2014/main" xmlns="" id="{C44D184D-E153-427C-8FCE-20BF6556E125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xmlns="" id="{29F0FBE3-5C60-4679-9989-EAFA52773781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xmlns="" id="{434012B5-B0E7-4B75-AB9B-17FE8D30E7A0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xmlns="" id="{4321B391-B91D-43D8-AD41-716D43790B7C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xmlns="" id="{60A434DE-38DB-4073-B7A6-CA4B868A852C}"/>
              </a:ext>
            </a:extLst>
          </p:cNvPr>
          <p:cNvGrpSpPr/>
          <p:nvPr/>
        </p:nvGrpSpPr>
        <p:grpSpPr>
          <a:xfrm>
            <a:off x="4359787" y="4692543"/>
            <a:ext cx="962617" cy="687629"/>
            <a:chOff x="2078182" y="2918016"/>
            <a:chExt cx="962617" cy="687629"/>
          </a:xfrm>
        </p:grpSpPr>
        <p:sp>
          <p:nvSpPr>
            <p:cNvPr id="292" name="Rectangle: Rounded Corners 291">
              <a:extLst>
                <a:ext uri="{FF2B5EF4-FFF2-40B4-BE49-F238E27FC236}">
                  <a16:creationId xmlns:a16="http://schemas.microsoft.com/office/drawing/2014/main" xmlns="" id="{523CF1EB-F720-4014-A37D-294B239C6812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xmlns="" id="{7A8E7302-718B-4650-B64C-8585DF42BD95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xmlns="" id="{B357B2CC-0CAC-4137-B619-0892FD6E43AD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xmlns="" id="{C6A9253F-878E-4A2B-9786-CEF2871F4506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xmlns="" id="{28C15AC8-6CB7-44C4-B900-7ACDBDA48A31}"/>
              </a:ext>
            </a:extLst>
          </p:cNvPr>
          <p:cNvGrpSpPr/>
          <p:nvPr/>
        </p:nvGrpSpPr>
        <p:grpSpPr>
          <a:xfrm>
            <a:off x="5405733" y="4692543"/>
            <a:ext cx="962617" cy="687629"/>
            <a:chOff x="2078182" y="2918016"/>
            <a:chExt cx="962617" cy="687629"/>
          </a:xfrm>
        </p:grpSpPr>
        <p:sp>
          <p:nvSpPr>
            <p:cNvPr id="297" name="Rectangle: Rounded Corners 296">
              <a:extLst>
                <a:ext uri="{FF2B5EF4-FFF2-40B4-BE49-F238E27FC236}">
                  <a16:creationId xmlns:a16="http://schemas.microsoft.com/office/drawing/2014/main" xmlns="" id="{264C0A33-BAD8-42E6-B818-C913F2BEED1A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xmlns="" id="{FDE75413-EF3A-49D0-B916-BFFF8A2CF3C6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xmlns="" id="{742E85D5-B5D9-4472-8EE3-6E36EA626E84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xmlns="" id="{41705842-2A61-41A7-9035-45E5B529F781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xmlns="" id="{856312A8-0806-48C5-81D9-E9407FCB4C73}"/>
              </a:ext>
            </a:extLst>
          </p:cNvPr>
          <p:cNvGrpSpPr/>
          <p:nvPr/>
        </p:nvGrpSpPr>
        <p:grpSpPr>
          <a:xfrm>
            <a:off x="6452371" y="4692543"/>
            <a:ext cx="962617" cy="687629"/>
            <a:chOff x="2078182" y="2918016"/>
            <a:chExt cx="962617" cy="687629"/>
          </a:xfrm>
        </p:grpSpPr>
        <p:sp>
          <p:nvSpPr>
            <p:cNvPr id="302" name="Rectangle: Rounded Corners 301">
              <a:extLst>
                <a:ext uri="{FF2B5EF4-FFF2-40B4-BE49-F238E27FC236}">
                  <a16:creationId xmlns:a16="http://schemas.microsoft.com/office/drawing/2014/main" xmlns="" id="{95BEEDAD-65BA-45C7-B013-7AE730D9E9D9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xmlns="" id="{8C89C393-7385-497B-B76F-CC5511058E03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04" name="Oval 303">
                <a:extLst>
                  <a:ext uri="{FF2B5EF4-FFF2-40B4-BE49-F238E27FC236}">
                    <a16:creationId xmlns:a16="http://schemas.microsoft.com/office/drawing/2014/main" xmlns="" id="{218726A2-87B6-4F7B-B6CD-B69878E118A3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5" name="Rectangle 304">
                <a:extLst>
                  <a:ext uri="{FF2B5EF4-FFF2-40B4-BE49-F238E27FC236}">
                    <a16:creationId xmlns:a16="http://schemas.microsoft.com/office/drawing/2014/main" xmlns="" id="{203DC37E-36C0-498F-98BE-141619DE9582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xmlns="" id="{94F4F2E1-5118-418C-B6A0-FD5FCFF30E29}"/>
              </a:ext>
            </a:extLst>
          </p:cNvPr>
          <p:cNvGrpSpPr/>
          <p:nvPr/>
        </p:nvGrpSpPr>
        <p:grpSpPr>
          <a:xfrm>
            <a:off x="7500587" y="4692543"/>
            <a:ext cx="962617" cy="687629"/>
            <a:chOff x="2078182" y="2918016"/>
            <a:chExt cx="962617" cy="687629"/>
          </a:xfrm>
        </p:grpSpPr>
        <p:sp>
          <p:nvSpPr>
            <p:cNvPr id="307" name="Rectangle: Rounded Corners 306">
              <a:extLst>
                <a:ext uri="{FF2B5EF4-FFF2-40B4-BE49-F238E27FC236}">
                  <a16:creationId xmlns:a16="http://schemas.microsoft.com/office/drawing/2014/main" xmlns="" id="{77252181-EFA6-47C2-81EF-3EC9FFF73084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xmlns="" id="{3F187765-263B-4EB3-8461-F641CE91BF5B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09" name="Oval 308">
                <a:extLst>
                  <a:ext uri="{FF2B5EF4-FFF2-40B4-BE49-F238E27FC236}">
                    <a16:creationId xmlns:a16="http://schemas.microsoft.com/office/drawing/2014/main" xmlns="" id="{EB86C4D0-5C68-4590-8BD0-5F427B4C149D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xmlns="" id="{EA490BE1-4A46-4788-BF3C-5790F419FFE4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xmlns="" id="{D9FD99C1-9647-484E-9634-CD56BB4526DB}"/>
              </a:ext>
            </a:extLst>
          </p:cNvPr>
          <p:cNvGrpSpPr/>
          <p:nvPr/>
        </p:nvGrpSpPr>
        <p:grpSpPr>
          <a:xfrm>
            <a:off x="9597663" y="4692543"/>
            <a:ext cx="962617" cy="687629"/>
            <a:chOff x="2078182" y="2918016"/>
            <a:chExt cx="962617" cy="687629"/>
          </a:xfrm>
        </p:grpSpPr>
        <p:sp>
          <p:nvSpPr>
            <p:cNvPr id="312" name="Rectangle: Rounded Corners 311">
              <a:extLst>
                <a:ext uri="{FF2B5EF4-FFF2-40B4-BE49-F238E27FC236}">
                  <a16:creationId xmlns:a16="http://schemas.microsoft.com/office/drawing/2014/main" xmlns="" id="{829CC25A-BC91-4E99-AAFC-106AA023FC27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xmlns="" id="{8F00B6DD-0382-4B6D-916F-DB43BAD933A8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14" name="Oval 313">
                <a:extLst>
                  <a:ext uri="{FF2B5EF4-FFF2-40B4-BE49-F238E27FC236}">
                    <a16:creationId xmlns:a16="http://schemas.microsoft.com/office/drawing/2014/main" xmlns="" id="{8E49C312-835C-4978-B13E-24DFB8A76B94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xmlns="" id="{3D1AA2D5-3872-4B09-B4B2-7E25F9E608F9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xmlns="" id="{98C1DC22-FD98-4B66-B433-88BAB399AD94}"/>
              </a:ext>
            </a:extLst>
          </p:cNvPr>
          <p:cNvGrpSpPr/>
          <p:nvPr/>
        </p:nvGrpSpPr>
        <p:grpSpPr>
          <a:xfrm>
            <a:off x="10644064" y="4692543"/>
            <a:ext cx="962617" cy="687629"/>
            <a:chOff x="2078182" y="2918016"/>
            <a:chExt cx="962617" cy="687629"/>
          </a:xfrm>
        </p:grpSpPr>
        <p:sp>
          <p:nvSpPr>
            <p:cNvPr id="317" name="Rectangle: Rounded Corners 316">
              <a:extLst>
                <a:ext uri="{FF2B5EF4-FFF2-40B4-BE49-F238E27FC236}">
                  <a16:creationId xmlns:a16="http://schemas.microsoft.com/office/drawing/2014/main" xmlns="" id="{351FD9F2-AB15-4419-91B5-C2429C342CF4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8" name="Group 317">
              <a:extLst>
                <a:ext uri="{FF2B5EF4-FFF2-40B4-BE49-F238E27FC236}">
                  <a16:creationId xmlns:a16="http://schemas.microsoft.com/office/drawing/2014/main" xmlns="" id="{F911E4BD-4993-4A1C-BAB2-26B6DCFFBCAF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19" name="Oval 318">
                <a:extLst>
                  <a:ext uri="{FF2B5EF4-FFF2-40B4-BE49-F238E27FC236}">
                    <a16:creationId xmlns:a16="http://schemas.microsoft.com/office/drawing/2014/main" xmlns="" id="{9166319D-9127-4127-A874-1F5C2374B5CD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xmlns="" id="{6C0502BD-800B-4EEA-B4F1-96B1897E2401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xmlns="" id="{CFFCEE25-3256-4049-B62D-34E17CD7BF41}"/>
              </a:ext>
            </a:extLst>
          </p:cNvPr>
          <p:cNvGrpSpPr/>
          <p:nvPr/>
        </p:nvGrpSpPr>
        <p:grpSpPr>
          <a:xfrm>
            <a:off x="2266331" y="5451748"/>
            <a:ext cx="962617" cy="687629"/>
            <a:chOff x="2078182" y="2918016"/>
            <a:chExt cx="962617" cy="687629"/>
          </a:xfrm>
        </p:grpSpPr>
        <p:sp>
          <p:nvSpPr>
            <p:cNvPr id="322" name="Rectangle: Rounded Corners 321">
              <a:extLst>
                <a:ext uri="{FF2B5EF4-FFF2-40B4-BE49-F238E27FC236}">
                  <a16:creationId xmlns:a16="http://schemas.microsoft.com/office/drawing/2014/main" xmlns="" id="{F746D4DD-8213-4A2F-A3B7-EAF52C011979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xmlns="" id="{BE0A8F06-1706-464D-B5D8-B7415BF5B97B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24" name="Oval 323">
                <a:extLst>
                  <a:ext uri="{FF2B5EF4-FFF2-40B4-BE49-F238E27FC236}">
                    <a16:creationId xmlns:a16="http://schemas.microsoft.com/office/drawing/2014/main" xmlns="" id="{BEE61FFA-78B5-4318-B859-A47906CD7B0A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xmlns="" id="{A4F62CC0-785B-4595-A23F-552CFA4826AE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xmlns="" id="{B52942B5-7CE2-41FE-BB25-61EBE4A6BE28}"/>
              </a:ext>
            </a:extLst>
          </p:cNvPr>
          <p:cNvGrpSpPr/>
          <p:nvPr/>
        </p:nvGrpSpPr>
        <p:grpSpPr>
          <a:xfrm>
            <a:off x="3312933" y="5451748"/>
            <a:ext cx="962617" cy="687629"/>
            <a:chOff x="2078182" y="2918016"/>
            <a:chExt cx="962617" cy="687629"/>
          </a:xfrm>
        </p:grpSpPr>
        <p:sp>
          <p:nvSpPr>
            <p:cNvPr id="327" name="Rectangle: Rounded Corners 326">
              <a:extLst>
                <a:ext uri="{FF2B5EF4-FFF2-40B4-BE49-F238E27FC236}">
                  <a16:creationId xmlns:a16="http://schemas.microsoft.com/office/drawing/2014/main" xmlns="" id="{46BDB4E7-A4F6-4635-9E9C-6DC52EF45553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xmlns="" id="{BE94F7F4-6EBE-438E-B4BA-97D02ADF22F5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xmlns="" id="{4E6CEFBF-3E17-46D4-A05A-A5B57344AF3D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xmlns="" id="{FEFFE1B0-462A-447B-B940-6FF8964BD0E2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xmlns="" id="{A0AA6AA7-DD58-41E7-8D13-EBD0402D9F02}"/>
              </a:ext>
            </a:extLst>
          </p:cNvPr>
          <p:cNvGrpSpPr/>
          <p:nvPr/>
        </p:nvGrpSpPr>
        <p:grpSpPr>
          <a:xfrm>
            <a:off x="4359787" y="5451748"/>
            <a:ext cx="962617" cy="687629"/>
            <a:chOff x="2078182" y="2918016"/>
            <a:chExt cx="962617" cy="687629"/>
          </a:xfrm>
        </p:grpSpPr>
        <p:sp>
          <p:nvSpPr>
            <p:cNvPr id="332" name="Rectangle: Rounded Corners 331">
              <a:extLst>
                <a:ext uri="{FF2B5EF4-FFF2-40B4-BE49-F238E27FC236}">
                  <a16:creationId xmlns:a16="http://schemas.microsoft.com/office/drawing/2014/main" xmlns="" id="{DCECB5D8-6491-48B0-BC28-ABF1BAF8BEA2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xmlns="" id="{F57394BB-C40C-4E0E-A9EB-858610CEA5BF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xmlns="" id="{1C28F3A4-5E07-4534-B4DA-D7605B30D0C4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xmlns="" id="{1973CF23-9C22-4943-ADA3-46AA837DD814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xmlns="" id="{0483755C-BFC6-4C45-8B65-0417286D9583}"/>
              </a:ext>
            </a:extLst>
          </p:cNvPr>
          <p:cNvGrpSpPr/>
          <p:nvPr/>
        </p:nvGrpSpPr>
        <p:grpSpPr>
          <a:xfrm>
            <a:off x="6452371" y="5451748"/>
            <a:ext cx="962617" cy="687629"/>
            <a:chOff x="2078182" y="2918016"/>
            <a:chExt cx="962617" cy="687629"/>
          </a:xfrm>
        </p:grpSpPr>
        <p:sp>
          <p:nvSpPr>
            <p:cNvPr id="337" name="Rectangle: Rounded Corners 336">
              <a:extLst>
                <a:ext uri="{FF2B5EF4-FFF2-40B4-BE49-F238E27FC236}">
                  <a16:creationId xmlns:a16="http://schemas.microsoft.com/office/drawing/2014/main" xmlns="" id="{73CB3C6B-39DA-4B0E-9304-0E700A8BAA67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8" name="Group 337">
              <a:extLst>
                <a:ext uri="{FF2B5EF4-FFF2-40B4-BE49-F238E27FC236}">
                  <a16:creationId xmlns:a16="http://schemas.microsoft.com/office/drawing/2014/main" xmlns="" id="{0563DE42-E0E2-4848-A006-AA206D9B58D2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39" name="Oval 338">
                <a:extLst>
                  <a:ext uri="{FF2B5EF4-FFF2-40B4-BE49-F238E27FC236}">
                    <a16:creationId xmlns:a16="http://schemas.microsoft.com/office/drawing/2014/main" xmlns="" id="{EFF83E3A-C164-4BC0-9E10-F8F7D1F24653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xmlns="" id="{75659F46-1AED-4B45-ABFB-CEBF097E5DD6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xmlns="" id="{4068E47C-D827-4BB9-9238-738A40627B63}"/>
              </a:ext>
            </a:extLst>
          </p:cNvPr>
          <p:cNvGrpSpPr/>
          <p:nvPr/>
        </p:nvGrpSpPr>
        <p:grpSpPr>
          <a:xfrm>
            <a:off x="7500587" y="5451748"/>
            <a:ext cx="962617" cy="687629"/>
            <a:chOff x="2078182" y="2918016"/>
            <a:chExt cx="962617" cy="687629"/>
          </a:xfrm>
        </p:grpSpPr>
        <p:sp>
          <p:nvSpPr>
            <p:cNvPr id="342" name="Rectangle: Rounded Corners 341">
              <a:extLst>
                <a:ext uri="{FF2B5EF4-FFF2-40B4-BE49-F238E27FC236}">
                  <a16:creationId xmlns:a16="http://schemas.microsoft.com/office/drawing/2014/main" xmlns="" id="{BF66387D-DA4B-4E9A-89D1-EA3768ED76D6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xmlns="" id="{F4C28786-566F-49D9-906D-F6ECF2A95126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xmlns="" id="{0FC610A3-1CA4-411A-A721-56F38836862A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xmlns="" id="{24470C8D-ECFD-43CF-94ED-22455292FA14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xmlns="" id="{A1357BDC-220D-4F06-83AF-202EB09FEF1B}"/>
              </a:ext>
            </a:extLst>
          </p:cNvPr>
          <p:cNvGrpSpPr/>
          <p:nvPr/>
        </p:nvGrpSpPr>
        <p:grpSpPr>
          <a:xfrm>
            <a:off x="8549578" y="5451748"/>
            <a:ext cx="962617" cy="687629"/>
            <a:chOff x="2078182" y="2918016"/>
            <a:chExt cx="962617" cy="687629"/>
          </a:xfrm>
        </p:grpSpPr>
        <p:sp>
          <p:nvSpPr>
            <p:cNvPr id="347" name="Rectangle: Rounded Corners 346">
              <a:extLst>
                <a:ext uri="{FF2B5EF4-FFF2-40B4-BE49-F238E27FC236}">
                  <a16:creationId xmlns:a16="http://schemas.microsoft.com/office/drawing/2014/main" xmlns="" id="{0A71BD43-CA47-4EA7-A9EC-6735EE74A6A8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xmlns="" id="{2BC6AFCF-04AA-422F-96AE-AF0EA295EB88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49" name="Oval 348">
                <a:extLst>
                  <a:ext uri="{FF2B5EF4-FFF2-40B4-BE49-F238E27FC236}">
                    <a16:creationId xmlns:a16="http://schemas.microsoft.com/office/drawing/2014/main" xmlns="" id="{D00976DF-18AE-4F45-877C-FC94225C651F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50" name="Rectangle 349">
                <a:extLst>
                  <a:ext uri="{FF2B5EF4-FFF2-40B4-BE49-F238E27FC236}">
                    <a16:creationId xmlns:a16="http://schemas.microsoft.com/office/drawing/2014/main" xmlns="" id="{4067270D-3575-4C57-8F68-C09787E7BC8D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xmlns="" id="{8C96E70A-2594-4F11-BFFE-AB8A3FEC70C0}"/>
              </a:ext>
            </a:extLst>
          </p:cNvPr>
          <p:cNvGrpSpPr/>
          <p:nvPr/>
        </p:nvGrpSpPr>
        <p:grpSpPr>
          <a:xfrm>
            <a:off x="9597663" y="5451748"/>
            <a:ext cx="962617" cy="687629"/>
            <a:chOff x="2078182" y="2918016"/>
            <a:chExt cx="962617" cy="687629"/>
          </a:xfrm>
        </p:grpSpPr>
        <p:sp>
          <p:nvSpPr>
            <p:cNvPr id="352" name="Rectangle: Rounded Corners 351">
              <a:extLst>
                <a:ext uri="{FF2B5EF4-FFF2-40B4-BE49-F238E27FC236}">
                  <a16:creationId xmlns:a16="http://schemas.microsoft.com/office/drawing/2014/main" xmlns="" id="{29ED74B6-7644-4912-B211-D992CF30EE3D}"/>
                </a:ext>
              </a:extLst>
            </p:cNvPr>
            <p:cNvSpPr/>
            <p:nvPr/>
          </p:nvSpPr>
          <p:spPr>
            <a:xfrm>
              <a:off x="2078182" y="2918016"/>
              <a:ext cx="962617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xmlns="" id="{F6001EAF-7132-4A7A-906E-0196E388052F}"/>
                </a:ext>
              </a:extLst>
            </p:cNvPr>
            <p:cNvGrpSpPr/>
            <p:nvPr/>
          </p:nvGrpSpPr>
          <p:grpSpPr>
            <a:xfrm>
              <a:off x="2171555" y="2961620"/>
              <a:ext cx="775870" cy="566169"/>
              <a:chOff x="2171555" y="2960614"/>
              <a:chExt cx="775870" cy="566169"/>
            </a:xfrm>
          </p:grpSpPr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xmlns="" id="{DE1A6422-7ED4-4A92-8153-4912FA299E77}"/>
                  </a:ext>
                </a:extLst>
              </p:cNvPr>
              <p:cNvSpPr/>
              <p:nvPr/>
            </p:nvSpPr>
            <p:spPr>
              <a:xfrm>
                <a:off x="2437003" y="2960614"/>
                <a:ext cx="244974" cy="2449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xmlns="" id="{A4A9070D-8E99-4F47-81C7-B8CFBF9332C4}"/>
                  </a:ext>
                </a:extLst>
              </p:cNvPr>
              <p:cNvSpPr/>
              <p:nvPr/>
            </p:nvSpPr>
            <p:spPr>
              <a:xfrm>
                <a:off x="2171555" y="3265237"/>
                <a:ext cx="775870" cy="26154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I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577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7E1278B-C2AF-412F-B833-157C3BDAE133}"/>
              </a:ext>
            </a:extLst>
          </p:cNvPr>
          <p:cNvSpPr/>
          <p:nvPr/>
        </p:nvSpPr>
        <p:spPr>
          <a:xfrm>
            <a:off x="552652" y="686453"/>
            <a:ext cx="429189" cy="16133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9EB7CF0-1502-41C1-8756-3C40ECE7563F}"/>
              </a:ext>
            </a:extLst>
          </p:cNvPr>
          <p:cNvSpPr txBox="1"/>
          <p:nvPr/>
        </p:nvSpPr>
        <p:spPr>
          <a:xfrm rot="16200000">
            <a:off x="374569" y="1323827"/>
            <a:ext cx="785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46957C0-B993-45F6-9917-2974D299B384}"/>
              </a:ext>
            </a:extLst>
          </p:cNvPr>
          <p:cNvSpPr/>
          <p:nvPr/>
        </p:nvSpPr>
        <p:spPr>
          <a:xfrm>
            <a:off x="1197868" y="352730"/>
            <a:ext cx="2539642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E24E328-65EA-433C-876F-A237BD804444}"/>
              </a:ext>
            </a:extLst>
          </p:cNvPr>
          <p:cNvSpPr/>
          <p:nvPr/>
        </p:nvSpPr>
        <p:spPr>
          <a:xfrm>
            <a:off x="3829765" y="352730"/>
            <a:ext cx="2539642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44046E8-59B2-4CDB-926B-A8AC1F879E34}"/>
              </a:ext>
            </a:extLst>
          </p:cNvPr>
          <p:cNvSpPr/>
          <p:nvPr/>
        </p:nvSpPr>
        <p:spPr>
          <a:xfrm>
            <a:off x="6461661" y="352730"/>
            <a:ext cx="2539642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8300D07-698B-45B5-8CB3-8C6A17B86050}"/>
              </a:ext>
            </a:extLst>
          </p:cNvPr>
          <p:cNvSpPr/>
          <p:nvPr/>
        </p:nvSpPr>
        <p:spPr>
          <a:xfrm>
            <a:off x="9093558" y="352730"/>
            <a:ext cx="2539642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04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814831ED-0EB8-46FA-9F4D-896FCED1D735}"/>
              </a:ext>
            </a:extLst>
          </p:cNvPr>
          <p:cNvCxnSpPr>
            <a:cxnSpLocks/>
          </p:cNvCxnSpPr>
          <p:nvPr/>
        </p:nvCxnSpPr>
        <p:spPr>
          <a:xfrm>
            <a:off x="3779768" y="352730"/>
            <a:ext cx="0" cy="19332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A5CC90FA-3259-461F-AF45-67F1B15478BB}"/>
              </a:ext>
            </a:extLst>
          </p:cNvPr>
          <p:cNvCxnSpPr>
            <a:cxnSpLocks/>
          </p:cNvCxnSpPr>
          <p:nvPr/>
        </p:nvCxnSpPr>
        <p:spPr>
          <a:xfrm>
            <a:off x="6412474" y="352730"/>
            <a:ext cx="0" cy="19332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090C7763-5BDD-4101-8D1E-3C4E5706DDBD}"/>
              </a:ext>
            </a:extLst>
          </p:cNvPr>
          <p:cNvCxnSpPr>
            <a:cxnSpLocks/>
          </p:cNvCxnSpPr>
          <p:nvPr/>
        </p:nvCxnSpPr>
        <p:spPr>
          <a:xfrm>
            <a:off x="9052675" y="352730"/>
            <a:ext cx="0" cy="19332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EC3C9C0-3F83-4656-A254-3EC339332A2B}"/>
              </a:ext>
            </a:extLst>
          </p:cNvPr>
          <p:cNvSpPr/>
          <p:nvPr/>
        </p:nvSpPr>
        <p:spPr>
          <a:xfrm>
            <a:off x="552652" y="2810566"/>
            <a:ext cx="429189" cy="16062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0F226BB-2616-48FA-8956-5A486A864232}"/>
              </a:ext>
            </a:extLst>
          </p:cNvPr>
          <p:cNvSpPr txBox="1"/>
          <p:nvPr/>
        </p:nvSpPr>
        <p:spPr>
          <a:xfrm rot="16200000">
            <a:off x="321115" y="3444402"/>
            <a:ext cx="892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Months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2F25CD9-C849-4C48-9B0A-525AB1BBD3BF}"/>
              </a:ext>
            </a:extLst>
          </p:cNvPr>
          <p:cNvSpPr/>
          <p:nvPr/>
        </p:nvSpPr>
        <p:spPr>
          <a:xfrm>
            <a:off x="1197868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4036C7E2-FB09-48F7-ACA0-D0AFB665DBA4}"/>
              </a:ext>
            </a:extLst>
          </p:cNvPr>
          <p:cNvSpPr/>
          <p:nvPr/>
        </p:nvSpPr>
        <p:spPr>
          <a:xfrm>
            <a:off x="2069862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Feb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501C25BE-6D48-4020-902F-1D4625880724}"/>
              </a:ext>
            </a:extLst>
          </p:cNvPr>
          <p:cNvSpPr/>
          <p:nvPr/>
        </p:nvSpPr>
        <p:spPr>
          <a:xfrm>
            <a:off x="2941857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C8390AB-EAC0-45D3-AF48-067F1299D516}"/>
              </a:ext>
            </a:extLst>
          </p:cNvPr>
          <p:cNvSpPr/>
          <p:nvPr/>
        </p:nvSpPr>
        <p:spPr>
          <a:xfrm>
            <a:off x="3813851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8AF99231-1826-4C37-8CD7-DDCBB40144A0}"/>
              </a:ext>
            </a:extLst>
          </p:cNvPr>
          <p:cNvSpPr/>
          <p:nvPr/>
        </p:nvSpPr>
        <p:spPr>
          <a:xfrm>
            <a:off x="4685846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DE893F1-25C7-4718-9D67-EB6F5890E790}"/>
              </a:ext>
            </a:extLst>
          </p:cNvPr>
          <p:cNvSpPr/>
          <p:nvPr/>
        </p:nvSpPr>
        <p:spPr>
          <a:xfrm>
            <a:off x="5557840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243056B9-81ED-4FE2-8B70-939A56B5A5F9}"/>
              </a:ext>
            </a:extLst>
          </p:cNvPr>
          <p:cNvSpPr/>
          <p:nvPr/>
        </p:nvSpPr>
        <p:spPr>
          <a:xfrm>
            <a:off x="6429835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98B13018-C4AD-4894-8566-18077BC3D38D}"/>
              </a:ext>
            </a:extLst>
          </p:cNvPr>
          <p:cNvSpPr/>
          <p:nvPr/>
        </p:nvSpPr>
        <p:spPr>
          <a:xfrm>
            <a:off x="7301829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91F5E3C-7188-4FCB-811A-5EACD42022CB}"/>
              </a:ext>
            </a:extLst>
          </p:cNvPr>
          <p:cNvSpPr/>
          <p:nvPr/>
        </p:nvSpPr>
        <p:spPr>
          <a:xfrm>
            <a:off x="8173824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Sep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989FDFA3-D3E5-4495-9DCE-A75A7C0CD283}"/>
              </a:ext>
            </a:extLst>
          </p:cNvPr>
          <p:cNvSpPr/>
          <p:nvPr/>
        </p:nvSpPr>
        <p:spPr>
          <a:xfrm>
            <a:off x="9045818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E80FEDA-1A28-4CE2-B6C7-26530E2BD810}"/>
              </a:ext>
            </a:extLst>
          </p:cNvPr>
          <p:cNvSpPr/>
          <p:nvPr/>
        </p:nvSpPr>
        <p:spPr>
          <a:xfrm>
            <a:off x="9917813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Nov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739FEA03-646F-469F-9E99-AE49AF7839C2}"/>
              </a:ext>
            </a:extLst>
          </p:cNvPr>
          <p:cNvSpPr/>
          <p:nvPr/>
        </p:nvSpPr>
        <p:spPr>
          <a:xfrm>
            <a:off x="10789803" y="2462578"/>
            <a:ext cx="843397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D6DB6249-D852-496F-A117-15B4A014AF0D}"/>
              </a:ext>
            </a:extLst>
          </p:cNvPr>
          <p:cNvCxnSpPr>
            <a:cxnSpLocks/>
          </p:cNvCxnSpPr>
          <p:nvPr/>
        </p:nvCxnSpPr>
        <p:spPr>
          <a:xfrm>
            <a:off x="2047480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699C483B-F1B4-404D-9AD9-662181BC9EA9}"/>
              </a:ext>
            </a:extLst>
          </p:cNvPr>
          <p:cNvCxnSpPr>
            <a:cxnSpLocks/>
          </p:cNvCxnSpPr>
          <p:nvPr/>
        </p:nvCxnSpPr>
        <p:spPr>
          <a:xfrm>
            <a:off x="2920357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xmlns="" id="{348FB451-F035-41C2-BD26-EF1E6A9E276F}"/>
              </a:ext>
            </a:extLst>
          </p:cNvPr>
          <p:cNvCxnSpPr>
            <a:cxnSpLocks/>
          </p:cNvCxnSpPr>
          <p:nvPr/>
        </p:nvCxnSpPr>
        <p:spPr>
          <a:xfrm>
            <a:off x="7284742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xmlns="" id="{1915EB81-0230-45C7-B0DD-2B4A2D07A296}"/>
              </a:ext>
            </a:extLst>
          </p:cNvPr>
          <p:cNvCxnSpPr>
            <a:cxnSpLocks/>
          </p:cNvCxnSpPr>
          <p:nvPr/>
        </p:nvCxnSpPr>
        <p:spPr>
          <a:xfrm>
            <a:off x="3793234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xmlns="" id="{551FF8FA-EC81-4092-9764-DE0262F975FA}"/>
              </a:ext>
            </a:extLst>
          </p:cNvPr>
          <p:cNvCxnSpPr>
            <a:cxnSpLocks/>
          </p:cNvCxnSpPr>
          <p:nvPr/>
        </p:nvCxnSpPr>
        <p:spPr>
          <a:xfrm>
            <a:off x="4666111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xmlns="" id="{45D118E6-F2E0-4B2C-AD70-364677D16E03}"/>
              </a:ext>
            </a:extLst>
          </p:cNvPr>
          <p:cNvCxnSpPr>
            <a:cxnSpLocks/>
          </p:cNvCxnSpPr>
          <p:nvPr/>
        </p:nvCxnSpPr>
        <p:spPr>
          <a:xfrm>
            <a:off x="5538988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xmlns="" id="{3536D2DB-7B8D-476B-99EB-C388CE8B12F6}"/>
              </a:ext>
            </a:extLst>
          </p:cNvPr>
          <p:cNvCxnSpPr>
            <a:cxnSpLocks/>
          </p:cNvCxnSpPr>
          <p:nvPr/>
        </p:nvCxnSpPr>
        <p:spPr>
          <a:xfrm>
            <a:off x="6411865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xmlns="" id="{0BDBBCAB-28DC-47BD-99F8-0DA54A573C53}"/>
              </a:ext>
            </a:extLst>
          </p:cNvPr>
          <p:cNvCxnSpPr>
            <a:cxnSpLocks/>
          </p:cNvCxnSpPr>
          <p:nvPr/>
        </p:nvCxnSpPr>
        <p:spPr>
          <a:xfrm>
            <a:off x="8157619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F64DC981-2E1F-44A3-BD0F-FDA19C830C86}"/>
              </a:ext>
            </a:extLst>
          </p:cNvPr>
          <p:cNvCxnSpPr>
            <a:cxnSpLocks/>
          </p:cNvCxnSpPr>
          <p:nvPr/>
        </p:nvCxnSpPr>
        <p:spPr>
          <a:xfrm>
            <a:off x="9030496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EECA3255-4990-4A4D-B02B-A24E44BE8828}"/>
              </a:ext>
            </a:extLst>
          </p:cNvPr>
          <p:cNvCxnSpPr>
            <a:cxnSpLocks/>
          </p:cNvCxnSpPr>
          <p:nvPr/>
        </p:nvCxnSpPr>
        <p:spPr>
          <a:xfrm>
            <a:off x="9903373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xmlns="" id="{67AEE602-DA4A-479D-B33C-6E347556ECE3}"/>
              </a:ext>
            </a:extLst>
          </p:cNvPr>
          <p:cNvCxnSpPr>
            <a:cxnSpLocks/>
          </p:cNvCxnSpPr>
          <p:nvPr/>
        </p:nvCxnSpPr>
        <p:spPr>
          <a:xfrm>
            <a:off x="10776253" y="2462578"/>
            <a:ext cx="0" cy="1946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5E97AFC-B998-428E-AC8E-E914F0DCD219}"/>
              </a:ext>
            </a:extLst>
          </p:cNvPr>
          <p:cNvSpPr/>
          <p:nvPr/>
        </p:nvSpPr>
        <p:spPr>
          <a:xfrm>
            <a:off x="552652" y="4927058"/>
            <a:ext cx="429189" cy="16133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EE5C9D7-1EE8-4172-BEFF-8AB322ACC16C}"/>
              </a:ext>
            </a:extLst>
          </p:cNvPr>
          <p:cNvSpPr txBox="1"/>
          <p:nvPr/>
        </p:nvSpPr>
        <p:spPr>
          <a:xfrm rot="16200000">
            <a:off x="426653" y="5564431"/>
            <a:ext cx="681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2285F754-735F-42B0-8AAE-5A3EC4425FB0}"/>
              </a:ext>
            </a:extLst>
          </p:cNvPr>
          <p:cNvSpPr/>
          <p:nvPr/>
        </p:nvSpPr>
        <p:spPr>
          <a:xfrm>
            <a:off x="1197868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5F7D4D53-D7BC-4918-95A0-8D996F221570}"/>
              </a:ext>
            </a:extLst>
          </p:cNvPr>
          <p:cNvSpPr/>
          <p:nvPr/>
        </p:nvSpPr>
        <p:spPr>
          <a:xfrm>
            <a:off x="2244834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BC76A16E-A06C-4C70-AFA8-5774154772DE}"/>
              </a:ext>
            </a:extLst>
          </p:cNvPr>
          <p:cNvSpPr/>
          <p:nvPr/>
        </p:nvSpPr>
        <p:spPr>
          <a:xfrm>
            <a:off x="3291802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3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390C6A0A-CAD8-4551-9C3A-82E3FBD5F4F9}"/>
              </a:ext>
            </a:extLst>
          </p:cNvPr>
          <p:cNvSpPr/>
          <p:nvPr/>
        </p:nvSpPr>
        <p:spPr>
          <a:xfrm>
            <a:off x="4338768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4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12E784BB-C313-47EE-8C53-EE88398FEB91}"/>
              </a:ext>
            </a:extLst>
          </p:cNvPr>
          <p:cNvSpPr/>
          <p:nvPr/>
        </p:nvSpPr>
        <p:spPr>
          <a:xfrm>
            <a:off x="5385735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5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8C8EC04A-3BDE-4D98-A5AB-03EF601D5E23}"/>
              </a:ext>
            </a:extLst>
          </p:cNvPr>
          <p:cNvSpPr/>
          <p:nvPr/>
        </p:nvSpPr>
        <p:spPr>
          <a:xfrm>
            <a:off x="6432702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6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F045C255-0C27-49FB-8190-4E5EF1F6CA6C}"/>
              </a:ext>
            </a:extLst>
          </p:cNvPr>
          <p:cNvSpPr/>
          <p:nvPr/>
        </p:nvSpPr>
        <p:spPr>
          <a:xfrm>
            <a:off x="7479669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7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A931AB8E-8826-4669-9C0C-A03828790486}"/>
              </a:ext>
            </a:extLst>
          </p:cNvPr>
          <p:cNvSpPr/>
          <p:nvPr/>
        </p:nvSpPr>
        <p:spPr>
          <a:xfrm>
            <a:off x="8526635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8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6DC9C640-1F7C-4124-B68F-D63F1FA920AE}"/>
              </a:ext>
            </a:extLst>
          </p:cNvPr>
          <p:cNvSpPr/>
          <p:nvPr/>
        </p:nvSpPr>
        <p:spPr>
          <a:xfrm>
            <a:off x="9573603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9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209C3811-E789-47DA-AFF3-5FB84A58C779}"/>
              </a:ext>
            </a:extLst>
          </p:cNvPr>
          <p:cNvSpPr/>
          <p:nvPr/>
        </p:nvSpPr>
        <p:spPr>
          <a:xfrm>
            <a:off x="10620569" y="4581140"/>
            <a:ext cx="1012631" cy="333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10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xmlns="" id="{96E86D68-9C3F-4956-BD5E-BF76B1D9ED0E}"/>
              </a:ext>
            </a:extLst>
          </p:cNvPr>
          <p:cNvCxnSpPr>
            <a:cxnSpLocks/>
          </p:cNvCxnSpPr>
          <p:nvPr/>
        </p:nvCxnSpPr>
        <p:spPr>
          <a:xfrm>
            <a:off x="2221652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xmlns="" id="{51A0015D-D197-4BD6-AF3F-397264233018}"/>
              </a:ext>
            </a:extLst>
          </p:cNvPr>
          <p:cNvCxnSpPr>
            <a:cxnSpLocks/>
          </p:cNvCxnSpPr>
          <p:nvPr/>
        </p:nvCxnSpPr>
        <p:spPr>
          <a:xfrm>
            <a:off x="3269196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xmlns="" id="{94159A8A-4EC8-4EE0-A5F5-96A7E2307F90}"/>
              </a:ext>
            </a:extLst>
          </p:cNvPr>
          <p:cNvCxnSpPr>
            <a:cxnSpLocks/>
          </p:cNvCxnSpPr>
          <p:nvPr/>
        </p:nvCxnSpPr>
        <p:spPr>
          <a:xfrm>
            <a:off x="8506917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xmlns="" id="{07D685B1-D3C0-4162-9689-B4F505D40A65}"/>
              </a:ext>
            </a:extLst>
          </p:cNvPr>
          <p:cNvCxnSpPr>
            <a:cxnSpLocks/>
          </p:cNvCxnSpPr>
          <p:nvPr/>
        </p:nvCxnSpPr>
        <p:spPr>
          <a:xfrm>
            <a:off x="4316740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xmlns="" id="{D8FC1B82-8EFD-4F12-A4E2-BD06049D2C4D}"/>
              </a:ext>
            </a:extLst>
          </p:cNvPr>
          <p:cNvCxnSpPr>
            <a:cxnSpLocks/>
          </p:cNvCxnSpPr>
          <p:nvPr/>
        </p:nvCxnSpPr>
        <p:spPr>
          <a:xfrm>
            <a:off x="5364284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xmlns="" id="{22488D90-6AB7-4571-A583-4672B5DA59C3}"/>
              </a:ext>
            </a:extLst>
          </p:cNvPr>
          <p:cNvCxnSpPr>
            <a:cxnSpLocks/>
          </p:cNvCxnSpPr>
          <p:nvPr/>
        </p:nvCxnSpPr>
        <p:spPr>
          <a:xfrm>
            <a:off x="6411829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xmlns="" id="{8862C8A6-3734-402B-A4AB-E349A831A7EA}"/>
              </a:ext>
            </a:extLst>
          </p:cNvPr>
          <p:cNvCxnSpPr>
            <a:cxnSpLocks/>
          </p:cNvCxnSpPr>
          <p:nvPr/>
        </p:nvCxnSpPr>
        <p:spPr>
          <a:xfrm>
            <a:off x="7459373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xmlns="" id="{13BA4342-2CA6-45D5-A162-E2F7063A1B44}"/>
              </a:ext>
            </a:extLst>
          </p:cNvPr>
          <p:cNvCxnSpPr>
            <a:cxnSpLocks/>
          </p:cNvCxnSpPr>
          <p:nvPr/>
        </p:nvCxnSpPr>
        <p:spPr>
          <a:xfrm>
            <a:off x="9554461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xmlns="" id="{72E0D9B5-6E66-4579-B984-41850ACC7D6D}"/>
              </a:ext>
            </a:extLst>
          </p:cNvPr>
          <p:cNvCxnSpPr>
            <a:cxnSpLocks/>
          </p:cNvCxnSpPr>
          <p:nvPr/>
        </p:nvCxnSpPr>
        <p:spPr>
          <a:xfrm>
            <a:off x="10602005" y="4579618"/>
            <a:ext cx="0" cy="194364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xmlns="" id="{8CFC3B59-FC57-4F0D-B1EB-8AF612555584}"/>
              </a:ext>
            </a:extLst>
          </p:cNvPr>
          <p:cNvGrpSpPr/>
          <p:nvPr/>
        </p:nvGrpSpPr>
        <p:grpSpPr>
          <a:xfrm>
            <a:off x="1197868" y="2289121"/>
            <a:ext cx="10435329" cy="4242391"/>
            <a:chOff x="966235" y="2289121"/>
            <a:chExt cx="1947024" cy="4242391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xmlns="" id="{42A56CB4-C155-4E60-99E7-CB272C4E04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939747" y="1315609"/>
              <a:ext cx="0" cy="19470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xmlns="" id="{31F09D1A-B0A6-46FE-8B6E-71EBCD80EB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939747" y="3431489"/>
              <a:ext cx="0" cy="19470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xmlns="" id="{434BA5CD-6E57-4C12-A9B6-2E2B3832919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939747" y="5558000"/>
              <a:ext cx="0" cy="19470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xmlns="" id="{7A20D0CC-2104-4C17-B7E8-6281D276257C}"/>
              </a:ext>
            </a:extLst>
          </p:cNvPr>
          <p:cNvGrpSpPr/>
          <p:nvPr/>
        </p:nvGrpSpPr>
        <p:grpSpPr>
          <a:xfrm>
            <a:off x="1256345" y="810925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12" name="Rectangle: Rounded Corners 311">
              <a:extLst>
                <a:ext uri="{FF2B5EF4-FFF2-40B4-BE49-F238E27FC236}">
                  <a16:creationId xmlns:a16="http://schemas.microsoft.com/office/drawing/2014/main" xmlns="" id="{2C51889C-D99C-4555-930F-44F8CACADF84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xmlns="" id="{8D86805A-5390-4EBC-877E-A44BC3667A3C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4" name="Rectangle: Top Corners Rounded 313">
              <a:extLst>
                <a:ext uri="{FF2B5EF4-FFF2-40B4-BE49-F238E27FC236}">
                  <a16:creationId xmlns:a16="http://schemas.microsoft.com/office/drawing/2014/main" xmlns="" id="{6603051C-6689-48FC-AE1C-EA026FB4C614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xmlns="" id="{F64A150B-99B1-4780-96C6-4864BF307D1D}"/>
              </a:ext>
            </a:extLst>
          </p:cNvPr>
          <p:cNvGrpSpPr/>
          <p:nvPr/>
        </p:nvGrpSpPr>
        <p:grpSpPr>
          <a:xfrm>
            <a:off x="1256345" y="1168372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46" name="Rectangle: Rounded Corners 345">
              <a:extLst>
                <a:ext uri="{FF2B5EF4-FFF2-40B4-BE49-F238E27FC236}">
                  <a16:creationId xmlns:a16="http://schemas.microsoft.com/office/drawing/2014/main" xmlns="" id="{F0272E67-9EC6-4648-89D0-80E8785B3872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7" name="Rectangle 346">
              <a:extLst>
                <a:ext uri="{FF2B5EF4-FFF2-40B4-BE49-F238E27FC236}">
                  <a16:creationId xmlns:a16="http://schemas.microsoft.com/office/drawing/2014/main" xmlns="" id="{585D997C-8F06-43B7-8F98-5E92A9211B0A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8" name="Rectangle: Top Corners Rounded 347">
              <a:extLst>
                <a:ext uri="{FF2B5EF4-FFF2-40B4-BE49-F238E27FC236}">
                  <a16:creationId xmlns:a16="http://schemas.microsoft.com/office/drawing/2014/main" xmlns="" id="{4F8669B2-8646-49EC-9B51-E447FC2B53A1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xmlns="" id="{7949D8BF-597A-485F-9B7F-F78C99C843CC}"/>
              </a:ext>
            </a:extLst>
          </p:cNvPr>
          <p:cNvGrpSpPr/>
          <p:nvPr/>
        </p:nvGrpSpPr>
        <p:grpSpPr>
          <a:xfrm>
            <a:off x="1256345" y="1525819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50" name="Rectangle: Rounded Corners 349">
              <a:extLst>
                <a:ext uri="{FF2B5EF4-FFF2-40B4-BE49-F238E27FC236}">
                  <a16:creationId xmlns:a16="http://schemas.microsoft.com/office/drawing/2014/main" xmlns="" id="{632FE952-9148-4CE1-A801-DFA54C61FCFB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1" name="Rectangle 350">
              <a:extLst>
                <a:ext uri="{FF2B5EF4-FFF2-40B4-BE49-F238E27FC236}">
                  <a16:creationId xmlns:a16="http://schemas.microsoft.com/office/drawing/2014/main" xmlns="" id="{4FF323A5-F3BC-4C9C-A1D7-1E009D7D6641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2" name="Rectangle: Top Corners Rounded 351">
              <a:extLst>
                <a:ext uri="{FF2B5EF4-FFF2-40B4-BE49-F238E27FC236}">
                  <a16:creationId xmlns:a16="http://schemas.microsoft.com/office/drawing/2014/main" xmlns="" id="{F529EECE-A250-4C29-B0E2-FD299ABA3EF3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xmlns="" id="{99B31433-5825-45D7-A369-8A0CE3ABADE7}"/>
              </a:ext>
            </a:extLst>
          </p:cNvPr>
          <p:cNvGrpSpPr/>
          <p:nvPr/>
        </p:nvGrpSpPr>
        <p:grpSpPr>
          <a:xfrm>
            <a:off x="1256345" y="1883267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54" name="Rectangle: Rounded Corners 353">
              <a:extLst>
                <a:ext uri="{FF2B5EF4-FFF2-40B4-BE49-F238E27FC236}">
                  <a16:creationId xmlns:a16="http://schemas.microsoft.com/office/drawing/2014/main" xmlns="" id="{95A1380C-4F7E-451F-96EF-E2D1331D0AAF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5" name="Rectangle 354">
              <a:extLst>
                <a:ext uri="{FF2B5EF4-FFF2-40B4-BE49-F238E27FC236}">
                  <a16:creationId xmlns:a16="http://schemas.microsoft.com/office/drawing/2014/main" xmlns="" id="{B5268835-4DF6-4F26-A782-4BB56026C9B2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6" name="Rectangle: Top Corners Rounded 355">
              <a:extLst>
                <a:ext uri="{FF2B5EF4-FFF2-40B4-BE49-F238E27FC236}">
                  <a16:creationId xmlns:a16="http://schemas.microsoft.com/office/drawing/2014/main" xmlns="" id="{EAFEB058-DFD0-4D68-9939-EFE2E42F2E48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xmlns="" id="{9F84D94D-B902-4550-93E3-C509795180C6}"/>
              </a:ext>
            </a:extLst>
          </p:cNvPr>
          <p:cNvGrpSpPr/>
          <p:nvPr/>
        </p:nvGrpSpPr>
        <p:grpSpPr>
          <a:xfrm>
            <a:off x="3888242" y="810925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58" name="Rectangle: Rounded Corners 357">
              <a:extLst>
                <a:ext uri="{FF2B5EF4-FFF2-40B4-BE49-F238E27FC236}">
                  <a16:creationId xmlns:a16="http://schemas.microsoft.com/office/drawing/2014/main" xmlns="" id="{B3C531E9-6286-4F48-B26C-632ED935E7B9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9" name="Rectangle 358">
              <a:extLst>
                <a:ext uri="{FF2B5EF4-FFF2-40B4-BE49-F238E27FC236}">
                  <a16:creationId xmlns:a16="http://schemas.microsoft.com/office/drawing/2014/main" xmlns="" id="{BCFB255A-E40A-47BF-89C7-0E21EF47E252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0" name="Rectangle: Top Corners Rounded 359">
              <a:extLst>
                <a:ext uri="{FF2B5EF4-FFF2-40B4-BE49-F238E27FC236}">
                  <a16:creationId xmlns:a16="http://schemas.microsoft.com/office/drawing/2014/main" xmlns="" id="{984DF4C4-7FF2-4488-9A59-AD79CBD81062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xmlns="" id="{0576C09A-2DA6-41F2-8AEE-9BE4D44CCCBA}"/>
              </a:ext>
            </a:extLst>
          </p:cNvPr>
          <p:cNvGrpSpPr/>
          <p:nvPr/>
        </p:nvGrpSpPr>
        <p:grpSpPr>
          <a:xfrm>
            <a:off x="3888242" y="1168372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62" name="Rectangle: Rounded Corners 361">
              <a:extLst>
                <a:ext uri="{FF2B5EF4-FFF2-40B4-BE49-F238E27FC236}">
                  <a16:creationId xmlns:a16="http://schemas.microsoft.com/office/drawing/2014/main" xmlns="" id="{9ADC6044-B9DC-44DC-B612-CEAECEDB8FA7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3" name="Rectangle 362">
              <a:extLst>
                <a:ext uri="{FF2B5EF4-FFF2-40B4-BE49-F238E27FC236}">
                  <a16:creationId xmlns:a16="http://schemas.microsoft.com/office/drawing/2014/main" xmlns="" id="{F650ED74-9ADB-47E0-8ACF-5EC33B2E7046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4" name="Rectangle: Top Corners Rounded 363">
              <a:extLst>
                <a:ext uri="{FF2B5EF4-FFF2-40B4-BE49-F238E27FC236}">
                  <a16:creationId xmlns:a16="http://schemas.microsoft.com/office/drawing/2014/main" xmlns="" id="{382FE453-4808-4EB9-9418-75C9F33E0164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xmlns="" id="{1FBAB906-7E2F-4AEC-B9C4-FE9D6D5F7BCE}"/>
              </a:ext>
            </a:extLst>
          </p:cNvPr>
          <p:cNvGrpSpPr/>
          <p:nvPr/>
        </p:nvGrpSpPr>
        <p:grpSpPr>
          <a:xfrm>
            <a:off x="3888242" y="1525819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66" name="Rectangle: Rounded Corners 365">
              <a:extLst>
                <a:ext uri="{FF2B5EF4-FFF2-40B4-BE49-F238E27FC236}">
                  <a16:creationId xmlns:a16="http://schemas.microsoft.com/office/drawing/2014/main" xmlns="" id="{8F84C4B9-5E9C-40BF-86E1-9DEF61DC736F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7" name="Rectangle 366">
              <a:extLst>
                <a:ext uri="{FF2B5EF4-FFF2-40B4-BE49-F238E27FC236}">
                  <a16:creationId xmlns:a16="http://schemas.microsoft.com/office/drawing/2014/main" xmlns="" id="{6A00604C-8048-4604-B6A7-EAAB31C657F5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8" name="Rectangle: Top Corners Rounded 367">
              <a:extLst>
                <a:ext uri="{FF2B5EF4-FFF2-40B4-BE49-F238E27FC236}">
                  <a16:creationId xmlns:a16="http://schemas.microsoft.com/office/drawing/2014/main" xmlns="" id="{5B8EFF46-455F-4252-AD50-A8BCEAA65E72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xmlns="" id="{C2683F2D-C12E-4C48-B30B-1C2E3F65FB75}"/>
              </a:ext>
            </a:extLst>
          </p:cNvPr>
          <p:cNvGrpSpPr/>
          <p:nvPr/>
        </p:nvGrpSpPr>
        <p:grpSpPr>
          <a:xfrm>
            <a:off x="3888242" y="1883267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70" name="Rectangle: Rounded Corners 369">
              <a:extLst>
                <a:ext uri="{FF2B5EF4-FFF2-40B4-BE49-F238E27FC236}">
                  <a16:creationId xmlns:a16="http://schemas.microsoft.com/office/drawing/2014/main" xmlns="" id="{51255E60-7566-4669-8F0C-DB14B19FF18A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1" name="Rectangle 370">
              <a:extLst>
                <a:ext uri="{FF2B5EF4-FFF2-40B4-BE49-F238E27FC236}">
                  <a16:creationId xmlns:a16="http://schemas.microsoft.com/office/drawing/2014/main" xmlns="" id="{7B90BD68-265D-4906-8C49-88819966A9D0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2" name="Rectangle: Top Corners Rounded 371">
              <a:extLst>
                <a:ext uri="{FF2B5EF4-FFF2-40B4-BE49-F238E27FC236}">
                  <a16:creationId xmlns:a16="http://schemas.microsoft.com/office/drawing/2014/main" xmlns="" id="{64C79295-4962-4232-9817-5C4EAD0F46D5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73" name="Group 372">
            <a:extLst>
              <a:ext uri="{FF2B5EF4-FFF2-40B4-BE49-F238E27FC236}">
                <a16:creationId xmlns:a16="http://schemas.microsoft.com/office/drawing/2014/main" xmlns="" id="{1B93E286-B010-42DF-A6FF-19DDC40488EA}"/>
              </a:ext>
            </a:extLst>
          </p:cNvPr>
          <p:cNvGrpSpPr/>
          <p:nvPr/>
        </p:nvGrpSpPr>
        <p:grpSpPr>
          <a:xfrm>
            <a:off x="6520138" y="810925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74" name="Rectangle: Rounded Corners 373">
              <a:extLst>
                <a:ext uri="{FF2B5EF4-FFF2-40B4-BE49-F238E27FC236}">
                  <a16:creationId xmlns:a16="http://schemas.microsoft.com/office/drawing/2014/main" xmlns="" id="{D53AB9D7-6FAC-42E6-B739-C70841667354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5" name="Rectangle 374">
              <a:extLst>
                <a:ext uri="{FF2B5EF4-FFF2-40B4-BE49-F238E27FC236}">
                  <a16:creationId xmlns:a16="http://schemas.microsoft.com/office/drawing/2014/main" xmlns="" id="{9C068526-6C1C-4BBC-AF43-A94C0CA63635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6" name="Rectangle: Top Corners Rounded 375">
              <a:extLst>
                <a:ext uri="{FF2B5EF4-FFF2-40B4-BE49-F238E27FC236}">
                  <a16:creationId xmlns:a16="http://schemas.microsoft.com/office/drawing/2014/main" xmlns="" id="{51F21CC5-422D-4C82-9EF5-C48BC8C8B9CF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77" name="Group 376">
            <a:extLst>
              <a:ext uri="{FF2B5EF4-FFF2-40B4-BE49-F238E27FC236}">
                <a16:creationId xmlns:a16="http://schemas.microsoft.com/office/drawing/2014/main" xmlns="" id="{7520F4E5-054C-469F-B5B4-AB6F5B4932A7}"/>
              </a:ext>
            </a:extLst>
          </p:cNvPr>
          <p:cNvGrpSpPr/>
          <p:nvPr/>
        </p:nvGrpSpPr>
        <p:grpSpPr>
          <a:xfrm>
            <a:off x="6520138" y="1168372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78" name="Rectangle: Rounded Corners 377">
              <a:extLst>
                <a:ext uri="{FF2B5EF4-FFF2-40B4-BE49-F238E27FC236}">
                  <a16:creationId xmlns:a16="http://schemas.microsoft.com/office/drawing/2014/main" xmlns="" id="{2D67CCD4-1313-4082-BBF6-2F5324A9A335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9" name="Rectangle 378">
              <a:extLst>
                <a:ext uri="{FF2B5EF4-FFF2-40B4-BE49-F238E27FC236}">
                  <a16:creationId xmlns:a16="http://schemas.microsoft.com/office/drawing/2014/main" xmlns="" id="{F1DD8C1C-8832-433B-93C3-13B1C5AC8613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0" name="Rectangle: Top Corners Rounded 379">
              <a:extLst>
                <a:ext uri="{FF2B5EF4-FFF2-40B4-BE49-F238E27FC236}">
                  <a16:creationId xmlns:a16="http://schemas.microsoft.com/office/drawing/2014/main" xmlns="" id="{CA980262-0C3A-4E3D-B3F3-B8416FB01442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81" name="Group 380">
            <a:extLst>
              <a:ext uri="{FF2B5EF4-FFF2-40B4-BE49-F238E27FC236}">
                <a16:creationId xmlns:a16="http://schemas.microsoft.com/office/drawing/2014/main" xmlns="" id="{F0594458-A1A0-4E21-B683-D94C85ED73AD}"/>
              </a:ext>
            </a:extLst>
          </p:cNvPr>
          <p:cNvGrpSpPr/>
          <p:nvPr/>
        </p:nvGrpSpPr>
        <p:grpSpPr>
          <a:xfrm>
            <a:off x="6520138" y="1525819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82" name="Rectangle: Rounded Corners 381">
              <a:extLst>
                <a:ext uri="{FF2B5EF4-FFF2-40B4-BE49-F238E27FC236}">
                  <a16:creationId xmlns:a16="http://schemas.microsoft.com/office/drawing/2014/main" xmlns="" id="{75E08059-74FA-444C-9835-22C413522087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3" name="Rectangle 382">
              <a:extLst>
                <a:ext uri="{FF2B5EF4-FFF2-40B4-BE49-F238E27FC236}">
                  <a16:creationId xmlns:a16="http://schemas.microsoft.com/office/drawing/2014/main" xmlns="" id="{65D3CFFA-3C43-481C-AD79-42F8C267D930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4" name="Rectangle: Top Corners Rounded 383">
              <a:extLst>
                <a:ext uri="{FF2B5EF4-FFF2-40B4-BE49-F238E27FC236}">
                  <a16:creationId xmlns:a16="http://schemas.microsoft.com/office/drawing/2014/main" xmlns="" id="{758017B9-E319-48D2-8CF1-93946D4BC28B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xmlns="" id="{0D4B2FBA-0F0A-4713-BD10-4DDE3DF5D3B9}"/>
              </a:ext>
            </a:extLst>
          </p:cNvPr>
          <p:cNvGrpSpPr/>
          <p:nvPr/>
        </p:nvGrpSpPr>
        <p:grpSpPr>
          <a:xfrm>
            <a:off x="6520138" y="1883267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86" name="Rectangle: Rounded Corners 385">
              <a:extLst>
                <a:ext uri="{FF2B5EF4-FFF2-40B4-BE49-F238E27FC236}">
                  <a16:creationId xmlns:a16="http://schemas.microsoft.com/office/drawing/2014/main" xmlns="" id="{D65D8E73-D915-4F47-9761-80E65902FBF7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7" name="Rectangle 386">
              <a:extLst>
                <a:ext uri="{FF2B5EF4-FFF2-40B4-BE49-F238E27FC236}">
                  <a16:creationId xmlns:a16="http://schemas.microsoft.com/office/drawing/2014/main" xmlns="" id="{7B14C3DF-484F-48D4-BE72-A28129EE8130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8" name="Rectangle: Top Corners Rounded 387">
              <a:extLst>
                <a:ext uri="{FF2B5EF4-FFF2-40B4-BE49-F238E27FC236}">
                  <a16:creationId xmlns:a16="http://schemas.microsoft.com/office/drawing/2014/main" xmlns="" id="{6F0D1AAF-B38D-4EF0-BD77-B14771673D5B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89" name="Group 388">
            <a:extLst>
              <a:ext uri="{FF2B5EF4-FFF2-40B4-BE49-F238E27FC236}">
                <a16:creationId xmlns:a16="http://schemas.microsoft.com/office/drawing/2014/main" xmlns="" id="{0076C22B-1455-4033-9858-DBA1CA6EDD2D}"/>
              </a:ext>
            </a:extLst>
          </p:cNvPr>
          <p:cNvGrpSpPr/>
          <p:nvPr/>
        </p:nvGrpSpPr>
        <p:grpSpPr>
          <a:xfrm>
            <a:off x="9152035" y="810925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90" name="Rectangle: Rounded Corners 389">
              <a:extLst>
                <a:ext uri="{FF2B5EF4-FFF2-40B4-BE49-F238E27FC236}">
                  <a16:creationId xmlns:a16="http://schemas.microsoft.com/office/drawing/2014/main" xmlns="" id="{6540F815-A7FC-48EB-8358-0916A5CE6C99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xmlns="" id="{28431C3A-4A9C-4803-A71D-AC7A5F38D347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2" name="Rectangle: Top Corners Rounded 391">
              <a:extLst>
                <a:ext uri="{FF2B5EF4-FFF2-40B4-BE49-F238E27FC236}">
                  <a16:creationId xmlns:a16="http://schemas.microsoft.com/office/drawing/2014/main" xmlns="" id="{0024EE13-4CA2-4126-85CA-43E7B9FAD39D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93" name="Group 392">
            <a:extLst>
              <a:ext uri="{FF2B5EF4-FFF2-40B4-BE49-F238E27FC236}">
                <a16:creationId xmlns:a16="http://schemas.microsoft.com/office/drawing/2014/main" xmlns="" id="{A16DA44F-22EB-4793-AA9C-093B10861550}"/>
              </a:ext>
            </a:extLst>
          </p:cNvPr>
          <p:cNvGrpSpPr/>
          <p:nvPr/>
        </p:nvGrpSpPr>
        <p:grpSpPr>
          <a:xfrm>
            <a:off x="9152035" y="1168372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94" name="Rectangle: Rounded Corners 393">
              <a:extLst>
                <a:ext uri="{FF2B5EF4-FFF2-40B4-BE49-F238E27FC236}">
                  <a16:creationId xmlns:a16="http://schemas.microsoft.com/office/drawing/2014/main" xmlns="" id="{27E856D4-D07A-4BDF-BEA2-B7726D6CE682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xmlns="" id="{F8B453A9-1CFB-4213-8544-25F40909AD3B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6" name="Rectangle: Top Corners Rounded 395">
              <a:extLst>
                <a:ext uri="{FF2B5EF4-FFF2-40B4-BE49-F238E27FC236}">
                  <a16:creationId xmlns:a16="http://schemas.microsoft.com/office/drawing/2014/main" xmlns="" id="{07265E32-B5EC-4D4B-B288-BEC04DFE3B86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xmlns="" id="{7AA6565B-1ABA-4624-9775-CEAE481A65B8}"/>
              </a:ext>
            </a:extLst>
          </p:cNvPr>
          <p:cNvGrpSpPr/>
          <p:nvPr/>
        </p:nvGrpSpPr>
        <p:grpSpPr>
          <a:xfrm>
            <a:off x="9152035" y="1525819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398" name="Rectangle: Rounded Corners 397">
              <a:extLst>
                <a:ext uri="{FF2B5EF4-FFF2-40B4-BE49-F238E27FC236}">
                  <a16:creationId xmlns:a16="http://schemas.microsoft.com/office/drawing/2014/main" xmlns="" id="{A680EEA2-C59E-4024-B168-7EA3A565DCA9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xmlns="" id="{30D1C7AD-3B86-4A40-ACDA-DA1321AD84D0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0" name="Rectangle: Top Corners Rounded 399">
              <a:extLst>
                <a:ext uri="{FF2B5EF4-FFF2-40B4-BE49-F238E27FC236}">
                  <a16:creationId xmlns:a16="http://schemas.microsoft.com/office/drawing/2014/main" xmlns="" id="{269AFA9D-AF90-4961-A89A-B6448380C2AD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609" name="Group 608">
            <a:extLst>
              <a:ext uri="{FF2B5EF4-FFF2-40B4-BE49-F238E27FC236}">
                <a16:creationId xmlns:a16="http://schemas.microsoft.com/office/drawing/2014/main" xmlns="" id="{4AF125A1-13D2-4D33-B966-DBBC11C678F2}"/>
              </a:ext>
            </a:extLst>
          </p:cNvPr>
          <p:cNvGrpSpPr/>
          <p:nvPr/>
        </p:nvGrpSpPr>
        <p:grpSpPr>
          <a:xfrm>
            <a:off x="1201347" y="2870456"/>
            <a:ext cx="822561" cy="689409"/>
            <a:chOff x="11811836" y="3568335"/>
            <a:chExt cx="822561" cy="689409"/>
          </a:xfrm>
        </p:grpSpPr>
        <p:sp>
          <p:nvSpPr>
            <p:cNvPr id="610" name="Rectangle: Rounded Corners 609">
              <a:extLst>
                <a:ext uri="{FF2B5EF4-FFF2-40B4-BE49-F238E27FC236}">
                  <a16:creationId xmlns:a16="http://schemas.microsoft.com/office/drawing/2014/main" xmlns="" id="{E28B89E1-FDFB-4C29-94E6-16980B16FB07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1" name="Rectangle 610">
              <a:extLst>
                <a:ext uri="{FF2B5EF4-FFF2-40B4-BE49-F238E27FC236}">
                  <a16:creationId xmlns:a16="http://schemas.microsoft.com/office/drawing/2014/main" xmlns="" id="{185C65B2-0BB5-44CE-AA27-AED6A6C57FEF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2" name="Rectangle: Top Corners Rounded 611">
              <a:extLst>
                <a:ext uri="{FF2B5EF4-FFF2-40B4-BE49-F238E27FC236}">
                  <a16:creationId xmlns:a16="http://schemas.microsoft.com/office/drawing/2014/main" xmlns="" id="{216A77EC-0D78-4545-A350-13CB8381C354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13" name="Group 612">
            <a:extLst>
              <a:ext uri="{FF2B5EF4-FFF2-40B4-BE49-F238E27FC236}">
                <a16:creationId xmlns:a16="http://schemas.microsoft.com/office/drawing/2014/main" xmlns="" id="{6B55BC5D-E4CA-42D6-9F1C-3C7A1D5460E8}"/>
              </a:ext>
            </a:extLst>
          </p:cNvPr>
          <p:cNvGrpSpPr/>
          <p:nvPr/>
        </p:nvGrpSpPr>
        <p:grpSpPr>
          <a:xfrm>
            <a:off x="1201347" y="3621470"/>
            <a:ext cx="822561" cy="689409"/>
            <a:chOff x="11811836" y="3568335"/>
            <a:chExt cx="822561" cy="689409"/>
          </a:xfrm>
        </p:grpSpPr>
        <p:sp>
          <p:nvSpPr>
            <p:cNvPr id="614" name="Rectangle: Rounded Corners 613">
              <a:extLst>
                <a:ext uri="{FF2B5EF4-FFF2-40B4-BE49-F238E27FC236}">
                  <a16:creationId xmlns:a16="http://schemas.microsoft.com/office/drawing/2014/main" xmlns="" id="{F55A95C9-0676-4DF4-A553-135E77044015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5" name="Rectangle 614">
              <a:extLst>
                <a:ext uri="{FF2B5EF4-FFF2-40B4-BE49-F238E27FC236}">
                  <a16:creationId xmlns:a16="http://schemas.microsoft.com/office/drawing/2014/main" xmlns="" id="{C239E548-3D81-437D-B836-7B68CC8D3B8C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6" name="Rectangle: Top Corners Rounded 615">
              <a:extLst>
                <a:ext uri="{FF2B5EF4-FFF2-40B4-BE49-F238E27FC236}">
                  <a16:creationId xmlns:a16="http://schemas.microsoft.com/office/drawing/2014/main" xmlns="" id="{2067A438-9A14-4A06-B351-1334DB46B086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17" name="Group 616">
            <a:extLst>
              <a:ext uri="{FF2B5EF4-FFF2-40B4-BE49-F238E27FC236}">
                <a16:creationId xmlns:a16="http://schemas.microsoft.com/office/drawing/2014/main" xmlns="" id="{DA5CA0D7-F3AE-492C-9B88-A510A4AB5F5C}"/>
              </a:ext>
            </a:extLst>
          </p:cNvPr>
          <p:cNvGrpSpPr/>
          <p:nvPr/>
        </p:nvGrpSpPr>
        <p:grpSpPr>
          <a:xfrm>
            <a:off x="2075616" y="2870456"/>
            <a:ext cx="822561" cy="689409"/>
            <a:chOff x="11811836" y="3568335"/>
            <a:chExt cx="822561" cy="689409"/>
          </a:xfrm>
        </p:grpSpPr>
        <p:sp>
          <p:nvSpPr>
            <p:cNvPr id="618" name="Rectangle: Rounded Corners 617">
              <a:extLst>
                <a:ext uri="{FF2B5EF4-FFF2-40B4-BE49-F238E27FC236}">
                  <a16:creationId xmlns:a16="http://schemas.microsoft.com/office/drawing/2014/main" xmlns="" id="{913F538A-60F3-4AE6-8D47-796C4B474F1A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9" name="Rectangle 618">
              <a:extLst>
                <a:ext uri="{FF2B5EF4-FFF2-40B4-BE49-F238E27FC236}">
                  <a16:creationId xmlns:a16="http://schemas.microsoft.com/office/drawing/2014/main" xmlns="" id="{07F05911-3F7F-4818-B704-01FDCD23E30F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0" name="Rectangle: Top Corners Rounded 619">
              <a:extLst>
                <a:ext uri="{FF2B5EF4-FFF2-40B4-BE49-F238E27FC236}">
                  <a16:creationId xmlns:a16="http://schemas.microsoft.com/office/drawing/2014/main" xmlns="" id="{5EA94547-6C78-46BF-9288-7496CCF75ADA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29" name="Group 628">
            <a:extLst>
              <a:ext uri="{FF2B5EF4-FFF2-40B4-BE49-F238E27FC236}">
                <a16:creationId xmlns:a16="http://schemas.microsoft.com/office/drawing/2014/main" xmlns="" id="{213A4671-0129-450B-82B5-6FF3E8C3D5C1}"/>
              </a:ext>
            </a:extLst>
          </p:cNvPr>
          <p:cNvGrpSpPr/>
          <p:nvPr/>
        </p:nvGrpSpPr>
        <p:grpSpPr>
          <a:xfrm>
            <a:off x="2943514" y="3621470"/>
            <a:ext cx="822561" cy="689409"/>
            <a:chOff x="11811836" y="3568335"/>
            <a:chExt cx="822561" cy="689409"/>
          </a:xfrm>
        </p:grpSpPr>
        <p:sp>
          <p:nvSpPr>
            <p:cNvPr id="630" name="Rectangle: Rounded Corners 629">
              <a:extLst>
                <a:ext uri="{FF2B5EF4-FFF2-40B4-BE49-F238E27FC236}">
                  <a16:creationId xmlns:a16="http://schemas.microsoft.com/office/drawing/2014/main" xmlns="" id="{4530B028-012B-45D8-B3D4-93E5BC4E746E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1" name="Rectangle 630">
              <a:extLst>
                <a:ext uri="{FF2B5EF4-FFF2-40B4-BE49-F238E27FC236}">
                  <a16:creationId xmlns:a16="http://schemas.microsoft.com/office/drawing/2014/main" xmlns="" id="{7902F3EC-73F1-4CE7-8E86-120834A352C3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2" name="Rectangle: Top Corners Rounded 631">
              <a:extLst>
                <a:ext uri="{FF2B5EF4-FFF2-40B4-BE49-F238E27FC236}">
                  <a16:creationId xmlns:a16="http://schemas.microsoft.com/office/drawing/2014/main" xmlns="" id="{3BD26EB3-6C1E-4AD9-BB43-3D8C9AA021A8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33" name="Group 632">
            <a:extLst>
              <a:ext uri="{FF2B5EF4-FFF2-40B4-BE49-F238E27FC236}">
                <a16:creationId xmlns:a16="http://schemas.microsoft.com/office/drawing/2014/main" xmlns="" id="{77EBA8B1-492B-4DC9-85D9-5A29FAA56B37}"/>
              </a:ext>
            </a:extLst>
          </p:cNvPr>
          <p:cNvGrpSpPr/>
          <p:nvPr/>
        </p:nvGrpSpPr>
        <p:grpSpPr>
          <a:xfrm>
            <a:off x="3818691" y="2870456"/>
            <a:ext cx="822561" cy="689409"/>
            <a:chOff x="11811836" y="3568335"/>
            <a:chExt cx="822561" cy="689409"/>
          </a:xfrm>
        </p:grpSpPr>
        <p:sp>
          <p:nvSpPr>
            <p:cNvPr id="634" name="Rectangle: Rounded Corners 633">
              <a:extLst>
                <a:ext uri="{FF2B5EF4-FFF2-40B4-BE49-F238E27FC236}">
                  <a16:creationId xmlns:a16="http://schemas.microsoft.com/office/drawing/2014/main" xmlns="" id="{FBF930D3-1AFA-4C11-B760-C672DD88E33B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5" name="Rectangle 634">
              <a:extLst>
                <a:ext uri="{FF2B5EF4-FFF2-40B4-BE49-F238E27FC236}">
                  <a16:creationId xmlns:a16="http://schemas.microsoft.com/office/drawing/2014/main" xmlns="" id="{5463AFC6-C51C-4250-9694-1A4E3FED7C48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6" name="Rectangle: Top Corners Rounded 635">
              <a:extLst>
                <a:ext uri="{FF2B5EF4-FFF2-40B4-BE49-F238E27FC236}">
                  <a16:creationId xmlns:a16="http://schemas.microsoft.com/office/drawing/2014/main" xmlns="" id="{87781F60-99BE-4EAE-8F6D-08FD4F191F04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41" name="Group 640">
            <a:extLst>
              <a:ext uri="{FF2B5EF4-FFF2-40B4-BE49-F238E27FC236}">
                <a16:creationId xmlns:a16="http://schemas.microsoft.com/office/drawing/2014/main" xmlns="" id="{A28F24A7-DF9C-460D-8913-82D3B9E5DFB3}"/>
              </a:ext>
            </a:extLst>
          </p:cNvPr>
          <p:cNvGrpSpPr/>
          <p:nvPr/>
        </p:nvGrpSpPr>
        <p:grpSpPr>
          <a:xfrm>
            <a:off x="4691235" y="2870456"/>
            <a:ext cx="822561" cy="689409"/>
            <a:chOff x="11811836" y="3568335"/>
            <a:chExt cx="822561" cy="689409"/>
          </a:xfrm>
        </p:grpSpPr>
        <p:sp>
          <p:nvSpPr>
            <p:cNvPr id="642" name="Rectangle: Rounded Corners 641">
              <a:extLst>
                <a:ext uri="{FF2B5EF4-FFF2-40B4-BE49-F238E27FC236}">
                  <a16:creationId xmlns:a16="http://schemas.microsoft.com/office/drawing/2014/main" xmlns="" id="{B827CEFD-9DB8-4D64-877E-AAA765918C08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3" name="Rectangle 642">
              <a:extLst>
                <a:ext uri="{FF2B5EF4-FFF2-40B4-BE49-F238E27FC236}">
                  <a16:creationId xmlns:a16="http://schemas.microsoft.com/office/drawing/2014/main" xmlns="" id="{7C2645FC-B04C-4C24-BACF-AC78604D67D2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4" name="Rectangle: Top Corners Rounded 643">
              <a:extLst>
                <a:ext uri="{FF2B5EF4-FFF2-40B4-BE49-F238E27FC236}">
                  <a16:creationId xmlns:a16="http://schemas.microsoft.com/office/drawing/2014/main" xmlns="" id="{2CF18EE2-D634-4163-B2BC-8636ED1FB3D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45" name="Group 644">
            <a:extLst>
              <a:ext uri="{FF2B5EF4-FFF2-40B4-BE49-F238E27FC236}">
                <a16:creationId xmlns:a16="http://schemas.microsoft.com/office/drawing/2014/main" xmlns="" id="{74C6A252-B998-483E-A88D-EE9210964D2A}"/>
              </a:ext>
            </a:extLst>
          </p:cNvPr>
          <p:cNvGrpSpPr/>
          <p:nvPr/>
        </p:nvGrpSpPr>
        <p:grpSpPr>
          <a:xfrm>
            <a:off x="4691235" y="3621470"/>
            <a:ext cx="822561" cy="689409"/>
            <a:chOff x="11811836" y="3568335"/>
            <a:chExt cx="822561" cy="689409"/>
          </a:xfrm>
        </p:grpSpPr>
        <p:sp>
          <p:nvSpPr>
            <p:cNvPr id="646" name="Rectangle: Rounded Corners 645">
              <a:extLst>
                <a:ext uri="{FF2B5EF4-FFF2-40B4-BE49-F238E27FC236}">
                  <a16:creationId xmlns:a16="http://schemas.microsoft.com/office/drawing/2014/main" xmlns="" id="{74A8FB43-E4BF-4703-9DBD-6DAE03BB0EC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7" name="Rectangle 646">
              <a:extLst>
                <a:ext uri="{FF2B5EF4-FFF2-40B4-BE49-F238E27FC236}">
                  <a16:creationId xmlns:a16="http://schemas.microsoft.com/office/drawing/2014/main" xmlns="" id="{C7C57E84-20EC-4A9D-80F1-BC4A851C9CF8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8" name="Rectangle: Top Corners Rounded 647">
              <a:extLst>
                <a:ext uri="{FF2B5EF4-FFF2-40B4-BE49-F238E27FC236}">
                  <a16:creationId xmlns:a16="http://schemas.microsoft.com/office/drawing/2014/main" xmlns="" id="{B3EEEFF0-A5D0-4CFE-B480-B415E05776A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49" name="Group 648">
            <a:extLst>
              <a:ext uri="{FF2B5EF4-FFF2-40B4-BE49-F238E27FC236}">
                <a16:creationId xmlns:a16="http://schemas.microsoft.com/office/drawing/2014/main" xmlns="" id="{9FF0C06C-A351-473F-A50C-55C3DC70DC77}"/>
              </a:ext>
            </a:extLst>
          </p:cNvPr>
          <p:cNvGrpSpPr/>
          <p:nvPr/>
        </p:nvGrpSpPr>
        <p:grpSpPr>
          <a:xfrm>
            <a:off x="5563799" y="2870456"/>
            <a:ext cx="822561" cy="689409"/>
            <a:chOff x="11811836" y="3568335"/>
            <a:chExt cx="822561" cy="689409"/>
          </a:xfrm>
        </p:grpSpPr>
        <p:sp>
          <p:nvSpPr>
            <p:cNvPr id="650" name="Rectangle: Rounded Corners 649">
              <a:extLst>
                <a:ext uri="{FF2B5EF4-FFF2-40B4-BE49-F238E27FC236}">
                  <a16:creationId xmlns:a16="http://schemas.microsoft.com/office/drawing/2014/main" xmlns="" id="{F3987A25-7745-4F3B-8F73-063F7D57F3D7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1" name="Rectangle 650">
              <a:extLst>
                <a:ext uri="{FF2B5EF4-FFF2-40B4-BE49-F238E27FC236}">
                  <a16:creationId xmlns:a16="http://schemas.microsoft.com/office/drawing/2014/main" xmlns="" id="{FA558AAE-53CB-404B-A176-4DEA097ACA49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2" name="Rectangle: Top Corners Rounded 651">
              <a:extLst>
                <a:ext uri="{FF2B5EF4-FFF2-40B4-BE49-F238E27FC236}">
                  <a16:creationId xmlns:a16="http://schemas.microsoft.com/office/drawing/2014/main" xmlns="" id="{87F24620-FA88-4036-A954-56CEB3EB2D36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7" name="Group 656">
            <a:extLst>
              <a:ext uri="{FF2B5EF4-FFF2-40B4-BE49-F238E27FC236}">
                <a16:creationId xmlns:a16="http://schemas.microsoft.com/office/drawing/2014/main" xmlns="" id="{BF7FA47C-25B8-4443-848B-0F96699D60E7}"/>
              </a:ext>
            </a:extLst>
          </p:cNvPr>
          <p:cNvGrpSpPr/>
          <p:nvPr/>
        </p:nvGrpSpPr>
        <p:grpSpPr>
          <a:xfrm>
            <a:off x="6438005" y="2870456"/>
            <a:ext cx="822561" cy="689409"/>
            <a:chOff x="11811836" y="3568335"/>
            <a:chExt cx="822561" cy="689409"/>
          </a:xfrm>
        </p:grpSpPr>
        <p:sp>
          <p:nvSpPr>
            <p:cNvPr id="658" name="Rectangle: Rounded Corners 657">
              <a:extLst>
                <a:ext uri="{FF2B5EF4-FFF2-40B4-BE49-F238E27FC236}">
                  <a16:creationId xmlns:a16="http://schemas.microsoft.com/office/drawing/2014/main" xmlns="" id="{0707DD9C-E188-4597-8FB3-92FD484D6A1C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9" name="Rectangle 658">
              <a:extLst>
                <a:ext uri="{FF2B5EF4-FFF2-40B4-BE49-F238E27FC236}">
                  <a16:creationId xmlns:a16="http://schemas.microsoft.com/office/drawing/2014/main" xmlns="" id="{EB3F3C5F-8B6E-4E6B-83B1-AA301AB85D01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0" name="Rectangle: Top Corners Rounded 659">
              <a:extLst>
                <a:ext uri="{FF2B5EF4-FFF2-40B4-BE49-F238E27FC236}">
                  <a16:creationId xmlns:a16="http://schemas.microsoft.com/office/drawing/2014/main" xmlns="" id="{99B412C3-A8DE-4443-A3B5-16F2E5C2E5CF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61" name="Group 660">
            <a:extLst>
              <a:ext uri="{FF2B5EF4-FFF2-40B4-BE49-F238E27FC236}">
                <a16:creationId xmlns:a16="http://schemas.microsoft.com/office/drawing/2014/main" xmlns="" id="{E3458571-006A-420D-86D1-ED4E7C92772B}"/>
              </a:ext>
            </a:extLst>
          </p:cNvPr>
          <p:cNvGrpSpPr/>
          <p:nvPr/>
        </p:nvGrpSpPr>
        <p:grpSpPr>
          <a:xfrm>
            <a:off x="6438005" y="3621470"/>
            <a:ext cx="822561" cy="689409"/>
            <a:chOff x="11811836" y="3568335"/>
            <a:chExt cx="822561" cy="689409"/>
          </a:xfrm>
        </p:grpSpPr>
        <p:sp>
          <p:nvSpPr>
            <p:cNvPr id="662" name="Rectangle: Rounded Corners 661">
              <a:extLst>
                <a:ext uri="{FF2B5EF4-FFF2-40B4-BE49-F238E27FC236}">
                  <a16:creationId xmlns:a16="http://schemas.microsoft.com/office/drawing/2014/main" xmlns="" id="{63091B59-6497-4AE5-94F4-F486A40C6E14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3" name="Rectangle 662">
              <a:extLst>
                <a:ext uri="{FF2B5EF4-FFF2-40B4-BE49-F238E27FC236}">
                  <a16:creationId xmlns:a16="http://schemas.microsoft.com/office/drawing/2014/main" xmlns="" id="{6800B890-7894-43D1-AD15-C7D98923F2A6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4" name="Rectangle: Top Corners Rounded 663">
              <a:extLst>
                <a:ext uri="{FF2B5EF4-FFF2-40B4-BE49-F238E27FC236}">
                  <a16:creationId xmlns:a16="http://schemas.microsoft.com/office/drawing/2014/main" xmlns="" id="{FAED2306-7AA6-4B7F-B786-95428F2BE6F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69" name="Group 668">
            <a:extLst>
              <a:ext uri="{FF2B5EF4-FFF2-40B4-BE49-F238E27FC236}">
                <a16:creationId xmlns:a16="http://schemas.microsoft.com/office/drawing/2014/main" xmlns="" id="{A26BBA04-18AA-4C04-82AA-547343ADE8BB}"/>
              </a:ext>
            </a:extLst>
          </p:cNvPr>
          <p:cNvGrpSpPr/>
          <p:nvPr/>
        </p:nvGrpSpPr>
        <p:grpSpPr>
          <a:xfrm>
            <a:off x="7314573" y="3621470"/>
            <a:ext cx="822561" cy="689409"/>
            <a:chOff x="11811836" y="3568335"/>
            <a:chExt cx="822561" cy="689409"/>
          </a:xfrm>
        </p:grpSpPr>
        <p:sp>
          <p:nvSpPr>
            <p:cNvPr id="670" name="Rectangle: Rounded Corners 669">
              <a:extLst>
                <a:ext uri="{FF2B5EF4-FFF2-40B4-BE49-F238E27FC236}">
                  <a16:creationId xmlns:a16="http://schemas.microsoft.com/office/drawing/2014/main" xmlns="" id="{8AB969EE-DCBC-4A60-A45A-40EC1087B18C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1" name="Rectangle 670">
              <a:extLst>
                <a:ext uri="{FF2B5EF4-FFF2-40B4-BE49-F238E27FC236}">
                  <a16:creationId xmlns:a16="http://schemas.microsoft.com/office/drawing/2014/main" xmlns="" id="{6DBDC803-A0C0-4AEF-A75A-764A97327302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2" name="Rectangle: Top Corners Rounded 671">
              <a:extLst>
                <a:ext uri="{FF2B5EF4-FFF2-40B4-BE49-F238E27FC236}">
                  <a16:creationId xmlns:a16="http://schemas.microsoft.com/office/drawing/2014/main" xmlns="" id="{0E06F89F-7634-46C4-8655-8BCBFBC13985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73" name="Group 672">
            <a:extLst>
              <a:ext uri="{FF2B5EF4-FFF2-40B4-BE49-F238E27FC236}">
                <a16:creationId xmlns:a16="http://schemas.microsoft.com/office/drawing/2014/main" xmlns="" id="{37957F89-A3DC-4BD1-B62E-95658493A8F5}"/>
              </a:ext>
            </a:extLst>
          </p:cNvPr>
          <p:cNvGrpSpPr/>
          <p:nvPr/>
        </p:nvGrpSpPr>
        <p:grpSpPr>
          <a:xfrm>
            <a:off x="8185269" y="2870456"/>
            <a:ext cx="822561" cy="689409"/>
            <a:chOff x="11811836" y="3568335"/>
            <a:chExt cx="822561" cy="689409"/>
          </a:xfrm>
        </p:grpSpPr>
        <p:sp>
          <p:nvSpPr>
            <p:cNvPr id="674" name="Rectangle: Rounded Corners 673">
              <a:extLst>
                <a:ext uri="{FF2B5EF4-FFF2-40B4-BE49-F238E27FC236}">
                  <a16:creationId xmlns:a16="http://schemas.microsoft.com/office/drawing/2014/main" xmlns="" id="{599B580B-CA90-4971-850B-0795F0813EDB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5" name="Rectangle 674">
              <a:extLst>
                <a:ext uri="{FF2B5EF4-FFF2-40B4-BE49-F238E27FC236}">
                  <a16:creationId xmlns:a16="http://schemas.microsoft.com/office/drawing/2014/main" xmlns="" id="{50FF54C4-16F6-4F35-BE83-9B836753009B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6" name="Rectangle: Top Corners Rounded 675">
              <a:extLst>
                <a:ext uri="{FF2B5EF4-FFF2-40B4-BE49-F238E27FC236}">
                  <a16:creationId xmlns:a16="http://schemas.microsoft.com/office/drawing/2014/main" xmlns="" id="{B8662D78-8D0D-4BC7-896A-58854FB9B43D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xmlns="" id="{C8DF2347-0B41-459D-86BB-234FDB8769A3}"/>
              </a:ext>
            </a:extLst>
          </p:cNvPr>
          <p:cNvGrpSpPr/>
          <p:nvPr/>
        </p:nvGrpSpPr>
        <p:grpSpPr>
          <a:xfrm>
            <a:off x="9055926" y="2870456"/>
            <a:ext cx="822561" cy="689409"/>
            <a:chOff x="11811836" y="3568335"/>
            <a:chExt cx="822561" cy="689409"/>
          </a:xfrm>
        </p:grpSpPr>
        <p:sp>
          <p:nvSpPr>
            <p:cNvPr id="682" name="Rectangle: Rounded Corners 681">
              <a:extLst>
                <a:ext uri="{FF2B5EF4-FFF2-40B4-BE49-F238E27FC236}">
                  <a16:creationId xmlns:a16="http://schemas.microsoft.com/office/drawing/2014/main" xmlns="" id="{402464DC-97C2-473C-94C1-2B7B6A6CC480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3" name="Rectangle 682">
              <a:extLst>
                <a:ext uri="{FF2B5EF4-FFF2-40B4-BE49-F238E27FC236}">
                  <a16:creationId xmlns:a16="http://schemas.microsoft.com/office/drawing/2014/main" xmlns="" id="{F621B559-DC13-4A0B-94BB-B1AF5E0CFDE8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4" name="Rectangle: Top Corners Rounded 683">
              <a:extLst>
                <a:ext uri="{FF2B5EF4-FFF2-40B4-BE49-F238E27FC236}">
                  <a16:creationId xmlns:a16="http://schemas.microsoft.com/office/drawing/2014/main" xmlns="" id="{1FE3ABFC-FD1F-4BBA-8B24-A8F96C92AC8D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93" name="Group 692">
            <a:extLst>
              <a:ext uri="{FF2B5EF4-FFF2-40B4-BE49-F238E27FC236}">
                <a16:creationId xmlns:a16="http://schemas.microsoft.com/office/drawing/2014/main" xmlns="" id="{37BFBCC2-C8B1-4C38-82DA-80E724AA6A59}"/>
              </a:ext>
            </a:extLst>
          </p:cNvPr>
          <p:cNvGrpSpPr/>
          <p:nvPr/>
        </p:nvGrpSpPr>
        <p:grpSpPr>
          <a:xfrm>
            <a:off x="9929766" y="3621470"/>
            <a:ext cx="822561" cy="689409"/>
            <a:chOff x="11811836" y="3568335"/>
            <a:chExt cx="822561" cy="689409"/>
          </a:xfrm>
        </p:grpSpPr>
        <p:sp>
          <p:nvSpPr>
            <p:cNvPr id="694" name="Rectangle: Rounded Corners 693">
              <a:extLst>
                <a:ext uri="{FF2B5EF4-FFF2-40B4-BE49-F238E27FC236}">
                  <a16:creationId xmlns:a16="http://schemas.microsoft.com/office/drawing/2014/main" xmlns="" id="{54C53EED-F669-4522-B1E3-6390048632E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5" name="Rectangle 694">
              <a:extLst>
                <a:ext uri="{FF2B5EF4-FFF2-40B4-BE49-F238E27FC236}">
                  <a16:creationId xmlns:a16="http://schemas.microsoft.com/office/drawing/2014/main" xmlns="" id="{F9238449-92ED-4F08-A351-27BAF74BF74D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6" name="Rectangle: Top Corners Rounded 695">
              <a:extLst>
                <a:ext uri="{FF2B5EF4-FFF2-40B4-BE49-F238E27FC236}">
                  <a16:creationId xmlns:a16="http://schemas.microsoft.com/office/drawing/2014/main" xmlns="" id="{CC52F1C2-5BCC-4CC1-8E44-CE19EAA1C5F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97" name="Group 696">
            <a:extLst>
              <a:ext uri="{FF2B5EF4-FFF2-40B4-BE49-F238E27FC236}">
                <a16:creationId xmlns:a16="http://schemas.microsoft.com/office/drawing/2014/main" xmlns="" id="{5C09EB50-4895-4B13-9522-20496B20903B}"/>
              </a:ext>
            </a:extLst>
          </p:cNvPr>
          <p:cNvGrpSpPr/>
          <p:nvPr/>
        </p:nvGrpSpPr>
        <p:grpSpPr>
          <a:xfrm>
            <a:off x="10796169" y="2870456"/>
            <a:ext cx="822561" cy="689409"/>
            <a:chOff x="11811836" y="3568335"/>
            <a:chExt cx="822561" cy="689409"/>
          </a:xfrm>
        </p:grpSpPr>
        <p:sp>
          <p:nvSpPr>
            <p:cNvPr id="698" name="Rectangle: Rounded Corners 697">
              <a:extLst>
                <a:ext uri="{FF2B5EF4-FFF2-40B4-BE49-F238E27FC236}">
                  <a16:creationId xmlns:a16="http://schemas.microsoft.com/office/drawing/2014/main" xmlns="" id="{0647D83B-AD93-4BAA-A53D-B0E7A4DC6C1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9" name="Rectangle 698">
              <a:extLst>
                <a:ext uri="{FF2B5EF4-FFF2-40B4-BE49-F238E27FC236}">
                  <a16:creationId xmlns:a16="http://schemas.microsoft.com/office/drawing/2014/main" xmlns="" id="{7E00BEEC-62EE-4DC6-B52B-820F4821AF30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0" name="Rectangle: Top Corners Rounded 699">
              <a:extLst>
                <a:ext uri="{FF2B5EF4-FFF2-40B4-BE49-F238E27FC236}">
                  <a16:creationId xmlns:a16="http://schemas.microsoft.com/office/drawing/2014/main" xmlns="" id="{D798D46F-C526-4763-B51F-7A9143DE07B1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9" name="Group 708">
            <a:extLst>
              <a:ext uri="{FF2B5EF4-FFF2-40B4-BE49-F238E27FC236}">
                <a16:creationId xmlns:a16="http://schemas.microsoft.com/office/drawing/2014/main" xmlns="" id="{158ACF42-E40E-42D9-8AC7-2C12B16C6D5B}"/>
              </a:ext>
            </a:extLst>
          </p:cNvPr>
          <p:cNvGrpSpPr/>
          <p:nvPr/>
        </p:nvGrpSpPr>
        <p:grpSpPr>
          <a:xfrm>
            <a:off x="1218517" y="4991100"/>
            <a:ext cx="961045" cy="689409"/>
            <a:chOff x="11811836" y="3568335"/>
            <a:chExt cx="822561" cy="689409"/>
          </a:xfrm>
        </p:grpSpPr>
        <p:sp>
          <p:nvSpPr>
            <p:cNvPr id="710" name="Rectangle: Rounded Corners 709">
              <a:extLst>
                <a:ext uri="{FF2B5EF4-FFF2-40B4-BE49-F238E27FC236}">
                  <a16:creationId xmlns:a16="http://schemas.microsoft.com/office/drawing/2014/main" xmlns="" id="{7F334F84-4AAC-40D8-BDC6-455CB63B9E19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1" name="Rectangle 710">
              <a:extLst>
                <a:ext uri="{FF2B5EF4-FFF2-40B4-BE49-F238E27FC236}">
                  <a16:creationId xmlns:a16="http://schemas.microsoft.com/office/drawing/2014/main" xmlns="" id="{3D0AB597-6111-4ED2-AC86-1586A4624E54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2" name="Rectangle: Top Corners Rounded 711">
              <a:extLst>
                <a:ext uri="{FF2B5EF4-FFF2-40B4-BE49-F238E27FC236}">
                  <a16:creationId xmlns:a16="http://schemas.microsoft.com/office/drawing/2014/main" xmlns="" id="{41DA185C-0832-42E5-B9EE-A7744BAD766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17" name="Group 716">
            <a:extLst>
              <a:ext uri="{FF2B5EF4-FFF2-40B4-BE49-F238E27FC236}">
                <a16:creationId xmlns:a16="http://schemas.microsoft.com/office/drawing/2014/main" xmlns="" id="{397921F4-A441-4CCB-A975-BB6E50DE1651}"/>
              </a:ext>
            </a:extLst>
          </p:cNvPr>
          <p:cNvGrpSpPr/>
          <p:nvPr/>
        </p:nvGrpSpPr>
        <p:grpSpPr>
          <a:xfrm>
            <a:off x="2265779" y="4991100"/>
            <a:ext cx="961045" cy="689409"/>
            <a:chOff x="11811836" y="3568335"/>
            <a:chExt cx="822561" cy="689409"/>
          </a:xfrm>
        </p:grpSpPr>
        <p:sp>
          <p:nvSpPr>
            <p:cNvPr id="718" name="Rectangle: Rounded Corners 717">
              <a:extLst>
                <a:ext uri="{FF2B5EF4-FFF2-40B4-BE49-F238E27FC236}">
                  <a16:creationId xmlns:a16="http://schemas.microsoft.com/office/drawing/2014/main" xmlns="" id="{2A3CF27E-CDCC-452D-8361-AACED4CAED3C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9" name="Rectangle 718">
              <a:extLst>
                <a:ext uri="{FF2B5EF4-FFF2-40B4-BE49-F238E27FC236}">
                  <a16:creationId xmlns:a16="http://schemas.microsoft.com/office/drawing/2014/main" xmlns="" id="{64F4124E-DF30-40BB-9611-1271F0369194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0" name="Rectangle: Top Corners Rounded 719">
              <a:extLst>
                <a:ext uri="{FF2B5EF4-FFF2-40B4-BE49-F238E27FC236}">
                  <a16:creationId xmlns:a16="http://schemas.microsoft.com/office/drawing/2014/main" xmlns="" id="{A0272A73-3A79-4CDF-AFE7-13CFC2D619E0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21" name="Group 720">
            <a:extLst>
              <a:ext uri="{FF2B5EF4-FFF2-40B4-BE49-F238E27FC236}">
                <a16:creationId xmlns:a16="http://schemas.microsoft.com/office/drawing/2014/main" xmlns="" id="{33DAE98C-9985-4409-968C-453C6F6B1A55}"/>
              </a:ext>
            </a:extLst>
          </p:cNvPr>
          <p:cNvGrpSpPr/>
          <p:nvPr/>
        </p:nvGrpSpPr>
        <p:grpSpPr>
          <a:xfrm>
            <a:off x="2265779" y="5749192"/>
            <a:ext cx="961045" cy="689409"/>
            <a:chOff x="11811836" y="3568335"/>
            <a:chExt cx="822561" cy="689409"/>
          </a:xfrm>
        </p:grpSpPr>
        <p:sp>
          <p:nvSpPr>
            <p:cNvPr id="722" name="Rectangle: Rounded Corners 721">
              <a:extLst>
                <a:ext uri="{FF2B5EF4-FFF2-40B4-BE49-F238E27FC236}">
                  <a16:creationId xmlns:a16="http://schemas.microsoft.com/office/drawing/2014/main" xmlns="" id="{BFD6D979-AC6C-4650-8218-0E55A90708C1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3" name="Rectangle 722">
              <a:extLst>
                <a:ext uri="{FF2B5EF4-FFF2-40B4-BE49-F238E27FC236}">
                  <a16:creationId xmlns:a16="http://schemas.microsoft.com/office/drawing/2014/main" xmlns="" id="{7DAEF61E-1B52-49FB-A433-CCD5BE80CFCB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" name="Rectangle: Top Corners Rounded 723">
              <a:extLst>
                <a:ext uri="{FF2B5EF4-FFF2-40B4-BE49-F238E27FC236}">
                  <a16:creationId xmlns:a16="http://schemas.microsoft.com/office/drawing/2014/main" xmlns="" id="{F4E28EB8-48B4-4479-B0DC-4C8536A42774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29" name="Group 728">
            <a:extLst>
              <a:ext uri="{FF2B5EF4-FFF2-40B4-BE49-F238E27FC236}">
                <a16:creationId xmlns:a16="http://schemas.microsoft.com/office/drawing/2014/main" xmlns="" id="{7228A1AE-9A84-4404-B381-71257B796280}"/>
              </a:ext>
            </a:extLst>
          </p:cNvPr>
          <p:cNvGrpSpPr/>
          <p:nvPr/>
        </p:nvGrpSpPr>
        <p:grpSpPr>
          <a:xfrm>
            <a:off x="3292154" y="5749192"/>
            <a:ext cx="961045" cy="689409"/>
            <a:chOff x="11811836" y="3568335"/>
            <a:chExt cx="822561" cy="689409"/>
          </a:xfrm>
        </p:grpSpPr>
        <p:sp>
          <p:nvSpPr>
            <p:cNvPr id="730" name="Rectangle: Rounded Corners 729">
              <a:extLst>
                <a:ext uri="{FF2B5EF4-FFF2-40B4-BE49-F238E27FC236}">
                  <a16:creationId xmlns:a16="http://schemas.microsoft.com/office/drawing/2014/main" xmlns="" id="{D1507FE8-25C8-4151-849E-6EF832AC0878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1" name="Rectangle 730">
              <a:extLst>
                <a:ext uri="{FF2B5EF4-FFF2-40B4-BE49-F238E27FC236}">
                  <a16:creationId xmlns:a16="http://schemas.microsoft.com/office/drawing/2014/main" xmlns="" id="{30D2D4BF-0F03-4355-8387-FE57F7298486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2" name="Rectangle: Top Corners Rounded 731">
              <a:extLst>
                <a:ext uri="{FF2B5EF4-FFF2-40B4-BE49-F238E27FC236}">
                  <a16:creationId xmlns:a16="http://schemas.microsoft.com/office/drawing/2014/main" xmlns="" id="{9D95DF77-41A2-4A09-973A-9564546E7B4B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33" name="Group 732">
            <a:extLst>
              <a:ext uri="{FF2B5EF4-FFF2-40B4-BE49-F238E27FC236}">
                <a16:creationId xmlns:a16="http://schemas.microsoft.com/office/drawing/2014/main" xmlns="" id="{986BDFA8-2F59-4806-BFE3-235E4BE924E6}"/>
              </a:ext>
            </a:extLst>
          </p:cNvPr>
          <p:cNvGrpSpPr/>
          <p:nvPr/>
        </p:nvGrpSpPr>
        <p:grpSpPr>
          <a:xfrm>
            <a:off x="4360371" y="4991100"/>
            <a:ext cx="961045" cy="689409"/>
            <a:chOff x="11811836" y="3568335"/>
            <a:chExt cx="822561" cy="689409"/>
          </a:xfrm>
        </p:grpSpPr>
        <p:sp>
          <p:nvSpPr>
            <p:cNvPr id="734" name="Rectangle: Rounded Corners 733">
              <a:extLst>
                <a:ext uri="{FF2B5EF4-FFF2-40B4-BE49-F238E27FC236}">
                  <a16:creationId xmlns:a16="http://schemas.microsoft.com/office/drawing/2014/main" xmlns="" id="{6C06C02D-38C5-412E-A33C-10CAA4E096FB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5" name="Rectangle 734">
              <a:extLst>
                <a:ext uri="{FF2B5EF4-FFF2-40B4-BE49-F238E27FC236}">
                  <a16:creationId xmlns:a16="http://schemas.microsoft.com/office/drawing/2014/main" xmlns="" id="{790533BB-6B80-4258-A314-F6FBB628E50C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6" name="Rectangle: Top Corners Rounded 735">
              <a:extLst>
                <a:ext uri="{FF2B5EF4-FFF2-40B4-BE49-F238E27FC236}">
                  <a16:creationId xmlns:a16="http://schemas.microsoft.com/office/drawing/2014/main" xmlns="" id="{0EADCFA8-F179-46A4-82CB-DFD618B9232C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37" name="Group 736">
            <a:extLst>
              <a:ext uri="{FF2B5EF4-FFF2-40B4-BE49-F238E27FC236}">
                <a16:creationId xmlns:a16="http://schemas.microsoft.com/office/drawing/2014/main" xmlns="" id="{4E7C48F9-93A4-48EE-B334-8DCFBF1460BF}"/>
              </a:ext>
            </a:extLst>
          </p:cNvPr>
          <p:cNvGrpSpPr/>
          <p:nvPr/>
        </p:nvGrpSpPr>
        <p:grpSpPr>
          <a:xfrm>
            <a:off x="4360371" y="5749192"/>
            <a:ext cx="961045" cy="689409"/>
            <a:chOff x="11811836" y="3568335"/>
            <a:chExt cx="822561" cy="689409"/>
          </a:xfrm>
        </p:grpSpPr>
        <p:sp>
          <p:nvSpPr>
            <p:cNvPr id="738" name="Rectangle: Rounded Corners 737">
              <a:extLst>
                <a:ext uri="{FF2B5EF4-FFF2-40B4-BE49-F238E27FC236}">
                  <a16:creationId xmlns:a16="http://schemas.microsoft.com/office/drawing/2014/main" xmlns="" id="{B85F9940-1A24-4D51-8D21-744E7438FCF2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9" name="Rectangle 738">
              <a:extLst>
                <a:ext uri="{FF2B5EF4-FFF2-40B4-BE49-F238E27FC236}">
                  <a16:creationId xmlns:a16="http://schemas.microsoft.com/office/drawing/2014/main" xmlns="" id="{003E4273-F017-4C2F-9BB7-18DB327C4FF1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0" name="Rectangle: Top Corners Rounded 739">
              <a:extLst>
                <a:ext uri="{FF2B5EF4-FFF2-40B4-BE49-F238E27FC236}">
                  <a16:creationId xmlns:a16="http://schemas.microsoft.com/office/drawing/2014/main" xmlns="" id="{7D656750-9783-4A3E-BE93-2017F98E7DB5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41" name="Group 740">
            <a:extLst>
              <a:ext uri="{FF2B5EF4-FFF2-40B4-BE49-F238E27FC236}">
                <a16:creationId xmlns:a16="http://schemas.microsoft.com/office/drawing/2014/main" xmlns="" id="{5B82FF93-C2CF-42C7-8CD7-39C2D7E53A9A}"/>
              </a:ext>
            </a:extLst>
          </p:cNvPr>
          <p:cNvGrpSpPr/>
          <p:nvPr/>
        </p:nvGrpSpPr>
        <p:grpSpPr>
          <a:xfrm>
            <a:off x="5407358" y="4991100"/>
            <a:ext cx="961045" cy="689409"/>
            <a:chOff x="11811836" y="3568335"/>
            <a:chExt cx="822561" cy="689409"/>
          </a:xfrm>
        </p:grpSpPr>
        <p:sp>
          <p:nvSpPr>
            <p:cNvPr id="742" name="Rectangle: Rounded Corners 741">
              <a:extLst>
                <a:ext uri="{FF2B5EF4-FFF2-40B4-BE49-F238E27FC236}">
                  <a16:creationId xmlns:a16="http://schemas.microsoft.com/office/drawing/2014/main" xmlns="" id="{158C9F8D-5D73-49B6-A41C-32B2D88DC841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3" name="Rectangle 742">
              <a:extLst>
                <a:ext uri="{FF2B5EF4-FFF2-40B4-BE49-F238E27FC236}">
                  <a16:creationId xmlns:a16="http://schemas.microsoft.com/office/drawing/2014/main" xmlns="" id="{E865BBB4-638C-4C71-89E3-59AA062613D0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4" name="Rectangle: Top Corners Rounded 743">
              <a:extLst>
                <a:ext uri="{FF2B5EF4-FFF2-40B4-BE49-F238E27FC236}">
                  <a16:creationId xmlns:a16="http://schemas.microsoft.com/office/drawing/2014/main" xmlns="" id="{B19B29C8-2228-4512-A6E0-093B93C0049E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49" name="Group 748">
            <a:extLst>
              <a:ext uri="{FF2B5EF4-FFF2-40B4-BE49-F238E27FC236}">
                <a16:creationId xmlns:a16="http://schemas.microsoft.com/office/drawing/2014/main" xmlns="" id="{2112FB31-053A-422E-B446-72364942C5C7}"/>
              </a:ext>
            </a:extLst>
          </p:cNvPr>
          <p:cNvGrpSpPr/>
          <p:nvPr/>
        </p:nvGrpSpPr>
        <p:grpSpPr>
          <a:xfrm>
            <a:off x="6454688" y="4991100"/>
            <a:ext cx="961045" cy="689409"/>
            <a:chOff x="11811836" y="3568335"/>
            <a:chExt cx="822561" cy="689409"/>
          </a:xfrm>
        </p:grpSpPr>
        <p:sp>
          <p:nvSpPr>
            <p:cNvPr id="750" name="Rectangle: Rounded Corners 749">
              <a:extLst>
                <a:ext uri="{FF2B5EF4-FFF2-40B4-BE49-F238E27FC236}">
                  <a16:creationId xmlns:a16="http://schemas.microsoft.com/office/drawing/2014/main" xmlns="" id="{F301F347-DDE3-464C-8D28-B279CC7DEBCC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1" name="Rectangle 750">
              <a:extLst>
                <a:ext uri="{FF2B5EF4-FFF2-40B4-BE49-F238E27FC236}">
                  <a16:creationId xmlns:a16="http://schemas.microsoft.com/office/drawing/2014/main" xmlns="" id="{B7F7B6B3-F9F3-4F53-A73D-D9F899004CA7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2" name="Rectangle: Top Corners Rounded 751">
              <a:extLst>
                <a:ext uri="{FF2B5EF4-FFF2-40B4-BE49-F238E27FC236}">
                  <a16:creationId xmlns:a16="http://schemas.microsoft.com/office/drawing/2014/main" xmlns="" id="{69961021-6EA8-4391-810E-C586A14F670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53" name="Group 752">
            <a:extLst>
              <a:ext uri="{FF2B5EF4-FFF2-40B4-BE49-F238E27FC236}">
                <a16:creationId xmlns:a16="http://schemas.microsoft.com/office/drawing/2014/main" xmlns="" id="{7CFB10E6-B599-4138-920A-DB9ACAD813BB}"/>
              </a:ext>
            </a:extLst>
          </p:cNvPr>
          <p:cNvGrpSpPr/>
          <p:nvPr/>
        </p:nvGrpSpPr>
        <p:grpSpPr>
          <a:xfrm>
            <a:off x="6454688" y="5749192"/>
            <a:ext cx="961045" cy="689409"/>
            <a:chOff x="11811836" y="3568335"/>
            <a:chExt cx="822561" cy="689409"/>
          </a:xfrm>
        </p:grpSpPr>
        <p:sp>
          <p:nvSpPr>
            <p:cNvPr id="754" name="Rectangle: Rounded Corners 753">
              <a:extLst>
                <a:ext uri="{FF2B5EF4-FFF2-40B4-BE49-F238E27FC236}">
                  <a16:creationId xmlns:a16="http://schemas.microsoft.com/office/drawing/2014/main" xmlns="" id="{F5A15333-1476-4BFF-A1E7-13AE9FA031E3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5" name="Rectangle 754">
              <a:extLst>
                <a:ext uri="{FF2B5EF4-FFF2-40B4-BE49-F238E27FC236}">
                  <a16:creationId xmlns:a16="http://schemas.microsoft.com/office/drawing/2014/main" xmlns="" id="{8CB45D72-AE78-490A-AEF2-201F81514053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6" name="Rectangle: Top Corners Rounded 755">
              <a:extLst>
                <a:ext uri="{FF2B5EF4-FFF2-40B4-BE49-F238E27FC236}">
                  <a16:creationId xmlns:a16="http://schemas.microsoft.com/office/drawing/2014/main" xmlns="" id="{767F64BD-AFB8-4F44-BF2C-A0F00595E192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57" name="Group 756">
            <a:extLst>
              <a:ext uri="{FF2B5EF4-FFF2-40B4-BE49-F238E27FC236}">
                <a16:creationId xmlns:a16="http://schemas.microsoft.com/office/drawing/2014/main" xmlns="" id="{EE8AB9C6-48ED-410A-9B05-820DC4387BE3}"/>
              </a:ext>
            </a:extLst>
          </p:cNvPr>
          <p:cNvGrpSpPr/>
          <p:nvPr/>
        </p:nvGrpSpPr>
        <p:grpSpPr>
          <a:xfrm>
            <a:off x="7501949" y="4991100"/>
            <a:ext cx="961045" cy="689409"/>
            <a:chOff x="11811836" y="3568335"/>
            <a:chExt cx="822561" cy="689409"/>
          </a:xfrm>
        </p:grpSpPr>
        <p:sp>
          <p:nvSpPr>
            <p:cNvPr id="758" name="Rectangle: Rounded Corners 757">
              <a:extLst>
                <a:ext uri="{FF2B5EF4-FFF2-40B4-BE49-F238E27FC236}">
                  <a16:creationId xmlns:a16="http://schemas.microsoft.com/office/drawing/2014/main" xmlns="" id="{01F2DB63-0DD8-4C31-A3A8-4C461FDC21B4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9" name="Rectangle 758">
              <a:extLst>
                <a:ext uri="{FF2B5EF4-FFF2-40B4-BE49-F238E27FC236}">
                  <a16:creationId xmlns:a16="http://schemas.microsoft.com/office/drawing/2014/main" xmlns="" id="{B0ADD6E5-3C4D-4110-B89D-2CD8CB332653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0" name="Rectangle: Top Corners Rounded 759">
              <a:extLst>
                <a:ext uri="{FF2B5EF4-FFF2-40B4-BE49-F238E27FC236}">
                  <a16:creationId xmlns:a16="http://schemas.microsoft.com/office/drawing/2014/main" xmlns="" id="{8B9A32F0-65F3-432E-86E8-7E1E9204553E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61" name="Group 760">
            <a:extLst>
              <a:ext uri="{FF2B5EF4-FFF2-40B4-BE49-F238E27FC236}">
                <a16:creationId xmlns:a16="http://schemas.microsoft.com/office/drawing/2014/main" xmlns="" id="{F6C5EAE1-7208-44FF-B8FC-3975B67F33ED}"/>
              </a:ext>
            </a:extLst>
          </p:cNvPr>
          <p:cNvGrpSpPr/>
          <p:nvPr/>
        </p:nvGrpSpPr>
        <p:grpSpPr>
          <a:xfrm>
            <a:off x="7501949" y="5749192"/>
            <a:ext cx="961045" cy="689409"/>
            <a:chOff x="11811836" y="3568335"/>
            <a:chExt cx="822561" cy="689409"/>
          </a:xfrm>
        </p:grpSpPr>
        <p:sp>
          <p:nvSpPr>
            <p:cNvPr id="762" name="Rectangle: Rounded Corners 761">
              <a:extLst>
                <a:ext uri="{FF2B5EF4-FFF2-40B4-BE49-F238E27FC236}">
                  <a16:creationId xmlns:a16="http://schemas.microsoft.com/office/drawing/2014/main" xmlns="" id="{2C4E2B76-323B-4AE9-8A53-110A5E1D66A3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3" name="Rectangle 762">
              <a:extLst>
                <a:ext uri="{FF2B5EF4-FFF2-40B4-BE49-F238E27FC236}">
                  <a16:creationId xmlns:a16="http://schemas.microsoft.com/office/drawing/2014/main" xmlns="" id="{ECB685DE-CE05-41AD-90E1-621C452691B7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4" name="Rectangle: Top Corners Rounded 763">
              <a:extLst>
                <a:ext uri="{FF2B5EF4-FFF2-40B4-BE49-F238E27FC236}">
                  <a16:creationId xmlns:a16="http://schemas.microsoft.com/office/drawing/2014/main" xmlns="" id="{37B3AE51-5B8C-4E78-BA76-91FDD35F1C15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69" name="Group 768">
            <a:extLst>
              <a:ext uri="{FF2B5EF4-FFF2-40B4-BE49-F238E27FC236}">
                <a16:creationId xmlns:a16="http://schemas.microsoft.com/office/drawing/2014/main" xmlns="" id="{1D43C4FD-6E6F-477F-9F0C-B3A7D7E5444D}"/>
              </a:ext>
            </a:extLst>
          </p:cNvPr>
          <p:cNvGrpSpPr/>
          <p:nvPr/>
        </p:nvGrpSpPr>
        <p:grpSpPr>
          <a:xfrm>
            <a:off x="8549416" y="5749192"/>
            <a:ext cx="961045" cy="689409"/>
            <a:chOff x="11811836" y="3568335"/>
            <a:chExt cx="822561" cy="689409"/>
          </a:xfrm>
        </p:grpSpPr>
        <p:sp>
          <p:nvSpPr>
            <p:cNvPr id="770" name="Rectangle: Rounded Corners 769">
              <a:extLst>
                <a:ext uri="{FF2B5EF4-FFF2-40B4-BE49-F238E27FC236}">
                  <a16:creationId xmlns:a16="http://schemas.microsoft.com/office/drawing/2014/main" xmlns="" id="{808305D0-1C1B-4C5E-8BEE-BC714F853DE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1" name="Rectangle 770">
              <a:extLst>
                <a:ext uri="{FF2B5EF4-FFF2-40B4-BE49-F238E27FC236}">
                  <a16:creationId xmlns:a16="http://schemas.microsoft.com/office/drawing/2014/main" xmlns="" id="{07278C37-B6DA-4127-9EC5-1209AE11C857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2" name="Rectangle: Top Corners Rounded 771">
              <a:extLst>
                <a:ext uri="{FF2B5EF4-FFF2-40B4-BE49-F238E27FC236}">
                  <a16:creationId xmlns:a16="http://schemas.microsoft.com/office/drawing/2014/main" xmlns="" id="{B3C2CF17-43F3-4283-A9EB-8027F7F8C4D7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73" name="Group 772">
            <a:extLst>
              <a:ext uri="{FF2B5EF4-FFF2-40B4-BE49-F238E27FC236}">
                <a16:creationId xmlns:a16="http://schemas.microsoft.com/office/drawing/2014/main" xmlns="" id="{C7148FDA-9ADD-421C-A479-184E482A01FB}"/>
              </a:ext>
            </a:extLst>
          </p:cNvPr>
          <p:cNvGrpSpPr/>
          <p:nvPr/>
        </p:nvGrpSpPr>
        <p:grpSpPr>
          <a:xfrm>
            <a:off x="9596094" y="4991100"/>
            <a:ext cx="961045" cy="689409"/>
            <a:chOff x="11811836" y="3568335"/>
            <a:chExt cx="822561" cy="689409"/>
          </a:xfrm>
        </p:grpSpPr>
        <p:sp>
          <p:nvSpPr>
            <p:cNvPr id="774" name="Rectangle: Rounded Corners 773">
              <a:extLst>
                <a:ext uri="{FF2B5EF4-FFF2-40B4-BE49-F238E27FC236}">
                  <a16:creationId xmlns:a16="http://schemas.microsoft.com/office/drawing/2014/main" xmlns="" id="{530939C8-2BE1-407A-875E-93A2A066209B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5" name="Rectangle 774">
              <a:extLst>
                <a:ext uri="{FF2B5EF4-FFF2-40B4-BE49-F238E27FC236}">
                  <a16:creationId xmlns:a16="http://schemas.microsoft.com/office/drawing/2014/main" xmlns="" id="{040D588E-DA5A-4E67-82C3-EEA465363420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6" name="Rectangle: Top Corners Rounded 775">
              <a:extLst>
                <a:ext uri="{FF2B5EF4-FFF2-40B4-BE49-F238E27FC236}">
                  <a16:creationId xmlns:a16="http://schemas.microsoft.com/office/drawing/2014/main" xmlns="" id="{B9BAB979-6BF6-4EBB-B3F2-6AC0A69E7580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77" name="Group 776">
            <a:extLst>
              <a:ext uri="{FF2B5EF4-FFF2-40B4-BE49-F238E27FC236}">
                <a16:creationId xmlns:a16="http://schemas.microsoft.com/office/drawing/2014/main" xmlns="" id="{A31E3CB6-972E-414E-8769-41C425F107B6}"/>
              </a:ext>
            </a:extLst>
          </p:cNvPr>
          <p:cNvGrpSpPr/>
          <p:nvPr/>
        </p:nvGrpSpPr>
        <p:grpSpPr>
          <a:xfrm>
            <a:off x="9596094" y="5749192"/>
            <a:ext cx="961045" cy="689409"/>
            <a:chOff x="11811836" y="3568335"/>
            <a:chExt cx="822561" cy="689409"/>
          </a:xfrm>
        </p:grpSpPr>
        <p:sp>
          <p:nvSpPr>
            <p:cNvPr id="778" name="Rectangle: Rounded Corners 777">
              <a:extLst>
                <a:ext uri="{FF2B5EF4-FFF2-40B4-BE49-F238E27FC236}">
                  <a16:creationId xmlns:a16="http://schemas.microsoft.com/office/drawing/2014/main" xmlns="" id="{5A8B4DDE-CCC9-4DB2-BD7E-2FEB86B1B46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9" name="Rectangle 778">
              <a:extLst>
                <a:ext uri="{FF2B5EF4-FFF2-40B4-BE49-F238E27FC236}">
                  <a16:creationId xmlns:a16="http://schemas.microsoft.com/office/drawing/2014/main" xmlns="" id="{4B83F066-2942-4604-8D8B-AE062590E5DA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80" name="Rectangle: Top Corners Rounded 779">
              <a:extLst>
                <a:ext uri="{FF2B5EF4-FFF2-40B4-BE49-F238E27FC236}">
                  <a16:creationId xmlns:a16="http://schemas.microsoft.com/office/drawing/2014/main" xmlns="" id="{151C0DA2-3723-4BB6-A064-F2271E0A636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81" name="Group 780">
            <a:extLst>
              <a:ext uri="{FF2B5EF4-FFF2-40B4-BE49-F238E27FC236}">
                <a16:creationId xmlns:a16="http://schemas.microsoft.com/office/drawing/2014/main" xmlns="" id="{32DEEDAA-4F20-4FE6-9E2C-7D8BF0CF0209}"/>
              </a:ext>
            </a:extLst>
          </p:cNvPr>
          <p:cNvGrpSpPr/>
          <p:nvPr/>
        </p:nvGrpSpPr>
        <p:grpSpPr>
          <a:xfrm>
            <a:off x="10639473" y="4991100"/>
            <a:ext cx="961045" cy="689409"/>
            <a:chOff x="11811836" y="3568335"/>
            <a:chExt cx="822561" cy="689409"/>
          </a:xfrm>
        </p:grpSpPr>
        <p:sp>
          <p:nvSpPr>
            <p:cNvPr id="782" name="Rectangle: Rounded Corners 781">
              <a:extLst>
                <a:ext uri="{FF2B5EF4-FFF2-40B4-BE49-F238E27FC236}">
                  <a16:creationId xmlns:a16="http://schemas.microsoft.com/office/drawing/2014/main" xmlns="" id="{10C5A4A2-4ECC-4C93-9B2F-4A5736E6FC75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83" name="Rectangle 782">
              <a:extLst>
                <a:ext uri="{FF2B5EF4-FFF2-40B4-BE49-F238E27FC236}">
                  <a16:creationId xmlns:a16="http://schemas.microsoft.com/office/drawing/2014/main" xmlns="" id="{FDD442C1-8328-4866-9AB3-AC6D2F6F65DE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84" name="Rectangle: Top Corners Rounded 783">
              <a:extLst>
                <a:ext uri="{FF2B5EF4-FFF2-40B4-BE49-F238E27FC236}">
                  <a16:creationId xmlns:a16="http://schemas.microsoft.com/office/drawing/2014/main" xmlns="" id="{33C9259F-F9AF-4C98-8798-F7D344EB9688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702609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roup 303">
            <a:extLst>
              <a:ext uri="{FF2B5EF4-FFF2-40B4-BE49-F238E27FC236}">
                <a16:creationId xmlns:a16="http://schemas.microsoft.com/office/drawing/2014/main" xmlns="" id="{6150B8CA-7EAD-42CE-AAFA-369855ABC98E}"/>
              </a:ext>
            </a:extLst>
          </p:cNvPr>
          <p:cNvGrpSpPr/>
          <p:nvPr/>
        </p:nvGrpSpPr>
        <p:grpSpPr>
          <a:xfrm>
            <a:off x="552652" y="408983"/>
            <a:ext cx="11080545" cy="1674412"/>
            <a:chOff x="552652" y="470173"/>
            <a:chExt cx="11080545" cy="1613301"/>
          </a:xfrm>
        </p:grpSpPr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xmlns="" id="{3029528A-BF54-4100-A501-5D2C29BE801B}"/>
                </a:ext>
              </a:extLst>
            </p:cNvPr>
            <p:cNvSpPr/>
            <p:nvPr/>
          </p:nvSpPr>
          <p:spPr>
            <a:xfrm>
              <a:off x="552652" y="470173"/>
              <a:ext cx="429189" cy="1613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xmlns="" id="{A6DE60EA-F42D-4D1F-9149-C1B427CDB4C4}"/>
                </a:ext>
              </a:extLst>
            </p:cNvPr>
            <p:cNvSpPr txBox="1"/>
            <p:nvPr/>
          </p:nvSpPr>
          <p:spPr>
            <a:xfrm rot="16200000">
              <a:off x="374569" y="1107547"/>
              <a:ext cx="7853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Weeks</a:t>
              </a:r>
            </a:p>
          </p:txBody>
        </p:sp>
        <p:grpSp>
          <p:nvGrpSpPr>
            <p:cNvPr id="312" name="Group 311">
              <a:extLst>
                <a:ext uri="{FF2B5EF4-FFF2-40B4-BE49-F238E27FC236}">
                  <a16:creationId xmlns:a16="http://schemas.microsoft.com/office/drawing/2014/main" xmlns="" id="{8EDAD010-80E4-4FA1-B533-FEE12D898284}"/>
                </a:ext>
              </a:extLst>
            </p:cNvPr>
            <p:cNvGrpSpPr/>
            <p:nvPr/>
          </p:nvGrpSpPr>
          <p:grpSpPr>
            <a:xfrm>
              <a:off x="1197867" y="470173"/>
              <a:ext cx="10435330" cy="1602668"/>
              <a:chOff x="1197867" y="352730"/>
              <a:chExt cx="10435330" cy="1936391"/>
            </a:xfrm>
          </p:grpSpPr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xmlns="" id="{3D5DA092-953C-4636-A32E-D5BBDD3F65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9195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xmlns="" id="{F254F42E-97C8-40B8-8FCD-2FCBFCB1A7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12474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xmlns="" id="{E590A9B2-EB66-4309-BED8-B2BB2C784B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43248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Straight Connector 345">
                <a:extLst>
                  <a:ext uri="{FF2B5EF4-FFF2-40B4-BE49-F238E27FC236}">
                    <a16:creationId xmlns:a16="http://schemas.microsoft.com/office/drawing/2014/main" xmlns="" id="{2787E50E-F605-42A7-89E5-981E5A3DAC3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15532" y="-2928544"/>
                <a:ext cx="0" cy="1043532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xmlns="" id="{DD19E970-EEDF-490B-A273-89E5DD71222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15533" y="-4858457"/>
                <a:ext cx="0" cy="1043532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xmlns="" id="{1433A0AC-9D7D-444C-B866-3E29C912B9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443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48">
                <a:extLst>
                  <a:ext uri="{FF2B5EF4-FFF2-40B4-BE49-F238E27FC236}">
                    <a16:creationId xmlns:a16="http://schemas.microsoft.com/office/drawing/2014/main" xmlns="" id="{48575A53-AB2A-4D61-82A4-0EA73511A7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27932" y="352730"/>
                <a:ext cx="0" cy="193327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xmlns="" id="{C1C12376-7C2F-4094-900D-7A6141609750}"/>
              </a:ext>
            </a:extLst>
          </p:cNvPr>
          <p:cNvGrpSpPr/>
          <p:nvPr/>
        </p:nvGrpSpPr>
        <p:grpSpPr>
          <a:xfrm>
            <a:off x="552652" y="2494080"/>
            <a:ext cx="11080545" cy="1669362"/>
            <a:chOff x="552652" y="2808358"/>
            <a:chExt cx="11080545" cy="1608435"/>
          </a:xfrm>
        </p:grpSpPr>
        <p:sp>
          <p:nvSpPr>
            <p:cNvPr id="351" name="Rectangle 350">
              <a:extLst>
                <a:ext uri="{FF2B5EF4-FFF2-40B4-BE49-F238E27FC236}">
                  <a16:creationId xmlns:a16="http://schemas.microsoft.com/office/drawing/2014/main" xmlns="" id="{9EE78C72-C2D2-4257-90EA-A8FE0EFEDFB3}"/>
                </a:ext>
              </a:extLst>
            </p:cNvPr>
            <p:cNvSpPr/>
            <p:nvPr/>
          </p:nvSpPr>
          <p:spPr>
            <a:xfrm>
              <a:off x="552652" y="2810566"/>
              <a:ext cx="429189" cy="16062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2" name="TextBox 351">
              <a:extLst>
                <a:ext uri="{FF2B5EF4-FFF2-40B4-BE49-F238E27FC236}">
                  <a16:creationId xmlns:a16="http://schemas.microsoft.com/office/drawing/2014/main" xmlns="" id="{B4AB8B9E-BE84-4BE1-9D47-1AE362A041BC}"/>
                </a:ext>
              </a:extLst>
            </p:cNvPr>
            <p:cNvSpPr txBox="1"/>
            <p:nvPr/>
          </p:nvSpPr>
          <p:spPr>
            <a:xfrm rot="16200000">
              <a:off x="321115" y="3444402"/>
              <a:ext cx="8922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Months</a:t>
              </a:r>
            </a:p>
          </p:txBody>
        </p:sp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xmlns="" id="{55647F18-B8BD-43A2-A156-D46FA36AFB5D}"/>
                </a:ext>
              </a:extLst>
            </p:cNvPr>
            <p:cNvGrpSpPr/>
            <p:nvPr/>
          </p:nvGrpSpPr>
          <p:grpSpPr>
            <a:xfrm>
              <a:off x="1197146" y="2808358"/>
              <a:ext cx="10436051" cy="1600355"/>
              <a:chOff x="1197146" y="2459890"/>
              <a:chExt cx="10436051" cy="1948824"/>
            </a:xfrm>
          </p:grpSpPr>
          <p:cxnSp>
            <p:nvCxnSpPr>
              <p:cNvPr id="354" name="Straight Connector 353">
                <a:extLst>
                  <a:ext uri="{FF2B5EF4-FFF2-40B4-BE49-F238E27FC236}">
                    <a16:creationId xmlns:a16="http://schemas.microsoft.com/office/drawing/2014/main" xmlns="" id="{BB99A679-B20C-4E94-A7F2-9BD4924C5D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47480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Straight Connector 354">
                <a:extLst>
                  <a:ext uri="{FF2B5EF4-FFF2-40B4-BE49-F238E27FC236}">
                    <a16:creationId xmlns:a16="http://schemas.microsoft.com/office/drawing/2014/main" xmlns="" id="{202FC943-3E2F-4ED7-BBF7-CFB459BEEA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20357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xmlns="" id="{A79A0E28-C60C-4C84-ACD6-E6D9DD7218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84742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xmlns="" id="{1A96464D-FF81-4C04-9FC4-1AC8FBD0BF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3234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xmlns="" id="{F51BDD26-3D20-4299-90CC-BF78BA0B5B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66111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>
                <a:extLst>
                  <a:ext uri="{FF2B5EF4-FFF2-40B4-BE49-F238E27FC236}">
                    <a16:creationId xmlns:a16="http://schemas.microsoft.com/office/drawing/2014/main" xmlns="" id="{6FA801D3-3668-45C7-950A-BD82ACEC0F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38988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Connector 359">
                <a:extLst>
                  <a:ext uri="{FF2B5EF4-FFF2-40B4-BE49-F238E27FC236}">
                    <a16:creationId xmlns:a16="http://schemas.microsoft.com/office/drawing/2014/main" xmlns="" id="{19BC8677-4452-464C-B6C9-8C2B7540A8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11865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>
                <a:extLst>
                  <a:ext uri="{FF2B5EF4-FFF2-40B4-BE49-F238E27FC236}">
                    <a16:creationId xmlns:a16="http://schemas.microsoft.com/office/drawing/2014/main" xmlns="" id="{926C3E38-E6F1-4E54-998B-32EB056934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7619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>
                <a:extLst>
                  <a:ext uri="{FF2B5EF4-FFF2-40B4-BE49-F238E27FC236}">
                    <a16:creationId xmlns:a16="http://schemas.microsoft.com/office/drawing/2014/main" xmlns="" id="{8BB9C3A0-A92F-4707-8435-62F25F886D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30496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>
                <a:extLst>
                  <a:ext uri="{FF2B5EF4-FFF2-40B4-BE49-F238E27FC236}">
                    <a16:creationId xmlns:a16="http://schemas.microsoft.com/office/drawing/2014/main" xmlns="" id="{DC7A9763-1815-4EA2-9F50-8D98FD49FC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03373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>
                <a:extLst>
                  <a:ext uri="{FF2B5EF4-FFF2-40B4-BE49-F238E27FC236}">
                    <a16:creationId xmlns:a16="http://schemas.microsoft.com/office/drawing/2014/main" xmlns="" id="{B2FBC69F-FC63-425F-A3D2-04BDB5C885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76253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>
                <a:extLst>
                  <a:ext uri="{FF2B5EF4-FFF2-40B4-BE49-F238E27FC236}">
                    <a16:creationId xmlns:a16="http://schemas.microsoft.com/office/drawing/2014/main" xmlns="" id="{705D2859-DBDF-4212-8C7D-354ABBD43B5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15532" y="-812664"/>
                <a:ext cx="0" cy="1043532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Connector 365">
                <a:extLst>
                  <a:ext uri="{FF2B5EF4-FFF2-40B4-BE49-F238E27FC236}">
                    <a16:creationId xmlns:a16="http://schemas.microsoft.com/office/drawing/2014/main" xmlns="" id="{5871DF29-2C7E-40DD-AC01-236CD740C56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15533" y="-2757775"/>
                <a:ext cx="0" cy="1043532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xmlns="" id="{5845353F-A92C-43E9-B2E3-3B463B327F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7146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>
                <a:extLst>
                  <a:ext uri="{FF2B5EF4-FFF2-40B4-BE49-F238E27FC236}">
                    <a16:creationId xmlns:a16="http://schemas.microsoft.com/office/drawing/2014/main" xmlns="" id="{D738CC20-F4BE-4A14-AED6-A730B64FE2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32411" y="2462578"/>
                <a:ext cx="0" cy="19461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9" name="Rectangle 368">
            <a:extLst>
              <a:ext uri="{FF2B5EF4-FFF2-40B4-BE49-F238E27FC236}">
                <a16:creationId xmlns:a16="http://schemas.microsoft.com/office/drawing/2014/main" xmlns="" id="{2C012C9E-8DBE-43FD-A4B6-C12D7CA91702}"/>
              </a:ext>
            </a:extLst>
          </p:cNvPr>
          <p:cNvSpPr/>
          <p:nvPr/>
        </p:nvSpPr>
        <p:spPr>
          <a:xfrm>
            <a:off x="552652" y="4574128"/>
            <a:ext cx="429189" cy="16744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xmlns="" id="{946A35EB-0739-45E1-8CD1-EC0F926FC9E1}"/>
              </a:ext>
            </a:extLst>
          </p:cNvPr>
          <p:cNvSpPr txBox="1"/>
          <p:nvPr/>
        </p:nvSpPr>
        <p:spPr>
          <a:xfrm rot="16200000">
            <a:off x="413751" y="5242056"/>
            <a:ext cx="706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Years</a:t>
            </a:r>
          </a:p>
        </p:txBody>
      </p: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xmlns="" id="{4163D3E1-F1F9-4BA7-BC7C-5F9EF18250E0}"/>
              </a:ext>
            </a:extLst>
          </p:cNvPr>
          <p:cNvCxnSpPr>
            <a:cxnSpLocks/>
          </p:cNvCxnSpPr>
          <p:nvPr/>
        </p:nvCxnSpPr>
        <p:spPr>
          <a:xfrm rot="16200000">
            <a:off x="6415532" y="1021694"/>
            <a:ext cx="0" cy="104353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xmlns="" id="{A4EA3931-D0CC-40FF-AC19-314B43C527BE}"/>
              </a:ext>
            </a:extLst>
          </p:cNvPr>
          <p:cNvCxnSpPr>
            <a:cxnSpLocks/>
          </p:cNvCxnSpPr>
          <p:nvPr/>
        </p:nvCxnSpPr>
        <p:spPr>
          <a:xfrm rot="16200000">
            <a:off x="6415533" y="-624105"/>
            <a:ext cx="0" cy="104353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TextBox 372">
            <a:extLst>
              <a:ext uri="{FF2B5EF4-FFF2-40B4-BE49-F238E27FC236}">
                <a16:creationId xmlns:a16="http://schemas.microsoft.com/office/drawing/2014/main" xmlns="" id="{5FD4E5DC-A319-47C1-B796-7074E1D3C8BE}"/>
              </a:ext>
            </a:extLst>
          </p:cNvPr>
          <p:cNvSpPr txBox="1"/>
          <p:nvPr/>
        </p:nvSpPr>
        <p:spPr>
          <a:xfrm>
            <a:off x="2031987" y="2092789"/>
            <a:ext cx="89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01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xmlns="" id="{7FB232F0-4790-4A88-AACE-E4A1B2D176E8}"/>
              </a:ext>
            </a:extLst>
          </p:cNvPr>
          <p:cNvSpPr txBox="1"/>
          <p:nvPr/>
        </p:nvSpPr>
        <p:spPr>
          <a:xfrm>
            <a:off x="4656315" y="2092789"/>
            <a:ext cx="89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02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xmlns="" id="{8619D88A-068A-40E4-876F-0EAABFAE8474}"/>
              </a:ext>
            </a:extLst>
          </p:cNvPr>
          <p:cNvSpPr txBox="1"/>
          <p:nvPr/>
        </p:nvSpPr>
        <p:spPr>
          <a:xfrm>
            <a:off x="7271499" y="2092789"/>
            <a:ext cx="89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03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xmlns="" id="{8D4F1399-A357-4A9D-867F-36050268672E}"/>
              </a:ext>
            </a:extLst>
          </p:cNvPr>
          <p:cNvSpPr txBox="1"/>
          <p:nvPr/>
        </p:nvSpPr>
        <p:spPr>
          <a:xfrm>
            <a:off x="9886683" y="2092789"/>
            <a:ext cx="89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Week 04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xmlns="" id="{3878990A-705F-4C98-82B0-5A5DFF0A5F81}"/>
              </a:ext>
            </a:extLst>
          </p:cNvPr>
          <p:cNvSpPr txBox="1"/>
          <p:nvPr/>
        </p:nvSpPr>
        <p:spPr>
          <a:xfrm>
            <a:off x="1378608" y="4159333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</a:t>
            </a:r>
          </a:p>
        </p:txBody>
      </p:sp>
      <p:grpSp>
        <p:nvGrpSpPr>
          <p:cNvPr id="378" name="Group 377">
            <a:extLst>
              <a:ext uri="{FF2B5EF4-FFF2-40B4-BE49-F238E27FC236}">
                <a16:creationId xmlns:a16="http://schemas.microsoft.com/office/drawing/2014/main" xmlns="" id="{9485761A-A728-4A2B-8C8B-9055FAA9002E}"/>
              </a:ext>
            </a:extLst>
          </p:cNvPr>
          <p:cNvGrpSpPr/>
          <p:nvPr/>
        </p:nvGrpSpPr>
        <p:grpSpPr>
          <a:xfrm>
            <a:off x="1194131" y="4594365"/>
            <a:ext cx="10440060" cy="1641270"/>
            <a:chOff x="1194131" y="4659682"/>
            <a:chExt cx="10440060" cy="1637956"/>
          </a:xfrm>
        </p:grpSpPr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xmlns="" id="{30184798-0D54-45C8-8EFF-53C025E44C2F}"/>
                </a:ext>
              </a:extLst>
            </p:cNvPr>
            <p:cNvCxnSpPr>
              <a:cxnSpLocks/>
            </p:cNvCxnSpPr>
            <p:nvPr/>
          </p:nvCxnSpPr>
          <p:spPr>
            <a:xfrm>
              <a:off x="2221652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xmlns="" id="{3811C69B-0F90-4B39-AA81-213235529BFF}"/>
                </a:ext>
              </a:extLst>
            </p:cNvPr>
            <p:cNvCxnSpPr>
              <a:cxnSpLocks/>
            </p:cNvCxnSpPr>
            <p:nvPr/>
          </p:nvCxnSpPr>
          <p:spPr>
            <a:xfrm>
              <a:off x="3269196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xmlns="" id="{9E1A0307-8113-4207-A546-301EBE4E28BD}"/>
                </a:ext>
              </a:extLst>
            </p:cNvPr>
            <p:cNvCxnSpPr>
              <a:cxnSpLocks/>
            </p:cNvCxnSpPr>
            <p:nvPr/>
          </p:nvCxnSpPr>
          <p:spPr>
            <a:xfrm>
              <a:off x="8506917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xmlns="" id="{DB4CF9C2-4724-49FC-B9B6-E3AC9A5FAACD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40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xmlns="" id="{0DF3EE9A-729E-49DF-BA5E-55D847418646}"/>
                </a:ext>
              </a:extLst>
            </p:cNvPr>
            <p:cNvCxnSpPr>
              <a:cxnSpLocks/>
            </p:cNvCxnSpPr>
            <p:nvPr/>
          </p:nvCxnSpPr>
          <p:spPr>
            <a:xfrm>
              <a:off x="5364284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xmlns="" id="{946FF008-2EF8-49CF-A3F3-E15B8DF15A71}"/>
                </a:ext>
              </a:extLst>
            </p:cNvPr>
            <p:cNvCxnSpPr>
              <a:cxnSpLocks/>
            </p:cNvCxnSpPr>
            <p:nvPr/>
          </p:nvCxnSpPr>
          <p:spPr>
            <a:xfrm>
              <a:off x="6411829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xmlns="" id="{0C1CA159-0A63-4F58-82E5-81E8D040F6DB}"/>
                </a:ext>
              </a:extLst>
            </p:cNvPr>
            <p:cNvCxnSpPr>
              <a:cxnSpLocks/>
            </p:cNvCxnSpPr>
            <p:nvPr/>
          </p:nvCxnSpPr>
          <p:spPr>
            <a:xfrm>
              <a:off x="7459373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xmlns="" id="{AB578A93-3F52-41E1-BBD5-3052C121B1CC}"/>
                </a:ext>
              </a:extLst>
            </p:cNvPr>
            <p:cNvCxnSpPr>
              <a:cxnSpLocks/>
            </p:cNvCxnSpPr>
            <p:nvPr/>
          </p:nvCxnSpPr>
          <p:spPr>
            <a:xfrm>
              <a:off x="9554461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xmlns="" id="{EA6FFC7A-364C-4856-A969-8869B699600D}"/>
                </a:ext>
              </a:extLst>
            </p:cNvPr>
            <p:cNvCxnSpPr>
              <a:cxnSpLocks/>
            </p:cNvCxnSpPr>
            <p:nvPr/>
          </p:nvCxnSpPr>
          <p:spPr>
            <a:xfrm>
              <a:off x="10602005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xmlns="" id="{5FBB63F4-40DB-4196-97FA-FE5784B87C0E}"/>
                </a:ext>
              </a:extLst>
            </p:cNvPr>
            <p:cNvCxnSpPr>
              <a:cxnSpLocks/>
            </p:cNvCxnSpPr>
            <p:nvPr/>
          </p:nvCxnSpPr>
          <p:spPr>
            <a:xfrm>
              <a:off x="1194131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xmlns="" id="{EEEF66E4-F687-4902-AE8B-9D5D4C32858C}"/>
                </a:ext>
              </a:extLst>
            </p:cNvPr>
            <p:cNvCxnSpPr>
              <a:cxnSpLocks/>
            </p:cNvCxnSpPr>
            <p:nvPr/>
          </p:nvCxnSpPr>
          <p:spPr>
            <a:xfrm>
              <a:off x="11634191" y="4659682"/>
              <a:ext cx="0" cy="16379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0" name="TextBox 389">
            <a:extLst>
              <a:ext uri="{FF2B5EF4-FFF2-40B4-BE49-F238E27FC236}">
                <a16:creationId xmlns:a16="http://schemas.microsoft.com/office/drawing/2014/main" xmlns="" id="{BAF832B4-457A-444C-BE9D-000210489872}"/>
              </a:ext>
            </a:extLst>
          </p:cNvPr>
          <p:cNvSpPr txBox="1"/>
          <p:nvPr/>
        </p:nvSpPr>
        <p:spPr>
          <a:xfrm>
            <a:off x="2232441" y="4159333"/>
            <a:ext cx="489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Feb</a:t>
            </a:r>
          </a:p>
        </p:txBody>
      </p:sp>
      <p:sp>
        <p:nvSpPr>
          <p:cNvPr id="391" name="TextBox 390">
            <a:extLst>
              <a:ext uri="{FF2B5EF4-FFF2-40B4-BE49-F238E27FC236}">
                <a16:creationId xmlns:a16="http://schemas.microsoft.com/office/drawing/2014/main" xmlns="" id="{BA7D04DC-DF9F-47B9-A3AC-36A13EEA929B}"/>
              </a:ext>
            </a:extLst>
          </p:cNvPr>
          <p:cNvSpPr txBox="1"/>
          <p:nvPr/>
        </p:nvSpPr>
        <p:spPr>
          <a:xfrm>
            <a:off x="3094291" y="4159333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</a:t>
            </a:r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xmlns="" id="{1F9D8040-D370-4B7D-AA9E-8123C85573AD}"/>
              </a:ext>
            </a:extLst>
          </p:cNvPr>
          <p:cNvSpPr txBox="1"/>
          <p:nvPr/>
        </p:nvSpPr>
        <p:spPr>
          <a:xfrm>
            <a:off x="3999134" y="4159333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Apr</a:t>
            </a:r>
          </a:p>
        </p:txBody>
      </p:sp>
      <p:sp>
        <p:nvSpPr>
          <p:cNvPr id="393" name="TextBox 392">
            <a:extLst>
              <a:ext uri="{FF2B5EF4-FFF2-40B4-BE49-F238E27FC236}">
                <a16:creationId xmlns:a16="http://schemas.microsoft.com/office/drawing/2014/main" xmlns="" id="{63BD6018-2AFA-41BF-A579-7A6AF56B90B3}"/>
              </a:ext>
            </a:extLst>
          </p:cNvPr>
          <p:cNvSpPr txBox="1"/>
          <p:nvPr/>
        </p:nvSpPr>
        <p:spPr>
          <a:xfrm>
            <a:off x="4840431" y="4159333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</a:t>
            </a:r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xmlns="" id="{9B75312D-7988-4679-B8E1-5566E91C4BC4}"/>
              </a:ext>
            </a:extLst>
          </p:cNvPr>
          <p:cNvSpPr txBox="1"/>
          <p:nvPr/>
        </p:nvSpPr>
        <p:spPr>
          <a:xfrm>
            <a:off x="5739725" y="4159333"/>
            <a:ext cx="45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Jun</a:t>
            </a:r>
          </a:p>
        </p:txBody>
      </p:sp>
      <p:sp>
        <p:nvSpPr>
          <p:cNvPr id="395" name="TextBox 394">
            <a:extLst>
              <a:ext uri="{FF2B5EF4-FFF2-40B4-BE49-F238E27FC236}">
                <a16:creationId xmlns:a16="http://schemas.microsoft.com/office/drawing/2014/main" xmlns="" id="{0512DBA1-BA01-4E21-81B6-9D2B13FBAC59}"/>
              </a:ext>
            </a:extLst>
          </p:cNvPr>
          <p:cNvSpPr txBox="1"/>
          <p:nvPr/>
        </p:nvSpPr>
        <p:spPr>
          <a:xfrm>
            <a:off x="6658995" y="4159333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Jul</a:t>
            </a:r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xmlns="" id="{5D547C80-4DA6-4276-B670-11BB871B5591}"/>
              </a:ext>
            </a:extLst>
          </p:cNvPr>
          <p:cNvSpPr txBox="1"/>
          <p:nvPr/>
        </p:nvSpPr>
        <p:spPr>
          <a:xfrm>
            <a:off x="7458100" y="4159333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Aug</a:t>
            </a: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xmlns="" id="{3775F64B-DD6D-4B32-8801-B5977468772F}"/>
              </a:ext>
            </a:extLst>
          </p:cNvPr>
          <p:cNvSpPr txBox="1"/>
          <p:nvPr/>
        </p:nvSpPr>
        <p:spPr>
          <a:xfrm>
            <a:off x="8341591" y="4159333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Sep</a:t>
            </a:r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xmlns="" id="{D91F7A98-3104-4D29-90F4-1BF19B06A9D6}"/>
              </a:ext>
            </a:extLst>
          </p:cNvPr>
          <p:cNvSpPr txBox="1"/>
          <p:nvPr/>
        </p:nvSpPr>
        <p:spPr>
          <a:xfrm>
            <a:off x="9247749" y="4159333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Oct</a:t>
            </a: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xmlns="" id="{9992F3B0-8EF1-4FDD-B23F-FD19D0EDC936}"/>
              </a:ext>
            </a:extLst>
          </p:cNvPr>
          <p:cNvSpPr txBox="1"/>
          <p:nvPr/>
        </p:nvSpPr>
        <p:spPr>
          <a:xfrm>
            <a:off x="10094849" y="4159333"/>
            <a:ext cx="514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Nov</a:t>
            </a:r>
          </a:p>
        </p:txBody>
      </p:sp>
      <p:sp>
        <p:nvSpPr>
          <p:cNvPr id="400" name="TextBox 399">
            <a:extLst>
              <a:ext uri="{FF2B5EF4-FFF2-40B4-BE49-F238E27FC236}">
                <a16:creationId xmlns:a16="http://schemas.microsoft.com/office/drawing/2014/main" xmlns="" id="{DCFE0274-7C0F-4602-A087-324B1BF2F1F9}"/>
              </a:ext>
            </a:extLst>
          </p:cNvPr>
          <p:cNvSpPr txBox="1"/>
          <p:nvPr/>
        </p:nvSpPr>
        <p:spPr>
          <a:xfrm>
            <a:off x="10959484" y="4159333"/>
            <a:ext cx="502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</a:t>
            </a:r>
          </a:p>
        </p:txBody>
      </p:sp>
      <p:sp>
        <p:nvSpPr>
          <p:cNvPr id="401" name="TextBox 400">
            <a:extLst>
              <a:ext uri="{FF2B5EF4-FFF2-40B4-BE49-F238E27FC236}">
                <a16:creationId xmlns:a16="http://schemas.microsoft.com/office/drawing/2014/main" xmlns="" id="{93947D58-8A7E-4ACC-8FC8-E9EA0BB8124C}"/>
              </a:ext>
            </a:extLst>
          </p:cNvPr>
          <p:cNvSpPr txBox="1"/>
          <p:nvPr/>
        </p:nvSpPr>
        <p:spPr>
          <a:xfrm>
            <a:off x="1262666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1</a:t>
            </a:r>
          </a:p>
        </p:txBody>
      </p:sp>
      <p:sp>
        <p:nvSpPr>
          <p:cNvPr id="402" name="TextBox 401">
            <a:extLst>
              <a:ext uri="{FF2B5EF4-FFF2-40B4-BE49-F238E27FC236}">
                <a16:creationId xmlns:a16="http://schemas.microsoft.com/office/drawing/2014/main" xmlns="" id="{63C1E216-78BB-4FD2-B3B8-2E240AF82B26}"/>
              </a:ext>
            </a:extLst>
          </p:cNvPr>
          <p:cNvSpPr txBox="1"/>
          <p:nvPr/>
        </p:nvSpPr>
        <p:spPr>
          <a:xfrm>
            <a:off x="2279702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2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xmlns="" id="{5419009C-8BA6-4E0F-B8C9-7228F87938F3}"/>
              </a:ext>
            </a:extLst>
          </p:cNvPr>
          <p:cNvSpPr txBox="1"/>
          <p:nvPr/>
        </p:nvSpPr>
        <p:spPr>
          <a:xfrm>
            <a:off x="3315400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3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xmlns="" id="{11153777-1F23-4ACF-96C2-10E029911222}"/>
              </a:ext>
            </a:extLst>
          </p:cNvPr>
          <p:cNvSpPr txBox="1"/>
          <p:nvPr/>
        </p:nvSpPr>
        <p:spPr>
          <a:xfrm>
            <a:off x="4369759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4</a:t>
            </a:r>
          </a:p>
        </p:txBody>
      </p:sp>
      <p:sp>
        <p:nvSpPr>
          <p:cNvPr id="405" name="TextBox 404">
            <a:extLst>
              <a:ext uri="{FF2B5EF4-FFF2-40B4-BE49-F238E27FC236}">
                <a16:creationId xmlns:a16="http://schemas.microsoft.com/office/drawing/2014/main" xmlns="" id="{41C124F2-B427-4CA8-B93A-21481CE8AAE2}"/>
              </a:ext>
            </a:extLst>
          </p:cNvPr>
          <p:cNvSpPr txBox="1"/>
          <p:nvPr/>
        </p:nvSpPr>
        <p:spPr>
          <a:xfrm>
            <a:off x="5452110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5</a:t>
            </a:r>
          </a:p>
        </p:txBody>
      </p:sp>
      <p:sp>
        <p:nvSpPr>
          <p:cNvPr id="406" name="TextBox 405">
            <a:extLst>
              <a:ext uri="{FF2B5EF4-FFF2-40B4-BE49-F238E27FC236}">
                <a16:creationId xmlns:a16="http://schemas.microsoft.com/office/drawing/2014/main" xmlns="" id="{A75BD9F3-7F36-4EF1-A575-F9E07CA01C4B}"/>
              </a:ext>
            </a:extLst>
          </p:cNvPr>
          <p:cNvSpPr txBox="1"/>
          <p:nvPr/>
        </p:nvSpPr>
        <p:spPr>
          <a:xfrm>
            <a:off x="6497138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6</a:t>
            </a: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xmlns="" id="{463EDEDF-FEB7-404D-B0CB-5F8959575399}"/>
              </a:ext>
            </a:extLst>
          </p:cNvPr>
          <p:cNvSpPr txBox="1"/>
          <p:nvPr/>
        </p:nvSpPr>
        <p:spPr>
          <a:xfrm>
            <a:off x="7542166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7</a:t>
            </a:r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xmlns="" id="{2FF56B83-C791-4E75-B4F2-F0B0CF151998}"/>
              </a:ext>
            </a:extLst>
          </p:cNvPr>
          <p:cNvSpPr txBox="1"/>
          <p:nvPr/>
        </p:nvSpPr>
        <p:spPr>
          <a:xfrm>
            <a:off x="8577864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8</a:t>
            </a: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xmlns="" id="{88207BA5-5AA9-4A04-9765-7ADC42B73925}"/>
              </a:ext>
            </a:extLst>
          </p:cNvPr>
          <p:cNvSpPr txBox="1"/>
          <p:nvPr/>
        </p:nvSpPr>
        <p:spPr>
          <a:xfrm>
            <a:off x="9650885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9</a:t>
            </a: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xmlns="" id="{EC5D1AC2-B651-46F0-A4BC-EB16194F063C}"/>
              </a:ext>
            </a:extLst>
          </p:cNvPr>
          <p:cNvSpPr txBox="1"/>
          <p:nvPr/>
        </p:nvSpPr>
        <p:spPr>
          <a:xfrm>
            <a:off x="10695913" y="6249391"/>
            <a:ext cx="87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 10</a:t>
            </a:r>
          </a:p>
        </p:txBody>
      </p:sp>
      <p:grpSp>
        <p:nvGrpSpPr>
          <p:cNvPr id="711" name="Group 710">
            <a:extLst>
              <a:ext uri="{FF2B5EF4-FFF2-40B4-BE49-F238E27FC236}">
                <a16:creationId xmlns:a16="http://schemas.microsoft.com/office/drawing/2014/main" xmlns="" id="{81BFF475-18AF-4CA9-8715-F804D4A4CE5C}"/>
              </a:ext>
            </a:extLst>
          </p:cNvPr>
          <p:cNvGrpSpPr/>
          <p:nvPr/>
        </p:nvGrpSpPr>
        <p:grpSpPr>
          <a:xfrm>
            <a:off x="1291181" y="526030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12" name="Rectangle: Rounded Corners 711">
              <a:extLst>
                <a:ext uri="{FF2B5EF4-FFF2-40B4-BE49-F238E27FC236}">
                  <a16:creationId xmlns:a16="http://schemas.microsoft.com/office/drawing/2014/main" xmlns="" id="{F6986F9B-C8D0-439C-8B7E-F2381A595FFD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3" name="Rectangle 712">
              <a:extLst>
                <a:ext uri="{FF2B5EF4-FFF2-40B4-BE49-F238E27FC236}">
                  <a16:creationId xmlns:a16="http://schemas.microsoft.com/office/drawing/2014/main" xmlns="" id="{90563968-5A1B-44D7-9CA9-AB5B4B1E3701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4" name="Rectangle: Top Corners Rounded 713">
              <a:extLst>
                <a:ext uri="{FF2B5EF4-FFF2-40B4-BE49-F238E27FC236}">
                  <a16:creationId xmlns:a16="http://schemas.microsoft.com/office/drawing/2014/main" xmlns="" id="{7711EFED-7C17-4BE3-918B-B37D8ECE3565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15" name="Group 714">
            <a:extLst>
              <a:ext uri="{FF2B5EF4-FFF2-40B4-BE49-F238E27FC236}">
                <a16:creationId xmlns:a16="http://schemas.microsoft.com/office/drawing/2014/main" xmlns="" id="{C817B8A9-A8F3-4FE5-BFEE-AC140B895D38}"/>
              </a:ext>
            </a:extLst>
          </p:cNvPr>
          <p:cNvGrpSpPr/>
          <p:nvPr/>
        </p:nvGrpSpPr>
        <p:grpSpPr>
          <a:xfrm>
            <a:off x="1291181" y="883477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16" name="Rectangle: Rounded Corners 715">
              <a:extLst>
                <a:ext uri="{FF2B5EF4-FFF2-40B4-BE49-F238E27FC236}">
                  <a16:creationId xmlns:a16="http://schemas.microsoft.com/office/drawing/2014/main" xmlns="" id="{D3BC2B7D-70D9-4FA3-85A5-A9A5EA617716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7" name="Rectangle 716">
              <a:extLst>
                <a:ext uri="{FF2B5EF4-FFF2-40B4-BE49-F238E27FC236}">
                  <a16:creationId xmlns:a16="http://schemas.microsoft.com/office/drawing/2014/main" xmlns="" id="{1C592944-A0A3-4896-81A5-871E99BE6610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8" name="Rectangle: Top Corners Rounded 717">
              <a:extLst>
                <a:ext uri="{FF2B5EF4-FFF2-40B4-BE49-F238E27FC236}">
                  <a16:creationId xmlns:a16="http://schemas.microsoft.com/office/drawing/2014/main" xmlns="" id="{03481F9D-0D9F-47AA-AACD-8E555932B6B0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19" name="Group 718">
            <a:extLst>
              <a:ext uri="{FF2B5EF4-FFF2-40B4-BE49-F238E27FC236}">
                <a16:creationId xmlns:a16="http://schemas.microsoft.com/office/drawing/2014/main" xmlns="" id="{9266BD56-CCB8-4E38-8773-1B7ADB297725}"/>
              </a:ext>
            </a:extLst>
          </p:cNvPr>
          <p:cNvGrpSpPr/>
          <p:nvPr/>
        </p:nvGrpSpPr>
        <p:grpSpPr>
          <a:xfrm>
            <a:off x="1291181" y="1240924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20" name="Rectangle: Rounded Corners 719">
              <a:extLst>
                <a:ext uri="{FF2B5EF4-FFF2-40B4-BE49-F238E27FC236}">
                  <a16:creationId xmlns:a16="http://schemas.microsoft.com/office/drawing/2014/main" xmlns="" id="{A28BF892-BAB7-4BAC-B378-08F785E950F8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1" name="Rectangle 720">
              <a:extLst>
                <a:ext uri="{FF2B5EF4-FFF2-40B4-BE49-F238E27FC236}">
                  <a16:creationId xmlns:a16="http://schemas.microsoft.com/office/drawing/2014/main" xmlns="" id="{249CA634-5CEE-4919-AADD-FFF21A0A8037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2" name="Rectangle: Top Corners Rounded 721">
              <a:extLst>
                <a:ext uri="{FF2B5EF4-FFF2-40B4-BE49-F238E27FC236}">
                  <a16:creationId xmlns:a16="http://schemas.microsoft.com/office/drawing/2014/main" xmlns="" id="{0E2B94AC-C420-4EA0-8ECD-34A5A25D6D07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23" name="Group 722">
            <a:extLst>
              <a:ext uri="{FF2B5EF4-FFF2-40B4-BE49-F238E27FC236}">
                <a16:creationId xmlns:a16="http://schemas.microsoft.com/office/drawing/2014/main" xmlns="" id="{2A3587B9-8BFD-4A2A-B90F-D352A24E2A74}"/>
              </a:ext>
            </a:extLst>
          </p:cNvPr>
          <p:cNvGrpSpPr/>
          <p:nvPr/>
        </p:nvGrpSpPr>
        <p:grpSpPr>
          <a:xfrm>
            <a:off x="1291181" y="1598372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24" name="Rectangle: Rounded Corners 723">
              <a:extLst>
                <a:ext uri="{FF2B5EF4-FFF2-40B4-BE49-F238E27FC236}">
                  <a16:creationId xmlns:a16="http://schemas.microsoft.com/office/drawing/2014/main" xmlns="" id="{1767D682-E2DF-4235-BE1C-07489CCCDF52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5" name="Rectangle 724">
              <a:extLst>
                <a:ext uri="{FF2B5EF4-FFF2-40B4-BE49-F238E27FC236}">
                  <a16:creationId xmlns:a16="http://schemas.microsoft.com/office/drawing/2014/main" xmlns="" id="{FCACB92D-1910-4B88-84EB-E6198F48015E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" name="Rectangle: Top Corners Rounded 725">
              <a:extLst>
                <a:ext uri="{FF2B5EF4-FFF2-40B4-BE49-F238E27FC236}">
                  <a16:creationId xmlns:a16="http://schemas.microsoft.com/office/drawing/2014/main" xmlns="" id="{736FE19E-29B8-4849-BD86-77F452D2F1D8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27" name="Group 726">
            <a:extLst>
              <a:ext uri="{FF2B5EF4-FFF2-40B4-BE49-F238E27FC236}">
                <a16:creationId xmlns:a16="http://schemas.microsoft.com/office/drawing/2014/main" xmlns="" id="{44379B2F-F885-48B8-8588-0DC75969F6EA}"/>
              </a:ext>
            </a:extLst>
          </p:cNvPr>
          <p:cNvGrpSpPr/>
          <p:nvPr/>
        </p:nvGrpSpPr>
        <p:grpSpPr>
          <a:xfrm>
            <a:off x="3888242" y="526030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28" name="Rectangle: Rounded Corners 727">
              <a:extLst>
                <a:ext uri="{FF2B5EF4-FFF2-40B4-BE49-F238E27FC236}">
                  <a16:creationId xmlns:a16="http://schemas.microsoft.com/office/drawing/2014/main" xmlns="" id="{1F7AD44D-C5C6-4AE0-991E-C4B089CCB067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9" name="Rectangle 728">
              <a:extLst>
                <a:ext uri="{FF2B5EF4-FFF2-40B4-BE49-F238E27FC236}">
                  <a16:creationId xmlns:a16="http://schemas.microsoft.com/office/drawing/2014/main" xmlns="" id="{1CDA46C9-6DA5-475E-858E-F8819FAD90C8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0" name="Rectangle: Top Corners Rounded 729">
              <a:extLst>
                <a:ext uri="{FF2B5EF4-FFF2-40B4-BE49-F238E27FC236}">
                  <a16:creationId xmlns:a16="http://schemas.microsoft.com/office/drawing/2014/main" xmlns="" id="{280CDF94-A211-4A8B-9C95-CEB32553151B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31" name="Group 730">
            <a:extLst>
              <a:ext uri="{FF2B5EF4-FFF2-40B4-BE49-F238E27FC236}">
                <a16:creationId xmlns:a16="http://schemas.microsoft.com/office/drawing/2014/main" xmlns="" id="{6EDB3687-A4AC-4DFE-BCEA-2911C828B152}"/>
              </a:ext>
            </a:extLst>
          </p:cNvPr>
          <p:cNvGrpSpPr/>
          <p:nvPr/>
        </p:nvGrpSpPr>
        <p:grpSpPr>
          <a:xfrm>
            <a:off x="3888242" y="883477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32" name="Rectangle: Rounded Corners 731">
              <a:extLst>
                <a:ext uri="{FF2B5EF4-FFF2-40B4-BE49-F238E27FC236}">
                  <a16:creationId xmlns:a16="http://schemas.microsoft.com/office/drawing/2014/main" xmlns="" id="{4614BD07-F5CD-4118-BACC-7DADAA1BE9C5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3" name="Rectangle 732">
              <a:extLst>
                <a:ext uri="{FF2B5EF4-FFF2-40B4-BE49-F238E27FC236}">
                  <a16:creationId xmlns:a16="http://schemas.microsoft.com/office/drawing/2014/main" xmlns="" id="{796C22A6-F65A-40E6-B69C-42E9E92FC6C4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4" name="Rectangle: Top Corners Rounded 733">
              <a:extLst>
                <a:ext uri="{FF2B5EF4-FFF2-40B4-BE49-F238E27FC236}">
                  <a16:creationId xmlns:a16="http://schemas.microsoft.com/office/drawing/2014/main" xmlns="" id="{3FAD8844-BB3D-484B-AA33-AFF410D98AA5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35" name="Group 734">
            <a:extLst>
              <a:ext uri="{FF2B5EF4-FFF2-40B4-BE49-F238E27FC236}">
                <a16:creationId xmlns:a16="http://schemas.microsoft.com/office/drawing/2014/main" xmlns="" id="{0BEC2036-8658-4B42-AC2B-34CEF63E88EB}"/>
              </a:ext>
            </a:extLst>
          </p:cNvPr>
          <p:cNvGrpSpPr/>
          <p:nvPr/>
        </p:nvGrpSpPr>
        <p:grpSpPr>
          <a:xfrm>
            <a:off x="3888242" y="1240924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36" name="Rectangle: Rounded Corners 735">
              <a:extLst>
                <a:ext uri="{FF2B5EF4-FFF2-40B4-BE49-F238E27FC236}">
                  <a16:creationId xmlns:a16="http://schemas.microsoft.com/office/drawing/2014/main" xmlns="" id="{BA814085-7DA1-4EA1-9560-CA086E8A4C7B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7" name="Rectangle 736">
              <a:extLst>
                <a:ext uri="{FF2B5EF4-FFF2-40B4-BE49-F238E27FC236}">
                  <a16:creationId xmlns:a16="http://schemas.microsoft.com/office/drawing/2014/main" xmlns="" id="{8901833F-084A-4973-BE45-EDE129061B47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8" name="Rectangle: Top Corners Rounded 737">
              <a:extLst>
                <a:ext uri="{FF2B5EF4-FFF2-40B4-BE49-F238E27FC236}">
                  <a16:creationId xmlns:a16="http://schemas.microsoft.com/office/drawing/2014/main" xmlns="" id="{7AE2EE16-ED0D-4127-8ACB-400AEC44FBE8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39" name="Group 738">
            <a:extLst>
              <a:ext uri="{FF2B5EF4-FFF2-40B4-BE49-F238E27FC236}">
                <a16:creationId xmlns:a16="http://schemas.microsoft.com/office/drawing/2014/main" xmlns="" id="{21F6829B-C7BF-4766-9805-5BEB52846A2F}"/>
              </a:ext>
            </a:extLst>
          </p:cNvPr>
          <p:cNvGrpSpPr/>
          <p:nvPr/>
        </p:nvGrpSpPr>
        <p:grpSpPr>
          <a:xfrm>
            <a:off x="3888242" y="1598372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40" name="Rectangle: Rounded Corners 739">
              <a:extLst>
                <a:ext uri="{FF2B5EF4-FFF2-40B4-BE49-F238E27FC236}">
                  <a16:creationId xmlns:a16="http://schemas.microsoft.com/office/drawing/2014/main" xmlns="" id="{001306F0-FE69-40EE-A980-B8E8358AE063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1" name="Rectangle 740">
              <a:extLst>
                <a:ext uri="{FF2B5EF4-FFF2-40B4-BE49-F238E27FC236}">
                  <a16:creationId xmlns:a16="http://schemas.microsoft.com/office/drawing/2014/main" xmlns="" id="{6656CA5F-14F9-41DF-A3D1-730C4E22C86B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2" name="Rectangle: Top Corners Rounded 741">
              <a:extLst>
                <a:ext uri="{FF2B5EF4-FFF2-40B4-BE49-F238E27FC236}">
                  <a16:creationId xmlns:a16="http://schemas.microsoft.com/office/drawing/2014/main" xmlns="" id="{73A72324-C38F-4F85-BA82-4FEE5067159B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43" name="Group 742">
            <a:extLst>
              <a:ext uri="{FF2B5EF4-FFF2-40B4-BE49-F238E27FC236}">
                <a16:creationId xmlns:a16="http://schemas.microsoft.com/office/drawing/2014/main" xmlns="" id="{01C8D725-C3B4-4A41-9979-71B0E431213E}"/>
              </a:ext>
            </a:extLst>
          </p:cNvPr>
          <p:cNvGrpSpPr/>
          <p:nvPr/>
        </p:nvGrpSpPr>
        <p:grpSpPr>
          <a:xfrm>
            <a:off x="6520138" y="526030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44" name="Rectangle: Rounded Corners 743">
              <a:extLst>
                <a:ext uri="{FF2B5EF4-FFF2-40B4-BE49-F238E27FC236}">
                  <a16:creationId xmlns:a16="http://schemas.microsoft.com/office/drawing/2014/main" xmlns="" id="{B5C15D8C-00BF-4864-9346-50125BF54EE7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5" name="Rectangle 744">
              <a:extLst>
                <a:ext uri="{FF2B5EF4-FFF2-40B4-BE49-F238E27FC236}">
                  <a16:creationId xmlns:a16="http://schemas.microsoft.com/office/drawing/2014/main" xmlns="" id="{23827FB6-B1AF-46EF-A238-4857C0D483B1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6" name="Rectangle: Top Corners Rounded 745">
              <a:extLst>
                <a:ext uri="{FF2B5EF4-FFF2-40B4-BE49-F238E27FC236}">
                  <a16:creationId xmlns:a16="http://schemas.microsoft.com/office/drawing/2014/main" xmlns="" id="{F8FE2F6F-E54C-469B-BDD0-78CE919B78EF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47" name="Group 746">
            <a:extLst>
              <a:ext uri="{FF2B5EF4-FFF2-40B4-BE49-F238E27FC236}">
                <a16:creationId xmlns:a16="http://schemas.microsoft.com/office/drawing/2014/main" xmlns="" id="{83FA6143-2323-4544-B843-246DF3717CB0}"/>
              </a:ext>
            </a:extLst>
          </p:cNvPr>
          <p:cNvGrpSpPr/>
          <p:nvPr/>
        </p:nvGrpSpPr>
        <p:grpSpPr>
          <a:xfrm>
            <a:off x="6520138" y="883477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48" name="Rectangle: Rounded Corners 747">
              <a:extLst>
                <a:ext uri="{FF2B5EF4-FFF2-40B4-BE49-F238E27FC236}">
                  <a16:creationId xmlns:a16="http://schemas.microsoft.com/office/drawing/2014/main" xmlns="" id="{DE760714-0F25-4E6B-B557-EEB54731E671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9" name="Rectangle 748">
              <a:extLst>
                <a:ext uri="{FF2B5EF4-FFF2-40B4-BE49-F238E27FC236}">
                  <a16:creationId xmlns:a16="http://schemas.microsoft.com/office/drawing/2014/main" xmlns="" id="{F0873546-7E0E-4C42-AB94-8EFBEF63547E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0" name="Rectangle: Top Corners Rounded 749">
              <a:extLst>
                <a:ext uri="{FF2B5EF4-FFF2-40B4-BE49-F238E27FC236}">
                  <a16:creationId xmlns:a16="http://schemas.microsoft.com/office/drawing/2014/main" xmlns="" id="{8E5F7605-2C5A-43D6-94FA-F457B3A0F457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51" name="Group 750">
            <a:extLst>
              <a:ext uri="{FF2B5EF4-FFF2-40B4-BE49-F238E27FC236}">
                <a16:creationId xmlns:a16="http://schemas.microsoft.com/office/drawing/2014/main" xmlns="" id="{3A83C52E-34C2-4D72-B418-1DCA61B3CB25}"/>
              </a:ext>
            </a:extLst>
          </p:cNvPr>
          <p:cNvGrpSpPr/>
          <p:nvPr/>
        </p:nvGrpSpPr>
        <p:grpSpPr>
          <a:xfrm>
            <a:off x="6520138" y="1240924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52" name="Rectangle: Rounded Corners 751">
              <a:extLst>
                <a:ext uri="{FF2B5EF4-FFF2-40B4-BE49-F238E27FC236}">
                  <a16:creationId xmlns:a16="http://schemas.microsoft.com/office/drawing/2014/main" xmlns="" id="{1D3B466F-34A7-42D1-9667-531220D7A9DA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3" name="Rectangle 752">
              <a:extLst>
                <a:ext uri="{FF2B5EF4-FFF2-40B4-BE49-F238E27FC236}">
                  <a16:creationId xmlns:a16="http://schemas.microsoft.com/office/drawing/2014/main" xmlns="" id="{F5F66235-0B50-44C7-A2A4-6B65331DDC05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4" name="Rectangle: Top Corners Rounded 753">
              <a:extLst>
                <a:ext uri="{FF2B5EF4-FFF2-40B4-BE49-F238E27FC236}">
                  <a16:creationId xmlns:a16="http://schemas.microsoft.com/office/drawing/2014/main" xmlns="" id="{4A8D944F-6F8A-4D59-9132-6DFD9211F4D4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55" name="Group 754">
            <a:extLst>
              <a:ext uri="{FF2B5EF4-FFF2-40B4-BE49-F238E27FC236}">
                <a16:creationId xmlns:a16="http://schemas.microsoft.com/office/drawing/2014/main" xmlns="" id="{AB6A3ACA-D391-42B1-BDE9-1DAA5A6B8AA9}"/>
              </a:ext>
            </a:extLst>
          </p:cNvPr>
          <p:cNvGrpSpPr/>
          <p:nvPr/>
        </p:nvGrpSpPr>
        <p:grpSpPr>
          <a:xfrm>
            <a:off x="6520138" y="1598372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56" name="Rectangle: Rounded Corners 755">
              <a:extLst>
                <a:ext uri="{FF2B5EF4-FFF2-40B4-BE49-F238E27FC236}">
                  <a16:creationId xmlns:a16="http://schemas.microsoft.com/office/drawing/2014/main" xmlns="" id="{C846BCC7-88C7-451D-8CFD-5214B58B362A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7" name="Rectangle 756">
              <a:extLst>
                <a:ext uri="{FF2B5EF4-FFF2-40B4-BE49-F238E27FC236}">
                  <a16:creationId xmlns:a16="http://schemas.microsoft.com/office/drawing/2014/main" xmlns="" id="{637A8254-6E00-4D4A-926C-AEFEF30AEA7C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8" name="Rectangle: Top Corners Rounded 757">
              <a:extLst>
                <a:ext uri="{FF2B5EF4-FFF2-40B4-BE49-F238E27FC236}">
                  <a16:creationId xmlns:a16="http://schemas.microsoft.com/office/drawing/2014/main" xmlns="" id="{0476EE50-56EC-4734-AC18-BBF74192C534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59" name="Group 758">
            <a:extLst>
              <a:ext uri="{FF2B5EF4-FFF2-40B4-BE49-F238E27FC236}">
                <a16:creationId xmlns:a16="http://schemas.microsoft.com/office/drawing/2014/main" xmlns="" id="{29C36E15-D3F3-4BFF-8C43-7E90724CFDD4}"/>
              </a:ext>
            </a:extLst>
          </p:cNvPr>
          <p:cNvGrpSpPr/>
          <p:nvPr/>
        </p:nvGrpSpPr>
        <p:grpSpPr>
          <a:xfrm>
            <a:off x="9124011" y="526030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60" name="Rectangle: Rounded Corners 759">
              <a:extLst>
                <a:ext uri="{FF2B5EF4-FFF2-40B4-BE49-F238E27FC236}">
                  <a16:creationId xmlns:a16="http://schemas.microsoft.com/office/drawing/2014/main" xmlns="" id="{C62507A1-3E5F-4D4A-A3B6-78243545E6B6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1" name="Rectangle 760">
              <a:extLst>
                <a:ext uri="{FF2B5EF4-FFF2-40B4-BE49-F238E27FC236}">
                  <a16:creationId xmlns:a16="http://schemas.microsoft.com/office/drawing/2014/main" xmlns="" id="{2077EEB4-5883-4789-B98A-59091879F32D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2" name="Rectangle: Top Corners Rounded 761">
              <a:extLst>
                <a:ext uri="{FF2B5EF4-FFF2-40B4-BE49-F238E27FC236}">
                  <a16:creationId xmlns:a16="http://schemas.microsoft.com/office/drawing/2014/main" xmlns="" id="{168F5DFA-A224-4FE9-9FD2-62675BE3BB99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3" name="Group 762">
            <a:extLst>
              <a:ext uri="{FF2B5EF4-FFF2-40B4-BE49-F238E27FC236}">
                <a16:creationId xmlns:a16="http://schemas.microsoft.com/office/drawing/2014/main" xmlns="" id="{636955F8-71C0-441A-8598-70FC6848B096}"/>
              </a:ext>
            </a:extLst>
          </p:cNvPr>
          <p:cNvGrpSpPr/>
          <p:nvPr/>
        </p:nvGrpSpPr>
        <p:grpSpPr>
          <a:xfrm>
            <a:off x="9124011" y="883477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64" name="Rectangle: Rounded Corners 763">
              <a:extLst>
                <a:ext uri="{FF2B5EF4-FFF2-40B4-BE49-F238E27FC236}">
                  <a16:creationId xmlns:a16="http://schemas.microsoft.com/office/drawing/2014/main" xmlns="" id="{BDEA3073-2338-48DE-8D79-8ECD3235BD71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5" name="Rectangle 764">
              <a:extLst>
                <a:ext uri="{FF2B5EF4-FFF2-40B4-BE49-F238E27FC236}">
                  <a16:creationId xmlns:a16="http://schemas.microsoft.com/office/drawing/2014/main" xmlns="" id="{05E32FB3-84A5-411D-91D7-6A3824B709BE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6" name="Rectangle: Top Corners Rounded 765">
              <a:extLst>
                <a:ext uri="{FF2B5EF4-FFF2-40B4-BE49-F238E27FC236}">
                  <a16:creationId xmlns:a16="http://schemas.microsoft.com/office/drawing/2014/main" xmlns="" id="{01A17B14-90C9-4349-8B4F-9105B32E0C64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67" name="Group 766">
            <a:extLst>
              <a:ext uri="{FF2B5EF4-FFF2-40B4-BE49-F238E27FC236}">
                <a16:creationId xmlns:a16="http://schemas.microsoft.com/office/drawing/2014/main" xmlns="" id="{6BFB7AFE-C26F-4AE9-BD68-B429A66F84DC}"/>
              </a:ext>
            </a:extLst>
          </p:cNvPr>
          <p:cNvGrpSpPr/>
          <p:nvPr/>
        </p:nvGrpSpPr>
        <p:grpSpPr>
          <a:xfrm>
            <a:off x="9124011" y="1240924"/>
            <a:ext cx="2422689" cy="283962"/>
            <a:chOff x="4726260" y="2996952"/>
            <a:chExt cx="2422689" cy="283962"/>
          </a:xfrm>
          <a:effectLst>
            <a:outerShdw dist="12700" dir="5400000" algn="t" rotWithShape="0">
              <a:prstClr val="black">
                <a:alpha val="12000"/>
              </a:prstClr>
            </a:outerShdw>
          </a:effectLst>
        </p:grpSpPr>
        <p:sp>
          <p:nvSpPr>
            <p:cNvPr id="768" name="Rectangle: Rounded Corners 767">
              <a:extLst>
                <a:ext uri="{FF2B5EF4-FFF2-40B4-BE49-F238E27FC236}">
                  <a16:creationId xmlns:a16="http://schemas.microsoft.com/office/drawing/2014/main" xmlns="" id="{9318ED18-379E-4FBB-9B31-49087EE88EE5}"/>
                </a:ext>
              </a:extLst>
            </p:cNvPr>
            <p:cNvSpPr/>
            <p:nvPr/>
          </p:nvSpPr>
          <p:spPr>
            <a:xfrm>
              <a:off x="4726260" y="2996952"/>
              <a:ext cx="2422689" cy="283115"/>
            </a:xfrm>
            <a:prstGeom prst="roundRect">
              <a:avLst>
                <a:gd name="adj" fmla="val 820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9" name="Rectangle 768">
              <a:extLst>
                <a:ext uri="{FF2B5EF4-FFF2-40B4-BE49-F238E27FC236}">
                  <a16:creationId xmlns:a16="http://schemas.microsoft.com/office/drawing/2014/main" xmlns="" id="{CB24DB1A-C74F-414F-954E-DB8C1BC7498B}"/>
                </a:ext>
              </a:extLst>
            </p:cNvPr>
            <p:cNvSpPr/>
            <p:nvPr/>
          </p:nvSpPr>
          <p:spPr>
            <a:xfrm>
              <a:off x="4915650" y="3052711"/>
              <a:ext cx="2170522" cy="1692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0" name="Rectangle: Top Corners Rounded 769">
              <a:extLst>
                <a:ext uri="{FF2B5EF4-FFF2-40B4-BE49-F238E27FC236}">
                  <a16:creationId xmlns:a16="http://schemas.microsoft.com/office/drawing/2014/main" xmlns="" id="{32EA3C58-1DFB-40A4-9BB5-BCAD42B6321B}"/>
                </a:ext>
              </a:extLst>
            </p:cNvPr>
            <p:cNvSpPr/>
            <p:nvPr/>
          </p:nvSpPr>
          <p:spPr>
            <a:xfrm rot="16200000">
              <a:off x="4621877" y="3104520"/>
              <a:ext cx="283116" cy="69672"/>
            </a:xfrm>
            <a:prstGeom prst="round2SameRect">
              <a:avLst>
                <a:gd name="adj1" fmla="val 3161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771" name="TextBox 770">
            <a:extLst>
              <a:ext uri="{FF2B5EF4-FFF2-40B4-BE49-F238E27FC236}">
                <a16:creationId xmlns:a16="http://schemas.microsoft.com/office/drawing/2014/main" xmlns="" id="{FEFC0EE5-BEE6-44F2-9F0A-B8540CACE3C3}"/>
              </a:ext>
            </a:extLst>
          </p:cNvPr>
          <p:cNvSpPr txBox="1"/>
          <p:nvPr/>
        </p:nvSpPr>
        <p:spPr>
          <a:xfrm rot="16200000">
            <a:off x="321116" y="3174060"/>
            <a:ext cx="892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Months</a:t>
            </a:r>
          </a:p>
        </p:txBody>
      </p:sp>
      <p:sp>
        <p:nvSpPr>
          <p:cNvPr id="892" name="TextBox 891">
            <a:extLst>
              <a:ext uri="{FF2B5EF4-FFF2-40B4-BE49-F238E27FC236}">
                <a16:creationId xmlns:a16="http://schemas.microsoft.com/office/drawing/2014/main" xmlns="" id="{62DFF599-A2AF-4AD4-9018-F1694CCA872E}"/>
              </a:ext>
            </a:extLst>
          </p:cNvPr>
          <p:cNvSpPr txBox="1"/>
          <p:nvPr/>
        </p:nvSpPr>
        <p:spPr>
          <a:xfrm rot="16200000">
            <a:off x="321115" y="3167426"/>
            <a:ext cx="892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Months</a:t>
            </a:r>
          </a:p>
        </p:txBody>
      </p:sp>
      <p:grpSp>
        <p:nvGrpSpPr>
          <p:cNvPr id="893" name="Group 892">
            <a:extLst>
              <a:ext uri="{FF2B5EF4-FFF2-40B4-BE49-F238E27FC236}">
                <a16:creationId xmlns:a16="http://schemas.microsoft.com/office/drawing/2014/main" xmlns="" id="{EB4CFE5B-5BAA-4AA3-B94A-1D5309CCCFA3}"/>
              </a:ext>
            </a:extLst>
          </p:cNvPr>
          <p:cNvGrpSpPr/>
          <p:nvPr/>
        </p:nvGrpSpPr>
        <p:grpSpPr>
          <a:xfrm>
            <a:off x="1201347" y="2593480"/>
            <a:ext cx="822561" cy="689409"/>
            <a:chOff x="11811836" y="3568335"/>
            <a:chExt cx="822561" cy="689409"/>
          </a:xfrm>
        </p:grpSpPr>
        <p:sp>
          <p:nvSpPr>
            <p:cNvPr id="894" name="Rectangle: Rounded Corners 893">
              <a:extLst>
                <a:ext uri="{FF2B5EF4-FFF2-40B4-BE49-F238E27FC236}">
                  <a16:creationId xmlns:a16="http://schemas.microsoft.com/office/drawing/2014/main" xmlns="" id="{ADBC02B3-8CB3-4387-AFC1-C526A41E5617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5" name="Rectangle 894">
              <a:extLst>
                <a:ext uri="{FF2B5EF4-FFF2-40B4-BE49-F238E27FC236}">
                  <a16:creationId xmlns:a16="http://schemas.microsoft.com/office/drawing/2014/main" xmlns="" id="{59D985B5-D38A-4357-A434-DB11A598EF9B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6" name="Rectangle: Top Corners Rounded 895">
              <a:extLst>
                <a:ext uri="{FF2B5EF4-FFF2-40B4-BE49-F238E27FC236}">
                  <a16:creationId xmlns:a16="http://schemas.microsoft.com/office/drawing/2014/main" xmlns="" id="{80BF2730-C7D5-4566-BE7E-5C5554129A6E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897" name="Group 896">
            <a:extLst>
              <a:ext uri="{FF2B5EF4-FFF2-40B4-BE49-F238E27FC236}">
                <a16:creationId xmlns:a16="http://schemas.microsoft.com/office/drawing/2014/main" xmlns="" id="{92081855-4EE1-49A7-849C-086F9D8BC949}"/>
              </a:ext>
            </a:extLst>
          </p:cNvPr>
          <p:cNvGrpSpPr/>
          <p:nvPr/>
        </p:nvGrpSpPr>
        <p:grpSpPr>
          <a:xfrm>
            <a:off x="1201347" y="3344494"/>
            <a:ext cx="822561" cy="689409"/>
            <a:chOff x="11811836" y="3568335"/>
            <a:chExt cx="822561" cy="689409"/>
          </a:xfrm>
        </p:grpSpPr>
        <p:sp>
          <p:nvSpPr>
            <p:cNvPr id="898" name="Rectangle: Rounded Corners 897">
              <a:extLst>
                <a:ext uri="{FF2B5EF4-FFF2-40B4-BE49-F238E27FC236}">
                  <a16:creationId xmlns:a16="http://schemas.microsoft.com/office/drawing/2014/main" xmlns="" id="{FE59ED5F-77A8-4116-B7B6-847AB9281DBF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9" name="Rectangle 898">
              <a:extLst>
                <a:ext uri="{FF2B5EF4-FFF2-40B4-BE49-F238E27FC236}">
                  <a16:creationId xmlns:a16="http://schemas.microsoft.com/office/drawing/2014/main" xmlns="" id="{4DDC432D-D491-4A69-81EE-6D3AEEDA5D59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0" name="Rectangle: Top Corners Rounded 899">
              <a:extLst>
                <a:ext uri="{FF2B5EF4-FFF2-40B4-BE49-F238E27FC236}">
                  <a16:creationId xmlns:a16="http://schemas.microsoft.com/office/drawing/2014/main" xmlns="" id="{8DAE79DA-8EED-4537-8748-4CF0E36FB7B5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01" name="Group 900">
            <a:extLst>
              <a:ext uri="{FF2B5EF4-FFF2-40B4-BE49-F238E27FC236}">
                <a16:creationId xmlns:a16="http://schemas.microsoft.com/office/drawing/2014/main" xmlns="" id="{6D0DF7E6-B6A2-40C5-94C5-8DED12A07E03}"/>
              </a:ext>
            </a:extLst>
          </p:cNvPr>
          <p:cNvGrpSpPr/>
          <p:nvPr/>
        </p:nvGrpSpPr>
        <p:grpSpPr>
          <a:xfrm>
            <a:off x="2075616" y="2593480"/>
            <a:ext cx="822561" cy="689409"/>
            <a:chOff x="11811836" y="3568335"/>
            <a:chExt cx="822561" cy="689409"/>
          </a:xfrm>
        </p:grpSpPr>
        <p:sp>
          <p:nvSpPr>
            <p:cNvPr id="902" name="Rectangle: Rounded Corners 901">
              <a:extLst>
                <a:ext uri="{FF2B5EF4-FFF2-40B4-BE49-F238E27FC236}">
                  <a16:creationId xmlns:a16="http://schemas.microsoft.com/office/drawing/2014/main" xmlns="" id="{CB99C259-957B-4E0F-9825-D013D96245F9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3" name="Rectangle 902">
              <a:extLst>
                <a:ext uri="{FF2B5EF4-FFF2-40B4-BE49-F238E27FC236}">
                  <a16:creationId xmlns:a16="http://schemas.microsoft.com/office/drawing/2014/main" xmlns="" id="{A00E32BE-6DDF-4953-944D-C2C811D2B4C7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4" name="Rectangle: Top Corners Rounded 903">
              <a:extLst>
                <a:ext uri="{FF2B5EF4-FFF2-40B4-BE49-F238E27FC236}">
                  <a16:creationId xmlns:a16="http://schemas.microsoft.com/office/drawing/2014/main" xmlns="" id="{3592A7BE-BDFA-44BA-BAE3-E0602550F11C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05" name="Group 904">
            <a:extLst>
              <a:ext uri="{FF2B5EF4-FFF2-40B4-BE49-F238E27FC236}">
                <a16:creationId xmlns:a16="http://schemas.microsoft.com/office/drawing/2014/main" xmlns="" id="{E611B77C-52CE-4565-A85E-489274E94B26}"/>
              </a:ext>
            </a:extLst>
          </p:cNvPr>
          <p:cNvGrpSpPr/>
          <p:nvPr/>
        </p:nvGrpSpPr>
        <p:grpSpPr>
          <a:xfrm>
            <a:off x="2943514" y="3344494"/>
            <a:ext cx="822561" cy="689409"/>
            <a:chOff x="11811836" y="3568335"/>
            <a:chExt cx="822561" cy="689409"/>
          </a:xfrm>
        </p:grpSpPr>
        <p:sp>
          <p:nvSpPr>
            <p:cNvPr id="906" name="Rectangle: Rounded Corners 905">
              <a:extLst>
                <a:ext uri="{FF2B5EF4-FFF2-40B4-BE49-F238E27FC236}">
                  <a16:creationId xmlns:a16="http://schemas.microsoft.com/office/drawing/2014/main" xmlns="" id="{4C5EF1B4-E4CB-4EE2-91FA-C5C33625612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7" name="Rectangle 906">
              <a:extLst>
                <a:ext uri="{FF2B5EF4-FFF2-40B4-BE49-F238E27FC236}">
                  <a16:creationId xmlns:a16="http://schemas.microsoft.com/office/drawing/2014/main" xmlns="" id="{B0BF50B3-AF6F-4406-8F37-717BD78B48E9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8" name="Rectangle: Top Corners Rounded 907">
              <a:extLst>
                <a:ext uri="{FF2B5EF4-FFF2-40B4-BE49-F238E27FC236}">
                  <a16:creationId xmlns:a16="http://schemas.microsoft.com/office/drawing/2014/main" xmlns="" id="{0114D169-B077-4485-B130-FB52ED6C3918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09" name="Group 908">
            <a:extLst>
              <a:ext uri="{FF2B5EF4-FFF2-40B4-BE49-F238E27FC236}">
                <a16:creationId xmlns:a16="http://schemas.microsoft.com/office/drawing/2014/main" xmlns="" id="{95728EF8-DD4B-40BB-B0DE-B59FEB933028}"/>
              </a:ext>
            </a:extLst>
          </p:cNvPr>
          <p:cNvGrpSpPr/>
          <p:nvPr/>
        </p:nvGrpSpPr>
        <p:grpSpPr>
          <a:xfrm>
            <a:off x="3818691" y="2593480"/>
            <a:ext cx="822561" cy="689409"/>
            <a:chOff x="11811836" y="3568335"/>
            <a:chExt cx="822561" cy="689409"/>
          </a:xfrm>
        </p:grpSpPr>
        <p:sp>
          <p:nvSpPr>
            <p:cNvPr id="910" name="Rectangle: Rounded Corners 909">
              <a:extLst>
                <a:ext uri="{FF2B5EF4-FFF2-40B4-BE49-F238E27FC236}">
                  <a16:creationId xmlns:a16="http://schemas.microsoft.com/office/drawing/2014/main" xmlns="" id="{A91C9F71-E053-4E1D-A780-501F16D705A2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1" name="Rectangle 910">
              <a:extLst>
                <a:ext uri="{FF2B5EF4-FFF2-40B4-BE49-F238E27FC236}">
                  <a16:creationId xmlns:a16="http://schemas.microsoft.com/office/drawing/2014/main" xmlns="" id="{E70D3E7F-046B-4723-87A5-03EC256598DE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2" name="Rectangle: Top Corners Rounded 911">
              <a:extLst>
                <a:ext uri="{FF2B5EF4-FFF2-40B4-BE49-F238E27FC236}">
                  <a16:creationId xmlns:a16="http://schemas.microsoft.com/office/drawing/2014/main" xmlns="" id="{93BAA292-392E-429E-815D-D1E5E6B038C6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13" name="Group 912">
            <a:extLst>
              <a:ext uri="{FF2B5EF4-FFF2-40B4-BE49-F238E27FC236}">
                <a16:creationId xmlns:a16="http://schemas.microsoft.com/office/drawing/2014/main" xmlns="" id="{A4AD1C22-E5D2-4050-B72D-59AE4D998FB9}"/>
              </a:ext>
            </a:extLst>
          </p:cNvPr>
          <p:cNvGrpSpPr/>
          <p:nvPr/>
        </p:nvGrpSpPr>
        <p:grpSpPr>
          <a:xfrm>
            <a:off x="4691235" y="2593480"/>
            <a:ext cx="822561" cy="689409"/>
            <a:chOff x="11811836" y="3568335"/>
            <a:chExt cx="822561" cy="689409"/>
          </a:xfrm>
        </p:grpSpPr>
        <p:sp>
          <p:nvSpPr>
            <p:cNvPr id="914" name="Rectangle: Rounded Corners 913">
              <a:extLst>
                <a:ext uri="{FF2B5EF4-FFF2-40B4-BE49-F238E27FC236}">
                  <a16:creationId xmlns:a16="http://schemas.microsoft.com/office/drawing/2014/main" xmlns="" id="{055198C4-4243-47D0-8A22-29D5387A10AA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5" name="Rectangle 914">
              <a:extLst>
                <a:ext uri="{FF2B5EF4-FFF2-40B4-BE49-F238E27FC236}">
                  <a16:creationId xmlns:a16="http://schemas.microsoft.com/office/drawing/2014/main" xmlns="" id="{024B5AE8-CB3A-4613-A2C7-BB3416189B4E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6" name="Rectangle: Top Corners Rounded 915">
              <a:extLst>
                <a:ext uri="{FF2B5EF4-FFF2-40B4-BE49-F238E27FC236}">
                  <a16:creationId xmlns:a16="http://schemas.microsoft.com/office/drawing/2014/main" xmlns="" id="{98869161-7E8C-4D7D-9AF5-F97BFC61DF6D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17" name="Group 916">
            <a:extLst>
              <a:ext uri="{FF2B5EF4-FFF2-40B4-BE49-F238E27FC236}">
                <a16:creationId xmlns:a16="http://schemas.microsoft.com/office/drawing/2014/main" xmlns="" id="{902E8A2B-2A37-4966-886E-80EAA4620ACA}"/>
              </a:ext>
            </a:extLst>
          </p:cNvPr>
          <p:cNvGrpSpPr/>
          <p:nvPr/>
        </p:nvGrpSpPr>
        <p:grpSpPr>
          <a:xfrm>
            <a:off x="4691235" y="3344494"/>
            <a:ext cx="822561" cy="689409"/>
            <a:chOff x="11811836" y="3568335"/>
            <a:chExt cx="822561" cy="689409"/>
          </a:xfrm>
        </p:grpSpPr>
        <p:sp>
          <p:nvSpPr>
            <p:cNvPr id="918" name="Rectangle: Rounded Corners 917">
              <a:extLst>
                <a:ext uri="{FF2B5EF4-FFF2-40B4-BE49-F238E27FC236}">
                  <a16:creationId xmlns:a16="http://schemas.microsoft.com/office/drawing/2014/main" xmlns="" id="{C5E69B85-BDC3-4082-A8F3-0383C73A227A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9" name="Rectangle 918">
              <a:extLst>
                <a:ext uri="{FF2B5EF4-FFF2-40B4-BE49-F238E27FC236}">
                  <a16:creationId xmlns:a16="http://schemas.microsoft.com/office/drawing/2014/main" xmlns="" id="{599AE3B6-7B54-45D8-BC52-07977443BE2E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20" name="Rectangle: Top Corners Rounded 919">
              <a:extLst>
                <a:ext uri="{FF2B5EF4-FFF2-40B4-BE49-F238E27FC236}">
                  <a16:creationId xmlns:a16="http://schemas.microsoft.com/office/drawing/2014/main" xmlns="" id="{079D3DD4-0EE0-4952-B6DD-794C9996B690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21" name="Group 920">
            <a:extLst>
              <a:ext uri="{FF2B5EF4-FFF2-40B4-BE49-F238E27FC236}">
                <a16:creationId xmlns:a16="http://schemas.microsoft.com/office/drawing/2014/main" xmlns="" id="{139427E8-1E7B-41E4-A1E9-1327E6E8F682}"/>
              </a:ext>
            </a:extLst>
          </p:cNvPr>
          <p:cNvGrpSpPr/>
          <p:nvPr/>
        </p:nvGrpSpPr>
        <p:grpSpPr>
          <a:xfrm>
            <a:off x="5563799" y="2593480"/>
            <a:ext cx="822561" cy="689409"/>
            <a:chOff x="11811836" y="3568335"/>
            <a:chExt cx="822561" cy="689409"/>
          </a:xfrm>
        </p:grpSpPr>
        <p:sp>
          <p:nvSpPr>
            <p:cNvPr id="922" name="Rectangle: Rounded Corners 921">
              <a:extLst>
                <a:ext uri="{FF2B5EF4-FFF2-40B4-BE49-F238E27FC236}">
                  <a16:creationId xmlns:a16="http://schemas.microsoft.com/office/drawing/2014/main" xmlns="" id="{492E20D5-215C-44B9-84FB-DF1FF309F839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23" name="Rectangle 922">
              <a:extLst>
                <a:ext uri="{FF2B5EF4-FFF2-40B4-BE49-F238E27FC236}">
                  <a16:creationId xmlns:a16="http://schemas.microsoft.com/office/drawing/2014/main" xmlns="" id="{D6A16765-F804-4E00-865F-9B4FD67C9963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24" name="Rectangle: Top Corners Rounded 923">
              <a:extLst>
                <a:ext uri="{FF2B5EF4-FFF2-40B4-BE49-F238E27FC236}">
                  <a16:creationId xmlns:a16="http://schemas.microsoft.com/office/drawing/2014/main" xmlns="" id="{1327F73F-4E64-4FB9-8D2D-9E4541C7D987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25" name="Group 924">
            <a:extLst>
              <a:ext uri="{FF2B5EF4-FFF2-40B4-BE49-F238E27FC236}">
                <a16:creationId xmlns:a16="http://schemas.microsoft.com/office/drawing/2014/main" xmlns="" id="{7AD35B72-AFEE-4A90-AF65-D73B118F6C20}"/>
              </a:ext>
            </a:extLst>
          </p:cNvPr>
          <p:cNvGrpSpPr/>
          <p:nvPr/>
        </p:nvGrpSpPr>
        <p:grpSpPr>
          <a:xfrm>
            <a:off x="6438005" y="2593480"/>
            <a:ext cx="822561" cy="689409"/>
            <a:chOff x="11811836" y="3568335"/>
            <a:chExt cx="822561" cy="689409"/>
          </a:xfrm>
        </p:grpSpPr>
        <p:sp>
          <p:nvSpPr>
            <p:cNvPr id="926" name="Rectangle: Rounded Corners 925">
              <a:extLst>
                <a:ext uri="{FF2B5EF4-FFF2-40B4-BE49-F238E27FC236}">
                  <a16:creationId xmlns:a16="http://schemas.microsoft.com/office/drawing/2014/main" xmlns="" id="{A76F5DA6-F36D-43FD-9A6E-C63D589D575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27" name="Rectangle 926">
              <a:extLst>
                <a:ext uri="{FF2B5EF4-FFF2-40B4-BE49-F238E27FC236}">
                  <a16:creationId xmlns:a16="http://schemas.microsoft.com/office/drawing/2014/main" xmlns="" id="{9B93A6E8-00EE-4E49-9639-07EC01511C34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28" name="Rectangle: Top Corners Rounded 927">
              <a:extLst>
                <a:ext uri="{FF2B5EF4-FFF2-40B4-BE49-F238E27FC236}">
                  <a16:creationId xmlns:a16="http://schemas.microsoft.com/office/drawing/2014/main" xmlns="" id="{2DB374A5-8607-41A1-A952-9DD95560D17D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29" name="Group 928">
            <a:extLst>
              <a:ext uri="{FF2B5EF4-FFF2-40B4-BE49-F238E27FC236}">
                <a16:creationId xmlns:a16="http://schemas.microsoft.com/office/drawing/2014/main" xmlns="" id="{75F6DFC5-A209-4088-9512-453C2127D5C9}"/>
              </a:ext>
            </a:extLst>
          </p:cNvPr>
          <p:cNvGrpSpPr/>
          <p:nvPr/>
        </p:nvGrpSpPr>
        <p:grpSpPr>
          <a:xfrm>
            <a:off x="6438005" y="3344494"/>
            <a:ext cx="822561" cy="689409"/>
            <a:chOff x="11811836" y="3568335"/>
            <a:chExt cx="822561" cy="689409"/>
          </a:xfrm>
        </p:grpSpPr>
        <p:sp>
          <p:nvSpPr>
            <p:cNvPr id="930" name="Rectangle: Rounded Corners 929">
              <a:extLst>
                <a:ext uri="{FF2B5EF4-FFF2-40B4-BE49-F238E27FC236}">
                  <a16:creationId xmlns:a16="http://schemas.microsoft.com/office/drawing/2014/main" xmlns="" id="{914FA916-F378-4210-B6D7-71D7232259D8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1" name="Rectangle 930">
              <a:extLst>
                <a:ext uri="{FF2B5EF4-FFF2-40B4-BE49-F238E27FC236}">
                  <a16:creationId xmlns:a16="http://schemas.microsoft.com/office/drawing/2014/main" xmlns="" id="{2ACE40B0-528A-421E-887B-CB5A9B689762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2" name="Rectangle: Top Corners Rounded 931">
              <a:extLst>
                <a:ext uri="{FF2B5EF4-FFF2-40B4-BE49-F238E27FC236}">
                  <a16:creationId xmlns:a16="http://schemas.microsoft.com/office/drawing/2014/main" xmlns="" id="{0F3340B9-87C0-483D-8026-5B796C237857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33" name="Group 932">
            <a:extLst>
              <a:ext uri="{FF2B5EF4-FFF2-40B4-BE49-F238E27FC236}">
                <a16:creationId xmlns:a16="http://schemas.microsoft.com/office/drawing/2014/main" xmlns="" id="{C6B04C64-34AA-4983-BBA0-163AB0C6A85D}"/>
              </a:ext>
            </a:extLst>
          </p:cNvPr>
          <p:cNvGrpSpPr/>
          <p:nvPr/>
        </p:nvGrpSpPr>
        <p:grpSpPr>
          <a:xfrm>
            <a:off x="7314573" y="3344494"/>
            <a:ext cx="822561" cy="689409"/>
            <a:chOff x="11811836" y="3568335"/>
            <a:chExt cx="822561" cy="689409"/>
          </a:xfrm>
        </p:grpSpPr>
        <p:sp>
          <p:nvSpPr>
            <p:cNvPr id="934" name="Rectangle: Rounded Corners 933">
              <a:extLst>
                <a:ext uri="{FF2B5EF4-FFF2-40B4-BE49-F238E27FC236}">
                  <a16:creationId xmlns:a16="http://schemas.microsoft.com/office/drawing/2014/main" xmlns="" id="{788BDBE7-CCB6-47AA-9AE4-AFB8E7C91C33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5" name="Rectangle 934">
              <a:extLst>
                <a:ext uri="{FF2B5EF4-FFF2-40B4-BE49-F238E27FC236}">
                  <a16:creationId xmlns:a16="http://schemas.microsoft.com/office/drawing/2014/main" xmlns="" id="{5D89A2AD-2734-4E1C-A017-BF8A81085B96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6" name="Rectangle: Top Corners Rounded 935">
              <a:extLst>
                <a:ext uri="{FF2B5EF4-FFF2-40B4-BE49-F238E27FC236}">
                  <a16:creationId xmlns:a16="http://schemas.microsoft.com/office/drawing/2014/main" xmlns="" id="{B3380A04-06A2-46B1-90AD-7B07F8020CB6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37" name="Group 936">
            <a:extLst>
              <a:ext uri="{FF2B5EF4-FFF2-40B4-BE49-F238E27FC236}">
                <a16:creationId xmlns:a16="http://schemas.microsoft.com/office/drawing/2014/main" xmlns="" id="{CC4FFB07-245D-4A5E-BBCD-60AFAE6D998C}"/>
              </a:ext>
            </a:extLst>
          </p:cNvPr>
          <p:cNvGrpSpPr/>
          <p:nvPr/>
        </p:nvGrpSpPr>
        <p:grpSpPr>
          <a:xfrm>
            <a:off x="8185269" y="2593480"/>
            <a:ext cx="822561" cy="689409"/>
            <a:chOff x="11811836" y="3568335"/>
            <a:chExt cx="822561" cy="689409"/>
          </a:xfrm>
        </p:grpSpPr>
        <p:sp>
          <p:nvSpPr>
            <p:cNvPr id="938" name="Rectangle: Rounded Corners 937">
              <a:extLst>
                <a:ext uri="{FF2B5EF4-FFF2-40B4-BE49-F238E27FC236}">
                  <a16:creationId xmlns:a16="http://schemas.microsoft.com/office/drawing/2014/main" xmlns="" id="{33331D9A-ABF9-4985-A0F9-288AD4029564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9" name="Rectangle 938">
              <a:extLst>
                <a:ext uri="{FF2B5EF4-FFF2-40B4-BE49-F238E27FC236}">
                  <a16:creationId xmlns:a16="http://schemas.microsoft.com/office/drawing/2014/main" xmlns="" id="{5D0E12EB-A62E-40CC-8645-6219686D01B4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0" name="Rectangle: Top Corners Rounded 939">
              <a:extLst>
                <a:ext uri="{FF2B5EF4-FFF2-40B4-BE49-F238E27FC236}">
                  <a16:creationId xmlns:a16="http://schemas.microsoft.com/office/drawing/2014/main" xmlns="" id="{781CF926-A800-4646-A881-E570DD2D7EE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41" name="Group 940">
            <a:extLst>
              <a:ext uri="{FF2B5EF4-FFF2-40B4-BE49-F238E27FC236}">
                <a16:creationId xmlns:a16="http://schemas.microsoft.com/office/drawing/2014/main" xmlns="" id="{054F46FC-5C25-4B70-99EC-B018D7DE224F}"/>
              </a:ext>
            </a:extLst>
          </p:cNvPr>
          <p:cNvGrpSpPr/>
          <p:nvPr/>
        </p:nvGrpSpPr>
        <p:grpSpPr>
          <a:xfrm>
            <a:off x="9055926" y="2593480"/>
            <a:ext cx="822561" cy="689409"/>
            <a:chOff x="11811836" y="3568335"/>
            <a:chExt cx="822561" cy="689409"/>
          </a:xfrm>
        </p:grpSpPr>
        <p:sp>
          <p:nvSpPr>
            <p:cNvPr id="942" name="Rectangle: Rounded Corners 941">
              <a:extLst>
                <a:ext uri="{FF2B5EF4-FFF2-40B4-BE49-F238E27FC236}">
                  <a16:creationId xmlns:a16="http://schemas.microsoft.com/office/drawing/2014/main" xmlns="" id="{34DA6B2A-37DF-44CA-A3B4-D0C9865206C9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3" name="Rectangle 942">
              <a:extLst>
                <a:ext uri="{FF2B5EF4-FFF2-40B4-BE49-F238E27FC236}">
                  <a16:creationId xmlns:a16="http://schemas.microsoft.com/office/drawing/2014/main" xmlns="" id="{0B7B954E-1333-4EEE-B953-82859AE40E69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4" name="Rectangle: Top Corners Rounded 943">
              <a:extLst>
                <a:ext uri="{FF2B5EF4-FFF2-40B4-BE49-F238E27FC236}">
                  <a16:creationId xmlns:a16="http://schemas.microsoft.com/office/drawing/2014/main" xmlns="" id="{C8C1E038-C5E2-416D-9152-AC975B688D07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45" name="Group 944">
            <a:extLst>
              <a:ext uri="{FF2B5EF4-FFF2-40B4-BE49-F238E27FC236}">
                <a16:creationId xmlns:a16="http://schemas.microsoft.com/office/drawing/2014/main" xmlns="" id="{4FB0DBAD-9E88-429A-8FED-F044B75B9F2C}"/>
              </a:ext>
            </a:extLst>
          </p:cNvPr>
          <p:cNvGrpSpPr/>
          <p:nvPr/>
        </p:nvGrpSpPr>
        <p:grpSpPr>
          <a:xfrm>
            <a:off x="9929766" y="3344494"/>
            <a:ext cx="822561" cy="689409"/>
            <a:chOff x="11811836" y="3568335"/>
            <a:chExt cx="822561" cy="689409"/>
          </a:xfrm>
        </p:grpSpPr>
        <p:sp>
          <p:nvSpPr>
            <p:cNvPr id="946" name="Rectangle: Rounded Corners 945">
              <a:extLst>
                <a:ext uri="{FF2B5EF4-FFF2-40B4-BE49-F238E27FC236}">
                  <a16:creationId xmlns:a16="http://schemas.microsoft.com/office/drawing/2014/main" xmlns="" id="{EBC7957D-02C1-44F7-AEBE-F28008074854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7" name="Rectangle 946">
              <a:extLst>
                <a:ext uri="{FF2B5EF4-FFF2-40B4-BE49-F238E27FC236}">
                  <a16:creationId xmlns:a16="http://schemas.microsoft.com/office/drawing/2014/main" xmlns="" id="{7DF9375B-D9E5-41AA-A0FD-D6507C6AE9CA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48" name="Rectangle: Top Corners Rounded 947">
              <a:extLst>
                <a:ext uri="{FF2B5EF4-FFF2-40B4-BE49-F238E27FC236}">
                  <a16:creationId xmlns:a16="http://schemas.microsoft.com/office/drawing/2014/main" xmlns="" id="{A5BEFA31-EA35-42CE-887B-B826F5B295DE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49" name="Group 948">
            <a:extLst>
              <a:ext uri="{FF2B5EF4-FFF2-40B4-BE49-F238E27FC236}">
                <a16:creationId xmlns:a16="http://schemas.microsoft.com/office/drawing/2014/main" xmlns="" id="{3744B10D-6DBC-4CC6-91EB-5B6AB1D0808E}"/>
              </a:ext>
            </a:extLst>
          </p:cNvPr>
          <p:cNvGrpSpPr/>
          <p:nvPr/>
        </p:nvGrpSpPr>
        <p:grpSpPr>
          <a:xfrm>
            <a:off x="10796169" y="2593480"/>
            <a:ext cx="822561" cy="689409"/>
            <a:chOff x="11811836" y="3568335"/>
            <a:chExt cx="822561" cy="689409"/>
          </a:xfrm>
        </p:grpSpPr>
        <p:sp>
          <p:nvSpPr>
            <p:cNvPr id="950" name="Rectangle: Rounded Corners 949">
              <a:extLst>
                <a:ext uri="{FF2B5EF4-FFF2-40B4-BE49-F238E27FC236}">
                  <a16:creationId xmlns:a16="http://schemas.microsoft.com/office/drawing/2014/main" xmlns="" id="{5FC5DCB3-AB7D-46BA-B307-6CC0EEE21B4B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1" name="Rectangle 950">
              <a:extLst>
                <a:ext uri="{FF2B5EF4-FFF2-40B4-BE49-F238E27FC236}">
                  <a16:creationId xmlns:a16="http://schemas.microsoft.com/office/drawing/2014/main" xmlns="" id="{DB691C64-C54E-46AC-927E-246350FE5F14}"/>
                </a:ext>
              </a:extLst>
            </p:cNvPr>
            <p:cNvSpPr/>
            <p:nvPr/>
          </p:nvSpPr>
          <p:spPr>
            <a:xfrm>
              <a:off x="11945006" y="3681161"/>
              <a:ext cx="636867" cy="483146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2" name="Rectangle: Top Corners Rounded 951">
              <a:extLst>
                <a:ext uri="{FF2B5EF4-FFF2-40B4-BE49-F238E27FC236}">
                  <a16:creationId xmlns:a16="http://schemas.microsoft.com/office/drawing/2014/main" xmlns="" id="{2D4A228A-C53F-404C-BF2D-211B197E0830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53" name="Group 952">
            <a:extLst>
              <a:ext uri="{FF2B5EF4-FFF2-40B4-BE49-F238E27FC236}">
                <a16:creationId xmlns:a16="http://schemas.microsoft.com/office/drawing/2014/main" xmlns="" id="{2C200BD2-8728-4A05-8D76-1BD7100611B2}"/>
              </a:ext>
            </a:extLst>
          </p:cNvPr>
          <p:cNvGrpSpPr/>
          <p:nvPr/>
        </p:nvGrpSpPr>
        <p:grpSpPr>
          <a:xfrm>
            <a:off x="1218517" y="4691209"/>
            <a:ext cx="961045" cy="689409"/>
            <a:chOff x="11811836" y="3568335"/>
            <a:chExt cx="822561" cy="689409"/>
          </a:xfrm>
        </p:grpSpPr>
        <p:sp>
          <p:nvSpPr>
            <p:cNvPr id="954" name="Rectangle: Rounded Corners 953">
              <a:extLst>
                <a:ext uri="{FF2B5EF4-FFF2-40B4-BE49-F238E27FC236}">
                  <a16:creationId xmlns:a16="http://schemas.microsoft.com/office/drawing/2014/main" xmlns="" id="{ACDDB803-5577-47DC-8EC2-819D4FD41477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5" name="Rectangle 954">
              <a:extLst>
                <a:ext uri="{FF2B5EF4-FFF2-40B4-BE49-F238E27FC236}">
                  <a16:creationId xmlns:a16="http://schemas.microsoft.com/office/drawing/2014/main" xmlns="" id="{1ACF50E4-FEF8-46CC-8141-E3B8381AD822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6" name="Rectangle: Top Corners Rounded 955">
              <a:extLst>
                <a:ext uri="{FF2B5EF4-FFF2-40B4-BE49-F238E27FC236}">
                  <a16:creationId xmlns:a16="http://schemas.microsoft.com/office/drawing/2014/main" xmlns="" id="{FF746FA2-E7A0-49BB-AA82-B16DBEA9A4A5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57" name="Group 956">
            <a:extLst>
              <a:ext uri="{FF2B5EF4-FFF2-40B4-BE49-F238E27FC236}">
                <a16:creationId xmlns:a16="http://schemas.microsoft.com/office/drawing/2014/main" xmlns="" id="{A725918A-C8F2-4B26-9452-A062BDA50C29}"/>
              </a:ext>
            </a:extLst>
          </p:cNvPr>
          <p:cNvGrpSpPr/>
          <p:nvPr/>
        </p:nvGrpSpPr>
        <p:grpSpPr>
          <a:xfrm>
            <a:off x="2265779" y="4691209"/>
            <a:ext cx="961045" cy="689409"/>
            <a:chOff x="11811836" y="3568335"/>
            <a:chExt cx="822561" cy="689409"/>
          </a:xfrm>
        </p:grpSpPr>
        <p:sp>
          <p:nvSpPr>
            <p:cNvPr id="958" name="Rectangle: Rounded Corners 957">
              <a:extLst>
                <a:ext uri="{FF2B5EF4-FFF2-40B4-BE49-F238E27FC236}">
                  <a16:creationId xmlns:a16="http://schemas.microsoft.com/office/drawing/2014/main" xmlns="" id="{D3AA3015-370B-4C1E-9205-19A8F4A43C1D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59" name="Rectangle 958">
              <a:extLst>
                <a:ext uri="{FF2B5EF4-FFF2-40B4-BE49-F238E27FC236}">
                  <a16:creationId xmlns:a16="http://schemas.microsoft.com/office/drawing/2014/main" xmlns="" id="{60BCF5AA-3800-49A0-A885-E4C23BDA08FE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0" name="Rectangle: Top Corners Rounded 959">
              <a:extLst>
                <a:ext uri="{FF2B5EF4-FFF2-40B4-BE49-F238E27FC236}">
                  <a16:creationId xmlns:a16="http://schemas.microsoft.com/office/drawing/2014/main" xmlns="" id="{796608AC-6591-45D7-884C-C8912F6805DB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61" name="Group 960">
            <a:extLst>
              <a:ext uri="{FF2B5EF4-FFF2-40B4-BE49-F238E27FC236}">
                <a16:creationId xmlns:a16="http://schemas.microsoft.com/office/drawing/2014/main" xmlns="" id="{5DB5E568-675D-42EF-8692-51244DAF80A0}"/>
              </a:ext>
            </a:extLst>
          </p:cNvPr>
          <p:cNvGrpSpPr/>
          <p:nvPr/>
        </p:nvGrpSpPr>
        <p:grpSpPr>
          <a:xfrm>
            <a:off x="2265779" y="5449301"/>
            <a:ext cx="961045" cy="689409"/>
            <a:chOff x="11811836" y="3568335"/>
            <a:chExt cx="822561" cy="689409"/>
          </a:xfrm>
        </p:grpSpPr>
        <p:sp>
          <p:nvSpPr>
            <p:cNvPr id="962" name="Rectangle: Rounded Corners 961">
              <a:extLst>
                <a:ext uri="{FF2B5EF4-FFF2-40B4-BE49-F238E27FC236}">
                  <a16:creationId xmlns:a16="http://schemas.microsoft.com/office/drawing/2014/main" xmlns="" id="{4EAF545F-9B08-43F0-90E1-0B4793C74C65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3" name="Rectangle 962">
              <a:extLst>
                <a:ext uri="{FF2B5EF4-FFF2-40B4-BE49-F238E27FC236}">
                  <a16:creationId xmlns:a16="http://schemas.microsoft.com/office/drawing/2014/main" xmlns="" id="{C2D40618-3757-4AE2-80FC-7FD88CA8AD60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4" name="Rectangle: Top Corners Rounded 963">
              <a:extLst>
                <a:ext uri="{FF2B5EF4-FFF2-40B4-BE49-F238E27FC236}">
                  <a16:creationId xmlns:a16="http://schemas.microsoft.com/office/drawing/2014/main" xmlns="" id="{2BF15301-89B6-4C04-8B33-1E56C2E82466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65" name="Group 964">
            <a:extLst>
              <a:ext uri="{FF2B5EF4-FFF2-40B4-BE49-F238E27FC236}">
                <a16:creationId xmlns:a16="http://schemas.microsoft.com/office/drawing/2014/main" xmlns="" id="{151C610D-ADCA-4C1E-ACCF-1BB32DEB3247}"/>
              </a:ext>
            </a:extLst>
          </p:cNvPr>
          <p:cNvGrpSpPr/>
          <p:nvPr/>
        </p:nvGrpSpPr>
        <p:grpSpPr>
          <a:xfrm>
            <a:off x="3292154" y="5449301"/>
            <a:ext cx="961045" cy="689409"/>
            <a:chOff x="11811836" y="3568335"/>
            <a:chExt cx="822561" cy="689409"/>
          </a:xfrm>
        </p:grpSpPr>
        <p:sp>
          <p:nvSpPr>
            <p:cNvPr id="966" name="Rectangle: Rounded Corners 965">
              <a:extLst>
                <a:ext uri="{FF2B5EF4-FFF2-40B4-BE49-F238E27FC236}">
                  <a16:creationId xmlns:a16="http://schemas.microsoft.com/office/drawing/2014/main" xmlns="" id="{F0B2C199-9718-46CD-8EF1-72F4485BC61A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7" name="Rectangle 966">
              <a:extLst>
                <a:ext uri="{FF2B5EF4-FFF2-40B4-BE49-F238E27FC236}">
                  <a16:creationId xmlns:a16="http://schemas.microsoft.com/office/drawing/2014/main" xmlns="" id="{87227B1F-0D84-4172-9D36-1554F5BCFF47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8" name="Rectangle: Top Corners Rounded 967">
              <a:extLst>
                <a:ext uri="{FF2B5EF4-FFF2-40B4-BE49-F238E27FC236}">
                  <a16:creationId xmlns:a16="http://schemas.microsoft.com/office/drawing/2014/main" xmlns="" id="{AC173DD4-A6F1-41E2-98D6-5659960F44FD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69" name="Group 968">
            <a:extLst>
              <a:ext uri="{FF2B5EF4-FFF2-40B4-BE49-F238E27FC236}">
                <a16:creationId xmlns:a16="http://schemas.microsoft.com/office/drawing/2014/main" xmlns="" id="{08084254-3BF4-4DE2-8408-4D9A96AD01CC}"/>
              </a:ext>
            </a:extLst>
          </p:cNvPr>
          <p:cNvGrpSpPr/>
          <p:nvPr/>
        </p:nvGrpSpPr>
        <p:grpSpPr>
          <a:xfrm>
            <a:off x="4360371" y="4691209"/>
            <a:ext cx="961045" cy="689409"/>
            <a:chOff x="11811836" y="3568335"/>
            <a:chExt cx="822561" cy="689409"/>
          </a:xfrm>
        </p:grpSpPr>
        <p:sp>
          <p:nvSpPr>
            <p:cNvPr id="970" name="Rectangle: Rounded Corners 969">
              <a:extLst>
                <a:ext uri="{FF2B5EF4-FFF2-40B4-BE49-F238E27FC236}">
                  <a16:creationId xmlns:a16="http://schemas.microsoft.com/office/drawing/2014/main" xmlns="" id="{0DEAB818-70E2-4E22-A7EE-4E42CBFB5EC1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1" name="Rectangle 970">
              <a:extLst>
                <a:ext uri="{FF2B5EF4-FFF2-40B4-BE49-F238E27FC236}">
                  <a16:creationId xmlns:a16="http://schemas.microsoft.com/office/drawing/2014/main" xmlns="" id="{A389CFBA-3DA9-4590-9FF5-76A595709E59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2" name="Rectangle: Top Corners Rounded 971">
              <a:extLst>
                <a:ext uri="{FF2B5EF4-FFF2-40B4-BE49-F238E27FC236}">
                  <a16:creationId xmlns:a16="http://schemas.microsoft.com/office/drawing/2014/main" xmlns="" id="{7B43181A-F689-417A-9A16-5EA738DA9EC2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73" name="Group 972">
            <a:extLst>
              <a:ext uri="{FF2B5EF4-FFF2-40B4-BE49-F238E27FC236}">
                <a16:creationId xmlns:a16="http://schemas.microsoft.com/office/drawing/2014/main" xmlns="" id="{ED1B6118-2ACE-4406-8C5E-87D620F12EA3}"/>
              </a:ext>
            </a:extLst>
          </p:cNvPr>
          <p:cNvGrpSpPr/>
          <p:nvPr/>
        </p:nvGrpSpPr>
        <p:grpSpPr>
          <a:xfrm>
            <a:off x="4360371" y="5449301"/>
            <a:ext cx="961045" cy="689409"/>
            <a:chOff x="11811836" y="3568335"/>
            <a:chExt cx="822561" cy="689409"/>
          </a:xfrm>
        </p:grpSpPr>
        <p:sp>
          <p:nvSpPr>
            <p:cNvPr id="974" name="Rectangle: Rounded Corners 973">
              <a:extLst>
                <a:ext uri="{FF2B5EF4-FFF2-40B4-BE49-F238E27FC236}">
                  <a16:creationId xmlns:a16="http://schemas.microsoft.com/office/drawing/2014/main" xmlns="" id="{4B6FDE59-1F8D-4384-84EF-1E254CC0A2D1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5" name="Rectangle 974">
              <a:extLst>
                <a:ext uri="{FF2B5EF4-FFF2-40B4-BE49-F238E27FC236}">
                  <a16:creationId xmlns:a16="http://schemas.microsoft.com/office/drawing/2014/main" xmlns="" id="{99497DC3-D48E-4773-89FA-BC66414990FB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6" name="Rectangle: Top Corners Rounded 975">
              <a:extLst>
                <a:ext uri="{FF2B5EF4-FFF2-40B4-BE49-F238E27FC236}">
                  <a16:creationId xmlns:a16="http://schemas.microsoft.com/office/drawing/2014/main" xmlns="" id="{08CB9D63-AE5E-4970-A5F8-3C9B3466F57B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77" name="Group 976">
            <a:extLst>
              <a:ext uri="{FF2B5EF4-FFF2-40B4-BE49-F238E27FC236}">
                <a16:creationId xmlns:a16="http://schemas.microsoft.com/office/drawing/2014/main" xmlns="" id="{28CD2323-BE26-4CBE-9930-FE6692DD3E90}"/>
              </a:ext>
            </a:extLst>
          </p:cNvPr>
          <p:cNvGrpSpPr/>
          <p:nvPr/>
        </p:nvGrpSpPr>
        <p:grpSpPr>
          <a:xfrm>
            <a:off x="5407358" y="4691209"/>
            <a:ext cx="961045" cy="689409"/>
            <a:chOff x="11811836" y="3568335"/>
            <a:chExt cx="822561" cy="689409"/>
          </a:xfrm>
        </p:grpSpPr>
        <p:sp>
          <p:nvSpPr>
            <p:cNvPr id="978" name="Rectangle: Rounded Corners 977">
              <a:extLst>
                <a:ext uri="{FF2B5EF4-FFF2-40B4-BE49-F238E27FC236}">
                  <a16:creationId xmlns:a16="http://schemas.microsoft.com/office/drawing/2014/main" xmlns="" id="{B8976D56-81E5-4328-A924-1EFBB303FF89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79" name="Rectangle 978">
              <a:extLst>
                <a:ext uri="{FF2B5EF4-FFF2-40B4-BE49-F238E27FC236}">
                  <a16:creationId xmlns:a16="http://schemas.microsoft.com/office/drawing/2014/main" xmlns="" id="{65573F68-B374-4BB9-B9D7-AB5E96C951AF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0" name="Rectangle: Top Corners Rounded 979">
              <a:extLst>
                <a:ext uri="{FF2B5EF4-FFF2-40B4-BE49-F238E27FC236}">
                  <a16:creationId xmlns:a16="http://schemas.microsoft.com/office/drawing/2014/main" xmlns="" id="{44B58DCA-AFDC-4181-8F97-65149795DA65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81" name="Group 980">
            <a:extLst>
              <a:ext uri="{FF2B5EF4-FFF2-40B4-BE49-F238E27FC236}">
                <a16:creationId xmlns:a16="http://schemas.microsoft.com/office/drawing/2014/main" xmlns="" id="{1DEC388D-2AEE-4E00-8245-949F83C26F7A}"/>
              </a:ext>
            </a:extLst>
          </p:cNvPr>
          <p:cNvGrpSpPr/>
          <p:nvPr/>
        </p:nvGrpSpPr>
        <p:grpSpPr>
          <a:xfrm>
            <a:off x="6454688" y="4691209"/>
            <a:ext cx="961045" cy="689409"/>
            <a:chOff x="11811836" y="3568335"/>
            <a:chExt cx="822561" cy="689409"/>
          </a:xfrm>
        </p:grpSpPr>
        <p:sp>
          <p:nvSpPr>
            <p:cNvPr id="982" name="Rectangle: Rounded Corners 981">
              <a:extLst>
                <a:ext uri="{FF2B5EF4-FFF2-40B4-BE49-F238E27FC236}">
                  <a16:creationId xmlns:a16="http://schemas.microsoft.com/office/drawing/2014/main" xmlns="" id="{7BC5AA06-1896-41E8-A09F-1D771B3EA978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3" name="Rectangle 982">
              <a:extLst>
                <a:ext uri="{FF2B5EF4-FFF2-40B4-BE49-F238E27FC236}">
                  <a16:creationId xmlns:a16="http://schemas.microsoft.com/office/drawing/2014/main" xmlns="" id="{3E6FA5E3-C8CC-4831-B48B-8B8BD3C79004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4" name="Rectangle: Top Corners Rounded 983">
              <a:extLst>
                <a:ext uri="{FF2B5EF4-FFF2-40B4-BE49-F238E27FC236}">
                  <a16:creationId xmlns:a16="http://schemas.microsoft.com/office/drawing/2014/main" xmlns="" id="{8D9D112D-1D7E-4595-B600-03518D44A424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85" name="Group 984">
            <a:extLst>
              <a:ext uri="{FF2B5EF4-FFF2-40B4-BE49-F238E27FC236}">
                <a16:creationId xmlns:a16="http://schemas.microsoft.com/office/drawing/2014/main" xmlns="" id="{5F5E7474-7756-451D-BBAF-B6E981FA008F}"/>
              </a:ext>
            </a:extLst>
          </p:cNvPr>
          <p:cNvGrpSpPr/>
          <p:nvPr/>
        </p:nvGrpSpPr>
        <p:grpSpPr>
          <a:xfrm>
            <a:off x="6454688" y="5449301"/>
            <a:ext cx="961045" cy="689409"/>
            <a:chOff x="11811836" y="3568335"/>
            <a:chExt cx="822561" cy="689409"/>
          </a:xfrm>
        </p:grpSpPr>
        <p:sp>
          <p:nvSpPr>
            <p:cNvPr id="986" name="Rectangle: Rounded Corners 985">
              <a:extLst>
                <a:ext uri="{FF2B5EF4-FFF2-40B4-BE49-F238E27FC236}">
                  <a16:creationId xmlns:a16="http://schemas.microsoft.com/office/drawing/2014/main" xmlns="" id="{D3CBCDCD-DB92-4DEC-A8A0-91F3A1446AF2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7" name="Rectangle 986">
              <a:extLst>
                <a:ext uri="{FF2B5EF4-FFF2-40B4-BE49-F238E27FC236}">
                  <a16:creationId xmlns:a16="http://schemas.microsoft.com/office/drawing/2014/main" xmlns="" id="{6F874F6C-867C-4F96-B31B-AEF1777D6FEC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8" name="Rectangle: Top Corners Rounded 987">
              <a:extLst>
                <a:ext uri="{FF2B5EF4-FFF2-40B4-BE49-F238E27FC236}">
                  <a16:creationId xmlns:a16="http://schemas.microsoft.com/office/drawing/2014/main" xmlns="" id="{F69FC6F5-D0D0-422D-A5FA-6A4DFDFF69E8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89" name="Group 988">
            <a:extLst>
              <a:ext uri="{FF2B5EF4-FFF2-40B4-BE49-F238E27FC236}">
                <a16:creationId xmlns:a16="http://schemas.microsoft.com/office/drawing/2014/main" xmlns="" id="{A1C2999C-34EC-42D1-ACC6-0243F2BD8F11}"/>
              </a:ext>
            </a:extLst>
          </p:cNvPr>
          <p:cNvGrpSpPr/>
          <p:nvPr/>
        </p:nvGrpSpPr>
        <p:grpSpPr>
          <a:xfrm>
            <a:off x="7501949" y="4691209"/>
            <a:ext cx="961045" cy="689409"/>
            <a:chOff x="11811836" y="3568335"/>
            <a:chExt cx="822561" cy="689409"/>
          </a:xfrm>
        </p:grpSpPr>
        <p:sp>
          <p:nvSpPr>
            <p:cNvPr id="990" name="Rectangle: Rounded Corners 989">
              <a:extLst>
                <a:ext uri="{FF2B5EF4-FFF2-40B4-BE49-F238E27FC236}">
                  <a16:creationId xmlns:a16="http://schemas.microsoft.com/office/drawing/2014/main" xmlns="" id="{7EE14522-BD79-45E9-B712-A7BC75816DEF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91" name="Rectangle 990">
              <a:extLst>
                <a:ext uri="{FF2B5EF4-FFF2-40B4-BE49-F238E27FC236}">
                  <a16:creationId xmlns:a16="http://schemas.microsoft.com/office/drawing/2014/main" xmlns="" id="{AF9581E9-C396-40B3-AD7C-CB89D0223287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92" name="Rectangle: Top Corners Rounded 991">
              <a:extLst>
                <a:ext uri="{FF2B5EF4-FFF2-40B4-BE49-F238E27FC236}">
                  <a16:creationId xmlns:a16="http://schemas.microsoft.com/office/drawing/2014/main" xmlns="" id="{149A42E6-52EB-4A98-B327-AB8276AAF2AC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93" name="Group 992">
            <a:extLst>
              <a:ext uri="{FF2B5EF4-FFF2-40B4-BE49-F238E27FC236}">
                <a16:creationId xmlns:a16="http://schemas.microsoft.com/office/drawing/2014/main" xmlns="" id="{7D79C842-2A70-4193-AEE7-70FDEFB764F4}"/>
              </a:ext>
            </a:extLst>
          </p:cNvPr>
          <p:cNvGrpSpPr/>
          <p:nvPr/>
        </p:nvGrpSpPr>
        <p:grpSpPr>
          <a:xfrm>
            <a:off x="7501949" y="5449301"/>
            <a:ext cx="961045" cy="689409"/>
            <a:chOff x="11811836" y="3568335"/>
            <a:chExt cx="822561" cy="689409"/>
          </a:xfrm>
        </p:grpSpPr>
        <p:sp>
          <p:nvSpPr>
            <p:cNvPr id="994" name="Rectangle: Rounded Corners 993">
              <a:extLst>
                <a:ext uri="{FF2B5EF4-FFF2-40B4-BE49-F238E27FC236}">
                  <a16:creationId xmlns:a16="http://schemas.microsoft.com/office/drawing/2014/main" xmlns="" id="{67CE3411-A677-48B0-9E62-7CCFF495C521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95" name="Rectangle 994">
              <a:extLst>
                <a:ext uri="{FF2B5EF4-FFF2-40B4-BE49-F238E27FC236}">
                  <a16:creationId xmlns:a16="http://schemas.microsoft.com/office/drawing/2014/main" xmlns="" id="{BB0FAB0F-CAEB-4FC6-8307-377022818D07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96" name="Rectangle: Top Corners Rounded 995">
              <a:extLst>
                <a:ext uri="{FF2B5EF4-FFF2-40B4-BE49-F238E27FC236}">
                  <a16:creationId xmlns:a16="http://schemas.microsoft.com/office/drawing/2014/main" xmlns="" id="{B17E8FE1-DD41-4D3D-B5BF-692296C493A0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97" name="Group 996">
            <a:extLst>
              <a:ext uri="{FF2B5EF4-FFF2-40B4-BE49-F238E27FC236}">
                <a16:creationId xmlns:a16="http://schemas.microsoft.com/office/drawing/2014/main" xmlns="" id="{2468E11B-6CEF-41A4-8C41-07BE2EA80207}"/>
              </a:ext>
            </a:extLst>
          </p:cNvPr>
          <p:cNvGrpSpPr/>
          <p:nvPr/>
        </p:nvGrpSpPr>
        <p:grpSpPr>
          <a:xfrm>
            <a:off x="8549416" y="5449301"/>
            <a:ext cx="961045" cy="689409"/>
            <a:chOff x="11811836" y="3568335"/>
            <a:chExt cx="822561" cy="689409"/>
          </a:xfrm>
        </p:grpSpPr>
        <p:sp>
          <p:nvSpPr>
            <p:cNvPr id="998" name="Rectangle: Rounded Corners 997">
              <a:extLst>
                <a:ext uri="{FF2B5EF4-FFF2-40B4-BE49-F238E27FC236}">
                  <a16:creationId xmlns:a16="http://schemas.microsoft.com/office/drawing/2014/main" xmlns="" id="{4535FA9C-0C02-4BC0-9910-9998AD1B399A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99" name="Rectangle 998">
              <a:extLst>
                <a:ext uri="{FF2B5EF4-FFF2-40B4-BE49-F238E27FC236}">
                  <a16:creationId xmlns:a16="http://schemas.microsoft.com/office/drawing/2014/main" xmlns="" id="{F8EAA689-1024-49E2-ACFC-BC34BFE0B5CB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00" name="Rectangle: Top Corners Rounded 999">
              <a:extLst>
                <a:ext uri="{FF2B5EF4-FFF2-40B4-BE49-F238E27FC236}">
                  <a16:creationId xmlns:a16="http://schemas.microsoft.com/office/drawing/2014/main" xmlns="" id="{A82D7435-7262-4161-A52C-262667441419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01" name="Group 1000">
            <a:extLst>
              <a:ext uri="{FF2B5EF4-FFF2-40B4-BE49-F238E27FC236}">
                <a16:creationId xmlns:a16="http://schemas.microsoft.com/office/drawing/2014/main" xmlns="" id="{C833C727-32BF-4D08-984A-18851269347F}"/>
              </a:ext>
            </a:extLst>
          </p:cNvPr>
          <p:cNvGrpSpPr/>
          <p:nvPr/>
        </p:nvGrpSpPr>
        <p:grpSpPr>
          <a:xfrm>
            <a:off x="9596094" y="4691209"/>
            <a:ext cx="961045" cy="689409"/>
            <a:chOff x="11811836" y="3568335"/>
            <a:chExt cx="822561" cy="689409"/>
          </a:xfrm>
        </p:grpSpPr>
        <p:sp>
          <p:nvSpPr>
            <p:cNvPr id="1002" name="Rectangle: Rounded Corners 1001">
              <a:extLst>
                <a:ext uri="{FF2B5EF4-FFF2-40B4-BE49-F238E27FC236}">
                  <a16:creationId xmlns:a16="http://schemas.microsoft.com/office/drawing/2014/main" xmlns="" id="{9A6AA67C-6958-463C-97D0-B4AB43F2158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03" name="Rectangle 1002">
              <a:extLst>
                <a:ext uri="{FF2B5EF4-FFF2-40B4-BE49-F238E27FC236}">
                  <a16:creationId xmlns:a16="http://schemas.microsoft.com/office/drawing/2014/main" xmlns="" id="{9E0A87EA-6F4E-4289-B230-2856E02D4AF8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04" name="Rectangle: Top Corners Rounded 1003">
              <a:extLst>
                <a:ext uri="{FF2B5EF4-FFF2-40B4-BE49-F238E27FC236}">
                  <a16:creationId xmlns:a16="http://schemas.microsoft.com/office/drawing/2014/main" xmlns="" id="{A5436914-C757-4A45-8349-1033550BFFF0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05" name="Group 1004">
            <a:extLst>
              <a:ext uri="{FF2B5EF4-FFF2-40B4-BE49-F238E27FC236}">
                <a16:creationId xmlns:a16="http://schemas.microsoft.com/office/drawing/2014/main" xmlns="" id="{7DB97372-CBCE-4E3D-A1A6-0CE7E347EBC8}"/>
              </a:ext>
            </a:extLst>
          </p:cNvPr>
          <p:cNvGrpSpPr/>
          <p:nvPr/>
        </p:nvGrpSpPr>
        <p:grpSpPr>
          <a:xfrm>
            <a:off x="9596094" y="5449301"/>
            <a:ext cx="961045" cy="689409"/>
            <a:chOff x="11811836" y="3568335"/>
            <a:chExt cx="822561" cy="689409"/>
          </a:xfrm>
        </p:grpSpPr>
        <p:sp>
          <p:nvSpPr>
            <p:cNvPr id="1006" name="Rectangle: Rounded Corners 1005">
              <a:extLst>
                <a:ext uri="{FF2B5EF4-FFF2-40B4-BE49-F238E27FC236}">
                  <a16:creationId xmlns:a16="http://schemas.microsoft.com/office/drawing/2014/main" xmlns="" id="{05606EAF-FCE5-4F93-B693-48FB78799F1B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07" name="Rectangle 1006">
              <a:extLst>
                <a:ext uri="{FF2B5EF4-FFF2-40B4-BE49-F238E27FC236}">
                  <a16:creationId xmlns:a16="http://schemas.microsoft.com/office/drawing/2014/main" xmlns="" id="{87C7CC07-E8A4-4D7E-9E43-950F2C91C65A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08" name="Rectangle: Top Corners Rounded 1007">
              <a:extLst>
                <a:ext uri="{FF2B5EF4-FFF2-40B4-BE49-F238E27FC236}">
                  <a16:creationId xmlns:a16="http://schemas.microsoft.com/office/drawing/2014/main" xmlns="" id="{1FD0F792-5AB5-4821-8CF8-BFB0473451F4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09" name="Group 1008">
            <a:extLst>
              <a:ext uri="{FF2B5EF4-FFF2-40B4-BE49-F238E27FC236}">
                <a16:creationId xmlns:a16="http://schemas.microsoft.com/office/drawing/2014/main" xmlns="" id="{3164082C-DF96-455C-8B7B-B46D8CB6A56F}"/>
              </a:ext>
            </a:extLst>
          </p:cNvPr>
          <p:cNvGrpSpPr/>
          <p:nvPr/>
        </p:nvGrpSpPr>
        <p:grpSpPr>
          <a:xfrm>
            <a:off x="10639473" y="4691209"/>
            <a:ext cx="961045" cy="689409"/>
            <a:chOff x="11811836" y="3568335"/>
            <a:chExt cx="822561" cy="689409"/>
          </a:xfrm>
        </p:grpSpPr>
        <p:sp>
          <p:nvSpPr>
            <p:cNvPr id="1010" name="Rectangle: Rounded Corners 1009">
              <a:extLst>
                <a:ext uri="{FF2B5EF4-FFF2-40B4-BE49-F238E27FC236}">
                  <a16:creationId xmlns:a16="http://schemas.microsoft.com/office/drawing/2014/main" xmlns="" id="{3771F20A-1CD9-4207-9B4E-EE0BD9390E56}"/>
                </a:ext>
              </a:extLst>
            </p:cNvPr>
            <p:cNvSpPr/>
            <p:nvPr/>
          </p:nvSpPr>
          <p:spPr>
            <a:xfrm>
              <a:off x="11813514" y="3569983"/>
              <a:ext cx="820883" cy="687629"/>
            </a:xfrm>
            <a:prstGeom prst="roundRect">
              <a:avLst>
                <a:gd name="adj" fmla="val 281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1" name="Rectangle 1010">
              <a:extLst>
                <a:ext uri="{FF2B5EF4-FFF2-40B4-BE49-F238E27FC236}">
                  <a16:creationId xmlns:a16="http://schemas.microsoft.com/office/drawing/2014/main" xmlns="" id="{D6355AD4-BBDC-4AFF-8DCF-97658AD4C763}"/>
                </a:ext>
              </a:extLst>
            </p:cNvPr>
            <p:cNvSpPr/>
            <p:nvPr/>
          </p:nvSpPr>
          <p:spPr>
            <a:xfrm>
              <a:off x="11945006" y="3745794"/>
              <a:ext cx="636867" cy="353879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endParaRPr lang="en-IN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2" name="Rectangle: Top Corners Rounded 1011">
              <a:extLst>
                <a:ext uri="{FF2B5EF4-FFF2-40B4-BE49-F238E27FC236}">
                  <a16:creationId xmlns:a16="http://schemas.microsoft.com/office/drawing/2014/main" xmlns="" id="{9649A905-AA20-414A-96E9-9D0A6DCDE6F8}"/>
                </a:ext>
              </a:extLst>
            </p:cNvPr>
            <p:cNvSpPr/>
            <p:nvPr/>
          </p:nvSpPr>
          <p:spPr>
            <a:xfrm rot="16200000">
              <a:off x="11502763" y="3877408"/>
              <a:ext cx="689409" cy="71264"/>
            </a:xfrm>
            <a:prstGeom prst="round2SameRect">
              <a:avLst>
                <a:gd name="adj1" fmla="val 3038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250436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</a:rPr>
              <a:t>SUBSCRIBE NOW</a:t>
            </a:r>
            <a:endParaRPr lang="es-UY" sz="2394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00127" y="1104160"/>
            <a:ext cx="3955077" cy="1924144"/>
            <a:chOff x="485299" y="352730"/>
            <a:chExt cx="11147901" cy="6187629"/>
          </a:xfrm>
        </p:grpSpPr>
        <p:sp>
          <p:nvSpPr>
            <p:cNvPr id="353" name="Rectangle 352">
              <a:extLst>
                <a:ext uri="{FF2B5EF4-FFF2-40B4-BE49-F238E27FC236}">
                  <a16:creationId xmlns:a16="http://schemas.microsoft.com/office/drawing/2014/main" xmlns="" id="{57E1278B-C2AF-412F-B833-157C3BDAE133}"/>
                </a:ext>
              </a:extLst>
            </p:cNvPr>
            <p:cNvSpPr/>
            <p:nvPr/>
          </p:nvSpPr>
          <p:spPr>
            <a:xfrm>
              <a:off x="552652" y="686453"/>
              <a:ext cx="429189" cy="1613301"/>
            </a:xfrm>
            <a:prstGeom prst="rect">
              <a:avLst/>
            </a:prstGeom>
            <a:solidFill>
              <a:srgbClr val="45AEB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4" name="TextBox 353">
              <a:extLst>
                <a:ext uri="{FF2B5EF4-FFF2-40B4-BE49-F238E27FC236}">
                  <a16:creationId xmlns:a16="http://schemas.microsoft.com/office/drawing/2014/main" xmlns="" id="{39EB7CF0-1502-41C1-8756-3C40ECE7563F}"/>
                </a:ext>
              </a:extLst>
            </p:cNvPr>
            <p:cNvSpPr txBox="1"/>
            <p:nvPr/>
          </p:nvSpPr>
          <p:spPr>
            <a:xfrm rot="16200000">
              <a:off x="122360" y="1211156"/>
              <a:ext cx="1289760" cy="563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7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Weeks</a:t>
              </a:r>
            </a:p>
          </p:txBody>
        </p:sp>
        <p:sp>
          <p:nvSpPr>
            <p:cNvPr id="355" name="Rectangle 354">
              <a:extLst>
                <a:ext uri="{FF2B5EF4-FFF2-40B4-BE49-F238E27FC236}">
                  <a16:creationId xmlns:a16="http://schemas.microsoft.com/office/drawing/2014/main" xmlns="" id="{B46957C0-B993-45F6-9917-2974D299B384}"/>
                </a:ext>
              </a:extLst>
            </p:cNvPr>
            <p:cNvSpPr/>
            <p:nvPr/>
          </p:nvSpPr>
          <p:spPr>
            <a:xfrm>
              <a:off x="1197868" y="352730"/>
              <a:ext cx="2539642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Week 01</a:t>
              </a:r>
            </a:p>
          </p:txBody>
        </p:sp>
        <p:sp>
          <p:nvSpPr>
            <p:cNvPr id="356" name="Rectangle 355">
              <a:extLst>
                <a:ext uri="{FF2B5EF4-FFF2-40B4-BE49-F238E27FC236}">
                  <a16:creationId xmlns:a16="http://schemas.microsoft.com/office/drawing/2014/main" xmlns="" id="{0E24E328-65EA-433C-876F-A237BD804444}"/>
                </a:ext>
              </a:extLst>
            </p:cNvPr>
            <p:cNvSpPr/>
            <p:nvPr/>
          </p:nvSpPr>
          <p:spPr>
            <a:xfrm>
              <a:off x="3829765" y="352730"/>
              <a:ext cx="2539642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Week 02</a:t>
              </a:r>
            </a:p>
          </p:txBody>
        </p:sp>
        <p:sp>
          <p:nvSpPr>
            <p:cNvPr id="357" name="Rectangle 356">
              <a:extLst>
                <a:ext uri="{FF2B5EF4-FFF2-40B4-BE49-F238E27FC236}">
                  <a16:creationId xmlns:a16="http://schemas.microsoft.com/office/drawing/2014/main" xmlns="" id="{B44046E8-59B2-4CDB-926B-A8AC1F879E34}"/>
                </a:ext>
              </a:extLst>
            </p:cNvPr>
            <p:cNvSpPr/>
            <p:nvPr/>
          </p:nvSpPr>
          <p:spPr>
            <a:xfrm>
              <a:off x="6461661" y="352730"/>
              <a:ext cx="2539642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Week 03</a:t>
              </a:r>
            </a:p>
          </p:txBody>
        </p:sp>
        <p:sp>
          <p:nvSpPr>
            <p:cNvPr id="358" name="Rectangle 357">
              <a:extLst>
                <a:ext uri="{FF2B5EF4-FFF2-40B4-BE49-F238E27FC236}">
                  <a16:creationId xmlns:a16="http://schemas.microsoft.com/office/drawing/2014/main" xmlns="" id="{C8300D07-698B-45B5-8CB3-8C6A17B86050}"/>
                </a:ext>
              </a:extLst>
            </p:cNvPr>
            <p:cNvSpPr/>
            <p:nvPr/>
          </p:nvSpPr>
          <p:spPr>
            <a:xfrm>
              <a:off x="9093558" y="352730"/>
              <a:ext cx="2539642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Week 04</a:t>
              </a:r>
            </a:p>
          </p:txBody>
        </p: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xmlns="" id="{814831ED-0EB8-46FA-9F4D-896FCED1D735}"/>
                </a:ext>
              </a:extLst>
            </p:cNvPr>
            <p:cNvCxnSpPr>
              <a:cxnSpLocks/>
            </p:cNvCxnSpPr>
            <p:nvPr/>
          </p:nvCxnSpPr>
          <p:spPr>
            <a:xfrm>
              <a:off x="3779768" y="352730"/>
              <a:ext cx="0" cy="193327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xmlns="" id="{A5CC90FA-3259-461F-AF45-67F1B15478BB}"/>
                </a:ext>
              </a:extLst>
            </p:cNvPr>
            <p:cNvCxnSpPr>
              <a:cxnSpLocks/>
            </p:cNvCxnSpPr>
            <p:nvPr/>
          </p:nvCxnSpPr>
          <p:spPr>
            <a:xfrm>
              <a:off x="6412474" y="352730"/>
              <a:ext cx="0" cy="193327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xmlns="" id="{090C7763-5BDD-4101-8D1E-3C4E5706DDBD}"/>
                </a:ext>
              </a:extLst>
            </p:cNvPr>
            <p:cNvCxnSpPr>
              <a:cxnSpLocks/>
            </p:cNvCxnSpPr>
            <p:nvPr/>
          </p:nvCxnSpPr>
          <p:spPr>
            <a:xfrm>
              <a:off x="9052675" y="352730"/>
              <a:ext cx="0" cy="193327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xmlns="" id="{1EC3C9C0-3F83-4656-A254-3EC339332A2B}"/>
                </a:ext>
              </a:extLst>
            </p:cNvPr>
            <p:cNvSpPr/>
            <p:nvPr/>
          </p:nvSpPr>
          <p:spPr>
            <a:xfrm>
              <a:off x="552652" y="2810566"/>
              <a:ext cx="429189" cy="1606227"/>
            </a:xfrm>
            <a:prstGeom prst="rect">
              <a:avLst/>
            </a:prstGeom>
            <a:solidFill>
              <a:srgbClr val="4EC68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3" name="TextBox 362">
              <a:extLst>
                <a:ext uri="{FF2B5EF4-FFF2-40B4-BE49-F238E27FC236}">
                  <a16:creationId xmlns:a16="http://schemas.microsoft.com/office/drawing/2014/main" xmlns="" id="{40F226BB-2616-48FA-8956-5A486A864232}"/>
                </a:ext>
              </a:extLst>
            </p:cNvPr>
            <p:cNvSpPr txBox="1"/>
            <p:nvPr/>
          </p:nvSpPr>
          <p:spPr>
            <a:xfrm rot="16200000">
              <a:off x="70816" y="3331733"/>
              <a:ext cx="1392855" cy="563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7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Months</a:t>
              </a:r>
            </a:p>
          </p:txBody>
        </p:sp>
        <p:sp>
          <p:nvSpPr>
            <p:cNvPr id="364" name="Rectangle 363">
              <a:extLst>
                <a:ext uri="{FF2B5EF4-FFF2-40B4-BE49-F238E27FC236}">
                  <a16:creationId xmlns:a16="http://schemas.microsoft.com/office/drawing/2014/main" xmlns="" id="{A2F25CD9-C849-4C48-9B0A-525AB1BBD3BF}"/>
                </a:ext>
              </a:extLst>
            </p:cNvPr>
            <p:cNvSpPr/>
            <p:nvPr/>
          </p:nvSpPr>
          <p:spPr>
            <a:xfrm>
              <a:off x="1197868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Jan</a:t>
              </a:r>
            </a:p>
          </p:txBody>
        </p:sp>
        <p:sp>
          <p:nvSpPr>
            <p:cNvPr id="365" name="Rectangle 364">
              <a:extLst>
                <a:ext uri="{FF2B5EF4-FFF2-40B4-BE49-F238E27FC236}">
                  <a16:creationId xmlns:a16="http://schemas.microsoft.com/office/drawing/2014/main" xmlns="" id="{4036C7E2-FB09-48F7-ACA0-D0AFB665DBA4}"/>
                </a:ext>
              </a:extLst>
            </p:cNvPr>
            <p:cNvSpPr/>
            <p:nvPr/>
          </p:nvSpPr>
          <p:spPr>
            <a:xfrm>
              <a:off x="2069862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Feb</a:t>
              </a:r>
            </a:p>
          </p:txBody>
        </p:sp>
        <p:sp>
          <p:nvSpPr>
            <p:cNvPr id="366" name="Rectangle 365">
              <a:extLst>
                <a:ext uri="{FF2B5EF4-FFF2-40B4-BE49-F238E27FC236}">
                  <a16:creationId xmlns:a16="http://schemas.microsoft.com/office/drawing/2014/main" xmlns="" id="{501C25BE-6D48-4020-902F-1D4625880724}"/>
                </a:ext>
              </a:extLst>
            </p:cNvPr>
            <p:cNvSpPr/>
            <p:nvPr/>
          </p:nvSpPr>
          <p:spPr>
            <a:xfrm>
              <a:off x="2941857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Mar</a:t>
              </a:r>
            </a:p>
          </p:txBody>
        </p:sp>
        <p:sp>
          <p:nvSpPr>
            <p:cNvPr id="367" name="Rectangle 366">
              <a:extLst>
                <a:ext uri="{FF2B5EF4-FFF2-40B4-BE49-F238E27FC236}">
                  <a16:creationId xmlns:a16="http://schemas.microsoft.com/office/drawing/2014/main" xmlns="" id="{4C8390AB-EAC0-45D3-AF48-067F1299D516}"/>
                </a:ext>
              </a:extLst>
            </p:cNvPr>
            <p:cNvSpPr/>
            <p:nvPr/>
          </p:nvSpPr>
          <p:spPr>
            <a:xfrm>
              <a:off x="3813851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Apr</a:t>
              </a:r>
            </a:p>
          </p:txBody>
        </p:sp>
        <p:sp>
          <p:nvSpPr>
            <p:cNvPr id="368" name="Rectangle 367">
              <a:extLst>
                <a:ext uri="{FF2B5EF4-FFF2-40B4-BE49-F238E27FC236}">
                  <a16:creationId xmlns:a16="http://schemas.microsoft.com/office/drawing/2014/main" xmlns="" id="{8AF99231-1826-4C37-8CD7-DDCBB40144A0}"/>
                </a:ext>
              </a:extLst>
            </p:cNvPr>
            <p:cNvSpPr/>
            <p:nvPr/>
          </p:nvSpPr>
          <p:spPr>
            <a:xfrm>
              <a:off x="4685846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May</a:t>
              </a:r>
            </a:p>
          </p:txBody>
        </p:sp>
        <p:sp>
          <p:nvSpPr>
            <p:cNvPr id="369" name="Rectangle 368">
              <a:extLst>
                <a:ext uri="{FF2B5EF4-FFF2-40B4-BE49-F238E27FC236}">
                  <a16:creationId xmlns:a16="http://schemas.microsoft.com/office/drawing/2014/main" xmlns="" id="{3DE893F1-25C7-4718-9D67-EB6F5890E790}"/>
                </a:ext>
              </a:extLst>
            </p:cNvPr>
            <p:cNvSpPr/>
            <p:nvPr/>
          </p:nvSpPr>
          <p:spPr>
            <a:xfrm>
              <a:off x="5557840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Jun</a:t>
              </a:r>
            </a:p>
          </p:txBody>
        </p:sp>
        <p:sp>
          <p:nvSpPr>
            <p:cNvPr id="370" name="Rectangle 369">
              <a:extLst>
                <a:ext uri="{FF2B5EF4-FFF2-40B4-BE49-F238E27FC236}">
                  <a16:creationId xmlns:a16="http://schemas.microsoft.com/office/drawing/2014/main" xmlns="" id="{243056B9-81ED-4FE2-8B70-939A56B5A5F9}"/>
                </a:ext>
              </a:extLst>
            </p:cNvPr>
            <p:cNvSpPr/>
            <p:nvPr/>
          </p:nvSpPr>
          <p:spPr>
            <a:xfrm>
              <a:off x="6429835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Jul</a:t>
              </a:r>
            </a:p>
          </p:txBody>
        </p:sp>
        <p:sp>
          <p:nvSpPr>
            <p:cNvPr id="371" name="Rectangle 370">
              <a:extLst>
                <a:ext uri="{FF2B5EF4-FFF2-40B4-BE49-F238E27FC236}">
                  <a16:creationId xmlns:a16="http://schemas.microsoft.com/office/drawing/2014/main" xmlns="" id="{98B13018-C4AD-4894-8566-18077BC3D38D}"/>
                </a:ext>
              </a:extLst>
            </p:cNvPr>
            <p:cNvSpPr/>
            <p:nvPr/>
          </p:nvSpPr>
          <p:spPr>
            <a:xfrm>
              <a:off x="7301829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Aug</a:t>
              </a:r>
            </a:p>
          </p:txBody>
        </p:sp>
        <p:sp>
          <p:nvSpPr>
            <p:cNvPr id="372" name="Rectangle 371">
              <a:extLst>
                <a:ext uri="{FF2B5EF4-FFF2-40B4-BE49-F238E27FC236}">
                  <a16:creationId xmlns:a16="http://schemas.microsoft.com/office/drawing/2014/main" xmlns="" id="{791F5E3C-7188-4FCB-811A-5EACD42022CB}"/>
                </a:ext>
              </a:extLst>
            </p:cNvPr>
            <p:cNvSpPr/>
            <p:nvPr/>
          </p:nvSpPr>
          <p:spPr>
            <a:xfrm>
              <a:off x="8173824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Sep</a:t>
              </a:r>
            </a:p>
          </p:txBody>
        </p:sp>
        <p:sp>
          <p:nvSpPr>
            <p:cNvPr id="373" name="Rectangle 372">
              <a:extLst>
                <a:ext uri="{FF2B5EF4-FFF2-40B4-BE49-F238E27FC236}">
                  <a16:creationId xmlns:a16="http://schemas.microsoft.com/office/drawing/2014/main" xmlns="" id="{989FDFA3-D3E5-4495-9DCE-A75A7C0CD283}"/>
                </a:ext>
              </a:extLst>
            </p:cNvPr>
            <p:cNvSpPr/>
            <p:nvPr/>
          </p:nvSpPr>
          <p:spPr>
            <a:xfrm>
              <a:off x="9045818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Oct</a:t>
              </a:r>
            </a:p>
          </p:txBody>
        </p:sp>
        <p:sp>
          <p:nvSpPr>
            <p:cNvPr id="374" name="Rectangle 373">
              <a:extLst>
                <a:ext uri="{FF2B5EF4-FFF2-40B4-BE49-F238E27FC236}">
                  <a16:creationId xmlns:a16="http://schemas.microsoft.com/office/drawing/2014/main" xmlns="" id="{9E80FEDA-1A28-4CE2-B6C7-26530E2BD810}"/>
                </a:ext>
              </a:extLst>
            </p:cNvPr>
            <p:cNvSpPr/>
            <p:nvPr/>
          </p:nvSpPr>
          <p:spPr>
            <a:xfrm>
              <a:off x="9917813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Nov</a:t>
              </a:r>
            </a:p>
          </p:txBody>
        </p:sp>
        <p:sp>
          <p:nvSpPr>
            <p:cNvPr id="375" name="Rectangle 374">
              <a:extLst>
                <a:ext uri="{FF2B5EF4-FFF2-40B4-BE49-F238E27FC236}">
                  <a16:creationId xmlns:a16="http://schemas.microsoft.com/office/drawing/2014/main" xmlns="" id="{739FEA03-646F-469F-9E99-AE49AF7839C2}"/>
                </a:ext>
              </a:extLst>
            </p:cNvPr>
            <p:cNvSpPr/>
            <p:nvPr/>
          </p:nvSpPr>
          <p:spPr>
            <a:xfrm>
              <a:off x="10789803" y="2462578"/>
              <a:ext cx="843397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Dec</a:t>
              </a:r>
            </a:p>
          </p:txBody>
        </p: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xmlns="" id="{D6DB6249-D852-496F-A117-15B4A014AF0D}"/>
                </a:ext>
              </a:extLst>
            </p:cNvPr>
            <p:cNvCxnSpPr>
              <a:cxnSpLocks/>
            </p:cNvCxnSpPr>
            <p:nvPr/>
          </p:nvCxnSpPr>
          <p:spPr>
            <a:xfrm>
              <a:off x="2047480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xmlns="" id="{699C483B-F1B4-404D-9AD9-662181BC9EA9}"/>
                </a:ext>
              </a:extLst>
            </p:cNvPr>
            <p:cNvCxnSpPr>
              <a:cxnSpLocks/>
            </p:cNvCxnSpPr>
            <p:nvPr/>
          </p:nvCxnSpPr>
          <p:spPr>
            <a:xfrm>
              <a:off x="2920357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xmlns="" id="{348FB451-F035-41C2-BD26-EF1E6A9E276F}"/>
                </a:ext>
              </a:extLst>
            </p:cNvPr>
            <p:cNvCxnSpPr>
              <a:cxnSpLocks/>
            </p:cNvCxnSpPr>
            <p:nvPr/>
          </p:nvCxnSpPr>
          <p:spPr>
            <a:xfrm>
              <a:off x="7284742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xmlns="" id="{1915EB81-0230-45C7-B0DD-2B4A2D07A296}"/>
                </a:ext>
              </a:extLst>
            </p:cNvPr>
            <p:cNvCxnSpPr>
              <a:cxnSpLocks/>
            </p:cNvCxnSpPr>
            <p:nvPr/>
          </p:nvCxnSpPr>
          <p:spPr>
            <a:xfrm>
              <a:off x="3793234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xmlns="" id="{551FF8FA-EC81-4092-9764-DE0262F975FA}"/>
                </a:ext>
              </a:extLst>
            </p:cNvPr>
            <p:cNvCxnSpPr>
              <a:cxnSpLocks/>
            </p:cNvCxnSpPr>
            <p:nvPr/>
          </p:nvCxnSpPr>
          <p:spPr>
            <a:xfrm>
              <a:off x="4666111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xmlns="" id="{45D118E6-F2E0-4B2C-AD70-364677D16E03}"/>
                </a:ext>
              </a:extLst>
            </p:cNvPr>
            <p:cNvCxnSpPr>
              <a:cxnSpLocks/>
            </p:cNvCxnSpPr>
            <p:nvPr/>
          </p:nvCxnSpPr>
          <p:spPr>
            <a:xfrm>
              <a:off x="5538988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xmlns="" id="{3536D2DB-7B8D-476B-99EB-C388CE8B12F6}"/>
                </a:ext>
              </a:extLst>
            </p:cNvPr>
            <p:cNvCxnSpPr>
              <a:cxnSpLocks/>
            </p:cNvCxnSpPr>
            <p:nvPr/>
          </p:nvCxnSpPr>
          <p:spPr>
            <a:xfrm>
              <a:off x="6411865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xmlns="" id="{0BDBBCAB-28DC-47BD-99F8-0DA54A573C53}"/>
                </a:ext>
              </a:extLst>
            </p:cNvPr>
            <p:cNvCxnSpPr>
              <a:cxnSpLocks/>
            </p:cNvCxnSpPr>
            <p:nvPr/>
          </p:nvCxnSpPr>
          <p:spPr>
            <a:xfrm>
              <a:off x="8157619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xmlns="" id="{F64DC981-2E1F-44A3-BD0F-FDA19C830C86}"/>
                </a:ext>
              </a:extLst>
            </p:cNvPr>
            <p:cNvCxnSpPr>
              <a:cxnSpLocks/>
            </p:cNvCxnSpPr>
            <p:nvPr/>
          </p:nvCxnSpPr>
          <p:spPr>
            <a:xfrm>
              <a:off x="9030496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xmlns="" id="{EECA3255-4990-4A4D-B02B-A24E44BE8828}"/>
                </a:ext>
              </a:extLst>
            </p:cNvPr>
            <p:cNvCxnSpPr>
              <a:cxnSpLocks/>
            </p:cNvCxnSpPr>
            <p:nvPr/>
          </p:nvCxnSpPr>
          <p:spPr>
            <a:xfrm>
              <a:off x="9903373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xmlns="" id="{67AEE602-DA4A-479D-B33C-6E347556ECE3}"/>
                </a:ext>
              </a:extLst>
            </p:cNvPr>
            <p:cNvCxnSpPr>
              <a:cxnSpLocks/>
            </p:cNvCxnSpPr>
            <p:nvPr/>
          </p:nvCxnSpPr>
          <p:spPr>
            <a:xfrm>
              <a:off x="10776253" y="2462578"/>
              <a:ext cx="0" cy="194613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sp>
          <p:nvSpPr>
            <p:cNvPr id="387" name="Rectangle 386">
              <a:extLst>
                <a:ext uri="{FF2B5EF4-FFF2-40B4-BE49-F238E27FC236}">
                  <a16:creationId xmlns:a16="http://schemas.microsoft.com/office/drawing/2014/main" xmlns="" id="{C5E97AFC-B998-428E-AC8E-E914F0DCD219}"/>
                </a:ext>
              </a:extLst>
            </p:cNvPr>
            <p:cNvSpPr/>
            <p:nvPr/>
          </p:nvSpPr>
          <p:spPr>
            <a:xfrm>
              <a:off x="552652" y="4927058"/>
              <a:ext cx="429189" cy="1613301"/>
            </a:xfrm>
            <a:prstGeom prst="rect">
              <a:avLst/>
            </a:prstGeom>
            <a:solidFill>
              <a:srgbClr val="FBC3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8" name="TextBox 387">
              <a:extLst>
                <a:ext uri="{FF2B5EF4-FFF2-40B4-BE49-F238E27FC236}">
                  <a16:creationId xmlns:a16="http://schemas.microsoft.com/office/drawing/2014/main" xmlns="" id="{4EE5C9D7-1EE8-4172-BEFF-8AB322ACC16C}"/>
                </a:ext>
              </a:extLst>
            </p:cNvPr>
            <p:cNvSpPr txBox="1"/>
            <p:nvPr/>
          </p:nvSpPr>
          <p:spPr>
            <a:xfrm rot="16200000">
              <a:off x="184223" y="5451760"/>
              <a:ext cx="1166043" cy="563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7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Years</a:t>
              </a:r>
            </a:p>
          </p:txBody>
        </p:sp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xmlns="" id="{2285F754-735F-42B0-8AAE-5A3EC4425FB0}"/>
                </a:ext>
              </a:extLst>
            </p:cNvPr>
            <p:cNvSpPr/>
            <p:nvPr/>
          </p:nvSpPr>
          <p:spPr>
            <a:xfrm>
              <a:off x="1197868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1</a:t>
              </a:r>
            </a:p>
          </p:txBody>
        </p:sp>
        <p:sp>
          <p:nvSpPr>
            <p:cNvPr id="390" name="Rectangle 389">
              <a:extLst>
                <a:ext uri="{FF2B5EF4-FFF2-40B4-BE49-F238E27FC236}">
                  <a16:creationId xmlns:a16="http://schemas.microsoft.com/office/drawing/2014/main" xmlns="" id="{5F7D4D53-D7BC-4918-95A0-8D996F221570}"/>
                </a:ext>
              </a:extLst>
            </p:cNvPr>
            <p:cNvSpPr/>
            <p:nvPr/>
          </p:nvSpPr>
          <p:spPr>
            <a:xfrm>
              <a:off x="2244834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2</a:t>
              </a:r>
            </a:p>
          </p:txBody>
        </p:sp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xmlns="" id="{BC76A16E-A06C-4C70-AFA8-5774154772DE}"/>
                </a:ext>
              </a:extLst>
            </p:cNvPr>
            <p:cNvSpPr/>
            <p:nvPr/>
          </p:nvSpPr>
          <p:spPr>
            <a:xfrm>
              <a:off x="3291802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3</a:t>
              </a:r>
            </a:p>
          </p:txBody>
        </p:sp>
        <p:sp>
          <p:nvSpPr>
            <p:cNvPr id="392" name="Rectangle 391">
              <a:extLst>
                <a:ext uri="{FF2B5EF4-FFF2-40B4-BE49-F238E27FC236}">
                  <a16:creationId xmlns:a16="http://schemas.microsoft.com/office/drawing/2014/main" xmlns="" id="{390C6A0A-CAD8-4551-9C3A-82E3FBD5F4F9}"/>
                </a:ext>
              </a:extLst>
            </p:cNvPr>
            <p:cNvSpPr/>
            <p:nvPr/>
          </p:nvSpPr>
          <p:spPr>
            <a:xfrm>
              <a:off x="4338768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4</a:t>
              </a:r>
            </a:p>
          </p:txBody>
        </p:sp>
        <p:sp>
          <p:nvSpPr>
            <p:cNvPr id="393" name="Rectangle 392">
              <a:extLst>
                <a:ext uri="{FF2B5EF4-FFF2-40B4-BE49-F238E27FC236}">
                  <a16:creationId xmlns:a16="http://schemas.microsoft.com/office/drawing/2014/main" xmlns="" id="{12E784BB-C313-47EE-8C53-EE88398FEB91}"/>
                </a:ext>
              </a:extLst>
            </p:cNvPr>
            <p:cNvSpPr/>
            <p:nvPr/>
          </p:nvSpPr>
          <p:spPr>
            <a:xfrm>
              <a:off x="5385735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5</a:t>
              </a:r>
            </a:p>
          </p:txBody>
        </p:sp>
        <p:sp>
          <p:nvSpPr>
            <p:cNvPr id="394" name="Rectangle 393">
              <a:extLst>
                <a:ext uri="{FF2B5EF4-FFF2-40B4-BE49-F238E27FC236}">
                  <a16:creationId xmlns:a16="http://schemas.microsoft.com/office/drawing/2014/main" xmlns="" id="{8C8EC04A-3BDE-4D98-A5AB-03EF601D5E23}"/>
                </a:ext>
              </a:extLst>
            </p:cNvPr>
            <p:cNvSpPr/>
            <p:nvPr/>
          </p:nvSpPr>
          <p:spPr>
            <a:xfrm>
              <a:off x="6432702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6</a:t>
              </a:r>
            </a:p>
          </p:txBody>
        </p:sp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xmlns="" id="{F045C255-0C27-49FB-8190-4E5EF1F6CA6C}"/>
                </a:ext>
              </a:extLst>
            </p:cNvPr>
            <p:cNvSpPr/>
            <p:nvPr/>
          </p:nvSpPr>
          <p:spPr>
            <a:xfrm>
              <a:off x="7479669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7</a:t>
              </a:r>
            </a:p>
          </p:txBody>
        </p:sp>
        <p:sp>
          <p:nvSpPr>
            <p:cNvPr id="396" name="Rectangle 395">
              <a:extLst>
                <a:ext uri="{FF2B5EF4-FFF2-40B4-BE49-F238E27FC236}">
                  <a16:creationId xmlns:a16="http://schemas.microsoft.com/office/drawing/2014/main" xmlns="" id="{A931AB8E-8826-4669-9C0C-A03828790486}"/>
                </a:ext>
              </a:extLst>
            </p:cNvPr>
            <p:cNvSpPr/>
            <p:nvPr/>
          </p:nvSpPr>
          <p:spPr>
            <a:xfrm>
              <a:off x="8526635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8</a:t>
              </a:r>
            </a:p>
          </p:txBody>
        </p:sp>
        <p:sp>
          <p:nvSpPr>
            <p:cNvPr id="397" name="Rectangle 396">
              <a:extLst>
                <a:ext uri="{FF2B5EF4-FFF2-40B4-BE49-F238E27FC236}">
                  <a16:creationId xmlns:a16="http://schemas.microsoft.com/office/drawing/2014/main" xmlns="" id="{6DC9C640-1F7C-4124-B68F-D63F1FA920AE}"/>
                </a:ext>
              </a:extLst>
            </p:cNvPr>
            <p:cNvSpPr/>
            <p:nvPr/>
          </p:nvSpPr>
          <p:spPr>
            <a:xfrm>
              <a:off x="9573603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9</a:t>
              </a:r>
            </a:p>
          </p:txBody>
        </p:sp>
        <p:sp>
          <p:nvSpPr>
            <p:cNvPr id="398" name="Rectangle 397">
              <a:extLst>
                <a:ext uri="{FF2B5EF4-FFF2-40B4-BE49-F238E27FC236}">
                  <a16:creationId xmlns:a16="http://schemas.microsoft.com/office/drawing/2014/main" xmlns="" id="{209C3811-E789-47DA-AFF3-5FB84A58C779}"/>
                </a:ext>
              </a:extLst>
            </p:cNvPr>
            <p:cNvSpPr/>
            <p:nvPr/>
          </p:nvSpPr>
          <p:spPr>
            <a:xfrm>
              <a:off x="10620569" y="4581140"/>
              <a:ext cx="1012631" cy="333723"/>
            </a:xfrm>
            <a:prstGeom prst="rect">
              <a:avLst/>
            </a:prstGeom>
            <a:solidFill>
              <a:srgbClr val="3F5CB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Year 10</a:t>
              </a:r>
            </a:p>
          </p:txBody>
        </p: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xmlns="" id="{96E86D68-9C3F-4956-BD5E-BF76B1D9ED0E}"/>
                </a:ext>
              </a:extLst>
            </p:cNvPr>
            <p:cNvCxnSpPr>
              <a:cxnSpLocks/>
            </p:cNvCxnSpPr>
            <p:nvPr/>
          </p:nvCxnSpPr>
          <p:spPr>
            <a:xfrm>
              <a:off x="2221652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xmlns="" id="{51A0015D-D197-4BD6-AF3F-397264233018}"/>
                </a:ext>
              </a:extLst>
            </p:cNvPr>
            <p:cNvCxnSpPr>
              <a:cxnSpLocks/>
            </p:cNvCxnSpPr>
            <p:nvPr/>
          </p:nvCxnSpPr>
          <p:spPr>
            <a:xfrm>
              <a:off x="3269196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xmlns="" id="{94159A8A-4EC8-4EE0-A5F5-96A7E2307F90}"/>
                </a:ext>
              </a:extLst>
            </p:cNvPr>
            <p:cNvCxnSpPr>
              <a:cxnSpLocks/>
            </p:cNvCxnSpPr>
            <p:nvPr/>
          </p:nvCxnSpPr>
          <p:spPr>
            <a:xfrm>
              <a:off x="8506917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402" name="Straight Connector 401">
              <a:extLst>
                <a:ext uri="{FF2B5EF4-FFF2-40B4-BE49-F238E27FC236}">
                  <a16:creationId xmlns:a16="http://schemas.microsoft.com/office/drawing/2014/main" xmlns="" id="{07D685B1-D3C0-4162-9689-B4F505D40A65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40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403" name="Straight Connector 402">
              <a:extLst>
                <a:ext uri="{FF2B5EF4-FFF2-40B4-BE49-F238E27FC236}">
                  <a16:creationId xmlns:a16="http://schemas.microsoft.com/office/drawing/2014/main" xmlns="" id="{D8FC1B82-8EFD-4F12-A4E2-BD06049D2C4D}"/>
                </a:ext>
              </a:extLst>
            </p:cNvPr>
            <p:cNvCxnSpPr>
              <a:cxnSpLocks/>
            </p:cNvCxnSpPr>
            <p:nvPr/>
          </p:nvCxnSpPr>
          <p:spPr>
            <a:xfrm>
              <a:off x="5364284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404" name="Straight Connector 403">
              <a:extLst>
                <a:ext uri="{FF2B5EF4-FFF2-40B4-BE49-F238E27FC236}">
                  <a16:creationId xmlns:a16="http://schemas.microsoft.com/office/drawing/2014/main" xmlns="" id="{22488D90-6AB7-4571-A583-4672B5DA59C3}"/>
                </a:ext>
              </a:extLst>
            </p:cNvPr>
            <p:cNvCxnSpPr>
              <a:cxnSpLocks/>
            </p:cNvCxnSpPr>
            <p:nvPr/>
          </p:nvCxnSpPr>
          <p:spPr>
            <a:xfrm>
              <a:off x="6411829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405" name="Straight Connector 404">
              <a:extLst>
                <a:ext uri="{FF2B5EF4-FFF2-40B4-BE49-F238E27FC236}">
                  <a16:creationId xmlns:a16="http://schemas.microsoft.com/office/drawing/2014/main" xmlns="" id="{8862C8A6-3734-402B-A4AB-E349A831A7EA}"/>
                </a:ext>
              </a:extLst>
            </p:cNvPr>
            <p:cNvCxnSpPr>
              <a:cxnSpLocks/>
            </p:cNvCxnSpPr>
            <p:nvPr/>
          </p:nvCxnSpPr>
          <p:spPr>
            <a:xfrm>
              <a:off x="7459373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406" name="Straight Connector 405">
              <a:extLst>
                <a:ext uri="{FF2B5EF4-FFF2-40B4-BE49-F238E27FC236}">
                  <a16:creationId xmlns:a16="http://schemas.microsoft.com/office/drawing/2014/main" xmlns="" id="{13BA4342-2CA6-45D5-A162-E2F7063A1B44}"/>
                </a:ext>
              </a:extLst>
            </p:cNvPr>
            <p:cNvCxnSpPr>
              <a:cxnSpLocks/>
            </p:cNvCxnSpPr>
            <p:nvPr/>
          </p:nvCxnSpPr>
          <p:spPr>
            <a:xfrm>
              <a:off x="9554461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407" name="Straight Connector 406">
              <a:extLst>
                <a:ext uri="{FF2B5EF4-FFF2-40B4-BE49-F238E27FC236}">
                  <a16:creationId xmlns:a16="http://schemas.microsoft.com/office/drawing/2014/main" xmlns="" id="{72E0D9B5-6E66-4579-B984-41850ACC7D6D}"/>
                </a:ext>
              </a:extLst>
            </p:cNvPr>
            <p:cNvCxnSpPr>
              <a:cxnSpLocks/>
            </p:cNvCxnSpPr>
            <p:nvPr/>
          </p:nvCxnSpPr>
          <p:spPr>
            <a:xfrm>
              <a:off x="10602005" y="4579618"/>
              <a:ext cx="0" cy="194364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grpSp>
          <p:nvGrpSpPr>
            <p:cNvPr id="408" name="Group 407">
              <a:extLst>
                <a:ext uri="{FF2B5EF4-FFF2-40B4-BE49-F238E27FC236}">
                  <a16:creationId xmlns:a16="http://schemas.microsoft.com/office/drawing/2014/main" xmlns="" id="{8CFC3B59-FC57-4F0D-B1EB-8AF612555584}"/>
                </a:ext>
              </a:extLst>
            </p:cNvPr>
            <p:cNvGrpSpPr/>
            <p:nvPr/>
          </p:nvGrpSpPr>
          <p:grpSpPr>
            <a:xfrm>
              <a:off x="1197868" y="2289121"/>
              <a:ext cx="10435329" cy="4242391"/>
              <a:chOff x="966235" y="2289121"/>
              <a:chExt cx="1947024" cy="4242391"/>
            </a:xfrm>
          </p:grpSpPr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xmlns="" id="{42A56CB4-C155-4E60-99E7-CB272C4E04D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939747" y="1315609"/>
                <a:ext cx="0" cy="1947024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xmlns="" id="{31F09D1A-B0A6-46FE-8B6E-71EBCD80EBB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939747" y="3431489"/>
                <a:ext cx="0" cy="1947024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cxnSp>
            <p:nvCxnSpPr>
              <p:cNvPr id="411" name="Straight Connector 410">
                <a:extLst>
                  <a:ext uri="{FF2B5EF4-FFF2-40B4-BE49-F238E27FC236}">
                    <a16:creationId xmlns:a16="http://schemas.microsoft.com/office/drawing/2014/main" xmlns="" id="{434BA5CD-6E57-4C12-A9B6-2E2B3832919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939747" y="5558000"/>
                <a:ext cx="0" cy="1947024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</p:grpSp>
        <p:grpSp>
          <p:nvGrpSpPr>
            <p:cNvPr id="412" name="Group 411">
              <a:extLst>
                <a:ext uri="{FF2B5EF4-FFF2-40B4-BE49-F238E27FC236}">
                  <a16:creationId xmlns:a16="http://schemas.microsoft.com/office/drawing/2014/main" xmlns="" id="{F3A4FD7F-BCFD-491E-9A2F-549D9DFB748A}"/>
                </a:ext>
              </a:extLst>
            </p:cNvPr>
            <p:cNvGrpSpPr/>
            <p:nvPr/>
          </p:nvGrpSpPr>
          <p:grpSpPr>
            <a:xfrm>
              <a:off x="1251265" y="682512"/>
              <a:ext cx="2422689" cy="494871"/>
              <a:chOff x="1256345" y="705894"/>
              <a:chExt cx="2422689" cy="49487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13" name="Group 412">
                <a:extLst>
                  <a:ext uri="{FF2B5EF4-FFF2-40B4-BE49-F238E27FC236}">
                    <a16:creationId xmlns:a16="http://schemas.microsoft.com/office/drawing/2014/main" xmlns="" id="{FA122BE9-BD8B-4675-BE50-B1C5B77C9998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15" name="Rectangle: Rounded Corners 1">
                  <a:extLst>
                    <a:ext uri="{FF2B5EF4-FFF2-40B4-BE49-F238E27FC236}">
                      <a16:creationId xmlns:a16="http://schemas.microsoft.com/office/drawing/2014/main" xmlns="" id="{58A14C35-FDAC-472F-BFE9-5ABD5DC19552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16" name="Oval 415">
                  <a:extLst>
                    <a:ext uri="{FF2B5EF4-FFF2-40B4-BE49-F238E27FC236}">
                      <a16:creationId xmlns:a16="http://schemas.microsoft.com/office/drawing/2014/main" xmlns="" id="{60F0B0A1-658B-4B67-AC64-ED1835ED1A7B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14" name="Rectangle 413">
                <a:extLst>
                  <a:ext uri="{FF2B5EF4-FFF2-40B4-BE49-F238E27FC236}">
                    <a16:creationId xmlns:a16="http://schemas.microsoft.com/office/drawing/2014/main" xmlns="" id="{E35202B7-885E-4404-A582-89910576ED1E}"/>
                  </a:ext>
                </a:extLst>
              </p:cNvPr>
              <p:cNvSpPr/>
              <p:nvPr/>
            </p:nvSpPr>
            <p:spPr>
              <a:xfrm>
                <a:off x="1598493" y="705894"/>
                <a:ext cx="1941864" cy="49487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xmlns="" id="{0652C1E0-49D0-4B9C-89CC-8A10BD1663B9}"/>
                </a:ext>
              </a:extLst>
            </p:cNvPr>
            <p:cNvGrpSpPr/>
            <p:nvPr/>
          </p:nvGrpSpPr>
          <p:grpSpPr>
            <a:xfrm>
              <a:off x="1251265" y="1045885"/>
              <a:ext cx="2422689" cy="494871"/>
              <a:chOff x="1256345" y="705898"/>
              <a:chExt cx="2422689" cy="49487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18" name="Group 417">
                <a:extLst>
                  <a:ext uri="{FF2B5EF4-FFF2-40B4-BE49-F238E27FC236}">
                    <a16:creationId xmlns:a16="http://schemas.microsoft.com/office/drawing/2014/main" xmlns="" id="{311CB419-76BC-44BB-B5AE-F6B2CBCA1731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20" name="Rectangle: Rounded Corners 169">
                  <a:extLst>
                    <a:ext uri="{FF2B5EF4-FFF2-40B4-BE49-F238E27FC236}">
                      <a16:creationId xmlns:a16="http://schemas.microsoft.com/office/drawing/2014/main" xmlns="" id="{F8206DE0-2E4F-4D5E-A284-EB8DDB4F45C2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21" name="Oval 420">
                  <a:extLst>
                    <a:ext uri="{FF2B5EF4-FFF2-40B4-BE49-F238E27FC236}">
                      <a16:creationId xmlns:a16="http://schemas.microsoft.com/office/drawing/2014/main" xmlns="" id="{83AC815A-A50D-48E7-B494-002F92BA74D0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19" name="Rectangle 418">
                <a:extLst>
                  <a:ext uri="{FF2B5EF4-FFF2-40B4-BE49-F238E27FC236}">
                    <a16:creationId xmlns:a16="http://schemas.microsoft.com/office/drawing/2014/main" xmlns="" id="{6FC1D1F3-124E-41FB-980B-13841FD4FA53}"/>
                  </a:ext>
                </a:extLst>
              </p:cNvPr>
              <p:cNvSpPr/>
              <p:nvPr/>
            </p:nvSpPr>
            <p:spPr>
              <a:xfrm>
                <a:off x="1598493" y="705898"/>
                <a:ext cx="1941864" cy="49487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xmlns="" id="{C8513EC4-8ADC-4947-9F16-85750D873D91}"/>
                </a:ext>
              </a:extLst>
            </p:cNvPr>
            <p:cNvGrpSpPr/>
            <p:nvPr/>
          </p:nvGrpSpPr>
          <p:grpSpPr>
            <a:xfrm>
              <a:off x="1251265" y="1513750"/>
              <a:ext cx="2422689" cy="283115"/>
              <a:chOff x="1256345" y="810394"/>
              <a:chExt cx="2422689" cy="283115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23" name="Group 422">
                <a:extLst>
                  <a:ext uri="{FF2B5EF4-FFF2-40B4-BE49-F238E27FC236}">
                    <a16:creationId xmlns:a16="http://schemas.microsoft.com/office/drawing/2014/main" xmlns="" id="{26A0681A-A8B4-4219-9774-548FF4E3EE33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25" name="Rectangle: Rounded Corners 174">
                  <a:extLst>
                    <a:ext uri="{FF2B5EF4-FFF2-40B4-BE49-F238E27FC236}">
                      <a16:creationId xmlns:a16="http://schemas.microsoft.com/office/drawing/2014/main" xmlns="" id="{59945481-64CE-4778-908E-742C5FA89D6A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26" name="Oval 425">
                  <a:extLst>
                    <a:ext uri="{FF2B5EF4-FFF2-40B4-BE49-F238E27FC236}">
                      <a16:creationId xmlns:a16="http://schemas.microsoft.com/office/drawing/2014/main" xmlns="" id="{27CA88FF-97C9-436A-B444-C5F3F0FE0D18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24" name="Rectangle 423">
                <a:extLst>
                  <a:ext uri="{FF2B5EF4-FFF2-40B4-BE49-F238E27FC236}">
                    <a16:creationId xmlns:a16="http://schemas.microsoft.com/office/drawing/2014/main" xmlns="" id="{7E8618C5-CE0A-46F4-A873-0AEC218497BA}"/>
                  </a:ext>
                </a:extLst>
              </p:cNvPr>
              <p:cNvSpPr/>
              <p:nvPr/>
            </p:nvSpPr>
            <p:spPr>
              <a:xfrm>
                <a:off x="1598493" y="874150"/>
                <a:ext cx="1941864" cy="15835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27" name="Group 426">
              <a:extLst>
                <a:ext uri="{FF2B5EF4-FFF2-40B4-BE49-F238E27FC236}">
                  <a16:creationId xmlns:a16="http://schemas.microsoft.com/office/drawing/2014/main" xmlns="" id="{D1D6D320-DE32-491E-AF2D-6020C08CE64D}"/>
                </a:ext>
              </a:extLst>
            </p:cNvPr>
            <p:cNvGrpSpPr/>
            <p:nvPr/>
          </p:nvGrpSpPr>
          <p:grpSpPr>
            <a:xfrm>
              <a:off x="1251265" y="1797365"/>
              <a:ext cx="2422689" cy="445383"/>
              <a:chOff x="1256345" y="730639"/>
              <a:chExt cx="2422689" cy="445383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28" name="Group 427">
                <a:extLst>
                  <a:ext uri="{FF2B5EF4-FFF2-40B4-BE49-F238E27FC236}">
                    <a16:creationId xmlns:a16="http://schemas.microsoft.com/office/drawing/2014/main" xmlns="" id="{691238FD-B166-4D69-BC51-6EDB23FAB4C4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30" name="Rectangle: Rounded Corners 179">
                  <a:extLst>
                    <a:ext uri="{FF2B5EF4-FFF2-40B4-BE49-F238E27FC236}">
                      <a16:creationId xmlns:a16="http://schemas.microsoft.com/office/drawing/2014/main" xmlns="" id="{6FEE292F-10F0-4CAB-B706-2D3394CA9206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31" name="Oval 430">
                  <a:extLst>
                    <a:ext uri="{FF2B5EF4-FFF2-40B4-BE49-F238E27FC236}">
                      <a16:creationId xmlns:a16="http://schemas.microsoft.com/office/drawing/2014/main" xmlns="" id="{B099D11E-D3D8-49E9-95A2-719E159067D8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29" name="Rectangle 428">
                <a:extLst>
                  <a:ext uri="{FF2B5EF4-FFF2-40B4-BE49-F238E27FC236}">
                    <a16:creationId xmlns:a16="http://schemas.microsoft.com/office/drawing/2014/main" xmlns="" id="{CAAAFABB-FC3B-4897-9420-39D84A5B47CF}"/>
                  </a:ext>
                </a:extLst>
              </p:cNvPr>
              <p:cNvSpPr/>
              <p:nvPr/>
            </p:nvSpPr>
            <p:spPr>
              <a:xfrm>
                <a:off x="1598493" y="730639"/>
                <a:ext cx="1941864" cy="445383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xmlns="" id="{DBE9275B-0812-4692-BF69-40C76CF55C77}"/>
                </a:ext>
              </a:extLst>
            </p:cNvPr>
            <p:cNvGrpSpPr/>
            <p:nvPr/>
          </p:nvGrpSpPr>
          <p:grpSpPr>
            <a:xfrm>
              <a:off x="3884359" y="787012"/>
              <a:ext cx="2422689" cy="283115"/>
              <a:chOff x="1256345" y="810394"/>
              <a:chExt cx="2422689" cy="283115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33" name="Group 432">
                <a:extLst>
                  <a:ext uri="{FF2B5EF4-FFF2-40B4-BE49-F238E27FC236}">
                    <a16:creationId xmlns:a16="http://schemas.microsoft.com/office/drawing/2014/main" xmlns="" id="{0EF73B89-93A3-4F22-800C-CA819981999E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35" name="Rectangle: Rounded Corners 184">
                  <a:extLst>
                    <a:ext uri="{FF2B5EF4-FFF2-40B4-BE49-F238E27FC236}">
                      <a16:creationId xmlns:a16="http://schemas.microsoft.com/office/drawing/2014/main" xmlns="" id="{16FD8EF9-AED5-4CD3-8AD8-B8F1B5F7EAA0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36" name="Oval 435">
                  <a:extLst>
                    <a:ext uri="{FF2B5EF4-FFF2-40B4-BE49-F238E27FC236}">
                      <a16:creationId xmlns:a16="http://schemas.microsoft.com/office/drawing/2014/main" xmlns="" id="{FDBF6779-FA8D-4A19-A83C-A4CD0AAF1A6D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4" name="Rectangle 433">
                <a:extLst>
                  <a:ext uri="{FF2B5EF4-FFF2-40B4-BE49-F238E27FC236}">
                    <a16:creationId xmlns:a16="http://schemas.microsoft.com/office/drawing/2014/main" xmlns="" id="{B9C3C0E5-BE5C-4950-A001-6B3C60C320FD}"/>
                  </a:ext>
                </a:extLst>
              </p:cNvPr>
              <p:cNvSpPr/>
              <p:nvPr/>
            </p:nvSpPr>
            <p:spPr>
              <a:xfrm>
                <a:off x="1598490" y="874150"/>
                <a:ext cx="1941864" cy="15835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37" name="Group 436">
              <a:extLst>
                <a:ext uri="{FF2B5EF4-FFF2-40B4-BE49-F238E27FC236}">
                  <a16:creationId xmlns:a16="http://schemas.microsoft.com/office/drawing/2014/main" xmlns="" id="{CD908078-C694-4FD7-B2FF-692872CDA19E}"/>
                </a:ext>
              </a:extLst>
            </p:cNvPr>
            <p:cNvGrpSpPr/>
            <p:nvPr/>
          </p:nvGrpSpPr>
          <p:grpSpPr>
            <a:xfrm>
              <a:off x="3884359" y="1150381"/>
              <a:ext cx="2422689" cy="283115"/>
              <a:chOff x="1256345" y="810394"/>
              <a:chExt cx="2422689" cy="283115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38" name="Group 437">
                <a:extLst>
                  <a:ext uri="{FF2B5EF4-FFF2-40B4-BE49-F238E27FC236}">
                    <a16:creationId xmlns:a16="http://schemas.microsoft.com/office/drawing/2014/main" xmlns="" id="{5827EBE5-97C7-4612-9C2E-028B6FD1E151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40" name="Rectangle: Rounded Corners 189">
                  <a:extLst>
                    <a:ext uri="{FF2B5EF4-FFF2-40B4-BE49-F238E27FC236}">
                      <a16:creationId xmlns:a16="http://schemas.microsoft.com/office/drawing/2014/main" xmlns="" id="{25970BE4-8E4B-43F1-9FD5-1A2B789B4A01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1" name="Oval 440">
                  <a:extLst>
                    <a:ext uri="{FF2B5EF4-FFF2-40B4-BE49-F238E27FC236}">
                      <a16:creationId xmlns:a16="http://schemas.microsoft.com/office/drawing/2014/main" xmlns="" id="{F7164104-08C8-44BA-9E39-3EEA158D2AEB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9" name="Rectangle 438">
                <a:extLst>
                  <a:ext uri="{FF2B5EF4-FFF2-40B4-BE49-F238E27FC236}">
                    <a16:creationId xmlns:a16="http://schemas.microsoft.com/office/drawing/2014/main" xmlns="" id="{A78716E5-71A4-48B1-9433-DB7514379061}"/>
                  </a:ext>
                </a:extLst>
              </p:cNvPr>
              <p:cNvSpPr/>
              <p:nvPr/>
            </p:nvSpPr>
            <p:spPr>
              <a:xfrm>
                <a:off x="1598490" y="874153"/>
                <a:ext cx="1941864" cy="15835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42" name="Group 441">
              <a:extLst>
                <a:ext uri="{FF2B5EF4-FFF2-40B4-BE49-F238E27FC236}">
                  <a16:creationId xmlns:a16="http://schemas.microsoft.com/office/drawing/2014/main" xmlns="" id="{FCBEEB7F-477C-4337-ABF8-230F420C48DE}"/>
                </a:ext>
              </a:extLst>
            </p:cNvPr>
            <p:cNvGrpSpPr/>
            <p:nvPr/>
          </p:nvGrpSpPr>
          <p:grpSpPr>
            <a:xfrm>
              <a:off x="3884359" y="1409250"/>
              <a:ext cx="2422689" cy="494871"/>
              <a:chOff x="1256345" y="705894"/>
              <a:chExt cx="2422689" cy="49487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43" name="Group 442">
                <a:extLst>
                  <a:ext uri="{FF2B5EF4-FFF2-40B4-BE49-F238E27FC236}">
                    <a16:creationId xmlns:a16="http://schemas.microsoft.com/office/drawing/2014/main" xmlns="" id="{8995C6EC-5E3E-495B-9FD1-4C5AA61CCF87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45" name="Rectangle: Rounded Corners 194">
                  <a:extLst>
                    <a:ext uri="{FF2B5EF4-FFF2-40B4-BE49-F238E27FC236}">
                      <a16:creationId xmlns:a16="http://schemas.microsoft.com/office/drawing/2014/main" xmlns="" id="{984F38E4-5C6B-416A-9303-5F3ADFD8F371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6" name="Oval 445">
                  <a:extLst>
                    <a:ext uri="{FF2B5EF4-FFF2-40B4-BE49-F238E27FC236}">
                      <a16:creationId xmlns:a16="http://schemas.microsoft.com/office/drawing/2014/main" xmlns="" id="{DAE5748A-B3CE-4E9C-BFF9-D08493BD4808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44" name="Rectangle 443">
                <a:extLst>
                  <a:ext uri="{FF2B5EF4-FFF2-40B4-BE49-F238E27FC236}">
                    <a16:creationId xmlns:a16="http://schemas.microsoft.com/office/drawing/2014/main" xmlns="" id="{58F5144E-C996-4572-9615-42C339043B33}"/>
                  </a:ext>
                </a:extLst>
              </p:cNvPr>
              <p:cNvSpPr/>
              <p:nvPr/>
            </p:nvSpPr>
            <p:spPr>
              <a:xfrm>
                <a:off x="1598490" y="705894"/>
                <a:ext cx="1941864" cy="49487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47" name="Group 446">
              <a:extLst>
                <a:ext uri="{FF2B5EF4-FFF2-40B4-BE49-F238E27FC236}">
                  <a16:creationId xmlns:a16="http://schemas.microsoft.com/office/drawing/2014/main" xmlns="" id="{0159B94B-4D58-40ED-93CB-01133CA1FB89}"/>
                </a:ext>
              </a:extLst>
            </p:cNvPr>
            <p:cNvGrpSpPr/>
            <p:nvPr/>
          </p:nvGrpSpPr>
          <p:grpSpPr>
            <a:xfrm>
              <a:off x="3884359" y="1772624"/>
              <a:ext cx="2422689" cy="494871"/>
              <a:chOff x="1256345" y="705898"/>
              <a:chExt cx="2422689" cy="49487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48" name="Group 447">
                <a:extLst>
                  <a:ext uri="{FF2B5EF4-FFF2-40B4-BE49-F238E27FC236}">
                    <a16:creationId xmlns:a16="http://schemas.microsoft.com/office/drawing/2014/main" xmlns="" id="{9716DBC2-ADD6-48EE-8FF9-6066D2FE6069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50" name="Rectangle: Rounded Corners 199">
                  <a:extLst>
                    <a:ext uri="{FF2B5EF4-FFF2-40B4-BE49-F238E27FC236}">
                      <a16:creationId xmlns:a16="http://schemas.microsoft.com/office/drawing/2014/main" xmlns="" id="{BFF24045-0FA0-4DF4-BD0D-69048621C19B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51" name="Oval 450">
                  <a:extLst>
                    <a:ext uri="{FF2B5EF4-FFF2-40B4-BE49-F238E27FC236}">
                      <a16:creationId xmlns:a16="http://schemas.microsoft.com/office/drawing/2014/main" xmlns="" id="{ADF00615-D9CF-41BA-A760-3EFFBB87901E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49" name="Rectangle 448">
                <a:extLst>
                  <a:ext uri="{FF2B5EF4-FFF2-40B4-BE49-F238E27FC236}">
                    <a16:creationId xmlns:a16="http://schemas.microsoft.com/office/drawing/2014/main" xmlns="" id="{35D0F199-49FA-4C47-88F5-63966D1D0361}"/>
                  </a:ext>
                </a:extLst>
              </p:cNvPr>
              <p:cNvSpPr/>
              <p:nvPr/>
            </p:nvSpPr>
            <p:spPr>
              <a:xfrm>
                <a:off x="1598490" y="705898"/>
                <a:ext cx="1941864" cy="49487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52" name="Group 451">
              <a:extLst>
                <a:ext uri="{FF2B5EF4-FFF2-40B4-BE49-F238E27FC236}">
                  <a16:creationId xmlns:a16="http://schemas.microsoft.com/office/drawing/2014/main" xmlns="" id="{1C676ADE-6C4D-49AF-88E2-A760FF829162}"/>
                </a:ext>
              </a:extLst>
            </p:cNvPr>
            <p:cNvGrpSpPr/>
            <p:nvPr/>
          </p:nvGrpSpPr>
          <p:grpSpPr>
            <a:xfrm>
              <a:off x="6527593" y="682512"/>
              <a:ext cx="2422689" cy="494871"/>
              <a:chOff x="1256345" y="705894"/>
              <a:chExt cx="2422689" cy="49487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53" name="Group 452">
                <a:extLst>
                  <a:ext uri="{FF2B5EF4-FFF2-40B4-BE49-F238E27FC236}">
                    <a16:creationId xmlns:a16="http://schemas.microsoft.com/office/drawing/2014/main" xmlns="" id="{39AAD04E-0C06-4FE1-9150-8B1739AE7C82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55" name="Rectangle: Rounded Corners 204">
                  <a:extLst>
                    <a:ext uri="{FF2B5EF4-FFF2-40B4-BE49-F238E27FC236}">
                      <a16:creationId xmlns:a16="http://schemas.microsoft.com/office/drawing/2014/main" xmlns="" id="{98D2A0D2-E28A-4944-A6A0-201E51CF87AB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56" name="Oval 455">
                  <a:extLst>
                    <a:ext uri="{FF2B5EF4-FFF2-40B4-BE49-F238E27FC236}">
                      <a16:creationId xmlns:a16="http://schemas.microsoft.com/office/drawing/2014/main" xmlns="" id="{D95EE6A3-273D-45A9-A976-91FF9E2A70C0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54" name="Rectangle 453">
                <a:extLst>
                  <a:ext uri="{FF2B5EF4-FFF2-40B4-BE49-F238E27FC236}">
                    <a16:creationId xmlns:a16="http://schemas.microsoft.com/office/drawing/2014/main" xmlns="" id="{0E4F36FD-C024-49B1-86F8-4A13FD3BE5DF}"/>
                  </a:ext>
                </a:extLst>
              </p:cNvPr>
              <p:cNvSpPr/>
              <p:nvPr/>
            </p:nvSpPr>
            <p:spPr>
              <a:xfrm>
                <a:off x="1598493" y="705894"/>
                <a:ext cx="1941864" cy="49487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57" name="Group 456">
              <a:extLst>
                <a:ext uri="{FF2B5EF4-FFF2-40B4-BE49-F238E27FC236}">
                  <a16:creationId xmlns:a16="http://schemas.microsoft.com/office/drawing/2014/main" xmlns="" id="{A7CEEDA6-5923-419A-81F0-1FA809B8B786}"/>
                </a:ext>
              </a:extLst>
            </p:cNvPr>
            <p:cNvGrpSpPr/>
            <p:nvPr/>
          </p:nvGrpSpPr>
          <p:grpSpPr>
            <a:xfrm>
              <a:off x="6527593" y="1150381"/>
              <a:ext cx="2422689" cy="283115"/>
              <a:chOff x="1256345" y="810394"/>
              <a:chExt cx="2422689" cy="283115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58" name="Group 457">
                <a:extLst>
                  <a:ext uri="{FF2B5EF4-FFF2-40B4-BE49-F238E27FC236}">
                    <a16:creationId xmlns:a16="http://schemas.microsoft.com/office/drawing/2014/main" xmlns="" id="{6D833B69-A55E-473E-A555-7DA3B2ADF0F2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60" name="Rectangle: Rounded Corners 209">
                  <a:extLst>
                    <a:ext uri="{FF2B5EF4-FFF2-40B4-BE49-F238E27FC236}">
                      <a16:creationId xmlns:a16="http://schemas.microsoft.com/office/drawing/2014/main" xmlns="" id="{D67AF8DA-9B82-4E63-A1F8-001F9F9326F7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61" name="Oval 460">
                  <a:extLst>
                    <a:ext uri="{FF2B5EF4-FFF2-40B4-BE49-F238E27FC236}">
                      <a16:creationId xmlns:a16="http://schemas.microsoft.com/office/drawing/2014/main" xmlns="" id="{69C90E45-B327-4574-A91E-2AC88BBE5E4A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59" name="Rectangle 458">
                <a:extLst>
                  <a:ext uri="{FF2B5EF4-FFF2-40B4-BE49-F238E27FC236}">
                    <a16:creationId xmlns:a16="http://schemas.microsoft.com/office/drawing/2014/main" xmlns="" id="{6C1C1B93-D3DA-49B6-BCF6-DDCFBD5DBD8D}"/>
                  </a:ext>
                </a:extLst>
              </p:cNvPr>
              <p:cNvSpPr/>
              <p:nvPr/>
            </p:nvSpPr>
            <p:spPr>
              <a:xfrm>
                <a:off x="1598493" y="874153"/>
                <a:ext cx="1941864" cy="15835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2" name="Group 461">
              <a:extLst>
                <a:ext uri="{FF2B5EF4-FFF2-40B4-BE49-F238E27FC236}">
                  <a16:creationId xmlns:a16="http://schemas.microsoft.com/office/drawing/2014/main" xmlns="" id="{59685E38-B978-49F2-A103-2CE76483D476}"/>
                </a:ext>
              </a:extLst>
            </p:cNvPr>
            <p:cNvGrpSpPr/>
            <p:nvPr/>
          </p:nvGrpSpPr>
          <p:grpSpPr>
            <a:xfrm>
              <a:off x="6527593" y="1409250"/>
              <a:ext cx="2422689" cy="494871"/>
              <a:chOff x="1256345" y="705894"/>
              <a:chExt cx="2422689" cy="49487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63" name="Group 462">
                <a:extLst>
                  <a:ext uri="{FF2B5EF4-FFF2-40B4-BE49-F238E27FC236}">
                    <a16:creationId xmlns:a16="http://schemas.microsoft.com/office/drawing/2014/main" xmlns="" id="{D758E45B-6AB4-44DF-9DC8-FC681F422608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65" name="Rectangle: Rounded Corners 214">
                  <a:extLst>
                    <a:ext uri="{FF2B5EF4-FFF2-40B4-BE49-F238E27FC236}">
                      <a16:creationId xmlns:a16="http://schemas.microsoft.com/office/drawing/2014/main" xmlns="" id="{9CC99980-722B-417F-9204-33EC6DC3F56C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66" name="Oval 465">
                  <a:extLst>
                    <a:ext uri="{FF2B5EF4-FFF2-40B4-BE49-F238E27FC236}">
                      <a16:creationId xmlns:a16="http://schemas.microsoft.com/office/drawing/2014/main" xmlns="" id="{CDD51AD7-D6EC-4B85-BF1E-BF1F3CDB15D4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64" name="Rectangle 463">
                <a:extLst>
                  <a:ext uri="{FF2B5EF4-FFF2-40B4-BE49-F238E27FC236}">
                    <a16:creationId xmlns:a16="http://schemas.microsoft.com/office/drawing/2014/main" xmlns="" id="{F1F6CAFA-8E8E-4587-904D-09ED2025CEB6}"/>
                  </a:ext>
                </a:extLst>
              </p:cNvPr>
              <p:cNvSpPr/>
              <p:nvPr/>
            </p:nvSpPr>
            <p:spPr>
              <a:xfrm>
                <a:off x="1598493" y="705894"/>
                <a:ext cx="1941864" cy="49487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7" name="Group 466">
              <a:extLst>
                <a:ext uri="{FF2B5EF4-FFF2-40B4-BE49-F238E27FC236}">
                  <a16:creationId xmlns:a16="http://schemas.microsoft.com/office/drawing/2014/main" xmlns="" id="{67188A96-494B-4B46-9CDB-F9254685AEAB}"/>
                </a:ext>
              </a:extLst>
            </p:cNvPr>
            <p:cNvGrpSpPr/>
            <p:nvPr/>
          </p:nvGrpSpPr>
          <p:grpSpPr>
            <a:xfrm>
              <a:off x="6527593" y="1792411"/>
              <a:ext cx="2422689" cy="455281"/>
              <a:chOff x="1256345" y="725685"/>
              <a:chExt cx="2422689" cy="45528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68" name="Group 467">
                <a:extLst>
                  <a:ext uri="{FF2B5EF4-FFF2-40B4-BE49-F238E27FC236}">
                    <a16:creationId xmlns:a16="http://schemas.microsoft.com/office/drawing/2014/main" xmlns="" id="{4515BDA2-A113-41D7-9E40-194FF6BF6BDA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70" name="Rectangle: Rounded Corners 219">
                  <a:extLst>
                    <a:ext uri="{FF2B5EF4-FFF2-40B4-BE49-F238E27FC236}">
                      <a16:creationId xmlns:a16="http://schemas.microsoft.com/office/drawing/2014/main" xmlns="" id="{3AFF8929-FA50-4BC5-9A43-19616DBC3613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71" name="Oval 470">
                  <a:extLst>
                    <a:ext uri="{FF2B5EF4-FFF2-40B4-BE49-F238E27FC236}">
                      <a16:creationId xmlns:a16="http://schemas.microsoft.com/office/drawing/2014/main" xmlns="" id="{FB956816-FA98-45CA-8F9A-281DA91D02FE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69" name="Rectangle 468">
                <a:extLst>
                  <a:ext uri="{FF2B5EF4-FFF2-40B4-BE49-F238E27FC236}">
                    <a16:creationId xmlns:a16="http://schemas.microsoft.com/office/drawing/2014/main" xmlns="" id="{1A432208-DEC2-4B30-8B1A-B16EFDE9D4B4}"/>
                  </a:ext>
                </a:extLst>
              </p:cNvPr>
              <p:cNvSpPr/>
              <p:nvPr/>
            </p:nvSpPr>
            <p:spPr>
              <a:xfrm>
                <a:off x="1598493" y="725685"/>
                <a:ext cx="1941864" cy="45528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72" name="Group 471">
              <a:extLst>
                <a:ext uri="{FF2B5EF4-FFF2-40B4-BE49-F238E27FC236}">
                  <a16:creationId xmlns:a16="http://schemas.microsoft.com/office/drawing/2014/main" xmlns="" id="{88FF13E0-6C5A-4609-868E-0E1E5B43CFBF}"/>
                </a:ext>
              </a:extLst>
            </p:cNvPr>
            <p:cNvGrpSpPr/>
            <p:nvPr/>
          </p:nvGrpSpPr>
          <p:grpSpPr>
            <a:xfrm>
              <a:off x="9162727" y="682512"/>
              <a:ext cx="2422689" cy="494871"/>
              <a:chOff x="1256345" y="705894"/>
              <a:chExt cx="2422689" cy="49487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73" name="Group 472">
                <a:extLst>
                  <a:ext uri="{FF2B5EF4-FFF2-40B4-BE49-F238E27FC236}">
                    <a16:creationId xmlns:a16="http://schemas.microsoft.com/office/drawing/2014/main" xmlns="" id="{7FA8A130-0E27-4815-9A61-297D62A840A0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75" name="Rectangle: Rounded Corners 224">
                  <a:extLst>
                    <a:ext uri="{FF2B5EF4-FFF2-40B4-BE49-F238E27FC236}">
                      <a16:creationId xmlns:a16="http://schemas.microsoft.com/office/drawing/2014/main" xmlns="" id="{39A0535F-FA79-4F94-97EF-243706E38FB6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76" name="Oval 475">
                  <a:extLst>
                    <a:ext uri="{FF2B5EF4-FFF2-40B4-BE49-F238E27FC236}">
                      <a16:creationId xmlns:a16="http://schemas.microsoft.com/office/drawing/2014/main" xmlns="" id="{904D874A-8DF2-432D-A131-5CE1CD6BC3C0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74" name="Rectangle 473">
                <a:extLst>
                  <a:ext uri="{FF2B5EF4-FFF2-40B4-BE49-F238E27FC236}">
                    <a16:creationId xmlns:a16="http://schemas.microsoft.com/office/drawing/2014/main" xmlns="" id="{59B2AA1E-6184-4DB6-8CAF-675FC1C16142}"/>
                  </a:ext>
                </a:extLst>
              </p:cNvPr>
              <p:cNvSpPr/>
              <p:nvPr/>
            </p:nvSpPr>
            <p:spPr>
              <a:xfrm>
                <a:off x="1598493" y="705894"/>
                <a:ext cx="1941864" cy="49487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77" name="Group 476">
              <a:extLst>
                <a:ext uri="{FF2B5EF4-FFF2-40B4-BE49-F238E27FC236}">
                  <a16:creationId xmlns:a16="http://schemas.microsoft.com/office/drawing/2014/main" xmlns="" id="{08CC41EE-BFB0-45C7-83A4-EF8DA4541595}"/>
                </a:ext>
              </a:extLst>
            </p:cNvPr>
            <p:cNvGrpSpPr/>
            <p:nvPr/>
          </p:nvGrpSpPr>
          <p:grpSpPr>
            <a:xfrm>
              <a:off x="9162727" y="1150381"/>
              <a:ext cx="2422689" cy="283115"/>
              <a:chOff x="1256345" y="810394"/>
              <a:chExt cx="2422689" cy="283115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78" name="Group 477">
                <a:extLst>
                  <a:ext uri="{FF2B5EF4-FFF2-40B4-BE49-F238E27FC236}">
                    <a16:creationId xmlns:a16="http://schemas.microsoft.com/office/drawing/2014/main" xmlns="" id="{4D96109B-F18F-4EA4-935A-D84FAA4ED7B2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80" name="Rectangle: Rounded Corners 229">
                  <a:extLst>
                    <a:ext uri="{FF2B5EF4-FFF2-40B4-BE49-F238E27FC236}">
                      <a16:creationId xmlns:a16="http://schemas.microsoft.com/office/drawing/2014/main" xmlns="" id="{4F694898-C592-4150-8558-3D5B39A12899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81" name="Oval 480">
                  <a:extLst>
                    <a:ext uri="{FF2B5EF4-FFF2-40B4-BE49-F238E27FC236}">
                      <a16:creationId xmlns:a16="http://schemas.microsoft.com/office/drawing/2014/main" xmlns="" id="{506446B8-A4BA-48B1-856F-71D83FC5ADD6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79" name="Rectangle 478">
                <a:extLst>
                  <a:ext uri="{FF2B5EF4-FFF2-40B4-BE49-F238E27FC236}">
                    <a16:creationId xmlns:a16="http://schemas.microsoft.com/office/drawing/2014/main" xmlns="" id="{2FCA4EC0-F23A-432C-A32A-678713289793}"/>
                  </a:ext>
                </a:extLst>
              </p:cNvPr>
              <p:cNvSpPr/>
              <p:nvPr/>
            </p:nvSpPr>
            <p:spPr>
              <a:xfrm>
                <a:off x="1598493" y="874153"/>
                <a:ext cx="1941864" cy="15835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82" name="Group 481">
              <a:extLst>
                <a:ext uri="{FF2B5EF4-FFF2-40B4-BE49-F238E27FC236}">
                  <a16:creationId xmlns:a16="http://schemas.microsoft.com/office/drawing/2014/main" xmlns="" id="{3FA1644F-7D1A-4110-B7BA-9A4A4C9404CD}"/>
                </a:ext>
              </a:extLst>
            </p:cNvPr>
            <p:cNvGrpSpPr/>
            <p:nvPr/>
          </p:nvGrpSpPr>
          <p:grpSpPr>
            <a:xfrm>
              <a:off x="9162727" y="1409250"/>
              <a:ext cx="2422689" cy="494871"/>
              <a:chOff x="1256345" y="705894"/>
              <a:chExt cx="2422689" cy="494871"/>
            </a:xfrm>
            <a:effectLst>
              <a:outerShdw dist="12700" dir="5400000" algn="t" rotWithShape="0">
                <a:prstClr val="black">
                  <a:alpha val="12000"/>
                </a:prstClr>
              </a:outerShdw>
            </a:effectLst>
          </p:grpSpPr>
          <p:grpSp>
            <p:nvGrpSpPr>
              <p:cNvPr id="483" name="Group 482">
                <a:extLst>
                  <a:ext uri="{FF2B5EF4-FFF2-40B4-BE49-F238E27FC236}">
                    <a16:creationId xmlns:a16="http://schemas.microsoft.com/office/drawing/2014/main" xmlns="" id="{9E8D925F-EFBD-4E11-817D-A8E177A32922}"/>
                  </a:ext>
                </a:extLst>
              </p:cNvPr>
              <p:cNvGrpSpPr/>
              <p:nvPr/>
            </p:nvGrpSpPr>
            <p:grpSpPr>
              <a:xfrm>
                <a:off x="1256345" y="810394"/>
                <a:ext cx="2422689" cy="283115"/>
                <a:chOff x="1256345" y="810394"/>
                <a:chExt cx="2422689" cy="283115"/>
              </a:xfrm>
            </p:grpSpPr>
            <p:sp>
              <p:nvSpPr>
                <p:cNvPr id="485" name="Rectangle: Rounded Corners 234">
                  <a:extLst>
                    <a:ext uri="{FF2B5EF4-FFF2-40B4-BE49-F238E27FC236}">
                      <a16:creationId xmlns:a16="http://schemas.microsoft.com/office/drawing/2014/main" xmlns="" id="{E71183AA-6308-4621-8C4C-E1FF140543DB}"/>
                    </a:ext>
                  </a:extLst>
                </p:cNvPr>
                <p:cNvSpPr/>
                <p:nvPr/>
              </p:nvSpPr>
              <p:spPr>
                <a:xfrm>
                  <a:off x="1256345" y="810394"/>
                  <a:ext cx="2422689" cy="283115"/>
                </a:xfrm>
                <a:prstGeom prst="roundRect">
                  <a:avLst>
                    <a:gd name="adj" fmla="val 820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86" name="Oval 485">
                  <a:extLst>
                    <a:ext uri="{FF2B5EF4-FFF2-40B4-BE49-F238E27FC236}">
                      <a16:creationId xmlns:a16="http://schemas.microsoft.com/office/drawing/2014/main" xmlns="" id="{E4BEC61E-7839-441D-ABA5-EDC2D4EBE84B}"/>
                    </a:ext>
                  </a:extLst>
                </p:cNvPr>
                <p:cNvSpPr/>
                <p:nvPr/>
              </p:nvSpPr>
              <p:spPr>
                <a:xfrm>
                  <a:off x="1277346" y="830127"/>
                  <a:ext cx="244974" cy="244974"/>
                </a:xfrm>
                <a:prstGeom prst="ellipse">
                  <a:avLst/>
                </a:prstGeom>
                <a:solidFill>
                  <a:srgbClr val="45AEB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84" name="Rectangle 483">
                <a:extLst>
                  <a:ext uri="{FF2B5EF4-FFF2-40B4-BE49-F238E27FC236}">
                    <a16:creationId xmlns:a16="http://schemas.microsoft.com/office/drawing/2014/main" xmlns="" id="{E05090C9-760F-4188-B8BC-BE047D47635A}"/>
                  </a:ext>
                </a:extLst>
              </p:cNvPr>
              <p:cNvSpPr/>
              <p:nvPr/>
            </p:nvSpPr>
            <p:spPr>
              <a:xfrm>
                <a:off x="1598493" y="705894"/>
                <a:ext cx="1941864" cy="494871"/>
              </a:xfrm>
              <a:prstGeom prst="rect">
                <a:avLst/>
              </a:prstGeom>
            </p:spPr>
            <p:txBody>
              <a:bodyPr wrap="square" lIns="0" r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87" name="Group 486">
              <a:extLst>
                <a:ext uri="{FF2B5EF4-FFF2-40B4-BE49-F238E27FC236}">
                  <a16:creationId xmlns:a16="http://schemas.microsoft.com/office/drawing/2014/main" xmlns="" id="{D7994849-30D3-433F-A703-85B5F45FF5C6}"/>
                </a:ext>
              </a:extLst>
            </p:cNvPr>
            <p:cNvGrpSpPr/>
            <p:nvPr/>
          </p:nvGrpSpPr>
          <p:grpSpPr>
            <a:xfrm>
              <a:off x="1204216" y="2877652"/>
              <a:ext cx="820883" cy="687629"/>
              <a:chOff x="2078182" y="2918016"/>
              <a:chExt cx="820883" cy="687629"/>
            </a:xfrm>
          </p:grpSpPr>
          <p:sp>
            <p:nvSpPr>
              <p:cNvPr id="488" name="Rectangle: Rounded Corners 248">
                <a:extLst>
                  <a:ext uri="{FF2B5EF4-FFF2-40B4-BE49-F238E27FC236}">
                    <a16:creationId xmlns:a16="http://schemas.microsoft.com/office/drawing/2014/main" xmlns="" id="{53F374AB-4A19-41DE-8EDC-910EA14EF70D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489" name="Group 488">
                <a:extLst>
                  <a:ext uri="{FF2B5EF4-FFF2-40B4-BE49-F238E27FC236}">
                    <a16:creationId xmlns:a16="http://schemas.microsoft.com/office/drawing/2014/main" xmlns="" id="{079425C2-CC35-4653-AB46-B75A1D4A3272}"/>
                  </a:ext>
                </a:extLst>
              </p:cNvPr>
              <p:cNvGrpSpPr/>
              <p:nvPr/>
            </p:nvGrpSpPr>
            <p:grpSpPr>
              <a:xfrm>
                <a:off x="2100685" y="2961620"/>
                <a:ext cx="775870" cy="643232"/>
                <a:chOff x="2100685" y="2960614"/>
                <a:chExt cx="775870" cy="643232"/>
              </a:xfrm>
            </p:grpSpPr>
            <p:sp>
              <p:nvSpPr>
                <p:cNvPr id="490" name="Oval 489">
                  <a:extLst>
                    <a:ext uri="{FF2B5EF4-FFF2-40B4-BE49-F238E27FC236}">
                      <a16:creationId xmlns:a16="http://schemas.microsoft.com/office/drawing/2014/main" xmlns="" id="{42477371-1066-4CB6-ACBD-7F27ED66D8FD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91" name="Rectangle 490">
                  <a:extLst>
                    <a:ext uri="{FF2B5EF4-FFF2-40B4-BE49-F238E27FC236}">
                      <a16:creationId xmlns:a16="http://schemas.microsoft.com/office/drawing/2014/main" xmlns="" id="{2192C3D5-B06E-459F-AC87-CC0BD34C63EC}"/>
                    </a:ext>
                  </a:extLst>
                </p:cNvPr>
                <p:cNvSpPr/>
                <p:nvPr/>
              </p:nvSpPr>
              <p:spPr>
                <a:xfrm>
                  <a:off x="2100685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92" name="Group 491">
              <a:extLst>
                <a:ext uri="{FF2B5EF4-FFF2-40B4-BE49-F238E27FC236}">
                  <a16:creationId xmlns:a16="http://schemas.microsoft.com/office/drawing/2014/main" xmlns="" id="{0EBA04D2-DD6E-443D-8416-42CBC6F31E49}"/>
                </a:ext>
              </a:extLst>
            </p:cNvPr>
            <p:cNvGrpSpPr/>
            <p:nvPr/>
          </p:nvGrpSpPr>
          <p:grpSpPr>
            <a:xfrm>
              <a:off x="1204216" y="3615371"/>
              <a:ext cx="820883" cy="687629"/>
              <a:chOff x="2078182" y="2918016"/>
              <a:chExt cx="820883" cy="687629"/>
            </a:xfrm>
          </p:grpSpPr>
          <p:sp>
            <p:nvSpPr>
              <p:cNvPr id="493" name="Rectangle: Rounded Corners 251">
                <a:extLst>
                  <a:ext uri="{FF2B5EF4-FFF2-40B4-BE49-F238E27FC236}">
                    <a16:creationId xmlns:a16="http://schemas.microsoft.com/office/drawing/2014/main" xmlns="" id="{E30F7EAA-1C9B-4874-8CB6-BD9B21E1C6E4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494" name="Group 493">
                <a:extLst>
                  <a:ext uri="{FF2B5EF4-FFF2-40B4-BE49-F238E27FC236}">
                    <a16:creationId xmlns:a16="http://schemas.microsoft.com/office/drawing/2014/main" xmlns="" id="{7E6F35A1-1C86-464C-BD6A-7CE95C9B2E30}"/>
                  </a:ext>
                </a:extLst>
              </p:cNvPr>
              <p:cNvGrpSpPr/>
              <p:nvPr/>
            </p:nvGrpSpPr>
            <p:grpSpPr>
              <a:xfrm>
                <a:off x="2100685" y="2961620"/>
                <a:ext cx="775870" cy="643232"/>
                <a:chOff x="2100685" y="2960614"/>
                <a:chExt cx="775870" cy="643232"/>
              </a:xfrm>
            </p:grpSpPr>
            <p:sp>
              <p:nvSpPr>
                <p:cNvPr id="495" name="Oval 494">
                  <a:extLst>
                    <a:ext uri="{FF2B5EF4-FFF2-40B4-BE49-F238E27FC236}">
                      <a16:creationId xmlns:a16="http://schemas.microsoft.com/office/drawing/2014/main" xmlns="" id="{3B3085D1-254C-4CAF-BB97-48BD18694DD2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96" name="Rectangle 495">
                  <a:extLst>
                    <a:ext uri="{FF2B5EF4-FFF2-40B4-BE49-F238E27FC236}">
                      <a16:creationId xmlns:a16="http://schemas.microsoft.com/office/drawing/2014/main" xmlns="" id="{CDF78AEE-9703-431A-B3E9-2CD12BC7FB43}"/>
                    </a:ext>
                  </a:extLst>
                </p:cNvPr>
                <p:cNvSpPr/>
                <p:nvPr/>
              </p:nvSpPr>
              <p:spPr>
                <a:xfrm>
                  <a:off x="2100685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97" name="Group 496">
              <a:extLst>
                <a:ext uri="{FF2B5EF4-FFF2-40B4-BE49-F238E27FC236}">
                  <a16:creationId xmlns:a16="http://schemas.microsoft.com/office/drawing/2014/main" xmlns="" id="{35794AEE-7409-4B47-9954-C0021619F792}"/>
                </a:ext>
              </a:extLst>
            </p:cNvPr>
            <p:cNvGrpSpPr/>
            <p:nvPr/>
          </p:nvGrpSpPr>
          <p:grpSpPr>
            <a:xfrm>
              <a:off x="2081420" y="2877652"/>
              <a:ext cx="820883" cy="687629"/>
              <a:chOff x="2078182" y="2918016"/>
              <a:chExt cx="820883" cy="687629"/>
            </a:xfrm>
          </p:grpSpPr>
          <p:sp>
            <p:nvSpPr>
              <p:cNvPr id="498" name="Rectangle: Rounded Corners 256">
                <a:extLst>
                  <a:ext uri="{FF2B5EF4-FFF2-40B4-BE49-F238E27FC236}">
                    <a16:creationId xmlns:a16="http://schemas.microsoft.com/office/drawing/2014/main" xmlns="" id="{FD5AE03C-0C0C-48C9-98CA-E544E74DBF11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499" name="Group 498">
                <a:extLst>
                  <a:ext uri="{FF2B5EF4-FFF2-40B4-BE49-F238E27FC236}">
                    <a16:creationId xmlns:a16="http://schemas.microsoft.com/office/drawing/2014/main" xmlns="" id="{99B4745F-560F-4DDE-B19B-BFBA613B95E3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00" name="Oval 499">
                  <a:extLst>
                    <a:ext uri="{FF2B5EF4-FFF2-40B4-BE49-F238E27FC236}">
                      <a16:creationId xmlns:a16="http://schemas.microsoft.com/office/drawing/2014/main" xmlns="" id="{CD9DFF3C-130A-475D-8CBC-914FE10603F7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01" name="Rectangle 500">
                  <a:extLst>
                    <a:ext uri="{FF2B5EF4-FFF2-40B4-BE49-F238E27FC236}">
                      <a16:creationId xmlns:a16="http://schemas.microsoft.com/office/drawing/2014/main" xmlns="" id="{1112E7BD-4570-4174-9A79-5DC109B7AE28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02" name="Group 501">
              <a:extLst>
                <a:ext uri="{FF2B5EF4-FFF2-40B4-BE49-F238E27FC236}">
                  <a16:creationId xmlns:a16="http://schemas.microsoft.com/office/drawing/2014/main" xmlns="" id="{3A282EE8-6369-475B-9F7D-13BA4A534558}"/>
                </a:ext>
              </a:extLst>
            </p:cNvPr>
            <p:cNvGrpSpPr/>
            <p:nvPr/>
          </p:nvGrpSpPr>
          <p:grpSpPr>
            <a:xfrm>
              <a:off x="2946225" y="3615371"/>
              <a:ext cx="820883" cy="687629"/>
              <a:chOff x="2078182" y="2918016"/>
              <a:chExt cx="820883" cy="687629"/>
            </a:xfrm>
          </p:grpSpPr>
          <p:sp>
            <p:nvSpPr>
              <p:cNvPr id="503" name="Rectangle: Rounded Corners 271">
                <a:extLst>
                  <a:ext uri="{FF2B5EF4-FFF2-40B4-BE49-F238E27FC236}">
                    <a16:creationId xmlns:a16="http://schemas.microsoft.com/office/drawing/2014/main" xmlns="" id="{23621191-4168-4B40-A433-B7EF20E7560C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04" name="Group 503">
                <a:extLst>
                  <a:ext uri="{FF2B5EF4-FFF2-40B4-BE49-F238E27FC236}">
                    <a16:creationId xmlns:a16="http://schemas.microsoft.com/office/drawing/2014/main" xmlns="" id="{26B94AE6-D3EB-42E4-B487-095C064822DB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05" name="Oval 504">
                  <a:extLst>
                    <a:ext uri="{FF2B5EF4-FFF2-40B4-BE49-F238E27FC236}">
                      <a16:creationId xmlns:a16="http://schemas.microsoft.com/office/drawing/2014/main" xmlns="" id="{780B8387-17F8-4513-9379-DA6942FCE9CC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06" name="Rectangle 505">
                  <a:extLst>
                    <a:ext uri="{FF2B5EF4-FFF2-40B4-BE49-F238E27FC236}">
                      <a16:creationId xmlns:a16="http://schemas.microsoft.com/office/drawing/2014/main" xmlns="" id="{67384142-6852-4BB9-B983-17AE01CEEE8F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07" name="Group 506">
              <a:extLst>
                <a:ext uri="{FF2B5EF4-FFF2-40B4-BE49-F238E27FC236}">
                  <a16:creationId xmlns:a16="http://schemas.microsoft.com/office/drawing/2014/main" xmlns="" id="{8F141141-D868-4F08-8022-4FB203F8A5A2}"/>
                </a:ext>
              </a:extLst>
            </p:cNvPr>
            <p:cNvGrpSpPr/>
            <p:nvPr/>
          </p:nvGrpSpPr>
          <p:grpSpPr>
            <a:xfrm>
              <a:off x="3821988" y="2877652"/>
              <a:ext cx="820883" cy="687629"/>
              <a:chOff x="2078182" y="2918016"/>
              <a:chExt cx="820883" cy="687629"/>
            </a:xfrm>
          </p:grpSpPr>
          <p:sp>
            <p:nvSpPr>
              <p:cNvPr id="508" name="Rectangle: Rounded Corners 276">
                <a:extLst>
                  <a:ext uri="{FF2B5EF4-FFF2-40B4-BE49-F238E27FC236}">
                    <a16:creationId xmlns:a16="http://schemas.microsoft.com/office/drawing/2014/main" xmlns="" id="{A21D6DF7-7F83-475D-AE9B-3B7B09AA7F14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09" name="Group 508">
                <a:extLst>
                  <a:ext uri="{FF2B5EF4-FFF2-40B4-BE49-F238E27FC236}">
                    <a16:creationId xmlns:a16="http://schemas.microsoft.com/office/drawing/2014/main" xmlns="" id="{957C71A6-B2A9-4796-880D-972D2A8B72F4}"/>
                  </a:ext>
                </a:extLst>
              </p:cNvPr>
              <p:cNvGrpSpPr/>
              <p:nvPr/>
            </p:nvGrpSpPr>
            <p:grpSpPr>
              <a:xfrm>
                <a:off x="2100685" y="2961620"/>
                <a:ext cx="775870" cy="643232"/>
                <a:chOff x="2100685" y="2960614"/>
                <a:chExt cx="775870" cy="643232"/>
              </a:xfrm>
            </p:grpSpPr>
            <p:sp>
              <p:nvSpPr>
                <p:cNvPr id="510" name="Oval 509">
                  <a:extLst>
                    <a:ext uri="{FF2B5EF4-FFF2-40B4-BE49-F238E27FC236}">
                      <a16:creationId xmlns:a16="http://schemas.microsoft.com/office/drawing/2014/main" xmlns="" id="{E233F3F2-3F73-455E-BA3E-850A53C6ED2A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11" name="Rectangle 510">
                  <a:extLst>
                    <a:ext uri="{FF2B5EF4-FFF2-40B4-BE49-F238E27FC236}">
                      <a16:creationId xmlns:a16="http://schemas.microsoft.com/office/drawing/2014/main" xmlns="" id="{31630C7B-9610-4E6C-9A35-4A3A012CD22D}"/>
                    </a:ext>
                  </a:extLst>
                </p:cNvPr>
                <p:cNvSpPr/>
                <p:nvPr/>
              </p:nvSpPr>
              <p:spPr>
                <a:xfrm>
                  <a:off x="2100685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12" name="Group 511">
              <a:extLst>
                <a:ext uri="{FF2B5EF4-FFF2-40B4-BE49-F238E27FC236}">
                  <a16:creationId xmlns:a16="http://schemas.microsoft.com/office/drawing/2014/main" xmlns="" id="{E3E7B9A8-D12B-4A1E-B04F-5881A6200AD5}"/>
                </a:ext>
              </a:extLst>
            </p:cNvPr>
            <p:cNvGrpSpPr/>
            <p:nvPr/>
          </p:nvGrpSpPr>
          <p:grpSpPr>
            <a:xfrm>
              <a:off x="4689771" y="2877652"/>
              <a:ext cx="820883" cy="687629"/>
              <a:chOff x="2078182" y="2918016"/>
              <a:chExt cx="820883" cy="687629"/>
            </a:xfrm>
          </p:grpSpPr>
          <p:sp>
            <p:nvSpPr>
              <p:cNvPr id="513" name="Rectangle: Rounded Corners 286">
                <a:extLst>
                  <a:ext uri="{FF2B5EF4-FFF2-40B4-BE49-F238E27FC236}">
                    <a16:creationId xmlns:a16="http://schemas.microsoft.com/office/drawing/2014/main" xmlns="" id="{4A9D8A0B-BDFF-44D3-B925-94A48D514CF4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14" name="Group 513">
                <a:extLst>
                  <a:ext uri="{FF2B5EF4-FFF2-40B4-BE49-F238E27FC236}">
                    <a16:creationId xmlns:a16="http://schemas.microsoft.com/office/drawing/2014/main" xmlns="" id="{FB94C0AB-65B6-4AD1-A5D8-4DEEE57FB8A0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15" name="Oval 514">
                  <a:extLst>
                    <a:ext uri="{FF2B5EF4-FFF2-40B4-BE49-F238E27FC236}">
                      <a16:creationId xmlns:a16="http://schemas.microsoft.com/office/drawing/2014/main" xmlns="" id="{00079FCA-6554-40D6-A0FF-8EF2F0B17F64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16" name="Rectangle 515">
                  <a:extLst>
                    <a:ext uri="{FF2B5EF4-FFF2-40B4-BE49-F238E27FC236}">
                      <a16:creationId xmlns:a16="http://schemas.microsoft.com/office/drawing/2014/main" xmlns="" id="{449A20B3-3DEA-43B7-80D2-A50738C592AD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17" name="Group 516">
              <a:extLst>
                <a:ext uri="{FF2B5EF4-FFF2-40B4-BE49-F238E27FC236}">
                  <a16:creationId xmlns:a16="http://schemas.microsoft.com/office/drawing/2014/main" xmlns="" id="{67082A2A-D5B7-4197-9454-A5B41F317C8B}"/>
                </a:ext>
              </a:extLst>
            </p:cNvPr>
            <p:cNvGrpSpPr/>
            <p:nvPr/>
          </p:nvGrpSpPr>
          <p:grpSpPr>
            <a:xfrm>
              <a:off x="4689771" y="3615371"/>
              <a:ext cx="820883" cy="687629"/>
              <a:chOff x="2078182" y="2918016"/>
              <a:chExt cx="820883" cy="687629"/>
            </a:xfrm>
          </p:grpSpPr>
          <p:sp>
            <p:nvSpPr>
              <p:cNvPr id="518" name="Rectangle: Rounded Corners 291">
                <a:extLst>
                  <a:ext uri="{FF2B5EF4-FFF2-40B4-BE49-F238E27FC236}">
                    <a16:creationId xmlns:a16="http://schemas.microsoft.com/office/drawing/2014/main" xmlns="" id="{D91DED77-B4FF-4B6C-9DA6-71D342143CFF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19" name="Group 518">
                <a:extLst>
                  <a:ext uri="{FF2B5EF4-FFF2-40B4-BE49-F238E27FC236}">
                    <a16:creationId xmlns:a16="http://schemas.microsoft.com/office/drawing/2014/main" xmlns="" id="{0EF9DABE-F149-4C84-8EB9-CE4053905958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20" name="Oval 519">
                  <a:extLst>
                    <a:ext uri="{FF2B5EF4-FFF2-40B4-BE49-F238E27FC236}">
                      <a16:creationId xmlns:a16="http://schemas.microsoft.com/office/drawing/2014/main" xmlns="" id="{4AA1A149-631D-4225-B123-6891B6747A84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21" name="Rectangle 520">
                  <a:extLst>
                    <a:ext uri="{FF2B5EF4-FFF2-40B4-BE49-F238E27FC236}">
                      <a16:creationId xmlns:a16="http://schemas.microsoft.com/office/drawing/2014/main" xmlns="" id="{4966B9E8-4F6F-4D1A-A5A5-89287168C707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22" name="Group 521">
              <a:extLst>
                <a:ext uri="{FF2B5EF4-FFF2-40B4-BE49-F238E27FC236}">
                  <a16:creationId xmlns:a16="http://schemas.microsoft.com/office/drawing/2014/main" xmlns="" id="{8F1B3A69-FBE9-4877-8184-DE88C3BDC19E}"/>
                </a:ext>
              </a:extLst>
            </p:cNvPr>
            <p:cNvGrpSpPr/>
            <p:nvPr/>
          </p:nvGrpSpPr>
          <p:grpSpPr>
            <a:xfrm>
              <a:off x="5565307" y="2877652"/>
              <a:ext cx="820883" cy="687629"/>
              <a:chOff x="2078182" y="2918016"/>
              <a:chExt cx="820883" cy="687629"/>
            </a:xfrm>
          </p:grpSpPr>
          <p:sp>
            <p:nvSpPr>
              <p:cNvPr id="523" name="Rectangle: Rounded Corners 296">
                <a:extLst>
                  <a:ext uri="{FF2B5EF4-FFF2-40B4-BE49-F238E27FC236}">
                    <a16:creationId xmlns:a16="http://schemas.microsoft.com/office/drawing/2014/main" xmlns="" id="{162E4E07-0009-4F38-B65D-04724B781A5C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24" name="Group 523">
                <a:extLst>
                  <a:ext uri="{FF2B5EF4-FFF2-40B4-BE49-F238E27FC236}">
                    <a16:creationId xmlns:a16="http://schemas.microsoft.com/office/drawing/2014/main" xmlns="" id="{9EC07ECB-24BB-457A-AA69-CDD5981016EE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25" name="Oval 524">
                  <a:extLst>
                    <a:ext uri="{FF2B5EF4-FFF2-40B4-BE49-F238E27FC236}">
                      <a16:creationId xmlns:a16="http://schemas.microsoft.com/office/drawing/2014/main" xmlns="" id="{CC5B3C2F-E0FA-47E7-A457-BF45AA6DEAC0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26" name="Rectangle 525">
                  <a:extLst>
                    <a:ext uri="{FF2B5EF4-FFF2-40B4-BE49-F238E27FC236}">
                      <a16:creationId xmlns:a16="http://schemas.microsoft.com/office/drawing/2014/main" xmlns="" id="{2E032BC5-2725-43C9-8889-EB2961230311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27" name="Group 526">
              <a:extLst>
                <a:ext uri="{FF2B5EF4-FFF2-40B4-BE49-F238E27FC236}">
                  <a16:creationId xmlns:a16="http://schemas.microsoft.com/office/drawing/2014/main" xmlns="" id="{4A6D076B-F35F-416D-B007-710390188E7A}"/>
                </a:ext>
              </a:extLst>
            </p:cNvPr>
            <p:cNvGrpSpPr/>
            <p:nvPr/>
          </p:nvGrpSpPr>
          <p:grpSpPr>
            <a:xfrm>
              <a:off x="6442096" y="2877652"/>
              <a:ext cx="820883" cy="687629"/>
              <a:chOff x="2078182" y="2918016"/>
              <a:chExt cx="820883" cy="687629"/>
            </a:xfrm>
          </p:grpSpPr>
          <p:sp>
            <p:nvSpPr>
              <p:cNvPr id="528" name="Rectangle: Rounded Corners 306">
                <a:extLst>
                  <a:ext uri="{FF2B5EF4-FFF2-40B4-BE49-F238E27FC236}">
                    <a16:creationId xmlns:a16="http://schemas.microsoft.com/office/drawing/2014/main" xmlns="" id="{2DA6B2BB-5A70-4FD1-958E-BFD2DC4C6803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29" name="Group 528">
                <a:extLst>
                  <a:ext uri="{FF2B5EF4-FFF2-40B4-BE49-F238E27FC236}">
                    <a16:creationId xmlns:a16="http://schemas.microsoft.com/office/drawing/2014/main" xmlns="" id="{D7116F13-20BC-4B4C-95F1-F6472955C59A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30" name="Oval 529">
                  <a:extLst>
                    <a:ext uri="{FF2B5EF4-FFF2-40B4-BE49-F238E27FC236}">
                      <a16:creationId xmlns:a16="http://schemas.microsoft.com/office/drawing/2014/main" xmlns="" id="{A8BCF174-4DEB-4A5F-BC0A-7F11390B31F7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31" name="Rectangle 530">
                  <a:extLst>
                    <a:ext uri="{FF2B5EF4-FFF2-40B4-BE49-F238E27FC236}">
                      <a16:creationId xmlns:a16="http://schemas.microsoft.com/office/drawing/2014/main" xmlns="" id="{92631881-044D-4D0D-8A44-59EC3ED4C140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32" name="Group 531">
              <a:extLst>
                <a:ext uri="{FF2B5EF4-FFF2-40B4-BE49-F238E27FC236}">
                  <a16:creationId xmlns:a16="http://schemas.microsoft.com/office/drawing/2014/main" xmlns="" id="{2764B4FB-5505-47F0-AB9D-E2187B4F757D}"/>
                </a:ext>
              </a:extLst>
            </p:cNvPr>
            <p:cNvGrpSpPr/>
            <p:nvPr/>
          </p:nvGrpSpPr>
          <p:grpSpPr>
            <a:xfrm>
              <a:off x="7309879" y="3615371"/>
              <a:ext cx="820883" cy="687629"/>
              <a:chOff x="2078182" y="2918016"/>
              <a:chExt cx="820883" cy="687629"/>
            </a:xfrm>
          </p:grpSpPr>
          <p:sp>
            <p:nvSpPr>
              <p:cNvPr id="533" name="Rectangle: Rounded Corners 316">
                <a:extLst>
                  <a:ext uri="{FF2B5EF4-FFF2-40B4-BE49-F238E27FC236}">
                    <a16:creationId xmlns:a16="http://schemas.microsoft.com/office/drawing/2014/main" xmlns="" id="{4C098C09-F0B3-4DAB-B17F-3E48335C6C77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34" name="Group 533">
                <a:extLst>
                  <a:ext uri="{FF2B5EF4-FFF2-40B4-BE49-F238E27FC236}">
                    <a16:creationId xmlns:a16="http://schemas.microsoft.com/office/drawing/2014/main" xmlns="" id="{B55AECF1-455A-4A9B-BCD7-ABE33C3687C3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35" name="Oval 534">
                  <a:extLst>
                    <a:ext uri="{FF2B5EF4-FFF2-40B4-BE49-F238E27FC236}">
                      <a16:creationId xmlns:a16="http://schemas.microsoft.com/office/drawing/2014/main" xmlns="" id="{6577D67B-F2B4-43A9-AD2D-F292D0F3F20A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36" name="Rectangle 535">
                  <a:extLst>
                    <a:ext uri="{FF2B5EF4-FFF2-40B4-BE49-F238E27FC236}">
                      <a16:creationId xmlns:a16="http://schemas.microsoft.com/office/drawing/2014/main" xmlns="" id="{DE5B6504-2BBC-432B-849B-A746D40B1AF5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37" name="Group 536">
              <a:extLst>
                <a:ext uri="{FF2B5EF4-FFF2-40B4-BE49-F238E27FC236}">
                  <a16:creationId xmlns:a16="http://schemas.microsoft.com/office/drawing/2014/main" xmlns="" id="{7A847E51-F8E4-4C22-8554-340E40430EDB}"/>
                </a:ext>
              </a:extLst>
            </p:cNvPr>
            <p:cNvGrpSpPr/>
            <p:nvPr/>
          </p:nvGrpSpPr>
          <p:grpSpPr>
            <a:xfrm>
              <a:off x="8185415" y="2877652"/>
              <a:ext cx="820883" cy="687629"/>
              <a:chOff x="2078182" y="2918016"/>
              <a:chExt cx="820883" cy="687629"/>
            </a:xfrm>
          </p:grpSpPr>
          <p:sp>
            <p:nvSpPr>
              <p:cNvPr id="538" name="Rectangle: Rounded Corners 321">
                <a:extLst>
                  <a:ext uri="{FF2B5EF4-FFF2-40B4-BE49-F238E27FC236}">
                    <a16:creationId xmlns:a16="http://schemas.microsoft.com/office/drawing/2014/main" xmlns="" id="{6D75B9A0-2390-4C1F-BF24-57978D6D1953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39" name="Group 538">
                <a:extLst>
                  <a:ext uri="{FF2B5EF4-FFF2-40B4-BE49-F238E27FC236}">
                    <a16:creationId xmlns:a16="http://schemas.microsoft.com/office/drawing/2014/main" xmlns="" id="{D2EA7992-1E36-4ECA-8B2D-32C2B030571F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40" name="Oval 539">
                  <a:extLst>
                    <a:ext uri="{FF2B5EF4-FFF2-40B4-BE49-F238E27FC236}">
                      <a16:creationId xmlns:a16="http://schemas.microsoft.com/office/drawing/2014/main" xmlns="" id="{E76C615D-E808-4BD6-B1A7-4262285B4943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41" name="Rectangle 540">
                  <a:extLst>
                    <a:ext uri="{FF2B5EF4-FFF2-40B4-BE49-F238E27FC236}">
                      <a16:creationId xmlns:a16="http://schemas.microsoft.com/office/drawing/2014/main" xmlns="" id="{09553765-49B9-466C-9309-E0083DAEB201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42" name="Group 541">
              <a:extLst>
                <a:ext uri="{FF2B5EF4-FFF2-40B4-BE49-F238E27FC236}">
                  <a16:creationId xmlns:a16="http://schemas.microsoft.com/office/drawing/2014/main" xmlns="" id="{ABE7CDD3-DF7C-4321-A72D-BC3BA76F7E03}"/>
                </a:ext>
              </a:extLst>
            </p:cNvPr>
            <p:cNvGrpSpPr/>
            <p:nvPr/>
          </p:nvGrpSpPr>
          <p:grpSpPr>
            <a:xfrm>
              <a:off x="6442096" y="3616206"/>
              <a:ext cx="820883" cy="687629"/>
              <a:chOff x="2078182" y="2918016"/>
              <a:chExt cx="820883" cy="687629"/>
            </a:xfrm>
          </p:grpSpPr>
          <p:sp>
            <p:nvSpPr>
              <p:cNvPr id="543" name="Rectangle: Rounded Corners 326">
                <a:extLst>
                  <a:ext uri="{FF2B5EF4-FFF2-40B4-BE49-F238E27FC236}">
                    <a16:creationId xmlns:a16="http://schemas.microsoft.com/office/drawing/2014/main" xmlns="" id="{A5D6701A-18C3-4D26-B2F0-522D33E57151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44" name="Group 543">
                <a:extLst>
                  <a:ext uri="{FF2B5EF4-FFF2-40B4-BE49-F238E27FC236}">
                    <a16:creationId xmlns:a16="http://schemas.microsoft.com/office/drawing/2014/main" xmlns="" id="{BBC5D5E1-C401-40E9-A21B-9D304016C60C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2"/>
                <a:chOff x="2100688" y="2960614"/>
                <a:chExt cx="775870" cy="643232"/>
              </a:xfrm>
            </p:grpSpPr>
            <p:sp>
              <p:nvSpPr>
                <p:cNvPr id="545" name="Oval 544">
                  <a:extLst>
                    <a:ext uri="{FF2B5EF4-FFF2-40B4-BE49-F238E27FC236}">
                      <a16:creationId xmlns:a16="http://schemas.microsoft.com/office/drawing/2014/main" xmlns="" id="{F7680A9E-E434-4DCF-B831-F942F3FCC94C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46" name="Rectangle 545">
                  <a:extLst>
                    <a:ext uri="{FF2B5EF4-FFF2-40B4-BE49-F238E27FC236}">
                      <a16:creationId xmlns:a16="http://schemas.microsoft.com/office/drawing/2014/main" xmlns="" id="{311DBA0F-A78A-44A8-898D-269CFCCFEC9F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0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47" name="Group 546">
              <a:extLst>
                <a:ext uri="{FF2B5EF4-FFF2-40B4-BE49-F238E27FC236}">
                  <a16:creationId xmlns:a16="http://schemas.microsoft.com/office/drawing/2014/main" xmlns="" id="{099E4BE0-7113-4CFF-AB74-592143E149CD}"/>
                </a:ext>
              </a:extLst>
            </p:cNvPr>
            <p:cNvGrpSpPr/>
            <p:nvPr/>
          </p:nvGrpSpPr>
          <p:grpSpPr>
            <a:xfrm>
              <a:off x="9060043" y="2877652"/>
              <a:ext cx="820883" cy="687629"/>
              <a:chOff x="2078182" y="2918016"/>
              <a:chExt cx="820883" cy="687629"/>
            </a:xfrm>
          </p:grpSpPr>
          <p:sp>
            <p:nvSpPr>
              <p:cNvPr id="548" name="Rectangle: Rounded Corners 331">
                <a:extLst>
                  <a:ext uri="{FF2B5EF4-FFF2-40B4-BE49-F238E27FC236}">
                    <a16:creationId xmlns:a16="http://schemas.microsoft.com/office/drawing/2014/main" xmlns="" id="{E19A31C3-0894-4CCC-9B16-B2D7A0357CDD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49" name="Group 548">
                <a:extLst>
                  <a:ext uri="{FF2B5EF4-FFF2-40B4-BE49-F238E27FC236}">
                    <a16:creationId xmlns:a16="http://schemas.microsoft.com/office/drawing/2014/main" xmlns="" id="{9A32EF7B-5F3C-4859-A84C-94DD529B7077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3"/>
                <a:chOff x="2100688" y="2960614"/>
                <a:chExt cx="775870" cy="643233"/>
              </a:xfrm>
            </p:grpSpPr>
            <p:sp>
              <p:nvSpPr>
                <p:cNvPr id="550" name="Oval 549">
                  <a:extLst>
                    <a:ext uri="{FF2B5EF4-FFF2-40B4-BE49-F238E27FC236}">
                      <a16:creationId xmlns:a16="http://schemas.microsoft.com/office/drawing/2014/main" xmlns="" id="{ABB27A91-BAA5-4C91-86D0-A9B8D4E34F86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51" name="Rectangle 550">
                  <a:extLst>
                    <a:ext uri="{FF2B5EF4-FFF2-40B4-BE49-F238E27FC236}">
                      <a16:creationId xmlns:a16="http://schemas.microsoft.com/office/drawing/2014/main" xmlns="" id="{B7A775B1-0ADB-4070-A5E8-F01426684A99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1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52" name="Group 551">
              <a:extLst>
                <a:ext uri="{FF2B5EF4-FFF2-40B4-BE49-F238E27FC236}">
                  <a16:creationId xmlns:a16="http://schemas.microsoft.com/office/drawing/2014/main" xmlns="" id="{834C8D0A-0876-49F0-9484-7D40FEFBB859}"/>
                </a:ext>
              </a:extLst>
            </p:cNvPr>
            <p:cNvGrpSpPr/>
            <p:nvPr/>
          </p:nvGrpSpPr>
          <p:grpSpPr>
            <a:xfrm>
              <a:off x="9927826" y="3615371"/>
              <a:ext cx="820883" cy="687629"/>
              <a:chOff x="2078182" y="2918016"/>
              <a:chExt cx="820883" cy="687629"/>
            </a:xfrm>
          </p:grpSpPr>
          <p:sp>
            <p:nvSpPr>
              <p:cNvPr id="553" name="Rectangle: Rounded Corners 336">
                <a:extLst>
                  <a:ext uri="{FF2B5EF4-FFF2-40B4-BE49-F238E27FC236}">
                    <a16:creationId xmlns:a16="http://schemas.microsoft.com/office/drawing/2014/main" xmlns="" id="{8D2E0CB4-9D5E-4F2C-9BCE-39C2A4464CD6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54" name="Group 553">
                <a:extLst>
                  <a:ext uri="{FF2B5EF4-FFF2-40B4-BE49-F238E27FC236}">
                    <a16:creationId xmlns:a16="http://schemas.microsoft.com/office/drawing/2014/main" xmlns="" id="{B77A0A8A-82D8-4193-A9D0-D582389F0771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0"/>
                <a:chOff x="2100688" y="2960614"/>
                <a:chExt cx="775870" cy="643230"/>
              </a:xfrm>
            </p:grpSpPr>
            <p:sp>
              <p:nvSpPr>
                <p:cNvPr id="555" name="Oval 554">
                  <a:extLst>
                    <a:ext uri="{FF2B5EF4-FFF2-40B4-BE49-F238E27FC236}">
                      <a16:creationId xmlns:a16="http://schemas.microsoft.com/office/drawing/2014/main" xmlns="" id="{2316FBE5-2929-4633-A53E-554913768A11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56" name="Rectangle 555">
                  <a:extLst>
                    <a:ext uri="{FF2B5EF4-FFF2-40B4-BE49-F238E27FC236}">
                      <a16:creationId xmlns:a16="http://schemas.microsoft.com/office/drawing/2014/main" xmlns="" id="{4FD559F0-86BC-4345-99A8-6CA80F43A848}"/>
                    </a:ext>
                  </a:extLst>
                </p:cNvPr>
                <p:cNvSpPr/>
                <p:nvPr/>
              </p:nvSpPr>
              <p:spPr>
                <a:xfrm>
                  <a:off x="2100688" y="3188153"/>
                  <a:ext cx="775870" cy="415691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57" name="Group 556">
              <a:extLst>
                <a:ext uri="{FF2B5EF4-FFF2-40B4-BE49-F238E27FC236}">
                  <a16:creationId xmlns:a16="http://schemas.microsoft.com/office/drawing/2014/main" xmlns="" id="{BF4B96A6-6B4E-4061-8189-A84399BB164C}"/>
                </a:ext>
              </a:extLst>
            </p:cNvPr>
            <p:cNvGrpSpPr/>
            <p:nvPr/>
          </p:nvGrpSpPr>
          <p:grpSpPr>
            <a:xfrm>
              <a:off x="10803362" y="2877652"/>
              <a:ext cx="820883" cy="687629"/>
              <a:chOff x="2078182" y="2918016"/>
              <a:chExt cx="820883" cy="687629"/>
            </a:xfrm>
          </p:grpSpPr>
          <p:sp>
            <p:nvSpPr>
              <p:cNvPr id="558" name="Rectangle: Rounded Corners 341">
                <a:extLst>
                  <a:ext uri="{FF2B5EF4-FFF2-40B4-BE49-F238E27FC236}">
                    <a16:creationId xmlns:a16="http://schemas.microsoft.com/office/drawing/2014/main" xmlns="" id="{E3064C42-AFB3-4167-A934-FBDF0F311E7A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820883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59" name="Group 558">
                <a:extLst>
                  <a:ext uri="{FF2B5EF4-FFF2-40B4-BE49-F238E27FC236}">
                    <a16:creationId xmlns:a16="http://schemas.microsoft.com/office/drawing/2014/main" xmlns="" id="{DB3DDC41-173E-46BE-8D25-FB29AAFE4450}"/>
                  </a:ext>
                </a:extLst>
              </p:cNvPr>
              <p:cNvGrpSpPr/>
              <p:nvPr/>
            </p:nvGrpSpPr>
            <p:grpSpPr>
              <a:xfrm>
                <a:off x="2100688" y="2961620"/>
                <a:ext cx="775870" cy="643233"/>
                <a:chOff x="2100688" y="2960614"/>
                <a:chExt cx="775870" cy="643233"/>
              </a:xfrm>
            </p:grpSpPr>
            <p:sp>
              <p:nvSpPr>
                <p:cNvPr id="560" name="Oval 559">
                  <a:extLst>
                    <a:ext uri="{FF2B5EF4-FFF2-40B4-BE49-F238E27FC236}">
                      <a16:creationId xmlns:a16="http://schemas.microsoft.com/office/drawing/2014/main" xmlns="" id="{BA66CFF5-FB01-46EE-B104-552ADFDA8C3F}"/>
                    </a:ext>
                  </a:extLst>
                </p:cNvPr>
                <p:cNvSpPr/>
                <p:nvPr/>
              </p:nvSpPr>
              <p:spPr>
                <a:xfrm>
                  <a:off x="2366136" y="2960614"/>
                  <a:ext cx="244974" cy="244974"/>
                </a:xfrm>
                <a:prstGeom prst="ellipse">
                  <a:avLst/>
                </a:prstGeom>
                <a:solidFill>
                  <a:srgbClr val="4EC68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61" name="Rectangle 560">
                  <a:extLst>
                    <a:ext uri="{FF2B5EF4-FFF2-40B4-BE49-F238E27FC236}">
                      <a16:creationId xmlns:a16="http://schemas.microsoft.com/office/drawing/2014/main" xmlns="" id="{50D18023-DDF2-4249-8E2C-13553328315E}"/>
                    </a:ext>
                  </a:extLst>
                </p:cNvPr>
                <p:cNvSpPr/>
                <p:nvPr/>
              </p:nvSpPr>
              <p:spPr>
                <a:xfrm>
                  <a:off x="2100688" y="3188156"/>
                  <a:ext cx="775870" cy="415691"/>
                </a:xfrm>
                <a:prstGeom prst="rect">
                  <a:avLst/>
                </a:prstGeom>
              </p:spPr>
              <p:txBody>
                <a:bodyPr wrap="square" lIns="0" r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62" name="Group 561">
              <a:extLst>
                <a:ext uri="{FF2B5EF4-FFF2-40B4-BE49-F238E27FC236}">
                  <a16:creationId xmlns:a16="http://schemas.microsoft.com/office/drawing/2014/main" xmlns="" id="{D86C8576-6B64-47E6-9345-3D2348214214}"/>
                </a:ext>
              </a:extLst>
            </p:cNvPr>
            <p:cNvGrpSpPr/>
            <p:nvPr/>
          </p:nvGrpSpPr>
          <p:grpSpPr>
            <a:xfrm>
              <a:off x="1214280" y="4992277"/>
              <a:ext cx="962617" cy="687629"/>
              <a:chOff x="2078182" y="2918016"/>
              <a:chExt cx="962617" cy="687629"/>
            </a:xfrm>
          </p:grpSpPr>
          <p:sp>
            <p:nvSpPr>
              <p:cNvPr id="563" name="Rectangle: Rounded Corners 421">
                <a:extLst>
                  <a:ext uri="{FF2B5EF4-FFF2-40B4-BE49-F238E27FC236}">
                    <a16:creationId xmlns:a16="http://schemas.microsoft.com/office/drawing/2014/main" xmlns="" id="{34EBCD81-3859-4AFF-A99D-3F09F66027DE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64" name="Group 563">
                <a:extLst>
                  <a:ext uri="{FF2B5EF4-FFF2-40B4-BE49-F238E27FC236}">
                    <a16:creationId xmlns:a16="http://schemas.microsoft.com/office/drawing/2014/main" xmlns="" id="{AEE52064-4D07-47F9-9C6B-87C1B24AD367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565" name="Oval 564">
                  <a:extLst>
                    <a:ext uri="{FF2B5EF4-FFF2-40B4-BE49-F238E27FC236}">
                      <a16:creationId xmlns:a16="http://schemas.microsoft.com/office/drawing/2014/main" xmlns="" id="{E1E75718-8EC8-4F7D-B3FD-C1360138D7F2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66" name="Rectangle 565">
                  <a:extLst>
                    <a:ext uri="{FF2B5EF4-FFF2-40B4-BE49-F238E27FC236}">
                      <a16:creationId xmlns:a16="http://schemas.microsoft.com/office/drawing/2014/main" xmlns="" id="{BB723AE3-AC21-48FE-AF6D-60A6CA76F3B8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67" name="Group 566">
              <a:extLst>
                <a:ext uri="{FF2B5EF4-FFF2-40B4-BE49-F238E27FC236}">
                  <a16:creationId xmlns:a16="http://schemas.microsoft.com/office/drawing/2014/main" xmlns="" id="{77AA4C3D-9868-4D0E-B3C6-AF83EA28F87C}"/>
                </a:ext>
              </a:extLst>
            </p:cNvPr>
            <p:cNvGrpSpPr/>
            <p:nvPr/>
          </p:nvGrpSpPr>
          <p:grpSpPr>
            <a:xfrm>
              <a:off x="2266331" y="4992277"/>
              <a:ext cx="962617" cy="687629"/>
              <a:chOff x="2078182" y="2918016"/>
              <a:chExt cx="962617" cy="687629"/>
            </a:xfrm>
          </p:grpSpPr>
          <p:sp>
            <p:nvSpPr>
              <p:cNvPr id="568" name="Rectangle: Rounded Corners 426">
                <a:extLst>
                  <a:ext uri="{FF2B5EF4-FFF2-40B4-BE49-F238E27FC236}">
                    <a16:creationId xmlns:a16="http://schemas.microsoft.com/office/drawing/2014/main" xmlns="" id="{EF269F58-B825-4BD4-9C5E-7B841D4F12E7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69" name="Group 568">
                <a:extLst>
                  <a:ext uri="{FF2B5EF4-FFF2-40B4-BE49-F238E27FC236}">
                    <a16:creationId xmlns:a16="http://schemas.microsoft.com/office/drawing/2014/main" xmlns="" id="{3952B615-B012-42B9-8FEE-C4265C4044AD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570" name="Oval 569">
                  <a:extLst>
                    <a:ext uri="{FF2B5EF4-FFF2-40B4-BE49-F238E27FC236}">
                      <a16:creationId xmlns:a16="http://schemas.microsoft.com/office/drawing/2014/main" xmlns="" id="{05602212-4C7E-405E-B16E-956A6969B764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71" name="Rectangle 570">
                  <a:extLst>
                    <a:ext uri="{FF2B5EF4-FFF2-40B4-BE49-F238E27FC236}">
                      <a16:creationId xmlns:a16="http://schemas.microsoft.com/office/drawing/2014/main" xmlns="" id="{B8AFD530-9184-4D74-9B16-D6099149F5C0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72" name="Group 571">
              <a:extLst>
                <a:ext uri="{FF2B5EF4-FFF2-40B4-BE49-F238E27FC236}">
                  <a16:creationId xmlns:a16="http://schemas.microsoft.com/office/drawing/2014/main" xmlns="" id="{C78BD4BB-E0C9-4771-8A69-AB78393F082A}"/>
                </a:ext>
              </a:extLst>
            </p:cNvPr>
            <p:cNvGrpSpPr/>
            <p:nvPr/>
          </p:nvGrpSpPr>
          <p:grpSpPr>
            <a:xfrm>
              <a:off x="4359787" y="4992277"/>
              <a:ext cx="962617" cy="687629"/>
              <a:chOff x="2078182" y="2918016"/>
              <a:chExt cx="962617" cy="687629"/>
            </a:xfrm>
          </p:grpSpPr>
          <p:sp>
            <p:nvSpPr>
              <p:cNvPr id="573" name="Rectangle: Rounded Corners 436">
                <a:extLst>
                  <a:ext uri="{FF2B5EF4-FFF2-40B4-BE49-F238E27FC236}">
                    <a16:creationId xmlns:a16="http://schemas.microsoft.com/office/drawing/2014/main" xmlns="" id="{29AD5510-E25B-4069-BE1F-33E6801620DE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74" name="Group 573">
                <a:extLst>
                  <a:ext uri="{FF2B5EF4-FFF2-40B4-BE49-F238E27FC236}">
                    <a16:creationId xmlns:a16="http://schemas.microsoft.com/office/drawing/2014/main" xmlns="" id="{6EDDEF10-DC59-45BF-B633-E47CA902AB32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575" name="Oval 574">
                  <a:extLst>
                    <a:ext uri="{FF2B5EF4-FFF2-40B4-BE49-F238E27FC236}">
                      <a16:creationId xmlns:a16="http://schemas.microsoft.com/office/drawing/2014/main" xmlns="" id="{29FB09EC-6EAF-4264-829F-A01406B32EE6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76" name="Rectangle 575">
                  <a:extLst>
                    <a:ext uri="{FF2B5EF4-FFF2-40B4-BE49-F238E27FC236}">
                      <a16:creationId xmlns:a16="http://schemas.microsoft.com/office/drawing/2014/main" xmlns="" id="{56161FF1-BAC5-4216-B5F9-057071EB537B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77" name="Group 576">
              <a:extLst>
                <a:ext uri="{FF2B5EF4-FFF2-40B4-BE49-F238E27FC236}">
                  <a16:creationId xmlns:a16="http://schemas.microsoft.com/office/drawing/2014/main" xmlns="" id="{99103F65-57B1-424C-ADDC-6499B54287D4}"/>
                </a:ext>
              </a:extLst>
            </p:cNvPr>
            <p:cNvGrpSpPr/>
            <p:nvPr/>
          </p:nvGrpSpPr>
          <p:grpSpPr>
            <a:xfrm>
              <a:off x="5405733" y="4992277"/>
              <a:ext cx="962617" cy="687629"/>
              <a:chOff x="2078182" y="2918016"/>
              <a:chExt cx="962617" cy="687629"/>
            </a:xfrm>
          </p:grpSpPr>
          <p:sp>
            <p:nvSpPr>
              <p:cNvPr id="578" name="Rectangle: Rounded Corners 441">
                <a:extLst>
                  <a:ext uri="{FF2B5EF4-FFF2-40B4-BE49-F238E27FC236}">
                    <a16:creationId xmlns:a16="http://schemas.microsoft.com/office/drawing/2014/main" xmlns="" id="{6C62077D-A18E-44C4-82ED-80936BF04DFD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79" name="Group 578">
                <a:extLst>
                  <a:ext uri="{FF2B5EF4-FFF2-40B4-BE49-F238E27FC236}">
                    <a16:creationId xmlns:a16="http://schemas.microsoft.com/office/drawing/2014/main" xmlns="" id="{60A006B9-8A6C-41E2-B32C-46C9D39D72A2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580" name="Oval 579">
                  <a:extLst>
                    <a:ext uri="{FF2B5EF4-FFF2-40B4-BE49-F238E27FC236}">
                      <a16:creationId xmlns:a16="http://schemas.microsoft.com/office/drawing/2014/main" xmlns="" id="{E5DFF987-887A-456D-B1AD-BD5B971883AC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81" name="Rectangle 580">
                  <a:extLst>
                    <a:ext uri="{FF2B5EF4-FFF2-40B4-BE49-F238E27FC236}">
                      <a16:creationId xmlns:a16="http://schemas.microsoft.com/office/drawing/2014/main" xmlns="" id="{48D30E2C-D31A-4C29-89E9-231424A3F4DE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82" name="Group 581">
              <a:extLst>
                <a:ext uri="{FF2B5EF4-FFF2-40B4-BE49-F238E27FC236}">
                  <a16:creationId xmlns:a16="http://schemas.microsoft.com/office/drawing/2014/main" xmlns="" id="{7A12AAB9-BC61-40D7-83DF-E787C605E944}"/>
                </a:ext>
              </a:extLst>
            </p:cNvPr>
            <p:cNvGrpSpPr/>
            <p:nvPr/>
          </p:nvGrpSpPr>
          <p:grpSpPr>
            <a:xfrm>
              <a:off x="6452371" y="4992277"/>
              <a:ext cx="962617" cy="687629"/>
              <a:chOff x="2078182" y="2918016"/>
              <a:chExt cx="962617" cy="687629"/>
            </a:xfrm>
          </p:grpSpPr>
          <p:sp>
            <p:nvSpPr>
              <p:cNvPr id="583" name="Rectangle: Rounded Corners 446">
                <a:extLst>
                  <a:ext uri="{FF2B5EF4-FFF2-40B4-BE49-F238E27FC236}">
                    <a16:creationId xmlns:a16="http://schemas.microsoft.com/office/drawing/2014/main" xmlns="" id="{F6ABD607-6E1C-4A72-AA4C-DDABF71D408E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84" name="Group 583">
                <a:extLst>
                  <a:ext uri="{FF2B5EF4-FFF2-40B4-BE49-F238E27FC236}">
                    <a16:creationId xmlns:a16="http://schemas.microsoft.com/office/drawing/2014/main" xmlns="" id="{51808950-1F15-40B6-88D2-3D01F1AF8D15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585" name="Oval 584">
                  <a:extLst>
                    <a:ext uri="{FF2B5EF4-FFF2-40B4-BE49-F238E27FC236}">
                      <a16:creationId xmlns:a16="http://schemas.microsoft.com/office/drawing/2014/main" xmlns="" id="{800A2B18-E160-4913-AD19-A7F4260AE1AA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86" name="Rectangle 585">
                  <a:extLst>
                    <a:ext uri="{FF2B5EF4-FFF2-40B4-BE49-F238E27FC236}">
                      <a16:creationId xmlns:a16="http://schemas.microsoft.com/office/drawing/2014/main" xmlns="" id="{934D24C4-FBF2-4EC3-9A99-BD9488274B73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87" name="Group 586">
              <a:extLst>
                <a:ext uri="{FF2B5EF4-FFF2-40B4-BE49-F238E27FC236}">
                  <a16:creationId xmlns:a16="http://schemas.microsoft.com/office/drawing/2014/main" xmlns="" id="{AAA6555E-311D-40E0-BC01-0E30DDBC01B0}"/>
                </a:ext>
              </a:extLst>
            </p:cNvPr>
            <p:cNvGrpSpPr/>
            <p:nvPr/>
          </p:nvGrpSpPr>
          <p:grpSpPr>
            <a:xfrm>
              <a:off x="7500587" y="4992277"/>
              <a:ext cx="962617" cy="687629"/>
              <a:chOff x="2078182" y="2918016"/>
              <a:chExt cx="962617" cy="687629"/>
            </a:xfrm>
          </p:grpSpPr>
          <p:sp>
            <p:nvSpPr>
              <p:cNvPr id="588" name="Rectangle: Rounded Corners 451">
                <a:extLst>
                  <a:ext uri="{FF2B5EF4-FFF2-40B4-BE49-F238E27FC236}">
                    <a16:creationId xmlns:a16="http://schemas.microsoft.com/office/drawing/2014/main" xmlns="" id="{23A0B797-E6AD-4750-9C9C-F4CDB28E75AE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89" name="Group 588">
                <a:extLst>
                  <a:ext uri="{FF2B5EF4-FFF2-40B4-BE49-F238E27FC236}">
                    <a16:creationId xmlns:a16="http://schemas.microsoft.com/office/drawing/2014/main" xmlns="" id="{AE91E344-F722-4BD5-B4E7-62962641A60F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590" name="Oval 589">
                  <a:extLst>
                    <a:ext uri="{FF2B5EF4-FFF2-40B4-BE49-F238E27FC236}">
                      <a16:creationId xmlns:a16="http://schemas.microsoft.com/office/drawing/2014/main" xmlns="" id="{6E8B9E70-CB6D-4852-8D6E-68C114E932CD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91" name="Rectangle 590">
                  <a:extLst>
                    <a:ext uri="{FF2B5EF4-FFF2-40B4-BE49-F238E27FC236}">
                      <a16:creationId xmlns:a16="http://schemas.microsoft.com/office/drawing/2014/main" xmlns="" id="{9CB43080-D1C2-463B-A3C1-C612B90DB055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92" name="Group 591">
              <a:extLst>
                <a:ext uri="{FF2B5EF4-FFF2-40B4-BE49-F238E27FC236}">
                  <a16:creationId xmlns:a16="http://schemas.microsoft.com/office/drawing/2014/main" xmlns="" id="{39D66CD3-1FC7-4F31-AB01-3E2ABD6B114C}"/>
                </a:ext>
              </a:extLst>
            </p:cNvPr>
            <p:cNvGrpSpPr/>
            <p:nvPr/>
          </p:nvGrpSpPr>
          <p:grpSpPr>
            <a:xfrm>
              <a:off x="9597663" y="4992277"/>
              <a:ext cx="962617" cy="687629"/>
              <a:chOff x="2078182" y="2918016"/>
              <a:chExt cx="962617" cy="687629"/>
            </a:xfrm>
          </p:grpSpPr>
          <p:sp>
            <p:nvSpPr>
              <p:cNvPr id="593" name="Rectangle: Rounded Corners 461">
                <a:extLst>
                  <a:ext uri="{FF2B5EF4-FFF2-40B4-BE49-F238E27FC236}">
                    <a16:creationId xmlns:a16="http://schemas.microsoft.com/office/drawing/2014/main" xmlns="" id="{DB6A0A88-3653-40F8-B6B6-4C6D8204FDFF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94" name="Group 593">
                <a:extLst>
                  <a:ext uri="{FF2B5EF4-FFF2-40B4-BE49-F238E27FC236}">
                    <a16:creationId xmlns:a16="http://schemas.microsoft.com/office/drawing/2014/main" xmlns="" id="{A0ECF783-AB2C-402B-A1EF-AE6BFDF639A8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595" name="Oval 594">
                  <a:extLst>
                    <a:ext uri="{FF2B5EF4-FFF2-40B4-BE49-F238E27FC236}">
                      <a16:creationId xmlns:a16="http://schemas.microsoft.com/office/drawing/2014/main" xmlns="" id="{A9662CC8-2A35-45D8-9A06-A71A7907125D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96" name="Rectangle 595">
                  <a:extLst>
                    <a:ext uri="{FF2B5EF4-FFF2-40B4-BE49-F238E27FC236}">
                      <a16:creationId xmlns:a16="http://schemas.microsoft.com/office/drawing/2014/main" xmlns="" id="{E3984986-CE34-4F20-91EA-8C2E2BA7C7A1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97" name="Group 596">
              <a:extLst>
                <a:ext uri="{FF2B5EF4-FFF2-40B4-BE49-F238E27FC236}">
                  <a16:creationId xmlns:a16="http://schemas.microsoft.com/office/drawing/2014/main" xmlns="" id="{210BAA9D-DAFF-4A1D-BE33-55C341FCC1B8}"/>
                </a:ext>
              </a:extLst>
            </p:cNvPr>
            <p:cNvGrpSpPr/>
            <p:nvPr/>
          </p:nvGrpSpPr>
          <p:grpSpPr>
            <a:xfrm>
              <a:off x="10644064" y="4992277"/>
              <a:ext cx="962617" cy="687629"/>
              <a:chOff x="2078182" y="2918016"/>
              <a:chExt cx="962617" cy="687629"/>
            </a:xfrm>
          </p:grpSpPr>
          <p:sp>
            <p:nvSpPr>
              <p:cNvPr id="598" name="Rectangle: Rounded Corners 466">
                <a:extLst>
                  <a:ext uri="{FF2B5EF4-FFF2-40B4-BE49-F238E27FC236}">
                    <a16:creationId xmlns:a16="http://schemas.microsoft.com/office/drawing/2014/main" xmlns="" id="{EF07A5B2-8399-4A7D-9CF7-C92F6CFE2F3B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99" name="Group 598">
                <a:extLst>
                  <a:ext uri="{FF2B5EF4-FFF2-40B4-BE49-F238E27FC236}">
                    <a16:creationId xmlns:a16="http://schemas.microsoft.com/office/drawing/2014/main" xmlns="" id="{8D2017FC-D596-428C-BB60-DBB81A048BD4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600" name="Oval 599">
                  <a:extLst>
                    <a:ext uri="{FF2B5EF4-FFF2-40B4-BE49-F238E27FC236}">
                      <a16:creationId xmlns:a16="http://schemas.microsoft.com/office/drawing/2014/main" xmlns="" id="{7E61ED31-282E-4591-A589-BC60C4959AAE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01" name="Rectangle 600">
                  <a:extLst>
                    <a:ext uri="{FF2B5EF4-FFF2-40B4-BE49-F238E27FC236}">
                      <a16:creationId xmlns:a16="http://schemas.microsoft.com/office/drawing/2014/main" xmlns="" id="{8674ED80-F8E4-4F70-9282-BD65F15EABC6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602" name="Group 601">
              <a:extLst>
                <a:ext uri="{FF2B5EF4-FFF2-40B4-BE49-F238E27FC236}">
                  <a16:creationId xmlns:a16="http://schemas.microsoft.com/office/drawing/2014/main" xmlns="" id="{46987F57-742A-475B-A5BE-737153784A78}"/>
                </a:ext>
              </a:extLst>
            </p:cNvPr>
            <p:cNvGrpSpPr/>
            <p:nvPr/>
          </p:nvGrpSpPr>
          <p:grpSpPr>
            <a:xfrm>
              <a:off x="2266331" y="5751482"/>
              <a:ext cx="962617" cy="687629"/>
              <a:chOff x="2078182" y="2918016"/>
              <a:chExt cx="962617" cy="687629"/>
            </a:xfrm>
          </p:grpSpPr>
          <p:sp>
            <p:nvSpPr>
              <p:cNvPr id="603" name="Rectangle: Rounded Corners 476">
                <a:extLst>
                  <a:ext uri="{FF2B5EF4-FFF2-40B4-BE49-F238E27FC236}">
                    <a16:creationId xmlns:a16="http://schemas.microsoft.com/office/drawing/2014/main" xmlns="" id="{0EBD1BDE-6D9A-4A99-9ECC-5AD4DD2C73E8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04" name="Group 603">
                <a:extLst>
                  <a:ext uri="{FF2B5EF4-FFF2-40B4-BE49-F238E27FC236}">
                    <a16:creationId xmlns:a16="http://schemas.microsoft.com/office/drawing/2014/main" xmlns="" id="{AE38D9D6-7558-49A9-BBB0-5BCE90B055D5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605" name="Oval 604">
                  <a:extLst>
                    <a:ext uri="{FF2B5EF4-FFF2-40B4-BE49-F238E27FC236}">
                      <a16:creationId xmlns:a16="http://schemas.microsoft.com/office/drawing/2014/main" xmlns="" id="{7EAE8EA9-2F60-49B1-9671-3C132782ABCD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06" name="Rectangle 605">
                  <a:extLst>
                    <a:ext uri="{FF2B5EF4-FFF2-40B4-BE49-F238E27FC236}">
                      <a16:creationId xmlns:a16="http://schemas.microsoft.com/office/drawing/2014/main" xmlns="" id="{E8F8FD49-AE8D-4553-B5D4-0BB7A62356DA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607" name="Group 606">
              <a:extLst>
                <a:ext uri="{FF2B5EF4-FFF2-40B4-BE49-F238E27FC236}">
                  <a16:creationId xmlns:a16="http://schemas.microsoft.com/office/drawing/2014/main" xmlns="" id="{447D9F80-A30F-48E5-B826-2226C6D51C77}"/>
                </a:ext>
              </a:extLst>
            </p:cNvPr>
            <p:cNvGrpSpPr/>
            <p:nvPr/>
          </p:nvGrpSpPr>
          <p:grpSpPr>
            <a:xfrm>
              <a:off x="3312933" y="5751482"/>
              <a:ext cx="962617" cy="687629"/>
              <a:chOff x="2078182" y="2918016"/>
              <a:chExt cx="962617" cy="687629"/>
            </a:xfrm>
          </p:grpSpPr>
          <p:sp>
            <p:nvSpPr>
              <p:cNvPr id="608" name="Rectangle: Rounded Corners 481">
                <a:extLst>
                  <a:ext uri="{FF2B5EF4-FFF2-40B4-BE49-F238E27FC236}">
                    <a16:creationId xmlns:a16="http://schemas.microsoft.com/office/drawing/2014/main" xmlns="" id="{D245911D-DC5D-4CB1-8D89-AE75B5F923A9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09" name="Group 608">
                <a:extLst>
                  <a:ext uri="{FF2B5EF4-FFF2-40B4-BE49-F238E27FC236}">
                    <a16:creationId xmlns:a16="http://schemas.microsoft.com/office/drawing/2014/main" xmlns="" id="{0DA491CC-0F27-4A27-A515-874F264C0022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610" name="Oval 609">
                  <a:extLst>
                    <a:ext uri="{FF2B5EF4-FFF2-40B4-BE49-F238E27FC236}">
                      <a16:creationId xmlns:a16="http://schemas.microsoft.com/office/drawing/2014/main" xmlns="" id="{EB60B4B9-7CDC-41EB-89D6-59C938121C75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11" name="Rectangle 610">
                  <a:extLst>
                    <a:ext uri="{FF2B5EF4-FFF2-40B4-BE49-F238E27FC236}">
                      <a16:creationId xmlns:a16="http://schemas.microsoft.com/office/drawing/2014/main" xmlns="" id="{27A91FC8-BED8-44C5-8077-C5592BC619CF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612" name="Group 611">
              <a:extLst>
                <a:ext uri="{FF2B5EF4-FFF2-40B4-BE49-F238E27FC236}">
                  <a16:creationId xmlns:a16="http://schemas.microsoft.com/office/drawing/2014/main" xmlns="" id="{70CA84DC-3EF9-464F-AB12-4529A58B9A11}"/>
                </a:ext>
              </a:extLst>
            </p:cNvPr>
            <p:cNvGrpSpPr/>
            <p:nvPr/>
          </p:nvGrpSpPr>
          <p:grpSpPr>
            <a:xfrm>
              <a:off x="4359787" y="5751482"/>
              <a:ext cx="962617" cy="687629"/>
              <a:chOff x="2078182" y="2918016"/>
              <a:chExt cx="962617" cy="687629"/>
            </a:xfrm>
          </p:grpSpPr>
          <p:sp>
            <p:nvSpPr>
              <p:cNvPr id="613" name="Rectangle: Rounded Corners 486">
                <a:extLst>
                  <a:ext uri="{FF2B5EF4-FFF2-40B4-BE49-F238E27FC236}">
                    <a16:creationId xmlns:a16="http://schemas.microsoft.com/office/drawing/2014/main" xmlns="" id="{A48CDEBA-50F6-4FD4-9405-71C0E94B11D1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14" name="Group 613">
                <a:extLst>
                  <a:ext uri="{FF2B5EF4-FFF2-40B4-BE49-F238E27FC236}">
                    <a16:creationId xmlns:a16="http://schemas.microsoft.com/office/drawing/2014/main" xmlns="" id="{6EEC5129-BE9B-4903-B6DA-FA2C6FB72298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615" name="Oval 614">
                  <a:extLst>
                    <a:ext uri="{FF2B5EF4-FFF2-40B4-BE49-F238E27FC236}">
                      <a16:creationId xmlns:a16="http://schemas.microsoft.com/office/drawing/2014/main" xmlns="" id="{DA6C5143-4D59-4C0E-A530-EEF3DA564AB0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16" name="Rectangle 615">
                  <a:extLst>
                    <a:ext uri="{FF2B5EF4-FFF2-40B4-BE49-F238E27FC236}">
                      <a16:creationId xmlns:a16="http://schemas.microsoft.com/office/drawing/2014/main" xmlns="" id="{C0C30226-F97E-433D-8349-7442BBD2D498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617" name="Group 616">
              <a:extLst>
                <a:ext uri="{FF2B5EF4-FFF2-40B4-BE49-F238E27FC236}">
                  <a16:creationId xmlns:a16="http://schemas.microsoft.com/office/drawing/2014/main" xmlns="" id="{1ECA0751-DB55-454F-9519-3E59B993E736}"/>
                </a:ext>
              </a:extLst>
            </p:cNvPr>
            <p:cNvGrpSpPr/>
            <p:nvPr/>
          </p:nvGrpSpPr>
          <p:grpSpPr>
            <a:xfrm>
              <a:off x="6452371" y="5751482"/>
              <a:ext cx="962617" cy="687629"/>
              <a:chOff x="2078182" y="2918016"/>
              <a:chExt cx="962617" cy="687629"/>
            </a:xfrm>
          </p:grpSpPr>
          <p:sp>
            <p:nvSpPr>
              <p:cNvPr id="618" name="Rectangle: Rounded Corners 496">
                <a:extLst>
                  <a:ext uri="{FF2B5EF4-FFF2-40B4-BE49-F238E27FC236}">
                    <a16:creationId xmlns:a16="http://schemas.microsoft.com/office/drawing/2014/main" xmlns="" id="{C492F917-DE37-43C2-BD55-FB921FBFB598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19" name="Group 618">
                <a:extLst>
                  <a:ext uri="{FF2B5EF4-FFF2-40B4-BE49-F238E27FC236}">
                    <a16:creationId xmlns:a16="http://schemas.microsoft.com/office/drawing/2014/main" xmlns="" id="{A98F1DBB-6DB6-4AA8-AE7D-114B81E56AFD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620" name="Oval 619">
                  <a:extLst>
                    <a:ext uri="{FF2B5EF4-FFF2-40B4-BE49-F238E27FC236}">
                      <a16:creationId xmlns:a16="http://schemas.microsoft.com/office/drawing/2014/main" xmlns="" id="{0EB7DF2A-A119-44B0-8628-03DC80DED7DF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21" name="Rectangle 620">
                  <a:extLst>
                    <a:ext uri="{FF2B5EF4-FFF2-40B4-BE49-F238E27FC236}">
                      <a16:creationId xmlns:a16="http://schemas.microsoft.com/office/drawing/2014/main" xmlns="" id="{A063D51B-27BA-4379-A065-1C3AD95A08B5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622" name="Group 621">
              <a:extLst>
                <a:ext uri="{FF2B5EF4-FFF2-40B4-BE49-F238E27FC236}">
                  <a16:creationId xmlns:a16="http://schemas.microsoft.com/office/drawing/2014/main" xmlns="" id="{FD38E944-B74B-4902-BC5E-3461ED10EBC8}"/>
                </a:ext>
              </a:extLst>
            </p:cNvPr>
            <p:cNvGrpSpPr/>
            <p:nvPr/>
          </p:nvGrpSpPr>
          <p:grpSpPr>
            <a:xfrm>
              <a:off x="7500587" y="5751482"/>
              <a:ext cx="962617" cy="687629"/>
              <a:chOff x="2078182" y="2918016"/>
              <a:chExt cx="962617" cy="687629"/>
            </a:xfrm>
          </p:grpSpPr>
          <p:sp>
            <p:nvSpPr>
              <p:cNvPr id="623" name="Rectangle: Rounded Corners 501">
                <a:extLst>
                  <a:ext uri="{FF2B5EF4-FFF2-40B4-BE49-F238E27FC236}">
                    <a16:creationId xmlns:a16="http://schemas.microsoft.com/office/drawing/2014/main" xmlns="" id="{BC59BD22-4AB6-41CB-ACB4-5C39FDB43740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24" name="Group 623">
                <a:extLst>
                  <a:ext uri="{FF2B5EF4-FFF2-40B4-BE49-F238E27FC236}">
                    <a16:creationId xmlns:a16="http://schemas.microsoft.com/office/drawing/2014/main" xmlns="" id="{1D546BB2-D32F-4590-A4F3-6A81BE786CC1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625" name="Oval 624">
                  <a:extLst>
                    <a:ext uri="{FF2B5EF4-FFF2-40B4-BE49-F238E27FC236}">
                      <a16:creationId xmlns:a16="http://schemas.microsoft.com/office/drawing/2014/main" xmlns="" id="{B3DBAF42-6A11-4880-A4F8-4A6223A48D3A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26" name="Rectangle 625">
                  <a:extLst>
                    <a:ext uri="{FF2B5EF4-FFF2-40B4-BE49-F238E27FC236}">
                      <a16:creationId xmlns:a16="http://schemas.microsoft.com/office/drawing/2014/main" xmlns="" id="{F51B3D69-A9A7-4596-BE76-11BAA6FA9858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627" name="Group 626">
              <a:extLst>
                <a:ext uri="{FF2B5EF4-FFF2-40B4-BE49-F238E27FC236}">
                  <a16:creationId xmlns:a16="http://schemas.microsoft.com/office/drawing/2014/main" xmlns="" id="{3DFD2937-B643-4E26-B3C5-C611CC8F9C6F}"/>
                </a:ext>
              </a:extLst>
            </p:cNvPr>
            <p:cNvGrpSpPr/>
            <p:nvPr/>
          </p:nvGrpSpPr>
          <p:grpSpPr>
            <a:xfrm>
              <a:off x="8549578" y="5751482"/>
              <a:ext cx="962617" cy="687629"/>
              <a:chOff x="2078182" y="2918016"/>
              <a:chExt cx="962617" cy="687629"/>
            </a:xfrm>
          </p:grpSpPr>
          <p:sp>
            <p:nvSpPr>
              <p:cNvPr id="628" name="Rectangle: Rounded Corners 506">
                <a:extLst>
                  <a:ext uri="{FF2B5EF4-FFF2-40B4-BE49-F238E27FC236}">
                    <a16:creationId xmlns:a16="http://schemas.microsoft.com/office/drawing/2014/main" xmlns="" id="{FB865373-A88F-4412-85E0-AE9B92865724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29" name="Group 628">
                <a:extLst>
                  <a:ext uri="{FF2B5EF4-FFF2-40B4-BE49-F238E27FC236}">
                    <a16:creationId xmlns:a16="http://schemas.microsoft.com/office/drawing/2014/main" xmlns="" id="{480AD638-C635-495B-8E86-DC771554096E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630" name="Oval 629">
                  <a:extLst>
                    <a:ext uri="{FF2B5EF4-FFF2-40B4-BE49-F238E27FC236}">
                      <a16:creationId xmlns:a16="http://schemas.microsoft.com/office/drawing/2014/main" xmlns="" id="{DA3D87E6-7BAD-4226-8390-81A8A1FE938C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31" name="Rectangle 630">
                  <a:extLst>
                    <a:ext uri="{FF2B5EF4-FFF2-40B4-BE49-F238E27FC236}">
                      <a16:creationId xmlns:a16="http://schemas.microsoft.com/office/drawing/2014/main" xmlns="" id="{4EBE965F-BE78-4CA4-A34B-656DEEBE9015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632" name="Group 631">
              <a:extLst>
                <a:ext uri="{FF2B5EF4-FFF2-40B4-BE49-F238E27FC236}">
                  <a16:creationId xmlns:a16="http://schemas.microsoft.com/office/drawing/2014/main" xmlns="" id="{88C2B3AD-8117-4581-B7E5-E9C1B167D555}"/>
                </a:ext>
              </a:extLst>
            </p:cNvPr>
            <p:cNvGrpSpPr/>
            <p:nvPr/>
          </p:nvGrpSpPr>
          <p:grpSpPr>
            <a:xfrm>
              <a:off x="9597663" y="5751482"/>
              <a:ext cx="962617" cy="687629"/>
              <a:chOff x="2078182" y="2918016"/>
              <a:chExt cx="962617" cy="687629"/>
            </a:xfrm>
          </p:grpSpPr>
          <p:sp>
            <p:nvSpPr>
              <p:cNvPr id="633" name="Rectangle: Rounded Corners 511">
                <a:extLst>
                  <a:ext uri="{FF2B5EF4-FFF2-40B4-BE49-F238E27FC236}">
                    <a16:creationId xmlns:a16="http://schemas.microsoft.com/office/drawing/2014/main" xmlns="" id="{51727E7B-D642-4F53-8D25-4264D6F76804}"/>
                  </a:ext>
                </a:extLst>
              </p:cNvPr>
              <p:cNvSpPr/>
              <p:nvPr/>
            </p:nvSpPr>
            <p:spPr>
              <a:xfrm>
                <a:off x="2078182" y="2918016"/>
                <a:ext cx="962617" cy="687629"/>
              </a:xfrm>
              <a:prstGeom prst="roundRect">
                <a:avLst>
                  <a:gd name="adj" fmla="val 281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dist="127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34" name="Group 633">
                <a:extLst>
                  <a:ext uri="{FF2B5EF4-FFF2-40B4-BE49-F238E27FC236}">
                    <a16:creationId xmlns:a16="http://schemas.microsoft.com/office/drawing/2014/main" xmlns="" id="{E05710E2-4AB9-4718-BAFA-90A6C493CB49}"/>
                  </a:ext>
                </a:extLst>
              </p:cNvPr>
              <p:cNvGrpSpPr/>
              <p:nvPr/>
            </p:nvGrpSpPr>
            <p:grpSpPr>
              <a:xfrm>
                <a:off x="2171555" y="2961620"/>
                <a:ext cx="775870" cy="494770"/>
                <a:chOff x="2171555" y="2960614"/>
                <a:chExt cx="775870" cy="494770"/>
              </a:xfrm>
            </p:grpSpPr>
            <p:sp>
              <p:nvSpPr>
                <p:cNvPr id="635" name="Oval 634">
                  <a:extLst>
                    <a:ext uri="{FF2B5EF4-FFF2-40B4-BE49-F238E27FC236}">
                      <a16:creationId xmlns:a16="http://schemas.microsoft.com/office/drawing/2014/main" xmlns="" id="{624AEEC6-3A97-4962-A774-3C3FC9ADBE8F}"/>
                    </a:ext>
                  </a:extLst>
                </p:cNvPr>
                <p:cNvSpPr/>
                <p:nvPr/>
              </p:nvSpPr>
              <p:spPr>
                <a:xfrm>
                  <a:off x="2437003" y="2960614"/>
                  <a:ext cx="244974" cy="244974"/>
                </a:xfrm>
                <a:prstGeom prst="ellipse">
                  <a:avLst/>
                </a:prstGeom>
                <a:solidFill>
                  <a:srgbClr val="FBC32A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36" name="Rectangle 635">
                  <a:extLst>
                    <a:ext uri="{FF2B5EF4-FFF2-40B4-BE49-F238E27FC236}">
                      <a16:creationId xmlns:a16="http://schemas.microsoft.com/office/drawing/2014/main" xmlns="" id="{200D512E-A65D-47AD-973E-255921352602}"/>
                    </a:ext>
                  </a:extLst>
                </p:cNvPr>
                <p:cNvSpPr/>
                <p:nvPr/>
              </p:nvSpPr>
              <p:spPr>
                <a:xfrm>
                  <a:off x="2171555" y="3336616"/>
                  <a:ext cx="775870" cy="11876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3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This is a sample text</a:t>
                  </a:r>
                  <a:endParaRPr kumimoji="0" lang="en-IN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1465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F5CB3"/>
      </a:accent1>
      <a:accent2>
        <a:srgbClr val="45AEBF"/>
      </a:accent2>
      <a:accent3>
        <a:srgbClr val="4EC681"/>
      </a:accent3>
      <a:accent4>
        <a:srgbClr val="FBC32A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5970</TotalTime>
  <Words>1501</Words>
  <Application>Microsoft Office PowerPoint</Application>
  <PresentationFormat>Custom</PresentationFormat>
  <Paragraphs>386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130</cp:revision>
  <dcterms:created xsi:type="dcterms:W3CDTF">2013-09-12T13:05:01Z</dcterms:created>
  <dcterms:modified xsi:type="dcterms:W3CDTF">2020-02-12T16:54:23Z</dcterms:modified>
</cp:coreProperties>
</file>