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33D382-B82B-4C2C-9AFE-46F7FC42E241}" type="datetimeFigureOut">
              <a:rPr lang="en-US" smtClean="0"/>
              <a:t>18-May-15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7F297-ACB0-498B-A549-BFEE01ED6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821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You can safely remove this slide. This slide</a:t>
            </a:r>
            <a:r>
              <a:rPr lang="en-US" baseline="0" smtClean="0"/>
              <a:t> design was provided by SlideModel.com – You can download more templates, shapes and elements for PowerPoint from http://slidemodel.com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6254F-9338-4BA9-B7AC-A66622A3D013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622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919B-F6A8-440C-BB5B-78AEC0B5016C}" type="datetimeFigureOut">
              <a:rPr lang="en-US" smtClean="0"/>
              <a:t>18-May-15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6FAE-C942-4E29-985C-C9A6B3DF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81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919B-F6A8-440C-BB5B-78AEC0B5016C}" type="datetimeFigureOut">
              <a:rPr lang="en-US" smtClean="0"/>
              <a:t>18-May-15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6FAE-C942-4E29-985C-C9A6B3DF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89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919B-F6A8-440C-BB5B-78AEC0B5016C}" type="datetimeFigureOut">
              <a:rPr lang="en-US" smtClean="0"/>
              <a:t>18-May-15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6FAE-C942-4E29-985C-C9A6B3DF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861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8672" y="2870634"/>
            <a:ext cx="5932223" cy="71108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 smtClean="0"/>
              <a:t>SlideModel.com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18-May-15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885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919B-F6A8-440C-BB5B-78AEC0B5016C}" type="datetimeFigureOut">
              <a:rPr lang="en-US" smtClean="0"/>
              <a:t>18-May-15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6FAE-C942-4E29-985C-C9A6B3DF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508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919B-F6A8-440C-BB5B-78AEC0B5016C}" type="datetimeFigureOut">
              <a:rPr lang="en-US" smtClean="0"/>
              <a:t>18-May-15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6FAE-C942-4E29-985C-C9A6B3DF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208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919B-F6A8-440C-BB5B-78AEC0B5016C}" type="datetimeFigureOut">
              <a:rPr lang="en-US" smtClean="0"/>
              <a:t>18-May-15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6FAE-C942-4E29-985C-C9A6B3DF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717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919B-F6A8-440C-BB5B-78AEC0B5016C}" type="datetimeFigureOut">
              <a:rPr lang="en-US" smtClean="0"/>
              <a:t>18-May-15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6FAE-C942-4E29-985C-C9A6B3DF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172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919B-F6A8-440C-BB5B-78AEC0B5016C}" type="datetimeFigureOut">
              <a:rPr lang="en-US" smtClean="0"/>
              <a:t>18-May-15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6FAE-C942-4E29-985C-C9A6B3DF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644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919B-F6A8-440C-BB5B-78AEC0B5016C}" type="datetimeFigureOut">
              <a:rPr lang="en-US" smtClean="0"/>
              <a:t>18-May-15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6FAE-C942-4E29-985C-C9A6B3DF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402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919B-F6A8-440C-BB5B-78AEC0B5016C}" type="datetimeFigureOut">
              <a:rPr lang="en-US" smtClean="0"/>
              <a:t>18-May-15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6FAE-C942-4E29-985C-C9A6B3DF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849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919B-F6A8-440C-BB5B-78AEC0B5016C}" type="datetimeFigureOut">
              <a:rPr lang="en-US" smtClean="0"/>
              <a:t>18-May-15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6FAE-C942-4E29-985C-C9A6B3DF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51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9919B-F6A8-440C-BB5B-78AEC0B5016C}" type="datetimeFigureOut">
              <a:rPr lang="en-US" smtClean="0"/>
              <a:t>18-May-15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C6FAE-C942-4E29-985C-C9A6B3DF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35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77538" y="2315688"/>
            <a:ext cx="9607137" cy="3218213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769373" y="2632133"/>
            <a:ext cx="8823467" cy="258532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/>
            <a:r>
              <a:rPr lang="en-US" sz="5400" b="1" kern="0" cap="all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This is a sample text. Insert your desired </a:t>
            </a:r>
          </a:p>
          <a:p>
            <a:pPr lvl="0" algn="ctr"/>
            <a:r>
              <a:rPr lang="en-US" sz="5400" b="1" kern="0" cap="all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text here. </a:t>
            </a:r>
            <a:endParaRPr lang="en-US" sz="5400" b="1" cap="all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504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7726" y="5517837"/>
            <a:ext cx="10996549" cy="101566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/>
            <a:r>
              <a:rPr lang="en-US" sz="6000" b="1" kern="0" cap="all" dirty="0" smtClean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This is a sample text.</a:t>
            </a:r>
            <a:r>
              <a:rPr lang="en-US" sz="6000" b="1" kern="0" cap="all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6000" b="1" cap="all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936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33257" y="2814452"/>
            <a:ext cx="7358743" cy="3271608"/>
          </a:xfrm>
          <a:prstGeom prst="rect">
            <a:avLst/>
          </a:prstGeom>
          <a:solidFill>
            <a:schemeClr val="accent5">
              <a:alpha val="7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5169724" y="3296094"/>
            <a:ext cx="6685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00" b="1" kern="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This is a sample text. Insert your desired text here. </a:t>
            </a:r>
            <a:endParaRPr lang="en-US" sz="48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219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56260"/>
            <a:ext cx="12192000" cy="19891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48344" y="596766"/>
            <a:ext cx="11495313" cy="150810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/>
            <a:r>
              <a:rPr lang="en-US" sz="6000" b="1" kern="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This is a sample text. </a:t>
            </a:r>
          </a:p>
          <a:p>
            <a:pPr lvl="0" algn="ctr"/>
            <a:r>
              <a:rPr lang="en-US" sz="3200" b="1" i="1" kern="0" cap="all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Insert your desired text here. </a:t>
            </a:r>
            <a:endParaRPr lang="en-US" sz="3200" b="1" i="1" cap="all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346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096" y="2136339"/>
            <a:ext cx="5304312" cy="258532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/>
            <a:r>
              <a:rPr lang="en-US" sz="5400" b="1" kern="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i="1" kern="0" cap="all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Insert your desired text here. </a:t>
            </a:r>
            <a:endParaRPr lang="en-US" sz="5400" b="1" i="1" cap="all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242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978234" y="368135"/>
            <a:ext cx="8213766" cy="2256313"/>
            <a:chOff x="3978234" y="368135"/>
            <a:chExt cx="8213766" cy="2256313"/>
          </a:xfrm>
        </p:grpSpPr>
        <p:sp>
          <p:nvSpPr>
            <p:cNvPr id="6" name="Rectangle 5"/>
            <p:cNvSpPr/>
            <p:nvPr/>
          </p:nvSpPr>
          <p:spPr>
            <a:xfrm>
              <a:off x="5106390" y="368135"/>
              <a:ext cx="7085610" cy="22563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Triangle 6"/>
            <p:cNvSpPr/>
            <p:nvPr/>
          </p:nvSpPr>
          <p:spPr>
            <a:xfrm flipH="1">
              <a:off x="3978234" y="368136"/>
              <a:ext cx="1128156" cy="225631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Rectangle 4"/>
          <p:cNvSpPr/>
          <p:nvPr/>
        </p:nvSpPr>
        <p:spPr>
          <a:xfrm>
            <a:off x="5213268" y="572040"/>
            <a:ext cx="6978732" cy="193899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/>
            <a:r>
              <a:rPr lang="en-US" sz="4000" b="1" kern="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This is a sample text. Insert your desired text here. </a:t>
            </a:r>
            <a:endParaRPr lang="en-US" sz="40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384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1159" y="1808019"/>
            <a:ext cx="11269683" cy="3241963"/>
          </a:xfrm>
          <a:prstGeom prst="rect">
            <a:avLst/>
          </a:prstGeom>
          <a:solidFill>
            <a:schemeClr val="accent6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847107" y="2136339"/>
            <a:ext cx="1049778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b="1" kern="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This is a sample text. Insert your desired text here. </a:t>
            </a:r>
            <a:endParaRPr lang="en-US" sz="54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549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loud\drive\websites\slidemodel\logo\sebastian\slidemodel-logo-tra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080" y="3164752"/>
            <a:ext cx="2791845" cy="5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48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104</Words>
  <Application>Microsoft Office PowerPoint</Application>
  <PresentationFormat>Widescreen</PresentationFormat>
  <Paragraphs>11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Junaed</dc:creator>
  <cp:lastModifiedBy>MD Junaed</cp:lastModifiedBy>
  <cp:revision>13</cp:revision>
  <dcterms:created xsi:type="dcterms:W3CDTF">2015-05-17T15:15:01Z</dcterms:created>
  <dcterms:modified xsi:type="dcterms:W3CDTF">2015-05-17T18:52:13Z</dcterms:modified>
</cp:coreProperties>
</file>