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 id="2147483677" r:id="rId3"/>
  </p:sldMasterIdLst>
  <p:notesMasterIdLst>
    <p:notesMasterId r:id="rId17"/>
  </p:notesMasterIdLst>
  <p:sldIdLst>
    <p:sldId id="285" r:id="rId4"/>
    <p:sldId id="289" r:id="rId5"/>
    <p:sldId id="292" r:id="rId6"/>
    <p:sldId id="276" r:id="rId7"/>
    <p:sldId id="277" r:id="rId8"/>
    <p:sldId id="278" r:id="rId9"/>
    <p:sldId id="279" r:id="rId10"/>
    <p:sldId id="280" r:id="rId11"/>
    <p:sldId id="281" r:id="rId12"/>
    <p:sldId id="282" r:id="rId13"/>
    <p:sldId id="283" r:id="rId14"/>
    <p:sldId id="293" r:id="rId15"/>
    <p:sldId id="268" r:id="rId16"/>
  </p:sldIdLst>
  <p:sldSz cx="12192000"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4B5"/>
    <a:srgbClr val="222A35"/>
    <a:srgbClr val="007EE6"/>
    <a:srgbClr val="80C8F0"/>
    <a:srgbClr val="294271"/>
    <a:srgbClr val="006BC1"/>
    <a:srgbClr val="BFBFBF"/>
    <a:srgbClr val="D2C2BA"/>
    <a:srgbClr val="0072D0"/>
    <a:srgbClr val="1313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69"/>
    <p:restoredTop sz="94624"/>
  </p:normalViewPr>
  <p:slideViewPr>
    <p:cSldViewPr>
      <p:cViewPr varScale="1">
        <p:scale>
          <a:sx n="78" d="100"/>
          <a:sy n="78" d="100"/>
        </p:scale>
        <p:origin x="269" y="7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488F7-1FAC-40D2-BB7E-BA3CE28D8950}" type="datetimeFigureOut">
              <a:rPr lang="en-US" smtClean="0"/>
              <a:pPr/>
              <a:t>9/18/2018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2D21D1-52E2-420B-B491-CFF6D7BB79FB}" type="slidenum">
              <a:rPr lang="en-US" smtClean="0"/>
              <a:pPr/>
              <a:t>‹#›</a:t>
            </a:fld>
            <a:endParaRPr lang="en-US" dirty="0"/>
          </a:p>
        </p:txBody>
      </p:sp>
    </p:spTree>
    <p:extLst>
      <p:ext uri="{BB962C8B-B14F-4D97-AF65-F5344CB8AC3E}">
        <p14:creationId xmlns:p14="http://schemas.microsoft.com/office/powerpoint/2010/main"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lidemodel.co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3</a:t>
            </a:fld>
            <a:endParaRPr lang="en-US" dirty="0"/>
          </a:p>
        </p:txBody>
      </p:sp>
    </p:spTree>
    <p:extLst>
      <p:ext uri="{BB962C8B-B14F-4D97-AF65-F5344CB8AC3E}">
        <p14:creationId xmlns:p14="http://schemas.microsoft.com/office/powerpoint/2010/main" val="3790890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5</a:t>
            </a:fld>
            <a:endParaRPr lang="en-US" dirty="0"/>
          </a:p>
        </p:txBody>
      </p:sp>
    </p:spTree>
    <p:extLst>
      <p:ext uri="{BB962C8B-B14F-4D97-AF65-F5344CB8AC3E}">
        <p14:creationId xmlns:p14="http://schemas.microsoft.com/office/powerpoint/2010/main" val="735186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dirty="0"/>
              <a:t>You can safely remove this slide. This slide</a:t>
            </a:r>
            <a:r>
              <a:rPr lang="en-US" baseline="0" dirty="0"/>
              <a:t> design was provided by SlideModel.com – You can download more templates, shapes and elements for PowerPoint from </a:t>
            </a:r>
            <a:r>
              <a:rPr lang="en-US" dirty="0">
                <a:hlinkClick r:id="rId3"/>
              </a:rPr>
              <a:t>http://slidemodel.com/</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3572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You can safely remove this slide. This slide</a:t>
            </a:r>
            <a:r>
              <a:rPr lang="en-US" baseline="0"/>
              <a:t> design was provided by SlideModel.com – You can download more templates, shapes and elements for PowerPoint from http://slidemodel.com</a:t>
            </a:r>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946254F-9338-4BA9-B7AC-A66622A3D01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06797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1" y="3886200"/>
            <a:ext cx="12192000"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sz="2400" dirty="0">
              <a:solidFill>
                <a:prstClr val="white"/>
              </a:solidFill>
            </a:endParaRPr>
          </a:p>
        </p:txBody>
      </p:sp>
      <p:sp>
        <p:nvSpPr>
          <p:cNvPr id="2" name="Title 1"/>
          <p:cNvSpPr>
            <a:spLocks noGrp="1"/>
          </p:cNvSpPr>
          <p:nvPr>
            <p:ph type="ctrTitle"/>
          </p:nvPr>
        </p:nvSpPr>
        <p:spPr>
          <a:xfrm>
            <a:off x="914401" y="3887117"/>
            <a:ext cx="10363200"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dirty="0"/>
          </a:p>
        </p:txBody>
      </p:sp>
    </p:spTree>
    <p:extLst>
      <p:ext uri="{BB962C8B-B14F-4D97-AF65-F5344CB8AC3E}">
        <p14:creationId xmlns:p14="http://schemas.microsoft.com/office/powerpoint/2010/main" val="174154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1"/>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718"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dirty="0"/>
          </a:p>
        </p:txBody>
      </p:sp>
      <p:sp>
        <p:nvSpPr>
          <p:cNvPr id="4" name="Text Placeholder 3"/>
          <p:cNvSpPr>
            <a:spLocks noGrp="1"/>
          </p:cNvSpPr>
          <p:nvPr>
            <p:ph type="body" sz="half" idx="2"/>
          </p:nvPr>
        </p:nvSpPr>
        <p:spPr>
          <a:xfrm>
            <a:off x="2389718" y="5367339"/>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375381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3984158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535022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2" y="3886200"/>
            <a:ext cx="12192000"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7" rIns="91412" bIns="45707" rtlCol="0" anchor="ctr"/>
          <a:lstStyle/>
          <a:p>
            <a:pPr algn="ctr"/>
            <a:endParaRPr lang="en-US" sz="1942">
              <a:solidFill>
                <a:prstClr val="white"/>
              </a:solidFill>
            </a:endParaRPr>
          </a:p>
        </p:txBody>
      </p:sp>
      <p:sp>
        <p:nvSpPr>
          <p:cNvPr id="2" name="Title 1"/>
          <p:cNvSpPr>
            <a:spLocks noGrp="1"/>
          </p:cNvSpPr>
          <p:nvPr>
            <p:ph type="ctrTitle"/>
          </p:nvPr>
        </p:nvSpPr>
        <p:spPr>
          <a:xfrm>
            <a:off x="914402" y="3887117"/>
            <a:ext cx="10363200" cy="610820"/>
          </a:xfrm>
        </p:spPr>
        <p:txBody>
          <a:bodyPr/>
          <a:lstStyle>
            <a:lvl1pPr algn="ctr">
              <a:defRPr lang="en-US" sz="3999"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399" kern="1200" smtClean="0">
                <a:solidFill>
                  <a:schemeClr val="tx1">
                    <a:lumMod val="65000"/>
                    <a:lumOff val="35000"/>
                  </a:schemeClr>
                </a:solidFill>
                <a:latin typeface="+mj-lt"/>
                <a:ea typeface="+mj-ea"/>
                <a:cs typeface="+mj-cs"/>
              </a:defRPr>
            </a:lvl1pPr>
            <a:lvl2pPr marL="609285" indent="0" algn="ctr">
              <a:buNone/>
              <a:defRPr>
                <a:solidFill>
                  <a:schemeClr val="tx1">
                    <a:tint val="75000"/>
                  </a:schemeClr>
                </a:solidFill>
              </a:defRPr>
            </a:lvl2pPr>
            <a:lvl3pPr marL="1218570" indent="0" algn="ctr">
              <a:buNone/>
              <a:defRPr>
                <a:solidFill>
                  <a:schemeClr val="tx1">
                    <a:tint val="75000"/>
                  </a:schemeClr>
                </a:solidFill>
              </a:defRPr>
            </a:lvl3pPr>
            <a:lvl4pPr marL="1827855" indent="0" algn="ctr">
              <a:buNone/>
              <a:defRPr>
                <a:solidFill>
                  <a:schemeClr val="tx1">
                    <a:tint val="75000"/>
                  </a:schemeClr>
                </a:solidFill>
              </a:defRPr>
            </a:lvl4pPr>
            <a:lvl5pPr marL="2437141" indent="0" algn="ctr">
              <a:buNone/>
              <a:defRPr>
                <a:solidFill>
                  <a:schemeClr val="tx1">
                    <a:tint val="75000"/>
                  </a:schemeClr>
                </a:solidFill>
              </a:defRPr>
            </a:lvl5pPr>
            <a:lvl6pPr marL="3046426" indent="0" algn="ctr">
              <a:buNone/>
              <a:defRPr>
                <a:solidFill>
                  <a:schemeClr val="tx1">
                    <a:tint val="75000"/>
                  </a:schemeClr>
                </a:solidFill>
              </a:defRPr>
            </a:lvl6pPr>
            <a:lvl7pPr marL="3655711" indent="0" algn="ctr">
              <a:buNone/>
              <a:defRPr>
                <a:solidFill>
                  <a:schemeClr val="tx1">
                    <a:tint val="75000"/>
                  </a:schemeClr>
                </a:solidFill>
              </a:defRPr>
            </a:lvl7pPr>
            <a:lvl8pPr marL="4264995" indent="0" algn="ctr">
              <a:buNone/>
              <a:defRPr>
                <a:solidFill>
                  <a:schemeClr val="tx1">
                    <a:tint val="75000"/>
                  </a:schemeClr>
                </a:solidFill>
              </a:defRPr>
            </a:lvl8pPr>
            <a:lvl9pPr marL="487428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4214688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2" y="2130429"/>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310" indent="0" algn="ctr">
              <a:buNone/>
              <a:defRPr>
                <a:solidFill>
                  <a:schemeClr val="tx1">
                    <a:tint val="75000"/>
                  </a:schemeClr>
                </a:solidFill>
              </a:defRPr>
            </a:lvl2pPr>
            <a:lvl3pPr marL="1218621" indent="0" algn="ctr">
              <a:buNone/>
              <a:defRPr>
                <a:solidFill>
                  <a:schemeClr val="tx1">
                    <a:tint val="75000"/>
                  </a:schemeClr>
                </a:solidFill>
              </a:defRPr>
            </a:lvl3pPr>
            <a:lvl4pPr marL="1827931" indent="0" algn="ctr">
              <a:buNone/>
              <a:defRPr>
                <a:solidFill>
                  <a:schemeClr val="tx1">
                    <a:tint val="75000"/>
                  </a:schemeClr>
                </a:solidFill>
              </a:defRPr>
            </a:lvl4pPr>
            <a:lvl5pPr marL="2437242" indent="0" algn="ctr">
              <a:buNone/>
              <a:defRPr>
                <a:solidFill>
                  <a:schemeClr val="tx1">
                    <a:tint val="75000"/>
                  </a:schemeClr>
                </a:solidFill>
              </a:defRPr>
            </a:lvl5pPr>
            <a:lvl6pPr marL="3046553" indent="0" algn="ctr">
              <a:buNone/>
              <a:defRPr>
                <a:solidFill>
                  <a:schemeClr val="tx1">
                    <a:tint val="75000"/>
                  </a:schemeClr>
                </a:solidFill>
              </a:defRPr>
            </a:lvl6pPr>
            <a:lvl7pPr marL="3655863" indent="0" algn="ctr">
              <a:buNone/>
              <a:defRPr>
                <a:solidFill>
                  <a:schemeClr val="tx1">
                    <a:tint val="75000"/>
                  </a:schemeClr>
                </a:solidFill>
              </a:defRPr>
            </a:lvl7pPr>
            <a:lvl8pPr marL="4265173" indent="0" algn="ctr">
              <a:buNone/>
              <a:defRPr>
                <a:solidFill>
                  <a:schemeClr val="tx1">
                    <a:tint val="75000"/>
                  </a:schemeClr>
                </a:solidFill>
              </a:defRPr>
            </a:lvl8pPr>
            <a:lvl9pPr marL="487448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6933387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387150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4"/>
            <a:ext cx="10363200" cy="1362075"/>
          </a:xfrm>
        </p:spPr>
        <p:txBody>
          <a:bodyPr anchor="t"/>
          <a:lstStyle>
            <a:lvl1pPr algn="l">
              <a:defRPr sz="5298"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99">
                <a:solidFill>
                  <a:schemeClr val="tx1">
                    <a:tint val="75000"/>
                  </a:schemeClr>
                </a:solidFill>
              </a:defRPr>
            </a:lvl1pPr>
            <a:lvl2pPr marL="609310" indent="0">
              <a:buNone/>
              <a:defRPr sz="2399">
                <a:solidFill>
                  <a:schemeClr val="tx1">
                    <a:tint val="75000"/>
                  </a:schemeClr>
                </a:solidFill>
              </a:defRPr>
            </a:lvl2pPr>
            <a:lvl3pPr marL="1218621" indent="0">
              <a:buNone/>
              <a:defRPr sz="2099">
                <a:solidFill>
                  <a:schemeClr val="tx1">
                    <a:tint val="75000"/>
                  </a:schemeClr>
                </a:solidFill>
              </a:defRPr>
            </a:lvl3pPr>
            <a:lvl4pPr marL="1827931" indent="0">
              <a:buNone/>
              <a:defRPr sz="1899">
                <a:solidFill>
                  <a:schemeClr val="tx1">
                    <a:tint val="75000"/>
                  </a:schemeClr>
                </a:solidFill>
              </a:defRPr>
            </a:lvl4pPr>
            <a:lvl5pPr marL="2437242" indent="0">
              <a:buNone/>
              <a:defRPr sz="1899">
                <a:solidFill>
                  <a:schemeClr val="tx1">
                    <a:tint val="75000"/>
                  </a:schemeClr>
                </a:solidFill>
              </a:defRPr>
            </a:lvl5pPr>
            <a:lvl6pPr marL="3046553" indent="0">
              <a:buNone/>
              <a:defRPr sz="1899">
                <a:solidFill>
                  <a:schemeClr val="tx1">
                    <a:tint val="75000"/>
                  </a:schemeClr>
                </a:solidFill>
              </a:defRPr>
            </a:lvl6pPr>
            <a:lvl7pPr marL="3655863" indent="0">
              <a:buNone/>
              <a:defRPr sz="1899">
                <a:solidFill>
                  <a:schemeClr val="tx1">
                    <a:tint val="75000"/>
                  </a:schemeClr>
                </a:solidFill>
              </a:defRPr>
            </a:lvl7pPr>
            <a:lvl8pPr marL="4265173" indent="0">
              <a:buNone/>
              <a:defRPr sz="1899">
                <a:solidFill>
                  <a:schemeClr val="tx1">
                    <a:tint val="75000"/>
                  </a:schemeClr>
                </a:solidFill>
              </a:defRPr>
            </a:lvl8pPr>
            <a:lvl9pPr marL="4874484" indent="0">
              <a:buNone/>
              <a:defRPr sz="189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0208867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4"/>
            <a:ext cx="5384800" cy="4525963"/>
          </a:xfrm>
        </p:spPr>
        <p:txBody>
          <a:bodyPr/>
          <a:lstStyle>
            <a:lvl1pPr>
              <a:defRPr sz="3699"/>
            </a:lvl1pPr>
            <a:lvl2pPr>
              <a:defRPr sz="3199"/>
            </a:lvl2pPr>
            <a:lvl3pPr>
              <a:defRPr sz="2699"/>
            </a:lvl3pPr>
            <a:lvl4pPr>
              <a:defRPr sz="2399"/>
            </a:lvl4pPr>
            <a:lvl5pPr>
              <a:defRPr sz="2399"/>
            </a:lvl5pPr>
            <a:lvl6pPr>
              <a:defRPr sz="2399"/>
            </a:lvl6pPr>
            <a:lvl7pPr>
              <a:defRPr sz="2399"/>
            </a:lvl7pPr>
            <a:lvl8pPr>
              <a:defRPr sz="2399"/>
            </a:lvl8pPr>
            <a:lvl9pPr>
              <a:defRPr sz="23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4"/>
            <a:ext cx="5384800" cy="4525963"/>
          </a:xfrm>
        </p:spPr>
        <p:txBody>
          <a:bodyPr/>
          <a:lstStyle>
            <a:lvl1pPr>
              <a:defRPr sz="3699"/>
            </a:lvl1pPr>
            <a:lvl2pPr>
              <a:defRPr sz="3199"/>
            </a:lvl2pPr>
            <a:lvl3pPr>
              <a:defRPr sz="2699"/>
            </a:lvl3pPr>
            <a:lvl4pPr>
              <a:defRPr sz="2399"/>
            </a:lvl4pPr>
            <a:lvl5pPr>
              <a:defRPr sz="2399"/>
            </a:lvl5pPr>
            <a:lvl6pPr>
              <a:defRPr sz="2399"/>
            </a:lvl6pPr>
            <a:lvl7pPr>
              <a:defRPr sz="2399"/>
            </a:lvl7pPr>
            <a:lvl8pPr>
              <a:defRPr sz="2399"/>
            </a:lvl8pPr>
            <a:lvl9pPr>
              <a:defRPr sz="23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1061427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3"/>
          </a:xfrm>
        </p:spPr>
        <p:txBody>
          <a:bodyPr anchor="b"/>
          <a:lstStyle>
            <a:lvl1pPr marL="0" indent="0">
              <a:buNone/>
              <a:defRPr sz="3199" b="1"/>
            </a:lvl1pPr>
            <a:lvl2pPr marL="609310" indent="0">
              <a:buNone/>
              <a:defRPr sz="2699" b="1"/>
            </a:lvl2pPr>
            <a:lvl3pPr marL="1218621" indent="0">
              <a:buNone/>
              <a:defRPr sz="2399" b="1"/>
            </a:lvl3pPr>
            <a:lvl4pPr marL="1827931" indent="0">
              <a:buNone/>
              <a:defRPr sz="2099" b="1"/>
            </a:lvl4pPr>
            <a:lvl5pPr marL="2437242" indent="0">
              <a:buNone/>
              <a:defRPr sz="2099" b="1"/>
            </a:lvl5pPr>
            <a:lvl6pPr marL="3046553" indent="0">
              <a:buNone/>
              <a:defRPr sz="2099" b="1"/>
            </a:lvl6pPr>
            <a:lvl7pPr marL="3655863" indent="0">
              <a:buNone/>
              <a:defRPr sz="2099" b="1"/>
            </a:lvl7pPr>
            <a:lvl8pPr marL="4265173" indent="0">
              <a:buNone/>
              <a:defRPr sz="2099" b="1"/>
            </a:lvl8pPr>
            <a:lvl9pPr marL="4874484" indent="0">
              <a:buNone/>
              <a:defRPr sz="2099"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8"/>
          </a:xfrm>
        </p:spPr>
        <p:txBody>
          <a:bodyPr/>
          <a:lstStyle>
            <a:lvl1pPr>
              <a:defRPr sz="3199"/>
            </a:lvl1pPr>
            <a:lvl2pPr>
              <a:defRPr sz="2699"/>
            </a:lvl2pPr>
            <a:lvl3pPr>
              <a:defRPr sz="2399"/>
            </a:lvl3pPr>
            <a:lvl4pPr>
              <a:defRPr sz="2099"/>
            </a:lvl4pPr>
            <a:lvl5pPr>
              <a:defRPr sz="2099"/>
            </a:lvl5pPr>
            <a:lvl6pPr>
              <a:defRPr sz="2099"/>
            </a:lvl6pPr>
            <a:lvl7pPr>
              <a:defRPr sz="2099"/>
            </a:lvl7pPr>
            <a:lvl8pPr>
              <a:defRPr sz="2099"/>
            </a:lvl8pPr>
            <a:lvl9pPr>
              <a:defRPr sz="20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6"/>
            <a:ext cx="5389033" cy="639763"/>
          </a:xfrm>
        </p:spPr>
        <p:txBody>
          <a:bodyPr anchor="b"/>
          <a:lstStyle>
            <a:lvl1pPr marL="0" indent="0">
              <a:buNone/>
              <a:defRPr sz="3199" b="1"/>
            </a:lvl1pPr>
            <a:lvl2pPr marL="609310" indent="0">
              <a:buNone/>
              <a:defRPr sz="2699" b="1"/>
            </a:lvl2pPr>
            <a:lvl3pPr marL="1218621" indent="0">
              <a:buNone/>
              <a:defRPr sz="2399" b="1"/>
            </a:lvl3pPr>
            <a:lvl4pPr marL="1827931" indent="0">
              <a:buNone/>
              <a:defRPr sz="2099" b="1"/>
            </a:lvl4pPr>
            <a:lvl5pPr marL="2437242" indent="0">
              <a:buNone/>
              <a:defRPr sz="2099" b="1"/>
            </a:lvl5pPr>
            <a:lvl6pPr marL="3046553" indent="0">
              <a:buNone/>
              <a:defRPr sz="2099" b="1"/>
            </a:lvl6pPr>
            <a:lvl7pPr marL="3655863" indent="0">
              <a:buNone/>
              <a:defRPr sz="2099" b="1"/>
            </a:lvl7pPr>
            <a:lvl8pPr marL="4265173" indent="0">
              <a:buNone/>
              <a:defRPr sz="2099" b="1"/>
            </a:lvl8pPr>
            <a:lvl9pPr marL="4874484" indent="0">
              <a:buNone/>
              <a:defRPr sz="2099"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199"/>
            </a:lvl1pPr>
            <a:lvl2pPr>
              <a:defRPr sz="2699"/>
            </a:lvl2pPr>
            <a:lvl3pPr>
              <a:defRPr sz="2399"/>
            </a:lvl3pPr>
            <a:lvl4pPr>
              <a:defRPr sz="2099"/>
            </a:lvl4pPr>
            <a:lvl5pPr>
              <a:defRPr sz="2099"/>
            </a:lvl5pPr>
            <a:lvl6pPr>
              <a:defRPr sz="2099"/>
            </a:lvl6pPr>
            <a:lvl7pPr>
              <a:defRPr sz="2099"/>
            </a:lvl7pPr>
            <a:lvl8pPr>
              <a:defRPr sz="2099"/>
            </a:lvl8pPr>
            <a:lvl9pPr>
              <a:defRPr sz="20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9/18/2018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4521729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599"/>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9/18/2018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786975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39577184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599"/>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9/18/2018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56511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9/18/2018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110827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2"/>
            <a:ext cx="4011084" cy="1162051"/>
          </a:xfrm>
        </p:spPr>
        <p:txBody>
          <a:bodyPr anchor="b"/>
          <a:lstStyle>
            <a:lvl1pPr algn="l">
              <a:defRPr sz="2699" b="1"/>
            </a:lvl1pPr>
          </a:lstStyle>
          <a:p>
            <a:r>
              <a:rPr lang="en-US"/>
              <a:t>Click to edit Master title style</a:t>
            </a:r>
          </a:p>
        </p:txBody>
      </p:sp>
      <p:sp>
        <p:nvSpPr>
          <p:cNvPr id="3" name="Content Placeholder 2"/>
          <p:cNvSpPr>
            <a:spLocks noGrp="1"/>
          </p:cNvSpPr>
          <p:nvPr>
            <p:ph idx="1"/>
          </p:nvPr>
        </p:nvSpPr>
        <p:spPr>
          <a:xfrm>
            <a:off x="4766733" y="273055"/>
            <a:ext cx="6815667" cy="5853113"/>
          </a:xfrm>
        </p:spPr>
        <p:txBody>
          <a:bodyPr/>
          <a:lstStyle>
            <a:lvl1pPr>
              <a:defRPr sz="4299"/>
            </a:lvl1pPr>
            <a:lvl2pPr>
              <a:defRPr sz="3699"/>
            </a:lvl2pPr>
            <a:lvl3pPr>
              <a:defRPr sz="3199"/>
            </a:lvl3pPr>
            <a:lvl4pPr>
              <a:defRPr sz="2699"/>
            </a:lvl4pPr>
            <a:lvl5pPr>
              <a:defRPr sz="2699"/>
            </a:lvl5pPr>
            <a:lvl6pPr>
              <a:defRPr sz="2699"/>
            </a:lvl6pPr>
            <a:lvl7pPr>
              <a:defRPr sz="2699"/>
            </a:lvl7pPr>
            <a:lvl8pPr>
              <a:defRPr sz="2699"/>
            </a:lvl8pPr>
            <a:lvl9pPr>
              <a:defRPr sz="26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899"/>
            </a:lvl1pPr>
            <a:lvl2pPr marL="609310" indent="0">
              <a:buNone/>
              <a:defRPr sz="1600"/>
            </a:lvl2pPr>
            <a:lvl3pPr marL="1218621" indent="0">
              <a:buNone/>
              <a:defRPr sz="1300"/>
            </a:lvl3pPr>
            <a:lvl4pPr marL="1827931" indent="0">
              <a:buNone/>
              <a:defRPr sz="1200"/>
            </a:lvl4pPr>
            <a:lvl5pPr marL="2437242" indent="0">
              <a:buNone/>
              <a:defRPr sz="1200"/>
            </a:lvl5pPr>
            <a:lvl6pPr marL="3046553" indent="0">
              <a:buNone/>
              <a:defRPr sz="1200"/>
            </a:lvl6pPr>
            <a:lvl7pPr marL="3655863" indent="0">
              <a:buNone/>
              <a:defRPr sz="1200"/>
            </a:lvl7pPr>
            <a:lvl8pPr marL="4265173" indent="0">
              <a:buNone/>
              <a:defRPr sz="1200"/>
            </a:lvl8pPr>
            <a:lvl9pPr marL="487448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7638847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3"/>
            <a:ext cx="7315200" cy="566739"/>
          </a:xfrm>
        </p:spPr>
        <p:txBody>
          <a:bodyPr anchor="b"/>
          <a:lstStyle>
            <a:lvl1pPr algn="l">
              <a:defRPr sz="2699"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a:lstStyle>
            <a:lvl1pPr marL="0" indent="0">
              <a:buNone/>
              <a:defRPr sz="4299"/>
            </a:lvl1pPr>
            <a:lvl2pPr marL="609310" indent="0">
              <a:buNone/>
              <a:defRPr sz="3699"/>
            </a:lvl2pPr>
            <a:lvl3pPr marL="1218621" indent="0">
              <a:buNone/>
              <a:defRPr sz="3199"/>
            </a:lvl3pPr>
            <a:lvl4pPr marL="1827931" indent="0">
              <a:buNone/>
              <a:defRPr sz="2699"/>
            </a:lvl4pPr>
            <a:lvl5pPr marL="2437242" indent="0">
              <a:buNone/>
              <a:defRPr sz="2699"/>
            </a:lvl5pPr>
            <a:lvl6pPr marL="3046553" indent="0">
              <a:buNone/>
              <a:defRPr sz="2699"/>
            </a:lvl6pPr>
            <a:lvl7pPr marL="3655863" indent="0">
              <a:buNone/>
              <a:defRPr sz="2699"/>
            </a:lvl7pPr>
            <a:lvl8pPr marL="4265173" indent="0">
              <a:buNone/>
              <a:defRPr sz="2699"/>
            </a:lvl8pPr>
            <a:lvl9pPr marL="4874484" indent="0">
              <a:buNone/>
              <a:defRPr sz="2699"/>
            </a:lvl9pPr>
          </a:lstStyle>
          <a:p>
            <a:endParaRPr lang="en-US"/>
          </a:p>
        </p:txBody>
      </p:sp>
      <p:sp>
        <p:nvSpPr>
          <p:cNvPr id="4" name="Text Placeholder 3"/>
          <p:cNvSpPr>
            <a:spLocks noGrp="1"/>
          </p:cNvSpPr>
          <p:nvPr>
            <p:ph type="body" sz="half" idx="2"/>
          </p:nvPr>
        </p:nvSpPr>
        <p:spPr>
          <a:xfrm>
            <a:off x="2389719" y="5367341"/>
            <a:ext cx="7315200" cy="804863"/>
          </a:xfrm>
        </p:spPr>
        <p:txBody>
          <a:bodyPr/>
          <a:lstStyle>
            <a:lvl1pPr marL="0" indent="0">
              <a:buNone/>
              <a:defRPr sz="1899"/>
            </a:lvl1pPr>
            <a:lvl2pPr marL="609310" indent="0">
              <a:buNone/>
              <a:defRPr sz="1600"/>
            </a:lvl2pPr>
            <a:lvl3pPr marL="1218621" indent="0">
              <a:buNone/>
              <a:defRPr sz="1300"/>
            </a:lvl3pPr>
            <a:lvl4pPr marL="1827931" indent="0">
              <a:buNone/>
              <a:defRPr sz="1200"/>
            </a:lvl4pPr>
            <a:lvl5pPr marL="2437242" indent="0">
              <a:buNone/>
              <a:defRPr sz="1200"/>
            </a:lvl5pPr>
            <a:lvl6pPr marL="3046553" indent="0">
              <a:buNone/>
              <a:defRPr sz="1200"/>
            </a:lvl6pPr>
            <a:lvl7pPr marL="3655863" indent="0">
              <a:buNone/>
              <a:defRPr sz="1200"/>
            </a:lvl7pPr>
            <a:lvl8pPr marL="4265173" indent="0">
              <a:buNone/>
              <a:defRPr sz="1200"/>
            </a:lvl8pPr>
            <a:lvl9pPr marL="487448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8928104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0969763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2"/>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363001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6"/>
            <a:ext cx="5932223" cy="711081"/>
          </a:xfrm>
        </p:spPr>
        <p:txBody>
          <a:bodyPr>
            <a:normAutofit/>
          </a:bodyPr>
          <a:lstStyle>
            <a:lvl1pPr algn="ctr">
              <a:defRPr sz="3599"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9/18/2018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0873719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1" y="3886200"/>
            <a:ext cx="12192000"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sz="2400">
              <a:solidFill>
                <a:prstClr val="white"/>
              </a:solidFill>
            </a:endParaRPr>
          </a:p>
        </p:txBody>
      </p:sp>
      <p:sp>
        <p:nvSpPr>
          <p:cNvPr id="2" name="Title 1"/>
          <p:cNvSpPr>
            <a:spLocks noGrp="1"/>
          </p:cNvSpPr>
          <p:nvPr>
            <p:ph type="ctrTitle"/>
          </p:nvPr>
        </p:nvSpPr>
        <p:spPr>
          <a:xfrm>
            <a:off x="914401" y="3887117"/>
            <a:ext cx="10363200"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21796964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5885567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6546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3519236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3867007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5283501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4"/>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9/18/2018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1896733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9/18/2018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481512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9/18/2018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7330180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9/18/2018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6291603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594036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1"/>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718"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718" y="5367339"/>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7678579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8108345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322163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21181707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4"/>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9/18/2018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038437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305318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4"/>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795899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142987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p:cNvSpPr/>
          <p:nvPr userDrawn="1"/>
        </p:nvSpPr>
        <p:spPr>
          <a:xfrm>
            <a:off x="-1" y="6245267"/>
            <a:ext cx="12192000" cy="6118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p>
        </p:txBody>
      </p:sp>
      <p:sp>
        <p:nvSpPr>
          <p:cNvPr id="6" name="TextBox 5"/>
          <p:cNvSpPr txBox="1"/>
          <p:nvPr userDrawn="1"/>
        </p:nvSpPr>
        <p:spPr>
          <a:xfrm>
            <a:off x="9440654" y="6420416"/>
            <a:ext cx="1723549" cy="261542"/>
          </a:xfrm>
          <a:prstGeom prst="rect">
            <a:avLst/>
          </a:prstGeom>
          <a:noFill/>
        </p:spPr>
        <p:txBody>
          <a:bodyPr wrap="none" rtlCol="0">
            <a:spAutoFit/>
          </a:bodyPr>
          <a:lstStyle/>
          <a:p>
            <a:r>
              <a:rPr lang="en-US" sz="1100" b="1" dirty="0">
                <a:solidFill>
                  <a:schemeClr val="bg1"/>
                </a:solidFill>
                <a:ea typeface="Open Sans" panose="020B0606030504020204" pitchFamily="34" charset="0"/>
                <a:cs typeface="Open Sans" panose="020B0606030504020204" pitchFamily="34" charset="0"/>
              </a:rPr>
              <a:t>This is a Presentation Title</a:t>
            </a:r>
          </a:p>
        </p:txBody>
      </p:sp>
      <p:grpSp>
        <p:nvGrpSpPr>
          <p:cNvPr id="7" name="Group 6"/>
          <p:cNvGrpSpPr/>
          <p:nvPr userDrawn="1"/>
        </p:nvGrpSpPr>
        <p:grpSpPr>
          <a:xfrm>
            <a:off x="11154869" y="6440638"/>
            <a:ext cx="224082" cy="221098"/>
            <a:chOff x="4328868" y="5502988"/>
            <a:chExt cx="500307" cy="493774"/>
          </a:xfrm>
          <a:solidFill>
            <a:schemeClr val="bg1"/>
          </a:solidFill>
        </p:grpSpPr>
        <p:sp>
          <p:nvSpPr>
            <p:cNvPr id="8"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grpFill/>
            <a:ln>
              <a:noFill/>
            </a:ln>
          </p:spPr>
          <p:txBody>
            <a:bodyPr vert="horz" wrap="square" lIns="91416" tIns="45708" rIns="91416" bIns="45708" numCol="1" anchor="t" anchorCtr="0" compatLnSpc="1">
              <a:prstTxWarp prst="textNoShape">
                <a:avLst/>
              </a:prstTxWarp>
            </a:bodyPr>
            <a:lstStyle/>
            <a:p>
              <a:endParaRPr lang="id-ID" sz="2399"/>
            </a:p>
          </p:txBody>
        </p:sp>
        <p:sp>
          <p:nvSpPr>
            <p:cNvPr id="9"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grpFill/>
            <a:ln>
              <a:noFill/>
            </a:ln>
          </p:spPr>
          <p:txBody>
            <a:bodyPr vert="horz" wrap="square" lIns="91416" tIns="45708" rIns="91416" bIns="45708" numCol="1" anchor="t" anchorCtr="0" compatLnSpc="1">
              <a:prstTxWarp prst="textNoShape">
                <a:avLst/>
              </a:prstTxWarp>
            </a:bodyPr>
            <a:lstStyle/>
            <a:p>
              <a:endParaRPr lang="id-ID" sz="2399"/>
            </a:p>
          </p:txBody>
        </p:sp>
      </p:grpSp>
      <p:grpSp>
        <p:nvGrpSpPr>
          <p:cNvPr id="10" name="Group 9"/>
          <p:cNvGrpSpPr/>
          <p:nvPr userDrawn="1"/>
        </p:nvGrpSpPr>
        <p:grpSpPr>
          <a:xfrm flipH="1">
            <a:off x="11646174" y="6440638"/>
            <a:ext cx="224082" cy="221098"/>
            <a:chOff x="4328868" y="5502988"/>
            <a:chExt cx="500307" cy="493774"/>
          </a:xfrm>
          <a:solidFill>
            <a:schemeClr val="bg1"/>
          </a:solidFill>
        </p:grpSpPr>
        <p:sp>
          <p:nvSpPr>
            <p:cNvPr id="11"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grpFill/>
            <a:ln>
              <a:noFill/>
            </a:ln>
          </p:spPr>
          <p:txBody>
            <a:bodyPr vert="horz" wrap="square" lIns="91416" tIns="45708" rIns="91416" bIns="45708" numCol="1" anchor="t" anchorCtr="0" compatLnSpc="1">
              <a:prstTxWarp prst="textNoShape">
                <a:avLst/>
              </a:prstTxWarp>
            </a:bodyPr>
            <a:lstStyle/>
            <a:p>
              <a:endParaRPr lang="id-ID" sz="2399"/>
            </a:p>
          </p:txBody>
        </p:sp>
        <p:sp>
          <p:nvSpPr>
            <p:cNvPr id="12"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grpFill/>
            <a:ln>
              <a:noFill/>
            </a:ln>
          </p:spPr>
          <p:txBody>
            <a:bodyPr vert="horz" wrap="square" lIns="91416" tIns="45708" rIns="91416" bIns="45708" numCol="1" anchor="t" anchorCtr="0" compatLnSpc="1">
              <a:prstTxWarp prst="textNoShape">
                <a:avLst/>
              </a:prstTxWarp>
            </a:bodyPr>
            <a:lstStyle/>
            <a:p>
              <a:endParaRPr lang="id-ID" sz="2399"/>
            </a:p>
          </p:txBody>
        </p:sp>
      </p:grpSp>
      <p:sp>
        <p:nvSpPr>
          <p:cNvPr id="17" name="Slide Number Placeholder 16"/>
          <p:cNvSpPr>
            <a:spLocks noGrp="1"/>
          </p:cNvSpPr>
          <p:nvPr>
            <p:ph type="sldNum" sz="quarter" idx="12"/>
          </p:nvPr>
        </p:nvSpPr>
        <p:spPr>
          <a:xfrm>
            <a:off x="11202730" y="6323774"/>
            <a:ext cx="491305" cy="420448"/>
          </a:xfrm>
        </p:spPr>
        <p:txBody>
          <a:bodyPr/>
          <a:lstStyle>
            <a:lvl1pPr>
              <a:defRPr sz="1100">
                <a:solidFill>
                  <a:schemeClr val="bg1"/>
                </a:solidFill>
              </a:defRPr>
            </a:lvl1p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1681249425"/>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1129081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theme" Target="../theme/theme3.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40"/>
            <a:ext cx="10972801"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09600" y="1138426"/>
            <a:ext cx="10972801"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9/18/2018</a:t>
            </a:fld>
            <a:endParaRPr lang="en-US" dirty="0"/>
          </a:p>
        </p:txBody>
      </p:sp>
      <p:sp>
        <p:nvSpPr>
          <p:cNvPr id="5" name="Footer Placeholder 4"/>
          <p:cNvSpPr>
            <a:spLocks noGrp="1"/>
          </p:cNvSpPr>
          <p:nvPr>
            <p:ph type="ftr" sz="quarter" idx="3"/>
          </p:nvPr>
        </p:nvSpPr>
        <p:spPr>
          <a:xfrm>
            <a:off x="4165601" y="6356352"/>
            <a:ext cx="3860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1" y="6356352"/>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1974508044"/>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74642"/>
            <a:ext cx="10972801"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09601" y="1138426"/>
            <a:ext cx="10972801"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4"/>
            <a:ext cx="2844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9/18/2018</a:t>
            </a:fld>
            <a:endParaRPr lang="en-US"/>
          </a:p>
        </p:txBody>
      </p:sp>
      <p:sp>
        <p:nvSpPr>
          <p:cNvPr id="5" name="Footer Placeholder 4"/>
          <p:cNvSpPr>
            <a:spLocks noGrp="1"/>
          </p:cNvSpPr>
          <p:nvPr>
            <p:ph type="ftr" sz="quarter" idx="3"/>
          </p:nvPr>
        </p:nvSpPr>
        <p:spPr>
          <a:xfrm>
            <a:off x="4165602" y="6356354"/>
            <a:ext cx="3860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2" y="6356354"/>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376723002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xStyles>
    <p:titleStyle>
      <a:lvl1pPr algn="l" defTabSz="1218621" rtl="0" eaLnBrk="1" latinLnBrk="0" hangingPunct="1">
        <a:spcBef>
          <a:spcPct val="0"/>
        </a:spcBef>
        <a:buNone/>
        <a:defRPr sz="3599" kern="1200">
          <a:solidFill>
            <a:schemeClr val="tx1"/>
          </a:solidFill>
          <a:latin typeface="+mj-lt"/>
          <a:ea typeface="+mj-ea"/>
          <a:cs typeface="+mj-cs"/>
        </a:defRPr>
      </a:lvl1pPr>
    </p:titleStyle>
    <p:bodyStyle>
      <a:lvl1pPr marL="456983" indent="-456983" algn="l" defTabSz="1218621" rtl="0" eaLnBrk="1" latinLnBrk="0" hangingPunct="1">
        <a:spcBef>
          <a:spcPct val="20000"/>
        </a:spcBef>
        <a:buFont typeface="Arial" pitchFamily="34" charset="0"/>
        <a:buChar char="•"/>
        <a:defRPr sz="3599" kern="1200">
          <a:solidFill>
            <a:schemeClr val="tx1"/>
          </a:solidFill>
          <a:latin typeface="+mj-lt"/>
          <a:ea typeface="+mn-ea"/>
          <a:cs typeface="+mn-cs"/>
        </a:defRPr>
      </a:lvl1pPr>
      <a:lvl2pPr marL="990130" indent="-380819" algn="l" defTabSz="1218621" rtl="0" eaLnBrk="1" latinLnBrk="0" hangingPunct="1">
        <a:spcBef>
          <a:spcPct val="20000"/>
        </a:spcBef>
        <a:buFont typeface="Arial" pitchFamily="34" charset="0"/>
        <a:buChar char="–"/>
        <a:defRPr sz="3199" kern="1200">
          <a:solidFill>
            <a:schemeClr val="tx1"/>
          </a:solidFill>
          <a:latin typeface="+mj-lt"/>
          <a:ea typeface="+mn-ea"/>
          <a:cs typeface="+mn-cs"/>
        </a:defRPr>
      </a:lvl2pPr>
      <a:lvl3pPr marL="1523276" indent="-304656" algn="l" defTabSz="1218621" rtl="0" eaLnBrk="1" latinLnBrk="0" hangingPunct="1">
        <a:spcBef>
          <a:spcPct val="20000"/>
        </a:spcBef>
        <a:buFont typeface="Arial" pitchFamily="34" charset="0"/>
        <a:buChar char="•"/>
        <a:defRPr sz="2399" kern="1200">
          <a:solidFill>
            <a:schemeClr val="tx1"/>
          </a:solidFill>
          <a:latin typeface="+mj-lt"/>
          <a:ea typeface="+mn-ea"/>
          <a:cs typeface="+mn-cs"/>
        </a:defRPr>
      </a:lvl3pPr>
      <a:lvl4pPr marL="2132587" indent="-304656" algn="l" defTabSz="1218621" rtl="0" eaLnBrk="1" latinLnBrk="0" hangingPunct="1">
        <a:spcBef>
          <a:spcPct val="20000"/>
        </a:spcBef>
        <a:buFont typeface="Arial" pitchFamily="34" charset="0"/>
        <a:buChar char="–"/>
        <a:defRPr sz="1999" kern="1200">
          <a:solidFill>
            <a:schemeClr val="tx1"/>
          </a:solidFill>
          <a:latin typeface="+mj-lt"/>
          <a:ea typeface="+mn-ea"/>
          <a:cs typeface="+mn-cs"/>
        </a:defRPr>
      </a:lvl4pPr>
      <a:lvl5pPr marL="2741897" indent="-304656" algn="l" defTabSz="1218621" rtl="0" eaLnBrk="1" latinLnBrk="0" hangingPunct="1">
        <a:spcBef>
          <a:spcPct val="20000"/>
        </a:spcBef>
        <a:buFont typeface="Arial" pitchFamily="34" charset="0"/>
        <a:buChar char="»"/>
        <a:defRPr sz="1999" kern="1200">
          <a:solidFill>
            <a:schemeClr val="tx1"/>
          </a:solidFill>
          <a:latin typeface="+mj-lt"/>
          <a:ea typeface="+mn-ea"/>
          <a:cs typeface="+mn-cs"/>
        </a:defRPr>
      </a:lvl5pPr>
      <a:lvl6pPr marL="3351207"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6pPr>
      <a:lvl7pPr marL="3960518"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7pPr>
      <a:lvl8pPr marL="4569829"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8pPr>
      <a:lvl9pPr marL="5179139" indent="-304656" algn="l" defTabSz="1218621" rtl="0" eaLnBrk="1" latinLnBrk="0" hangingPunct="1">
        <a:spcBef>
          <a:spcPct val="20000"/>
        </a:spcBef>
        <a:buFont typeface="Arial" pitchFamily="34" charset="0"/>
        <a:buChar char="•"/>
        <a:defRPr sz="2699" kern="1200">
          <a:solidFill>
            <a:schemeClr val="tx1"/>
          </a:solidFill>
          <a:latin typeface="+mn-lt"/>
          <a:ea typeface="+mn-ea"/>
          <a:cs typeface="+mn-cs"/>
        </a:defRPr>
      </a:lvl9pPr>
    </p:bodyStyle>
    <p:otherStyle>
      <a:defPPr>
        <a:defRPr lang="en-US"/>
      </a:defPPr>
      <a:lvl1pPr marL="0" algn="l" defTabSz="1218621" rtl="0" eaLnBrk="1" latinLnBrk="0" hangingPunct="1">
        <a:defRPr sz="2399" kern="1200">
          <a:solidFill>
            <a:schemeClr val="tx1"/>
          </a:solidFill>
          <a:latin typeface="+mn-lt"/>
          <a:ea typeface="+mn-ea"/>
          <a:cs typeface="+mn-cs"/>
        </a:defRPr>
      </a:lvl1pPr>
      <a:lvl2pPr marL="609310" algn="l" defTabSz="1218621" rtl="0" eaLnBrk="1" latinLnBrk="0" hangingPunct="1">
        <a:defRPr sz="2399" kern="1200">
          <a:solidFill>
            <a:schemeClr val="tx1"/>
          </a:solidFill>
          <a:latin typeface="+mn-lt"/>
          <a:ea typeface="+mn-ea"/>
          <a:cs typeface="+mn-cs"/>
        </a:defRPr>
      </a:lvl2pPr>
      <a:lvl3pPr marL="1218621" algn="l" defTabSz="1218621" rtl="0" eaLnBrk="1" latinLnBrk="0" hangingPunct="1">
        <a:defRPr sz="2399" kern="1200">
          <a:solidFill>
            <a:schemeClr val="tx1"/>
          </a:solidFill>
          <a:latin typeface="+mn-lt"/>
          <a:ea typeface="+mn-ea"/>
          <a:cs typeface="+mn-cs"/>
        </a:defRPr>
      </a:lvl3pPr>
      <a:lvl4pPr marL="1827931" algn="l" defTabSz="1218621" rtl="0" eaLnBrk="1" latinLnBrk="0" hangingPunct="1">
        <a:defRPr sz="2399" kern="1200">
          <a:solidFill>
            <a:schemeClr val="tx1"/>
          </a:solidFill>
          <a:latin typeface="+mn-lt"/>
          <a:ea typeface="+mn-ea"/>
          <a:cs typeface="+mn-cs"/>
        </a:defRPr>
      </a:lvl4pPr>
      <a:lvl5pPr marL="2437242" algn="l" defTabSz="1218621" rtl="0" eaLnBrk="1" latinLnBrk="0" hangingPunct="1">
        <a:defRPr sz="2399" kern="1200">
          <a:solidFill>
            <a:schemeClr val="tx1"/>
          </a:solidFill>
          <a:latin typeface="+mn-lt"/>
          <a:ea typeface="+mn-ea"/>
          <a:cs typeface="+mn-cs"/>
        </a:defRPr>
      </a:lvl5pPr>
      <a:lvl6pPr marL="3046553" algn="l" defTabSz="1218621" rtl="0" eaLnBrk="1" latinLnBrk="0" hangingPunct="1">
        <a:defRPr sz="2399" kern="1200">
          <a:solidFill>
            <a:schemeClr val="tx1"/>
          </a:solidFill>
          <a:latin typeface="+mn-lt"/>
          <a:ea typeface="+mn-ea"/>
          <a:cs typeface="+mn-cs"/>
        </a:defRPr>
      </a:lvl6pPr>
      <a:lvl7pPr marL="3655863" algn="l" defTabSz="1218621" rtl="0" eaLnBrk="1" latinLnBrk="0" hangingPunct="1">
        <a:defRPr sz="2399" kern="1200">
          <a:solidFill>
            <a:schemeClr val="tx1"/>
          </a:solidFill>
          <a:latin typeface="+mn-lt"/>
          <a:ea typeface="+mn-ea"/>
          <a:cs typeface="+mn-cs"/>
        </a:defRPr>
      </a:lvl7pPr>
      <a:lvl8pPr marL="4265173" algn="l" defTabSz="1218621" rtl="0" eaLnBrk="1" latinLnBrk="0" hangingPunct="1">
        <a:defRPr sz="2399" kern="1200">
          <a:solidFill>
            <a:schemeClr val="tx1"/>
          </a:solidFill>
          <a:latin typeface="+mn-lt"/>
          <a:ea typeface="+mn-ea"/>
          <a:cs typeface="+mn-cs"/>
        </a:defRPr>
      </a:lvl8pPr>
      <a:lvl9pPr marL="4874484" algn="l" defTabSz="1218621"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40"/>
            <a:ext cx="10972801"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09600" y="1138426"/>
            <a:ext cx="10972801"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9/18/2018</a:t>
            </a:fld>
            <a:endParaRPr lang="en-US"/>
          </a:p>
        </p:txBody>
      </p:sp>
      <p:sp>
        <p:nvSpPr>
          <p:cNvPr id="5" name="Footer Placeholder 4"/>
          <p:cNvSpPr>
            <a:spLocks noGrp="1"/>
          </p:cNvSpPr>
          <p:nvPr>
            <p:ph type="ftr" sz="quarter" idx="3"/>
          </p:nvPr>
        </p:nvSpPr>
        <p:spPr>
          <a:xfrm>
            <a:off x="4165601" y="6356352"/>
            <a:ext cx="3860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1" y="6356352"/>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121594076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lidemodel.com/account/plans/?utm_source=free&amp;utm_medium=button&amp;utm_campaign=freetemplate"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5" Type="http://schemas.openxmlformats.org/officeDocument/2006/relationships/image" Target="../media/image7.png"/><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ath with trees on the side of a fence&#10;&#10;Description generated with high confidence">
            <a:extLst>
              <a:ext uri="{FF2B5EF4-FFF2-40B4-BE49-F238E27FC236}">
                <a16:creationId xmlns:a16="http://schemas.microsoft.com/office/drawing/2014/main" id="{F65CFF87-1746-4A26-906B-BE326D1D15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5" y="-4916"/>
            <a:ext cx="12202847" cy="6858000"/>
          </a:xfrm>
          <a:prstGeom prst="rect">
            <a:avLst/>
          </a:prstGeom>
        </p:spPr>
      </p:pic>
      <p:sp>
        <p:nvSpPr>
          <p:cNvPr id="44" name="Rectangle 43"/>
          <p:cNvSpPr/>
          <p:nvPr/>
        </p:nvSpPr>
        <p:spPr>
          <a:xfrm>
            <a:off x="-14514" y="0"/>
            <a:ext cx="12206513" cy="6858000"/>
          </a:xfrm>
          <a:prstGeom prst="rect">
            <a:avLst/>
          </a:prstGeom>
          <a:solidFill>
            <a:srgbClr val="294271">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988457" y="1276502"/>
            <a:ext cx="8062686" cy="2646878"/>
          </a:xfrm>
          <a:prstGeom prst="rect">
            <a:avLst/>
          </a:prstGeom>
          <a:noFill/>
        </p:spPr>
        <p:txBody>
          <a:bodyPr wrap="square" rtlCol="0">
            <a:spAutoFit/>
          </a:bodyPr>
          <a:lstStyle/>
          <a:p>
            <a:pPr algn="ctr"/>
            <a:r>
              <a:rPr lang="en-US" sz="16600" dirty="0">
                <a:solidFill>
                  <a:schemeClr val="bg1"/>
                </a:solidFill>
                <a:effectLst>
                  <a:outerShdw blurRad="381000" sx="102000" sy="102000" algn="ctr" rotWithShape="0">
                    <a:prstClr val="black">
                      <a:alpha val="40000"/>
                    </a:prstClr>
                  </a:outerShdw>
                </a:effectLst>
                <a:latin typeface="Calibri Light" panose="020F0302020204030204" pitchFamily="34" charset="0"/>
                <a:cs typeface="Calibri Light" panose="020F0302020204030204" pitchFamily="34" charset="0"/>
              </a:rPr>
              <a:t>VISION</a:t>
            </a:r>
          </a:p>
        </p:txBody>
      </p:sp>
      <p:sp>
        <p:nvSpPr>
          <p:cNvPr id="26" name="Rectangle 25"/>
          <p:cNvSpPr/>
          <p:nvPr/>
        </p:nvSpPr>
        <p:spPr>
          <a:xfrm>
            <a:off x="2057400" y="3327492"/>
            <a:ext cx="8077200" cy="1323439"/>
          </a:xfrm>
          <a:prstGeom prst="rect">
            <a:avLst/>
          </a:prstGeom>
        </p:spPr>
        <p:txBody>
          <a:bodyPr wrap="square">
            <a:spAutoFit/>
          </a:bodyPr>
          <a:lstStyle/>
          <a:p>
            <a:pPr algn="ctr"/>
            <a:r>
              <a:rPr lang="en-US" sz="8000" dirty="0">
                <a:solidFill>
                  <a:schemeClr val="bg1"/>
                </a:solidFill>
                <a:effectLst>
                  <a:outerShdw blurRad="381000" sx="102000" sy="102000" algn="ctr" rotWithShape="0">
                    <a:prstClr val="black">
                      <a:alpha val="40000"/>
                    </a:prstClr>
                  </a:outerShdw>
                </a:effectLst>
                <a:latin typeface="Calibri Light" panose="020F0302020204030204" pitchFamily="34" charset="0"/>
                <a:cs typeface="Calibri Light" panose="020F0302020204030204" pitchFamily="34" charset="0"/>
              </a:rPr>
              <a:t>AND MISSION</a:t>
            </a:r>
          </a:p>
        </p:txBody>
      </p:sp>
      <p:sp>
        <p:nvSpPr>
          <p:cNvPr id="45" name="Rectangle 44"/>
          <p:cNvSpPr/>
          <p:nvPr/>
        </p:nvSpPr>
        <p:spPr>
          <a:xfrm>
            <a:off x="266700" y="304800"/>
            <a:ext cx="11658600" cy="6248400"/>
          </a:xfrm>
          <a:prstGeom prst="rect">
            <a:avLst/>
          </a:prstGeom>
          <a:noFill/>
          <a:ln w="38100">
            <a:solidFill>
              <a:schemeClr val="bg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2819400" y="4419600"/>
            <a:ext cx="6553198" cy="707886"/>
          </a:xfrm>
          <a:prstGeom prst="rect">
            <a:avLst/>
          </a:prstGeom>
        </p:spPr>
        <p:txBody>
          <a:bodyPr wrap="square">
            <a:spAutoFit/>
          </a:bodyPr>
          <a:lstStyle/>
          <a:p>
            <a:pPr algn="ctr"/>
            <a:r>
              <a:rPr lang="en-US" sz="2000" dirty="0">
                <a:solidFill>
                  <a:schemeClr val="bg1"/>
                </a:solidFill>
                <a:latin typeface="+mj-lt"/>
                <a:ea typeface="Open Sans" panose="020B0606030504020204" pitchFamily="34" charset="0"/>
                <a:cs typeface="Arial" panose="020B0604020202020204" pitchFamily="34" charset="0"/>
              </a:rPr>
              <a:t>Lorem ipsum dolor sit amet, consectetur adipiscing elit. Sed vulputate laoreet erat, in auctor neque . </a:t>
            </a:r>
          </a:p>
        </p:txBody>
      </p:sp>
    </p:spTree>
    <p:extLst>
      <p:ext uri="{BB962C8B-B14F-4D97-AF65-F5344CB8AC3E}">
        <p14:creationId xmlns:p14="http://schemas.microsoft.com/office/powerpoint/2010/main" val="2609600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1000"/>
                                        <p:tgtEl>
                                          <p:spTgt spid="4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 grpId="0"/>
      <p:bldP spid="26"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Block Arc 37"/>
          <p:cNvSpPr/>
          <p:nvPr/>
        </p:nvSpPr>
        <p:spPr>
          <a:xfrm rot="16875716">
            <a:off x="1533305" y="1727928"/>
            <a:ext cx="2957564" cy="2957564"/>
          </a:xfrm>
          <a:prstGeom prst="blockArc">
            <a:avLst>
              <a:gd name="adj1" fmla="val 10800000"/>
              <a:gd name="adj2" fmla="val 21477275"/>
              <a:gd name="adj3" fmla="val 113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Calibri Light" panose="020F0302020204030204" pitchFamily="34" charset="0"/>
            </a:endParaRPr>
          </a:p>
        </p:txBody>
      </p:sp>
      <p:sp>
        <p:nvSpPr>
          <p:cNvPr id="39" name="Oval 38"/>
          <p:cNvSpPr/>
          <p:nvPr/>
        </p:nvSpPr>
        <p:spPr>
          <a:xfrm>
            <a:off x="3200400" y="1692539"/>
            <a:ext cx="136261" cy="1362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0" name="Block Arc 39"/>
          <p:cNvSpPr/>
          <p:nvPr/>
        </p:nvSpPr>
        <p:spPr>
          <a:xfrm rot="5059704">
            <a:off x="6715362" y="755957"/>
            <a:ext cx="4093896" cy="4093898"/>
          </a:xfrm>
          <a:prstGeom prst="blockArc">
            <a:avLst>
              <a:gd name="adj1" fmla="val 10800000"/>
              <a:gd name="adj2" fmla="val 21477275"/>
              <a:gd name="adj3" fmla="val 113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alibri Light" panose="020F0302020204030204" pitchFamily="34" charset="0"/>
              <a:cs typeface="Calibri Light" panose="020F0302020204030204" pitchFamily="34" charset="0"/>
            </a:endParaRPr>
          </a:p>
        </p:txBody>
      </p:sp>
      <p:sp>
        <p:nvSpPr>
          <p:cNvPr id="41" name="Oval 40"/>
          <p:cNvSpPr/>
          <p:nvPr/>
        </p:nvSpPr>
        <p:spPr>
          <a:xfrm rot="9783988">
            <a:off x="8911419" y="4726832"/>
            <a:ext cx="188614" cy="1886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7" name="TextBox 6"/>
          <p:cNvSpPr txBox="1"/>
          <p:nvPr/>
        </p:nvSpPr>
        <p:spPr>
          <a:xfrm>
            <a:off x="0" y="5770261"/>
            <a:ext cx="12192000" cy="707886"/>
          </a:xfrm>
          <a:prstGeom prst="rect">
            <a:avLst/>
          </a:prstGeom>
          <a:noFill/>
        </p:spPr>
        <p:txBody>
          <a:bodyPr wrap="square" rtlCol="0">
            <a:spAutoFit/>
          </a:bodyPr>
          <a:lstStyle/>
          <a:p>
            <a:pPr algn="ctr"/>
            <a:r>
              <a:rPr lang="en-US" sz="4000" dirty="0">
                <a:solidFill>
                  <a:schemeClr val="accent1"/>
                </a:solidFill>
                <a:effectLst>
                  <a:outerShdw blurRad="381000" sx="102000" sy="102000" algn="ctr" rotWithShape="0">
                    <a:prstClr val="black">
                      <a:alpha val="40000"/>
                    </a:prstClr>
                  </a:outerShdw>
                </a:effectLst>
                <a:latin typeface="Calibri Light" panose="020F0302020204030204" pitchFamily="34" charset="0"/>
                <a:cs typeface="Calibri Light" panose="020F0302020204030204" pitchFamily="34" charset="0"/>
              </a:rPr>
              <a:t>STATISTICS</a:t>
            </a:r>
          </a:p>
        </p:txBody>
      </p:sp>
      <p:sp>
        <p:nvSpPr>
          <p:cNvPr id="62" name="Rectangle 61"/>
          <p:cNvSpPr/>
          <p:nvPr/>
        </p:nvSpPr>
        <p:spPr>
          <a:xfrm>
            <a:off x="553603" y="4808752"/>
            <a:ext cx="2668589" cy="984885"/>
          </a:xfrm>
          <a:prstGeom prst="rect">
            <a:avLst/>
          </a:prstGeom>
        </p:spPr>
        <p:txBody>
          <a:bodyPr wrap="square">
            <a:spAutoFit/>
          </a:bodyPr>
          <a:lstStyle/>
          <a:p>
            <a:pPr algn="r"/>
            <a:r>
              <a:rPr lang="en-US" sz="1600" b="1" dirty="0">
                <a:solidFill>
                  <a:schemeClr val="accent1"/>
                </a:solidFill>
                <a:latin typeface="Calibri Light" panose="020F0302020204030204" pitchFamily="34" charset="0"/>
                <a:cs typeface="Calibri Light" panose="020F0302020204030204" pitchFamily="34" charset="0"/>
              </a:rPr>
              <a:t>Lorem ipsum dolor sit amet:</a:t>
            </a:r>
          </a:p>
          <a:p>
            <a:pPr algn="r"/>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sp>
        <p:nvSpPr>
          <p:cNvPr id="63" name="Rectangle 62"/>
          <p:cNvSpPr/>
          <p:nvPr/>
        </p:nvSpPr>
        <p:spPr>
          <a:xfrm>
            <a:off x="2398801" y="660662"/>
            <a:ext cx="3111904" cy="769441"/>
          </a:xfrm>
          <a:prstGeom prst="rect">
            <a:avLst/>
          </a:prstGeom>
        </p:spPr>
        <p:txBody>
          <a:bodyPr wrap="square">
            <a:spAutoFit/>
          </a:bodyPr>
          <a:lstStyle/>
          <a:p>
            <a:pPr algn="r"/>
            <a:r>
              <a:rPr lang="en-US" sz="1600" b="1" dirty="0">
                <a:solidFill>
                  <a:schemeClr val="accent4"/>
                </a:solidFill>
                <a:latin typeface="Calibri Light" panose="020F0302020204030204" pitchFamily="34" charset="0"/>
                <a:cs typeface="Calibri Light" panose="020F0302020204030204" pitchFamily="34" charset="0"/>
              </a:rPr>
              <a:t>Lorem ipsum dolor sit amet:</a:t>
            </a:r>
          </a:p>
          <a:p>
            <a:pPr algn="r"/>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sp>
        <p:nvSpPr>
          <p:cNvPr id="64" name="Rectangle 63"/>
          <p:cNvSpPr/>
          <p:nvPr/>
        </p:nvSpPr>
        <p:spPr>
          <a:xfrm>
            <a:off x="8133081" y="5099275"/>
            <a:ext cx="3111904" cy="769441"/>
          </a:xfrm>
          <a:prstGeom prst="rect">
            <a:avLst/>
          </a:prstGeom>
        </p:spPr>
        <p:txBody>
          <a:bodyPr wrap="square">
            <a:spAutoFit/>
          </a:bodyPr>
          <a:lstStyle/>
          <a:p>
            <a:r>
              <a:rPr lang="en-US" sz="1600" b="1" dirty="0">
                <a:solidFill>
                  <a:schemeClr val="accent5"/>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cxnSp>
        <p:nvCxnSpPr>
          <p:cNvPr id="66" name="Elbow Connector 65"/>
          <p:cNvCxnSpPr/>
          <p:nvPr/>
        </p:nvCxnSpPr>
        <p:spPr>
          <a:xfrm>
            <a:off x="5607259" y="1045383"/>
            <a:ext cx="676633" cy="1114408"/>
          </a:xfrm>
          <a:prstGeom prst="bentConnector2">
            <a:avLst/>
          </a:prstGeom>
          <a:ln w="19050">
            <a:solidFill>
              <a:schemeClr val="accent4"/>
            </a:solidFill>
            <a:headEnd type="oval"/>
          </a:ln>
        </p:spPr>
        <p:style>
          <a:lnRef idx="1">
            <a:schemeClr val="accent1"/>
          </a:lnRef>
          <a:fillRef idx="0">
            <a:schemeClr val="accent1"/>
          </a:fillRef>
          <a:effectRef idx="0">
            <a:schemeClr val="accent1"/>
          </a:effectRef>
          <a:fontRef idx="minor">
            <a:schemeClr val="tx1"/>
          </a:fontRef>
        </p:style>
      </p:cxnSp>
      <p:cxnSp>
        <p:nvCxnSpPr>
          <p:cNvPr id="68" name="Elbow Connector 67"/>
          <p:cNvCxnSpPr/>
          <p:nvPr/>
        </p:nvCxnSpPr>
        <p:spPr>
          <a:xfrm rot="5400000" flipH="1" flipV="1">
            <a:off x="3111063" y="4401586"/>
            <a:ext cx="1160238" cy="638978"/>
          </a:xfrm>
          <a:prstGeom prst="bentConnector3">
            <a:avLst>
              <a:gd name="adj1" fmla="val -694"/>
            </a:avLst>
          </a:prstGeom>
          <a:ln w="19050">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72" name="Elbow Connector 71"/>
          <p:cNvCxnSpPr/>
          <p:nvPr/>
        </p:nvCxnSpPr>
        <p:spPr>
          <a:xfrm rot="16200000" flipV="1">
            <a:off x="7295710" y="4712514"/>
            <a:ext cx="1474210" cy="126381"/>
          </a:xfrm>
          <a:prstGeom prst="bentConnector3">
            <a:avLst>
              <a:gd name="adj1" fmla="val 249"/>
            </a:avLst>
          </a:prstGeom>
          <a:ln w="19050">
            <a:solidFill>
              <a:schemeClr val="accent5"/>
            </a:solidFill>
            <a:headEnd type="oval"/>
          </a:ln>
        </p:spPr>
        <p:style>
          <a:lnRef idx="1">
            <a:schemeClr val="accent1"/>
          </a:lnRef>
          <a:fillRef idx="0">
            <a:schemeClr val="accent1"/>
          </a:fillRef>
          <a:effectRef idx="0">
            <a:schemeClr val="accent1"/>
          </a:effectRef>
          <a:fontRef idx="minor">
            <a:schemeClr val="tx1"/>
          </a:fontRef>
        </p:style>
      </p:cxnSp>
      <p:sp>
        <p:nvSpPr>
          <p:cNvPr id="24" name="Freeform 5"/>
          <p:cNvSpPr>
            <a:spLocks noEditPoints="1"/>
          </p:cNvSpPr>
          <p:nvPr/>
        </p:nvSpPr>
        <p:spPr bwMode="auto">
          <a:xfrm>
            <a:off x="1903429" y="2057400"/>
            <a:ext cx="2289140" cy="2298620"/>
          </a:xfrm>
          <a:custGeom>
            <a:avLst/>
            <a:gdLst>
              <a:gd name="T0" fmla="*/ 1284 w 2899"/>
              <a:gd name="T1" fmla="*/ 10 h 2910"/>
              <a:gd name="T2" fmla="*/ 1166 w 2899"/>
              <a:gd name="T3" fmla="*/ 415 h 2910"/>
              <a:gd name="T4" fmla="*/ 921 w 2899"/>
              <a:gd name="T5" fmla="*/ 516 h 2910"/>
              <a:gd name="T6" fmla="*/ 495 w 2899"/>
              <a:gd name="T7" fmla="*/ 358 h 2910"/>
              <a:gd name="T8" fmla="*/ 549 w 2899"/>
              <a:gd name="T9" fmla="*/ 866 h 2910"/>
              <a:gd name="T10" fmla="*/ 441 w 2899"/>
              <a:gd name="T11" fmla="*/ 1077 h 2910"/>
              <a:gd name="T12" fmla="*/ 401 w 2899"/>
              <a:gd name="T13" fmla="*/ 1215 h 2910"/>
              <a:gd name="T14" fmla="*/ 1 w 2899"/>
              <a:gd name="T15" fmla="*/ 1366 h 2910"/>
              <a:gd name="T16" fmla="*/ 6 w 2899"/>
              <a:gd name="T17" fmla="*/ 1604 h 2910"/>
              <a:gd name="T18" fmla="*/ 437 w 2899"/>
              <a:gd name="T19" fmla="*/ 1823 h 2910"/>
              <a:gd name="T20" fmla="*/ 550 w 2899"/>
              <a:gd name="T21" fmla="*/ 2049 h 2910"/>
              <a:gd name="T22" fmla="*/ 483 w 2899"/>
              <a:gd name="T23" fmla="*/ 2542 h 2910"/>
              <a:gd name="T24" fmla="*/ 916 w 2899"/>
              <a:gd name="T25" fmla="*/ 2394 h 2910"/>
              <a:gd name="T26" fmla="*/ 1202 w 2899"/>
              <a:gd name="T27" fmla="*/ 2506 h 2910"/>
              <a:gd name="T28" fmla="*/ 1383 w 2899"/>
              <a:gd name="T29" fmla="*/ 2910 h 2910"/>
              <a:gd name="T30" fmla="*/ 1634 w 2899"/>
              <a:gd name="T31" fmla="*/ 2900 h 2910"/>
              <a:gd name="T32" fmla="*/ 1853 w 2899"/>
              <a:gd name="T33" fmla="*/ 2456 h 2910"/>
              <a:gd name="T34" fmla="*/ 2072 w 2899"/>
              <a:gd name="T35" fmla="*/ 2335 h 2910"/>
              <a:gd name="T36" fmla="*/ 2561 w 2899"/>
              <a:gd name="T37" fmla="*/ 2394 h 2910"/>
              <a:gd name="T38" fmla="*/ 2403 w 2899"/>
              <a:gd name="T39" fmla="*/ 1954 h 2910"/>
              <a:gd name="T40" fmla="*/ 2499 w 2899"/>
              <a:gd name="T41" fmla="*/ 1689 h 2910"/>
              <a:gd name="T42" fmla="*/ 2899 w 2899"/>
              <a:gd name="T43" fmla="*/ 1519 h 2910"/>
              <a:gd name="T44" fmla="*/ 2888 w 2899"/>
              <a:gd name="T45" fmla="*/ 1297 h 2910"/>
              <a:gd name="T46" fmla="*/ 2474 w 2899"/>
              <a:gd name="T47" fmla="*/ 1130 h 2910"/>
              <a:gd name="T48" fmla="*/ 2341 w 2899"/>
              <a:gd name="T49" fmla="*/ 856 h 2910"/>
              <a:gd name="T50" fmla="*/ 2395 w 2899"/>
              <a:gd name="T51" fmla="*/ 350 h 2910"/>
              <a:gd name="T52" fmla="*/ 1920 w 2899"/>
              <a:gd name="T53" fmla="*/ 487 h 2910"/>
              <a:gd name="T54" fmla="*/ 1682 w 2899"/>
              <a:gd name="T55" fmla="*/ 402 h 2910"/>
              <a:gd name="T56" fmla="*/ 1449 w 2899"/>
              <a:gd name="T57" fmla="*/ 0 h 2910"/>
              <a:gd name="T58" fmla="*/ 1392 w 2899"/>
              <a:gd name="T59" fmla="*/ 0 h 2910"/>
              <a:gd name="T60" fmla="*/ 1373 w 2899"/>
              <a:gd name="T61" fmla="*/ 0 h 2910"/>
              <a:gd name="T62" fmla="*/ 1439 w 2899"/>
              <a:gd name="T63" fmla="*/ 1002 h 2910"/>
              <a:gd name="T64" fmla="*/ 1581 w 2899"/>
              <a:gd name="T65" fmla="*/ 1022 h 2910"/>
              <a:gd name="T66" fmla="*/ 1791 w 2899"/>
              <a:gd name="T67" fmla="*/ 1163 h 2910"/>
              <a:gd name="T68" fmla="*/ 1890 w 2899"/>
              <a:gd name="T69" fmla="*/ 1400 h 2910"/>
              <a:gd name="T70" fmla="*/ 1873 w 2899"/>
              <a:gd name="T71" fmla="*/ 1577 h 2910"/>
              <a:gd name="T72" fmla="*/ 1730 w 2899"/>
              <a:gd name="T73" fmla="*/ 1786 h 2910"/>
              <a:gd name="T74" fmla="*/ 1495 w 2899"/>
              <a:gd name="T75" fmla="*/ 1885 h 2910"/>
              <a:gd name="T76" fmla="*/ 1318 w 2899"/>
              <a:gd name="T77" fmla="*/ 1866 h 2910"/>
              <a:gd name="T78" fmla="*/ 1110 w 2899"/>
              <a:gd name="T79" fmla="*/ 1727 h 2910"/>
              <a:gd name="T80" fmla="*/ 1012 w 2899"/>
              <a:gd name="T81" fmla="*/ 1490 h 2910"/>
              <a:gd name="T82" fmla="*/ 1028 w 2899"/>
              <a:gd name="T83" fmla="*/ 1317 h 2910"/>
              <a:gd name="T84" fmla="*/ 1160 w 2899"/>
              <a:gd name="T85" fmla="*/ 1110 h 2910"/>
              <a:gd name="T86" fmla="*/ 1384 w 2899"/>
              <a:gd name="T87" fmla="*/ 1006 h 2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99" h="2910">
                <a:moveTo>
                  <a:pt x="1374" y="0"/>
                </a:moveTo>
                <a:lnTo>
                  <a:pt x="1328" y="4"/>
                </a:lnTo>
                <a:lnTo>
                  <a:pt x="1284" y="10"/>
                </a:lnTo>
                <a:lnTo>
                  <a:pt x="1281" y="10"/>
                </a:lnTo>
                <a:lnTo>
                  <a:pt x="1209" y="404"/>
                </a:lnTo>
                <a:lnTo>
                  <a:pt x="1166" y="415"/>
                </a:lnTo>
                <a:lnTo>
                  <a:pt x="1081" y="443"/>
                </a:lnTo>
                <a:lnTo>
                  <a:pt x="998" y="476"/>
                </a:lnTo>
                <a:lnTo>
                  <a:pt x="921" y="516"/>
                </a:lnTo>
                <a:lnTo>
                  <a:pt x="883" y="538"/>
                </a:lnTo>
                <a:lnTo>
                  <a:pt x="560" y="306"/>
                </a:lnTo>
                <a:lnTo>
                  <a:pt x="495" y="358"/>
                </a:lnTo>
                <a:lnTo>
                  <a:pt x="378" y="474"/>
                </a:lnTo>
                <a:lnTo>
                  <a:pt x="325" y="538"/>
                </a:lnTo>
                <a:lnTo>
                  <a:pt x="549" y="866"/>
                </a:lnTo>
                <a:lnTo>
                  <a:pt x="523" y="905"/>
                </a:lnTo>
                <a:lnTo>
                  <a:pt x="478" y="989"/>
                </a:lnTo>
                <a:lnTo>
                  <a:pt x="441" y="1077"/>
                </a:lnTo>
                <a:lnTo>
                  <a:pt x="412" y="1167"/>
                </a:lnTo>
                <a:lnTo>
                  <a:pt x="401" y="1215"/>
                </a:lnTo>
                <a:lnTo>
                  <a:pt x="401" y="1215"/>
                </a:lnTo>
                <a:lnTo>
                  <a:pt x="401" y="1216"/>
                </a:lnTo>
                <a:lnTo>
                  <a:pt x="10" y="1278"/>
                </a:lnTo>
                <a:lnTo>
                  <a:pt x="1" y="1366"/>
                </a:lnTo>
                <a:lnTo>
                  <a:pt x="0" y="1457"/>
                </a:lnTo>
                <a:lnTo>
                  <a:pt x="0" y="1531"/>
                </a:lnTo>
                <a:lnTo>
                  <a:pt x="6" y="1604"/>
                </a:lnTo>
                <a:lnTo>
                  <a:pt x="396" y="1673"/>
                </a:lnTo>
                <a:lnTo>
                  <a:pt x="408" y="1725"/>
                </a:lnTo>
                <a:lnTo>
                  <a:pt x="437" y="1823"/>
                </a:lnTo>
                <a:lnTo>
                  <a:pt x="475" y="1917"/>
                </a:lnTo>
                <a:lnTo>
                  <a:pt x="523" y="2006"/>
                </a:lnTo>
                <a:lnTo>
                  <a:pt x="550" y="2049"/>
                </a:lnTo>
                <a:lnTo>
                  <a:pt x="317" y="2368"/>
                </a:lnTo>
                <a:lnTo>
                  <a:pt x="369" y="2430"/>
                </a:lnTo>
                <a:lnTo>
                  <a:pt x="483" y="2542"/>
                </a:lnTo>
                <a:lnTo>
                  <a:pt x="544" y="2593"/>
                </a:lnTo>
                <a:lnTo>
                  <a:pt x="873" y="2367"/>
                </a:lnTo>
                <a:lnTo>
                  <a:pt x="916" y="2394"/>
                </a:lnTo>
                <a:lnTo>
                  <a:pt x="1007" y="2440"/>
                </a:lnTo>
                <a:lnTo>
                  <a:pt x="1103" y="2478"/>
                </a:lnTo>
                <a:lnTo>
                  <a:pt x="1202" y="2506"/>
                </a:lnTo>
                <a:lnTo>
                  <a:pt x="1255" y="2516"/>
                </a:lnTo>
                <a:lnTo>
                  <a:pt x="1315" y="2907"/>
                </a:lnTo>
                <a:lnTo>
                  <a:pt x="1383" y="2910"/>
                </a:lnTo>
                <a:lnTo>
                  <a:pt x="1449" y="2910"/>
                </a:lnTo>
                <a:lnTo>
                  <a:pt x="1542" y="2910"/>
                </a:lnTo>
                <a:lnTo>
                  <a:pt x="1634" y="2900"/>
                </a:lnTo>
                <a:lnTo>
                  <a:pt x="1709" y="2502"/>
                </a:lnTo>
                <a:lnTo>
                  <a:pt x="1758" y="2489"/>
                </a:lnTo>
                <a:lnTo>
                  <a:pt x="1853" y="2456"/>
                </a:lnTo>
                <a:lnTo>
                  <a:pt x="1944" y="2414"/>
                </a:lnTo>
                <a:lnTo>
                  <a:pt x="2031" y="2364"/>
                </a:lnTo>
                <a:lnTo>
                  <a:pt x="2072" y="2335"/>
                </a:lnTo>
                <a:lnTo>
                  <a:pt x="2388" y="2567"/>
                </a:lnTo>
                <a:lnTo>
                  <a:pt x="2448" y="2512"/>
                </a:lnTo>
                <a:lnTo>
                  <a:pt x="2561" y="2394"/>
                </a:lnTo>
                <a:lnTo>
                  <a:pt x="2609" y="2329"/>
                </a:lnTo>
                <a:lnTo>
                  <a:pt x="2380" y="1996"/>
                </a:lnTo>
                <a:lnTo>
                  <a:pt x="2403" y="1954"/>
                </a:lnTo>
                <a:lnTo>
                  <a:pt x="2443" y="1869"/>
                </a:lnTo>
                <a:lnTo>
                  <a:pt x="2474" y="1781"/>
                </a:lnTo>
                <a:lnTo>
                  <a:pt x="2499" y="1689"/>
                </a:lnTo>
                <a:lnTo>
                  <a:pt x="2507" y="1642"/>
                </a:lnTo>
                <a:lnTo>
                  <a:pt x="2895" y="1580"/>
                </a:lnTo>
                <a:lnTo>
                  <a:pt x="2899" y="1519"/>
                </a:lnTo>
                <a:lnTo>
                  <a:pt x="2899" y="1457"/>
                </a:lnTo>
                <a:lnTo>
                  <a:pt x="2898" y="1404"/>
                </a:lnTo>
                <a:lnTo>
                  <a:pt x="2888" y="1297"/>
                </a:lnTo>
                <a:lnTo>
                  <a:pt x="2881" y="1245"/>
                </a:lnTo>
                <a:lnTo>
                  <a:pt x="2487" y="1173"/>
                </a:lnTo>
                <a:lnTo>
                  <a:pt x="2474" y="1130"/>
                </a:lnTo>
                <a:lnTo>
                  <a:pt x="2444" y="1048"/>
                </a:lnTo>
                <a:lnTo>
                  <a:pt x="2387" y="930"/>
                </a:lnTo>
                <a:lnTo>
                  <a:pt x="2341" y="856"/>
                </a:lnTo>
                <a:lnTo>
                  <a:pt x="2573" y="536"/>
                </a:lnTo>
                <a:lnTo>
                  <a:pt x="2517" y="471"/>
                </a:lnTo>
                <a:lnTo>
                  <a:pt x="2395" y="350"/>
                </a:lnTo>
                <a:lnTo>
                  <a:pt x="2328" y="297"/>
                </a:lnTo>
                <a:lnTo>
                  <a:pt x="1993" y="528"/>
                </a:lnTo>
                <a:lnTo>
                  <a:pt x="1920" y="487"/>
                </a:lnTo>
                <a:lnTo>
                  <a:pt x="1805" y="438"/>
                </a:lnTo>
                <a:lnTo>
                  <a:pt x="1723" y="412"/>
                </a:lnTo>
                <a:lnTo>
                  <a:pt x="1682" y="402"/>
                </a:lnTo>
                <a:lnTo>
                  <a:pt x="1620" y="10"/>
                </a:lnTo>
                <a:lnTo>
                  <a:pt x="1535" y="2"/>
                </a:lnTo>
                <a:lnTo>
                  <a:pt x="1449" y="0"/>
                </a:lnTo>
                <a:lnTo>
                  <a:pt x="1426" y="0"/>
                </a:lnTo>
                <a:lnTo>
                  <a:pt x="1402" y="0"/>
                </a:lnTo>
                <a:lnTo>
                  <a:pt x="1392" y="0"/>
                </a:lnTo>
                <a:lnTo>
                  <a:pt x="1380" y="0"/>
                </a:lnTo>
                <a:lnTo>
                  <a:pt x="1377" y="0"/>
                </a:lnTo>
                <a:lnTo>
                  <a:pt x="1373" y="0"/>
                </a:lnTo>
                <a:lnTo>
                  <a:pt x="1374" y="0"/>
                </a:lnTo>
                <a:close/>
                <a:moveTo>
                  <a:pt x="1427" y="1002"/>
                </a:moveTo>
                <a:lnTo>
                  <a:pt x="1439" y="1002"/>
                </a:lnTo>
                <a:lnTo>
                  <a:pt x="1450" y="1002"/>
                </a:lnTo>
                <a:lnTo>
                  <a:pt x="1495" y="1003"/>
                </a:lnTo>
                <a:lnTo>
                  <a:pt x="1581" y="1022"/>
                </a:lnTo>
                <a:lnTo>
                  <a:pt x="1660" y="1055"/>
                </a:lnTo>
                <a:lnTo>
                  <a:pt x="1730" y="1103"/>
                </a:lnTo>
                <a:lnTo>
                  <a:pt x="1791" y="1163"/>
                </a:lnTo>
                <a:lnTo>
                  <a:pt x="1838" y="1234"/>
                </a:lnTo>
                <a:lnTo>
                  <a:pt x="1873" y="1313"/>
                </a:lnTo>
                <a:lnTo>
                  <a:pt x="1890" y="1400"/>
                </a:lnTo>
                <a:lnTo>
                  <a:pt x="1891" y="1446"/>
                </a:lnTo>
                <a:lnTo>
                  <a:pt x="1890" y="1490"/>
                </a:lnTo>
                <a:lnTo>
                  <a:pt x="1873" y="1577"/>
                </a:lnTo>
                <a:lnTo>
                  <a:pt x="1838" y="1656"/>
                </a:lnTo>
                <a:lnTo>
                  <a:pt x="1791" y="1727"/>
                </a:lnTo>
                <a:lnTo>
                  <a:pt x="1730" y="1786"/>
                </a:lnTo>
                <a:lnTo>
                  <a:pt x="1660" y="1833"/>
                </a:lnTo>
                <a:lnTo>
                  <a:pt x="1581" y="1866"/>
                </a:lnTo>
                <a:lnTo>
                  <a:pt x="1495" y="1885"/>
                </a:lnTo>
                <a:lnTo>
                  <a:pt x="1450" y="1887"/>
                </a:lnTo>
                <a:lnTo>
                  <a:pt x="1404" y="1885"/>
                </a:lnTo>
                <a:lnTo>
                  <a:pt x="1318" y="1866"/>
                </a:lnTo>
                <a:lnTo>
                  <a:pt x="1239" y="1833"/>
                </a:lnTo>
                <a:lnTo>
                  <a:pt x="1169" y="1786"/>
                </a:lnTo>
                <a:lnTo>
                  <a:pt x="1110" y="1727"/>
                </a:lnTo>
                <a:lnTo>
                  <a:pt x="1063" y="1656"/>
                </a:lnTo>
                <a:lnTo>
                  <a:pt x="1030" y="1577"/>
                </a:lnTo>
                <a:lnTo>
                  <a:pt x="1012" y="1490"/>
                </a:lnTo>
                <a:lnTo>
                  <a:pt x="1010" y="1446"/>
                </a:lnTo>
                <a:lnTo>
                  <a:pt x="1011" y="1401"/>
                </a:lnTo>
                <a:lnTo>
                  <a:pt x="1028" y="1317"/>
                </a:lnTo>
                <a:lnTo>
                  <a:pt x="1060" y="1240"/>
                </a:lnTo>
                <a:lnTo>
                  <a:pt x="1104" y="1170"/>
                </a:lnTo>
                <a:lnTo>
                  <a:pt x="1160" y="1110"/>
                </a:lnTo>
                <a:lnTo>
                  <a:pt x="1226" y="1062"/>
                </a:lnTo>
                <a:lnTo>
                  <a:pt x="1303" y="1026"/>
                </a:lnTo>
                <a:lnTo>
                  <a:pt x="1384" y="1006"/>
                </a:lnTo>
                <a:lnTo>
                  <a:pt x="1427" y="1002"/>
                </a:lnTo>
                <a:close/>
              </a:path>
            </a:pathLst>
          </a:custGeom>
          <a:solidFill>
            <a:schemeClr val="accent1"/>
          </a:solidFill>
          <a:ln w="34925">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3" name="Oval 42"/>
          <p:cNvSpPr/>
          <p:nvPr/>
        </p:nvSpPr>
        <p:spPr>
          <a:xfrm>
            <a:off x="2505369" y="2664080"/>
            <a:ext cx="1085260" cy="1085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grpSp>
        <p:nvGrpSpPr>
          <p:cNvPr id="46" name="Group 45"/>
          <p:cNvGrpSpPr/>
          <p:nvPr/>
        </p:nvGrpSpPr>
        <p:grpSpPr>
          <a:xfrm>
            <a:off x="2794432" y="2826337"/>
            <a:ext cx="501127" cy="508625"/>
            <a:chOff x="2797176" y="4087813"/>
            <a:chExt cx="636588" cy="646113"/>
          </a:xfrm>
          <a:solidFill>
            <a:schemeClr val="accent1"/>
          </a:solidFill>
        </p:grpSpPr>
        <p:sp>
          <p:nvSpPr>
            <p:cNvPr id="47" name="Freeform 6"/>
            <p:cNvSpPr>
              <a:spLocks noEditPoints="1"/>
            </p:cNvSpPr>
            <p:nvPr/>
          </p:nvSpPr>
          <p:spPr bwMode="auto">
            <a:xfrm>
              <a:off x="2797176" y="4087813"/>
              <a:ext cx="636588" cy="646113"/>
            </a:xfrm>
            <a:custGeom>
              <a:avLst/>
              <a:gdLst>
                <a:gd name="T0" fmla="*/ 109 w 199"/>
                <a:gd name="T1" fmla="*/ 24 h 200"/>
                <a:gd name="T2" fmla="*/ 23 w 199"/>
                <a:gd name="T3" fmla="*/ 24 h 200"/>
                <a:gd name="T4" fmla="*/ 23 w 199"/>
                <a:gd name="T5" fmla="*/ 110 h 200"/>
                <a:gd name="T6" fmla="*/ 105 w 199"/>
                <a:gd name="T7" fmla="*/ 114 h 200"/>
                <a:gd name="T8" fmla="*/ 118 w 199"/>
                <a:gd name="T9" fmla="*/ 128 h 200"/>
                <a:gd name="T10" fmla="*/ 121 w 199"/>
                <a:gd name="T11" fmla="*/ 142 h 200"/>
                <a:gd name="T12" fmla="*/ 174 w 199"/>
                <a:gd name="T13" fmla="*/ 194 h 200"/>
                <a:gd name="T14" fmla="*/ 193 w 199"/>
                <a:gd name="T15" fmla="*/ 194 h 200"/>
                <a:gd name="T16" fmla="*/ 193 w 199"/>
                <a:gd name="T17" fmla="*/ 175 h 200"/>
                <a:gd name="T18" fmla="*/ 141 w 199"/>
                <a:gd name="T19" fmla="*/ 122 h 200"/>
                <a:gd name="T20" fmla="*/ 127 w 199"/>
                <a:gd name="T21" fmla="*/ 119 h 200"/>
                <a:gd name="T22" fmla="*/ 113 w 199"/>
                <a:gd name="T23" fmla="*/ 105 h 200"/>
                <a:gd name="T24" fmla="*/ 109 w 199"/>
                <a:gd name="T25" fmla="*/ 24 h 200"/>
                <a:gd name="T26" fmla="*/ 30 w 199"/>
                <a:gd name="T27" fmla="*/ 103 h 200"/>
                <a:gd name="T28" fmla="*/ 30 w 199"/>
                <a:gd name="T29" fmla="*/ 31 h 200"/>
                <a:gd name="T30" fmla="*/ 102 w 199"/>
                <a:gd name="T31" fmla="*/ 31 h 200"/>
                <a:gd name="T32" fmla="*/ 102 w 199"/>
                <a:gd name="T33" fmla="*/ 103 h 200"/>
                <a:gd name="T34" fmla="*/ 30 w 199"/>
                <a:gd name="T35" fmla="*/ 10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9" h="200">
                  <a:moveTo>
                    <a:pt x="109" y="24"/>
                  </a:moveTo>
                  <a:cubicBezTo>
                    <a:pt x="86" y="0"/>
                    <a:pt x="47" y="0"/>
                    <a:pt x="23" y="24"/>
                  </a:cubicBezTo>
                  <a:cubicBezTo>
                    <a:pt x="0" y="48"/>
                    <a:pt x="0" y="86"/>
                    <a:pt x="23" y="110"/>
                  </a:cubicBezTo>
                  <a:cubicBezTo>
                    <a:pt x="45" y="132"/>
                    <a:pt x="81" y="134"/>
                    <a:pt x="105" y="114"/>
                  </a:cubicBezTo>
                  <a:cubicBezTo>
                    <a:pt x="118" y="128"/>
                    <a:pt x="118" y="128"/>
                    <a:pt x="118" y="128"/>
                  </a:cubicBezTo>
                  <a:cubicBezTo>
                    <a:pt x="116" y="132"/>
                    <a:pt x="117" y="138"/>
                    <a:pt x="121" y="142"/>
                  </a:cubicBezTo>
                  <a:cubicBezTo>
                    <a:pt x="174" y="194"/>
                    <a:pt x="174" y="194"/>
                    <a:pt x="174" y="194"/>
                  </a:cubicBezTo>
                  <a:cubicBezTo>
                    <a:pt x="179" y="200"/>
                    <a:pt x="188" y="200"/>
                    <a:pt x="193" y="194"/>
                  </a:cubicBezTo>
                  <a:cubicBezTo>
                    <a:pt x="199" y="189"/>
                    <a:pt x="199" y="180"/>
                    <a:pt x="193" y="175"/>
                  </a:cubicBezTo>
                  <a:cubicBezTo>
                    <a:pt x="141" y="122"/>
                    <a:pt x="141" y="122"/>
                    <a:pt x="141" y="122"/>
                  </a:cubicBezTo>
                  <a:cubicBezTo>
                    <a:pt x="137" y="118"/>
                    <a:pt x="132" y="117"/>
                    <a:pt x="127" y="119"/>
                  </a:cubicBezTo>
                  <a:cubicBezTo>
                    <a:pt x="113" y="105"/>
                    <a:pt x="113" y="105"/>
                    <a:pt x="113" y="105"/>
                  </a:cubicBezTo>
                  <a:cubicBezTo>
                    <a:pt x="133" y="82"/>
                    <a:pt x="131" y="46"/>
                    <a:pt x="109" y="24"/>
                  </a:cubicBezTo>
                  <a:close/>
                  <a:moveTo>
                    <a:pt x="30" y="103"/>
                  </a:moveTo>
                  <a:cubicBezTo>
                    <a:pt x="11" y="83"/>
                    <a:pt x="11" y="51"/>
                    <a:pt x="30" y="31"/>
                  </a:cubicBezTo>
                  <a:cubicBezTo>
                    <a:pt x="50" y="11"/>
                    <a:pt x="82" y="11"/>
                    <a:pt x="102" y="31"/>
                  </a:cubicBezTo>
                  <a:cubicBezTo>
                    <a:pt x="122" y="51"/>
                    <a:pt x="122" y="83"/>
                    <a:pt x="102" y="103"/>
                  </a:cubicBezTo>
                  <a:cubicBezTo>
                    <a:pt x="82" y="123"/>
                    <a:pt x="50" y="123"/>
                    <a:pt x="3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48" name="Freeform 7"/>
            <p:cNvSpPr>
              <a:spLocks/>
            </p:cNvSpPr>
            <p:nvPr/>
          </p:nvSpPr>
          <p:spPr bwMode="auto">
            <a:xfrm>
              <a:off x="2901951" y="4206876"/>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3 h 13"/>
                <a:gd name="T10" fmla="*/ 4 w 65"/>
                <a:gd name="T11" fmla="*/ 0 h 13"/>
                <a:gd name="T12" fmla="*/ 61 w 65"/>
                <a:gd name="T13" fmla="*/ 0 h 13"/>
                <a:gd name="T14" fmla="*/ 65 w 65"/>
                <a:gd name="T15" fmla="*/ 3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1"/>
                    <a:pt x="63" y="13"/>
                    <a:pt x="61" y="13"/>
                  </a:cubicBezTo>
                  <a:cubicBezTo>
                    <a:pt x="4" y="13"/>
                    <a:pt x="4" y="13"/>
                    <a:pt x="4" y="13"/>
                  </a:cubicBezTo>
                  <a:cubicBezTo>
                    <a:pt x="2" y="13"/>
                    <a:pt x="0" y="11"/>
                    <a:pt x="0" y="9"/>
                  </a:cubicBezTo>
                  <a:cubicBezTo>
                    <a:pt x="0" y="3"/>
                    <a:pt x="0" y="3"/>
                    <a:pt x="0" y="3"/>
                  </a:cubicBezTo>
                  <a:cubicBezTo>
                    <a:pt x="0" y="1"/>
                    <a:pt x="2" y="0"/>
                    <a:pt x="4" y="0"/>
                  </a:cubicBezTo>
                  <a:cubicBezTo>
                    <a:pt x="61" y="0"/>
                    <a:pt x="61" y="0"/>
                    <a:pt x="61" y="0"/>
                  </a:cubicBezTo>
                  <a:cubicBezTo>
                    <a:pt x="63" y="0"/>
                    <a:pt x="65" y="1"/>
                    <a:pt x="65" y="3"/>
                  </a:cubicBezTo>
                  <a:lnTo>
                    <a:pt x="65"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49" name="Freeform 8"/>
            <p:cNvSpPr>
              <a:spLocks/>
            </p:cNvSpPr>
            <p:nvPr/>
          </p:nvSpPr>
          <p:spPr bwMode="auto">
            <a:xfrm>
              <a:off x="2901951" y="4281488"/>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4 h 13"/>
                <a:gd name="T10" fmla="*/ 4 w 65"/>
                <a:gd name="T11" fmla="*/ 0 h 13"/>
                <a:gd name="T12" fmla="*/ 61 w 65"/>
                <a:gd name="T13" fmla="*/ 0 h 13"/>
                <a:gd name="T14" fmla="*/ 65 w 65"/>
                <a:gd name="T15" fmla="*/ 4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2"/>
                    <a:pt x="63" y="13"/>
                    <a:pt x="61" y="13"/>
                  </a:cubicBezTo>
                  <a:cubicBezTo>
                    <a:pt x="4" y="13"/>
                    <a:pt x="4" y="13"/>
                    <a:pt x="4" y="13"/>
                  </a:cubicBezTo>
                  <a:cubicBezTo>
                    <a:pt x="2" y="13"/>
                    <a:pt x="0" y="12"/>
                    <a:pt x="0" y="9"/>
                  </a:cubicBezTo>
                  <a:cubicBezTo>
                    <a:pt x="0" y="4"/>
                    <a:pt x="0" y="4"/>
                    <a:pt x="0" y="4"/>
                  </a:cubicBezTo>
                  <a:cubicBezTo>
                    <a:pt x="0" y="1"/>
                    <a:pt x="2" y="0"/>
                    <a:pt x="4" y="0"/>
                  </a:cubicBezTo>
                  <a:cubicBezTo>
                    <a:pt x="61" y="0"/>
                    <a:pt x="61" y="0"/>
                    <a:pt x="61" y="0"/>
                  </a:cubicBezTo>
                  <a:cubicBezTo>
                    <a:pt x="63" y="0"/>
                    <a:pt x="65" y="1"/>
                    <a:pt x="65" y="4"/>
                  </a:cubicBezTo>
                  <a:lnTo>
                    <a:pt x="65"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50" name="Freeform 9"/>
            <p:cNvSpPr>
              <a:spLocks/>
            </p:cNvSpPr>
            <p:nvPr/>
          </p:nvSpPr>
          <p:spPr bwMode="auto">
            <a:xfrm>
              <a:off x="2901951" y="4356101"/>
              <a:ext cx="106363" cy="44450"/>
            </a:xfrm>
            <a:custGeom>
              <a:avLst/>
              <a:gdLst>
                <a:gd name="T0" fmla="*/ 33 w 33"/>
                <a:gd name="T1" fmla="*/ 10 h 14"/>
                <a:gd name="T2" fmla="*/ 29 w 33"/>
                <a:gd name="T3" fmla="*/ 14 h 14"/>
                <a:gd name="T4" fmla="*/ 4 w 33"/>
                <a:gd name="T5" fmla="*/ 14 h 14"/>
                <a:gd name="T6" fmla="*/ 0 w 33"/>
                <a:gd name="T7" fmla="*/ 10 h 14"/>
                <a:gd name="T8" fmla="*/ 0 w 33"/>
                <a:gd name="T9" fmla="*/ 4 h 14"/>
                <a:gd name="T10" fmla="*/ 4 w 33"/>
                <a:gd name="T11" fmla="*/ 0 h 14"/>
                <a:gd name="T12" fmla="*/ 29 w 33"/>
                <a:gd name="T13" fmla="*/ 0 h 14"/>
                <a:gd name="T14" fmla="*/ 33 w 33"/>
                <a:gd name="T15" fmla="*/ 4 h 14"/>
                <a:gd name="T16" fmla="*/ 33 w 33"/>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4">
                  <a:moveTo>
                    <a:pt x="33" y="10"/>
                  </a:moveTo>
                  <a:cubicBezTo>
                    <a:pt x="33" y="12"/>
                    <a:pt x="31" y="14"/>
                    <a:pt x="29" y="14"/>
                  </a:cubicBezTo>
                  <a:cubicBezTo>
                    <a:pt x="4" y="14"/>
                    <a:pt x="4" y="14"/>
                    <a:pt x="4" y="14"/>
                  </a:cubicBezTo>
                  <a:cubicBezTo>
                    <a:pt x="2" y="14"/>
                    <a:pt x="0" y="12"/>
                    <a:pt x="0" y="10"/>
                  </a:cubicBezTo>
                  <a:cubicBezTo>
                    <a:pt x="0" y="4"/>
                    <a:pt x="0" y="4"/>
                    <a:pt x="0" y="4"/>
                  </a:cubicBezTo>
                  <a:cubicBezTo>
                    <a:pt x="0" y="2"/>
                    <a:pt x="2" y="0"/>
                    <a:pt x="4" y="0"/>
                  </a:cubicBezTo>
                  <a:cubicBezTo>
                    <a:pt x="29" y="0"/>
                    <a:pt x="29" y="0"/>
                    <a:pt x="29" y="0"/>
                  </a:cubicBezTo>
                  <a:cubicBezTo>
                    <a:pt x="31" y="0"/>
                    <a:pt x="33" y="2"/>
                    <a:pt x="33" y="4"/>
                  </a:cubicBezTo>
                  <a:lnTo>
                    <a:pt x="33"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sp>
        <p:nvSpPr>
          <p:cNvPr id="75" name="Rectangle 74"/>
          <p:cNvSpPr/>
          <p:nvPr/>
        </p:nvSpPr>
        <p:spPr>
          <a:xfrm>
            <a:off x="2648559" y="3288114"/>
            <a:ext cx="784126" cy="400110"/>
          </a:xfrm>
          <a:prstGeom prst="rect">
            <a:avLst/>
          </a:prstGeom>
        </p:spPr>
        <p:txBody>
          <a:bodyPr wrap="square">
            <a:spAutoFit/>
          </a:bodyPr>
          <a:lstStyle/>
          <a:p>
            <a:pPr algn="ctr"/>
            <a:r>
              <a:rPr lang="en-US" sz="2000" b="1" dirty="0">
                <a:solidFill>
                  <a:schemeClr val="accent1"/>
                </a:solidFill>
                <a:latin typeface="Calibri Light" panose="020F0302020204030204" pitchFamily="34" charset="0"/>
                <a:cs typeface="Calibri Light" panose="020F0302020204030204" pitchFamily="34" charset="0"/>
              </a:rPr>
              <a:t>10%</a:t>
            </a:r>
            <a:endParaRPr lang="en-US" sz="1800" dirty="0">
              <a:solidFill>
                <a:schemeClr val="bg1"/>
              </a:solidFill>
              <a:latin typeface="Calibri Light" panose="020F0302020204030204" pitchFamily="34" charset="0"/>
              <a:cs typeface="Calibri Light" panose="020F0302020204030204" pitchFamily="34" charset="0"/>
            </a:endParaRPr>
          </a:p>
        </p:txBody>
      </p:sp>
      <p:sp>
        <p:nvSpPr>
          <p:cNvPr id="25" name="Freeform 5"/>
          <p:cNvSpPr>
            <a:spLocks noEditPoints="1"/>
          </p:cNvSpPr>
          <p:nvPr/>
        </p:nvSpPr>
        <p:spPr bwMode="auto">
          <a:xfrm rot="21320632">
            <a:off x="3946858" y="1736446"/>
            <a:ext cx="3499692" cy="3514185"/>
          </a:xfrm>
          <a:custGeom>
            <a:avLst/>
            <a:gdLst>
              <a:gd name="T0" fmla="*/ 1284 w 2899"/>
              <a:gd name="T1" fmla="*/ 10 h 2910"/>
              <a:gd name="T2" fmla="*/ 1166 w 2899"/>
              <a:gd name="T3" fmla="*/ 415 h 2910"/>
              <a:gd name="T4" fmla="*/ 921 w 2899"/>
              <a:gd name="T5" fmla="*/ 516 h 2910"/>
              <a:gd name="T6" fmla="*/ 495 w 2899"/>
              <a:gd name="T7" fmla="*/ 358 h 2910"/>
              <a:gd name="T8" fmla="*/ 549 w 2899"/>
              <a:gd name="T9" fmla="*/ 866 h 2910"/>
              <a:gd name="T10" fmla="*/ 441 w 2899"/>
              <a:gd name="T11" fmla="*/ 1077 h 2910"/>
              <a:gd name="T12" fmla="*/ 401 w 2899"/>
              <a:gd name="T13" fmla="*/ 1215 h 2910"/>
              <a:gd name="T14" fmla="*/ 1 w 2899"/>
              <a:gd name="T15" fmla="*/ 1366 h 2910"/>
              <a:gd name="T16" fmla="*/ 6 w 2899"/>
              <a:gd name="T17" fmla="*/ 1604 h 2910"/>
              <a:gd name="T18" fmla="*/ 437 w 2899"/>
              <a:gd name="T19" fmla="*/ 1823 h 2910"/>
              <a:gd name="T20" fmla="*/ 550 w 2899"/>
              <a:gd name="T21" fmla="*/ 2049 h 2910"/>
              <a:gd name="T22" fmla="*/ 483 w 2899"/>
              <a:gd name="T23" fmla="*/ 2542 h 2910"/>
              <a:gd name="T24" fmla="*/ 916 w 2899"/>
              <a:gd name="T25" fmla="*/ 2394 h 2910"/>
              <a:gd name="T26" fmla="*/ 1202 w 2899"/>
              <a:gd name="T27" fmla="*/ 2506 h 2910"/>
              <a:gd name="T28" fmla="*/ 1383 w 2899"/>
              <a:gd name="T29" fmla="*/ 2910 h 2910"/>
              <a:gd name="T30" fmla="*/ 1634 w 2899"/>
              <a:gd name="T31" fmla="*/ 2900 h 2910"/>
              <a:gd name="T32" fmla="*/ 1853 w 2899"/>
              <a:gd name="T33" fmla="*/ 2456 h 2910"/>
              <a:gd name="T34" fmla="*/ 2072 w 2899"/>
              <a:gd name="T35" fmla="*/ 2335 h 2910"/>
              <a:gd name="T36" fmla="*/ 2561 w 2899"/>
              <a:gd name="T37" fmla="*/ 2394 h 2910"/>
              <a:gd name="T38" fmla="*/ 2403 w 2899"/>
              <a:gd name="T39" fmla="*/ 1954 h 2910"/>
              <a:gd name="T40" fmla="*/ 2499 w 2899"/>
              <a:gd name="T41" fmla="*/ 1689 h 2910"/>
              <a:gd name="T42" fmla="*/ 2899 w 2899"/>
              <a:gd name="T43" fmla="*/ 1519 h 2910"/>
              <a:gd name="T44" fmla="*/ 2888 w 2899"/>
              <a:gd name="T45" fmla="*/ 1297 h 2910"/>
              <a:gd name="T46" fmla="*/ 2474 w 2899"/>
              <a:gd name="T47" fmla="*/ 1130 h 2910"/>
              <a:gd name="T48" fmla="*/ 2341 w 2899"/>
              <a:gd name="T49" fmla="*/ 856 h 2910"/>
              <a:gd name="T50" fmla="*/ 2395 w 2899"/>
              <a:gd name="T51" fmla="*/ 350 h 2910"/>
              <a:gd name="T52" fmla="*/ 1920 w 2899"/>
              <a:gd name="T53" fmla="*/ 487 h 2910"/>
              <a:gd name="T54" fmla="*/ 1682 w 2899"/>
              <a:gd name="T55" fmla="*/ 402 h 2910"/>
              <a:gd name="T56" fmla="*/ 1449 w 2899"/>
              <a:gd name="T57" fmla="*/ 0 h 2910"/>
              <a:gd name="T58" fmla="*/ 1392 w 2899"/>
              <a:gd name="T59" fmla="*/ 0 h 2910"/>
              <a:gd name="T60" fmla="*/ 1373 w 2899"/>
              <a:gd name="T61" fmla="*/ 0 h 2910"/>
              <a:gd name="T62" fmla="*/ 1439 w 2899"/>
              <a:gd name="T63" fmla="*/ 1002 h 2910"/>
              <a:gd name="T64" fmla="*/ 1581 w 2899"/>
              <a:gd name="T65" fmla="*/ 1022 h 2910"/>
              <a:gd name="T66" fmla="*/ 1791 w 2899"/>
              <a:gd name="T67" fmla="*/ 1163 h 2910"/>
              <a:gd name="T68" fmla="*/ 1890 w 2899"/>
              <a:gd name="T69" fmla="*/ 1400 h 2910"/>
              <a:gd name="T70" fmla="*/ 1873 w 2899"/>
              <a:gd name="T71" fmla="*/ 1577 h 2910"/>
              <a:gd name="T72" fmla="*/ 1730 w 2899"/>
              <a:gd name="T73" fmla="*/ 1786 h 2910"/>
              <a:gd name="T74" fmla="*/ 1495 w 2899"/>
              <a:gd name="T75" fmla="*/ 1885 h 2910"/>
              <a:gd name="T76" fmla="*/ 1318 w 2899"/>
              <a:gd name="T77" fmla="*/ 1866 h 2910"/>
              <a:gd name="T78" fmla="*/ 1110 w 2899"/>
              <a:gd name="T79" fmla="*/ 1727 h 2910"/>
              <a:gd name="T80" fmla="*/ 1012 w 2899"/>
              <a:gd name="T81" fmla="*/ 1490 h 2910"/>
              <a:gd name="T82" fmla="*/ 1028 w 2899"/>
              <a:gd name="T83" fmla="*/ 1317 h 2910"/>
              <a:gd name="T84" fmla="*/ 1160 w 2899"/>
              <a:gd name="T85" fmla="*/ 1110 h 2910"/>
              <a:gd name="T86" fmla="*/ 1384 w 2899"/>
              <a:gd name="T87" fmla="*/ 1006 h 2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99" h="2910">
                <a:moveTo>
                  <a:pt x="1374" y="0"/>
                </a:moveTo>
                <a:lnTo>
                  <a:pt x="1328" y="4"/>
                </a:lnTo>
                <a:lnTo>
                  <a:pt x="1284" y="10"/>
                </a:lnTo>
                <a:lnTo>
                  <a:pt x="1281" y="10"/>
                </a:lnTo>
                <a:lnTo>
                  <a:pt x="1209" y="404"/>
                </a:lnTo>
                <a:lnTo>
                  <a:pt x="1166" y="415"/>
                </a:lnTo>
                <a:lnTo>
                  <a:pt x="1081" y="443"/>
                </a:lnTo>
                <a:lnTo>
                  <a:pt x="998" y="476"/>
                </a:lnTo>
                <a:lnTo>
                  <a:pt x="921" y="516"/>
                </a:lnTo>
                <a:lnTo>
                  <a:pt x="883" y="538"/>
                </a:lnTo>
                <a:lnTo>
                  <a:pt x="560" y="306"/>
                </a:lnTo>
                <a:lnTo>
                  <a:pt x="495" y="358"/>
                </a:lnTo>
                <a:lnTo>
                  <a:pt x="378" y="474"/>
                </a:lnTo>
                <a:lnTo>
                  <a:pt x="325" y="538"/>
                </a:lnTo>
                <a:lnTo>
                  <a:pt x="549" y="866"/>
                </a:lnTo>
                <a:lnTo>
                  <a:pt x="523" y="905"/>
                </a:lnTo>
                <a:lnTo>
                  <a:pt x="478" y="989"/>
                </a:lnTo>
                <a:lnTo>
                  <a:pt x="441" y="1077"/>
                </a:lnTo>
                <a:lnTo>
                  <a:pt x="412" y="1167"/>
                </a:lnTo>
                <a:lnTo>
                  <a:pt x="401" y="1215"/>
                </a:lnTo>
                <a:lnTo>
                  <a:pt x="401" y="1215"/>
                </a:lnTo>
                <a:lnTo>
                  <a:pt x="401" y="1216"/>
                </a:lnTo>
                <a:lnTo>
                  <a:pt x="10" y="1278"/>
                </a:lnTo>
                <a:lnTo>
                  <a:pt x="1" y="1366"/>
                </a:lnTo>
                <a:lnTo>
                  <a:pt x="0" y="1457"/>
                </a:lnTo>
                <a:lnTo>
                  <a:pt x="0" y="1531"/>
                </a:lnTo>
                <a:lnTo>
                  <a:pt x="6" y="1604"/>
                </a:lnTo>
                <a:lnTo>
                  <a:pt x="396" y="1673"/>
                </a:lnTo>
                <a:lnTo>
                  <a:pt x="408" y="1725"/>
                </a:lnTo>
                <a:lnTo>
                  <a:pt x="437" y="1823"/>
                </a:lnTo>
                <a:lnTo>
                  <a:pt x="475" y="1917"/>
                </a:lnTo>
                <a:lnTo>
                  <a:pt x="523" y="2006"/>
                </a:lnTo>
                <a:lnTo>
                  <a:pt x="550" y="2049"/>
                </a:lnTo>
                <a:lnTo>
                  <a:pt x="317" y="2368"/>
                </a:lnTo>
                <a:lnTo>
                  <a:pt x="369" y="2430"/>
                </a:lnTo>
                <a:lnTo>
                  <a:pt x="483" y="2542"/>
                </a:lnTo>
                <a:lnTo>
                  <a:pt x="544" y="2593"/>
                </a:lnTo>
                <a:lnTo>
                  <a:pt x="873" y="2367"/>
                </a:lnTo>
                <a:lnTo>
                  <a:pt x="916" y="2394"/>
                </a:lnTo>
                <a:lnTo>
                  <a:pt x="1007" y="2440"/>
                </a:lnTo>
                <a:lnTo>
                  <a:pt x="1103" y="2478"/>
                </a:lnTo>
                <a:lnTo>
                  <a:pt x="1202" y="2506"/>
                </a:lnTo>
                <a:lnTo>
                  <a:pt x="1255" y="2516"/>
                </a:lnTo>
                <a:lnTo>
                  <a:pt x="1315" y="2907"/>
                </a:lnTo>
                <a:lnTo>
                  <a:pt x="1383" y="2910"/>
                </a:lnTo>
                <a:lnTo>
                  <a:pt x="1449" y="2910"/>
                </a:lnTo>
                <a:lnTo>
                  <a:pt x="1542" y="2910"/>
                </a:lnTo>
                <a:lnTo>
                  <a:pt x="1634" y="2900"/>
                </a:lnTo>
                <a:lnTo>
                  <a:pt x="1709" y="2502"/>
                </a:lnTo>
                <a:lnTo>
                  <a:pt x="1758" y="2489"/>
                </a:lnTo>
                <a:lnTo>
                  <a:pt x="1853" y="2456"/>
                </a:lnTo>
                <a:lnTo>
                  <a:pt x="1944" y="2414"/>
                </a:lnTo>
                <a:lnTo>
                  <a:pt x="2031" y="2364"/>
                </a:lnTo>
                <a:lnTo>
                  <a:pt x="2072" y="2335"/>
                </a:lnTo>
                <a:lnTo>
                  <a:pt x="2388" y="2567"/>
                </a:lnTo>
                <a:lnTo>
                  <a:pt x="2448" y="2512"/>
                </a:lnTo>
                <a:lnTo>
                  <a:pt x="2561" y="2394"/>
                </a:lnTo>
                <a:lnTo>
                  <a:pt x="2609" y="2329"/>
                </a:lnTo>
                <a:lnTo>
                  <a:pt x="2380" y="1996"/>
                </a:lnTo>
                <a:lnTo>
                  <a:pt x="2403" y="1954"/>
                </a:lnTo>
                <a:lnTo>
                  <a:pt x="2443" y="1869"/>
                </a:lnTo>
                <a:lnTo>
                  <a:pt x="2474" y="1781"/>
                </a:lnTo>
                <a:lnTo>
                  <a:pt x="2499" y="1689"/>
                </a:lnTo>
                <a:lnTo>
                  <a:pt x="2507" y="1642"/>
                </a:lnTo>
                <a:lnTo>
                  <a:pt x="2895" y="1580"/>
                </a:lnTo>
                <a:lnTo>
                  <a:pt x="2899" y="1519"/>
                </a:lnTo>
                <a:lnTo>
                  <a:pt x="2899" y="1457"/>
                </a:lnTo>
                <a:lnTo>
                  <a:pt x="2898" y="1404"/>
                </a:lnTo>
                <a:lnTo>
                  <a:pt x="2888" y="1297"/>
                </a:lnTo>
                <a:lnTo>
                  <a:pt x="2881" y="1245"/>
                </a:lnTo>
                <a:lnTo>
                  <a:pt x="2487" y="1173"/>
                </a:lnTo>
                <a:lnTo>
                  <a:pt x="2474" y="1130"/>
                </a:lnTo>
                <a:lnTo>
                  <a:pt x="2444" y="1048"/>
                </a:lnTo>
                <a:lnTo>
                  <a:pt x="2387" y="930"/>
                </a:lnTo>
                <a:lnTo>
                  <a:pt x="2341" y="856"/>
                </a:lnTo>
                <a:lnTo>
                  <a:pt x="2573" y="536"/>
                </a:lnTo>
                <a:lnTo>
                  <a:pt x="2517" y="471"/>
                </a:lnTo>
                <a:lnTo>
                  <a:pt x="2395" y="350"/>
                </a:lnTo>
                <a:lnTo>
                  <a:pt x="2328" y="297"/>
                </a:lnTo>
                <a:lnTo>
                  <a:pt x="1993" y="528"/>
                </a:lnTo>
                <a:lnTo>
                  <a:pt x="1920" y="487"/>
                </a:lnTo>
                <a:lnTo>
                  <a:pt x="1805" y="438"/>
                </a:lnTo>
                <a:lnTo>
                  <a:pt x="1723" y="412"/>
                </a:lnTo>
                <a:lnTo>
                  <a:pt x="1682" y="402"/>
                </a:lnTo>
                <a:lnTo>
                  <a:pt x="1620" y="10"/>
                </a:lnTo>
                <a:lnTo>
                  <a:pt x="1535" y="2"/>
                </a:lnTo>
                <a:lnTo>
                  <a:pt x="1449" y="0"/>
                </a:lnTo>
                <a:lnTo>
                  <a:pt x="1426" y="0"/>
                </a:lnTo>
                <a:lnTo>
                  <a:pt x="1402" y="0"/>
                </a:lnTo>
                <a:lnTo>
                  <a:pt x="1392" y="0"/>
                </a:lnTo>
                <a:lnTo>
                  <a:pt x="1380" y="0"/>
                </a:lnTo>
                <a:lnTo>
                  <a:pt x="1377" y="0"/>
                </a:lnTo>
                <a:lnTo>
                  <a:pt x="1373" y="0"/>
                </a:lnTo>
                <a:lnTo>
                  <a:pt x="1374" y="0"/>
                </a:lnTo>
                <a:close/>
                <a:moveTo>
                  <a:pt x="1427" y="1002"/>
                </a:moveTo>
                <a:lnTo>
                  <a:pt x="1439" y="1002"/>
                </a:lnTo>
                <a:lnTo>
                  <a:pt x="1450" y="1002"/>
                </a:lnTo>
                <a:lnTo>
                  <a:pt x="1495" y="1003"/>
                </a:lnTo>
                <a:lnTo>
                  <a:pt x="1581" y="1022"/>
                </a:lnTo>
                <a:lnTo>
                  <a:pt x="1660" y="1055"/>
                </a:lnTo>
                <a:lnTo>
                  <a:pt x="1730" y="1103"/>
                </a:lnTo>
                <a:lnTo>
                  <a:pt x="1791" y="1163"/>
                </a:lnTo>
                <a:lnTo>
                  <a:pt x="1838" y="1234"/>
                </a:lnTo>
                <a:lnTo>
                  <a:pt x="1873" y="1313"/>
                </a:lnTo>
                <a:lnTo>
                  <a:pt x="1890" y="1400"/>
                </a:lnTo>
                <a:lnTo>
                  <a:pt x="1891" y="1446"/>
                </a:lnTo>
                <a:lnTo>
                  <a:pt x="1890" y="1490"/>
                </a:lnTo>
                <a:lnTo>
                  <a:pt x="1873" y="1577"/>
                </a:lnTo>
                <a:lnTo>
                  <a:pt x="1838" y="1656"/>
                </a:lnTo>
                <a:lnTo>
                  <a:pt x="1791" y="1727"/>
                </a:lnTo>
                <a:lnTo>
                  <a:pt x="1730" y="1786"/>
                </a:lnTo>
                <a:lnTo>
                  <a:pt x="1660" y="1833"/>
                </a:lnTo>
                <a:lnTo>
                  <a:pt x="1581" y="1866"/>
                </a:lnTo>
                <a:lnTo>
                  <a:pt x="1495" y="1885"/>
                </a:lnTo>
                <a:lnTo>
                  <a:pt x="1450" y="1887"/>
                </a:lnTo>
                <a:lnTo>
                  <a:pt x="1404" y="1885"/>
                </a:lnTo>
                <a:lnTo>
                  <a:pt x="1318" y="1866"/>
                </a:lnTo>
                <a:lnTo>
                  <a:pt x="1239" y="1833"/>
                </a:lnTo>
                <a:lnTo>
                  <a:pt x="1169" y="1786"/>
                </a:lnTo>
                <a:lnTo>
                  <a:pt x="1110" y="1727"/>
                </a:lnTo>
                <a:lnTo>
                  <a:pt x="1063" y="1656"/>
                </a:lnTo>
                <a:lnTo>
                  <a:pt x="1030" y="1577"/>
                </a:lnTo>
                <a:lnTo>
                  <a:pt x="1012" y="1490"/>
                </a:lnTo>
                <a:lnTo>
                  <a:pt x="1010" y="1446"/>
                </a:lnTo>
                <a:lnTo>
                  <a:pt x="1011" y="1401"/>
                </a:lnTo>
                <a:lnTo>
                  <a:pt x="1028" y="1317"/>
                </a:lnTo>
                <a:lnTo>
                  <a:pt x="1060" y="1240"/>
                </a:lnTo>
                <a:lnTo>
                  <a:pt x="1104" y="1170"/>
                </a:lnTo>
                <a:lnTo>
                  <a:pt x="1160" y="1110"/>
                </a:lnTo>
                <a:lnTo>
                  <a:pt x="1226" y="1062"/>
                </a:lnTo>
                <a:lnTo>
                  <a:pt x="1303" y="1026"/>
                </a:lnTo>
                <a:lnTo>
                  <a:pt x="1384" y="1006"/>
                </a:lnTo>
                <a:lnTo>
                  <a:pt x="1427" y="1002"/>
                </a:lnTo>
                <a:close/>
              </a:path>
            </a:pathLst>
          </a:custGeom>
          <a:solidFill>
            <a:schemeClr val="accent4"/>
          </a:solidFill>
          <a:ln w="34925">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44" name="Oval 43"/>
          <p:cNvSpPr/>
          <p:nvPr/>
        </p:nvSpPr>
        <p:spPr>
          <a:xfrm>
            <a:off x="4816152" y="2617694"/>
            <a:ext cx="1751688" cy="17516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grpSp>
        <p:nvGrpSpPr>
          <p:cNvPr id="51" name="Group 50"/>
          <p:cNvGrpSpPr>
            <a:grpSpLocks noChangeAspect="1"/>
          </p:cNvGrpSpPr>
          <p:nvPr/>
        </p:nvGrpSpPr>
        <p:grpSpPr bwMode="auto">
          <a:xfrm>
            <a:off x="5106309" y="3058385"/>
            <a:ext cx="1187597" cy="632624"/>
            <a:chOff x="3062" y="1731"/>
            <a:chExt cx="1560" cy="831"/>
          </a:xfrm>
          <a:solidFill>
            <a:schemeClr val="accent4"/>
          </a:solidFill>
        </p:grpSpPr>
        <p:sp>
          <p:nvSpPr>
            <p:cNvPr id="52" name="Freeform 5"/>
            <p:cNvSpPr>
              <a:spLocks noEditPoints="1"/>
            </p:cNvSpPr>
            <p:nvPr/>
          </p:nvSpPr>
          <p:spPr bwMode="auto">
            <a:xfrm>
              <a:off x="3062" y="1731"/>
              <a:ext cx="1560" cy="831"/>
            </a:xfrm>
            <a:custGeom>
              <a:avLst/>
              <a:gdLst>
                <a:gd name="T0" fmla="*/ 385 w 774"/>
                <a:gd name="T1" fmla="*/ 406 h 406"/>
                <a:gd name="T2" fmla="*/ 93 w 774"/>
                <a:gd name="T3" fmla="*/ 299 h 406"/>
                <a:gd name="T4" fmla="*/ 10 w 774"/>
                <a:gd name="T5" fmla="*/ 227 h 406"/>
                <a:gd name="T6" fmla="*/ 8 w 774"/>
                <a:gd name="T7" fmla="*/ 202 h 406"/>
                <a:gd name="T8" fmla="*/ 245 w 774"/>
                <a:gd name="T9" fmla="*/ 36 h 406"/>
                <a:gd name="T10" fmla="*/ 544 w 774"/>
                <a:gd name="T11" fmla="*/ 46 h 406"/>
                <a:gd name="T12" fmla="*/ 763 w 774"/>
                <a:gd name="T13" fmla="*/ 200 h 406"/>
                <a:gd name="T14" fmla="*/ 764 w 774"/>
                <a:gd name="T15" fmla="*/ 226 h 406"/>
                <a:gd name="T16" fmla="*/ 593 w 774"/>
                <a:gd name="T17" fmla="*/ 356 h 406"/>
                <a:gd name="T18" fmla="*/ 385 w 774"/>
                <a:gd name="T19" fmla="*/ 406 h 406"/>
                <a:gd name="T20" fmla="*/ 386 w 774"/>
                <a:gd name="T21" fmla="*/ 347 h 406"/>
                <a:gd name="T22" fmla="*/ 524 w 774"/>
                <a:gd name="T23" fmla="*/ 200 h 406"/>
                <a:gd name="T24" fmla="*/ 386 w 774"/>
                <a:gd name="T25" fmla="*/ 68 h 406"/>
                <a:gd name="T26" fmla="*/ 249 w 774"/>
                <a:gd name="T27" fmla="*/ 203 h 406"/>
                <a:gd name="T28" fmla="*/ 386 w 774"/>
                <a:gd name="T29" fmla="*/ 347 h 406"/>
                <a:gd name="T30" fmla="*/ 84 w 774"/>
                <a:gd name="T31" fmla="*/ 215 h 406"/>
                <a:gd name="T32" fmla="*/ 248 w 774"/>
                <a:gd name="T33" fmla="*/ 331 h 406"/>
                <a:gd name="T34" fmla="*/ 203 w 774"/>
                <a:gd name="T35" fmla="*/ 216 h 406"/>
                <a:gd name="T36" fmla="*/ 238 w 774"/>
                <a:gd name="T37" fmla="*/ 97 h 406"/>
                <a:gd name="T38" fmla="*/ 84 w 774"/>
                <a:gd name="T39" fmla="*/ 215 h 406"/>
                <a:gd name="T40" fmla="*/ 682 w 774"/>
                <a:gd name="T41" fmla="*/ 216 h 406"/>
                <a:gd name="T42" fmla="*/ 541 w 774"/>
                <a:gd name="T43" fmla="*/ 106 h 406"/>
                <a:gd name="T44" fmla="*/ 526 w 774"/>
                <a:gd name="T45" fmla="*/ 330 h 406"/>
                <a:gd name="T46" fmla="*/ 682 w 774"/>
                <a:gd name="T47" fmla="*/ 21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4" h="406">
                  <a:moveTo>
                    <a:pt x="385" y="406"/>
                  </a:moveTo>
                  <a:cubicBezTo>
                    <a:pt x="276" y="403"/>
                    <a:pt x="178" y="367"/>
                    <a:pt x="93" y="299"/>
                  </a:cubicBezTo>
                  <a:cubicBezTo>
                    <a:pt x="65" y="276"/>
                    <a:pt x="38" y="251"/>
                    <a:pt x="10" y="227"/>
                  </a:cubicBezTo>
                  <a:cubicBezTo>
                    <a:pt x="0" y="218"/>
                    <a:pt x="0" y="211"/>
                    <a:pt x="8" y="202"/>
                  </a:cubicBezTo>
                  <a:cubicBezTo>
                    <a:pt x="75" y="130"/>
                    <a:pt x="151" y="69"/>
                    <a:pt x="245" y="36"/>
                  </a:cubicBezTo>
                  <a:cubicBezTo>
                    <a:pt x="346" y="0"/>
                    <a:pt x="445" y="6"/>
                    <a:pt x="544" y="46"/>
                  </a:cubicBezTo>
                  <a:cubicBezTo>
                    <a:pt x="628" y="80"/>
                    <a:pt x="700" y="133"/>
                    <a:pt x="763" y="200"/>
                  </a:cubicBezTo>
                  <a:cubicBezTo>
                    <a:pt x="773" y="210"/>
                    <a:pt x="774" y="217"/>
                    <a:pt x="764" y="226"/>
                  </a:cubicBezTo>
                  <a:cubicBezTo>
                    <a:pt x="712" y="275"/>
                    <a:pt x="658" y="323"/>
                    <a:pt x="593" y="356"/>
                  </a:cubicBezTo>
                  <a:cubicBezTo>
                    <a:pt x="527" y="389"/>
                    <a:pt x="457" y="404"/>
                    <a:pt x="385" y="406"/>
                  </a:cubicBezTo>
                  <a:close/>
                  <a:moveTo>
                    <a:pt x="386" y="347"/>
                  </a:moveTo>
                  <a:cubicBezTo>
                    <a:pt x="464" y="347"/>
                    <a:pt x="527" y="282"/>
                    <a:pt x="524" y="200"/>
                  </a:cubicBezTo>
                  <a:cubicBezTo>
                    <a:pt x="521" y="125"/>
                    <a:pt x="462" y="68"/>
                    <a:pt x="386" y="68"/>
                  </a:cubicBezTo>
                  <a:cubicBezTo>
                    <a:pt x="307" y="68"/>
                    <a:pt x="251" y="129"/>
                    <a:pt x="249" y="203"/>
                  </a:cubicBezTo>
                  <a:cubicBezTo>
                    <a:pt x="247" y="283"/>
                    <a:pt x="310" y="347"/>
                    <a:pt x="386" y="347"/>
                  </a:cubicBezTo>
                  <a:close/>
                  <a:moveTo>
                    <a:pt x="84" y="215"/>
                  </a:moveTo>
                  <a:cubicBezTo>
                    <a:pt x="133" y="263"/>
                    <a:pt x="182" y="308"/>
                    <a:pt x="248" y="331"/>
                  </a:cubicBezTo>
                  <a:cubicBezTo>
                    <a:pt x="220" y="297"/>
                    <a:pt x="204" y="259"/>
                    <a:pt x="203" y="216"/>
                  </a:cubicBezTo>
                  <a:cubicBezTo>
                    <a:pt x="201" y="173"/>
                    <a:pt x="213" y="133"/>
                    <a:pt x="238" y="97"/>
                  </a:cubicBezTo>
                  <a:cubicBezTo>
                    <a:pt x="176" y="122"/>
                    <a:pt x="129" y="166"/>
                    <a:pt x="84" y="215"/>
                  </a:cubicBezTo>
                  <a:close/>
                  <a:moveTo>
                    <a:pt x="682" y="216"/>
                  </a:moveTo>
                  <a:cubicBezTo>
                    <a:pt x="612" y="146"/>
                    <a:pt x="568" y="112"/>
                    <a:pt x="541" y="106"/>
                  </a:cubicBezTo>
                  <a:cubicBezTo>
                    <a:pt x="584" y="183"/>
                    <a:pt x="581" y="257"/>
                    <a:pt x="526" y="330"/>
                  </a:cubicBezTo>
                  <a:cubicBezTo>
                    <a:pt x="590" y="304"/>
                    <a:pt x="636" y="261"/>
                    <a:pt x="68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3" name="Freeform 9"/>
            <p:cNvSpPr>
              <a:spLocks/>
            </p:cNvSpPr>
            <p:nvPr/>
          </p:nvSpPr>
          <p:spPr bwMode="auto">
            <a:xfrm>
              <a:off x="3650" y="1965"/>
              <a:ext cx="383" cy="388"/>
            </a:xfrm>
            <a:custGeom>
              <a:avLst/>
              <a:gdLst>
                <a:gd name="T0" fmla="*/ 69 w 190"/>
                <a:gd name="T1" fmla="*/ 12 h 190"/>
                <a:gd name="T2" fmla="*/ 169 w 190"/>
                <a:gd name="T3" fmla="*/ 50 h 190"/>
                <a:gd name="T4" fmla="*/ 156 w 190"/>
                <a:gd name="T5" fmla="*/ 156 h 190"/>
                <a:gd name="T6" fmla="*/ 50 w 190"/>
                <a:gd name="T7" fmla="*/ 169 h 190"/>
                <a:gd name="T8" fmla="*/ 12 w 190"/>
                <a:gd name="T9" fmla="*/ 67 h 190"/>
                <a:gd name="T10" fmla="*/ 60 w 190"/>
                <a:gd name="T11" fmla="*/ 97 h 190"/>
                <a:gd name="T12" fmla="*/ 89 w 190"/>
                <a:gd name="T13" fmla="*/ 81 h 190"/>
                <a:gd name="T14" fmla="*/ 69 w 190"/>
                <a:gd name="T15" fmla="*/ 12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0">
                  <a:moveTo>
                    <a:pt x="69" y="12"/>
                  </a:moveTo>
                  <a:cubicBezTo>
                    <a:pt x="109" y="0"/>
                    <a:pt x="149" y="16"/>
                    <a:pt x="169" y="50"/>
                  </a:cubicBezTo>
                  <a:cubicBezTo>
                    <a:pt x="190" y="84"/>
                    <a:pt x="184" y="128"/>
                    <a:pt x="156" y="156"/>
                  </a:cubicBezTo>
                  <a:cubicBezTo>
                    <a:pt x="127" y="184"/>
                    <a:pt x="84" y="190"/>
                    <a:pt x="50" y="169"/>
                  </a:cubicBezTo>
                  <a:cubicBezTo>
                    <a:pt x="15" y="148"/>
                    <a:pt x="0" y="108"/>
                    <a:pt x="12" y="67"/>
                  </a:cubicBezTo>
                  <a:cubicBezTo>
                    <a:pt x="22" y="88"/>
                    <a:pt x="38" y="101"/>
                    <a:pt x="60" y="97"/>
                  </a:cubicBezTo>
                  <a:cubicBezTo>
                    <a:pt x="70" y="95"/>
                    <a:pt x="81" y="88"/>
                    <a:pt x="89" y="81"/>
                  </a:cubicBezTo>
                  <a:cubicBezTo>
                    <a:pt x="107" y="61"/>
                    <a:pt x="98" y="32"/>
                    <a:pt x="6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sp>
        <p:nvSpPr>
          <p:cNvPr id="80" name="Rectangle 79"/>
          <p:cNvSpPr/>
          <p:nvPr/>
        </p:nvSpPr>
        <p:spPr>
          <a:xfrm>
            <a:off x="5201362" y="3743685"/>
            <a:ext cx="996730" cy="523220"/>
          </a:xfrm>
          <a:prstGeom prst="rect">
            <a:avLst/>
          </a:prstGeom>
        </p:spPr>
        <p:txBody>
          <a:bodyPr wrap="square">
            <a:spAutoFit/>
          </a:bodyPr>
          <a:lstStyle/>
          <a:p>
            <a:pPr algn="ctr"/>
            <a:r>
              <a:rPr lang="en-US" sz="2800" b="1" dirty="0">
                <a:solidFill>
                  <a:schemeClr val="accent4"/>
                </a:solidFill>
                <a:latin typeface="Calibri Light" panose="020F0302020204030204" pitchFamily="34" charset="0"/>
                <a:cs typeface="Calibri Light" panose="020F0302020204030204" pitchFamily="34" charset="0"/>
              </a:rPr>
              <a:t>60%</a:t>
            </a:r>
          </a:p>
        </p:txBody>
      </p:sp>
      <p:sp>
        <p:nvSpPr>
          <p:cNvPr id="26" name="Freeform 5"/>
          <p:cNvSpPr>
            <a:spLocks noEditPoints="1"/>
          </p:cNvSpPr>
          <p:nvPr/>
        </p:nvSpPr>
        <p:spPr bwMode="auto">
          <a:xfrm rot="19078238">
            <a:off x="7149441" y="1199624"/>
            <a:ext cx="3240009" cy="3253427"/>
          </a:xfrm>
          <a:custGeom>
            <a:avLst/>
            <a:gdLst>
              <a:gd name="T0" fmla="*/ 1284 w 2899"/>
              <a:gd name="T1" fmla="*/ 10 h 2910"/>
              <a:gd name="T2" fmla="*/ 1166 w 2899"/>
              <a:gd name="T3" fmla="*/ 415 h 2910"/>
              <a:gd name="T4" fmla="*/ 921 w 2899"/>
              <a:gd name="T5" fmla="*/ 516 h 2910"/>
              <a:gd name="T6" fmla="*/ 495 w 2899"/>
              <a:gd name="T7" fmla="*/ 358 h 2910"/>
              <a:gd name="T8" fmla="*/ 549 w 2899"/>
              <a:gd name="T9" fmla="*/ 866 h 2910"/>
              <a:gd name="T10" fmla="*/ 441 w 2899"/>
              <a:gd name="T11" fmla="*/ 1077 h 2910"/>
              <a:gd name="T12" fmla="*/ 401 w 2899"/>
              <a:gd name="T13" fmla="*/ 1215 h 2910"/>
              <a:gd name="T14" fmla="*/ 1 w 2899"/>
              <a:gd name="T15" fmla="*/ 1366 h 2910"/>
              <a:gd name="T16" fmla="*/ 6 w 2899"/>
              <a:gd name="T17" fmla="*/ 1604 h 2910"/>
              <a:gd name="T18" fmla="*/ 437 w 2899"/>
              <a:gd name="T19" fmla="*/ 1823 h 2910"/>
              <a:gd name="T20" fmla="*/ 550 w 2899"/>
              <a:gd name="T21" fmla="*/ 2049 h 2910"/>
              <a:gd name="T22" fmla="*/ 483 w 2899"/>
              <a:gd name="T23" fmla="*/ 2542 h 2910"/>
              <a:gd name="T24" fmla="*/ 916 w 2899"/>
              <a:gd name="T25" fmla="*/ 2394 h 2910"/>
              <a:gd name="T26" fmla="*/ 1202 w 2899"/>
              <a:gd name="T27" fmla="*/ 2506 h 2910"/>
              <a:gd name="T28" fmla="*/ 1383 w 2899"/>
              <a:gd name="T29" fmla="*/ 2910 h 2910"/>
              <a:gd name="T30" fmla="*/ 1634 w 2899"/>
              <a:gd name="T31" fmla="*/ 2900 h 2910"/>
              <a:gd name="T32" fmla="*/ 1853 w 2899"/>
              <a:gd name="T33" fmla="*/ 2456 h 2910"/>
              <a:gd name="T34" fmla="*/ 2072 w 2899"/>
              <a:gd name="T35" fmla="*/ 2335 h 2910"/>
              <a:gd name="T36" fmla="*/ 2561 w 2899"/>
              <a:gd name="T37" fmla="*/ 2394 h 2910"/>
              <a:gd name="T38" fmla="*/ 2403 w 2899"/>
              <a:gd name="T39" fmla="*/ 1954 h 2910"/>
              <a:gd name="T40" fmla="*/ 2499 w 2899"/>
              <a:gd name="T41" fmla="*/ 1689 h 2910"/>
              <a:gd name="T42" fmla="*/ 2899 w 2899"/>
              <a:gd name="T43" fmla="*/ 1519 h 2910"/>
              <a:gd name="T44" fmla="*/ 2888 w 2899"/>
              <a:gd name="T45" fmla="*/ 1297 h 2910"/>
              <a:gd name="T46" fmla="*/ 2474 w 2899"/>
              <a:gd name="T47" fmla="*/ 1130 h 2910"/>
              <a:gd name="T48" fmla="*/ 2341 w 2899"/>
              <a:gd name="T49" fmla="*/ 856 h 2910"/>
              <a:gd name="T50" fmla="*/ 2395 w 2899"/>
              <a:gd name="T51" fmla="*/ 350 h 2910"/>
              <a:gd name="T52" fmla="*/ 1920 w 2899"/>
              <a:gd name="T53" fmla="*/ 487 h 2910"/>
              <a:gd name="T54" fmla="*/ 1682 w 2899"/>
              <a:gd name="T55" fmla="*/ 402 h 2910"/>
              <a:gd name="T56" fmla="*/ 1449 w 2899"/>
              <a:gd name="T57" fmla="*/ 0 h 2910"/>
              <a:gd name="T58" fmla="*/ 1392 w 2899"/>
              <a:gd name="T59" fmla="*/ 0 h 2910"/>
              <a:gd name="T60" fmla="*/ 1373 w 2899"/>
              <a:gd name="T61" fmla="*/ 0 h 2910"/>
              <a:gd name="T62" fmla="*/ 1439 w 2899"/>
              <a:gd name="T63" fmla="*/ 1002 h 2910"/>
              <a:gd name="T64" fmla="*/ 1581 w 2899"/>
              <a:gd name="T65" fmla="*/ 1022 h 2910"/>
              <a:gd name="T66" fmla="*/ 1791 w 2899"/>
              <a:gd name="T67" fmla="*/ 1163 h 2910"/>
              <a:gd name="T68" fmla="*/ 1890 w 2899"/>
              <a:gd name="T69" fmla="*/ 1400 h 2910"/>
              <a:gd name="T70" fmla="*/ 1873 w 2899"/>
              <a:gd name="T71" fmla="*/ 1577 h 2910"/>
              <a:gd name="T72" fmla="*/ 1730 w 2899"/>
              <a:gd name="T73" fmla="*/ 1786 h 2910"/>
              <a:gd name="T74" fmla="*/ 1495 w 2899"/>
              <a:gd name="T75" fmla="*/ 1885 h 2910"/>
              <a:gd name="T76" fmla="*/ 1318 w 2899"/>
              <a:gd name="T77" fmla="*/ 1866 h 2910"/>
              <a:gd name="T78" fmla="*/ 1110 w 2899"/>
              <a:gd name="T79" fmla="*/ 1727 h 2910"/>
              <a:gd name="T80" fmla="*/ 1012 w 2899"/>
              <a:gd name="T81" fmla="*/ 1490 h 2910"/>
              <a:gd name="T82" fmla="*/ 1028 w 2899"/>
              <a:gd name="T83" fmla="*/ 1317 h 2910"/>
              <a:gd name="T84" fmla="*/ 1160 w 2899"/>
              <a:gd name="T85" fmla="*/ 1110 h 2910"/>
              <a:gd name="T86" fmla="*/ 1384 w 2899"/>
              <a:gd name="T87" fmla="*/ 1006 h 2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99" h="2910">
                <a:moveTo>
                  <a:pt x="1374" y="0"/>
                </a:moveTo>
                <a:lnTo>
                  <a:pt x="1328" y="4"/>
                </a:lnTo>
                <a:lnTo>
                  <a:pt x="1284" y="10"/>
                </a:lnTo>
                <a:lnTo>
                  <a:pt x="1281" y="10"/>
                </a:lnTo>
                <a:lnTo>
                  <a:pt x="1209" y="404"/>
                </a:lnTo>
                <a:lnTo>
                  <a:pt x="1166" y="415"/>
                </a:lnTo>
                <a:lnTo>
                  <a:pt x="1081" y="443"/>
                </a:lnTo>
                <a:lnTo>
                  <a:pt x="998" y="476"/>
                </a:lnTo>
                <a:lnTo>
                  <a:pt x="921" y="516"/>
                </a:lnTo>
                <a:lnTo>
                  <a:pt x="883" y="538"/>
                </a:lnTo>
                <a:lnTo>
                  <a:pt x="560" y="306"/>
                </a:lnTo>
                <a:lnTo>
                  <a:pt x="495" y="358"/>
                </a:lnTo>
                <a:lnTo>
                  <a:pt x="378" y="474"/>
                </a:lnTo>
                <a:lnTo>
                  <a:pt x="325" y="538"/>
                </a:lnTo>
                <a:lnTo>
                  <a:pt x="549" y="866"/>
                </a:lnTo>
                <a:lnTo>
                  <a:pt x="523" y="905"/>
                </a:lnTo>
                <a:lnTo>
                  <a:pt x="478" y="989"/>
                </a:lnTo>
                <a:lnTo>
                  <a:pt x="441" y="1077"/>
                </a:lnTo>
                <a:lnTo>
                  <a:pt x="412" y="1167"/>
                </a:lnTo>
                <a:lnTo>
                  <a:pt x="401" y="1215"/>
                </a:lnTo>
                <a:lnTo>
                  <a:pt x="401" y="1215"/>
                </a:lnTo>
                <a:lnTo>
                  <a:pt x="401" y="1216"/>
                </a:lnTo>
                <a:lnTo>
                  <a:pt x="10" y="1278"/>
                </a:lnTo>
                <a:lnTo>
                  <a:pt x="1" y="1366"/>
                </a:lnTo>
                <a:lnTo>
                  <a:pt x="0" y="1457"/>
                </a:lnTo>
                <a:lnTo>
                  <a:pt x="0" y="1531"/>
                </a:lnTo>
                <a:lnTo>
                  <a:pt x="6" y="1604"/>
                </a:lnTo>
                <a:lnTo>
                  <a:pt x="396" y="1673"/>
                </a:lnTo>
                <a:lnTo>
                  <a:pt x="408" y="1725"/>
                </a:lnTo>
                <a:lnTo>
                  <a:pt x="437" y="1823"/>
                </a:lnTo>
                <a:lnTo>
                  <a:pt x="475" y="1917"/>
                </a:lnTo>
                <a:lnTo>
                  <a:pt x="523" y="2006"/>
                </a:lnTo>
                <a:lnTo>
                  <a:pt x="550" y="2049"/>
                </a:lnTo>
                <a:lnTo>
                  <a:pt x="317" y="2368"/>
                </a:lnTo>
                <a:lnTo>
                  <a:pt x="369" y="2430"/>
                </a:lnTo>
                <a:lnTo>
                  <a:pt x="483" y="2542"/>
                </a:lnTo>
                <a:lnTo>
                  <a:pt x="544" y="2593"/>
                </a:lnTo>
                <a:lnTo>
                  <a:pt x="873" y="2367"/>
                </a:lnTo>
                <a:lnTo>
                  <a:pt x="916" y="2394"/>
                </a:lnTo>
                <a:lnTo>
                  <a:pt x="1007" y="2440"/>
                </a:lnTo>
                <a:lnTo>
                  <a:pt x="1103" y="2478"/>
                </a:lnTo>
                <a:lnTo>
                  <a:pt x="1202" y="2506"/>
                </a:lnTo>
                <a:lnTo>
                  <a:pt x="1255" y="2516"/>
                </a:lnTo>
                <a:lnTo>
                  <a:pt x="1315" y="2907"/>
                </a:lnTo>
                <a:lnTo>
                  <a:pt x="1383" y="2910"/>
                </a:lnTo>
                <a:lnTo>
                  <a:pt x="1449" y="2910"/>
                </a:lnTo>
                <a:lnTo>
                  <a:pt x="1542" y="2910"/>
                </a:lnTo>
                <a:lnTo>
                  <a:pt x="1634" y="2900"/>
                </a:lnTo>
                <a:lnTo>
                  <a:pt x="1709" y="2502"/>
                </a:lnTo>
                <a:lnTo>
                  <a:pt x="1758" y="2489"/>
                </a:lnTo>
                <a:lnTo>
                  <a:pt x="1853" y="2456"/>
                </a:lnTo>
                <a:lnTo>
                  <a:pt x="1944" y="2414"/>
                </a:lnTo>
                <a:lnTo>
                  <a:pt x="2031" y="2364"/>
                </a:lnTo>
                <a:lnTo>
                  <a:pt x="2072" y="2335"/>
                </a:lnTo>
                <a:lnTo>
                  <a:pt x="2388" y="2567"/>
                </a:lnTo>
                <a:lnTo>
                  <a:pt x="2448" y="2512"/>
                </a:lnTo>
                <a:lnTo>
                  <a:pt x="2561" y="2394"/>
                </a:lnTo>
                <a:lnTo>
                  <a:pt x="2609" y="2329"/>
                </a:lnTo>
                <a:lnTo>
                  <a:pt x="2380" y="1996"/>
                </a:lnTo>
                <a:lnTo>
                  <a:pt x="2403" y="1954"/>
                </a:lnTo>
                <a:lnTo>
                  <a:pt x="2443" y="1869"/>
                </a:lnTo>
                <a:lnTo>
                  <a:pt x="2474" y="1781"/>
                </a:lnTo>
                <a:lnTo>
                  <a:pt x="2499" y="1689"/>
                </a:lnTo>
                <a:lnTo>
                  <a:pt x="2507" y="1642"/>
                </a:lnTo>
                <a:lnTo>
                  <a:pt x="2895" y="1580"/>
                </a:lnTo>
                <a:lnTo>
                  <a:pt x="2899" y="1519"/>
                </a:lnTo>
                <a:lnTo>
                  <a:pt x="2899" y="1457"/>
                </a:lnTo>
                <a:lnTo>
                  <a:pt x="2898" y="1404"/>
                </a:lnTo>
                <a:lnTo>
                  <a:pt x="2888" y="1297"/>
                </a:lnTo>
                <a:lnTo>
                  <a:pt x="2881" y="1245"/>
                </a:lnTo>
                <a:lnTo>
                  <a:pt x="2487" y="1173"/>
                </a:lnTo>
                <a:lnTo>
                  <a:pt x="2474" y="1130"/>
                </a:lnTo>
                <a:lnTo>
                  <a:pt x="2444" y="1048"/>
                </a:lnTo>
                <a:lnTo>
                  <a:pt x="2387" y="930"/>
                </a:lnTo>
                <a:lnTo>
                  <a:pt x="2341" y="856"/>
                </a:lnTo>
                <a:lnTo>
                  <a:pt x="2573" y="536"/>
                </a:lnTo>
                <a:lnTo>
                  <a:pt x="2517" y="471"/>
                </a:lnTo>
                <a:lnTo>
                  <a:pt x="2395" y="350"/>
                </a:lnTo>
                <a:lnTo>
                  <a:pt x="2328" y="297"/>
                </a:lnTo>
                <a:lnTo>
                  <a:pt x="1993" y="528"/>
                </a:lnTo>
                <a:lnTo>
                  <a:pt x="1920" y="487"/>
                </a:lnTo>
                <a:lnTo>
                  <a:pt x="1805" y="438"/>
                </a:lnTo>
                <a:lnTo>
                  <a:pt x="1723" y="412"/>
                </a:lnTo>
                <a:lnTo>
                  <a:pt x="1682" y="402"/>
                </a:lnTo>
                <a:lnTo>
                  <a:pt x="1620" y="10"/>
                </a:lnTo>
                <a:lnTo>
                  <a:pt x="1535" y="2"/>
                </a:lnTo>
                <a:lnTo>
                  <a:pt x="1449" y="0"/>
                </a:lnTo>
                <a:lnTo>
                  <a:pt x="1426" y="0"/>
                </a:lnTo>
                <a:lnTo>
                  <a:pt x="1402" y="0"/>
                </a:lnTo>
                <a:lnTo>
                  <a:pt x="1392" y="0"/>
                </a:lnTo>
                <a:lnTo>
                  <a:pt x="1380" y="0"/>
                </a:lnTo>
                <a:lnTo>
                  <a:pt x="1377" y="0"/>
                </a:lnTo>
                <a:lnTo>
                  <a:pt x="1373" y="0"/>
                </a:lnTo>
                <a:lnTo>
                  <a:pt x="1374" y="0"/>
                </a:lnTo>
                <a:close/>
                <a:moveTo>
                  <a:pt x="1427" y="1002"/>
                </a:moveTo>
                <a:lnTo>
                  <a:pt x="1439" y="1002"/>
                </a:lnTo>
                <a:lnTo>
                  <a:pt x="1450" y="1002"/>
                </a:lnTo>
                <a:lnTo>
                  <a:pt x="1495" y="1003"/>
                </a:lnTo>
                <a:lnTo>
                  <a:pt x="1581" y="1022"/>
                </a:lnTo>
                <a:lnTo>
                  <a:pt x="1660" y="1055"/>
                </a:lnTo>
                <a:lnTo>
                  <a:pt x="1730" y="1103"/>
                </a:lnTo>
                <a:lnTo>
                  <a:pt x="1791" y="1163"/>
                </a:lnTo>
                <a:lnTo>
                  <a:pt x="1838" y="1234"/>
                </a:lnTo>
                <a:lnTo>
                  <a:pt x="1873" y="1313"/>
                </a:lnTo>
                <a:lnTo>
                  <a:pt x="1890" y="1400"/>
                </a:lnTo>
                <a:lnTo>
                  <a:pt x="1891" y="1446"/>
                </a:lnTo>
                <a:lnTo>
                  <a:pt x="1890" y="1490"/>
                </a:lnTo>
                <a:lnTo>
                  <a:pt x="1873" y="1577"/>
                </a:lnTo>
                <a:lnTo>
                  <a:pt x="1838" y="1656"/>
                </a:lnTo>
                <a:lnTo>
                  <a:pt x="1791" y="1727"/>
                </a:lnTo>
                <a:lnTo>
                  <a:pt x="1730" y="1786"/>
                </a:lnTo>
                <a:lnTo>
                  <a:pt x="1660" y="1833"/>
                </a:lnTo>
                <a:lnTo>
                  <a:pt x="1581" y="1866"/>
                </a:lnTo>
                <a:lnTo>
                  <a:pt x="1495" y="1885"/>
                </a:lnTo>
                <a:lnTo>
                  <a:pt x="1450" y="1887"/>
                </a:lnTo>
                <a:lnTo>
                  <a:pt x="1404" y="1885"/>
                </a:lnTo>
                <a:lnTo>
                  <a:pt x="1318" y="1866"/>
                </a:lnTo>
                <a:lnTo>
                  <a:pt x="1239" y="1833"/>
                </a:lnTo>
                <a:lnTo>
                  <a:pt x="1169" y="1786"/>
                </a:lnTo>
                <a:lnTo>
                  <a:pt x="1110" y="1727"/>
                </a:lnTo>
                <a:lnTo>
                  <a:pt x="1063" y="1656"/>
                </a:lnTo>
                <a:lnTo>
                  <a:pt x="1030" y="1577"/>
                </a:lnTo>
                <a:lnTo>
                  <a:pt x="1012" y="1490"/>
                </a:lnTo>
                <a:lnTo>
                  <a:pt x="1010" y="1446"/>
                </a:lnTo>
                <a:lnTo>
                  <a:pt x="1011" y="1401"/>
                </a:lnTo>
                <a:lnTo>
                  <a:pt x="1028" y="1317"/>
                </a:lnTo>
                <a:lnTo>
                  <a:pt x="1060" y="1240"/>
                </a:lnTo>
                <a:lnTo>
                  <a:pt x="1104" y="1170"/>
                </a:lnTo>
                <a:lnTo>
                  <a:pt x="1160" y="1110"/>
                </a:lnTo>
                <a:lnTo>
                  <a:pt x="1226" y="1062"/>
                </a:lnTo>
                <a:lnTo>
                  <a:pt x="1303" y="1026"/>
                </a:lnTo>
                <a:lnTo>
                  <a:pt x="1384" y="1006"/>
                </a:lnTo>
                <a:lnTo>
                  <a:pt x="1427" y="1002"/>
                </a:lnTo>
                <a:close/>
              </a:path>
            </a:pathLst>
          </a:custGeom>
          <a:solidFill>
            <a:schemeClr val="accent5"/>
          </a:solidFill>
          <a:ln w="34925">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45" name="Oval 44"/>
          <p:cNvSpPr/>
          <p:nvPr/>
        </p:nvSpPr>
        <p:spPr>
          <a:xfrm>
            <a:off x="7969624" y="2033651"/>
            <a:ext cx="1585372" cy="15853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54" name="Group 53"/>
          <p:cNvGrpSpPr/>
          <p:nvPr/>
        </p:nvGrpSpPr>
        <p:grpSpPr>
          <a:xfrm>
            <a:off x="8302612" y="2264698"/>
            <a:ext cx="870678" cy="797219"/>
            <a:chOff x="7446963" y="3735388"/>
            <a:chExt cx="639763" cy="585787"/>
          </a:xfrm>
          <a:solidFill>
            <a:schemeClr val="accent5"/>
          </a:solidFill>
        </p:grpSpPr>
        <p:sp>
          <p:nvSpPr>
            <p:cNvPr id="55" name="Freeform 13"/>
            <p:cNvSpPr>
              <a:spLocks noEditPoints="1"/>
            </p:cNvSpPr>
            <p:nvPr/>
          </p:nvSpPr>
          <p:spPr bwMode="auto">
            <a:xfrm>
              <a:off x="7446963" y="3759200"/>
              <a:ext cx="639763" cy="561975"/>
            </a:xfrm>
            <a:custGeom>
              <a:avLst/>
              <a:gdLst>
                <a:gd name="T0" fmla="*/ 126 w 200"/>
                <a:gd name="T1" fmla="*/ 10 h 174"/>
                <a:gd name="T2" fmla="*/ 126 w 200"/>
                <a:gd name="T3" fmla="*/ 61 h 174"/>
                <a:gd name="T4" fmla="*/ 127 w 200"/>
                <a:gd name="T5" fmla="*/ 66 h 174"/>
                <a:gd name="T6" fmla="*/ 128 w 200"/>
                <a:gd name="T7" fmla="*/ 67 h 174"/>
                <a:gd name="T8" fmla="*/ 128 w 200"/>
                <a:gd name="T9" fmla="*/ 67 h 174"/>
                <a:gd name="T10" fmla="*/ 184 w 200"/>
                <a:gd name="T11" fmla="*/ 158 h 174"/>
                <a:gd name="T12" fmla="*/ 186 w 200"/>
                <a:gd name="T13" fmla="*/ 163 h 174"/>
                <a:gd name="T14" fmla="*/ 181 w 200"/>
                <a:gd name="T15" fmla="*/ 164 h 174"/>
                <a:gd name="T16" fmla="*/ 124 w 200"/>
                <a:gd name="T17" fmla="*/ 164 h 174"/>
                <a:gd name="T18" fmla="*/ 75 w 200"/>
                <a:gd name="T19" fmla="*/ 164 h 174"/>
                <a:gd name="T20" fmla="*/ 18 w 200"/>
                <a:gd name="T21" fmla="*/ 164 h 174"/>
                <a:gd name="T22" fmla="*/ 14 w 200"/>
                <a:gd name="T23" fmla="*/ 163 h 174"/>
                <a:gd name="T24" fmla="*/ 15 w 200"/>
                <a:gd name="T25" fmla="*/ 158 h 174"/>
                <a:gd name="T26" fmla="*/ 72 w 200"/>
                <a:gd name="T27" fmla="*/ 67 h 174"/>
                <a:gd name="T28" fmla="*/ 72 w 200"/>
                <a:gd name="T29" fmla="*/ 67 h 174"/>
                <a:gd name="T30" fmla="*/ 72 w 200"/>
                <a:gd name="T31" fmla="*/ 66 h 174"/>
                <a:gd name="T32" fmla="*/ 74 w 200"/>
                <a:gd name="T33" fmla="*/ 61 h 174"/>
                <a:gd name="T34" fmla="*/ 74 w 200"/>
                <a:gd name="T35" fmla="*/ 10 h 174"/>
                <a:gd name="T36" fmla="*/ 126 w 200"/>
                <a:gd name="T37" fmla="*/ 10 h 174"/>
                <a:gd name="T38" fmla="*/ 136 w 200"/>
                <a:gd name="T39" fmla="*/ 0 h 174"/>
                <a:gd name="T40" fmla="*/ 64 w 200"/>
                <a:gd name="T41" fmla="*/ 0 h 174"/>
                <a:gd name="T42" fmla="*/ 64 w 200"/>
                <a:gd name="T43" fmla="*/ 61 h 174"/>
                <a:gd name="T44" fmla="*/ 63 w 200"/>
                <a:gd name="T45" fmla="*/ 61 h 174"/>
                <a:gd name="T46" fmla="*/ 7 w 200"/>
                <a:gd name="T47" fmla="*/ 153 h 174"/>
                <a:gd name="T48" fmla="*/ 18 w 200"/>
                <a:gd name="T49" fmla="*/ 174 h 174"/>
                <a:gd name="T50" fmla="*/ 75 w 200"/>
                <a:gd name="T51" fmla="*/ 174 h 174"/>
                <a:gd name="T52" fmla="*/ 124 w 200"/>
                <a:gd name="T53" fmla="*/ 174 h 174"/>
                <a:gd name="T54" fmla="*/ 181 w 200"/>
                <a:gd name="T55" fmla="*/ 174 h 174"/>
                <a:gd name="T56" fmla="*/ 193 w 200"/>
                <a:gd name="T57" fmla="*/ 153 h 174"/>
                <a:gd name="T58" fmla="*/ 136 w 200"/>
                <a:gd name="T59" fmla="*/ 61 h 174"/>
                <a:gd name="T60" fmla="*/ 136 w 200"/>
                <a:gd name="T61" fmla="*/ 61 h 174"/>
                <a:gd name="T62" fmla="*/ 136 w 200"/>
                <a:gd name="T63"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74">
                  <a:moveTo>
                    <a:pt x="126" y="10"/>
                  </a:moveTo>
                  <a:cubicBezTo>
                    <a:pt x="126" y="61"/>
                    <a:pt x="126" y="61"/>
                    <a:pt x="126" y="61"/>
                  </a:cubicBezTo>
                  <a:cubicBezTo>
                    <a:pt x="126" y="63"/>
                    <a:pt x="126" y="64"/>
                    <a:pt x="127" y="66"/>
                  </a:cubicBezTo>
                  <a:cubicBezTo>
                    <a:pt x="128" y="67"/>
                    <a:pt x="128" y="67"/>
                    <a:pt x="128" y="67"/>
                  </a:cubicBezTo>
                  <a:cubicBezTo>
                    <a:pt x="128" y="67"/>
                    <a:pt x="128" y="67"/>
                    <a:pt x="128" y="67"/>
                  </a:cubicBezTo>
                  <a:cubicBezTo>
                    <a:pt x="184" y="158"/>
                    <a:pt x="184" y="158"/>
                    <a:pt x="184" y="158"/>
                  </a:cubicBezTo>
                  <a:cubicBezTo>
                    <a:pt x="186" y="161"/>
                    <a:pt x="186" y="163"/>
                    <a:pt x="186" y="163"/>
                  </a:cubicBezTo>
                  <a:cubicBezTo>
                    <a:pt x="186" y="163"/>
                    <a:pt x="184" y="164"/>
                    <a:pt x="181" y="164"/>
                  </a:cubicBezTo>
                  <a:cubicBezTo>
                    <a:pt x="124" y="164"/>
                    <a:pt x="124" y="164"/>
                    <a:pt x="124" y="164"/>
                  </a:cubicBezTo>
                  <a:cubicBezTo>
                    <a:pt x="75" y="164"/>
                    <a:pt x="75" y="164"/>
                    <a:pt x="75" y="164"/>
                  </a:cubicBezTo>
                  <a:cubicBezTo>
                    <a:pt x="18" y="164"/>
                    <a:pt x="18" y="164"/>
                    <a:pt x="18" y="164"/>
                  </a:cubicBezTo>
                  <a:cubicBezTo>
                    <a:pt x="15" y="164"/>
                    <a:pt x="14" y="163"/>
                    <a:pt x="14" y="163"/>
                  </a:cubicBezTo>
                  <a:cubicBezTo>
                    <a:pt x="13" y="163"/>
                    <a:pt x="13" y="161"/>
                    <a:pt x="15" y="158"/>
                  </a:cubicBezTo>
                  <a:cubicBezTo>
                    <a:pt x="72" y="67"/>
                    <a:pt x="72" y="67"/>
                    <a:pt x="72" y="67"/>
                  </a:cubicBezTo>
                  <a:cubicBezTo>
                    <a:pt x="72" y="67"/>
                    <a:pt x="72" y="67"/>
                    <a:pt x="72" y="67"/>
                  </a:cubicBezTo>
                  <a:cubicBezTo>
                    <a:pt x="72" y="66"/>
                    <a:pt x="72" y="66"/>
                    <a:pt x="72" y="66"/>
                  </a:cubicBezTo>
                  <a:cubicBezTo>
                    <a:pt x="73" y="64"/>
                    <a:pt x="74" y="63"/>
                    <a:pt x="74" y="61"/>
                  </a:cubicBezTo>
                  <a:cubicBezTo>
                    <a:pt x="74" y="10"/>
                    <a:pt x="74" y="10"/>
                    <a:pt x="74" y="10"/>
                  </a:cubicBezTo>
                  <a:cubicBezTo>
                    <a:pt x="126" y="10"/>
                    <a:pt x="126" y="10"/>
                    <a:pt x="126" y="10"/>
                  </a:cubicBezTo>
                  <a:moveTo>
                    <a:pt x="136" y="0"/>
                  </a:moveTo>
                  <a:cubicBezTo>
                    <a:pt x="64" y="0"/>
                    <a:pt x="64" y="0"/>
                    <a:pt x="64" y="0"/>
                  </a:cubicBezTo>
                  <a:cubicBezTo>
                    <a:pt x="64" y="61"/>
                    <a:pt x="64" y="61"/>
                    <a:pt x="64" y="61"/>
                  </a:cubicBezTo>
                  <a:cubicBezTo>
                    <a:pt x="64" y="61"/>
                    <a:pt x="64" y="61"/>
                    <a:pt x="63" y="61"/>
                  </a:cubicBezTo>
                  <a:cubicBezTo>
                    <a:pt x="7" y="153"/>
                    <a:pt x="7" y="153"/>
                    <a:pt x="7" y="153"/>
                  </a:cubicBezTo>
                  <a:cubicBezTo>
                    <a:pt x="0" y="165"/>
                    <a:pt x="5" y="174"/>
                    <a:pt x="18" y="174"/>
                  </a:cubicBezTo>
                  <a:cubicBezTo>
                    <a:pt x="75" y="174"/>
                    <a:pt x="75" y="174"/>
                    <a:pt x="75" y="174"/>
                  </a:cubicBezTo>
                  <a:cubicBezTo>
                    <a:pt x="89" y="174"/>
                    <a:pt x="111" y="174"/>
                    <a:pt x="124" y="174"/>
                  </a:cubicBezTo>
                  <a:cubicBezTo>
                    <a:pt x="181" y="174"/>
                    <a:pt x="181" y="174"/>
                    <a:pt x="181" y="174"/>
                  </a:cubicBezTo>
                  <a:cubicBezTo>
                    <a:pt x="194" y="174"/>
                    <a:pt x="200" y="165"/>
                    <a:pt x="193" y="153"/>
                  </a:cubicBezTo>
                  <a:cubicBezTo>
                    <a:pt x="136" y="61"/>
                    <a:pt x="136" y="61"/>
                    <a:pt x="136" y="61"/>
                  </a:cubicBezTo>
                  <a:cubicBezTo>
                    <a:pt x="136" y="61"/>
                    <a:pt x="136" y="61"/>
                    <a:pt x="136" y="61"/>
                  </a:cubicBezTo>
                  <a:cubicBezTo>
                    <a:pt x="136" y="0"/>
                    <a:pt x="136" y="0"/>
                    <a:pt x="1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56" name="Freeform 14"/>
            <p:cNvSpPr>
              <a:spLocks/>
            </p:cNvSpPr>
            <p:nvPr/>
          </p:nvSpPr>
          <p:spPr bwMode="auto">
            <a:xfrm>
              <a:off x="7626350" y="3735388"/>
              <a:ext cx="277813" cy="65088"/>
            </a:xfrm>
            <a:custGeom>
              <a:avLst/>
              <a:gdLst>
                <a:gd name="T0" fmla="*/ 87 w 87"/>
                <a:gd name="T1" fmla="*/ 15 h 20"/>
                <a:gd name="T2" fmla="*/ 82 w 87"/>
                <a:gd name="T3" fmla="*/ 20 h 20"/>
                <a:gd name="T4" fmla="*/ 5 w 87"/>
                <a:gd name="T5" fmla="*/ 20 h 20"/>
                <a:gd name="T6" fmla="*/ 0 w 87"/>
                <a:gd name="T7" fmla="*/ 15 h 20"/>
                <a:gd name="T8" fmla="*/ 0 w 87"/>
                <a:gd name="T9" fmla="*/ 5 h 20"/>
                <a:gd name="T10" fmla="*/ 5 w 87"/>
                <a:gd name="T11" fmla="*/ 0 h 20"/>
                <a:gd name="T12" fmla="*/ 82 w 87"/>
                <a:gd name="T13" fmla="*/ 0 h 20"/>
                <a:gd name="T14" fmla="*/ 87 w 87"/>
                <a:gd name="T15" fmla="*/ 5 h 20"/>
                <a:gd name="T16" fmla="*/ 87 w 87"/>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0">
                  <a:moveTo>
                    <a:pt x="87" y="15"/>
                  </a:moveTo>
                  <a:cubicBezTo>
                    <a:pt x="87" y="18"/>
                    <a:pt x="85" y="20"/>
                    <a:pt x="82" y="20"/>
                  </a:cubicBezTo>
                  <a:cubicBezTo>
                    <a:pt x="5" y="20"/>
                    <a:pt x="5" y="20"/>
                    <a:pt x="5" y="20"/>
                  </a:cubicBezTo>
                  <a:cubicBezTo>
                    <a:pt x="2" y="20"/>
                    <a:pt x="0" y="18"/>
                    <a:pt x="0" y="15"/>
                  </a:cubicBezTo>
                  <a:cubicBezTo>
                    <a:pt x="0" y="5"/>
                    <a:pt x="0" y="5"/>
                    <a:pt x="0" y="5"/>
                  </a:cubicBezTo>
                  <a:cubicBezTo>
                    <a:pt x="0" y="2"/>
                    <a:pt x="2" y="0"/>
                    <a:pt x="5" y="0"/>
                  </a:cubicBezTo>
                  <a:cubicBezTo>
                    <a:pt x="82" y="0"/>
                    <a:pt x="82" y="0"/>
                    <a:pt x="82" y="0"/>
                  </a:cubicBezTo>
                  <a:cubicBezTo>
                    <a:pt x="85" y="0"/>
                    <a:pt x="87" y="2"/>
                    <a:pt x="87" y="5"/>
                  </a:cubicBezTo>
                  <a:lnTo>
                    <a:pt x="87"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57" name="Freeform 15"/>
            <p:cNvSpPr>
              <a:spLocks noEditPoints="1"/>
            </p:cNvSpPr>
            <p:nvPr/>
          </p:nvSpPr>
          <p:spPr bwMode="auto">
            <a:xfrm>
              <a:off x="7518400" y="4111625"/>
              <a:ext cx="493713" cy="157163"/>
            </a:xfrm>
            <a:custGeom>
              <a:avLst/>
              <a:gdLst>
                <a:gd name="T0" fmla="*/ 132 w 155"/>
                <a:gd name="T1" fmla="*/ 12 h 49"/>
                <a:gd name="T2" fmla="*/ 83 w 155"/>
                <a:gd name="T3" fmla="*/ 9 h 49"/>
                <a:gd name="T4" fmla="*/ 28 w 155"/>
                <a:gd name="T5" fmla="*/ 4 h 49"/>
                <a:gd name="T6" fmla="*/ 0 w 155"/>
                <a:gd name="T7" fmla="*/ 49 h 49"/>
                <a:gd name="T8" fmla="*/ 155 w 155"/>
                <a:gd name="T9" fmla="*/ 49 h 49"/>
                <a:gd name="T10" fmla="*/ 132 w 155"/>
                <a:gd name="T11" fmla="*/ 12 h 49"/>
                <a:gd name="T12" fmla="*/ 25 w 155"/>
                <a:gd name="T13" fmla="*/ 42 h 49"/>
                <a:gd name="T14" fmla="*/ 23 w 155"/>
                <a:gd name="T15" fmla="*/ 40 h 49"/>
                <a:gd name="T16" fmla="*/ 25 w 155"/>
                <a:gd name="T17" fmla="*/ 39 h 49"/>
                <a:gd name="T18" fmla="*/ 26 w 155"/>
                <a:gd name="T19" fmla="*/ 40 h 49"/>
                <a:gd name="T20" fmla="*/ 25 w 155"/>
                <a:gd name="T21" fmla="*/ 42 h 49"/>
                <a:gd name="T22" fmla="*/ 38 w 155"/>
                <a:gd name="T23" fmla="*/ 23 h 49"/>
                <a:gd name="T24" fmla="*/ 32 w 155"/>
                <a:gd name="T25" fmla="*/ 17 h 49"/>
                <a:gd name="T26" fmla="*/ 38 w 155"/>
                <a:gd name="T27" fmla="*/ 10 h 49"/>
                <a:gd name="T28" fmla="*/ 45 w 155"/>
                <a:gd name="T29" fmla="*/ 17 h 49"/>
                <a:gd name="T30" fmla="*/ 38 w 155"/>
                <a:gd name="T31" fmla="*/ 23 h 49"/>
                <a:gd name="T32" fmla="*/ 55 w 155"/>
                <a:gd name="T33" fmla="*/ 30 h 49"/>
                <a:gd name="T34" fmla="*/ 52 w 155"/>
                <a:gd name="T35" fmla="*/ 27 h 49"/>
                <a:gd name="T36" fmla="*/ 55 w 155"/>
                <a:gd name="T37" fmla="*/ 23 h 49"/>
                <a:gd name="T38" fmla="*/ 59 w 155"/>
                <a:gd name="T39" fmla="*/ 27 h 49"/>
                <a:gd name="T40" fmla="*/ 55 w 155"/>
                <a:gd name="T41" fmla="*/ 30 h 49"/>
                <a:gd name="T42" fmla="*/ 73 w 155"/>
                <a:gd name="T43" fmla="*/ 19 h 49"/>
                <a:gd name="T44" fmla="*/ 71 w 155"/>
                <a:gd name="T45" fmla="*/ 18 h 49"/>
                <a:gd name="T46" fmla="*/ 73 w 155"/>
                <a:gd name="T47" fmla="*/ 16 h 49"/>
                <a:gd name="T48" fmla="*/ 75 w 155"/>
                <a:gd name="T49" fmla="*/ 18 h 49"/>
                <a:gd name="T50" fmla="*/ 73 w 155"/>
                <a:gd name="T51" fmla="*/ 19 h 49"/>
                <a:gd name="T52" fmla="*/ 79 w 155"/>
                <a:gd name="T53" fmla="*/ 44 h 49"/>
                <a:gd name="T54" fmla="*/ 75 w 155"/>
                <a:gd name="T55" fmla="*/ 40 h 49"/>
                <a:gd name="T56" fmla="*/ 79 w 155"/>
                <a:gd name="T57" fmla="*/ 35 h 49"/>
                <a:gd name="T58" fmla="*/ 83 w 155"/>
                <a:gd name="T59" fmla="*/ 40 h 49"/>
                <a:gd name="T60" fmla="*/ 79 w 155"/>
                <a:gd name="T61" fmla="*/ 44 h 49"/>
                <a:gd name="T62" fmla="*/ 99 w 155"/>
                <a:gd name="T63" fmla="*/ 34 h 49"/>
                <a:gd name="T64" fmla="*/ 92 w 155"/>
                <a:gd name="T65" fmla="*/ 28 h 49"/>
                <a:gd name="T66" fmla="*/ 99 w 155"/>
                <a:gd name="T67" fmla="*/ 22 h 49"/>
                <a:gd name="T68" fmla="*/ 105 w 155"/>
                <a:gd name="T69" fmla="*/ 28 h 49"/>
                <a:gd name="T70" fmla="*/ 99 w 155"/>
                <a:gd name="T71" fmla="*/ 34 h 49"/>
                <a:gd name="T72" fmla="*/ 126 w 155"/>
                <a:gd name="T73" fmla="*/ 42 h 49"/>
                <a:gd name="T74" fmla="*/ 122 w 155"/>
                <a:gd name="T75" fmla="*/ 38 h 49"/>
                <a:gd name="T76" fmla="*/ 126 w 155"/>
                <a:gd name="T77" fmla="*/ 34 h 49"/>
                <a:gd name="T78" fmla="*/ 129 w 155"/>
                <a:gd name="T79" fmla="*/ 38 h 49"/>
                <a:gd name="T80" fmla="*/ 126 w 155"/>
                <a:gd name="T81" fmla="*/ 4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49">
                  <a:moveTo>
                    <a:pt x="132" y="12"/>
                  </a:moveTo>
                  <a:cubicBezTo>
                    <a:pt x="113" y="17"/>
                    <a:pt x="94" y="16"/>
                    <a:pt x="83" y="9"/>
                  </a:cubicBezTo>
                  <a:cubicBezTo>
                    <a:pt x="70" y="0"/>
                    <a:pt x="45" y="2"/>
                    <a:pt x="28" y="4"/>
                  </a:cubicBezTo>
                  <a:cubicBezTo>
                    <a:pt x="0" y="49"/>
                    <a:pt x="0" y="49"/>
                    <a:pt x="0" y="49"/>
                  </a:cubicBezTo>
                  <a:cubicBezTo>
                    <a:pt x="155" y="49"/>
                    <a:pt x="155" y="49"/>
                    <a:pt x="155" y="49"/>
                  </a:cubicBezTo>
                  <a:lnTo>
                    <a:pt x="132" y="12"/>
                  </a:lnTo>
                  <a:close/>
                  <a:moveTo>
                    <a:pt x="25" y="42"/>
                  </a:moveTo>
                  <a:cubicBezTo>
                    <a:pt x="24" y="42"/>
                    <a:pt x="23" y="41"/>
                    <a:pt x="23" y="40"/>
                  </a:cubicBezTo>
                  <a:cubicBezTo>
                    <a:pt x="23" y="39"/>
                    <a:pt x="24" y="39"/>
                    <a:pt x="25" y="39"/>
                  </a:cubicBezTo>
                  <a:cubicBezTo>
                    <a:pt x="26" y="39"/>
                    <a:pt x="26" y="39"/>
                    <a:pt x="26" y="40"/>
                  </a:cubicBezTo>
                  <a:cubicBezTo>
                    <a:pt x="26" y="41"/>
                    <a:pt x="26" y="42"/>
                    <a:pt x="25" y="42"/>
                  </a:cubicBezTo>
                  <a:close/>
                  <a:moveTo>
                    <a:pt x="38" y="23"/>
                  </a:moveTo>
                  <a:cubicBezTo>
                    <a:pt x="35" y="23"/>
                    <a:pt x="32" y="20"/>
                    <a:pt x="32" y="17"/>
                  </a:cubicBezTo>
                  <a:cubicBezTo>
                    <a:pt x="32" y="13"/>
                    <a:pt x="35" y="10"/>
                    <a:pt x="38" y="10"/>
                  </a:cubicBezTo>
                  <a:cubicBezTo>
                    <a:pt x="42" y="10"/>
                    <a:pt x="45" y="13"/>
                    <a:pt x="45" y="17"/>
                  </a:cubicBezTo>
                  <a:cubicBezTo>
                    <a:pt x="45" y="20"/>
                    <a:pt x="42" y="23"/>
                    <a:pt x="38" y="23"/>
                  </a:cubicBezTo>
                  <a:close/>
                  <a:moveTo>
                    <a:pt x="55" y="30"/>
                  </a:moveTo>
                  <a:cubicBezTo>
                    <a:pt x="53" y="30"/>
                    <a:pt x="52" y="29"/>
                    <a:pt x="52" y="27"/>
                  </a:cubicBezTo>
                  <a:cubicBezTo>
                    <a:pt x="52" y="25"/>
                    <a:pt x="53" y="23"/>
                    <a:pt x="55" y="23"/>
                  </a:cubicBezTo>
                  <a:cubicBezTo>
                    <a:pt x="57" y="23"/>
                    <a:pt x="59" y="25"/>
                    <a:pt x="59" y="27"/>
                  </a:cubicBezTo>
                  <a:cubicBezTo>
                    <a:pt x="59" y="29"/>
                    <a:pt x="57" y="30"/>
                    <a:pt x="55" y="30"/>
                  </a:cubicBezTo>
                  <a:close/>
                  <a:moveTo>
                    <a:pt x="73" y="19"/>
                  </a:moveTo>
                  <a:cubicBezTo>
                    <a:pt x="72" y="19"/>
                    <a:pt x="71" y="19"/>
                    <a:pt x="71" y="18"/>
                  </a:cubicBezTo>
                  <a:cubicBezTo>
                    <a:pt x="71" y="17"/>
                    <a:pt x="72" y="16"/>
                    <a:pt x="73" y="16"/>
                  </a:cubicBezTo>
                  <a:cubicBezTo>
                    <a:pt x="74" y="16"/>
                    <a:pt x="75" y="17"/>
                    <a:pt x="75" y="18"/>
                  </a:cubicBezTo>
                  <a:cubicBezTo>
                    <a:pt x="75" y="19"/>
                    <a:pt x="74" y="19"/>
                    <a:pt x="73" y="19"/>
                  </a:cubicBezTo>
                  <a:close/>
                  <a:moveTo>
                    <a:pt x="79" y="44"/>
                  </a:moveTo>
                  <a:cubicBezTo>
                    <a:pt x="77" y="44"/>
                    <a:pt x="75" y="42"/>
                    <a:pt x="75" y="40"/>
                  </a:cubicBezTo>
                  <a:cubicBezTo>
                    <a:pt x="75" y="37"/>
                    <a:pt x="77" y="35"/>
                    <a:pt x="79" y="35"/>
                  </a:cubicBezTo>
                  <a:cubicBezTo>
                    <a:pt x="82" y="35"/>
                    <a:pt x="83" y="37"/>
                    <a:pt x="83" y="40"/>
                  </a:cubicBezTo>
                  <a:cubicBezTo>
                    <a:pt x="83" y="42"/>
                    <a:pt x="82" y="44"/>
                    <a:pt x="79" y="44"/>
                  </a:cubicBezTo>
                  <a:close/>
                  <a:moveTo>
                    <a:pt x="99" y="34"/>
                  </a:moveTo>
                  <a:cubicBezTo>
                    <a:pt x="95" y="34"/>
                    <a:pt x="92" y="31"/>
                    <a:pt x="92" y="28"/>
                  </a:cubicBezTo>
                  <a:cubicBezTo>
                    <a:pt x="92" y="24"/>
                    <a:pt x="95" y="22"/>
                    <a:pt x="99" y="22"/>
                  </a:cubicBezTo>
                  <a:cubicBezTo>
                    <a:pt x="102" y="22"/>
                    <a:pt x="105" y="24"/>
                    <a:pt x="105" y="28"/>
                  </a:cubicBezTo>
                  <a:cubicBezTo>
                    <a:pt x="105" y="31"/>
                    <a:pt x="102" y="34"/>
                    <a:pt x="99" y="34"/>
                  </a:cubicBezTo>
                  <a:close/>
                  <a:moveTo>
                    <a:pt x="126" y="42"/>
                  </a:moveTo>
                  <a:cubicBezTo>
                    <a:pt x="123" y="42"/>
                    <a:pt x="122" y="40"/>
                    <a:pt x="122" y="38"/>
                  </a:cubicBezTo>
                  <a:cubicBezTo>
                    <a:pt x="122" y="36"/>
                    <a:pt x="123" y="34"/>
                    <a:pt x="126" y="34"/>
                  </a:cubicBezTo>
                  <a:cubicBezTo>
                    <a:pt x="128" y="34"/>
                    <a:pt x="129" y="36"/>
                    <a:pt x="129" y="38"/>
                  </a:cubicBezTo>
                  <a:cubicBezTo>
                    <a:pt x="129" y="40"/>
                    <a:pt x="128" y="42"/>
                    <a:pt x="12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sp>
        <p:nvSpPr>
          <p:cNvPr id="81" name="Rectangle 80"/>
          <p:cNvSpPr/>
          <p:nvPr/>
        </p:nvSpPr>
        <p:spPr>
          <a:xfrm>
            <a:off x="8237424" y="3079880"/>
            <a:ext cx="996730" cy="461665"/>
          </a:xfrm>
          <a:prstGeom prst="rect">
            <a:avLst/>
          </a:prstGeom>
        </p:spPr>
        <p:txBody>
          <a:bodyPr wrap="square">
            <a:spAutoFit/>
          </a:bodyPr>
          <a:lstStyle/>
          <a:p>
            <a:pPr algn="ctr"/>
            <a:r>
              <a:rPr lang="en-US" b="1" dirty="0">
                <a:solidFill>
                  <a:schemeClr val="accent5"/>
                </a:solidFill>
                <a:latin typeface="Calibri Light" panose="020F0302020204030204" pitchFamily="34" charset="0"/>
                <a:cs typeface="Calibri Light" panose="020F0302020204030204" pitchFamily="34" charset="0"/>
              </a:rPr>
              <a:t>60%</a:t>
            </a:r>
          </a:p>
        </p:txBody>
      </p:sp>
      <p:sp>
        <p:nvSpPr>
          <p:cNvPr id="83" name="Rectangle 82"/>
          <p:cNvSpPr/>
          <p:nvPr/>
        </p:nvSpPr>
        <p:spPr>
          <a:xfrm>
            <a:off x="2" y="6714000"/>
            <a:ext cx="12191996" cy="14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84" name="Rectangle 83"/>
          <p:cNvSpPr/>
          <p:nvPr/>
        </p:nvSpPr>
        <p:spPr>
          <a:xfrm>
            <a:off x="-1" y="6714000"/>
            <a:ext cx="6095998" cy="14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954636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fade">
                                      <p:cBhvr>
                                        <p:cTn id="15" dur="500"/>
                                        <p:tgtEl>
                                          <p:spTgt spid="62"/>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wipe(down)">
                                      <p:cBhvr>
                                        <p:cTn id="19" dur="500"/>
                                        <p:tgtEl>
                                          <p:spTgt spid="66"/>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500"/>
                                        <p:tgtEl>
                                          <p:spTgt spid="63"/>
                                        </p:tgtEl>
                                      </p:cBhvr>
                                    </p:animEffect>
                                  </p:childTnLst>
                                </p:cTn>
                              </p:par>
                            </p:childTnLst>
                          </p:cTn>
                        </p:par>
                        <p:par>
                          <p:cTn id="24" fill="hold">
                            <p:stCondLst>
                              <p:cond delay="3000"/>
                            </p:stCondLst>
                            <p:childTnLst>
                              <p:par>
                                <p:cTn id="25" presetID="22" presetClass="entr" presetSubtype="1" fill="hold"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up)">
                                      <p:cBhvr>
                                        <p:cTn id="27" dur="500"/>
                                        <p:tgtEl>
                                          <p:spTgt spid="72"/>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2" grpId="0"/>
      <p:bldP spid="63" grpId="0"/>
      <p:bldP spid="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n open computer sitting on a table&#10;&#10;Description generated with very high confidence">
            <a:extLst>
              <a:ext uri="{FF2B5EF4-FFF2-40B4-BE49-F238E27FC236}">
                <a16:creationId xmlns:a16="http://schemas.microsoft.com/office/drawing/2014/main" id="{613B7348-CEC6-412A-B901-E64FCF43DC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5" y="0"/>
            <a:ext cx="12181172" cy="6858000"/>
          </a:xfrm>
          <a:prstGeom prst="rect">
            <a:avLst/>
          </a:prstGeom>
        </p:spPr>
      </p:pic>
      <p:sp>
        <p:nvSpPr>
          <p:cNvPr id="5" name="Rectangle 4"/>
          <p:cNvSpPr/>
          <p:nvPr/>
        </p:nvSpPr>
        <p:spPr>
          <a:xfrm>
            <a:off x="0" y="0"/>
            <a:ext cx="12192000" cy="6858000"/>
          </a:xfrm>
          <a:prstGeom prst="rect">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 name="TextBox 2"/>
          <p:cNvSpPr txBox="1"/>
          <p:nvPr/>
        </p:nvSpPr>
        <p:spPr>
          <a:xfrm>
            <a:off x="0" y="1781588"/>
            <a:ext cx="12192000" cy="1862048"/>
          </a:xfrm>
          <a:prstGeom prst="rect">
            <a:avLst/>
          </a:prstGeom>
          <a:noFill/>
        </p:spPr>
        <p:txBody>
          <a:bodyPr wrap="square" rtlCol="0">
            <a:spAutoFit/>
          </a:bodyPr>
          <a:lstStyle/>
          <a:p>
            <a:pPr algn="ctr"/>
            <a:r>
              <a:rPr lang="en-US" sz="11500" dirty="0">
                <a:solidFill>
                  <a:schemeClr val="bg1"/>
                </a:solidFill>
                <a:effectLst>
                  <a:outerShdw blurRad="381000" sx="102000" sy="102000" algn="ctr" rotWithShape="0">
                    <a:prstClr val="black">
                      <a:alpha val="40000"/>
                    </a:prstClr>
                  </a:outerShdw>
                </a:effectLst>
                <a:latin typeface="Calibri Light" panose="020F0302020204030204" pitchFamily="34" charset="0"/>
                <a:cs typeface="Calibri Light" panose="020F0302020204030204" pitchFamily="34" charset="0"/>
              </a:rPr>
              <a:t>Thank You</a:t>
            </a:r>
          </a:p>
        </p:txBody>
      </p:sp>
      <p:sp>
        <p:nvSpPr>
          <p:cNvPr id="6" name="TextBox 5"/>
          <p:cNvSpPr txBox="1"/>
          <p:nvPr/>
        </p:nvSpPr>
        <p:spPr>
          <a:xfrm>
            <a:off x="0" y="3191737"/>
            <a:ext cx="12192000" cy="923330"/>
          </a:xfrm>
          <a:prstGeom prst="rect">
            <a:avLst/>
          </a:prstGeom>
          <a:noFill/>
        </p:spPr>
        <p:txBody>
          <a:bodyPr wrap="square" rtlCol="0">
            <a:spAutoFit/>
          </a:bodyPr>
          <a:lstStyle/>
          <a:p>
            <a:pPr algn="ctr"/>
            <a:r>
              <a:rPr lang="en-US" sz="5400" dirty="0">
                <a:solidFill>
                  <a:schemeClr val="bg1"/>
                </a:solidFill>
                <a:effectLst>
                  <a:outerShdw blurRad="381000" sx="102000" sy="102000" algn="ctr" rotWithShape="0">
                    <a:prstClr val="black">
                      <a:alpha val="40000"/>
                    </a:prstClr>
                  </a:outerShdw>
                </a:effectLst>
                <a:latin typeface="Calibri Light" panose="020F0302020204030204" pitchFamily="34" charset="0"/>
                <a:cs typeface="Calibri Light" panose="020F0302020204030204" pitchFamily="34" charset="0"/>
              </a:rPr>
              <a:t>For Your Attention</a:t>
            </a:r>
          </a:p>
        </p:txBody>
      </p:sp>
      <p:sp>
        <p:nvSpPr>
          <p:cNvPr id="7" name="Rectangle 6"/>
          <p:cNvSpPr/>
          <p:nvPr/>
        </p:nvSpPr>
        <p:spPr>
          <a:xfrm>
            <a:off x="3524251" y="4019566"/>
            <a:ext cx="5143496" cy="646331"/>
          </a:xfrm>
          <a:prstGeom prst="rect">
            <a:avLst/>
          </a:prstGeom>
        </p:spPr>
        <p:txBody>
          <a:bodyPr wrap="square">
            <a:spAutoFit/>
          </a:bodyPr>
          <a:lstStyle/>
          <a:p>
            <a:pPr algn="ctr"/>
            <a:r>
              <a:rPr lang="en-US" sz="1800" dirty="0">
                <a:solidFill>
                  <a:schemeClr val="bg1"/>
                </a:solidFill>
                <a:latin typeface="Calibri Light" panose="020F0302020204030204" pitchFamily="34" charset="0"/>
                <a:ea typeface="Open Sans" panose="020B0606030504020204" pitchFamily="34" charset="0"/>
                <a:cs typeface="Calibri Light" panose="020F0302020204030204" pitchFamily="34" charset="0"/>
              </a:rPr>
              <a:t>Lorem ipsum dolor sit amet, consectetur adipiscing elit. </a:t>
            </a:r>
          </a:p>
        </p:txBody>
      </p:sp>
      <p:grpSp>
        <p:nvGrpSpPr>
          <p:cNvPr id="41" name="Group 40"/>
          <p:cNvGrpSpPr/>
          <p:nvPr/>
        </p:nvGrpSpPr>
        <p:grpSpPr>
          <a:xfrm>
            <a:off x="7239747" y="5586956"/>
            <a:ext cx="570566" cy="521202"/>
            <a:chOff x="3146425" y="6857431"/>
            <a:chExt cx="623888" cy="569913"/>
          </a:xfrm>
        </p:grpSpPr>
        <p:sp>
          <p:nvSpPr>
            <p:cNvPr id="12" name="Freeform 6"/>
            <p:cNvSpPr>
              <a:spLocks/>
            </p:cNvSpPr>
            <p:nvPr/>
          </p:nvSpPr>
          <p:spPr bwMode="auto">
            <a:xfrm>
              <a:off x="3146425" y="6857431"/>
              <a:ext cx="623888" cy="569913"/>
            </a:xfrm>
            <a:custGeom>
              <a:avLst/>
              <a:gdLst>
                <a:gd name="T0" fmla="*/ 128 w 195"/>
                <a:gd name="T1" fmla="*/ 0 h 176"/>
                <a:gd name="T2" fmla="*/ 159 w 195"/>
                <a:gd name="T3" fmla="*/ 17 h 176"/>
                <a:gd name="T4" fmla="*/ 190 w 195"/>
                <a:gd name="T5" fmla="*/ 70 h 176"/>
                <a:gd name="T6" fmla="*/ 190 w 195"/>
                <a:gd name="T7" fmla="*/ 105 h 176"/>
                <a:gd name="T8" fmla="*/ 159 w 195"/>
                <a:gd name="T9" fmla="*/ 158 h 176"/>
                <a:gd name="T10" fmla="*/ 128 w 195"/>
                <a:gd name="T11" fmla="*/ 176 h 176"/>
                <a:gd name="T12" fmla="*/ 67 w 195"/>
                <a:gd name="T13" fmla="*/ 176 h 176"/>
                <a:gd name="T14" fmla="*/ 37 w 195"/>
                <a:gd name="T15" fmla="*/ 158 h 176"/>
                <a:gd name="T16" fmla="*/ 6 w 195"/>
                <a:gd name="T17" fmla="*/ 105 h 176"/>
                <a:gd name="T18" fmla="*/ 6 w 195"/>
                <a:gd name="T19" fmla="*/ 70 h 176"/>
                <a:gd name="T20" fmla="*/ 37 w 195"/>
                <a:gd name="T21" fmla="*/ 17 h 176"/>
                <a:gd name="T22" fmla="*/ 67 w 195"/>
                <a:gd name="T23" fmla="*/ 0 h 176"/>
                <a:gd name="T24" fmla="*/ 128 w 195"/>
                <a:gd name="T2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5" h="176">
                  <a:moveTo>
                    <a:pt x="128" y="0"/>
                  </a:moveTo>
                  <a:cubicBezTo>
                    <a:pt x="140" y="0"/>
                    <a:pt x="153" y="8"/>
                    <a:pt x="159" y="17"/>
                  </a:cubicBezTo>
                  <a:cubicBezTo>
                    <a:pt x="190" y="70"/>
                    <a:pt x="190" y="70"/>
                    <a:pt x="190" y="70"/>
                  </a:cubicBezTo>
                  <a:cubicBezTo>
                    <a:pt x="195" y="80"/>
                    <a:pt x="195" y="96"/>
                    <a:pt x="190" y="105"/>
                  </a:cubicBezTo>
                  <a:cubicBezTo>
                    <a:pt x="159" y="158"/>
                    <a:pt x="159" y="158"/>
                    <a:pt x="159" y="158"/>
                  </a:cubicBezTo>
                  <a:cubicBezTo>
                    <a:pt x="153" y="168"/>
                    <a:pt x="140" y="176"/>
                    <a:pt x="128" y="176"/>
                  </a:cubicBezTo>
                  <a:cubicBezTo>
                    <a:pt x="67" y="176"/>
                    <a:pt x="67" y="176"/>
                    <a:pt x="67" y="176"/>
                  </a:cubicBezTo>
                  <a:cubicBezTo>
                    <a:pt x="56" y="176"/>
                    <a:pt x="42" y="168"/>
                    <a:pt x="37" y="158"/>
                  </a:cubicBezTo>
                  <a:cubicBezTo>
                    <a:pt x="6" y="105"/>
                    <a:pt x="6" y="105"/>
                    <a:pt x="6" y="105"/>
                  </a:cubicBezTo>
                  <a:cubicBezTo>
                    <a:pt x="0" y="96"/>
                    <a:pt x="0" y="80"/>
                    <a:pt x="6" y="70"/>
                  </a:cubicBezTo>
                  <a:cubicBezTo>
                    <a:pt x="37" y="17"/>
                    <a:pt x="37" y="17"/>
                    <a:pt x="37" y="17"/>
                  </a:cubicBezTo>
                  <a:cubicBezTo>
                    <a:pt x="42" y="8"/>
                    <a:pt x="56" y="0"/>
                    <a:pt x="67" y="0"/>
                  </a:cubicBezTo>
                  <a:lnTo>
                    <a:pt x="128" y="0"/>
                  </a:lnTo>
                  <a:close/>
                </a:path>
              </a:pathLst>
            </a:custGeom>
            <a:solidFill>
              <a:srgbClr val="00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3" name="Freeform 7"/>
            <p:cNvSpPr>
              <a:spLocks/>
            </p:cNvSpPr>
            <p:nvPr/>
          </p:nvSpPr>
          <p:spPr bwMode="auto">
            <a:xfrm>
              <a:off x="3268663" y="6986018"/>
              <a:ext cx="384175" cy="311150"/>
            </a:xfrm>
            <a:custGeom>
              <a:avLst/>
              <a:gdLst>
                <a:gd name="T0" fmla="*/ 116 w 120"/>
                <a:gd name="T1" fmla="*/ 1 h 96"/>
                <a:gd name="T2" fmla="*/ 101 w 120"/>
                <a:gd name="T3" fmla="*/ 7 h 96"/>
                <a:gd name="T4" fmla="*/ 83 w 120"/>
                <a:gd name="T5" fmla="*/ 0 h 96"/>
                <a:gd name="T6" fmla="*/ 58 w 120"/>
                <a:gd name="T7" fmla="*/ 24 h 96"/>
                <a:gd name="T8" fmla="*/ 59 w 120"/>
                <a:gd name="T9" fmla="*/ 29 h 96"/>
                <a:gd name="T10" fmla="*/ 8 w 120"/>
                <a:gd name="T11" fmla="*/ 4 h 96"/>
                <a:gd name="T12" fmla="*/ 5 w 120"/>
                <a:gd name="T13" fmla="*/ 16 h 96"/>
                <a:gd name="T14" fmla="*/ 16 w 120"/>
                <a:gd name="T15" fmla="*/ 36 h 96"/>
                <a:gd name="T16" fmla="*/ 5 w 120"/>
                <a:gd name="T17" fmla="*/ 33 h 96"/>
                <a:gd name="T18" fmla="*/ 5 w 120"/>
                <a:gd name="T19" fmla="*/ 34 h 96"/>
                <a:gd name="T20" fmla="*/ 24 w 120"/>
                <a:gd name="T21" fmla="*/ 57 h 96"/>
                <a:gd name="T22" fmla="*/ 18 w 120"/>
                <a:gd name="T23" fmla="*/ 58 h 96"/>
                <a:gd name="T24" fmla="*/ 13 w 120"/>
                <a:gd name="T25" fmla="*/ 58 h 96"/>
                <a:gd name="T26" fmla="*/ 36 w 120"/>
                <a:gd name="T27" fmla="*/ 75 h 96"/>
                <a:gd name="T28" fmla="*/ 6 w 120"/>
                <a:gd name="T29" fmla="*/ 85 h 96"/>
                <a:gd name="T30" fmla="*/ 0 w 120"/>
                <a:gd name="T31" fmla="*/ 85 h 96"/>
                <a:gd name="T32" fmla="*/ 38 w 120"/>
                <a:gd name="T33" fmla="*/ 96 h 96"/>
                <a:gd name="T34" fmla="*/ 108 w 120"/>
                <a:gd name="T35" fmla="*/ 27 h 96"/>
                <a:gd name="T36" fmla="*/ 107 w 120"/>
                <a:gd name="T37" fmla="*/ 24 h 96"/>
                <a:gd name="T38" fmla="*/ 120 w 120"/>
                <a:gd name="T39" fmla="*/ 11 h 96"/>
                <a:gd name="T40" fmla="*/ 106 w 120"/>
                <a:gd name="T41" fmla="*/ 15 h 96"/>
                <a:gd name="T42" fmla="*/ 116 w 120"/>
                <a:gd name="T4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0" h="96">
                  <a:moveTo>
                    <a:pt x="116" y="1"/>
                  </a:moveTo>
                  <a:cubicBezTo>
                    <a:pt x="112" y="4"/>
                    <a:pt x="106" y="6"/>
                    <a:pt x="101" y="7"/>
                  </a:cubicBezTo>
                  <a:cubicBezTo>
                    <a:pt x="96" y="3"/>
                    <a:pt x="90" y="0"/>
                    <a:pt x="83" y="0"/>
                  </a:cubicBezTo>
                  <a:cubicBezTo>
                    <a:pt x="69" y="0"/>
                    <a:pt x="58" y="11"/>
                    <a:pt x="58" y="24"/>
                  </a:cubicBezTo>
                  <a:cubicBezTo>
                    <a:pt x="58" y="26"/>
                    <a:pt x="58" y="28"/>
                    <a:pt x="59" y="29"/>
                  </a:cubicBezTo>
                  <a:cubicBezTo>
                    <a:pt x="38" y="28"/>
                    <a:pt x="20" y="19"/>
                    <a:pt x="8" y="4"/>
                  </a:cubicBezTo>
                  <a:cubicBezTo>
                    <a:pt x="6" y="8"/>
                    <a:pt x="5" y="12"/>
                    <a:pt x="5" y="16"/>
                  </a:cubicBezTo>
                  <a:cubicBezTo>
                    <a:pt x="5" y="25"/>
                    <a:pt x="9" y="32"/>
                    <a:pt x="16" y="36"/>
                  </a:cubicBezTo>
                  <a:cubicBezTo>
                    <a:pt x="12" y="36"/>
                    <a:pt x="8" y="35"/>
                    <a:pt x="5" y="33"/>
                  </a:cubicBezTo>
                  <a:cubicBezTo>
                    <a:pt x="5" y="34"/>
                    <a:pt x="5" y="34"/>
                    <a:pt x="5" y="34"/>
                  </a:cubicBezTo>
                  <a:cubicBezTo>
                    <a:pt x="5" y="45"/>
                    <a:pt x="13" y="55"/>
                    <a:pt x="24" y="57"/>
                  </a:cubicBezTo>
                  <a:cubicBezTo>
                    <a:pt x="22" y="58"/>
                    <a:pt x="20" y="58"/>
                    <a:pt x="18" y="58"/>
                  </a:cubicBezTo>
                  <a:cubicBezTo>
                    <a:pt x="16" y="58"/>
                    <a:pt x="15" y="58"/>
                    <a:pt x="13" y="58"/>
                  </a:cubicBezTo>
                  <a:cubicBezTo>
                    <a:pt x="16" y="68"/>
                    <a:pt x="25" y="75"/>
                    <a:pt x="36" y="75"/>
                  </a:cubicBezTo>
                  <a:cubicBezTo>
                    <a:pt x="28" y="81"/>
                    <a:pt x="17" y="85"/>
                    <a:pt x="6" y="85"/>
                  </a:cubicBezTo>
                  <a:cubicBezTo>
                    <a:pt x="4" y="85"/>
                    <a:pt x="2" y="85"/>
                    <a:pt x="0" y="85"/>
                  </a:cubicBezTo>
                  <a:cubicBezTo>
                    <a:pt x="11" y="92"/>
                    <a:pt x="24" y="96"/>
                    <a:pt x="38" y="96"/>
                  </a:cubicBezTo>
                  <a:cubicBezTo>
                    <a:pt x="83" y="96"/>
                    <a:pt x="108" y="59"/>
                    <a:pt x="108" y="27"/>
                  </a:cubicBezTo>
                  <a:cubicBezTo>
                    <a:pt x="108" y="26"/>
                    <a:pt x="108" y="25"/>
                    <a:pt x="107" y="24"/>
                  </a:cubicBezTo>
                  <a:cubicBezTo>
                    <a:pt x="112" y="20"/>
                    <a:pt x="116" y="16"/>
                    <a:pt x="120" y="11"/>
                  </a:cubicBezTo>
                  <a:cubicBezTo>
                    <a:pt x="115" y="13"/>
                    <a:pt x="111" y="14"/>
                    <a:pt x="106" y="15"/>
                  </a:cubicBezTo>
                  <a:cubicBezTo>
                    <a:pt x="111" y="12"/>
                    <a:pt x="115" y="7"/>
                    <a:pt x="11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nvGrpSpPr>
          <p:cNvPr id="39" name="Group 38"/>
          <p:cNvGrpSpPr/>
          <p:nvPr/>
        </p:nvGrpSpPr>
        <p:grpSpPr>
          <a:xfrm>
            <a:off x="5334374" y="5586956"/>
            <a:ext cx="570566" cy="521202"/>
            <a:chOff x="3176588" y="5855718"/>
            <a:chExt cx="623888" cy="569913"/>
          </a:xfrm>
        </p:grpSpPr>
        <p:sp>
          <p:nvSpPr>
            <p:cNvPr id="20" name="Freeform 14"/>
            <p:cNvSpPr>
              <a:spLocks/>
            </p:cNvSpPr>
            <p:nvPr/>
          </p:nvSpPr>
          <p:spPr bwMode="auto">
            <a:xfrm>
              <a:off x="3176588" y="5855718"/>
              <a:ext cx="623888" cy="569913"/>
            </a:xfrm>
            <a:custGeom>
              <a:avLst/>
              <a:gdLst>
                <a:gd name="T0" fmla="*/ 128 w 195"/>
                <a:gd name="T1" fmla="*/ 0 h 176"/>
                <a:gd name="T2" fmla="*/ 159 w 195"/>
                <a:gd name="T3" fmla="*/ 18 h 176"/>
                <a:gd name="T4" fmla="*/ 189 w 195"/>
                <a:gd name="T5" fmla="*/ 71 h 176"/>
                <a:gd name="T6" fmla="*/ 189 w 195"/>
                <a:gd name="T7" fmla="*/ 106 h 176"/>
                <a:gd name="T8" fmla="*/ 159 w 195"/>
                <a:gd name="T9" fmla="*/ 159 h 176"/>
                <a:gd name="T10" fmla="*/ 128 w 195"/>
                <a:gd name="T11" fmla="*/ 176 h 176"/>
                <a:gd name="T12" fmla="*/ 67 w 195"/>
                <a:gd name="T13" fmla="*/ 176 h 176"/>
                <a:gd name="T14" fmla="*/ 36 w 195"/>
                <a:gd name="T15" fmla="*/ 159 h 176"/>
                <a:gd name="T16" fmla="*/ 6 w 195"/>
                <a:gd name="T17" fmla="*/ 106 h 176"/>
                <a:gd name="T18" fmla="*/ 6 w 195"/>
                <a:gd name="T19" fmla="*/ 71 h 176"/>
                <a:gd name="T20" fmla="*/ 36 w 195"/>
                <a:gd name="T21" fmla="*/ 18 h 176"/>
                <a:gd name="T22" fmla="*/ 67 w 195"/>
                <a:gd name="T23" fmla="*/ 0 h 176"/>
                <a:gd name="T24" fmla="*/ 128 w 195"/>
                <a:gd name="T2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5" h="176">
                  <a:moveTo>
                    <a:pt x="128" y="0"/>
                  </a:moveTo>
                  <a:cubicBezTo>
                    <a:pt x="139" y="0"/>
                    <a:pt x="153" y="8"/>
                    <a:pt x="159" y="18"/>
                  </a:cubicBezTo>
                  <a:cubicBezTo>
                    <a:pt x="189" y="71"/>
                    <a:pt x="189" y="71"/>
                    <a:pt x="189" y="71"/>
                  </a:cubicBezTo>
                  <a:cubicBezTo>
                    <a:pt x="195" y="80"/>
                    <a:pt x="195" y="96"/>
                    <a:pt x="189" y="106"/>
                  </a:cubicBezTo>
                  <a:cubicBezTo>
                    <a:pt x="159" y="159"/>
                    <a:pt x="159" y="159"/>
                    <a:pt x="159" y="159"/>
                  </a:cubicBezTo>
                  <a:cubicBezTo>
                    <a:pt x="153" y="168"/>
                    <a:pt x="139" y="176"/>
                    <a:pt x="128" y="176"/>
                  </a:cubicBezTo>
                  <a:cubicBezTo>
                    <a:pt x="67" y="176"/>
                    <a:pt x="67" y="176"/>
                    <a:pt x="67" y="176"/>
                  </a:cubicBezTo>
                  <a:cubicBezTo>
                    <a:pt x="56" y="176"/>
                    <a:pt x="42" y="168"/>
                    <a:pt x="36" y="159"/>
                  </a:cubicBezTo>
                  <a:cubicBezTo>
                    <a:pt x="6" y="106"/>
                    <a:pt x="6" y="106"/>
                    <a:pt x="6" y="106"/>
                  </a:cubicBezTo>
                  <a:cubicBezTo>
                    <a:pt x="0" y="96"/>
                    <a:pt x="0" y="80"/>
                    <a:pt x="6" y="71"/>
                  </a:cubicBezTo>
                  <a:cubicBezTo>
                    <a:pt x="36" y="18"/>
                    <a:pt x="36" y="18"/>
                    <a:pt x="36" y="18"/>
                  </a:cubicBezTo>
                  <a:cubicBezTo>
                    <a:pt x="42" y="8"/>
                    <a:pt x="56" y="0"/>
                    <a:pt x="67" y="0"/>
                  </a:cubicBezTo>
                  <a:lnTo>
                    <a:pt x="128" y="0"/>
                  </a:lnTo>
                  <a:close/>
                </a:path>
              </a:pathLst>
            </a:custGeom>
            <a:solidFill>
              <a:srgbClr val="E844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1" name="Freeform 15"/>
            <p:cNvSpPr>
              <a:spLocks/>
            </p:cNvSpPr>
            <p:nvPr/>
          </p:nvSpPr>
          <p:spPr bwMode="auto">
            <a:xfrm>
              <a:off x="3514725" y="6038281"/>
              <a:ext cx="163513" cy="165100"/>
            </a:xfrm>
            <a:custGeom>
              <a:avLst/>
              <a:gdLst>
                <a:gd name="T0" fmla="*/ 23 w 51"/>
                <a:gd name="T1" fmla="*/ 51 h 51"/>
                <a:gd name="T2" fmla="*/ 28 w 51"/>
                <a:gd name="T3" fmla="*/ 51 h 51"/>
                <a:gd name="T4" fmla="*/ 31 w 51"/>
                <a:gd name="T5" fmla="*/ 48 h 51"/>
                <a:gd name="T6" fmla="*/ 31 w 51"/>
                <a:gd name="T7" fmla="*/ 30 h 51"/>
                <a:gd name="T8" fmla="*/ 49 w 51"/>
                <a:gd name="T9" fmla="*/ 30 h 51"/>
                <a:gd name="T10" fmla="*/ 51 w 51"/>
                <a:gd name="T11" fmla="*/ 28 h 51"/>
                <a:gd name="T12" fmla="*/ 51 w 51"/>
                <a:gd name="T13" fmla="*/ 23 h 51"/>
                <a:gd name="T14" fmla="*/ 49 w 51"/>
                <a:gd name="T15" fmla="*/ 20 h 51"/>
                <a:gd name="T16" fmla="*/ 31 w 51"/>
                <a:gd name="T17" fmla="*/ 20 h 51"/>
                <a:gd name="T18" fmla="*/ 31 w 51"/>
                <a:gd name="T19" fmla="*/ 2 h 51"/>
                <a:gd name="T20" fmla="*/ 28 w 51"/>
                <a:gd name="T21" fmla="*/ 0 h 51"/>
                <a:gd name="T22" fmla="*/ 23 w 51"/>
                <a:gd name="T23" fmla="*/ 0 h 51"/>
                <a:gd name="T24" fmla="*/ 21 w 51"/>
                <a:gd name="T25" fmla="*/ 2 h 51"/>
                <a:gd name="T26" fmla="*/ 21 w 51"/>
                <a:gd name="T27" fmla="*/ 20 h 51"/>
                <a:gd name="T28" fmla="*/ 3 w 51"/>
                <a:gd name="T29" fmla="*/ 20 h 51"/>
                <a:gd name="T30" fmla="*/ 0 w 51"/>
                <a:gd name="T31" fmla="*/ 23 h 51"/>
                <a:gd name="T32" fmla="*/ 0 w 51"/>
                <a:gd name="T33" fmla="*/ 28 h 51"/>
                <a:gd name="T34" fmla="*/ 3 w 51"/>
                <a:gd name="T35" fmla="*/ 30 h 51"/>
                <a:gd name="T36" fmla="*/ 21 w 51"/>
                <a:gd name="T37" fmla="*/ 30 h 51"/>
                <a:gd name="T38" fmla="*/ 21 w 51"/>
                <a:gd name="T39" fmla="*/ 48 h 51"/>
                <a:gd name="T40" fmla="*/ 23 w 51"/>
                <a:gd name="T4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51">
                  <a:moveTo>
                    <a:pt x="23" y="51"/>
                  </a:moveTo>
                  <a:cubicBezTo>
                    <a:pt x="28" y="51"/>
                    <a:pt x="28" y="51"/>
                    <a:pt x="28" y="51"/>
                  </a:cubicBezTo>
                  <a:cubicBezTo>
                    <a:pt x="30" y="51"/>
                    <a:pt x="31" y="50"/>
                    <a:pt x="31" y="48"/>
                  </a:cubicBezTo>
                  <a:cubicBezTo>
                    <a:pt x="31" y="30"/>
                    <a:pt x="31" y="30"/>
                    <a:pt x="31" y="30"/>
                  </a:cubicBezTo>
                  <a:cubicBezTo>
                    <a:pt x="49" y="30"/>
                    <a:pt x="49" y="30"/>
                    <a:pt x="49" y="30"/>
                  </a:cubicBezTo>
                  <a:cubicBezTo>
                    <a:pt x="50" y="30"/>
                    <a:pt x="51" y="29"/>
                    <a:pt x="51" y="28"/>
                  </a:cubicBezTo>
                  <a:cubicBezTo>
                    <a:pt x="51" y="23"/>
                    <a:pt x="51" y="23"/>
                    <a:pt x="51" y="23"/>
                  </a:cubicBezTo>
                  <a:cubicBezTo>
                    <a:pt x="51" y="21"/>
                    <a:pt x="50" y="20"/>
                    <a:pt x="49" y="20"/>
                  </a:cubicBezTo>
                  <a:cubicBezTo>
                    <a:pt x="31" y="20"/>
                    <a:pt x="31" y="20"/>
                    <a:pt x="31" y="20"/>
                  </a:cubicBezTo>
                  <a:cubicBezTo>
                    <a:pt x="31" y="2"/>
                    <a:pt x="31" y="2"/>
                    <a:pt x="31" y="2"/>
                  </a:cubicBezTo>
                  <a:cubicBezTo>
                    <a:pt x="31" y="1"/>
                    <a:pt x="30" y="0"/>
                    <a:pt x="28" y="0"/>
                  </a:cubicBezTo>
                  <a:cubicBezTo>
                    <a:pt x="23" y="0"/>
                    <a:pt x="23" y="0"/>
                    <a:pt x="23" y="0"/>
                  </a:cubicBezTo>
                  <a:cubicBezTo>
                    <a:pt x="22" y="0"/>
                    <a:pt x="21" y="1"/>
                    <a:pt x="21" y="2"/>
                  </a:cubicBezTo>
                  <a:cubicBezTo>
                    <a:pt x="21" y="20"/>
                    <a:pt x="21" y="20"/>
                    <a:pt x="21" y="20"/>
                  </a:cubicBezTo>
                  <a:cubicBezTo>
                    <a:pt x="3" y="20"/>
                    <a:pt x="3" y="20"/>
                    <a:pt x="3" y="20"/>
                  </a:cubicBezTo>
                  <a:cubicBezTo>
                    <a:pt x="1" y="20"/>
                    <a:pt x="0" y="21"/>
                    <a:pt x="0" y="23"/>
                  </a:cubicBezTo>
                  <a:cubicBezTo>
                    <a:pt x="0" y="28"/>
                    <a:pt x="0" y="28"/>
                    <a:pt x="0" y="28"/>
                  </a:cubicBezTo>
                  <a:cubicBezTo>
                    <a:pt x="0" y="29"/>
                    <a:pt x="1" y="30"/>
                    <a:pt x="3" y="30"/>
                  </a:cubicBezTo>
                  <a:cubicBezTo>
                    <a:pt x="21" y="30"/>
                    <a:pt x="21" y="30"/>
                    <a:pt x="21" y="30"/>
                  </a:cubicBezTo>
                  <a:cubicBezTo>
                    <a:pt x="21" y="48"/>
                    <a:pt x="21" y="48"/>
                    <a:pt x="21" y="48"/>
                  </a:cubicBezTo>
                  <a:cubicBezTo>
                    <a:pt x="21" y="50"/>
                    <a:pt x="22" y="51"/>
                    <a:pt x="23"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2" name="Freeform 16"/>
            <p:cNvSpPr>
              <a:spLocks noEditPoints="1"/>
            </p:cNvSpPr>
            <p:nvPr/>
          </p:nvSpPr>
          <p:spPr bwMode="auto">
            <a:xfrm>
              <a:off x="3294063" y="5960493"/>
              <a:ext cx="230188" cy="349250"/>
            </a:xfrm>
            <a:custGeom>
              <a:avLst/>
              <a:gdLst>
                <a:gd name="T0" fmla="*/ 21 w 72"/>
                <a:gd name="T1" fmla="*/ 107 h 108"/>
                <a:gd name="T2" fmla="*/ 35 w 72"/>
                <a:gd name="T3" fmla="*/ 108 h 108"/>
                <a:gd name="T4" fmla="*/ 49 w 72"/>
                <a:gd name="T5" fmla="*/ 107 h 108"/>
                <a:gd name="T6" fmla="*/ 69 w 72"/>
                <a:gd name="T7" fmla="*/ 83 h 108"/>
                <a:gd name="T8" fmla="*/ 57 w 72"/>
                <a:gd name="T9" fmla="*/ 60 h 108"/>
                <a:gd name="T10" fmla="*/ 50 w 72"/>
                <a:gd name="T11" fmla="*/ 52 h 108"/>
                <a:gd name="T12" fmla="*/ 55 w 72"/>
                <a:gd name="T13" fmla="*/ 45 h 108"/>
                <a:gd name="T14" fmla="*/ 65 w 72"/>
                <a:gd name="T15" fmla="*/ 26 h 108"/>
                <a:gd name="T16" fmla="*/ 60 w 72"/>
                <a:gd name="T17" fmla="*/ 10 h 108"/>
                <a:gd name="T18" fmla="*/ 62 w 72"/>
                <a:gd name="T19" fmla="*/ 10 h 108"/>
                <a:gd name="T20" fmla="*/ 64 w 72"/>
                <a:gd name="T21" fmla="*/ 10 h 108"/>
                <a:gd name="T22" fmla="*/ 71 w 72"/>
                <a:gd name="T23" fmla="*/ 5 h 108"/>
                <a:gd name="T24" fmla="*/ 72 w 72"/>
                <a:gd name="T25" fmla="*/ 2 h 108"/>
                <a:gd name="T26" fmla="*/ 69 w 72"/>
                <a:gd name="T27" fmla="*/ 0 h 108"/>
                <a:gd name="T28" fmla="*/ 37 w 72"/>
                <a:gd name="T29" fmla="*/ 0 h 108"/>
                <a:gd name="T30" fmla="*/ 27 w 72"/>
                <a:gd name="T31" fmla="*/ 2 h 108"/>
                <a:gd name="T32" fmla="*/ 7 w 72"/>
                <a:gd name="T33" fmla="*/ 26 h 108"/>
                <a:gd name="T34" fmla="*/ 33 w 72"/>
                <a:gd name="T35" fmla="*/ 52 h 108"/>
                <a:gd name="T36" fmla="*/ 33 w 72"/>
                <a:gd name="T37" fmla="*/ 55 h 108"/>
                <a:gd name="T38" fmla="*/ 35 w 72"/>
                <a:gd name="T39" fmla="*/ 62 h 108"/>
                <a:gd name="T40" fmla="*/ 34 w 72"/>
                <a:gd name="T41" fmla="*/ 62 h 108"/>
                <a:gd name="T42" fmla="*/ 2 w 72"/>
                <a:gd name="T43" fmla="*/ 79 h 108"/>
                <a:gd name="T44" fmla="*/ 0 w 72"/>
                <a:gd name="T45" fmla="*/ 87 h 108"/>
                <a:gd name="T46" fmla="*/ 2 w 72"/>
                <a:gd name="T47" fmla="*/ 95 h 108"/>
                <a:gd name="T48" fmla="*/ 21 w 72"/>
                <a:gd name="T49" fmla="*/ 107 h 108"/>
                <a:gd name="T50" fmla="*/ 24 w 72"/>
                <a:gd name="T51" fmla="*/ 26 h 108"/>
                <a:gd name="T52" fmla="*/ 27 w 72"/>
                <a:gd name="T53" fmla="*/ 13 h 108"/>
                <a:gd name="T54" fmla="*/ 33 w 72"/>
                <a:gd name="T55" fmla="*/ 10 h 108"/>
                <a:gd name="T56" fmla="*/ 33 w 72"/>
                <a:gd name="T57" fmla="*/ 10 h 108"/>
                <a:gd name="T58" fmla="*/ 48 w 72"/>
                <a:gd name="T59" fmla="*/ 27 h 108"/>
                <a:gd name="T60" fmla="*/ 45 w 72"/>
                <a:gd name="T61" fmla="*/ 41 h 108"/>
                <a:gd name="T62" fmla="*/ 39 w 72"/>
                <a:gd name="T63" fmla="*/ 44 h 108"/>
                <a:gd name="T64" fmla="*/ 39 w 72"/>
                <a:gd name="T65" fmla="*/ 44 h 108"/>
                <a:gd name="T66" fmla="*/ 39 w 72"/>
                <a:gd name="T67" fmla="*/ 44 h 108"/>
                <a:gd name="T68" fmla="*/ 24 w 72"/>
                <a:gd name="T69" fmla="*/ 26 h 108"/>
                <a:gd name="T70" fmla="*/ 37 w 72"/>
                <a:gd name="T71" fmla="*/ 70 h 108"/>
                <a:gd name="T72" fmla="*/ 38 w 72"/>
                <a:gd name="T73" fmla="*/ 70 h 108"/>
                <a:gd name="T74" fmla="*/ 44 w 72"/>
                <a:gd name="T75" fmla="*/ 71 h 108"/>
                <a:gd name="T76" fmla="*/ 47 w 72"/>
                <a:gd name="T77" fmla="*/ 72 h 108"/>
                <a:gd name="T78" fmla="*/ 56 w 72"/>
                <a:gd name="T79" fmla="*/ 81 h 108"/>
                <a:gd name="T80" fmla="*/ 56 w 72"/>
                <a:gd name="T81" fmla="*/ 84 h 108"/>
                <a:gd name="T82" fmla="*/ 35 w 72"/>
                <a:gd name="T83" fmla="*/ 98 h 108"/>
                <a:gd name="T84" fmla="*/ 17 w 72"/>
                <a:gd name="T85" fmla="*/ 84 h 108"/>
                <a:gd name="T86" fmla="*/ 37 w 72"/>
                <a:gd name="T87" fmla="*/ 7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2" h="108">
                  <a:moveTo>
                    <a:pt x="21" y="107"/>
                  </a:moveTo>
                  <a:cubicBezTo>
                    <a:pt x="25" y="108"/>
                    <a:pt x="30" y="108"/>
                    <a:pt x="35" y="108"/>
                  </a:cubicBezTo>
                  <a:cubicBezTo>
                    <a:pt x="40" y="108"/>
                    <a:pt x="44" y="108"/>
                    <a:pt x="49" y="107"/>
                  </a:cubicBezTo>
                  <a:cubicBezTo>
                    <a:pt x="61" y="103"/>
                    <a:pt x="69" y="94"/>
                    <a:pt x="69" y="83"/>
                  </a:cubicBezTo>
                  <a:cubicBezTo>
                    <a:pt x="69" y="72"/>
                    <a:pt x="66" y="66"/>
                    <a:pt x="57" y="60"/>
                  </a:cubicBezTo>
                  <a:cubicBezTo>
                    <a:pt x="53" y="57"/>
                    <a:pt x="50" y="53"/>
                    <a:pt x="50" y="52"/>
                  </a:cubicBezTo>
                  <a:cubicBezTo>
                    <a:pt x="50" y="50"/>
                    <a:pt x="50" y="49"/>
                    <a:pt x="55" y="45"/>
                  </a:cubicBezTo>
                  <a:cubicBezTo>
                    <a:pt x="61" y="40"/>
                    <a:pt x="65" y="33"/>
                    <a:pt x="65" y="26"/>
                  </a:cubicBezTo>
                  <a:cubicBezTo>
                    <a:pt x="65" y="20"/>
                    <a:pt x="63" y="14"/>
                    <a:pt x="60" y="10"/>
                  </a:cubicBezTo>
                  <a:cubicBezTo>
                    <a:pt x="62" y="10"/>
                    <a:pt x="62" y="10"/>
                    <a:pt x="62" y="10"/>
                  </a:cubicBezTo>
                  <a:cubicBezTo>
                    <a:pt x="63" y="10"/>
                    <a:pt x="63" y="10"/>
                    <a:pt x="64" y="10"/>
                  </a:cubicBezTo>
                  <a:cubicBezTo>
                    <a:pt x="71" y="5"/>
                    <a:pt x="71" y="5"/>
                    <a:pt x="71" y="5"/>
                  </a:cubicBezTo>
                  <a:cubicBezTo>
                    <a:pt x="72" y="4"/>
                    <a:pt x="72" y="3"/>
                    <a:pt x="72" y="2"/>
                  </a:cubicBezTo>
                  <a:cubicBezTo>
                    <a:pt x="71" y="1"/>
                    <a:pt x="70" y="0"/>
                    <a:pt x="69" y="0"/>
                  </a:cubicBezTo>
                  <a:cubicBezTo>
                    <a:pt x="37" y="0"/>
                    <a:pt x="37" y="0"/>
                    <a:pt x="37" y="0"/>
                  </a:cubicBezTo>
                  <a:cubicBezTo>
                    <a:pt x="34" y="0"/>
                    <a:pt x="30" y="1"/>
                    <a:pt x="27" y="2"/>
                  </a:cubicBezTo>
                  <a:cubicBezTo>
                    <a:pt x="15" y="6"/>
                    <a:pt x="7" y="16"/>
                    <a:pt x="7" y="26"/>
                  </a:cubicBezTo>
                  <a:cubicBezTo>
                    <a:pt x="7" y="41"/>
                    <a:pt x="18" y="52"/>
                    <a:pt x="33" y="52"/>
                  </a:cubicBezTo>
                  <a:cubicBezTo>
                    <a:pt x="33" y="53"/>
                    <a:pt x="33" y="54"/>
                    <a:pt x="33" y="55"/>
                  </a:cubicBezTo>
                  <a:cubicBezTo>
                    <a:pt x="33" y="57"/>
                    <a:pt x="33" y="60"/>
                    <a:pt x="35" y="62"/>
                  </a:cubicBezTo>
                  <a:cubicBezTo>
                    <a:pt x="34" y="62"/>
                    <a:pt x="34" y="62"/>
                    <a:pt x="34" y="62"/>
                  </a:cubicBezTo>
                  <a:cubicBezTo>
                    <a:pt x="20" y="62"/>
                    <a:pt x="7" y="69"/>
                    <a:pt x="2" y="79"/>
                  </a:cubicBezTo>
                  <a:cubicBezTo>
                    <a:pt x="1" y="82"/>
                    <a:pt x="0" y="84"/>
                    <a:pt x="0" y="87"/>
                  </a:cubicBezTo>
                  <a:cubicBezTo>
                    <a:pt x="0" y="90"/>
                    <a:pt x="1" y="92"/>
                    <a:pt x="2" y="95"/>
                  </a:cubicBezTo>
                  <a:cubicBezTo>
                    <a:pt x="5" y="100"/>
                    <a:pt x="12" y="104"/>
                    <a:pt x="21" y="107"/>
                  </a:cubicBezTo>
                  <a:close/>
                  <a:moveTo>
                    <a:pt x="24" y="26"/>
                  </a:moveTo>
                  <a:cubicBezTo>
                    <a:pt x="23" y="21"/>
                    <a:pt x="24" y="16"/>
                    <a:pt x="27" y="13"/>
                  </a:cubicBezTo>
                  <a:cubicBezTo>
                    <a:pt x="28" y="11"/>
                    <a:pt x="31" y="10"/>
                    <a:pt x="33" y="10"/>
                  </a:cubicBezTo>
                  <a:cubicBezTo>
                    <a:pt x="33" y="10"/>
                    <a:pt x="33" y="10"/>
                    <a:pt x="33" y="10"/>
                  </a:cubicBezTo>
                  <a:cubicBezTo>
                    <a:pt x="40" y="10"/>
                    <a:pt x="47" y="18"/>
                    <a:pt x="48" y="27"/>
                  </a:cubicBezTo>
                  <a:cubicBezTo>
                    <a:pt x="49" y="33"/>
                    <a:pt x="48" y="38"/>
                    <a:pt x="45" y="41"/>
                  </a:cubicBezTo>
                  <a:cubicBezTo>
                    <a:pt x="44" y="43"/>
                    <a:pt x="41" y="44"/>
                    <a:pt x="39" y="44"/>
                  </a:cubicBezTo>
                  <a:cubicBezTo>
                    <a:pt x="39" y="44"/>
                    <a:pt x="39" y="44"/>
                    <a:pt x="39" y="44"/>
                  </a:cubicBezTo>
                  <a:cubicBezTo>
                    <a:pt x="39" y="44"/>
                    <a:pt x="39" y="44"/>
                    <a:pt x="39" y="44"/>
                  </a:cubicBezTo>
                  <a:cubicBezTo>
                    <a:pt x="32" y="43"/>
                    <a:pt x="25" y="35"/>
                    <a:pt x="24" y="26"/>
                  </a:cubicBezTo>
                  <a:close/>
                  <a:moveTo>
                    <a:pt x="37" y="70"/>
                  </a:moveTo>
                  <a:cubicBezTo>
                    <a:pt x="38" y="70"/>
                    <a:pt x="38" y="70"/>
                    <a:pt x="38" y="70"/>
                  </a:cubicBezTo>
                  <a:cubicBezTo>
                    <a:pt x="40" y="70"/>
                    <a:pt x="42" y="70"/>
                    <a:pt x="44" y="71"/>
                  </a:cubicBezTo>
                  <a:cubicBezTo>
                    <a:pt x="45" y="71"/>
                    <a:pt x="46" y="72"/>
                    <a:pt x="47" y="72"/>
                  </a:cubicBezTo>
                  <a:cubicBezTo>
                    <a:pt x="52" y="76"/>
                    <a:pt x="55" y="78"/>
                    <a:pt x="56" y="81"/>
                  </a:cubicBezTo>
                  <a:cubicBezTo>
                    <a:pt x="56" y="82"/>
                    <a:pt x="56" y="83"/>
                    <a:pt x="56" y="84"/>
                  </a:cubicBezTo>
                  <a:cubicBezTo>
                    <a:pt x="56" y="93"/>
                    <a:pt x="49" y="98"/>
                    <a:pt x="35" y="98"/>
                  </a:cubicBezTo>
                  <a:cubicBezTo>
                    <a:pt x="25" y="98"/>
                    <a:pt x="17" y="92"/>
                    <a:pt x="17" y="84"/>
                  </a:cubicBezTo>
                  <a:cubicBezTo>
                    <a:pt x="17" y="76"/>
                    <a:pt x="26" y="70"/>
                    <a:pt x="37"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nvGrpSpPr>
          <p:cNvPr id="40" name="Group 39"/>
          <p:cNvGrpSpPr/>
          <p:nvPr/>
        </p:nvGrpSpPr>
        <p:grpSpPr>
          <a:xfrm>
            <a:off x="6287060" y="5586956"/>
            <a:ext cx="570566" cy="521202"/>
            <a:chOff x="4529138" y="5943031"/>
            <a:chExt cx="623888" cy="569913"/>
          </a:xfrm>
        </p:grpSpPr>
        <p:sp>
          <p:nvSpPr>
            <p:cNvPr id="24" name="Freeform 18"/>
            <p:cNvSpPr>
              <a:spLocks/>
            </p:cNvSpPr>
            <p:nvPr/>
          </p:nvSpPr>
          <p:spPr bwMode="auto">
            <a:xfrm>
              <a:off x="4529138" y="5943031"/>
              <a:ext cx="623888" cy="569913"/>
            </a:xfrm>
            <a:custGeom>
              <a:avLst/>
              <a:gdLst>
                <a:gd name="T0" fmla="*/ 128 w 195"/>
                <a:gd name="T1" fmla="*/ 0 h 176"/>
                <a:gd name="T2" fmla="*/ 159 w 195"/>
                <a:gd name="T3" fmla="*/ 17 h 176"/>
                <a:gd name="T4" fmla="*/ 190 w 195"/>
                <a:gd name="T5" fmla="*/ 70 h 176"/>
                <a:gd name="T6" fmla="*/ 190 w 195"/>
                <a:gd name="T7" fmla="*/ 105 h 176"/>
                <a:gd name="T8" fmla="*/ 159 w 195"/>
                <a:gd name="T9" fmla="*/ 158 h 176"/>
                <a:gd name="T10" fmla="*/ 128 w 195"/>
                <a:gd name="T11" fmla="*/ 176 h 176"/>
                <a:gd name="T12" fmla="*/ 67 w 195"/>
                <a:gd name="T13" fmla="*/ 176 h 176"/>
                <a:gd name="T14" fmla="*/ 37 w 195"/>
                <a:gd name="T15" fmla="*/ 158 h 176"/>
                <a:gd name="T16" fmla="*/ 6 w 195"/>
                <a:gd name="T17" fmla="*/ 105 h 176"/>
                <a:gd name="T18" fmla="*/ 6 w 195"/>
                <a:gd name="T19" fmla="*/ 70 h 176"/>
                <a:gd name="T20" fmla="*/ 37 w 195"/>
                <a:gd name="T21" fmla="*/ 17 h 176"/>
                <a:gd name="T22" fmla="*/ 67 w 195"/>
                <a:gd name="T23" fmla="*/ 0 h 176"/>
                <a:gd name="T24" fmla="*/ 128 w 195"/>
                <a:gd name="T2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5" h="176">
                  <a:moveTo>
                    <a:pt x="128" y="0"/>
                  </a:moveTo>
                  <a:cubicBezTo>
                    <a:pt x="140" y="0"/>
                    <a:pt x="153" y="8"/>
                    <a:pt x="159" y="17"/>
                  </a:cubicBezTo>
                  <a:cubicBezTo>
                    <a:pt x="190" y="70"/>
                    <a:pt x="190" y="70"/>
                    <a:pt x="190" y="70"/>
                  </a:cubicBezTo>
                  <a:cubicBezTo>
                    <a:pt x="195" y="80"/>
                    <a:pt x="195" y="96"/>
                    <a:pt x="190" y="105"/>
                  </a:cubicBezTo>
                  <a:cubicBezTo>
                    <a:pt x="159" y="158"/>
                    <a:pt x="159" y="158"/>
                    <a:pt x="159" y="158"/>
                  </a:cubicBezTo>
                  <a:cubicBezTo>
                    <a:pt x="153" y="168"/>
                    <a:pt x="140" y="176"/>
                    <a:pt x="128" y="176"/>
                  </a:cubicBezTo>
                  <a:cubicBezTo>
                    <a:pt x="67" y="176"/>
                    <a:pt x="67" y="176"/>
                    <a:pt x="67" y="176"/>
                  </a:cubicBezTo>
                  <a:cubicBezTo>
                    <a:pt x="56" y="176"/>
                    <a:pt x="42" y="168"/>
                    <a:pt x="37" y="158"/>
                  </a:cubicBezTo>
                  <a:cubicBezTo>
                    <a:pt x="6" y="105"/>
                    <a:pt x="6" y="105"/>
                    <a:pt x="6" y="105"/>
                  </a:cubicBezTo>
                  <a:cubicBezTo>
                    <a:pt x="0" y="96"/>
                    <a:pt x="0" y="80"/>
                    <a:pt x="6" y="70"/>
                  </a:cubicBezTo>
                  <a:cubicBezTo>
                    <a:pt x="37" y="17"/>
                    <a:pt x="37" y="17"/>
                    <a:pt x="37" y="17"/>
                  </a:cubicBezTo>
                  <a:cubicBezTo>
                    <a:pt x="42" y="8"/>
                    <a:pt x="56" y="0"/>
                    <a:pt x="67" y="0"/>
                  </a:cubicBezTo>
                  <a:lnTo>
                    <a:pt x="128" y="0"/>
                  </a:lnTo>
                  <a:close/>
                </a:path>
              </a:pathLst>
            </a:custGeom>
            <a:solidFill>
              <a:srgbClr val="255C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5" name="Freeform 19"/>
            <p:cNvSpPr>
              <a:spLocks/>
            </p:cNvSpPr>
            <p:nvPr/>
          </p:nvSpPr>
          <p:spPr bwMode="auto">
            <a:xfrm>
              <a:off x="4752975" y="6035106"/>
              <a:ext cx="179388" cy="387350"/>
            </a:xfrm>
            <a:custGeom>
              <a:avLst/>
              <a:gdLst>
                <a:gd name="T0" fmla="*/ 12 w 56"/>
                <a:gd name="T1" fmla="*/ 120 h 120"/>
                <a:gd name="T2" fmla="*/ 36 w 56"/>
                <a:gd name="T3" fmla="*/ 120 h 120"/>
                <a:gd name="T4" fmla="*/ 36 w 56"/>
                <a:gd name="T5" fmla="*/ 60 h 120"/>
                <a:gd name="T6" fmla="*/ 54 w 56"/>
                <a:gd name="T7" fmla="*/ 60 h 120"/>
                <a:gd name="T8" fmla="*/ 56 w 56"/>
                <a:gd name="T9" fmla="*/ 36 h 120"/>
                <a:gd name="T10" fmla="*/ 37 w 56"/>
                <a:gd name="T11" fmla="*/ 36 h 120"/>
                <a:gd name="T12" fmla="*/ 37 w 56"/>
                <a:gd name="T13" fmla="*/ 26 h 120"/>
                <a:gd name="T14" fmla="*/ 42 w 56"/>
                <a:gd name="T15" fmla="*/ 20 h 120"/>
                <a:gd name="T16" fmla="*/ 55 w 56"/>
                <a:gd name="T17" fmla="*/ 20 h 120"/>
                <a:gd name="T18" fmla="*/ 55 w 56"/>
                <a:gd name="T19" fmla="*/ 0 h 120"/>
                <a:gd name="T20" fmla="*/ 37 w 56"/>
                <a:gd name="T21" fmla="*/ 0 h 120"/>
                <a:gd name="T22" fmla="*/ 12 w 56"/>
                <a:gd name="T23" fmla="*/ 25 h 120"/>
                <a:gd name="T24" fmla="*/ 12 w 56"/>
                <a:gd name="T25" fmla="*/ 36 h 120"/>
                <a:gd name="T26" fmla="*/ 0 w 56"/>
                <a:gd name="T27" fmla="*/ 36 h 120"/>
                <a:gd name="T28" fmla="*/ 0 w 56"/>
                <a:gd name="T29" fmla="*/ 60 h 120"/>
                <a:gd name="T30" fmla="*/ 12 w 56"/>
                <a:gd name="T31" fmla="*/ 60 h 120"/>
                <a:gd name="T32" fmla="*/ 12 w 56"/>
                <a:gd name="T33"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20">
                  <a:moveTo>
                    <a:pt x="12" y="120"/>
                  </a:moveTo>
                  <a:cubicBezTo>
                    <a:pt x="36" y="120"/>
                    <a:pt x="36" y="120"/>
                    <a:pt x="36" y="120"/>
                  </a:cubicBezTo>
                  <a:cubicBezTo>
                    <a:pt x="36" y="120"/>
                    <a:pt x="36" y="87"/>
                    <a:pt x="36" y="60"/>
                  </a:cubicBezTo>
                  <a:cubicBezTo>
                    <a:pt x="54" y="60"/>
                    <a:pt x="54" y="60"/>
                    <a:pt x="54" y="60"/>
                  </a:cubicBezTo>
                  <a:cubicBezTo>
                    <a:pt x="56" y="36"/>
                    <a:pt x="56" y="36"/>
                    <a:pt x="56" y="36"/>
                  </a:cubicBezTo>
                  <a:cubicBezTo>
                    <a:pt x="37" y="36"/>
                    <a:pt x="37" y="36"/>
                    <a:pt x="37" y="36"/>
                  </a:cubicBezTo>
                  <a:cubicBezTo>
                    <a:pt x="37" y="26"/>
                    <a:pt x="37" y="26"/>
                    <a:pt x="37" y="26"/>
                  </a:cubicBezTo>
                  <a:cubicBezTo>
                    <a:pt x="37" y="21"/>
                    <a:pt x="40" y="20"/>
                    <a:pt x="42" y="20"/>
                  </a:cubicBezTo>
                  <a:cubicBezTo>
                    <a:pt x="44" y="20"/>
                    <a:pt x="55" y="20"/>
                    <a:pt x="55" y="20"/>
                  </a:cubicBezTo>
                  <a:cubicBezTo>
                    <a:pt x="55" y="0"/>
                    <a:pt x="55" y="0"/>
                    <a:pt x="55" y="0"/>
                  </a:cubicBezTo>
                  <a:cubicBezTo>
                    <a:pt x="37" y="0"/>
                    <a:pt x="37" y="0"/>
                    <a:pt x="37" y="0"/>
                  </a:cubicBezTo>
                  <a:cubicBezTo>
                    <a:pt x="16" y="0"/>
                    <a:pt x="12" y="15"/>
                    <a:pt x="12" y="25"/>
                  </a:cubicBezTo>
                  <a:cubicBezTo>
                    <a:pt x="12" y="36"/>
                    <a:pt x="12" y="36"/>
                    <a:pt x="12" y="36"/>
                  </a:cubicBezTo>
                  <a:cubicBezTo>
                    <a:pt x="0" y="36"/>
                    <a:pt x="0" y="36"/>
                    <a:pt x="0" y="36"/>
                  </a:cubicBezTo>
                  <a:cubicBezTo>
                    <a:pt x="0" y="60"/>
                    <a:pt x="0" y="60"/>
                    <a:pt x="0" y="60"/>
                  </a:cubicBezTo>
                  <a:cubicBezTo>
                    <a:pt x="12" y="60"/>
                    <a:pt x="12" y="60"/>
                    <a:pt x="12" y="60"/>
                  </a:cubicBezTo>
                  <a:cubicBezTo>
                    <a:pt x="12" y="87"/>
                    <a:pt x="12" y="120"/>
                    <a:pt x="12" y="1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nvGrpSpPr>
          <p:cNvPr id="32" name="Group 31"/>
          <p:cNvGrpSpPr/>
          <p:nvPr/>
        </p:nvGrpSpPr>
        <p:grpSpPr>
          <a:xfrm>
            <a:off x="8192432" y="5586956"/>
            <a:ext cx="570566" cy="521202"/>
            <a:chOff x="4516438" y="7044756"/>
            <a:chExt cx="623888" cy="569913"/>
          </a:xfrm>
        </p:grpSpPr>
        <p:sp>
          <p:nvSpPr>
            <p:cNvPr id="26" name="Freeform 20"/>
            <p:cNvSpPr>
              <a:spLocks/>
            </p:cNvSpPr>
            <p:nvPr/>
          </p:nvSpPr>
          <p:spPr bwMode="auto">
            <a:xfrm>
              <a:off x="4516438" y="7044756"/>
              <a:ext cx="623888" cy="569913"/>
            </a:xfrm>
            <a:custGeom>
              <a:avLst/>
              <a:gdLst>
                <a:gd name="T0" fmla="*/ 128 w 195"/>
                <a:gd name="T1" fmla="*/ 0 h 176"/>
                <a:gd name="T2" fmla="*/ 159 w 195"/>
                <a:gd name="T3" fmla="*/ 17 h 176"/>
                <a:gd name="T4" fmla="*/ 190 w 195"/>
                <a:gd name="T5" fmla="*/ 70 h 176"/>
                <a:gd name="T6" fmla="*/ 190 w 195"/>
                <a:gd name="T7" fmla="*/ 105 h 176"/>
                <a:gd name="T8" fmla="*/ 159 w 195"/>
                <a:gd name="T9" fmla="*/ 158 h 176"/>
                <a:gd name="T10" fmla="*/ 128 w 195"/>
                <a:gd name="T11" fmla="*/ 176 h 176"/>
                <a:gd name="T12" fmla="*/ 67 w 195"/>
                <a:gd name="T13" fmla="*/ 176 h 176"/>
                <a:gd name="T14" fmla="*/ 37 w 195"/>
                <a:gd name="T15" fmla="*/ 158 h 176"/>
                <a:gd name="T16" fmla="*/ 6 w 195"/>
                <a:gd name="T17" fmla="*/ 105 h 176"/>
                <a:gd name="T18" fmla="*/ 6 w 195"/>
                <a:gd name="T19" fmla="*/ 70 h 176"/>
                <a:gd name="T20" fmla="*/ 37 w 195"/>
                <a:gd name="T21" fmla="*/ 17 h 176"/>
                <a:gd name="T22" fmla="*/ 67 w 195"/>
                <a:gd name="T23" fmla="*/ 0 h 176"/>
                <a:gd name="T24" fmla="*/ 128 w 195"/>
                <a:gd name="T2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5" h="176">
                  <a:moveTo>
                    <a:pt x="128" y="0"/>
                  </a:moveTo>
                  <a:cubicBezTo>
                    <a:pt x="140" y="0"/>
                    <a:pt x="153" y="8"/>
                    <a:pt x="159" y="17"/>
                  </a:cubicBezTo>
                  <a:cubicBezTo>
                    <a:pt x="190" y="70"/>
                    <a:pt x="190" y="70"/>
                    <a:pt x="190" y="70"/>
                  </a:cubicBezTo>
                  <a:cubicBezTo>
                    <a:pt x="195" y="80"/>
                    <a:pt x="195" y="96"/>
                    <a:pt x="190" y="105"/>
                  </a:cubicBezTo>
                  <a:cubicBezTo>
                    <a:pt x="159" y="158"/>
                    <a:pt x="159" y="158"/>
                    <a:pt x="159" y="158"/>
                  </a:cubicBezTo>
                  <a:cubicBezTo>
                    <a:pt x="153" y="168"/>
                    <a:pt x="140" y="176"/>
                    <a:pt x="128" y="176"/>
                  </a:cubicBezTo>
                  <a:cubicBezTo>
                    <a:pt x="67" y="176"/>
                    <a:pt x="67" y="176"/>
                    <a:pt x="67" y="176"/>
                  </a:cubicBezTo>
                  <a:cubicBezTo>
                    <a:pt x="56" y="176"/>
                    <a:pt x="42" y="168"/>
                    <a:pt x="37" y="158"/>
                  </a:cubicBezTo>
                  <a:cubicBezTo>
                    <a:pt x="6" y="105"/>
                    <a:pt x="6" y="105"/>
                    <a:pt x="6" y="105"/>
                  </a:cubicBezTo>
                  <a:cubicBezTo>
                    <a:pt x="0" y="96"/>
                    <a:pt x="0" y="80"/>
                    <a:pt x="6" y="70"/>
                  </a:cubicBezTo>
                  <a:cubicBezTo>
                    <a:pt x="37" y="17"/>
                    <a:pt x="37" y="17"/>
                    <a:pt x="37" y="17"/>
                  </a:cubicBezTo>
                  <a:cubicBezTo>
                    <a:pt x="42" y="8"/>
                    <a:pt x="56" y="0"/>
                    <a:pt x="67" y="0"/>
                  </a:cubicBezTo>
                  <a:lnTo>
                    <a:pt x="128" y="0"/>
                  </a:lnTo>
                  <a:close/>
                </a:path>
              </a:pathLst>
            </a:custGeom>
            <a:solidFill>
              <a:srgbClr val="E523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7" name="Freeform 21"/>
            <p:cNvSpPr>
              <a:spLocks/>
            </p:cNvSpPr>
            <p:nvPr/>
          </p:nvSpPr>
          <p:spPr bwMode="auto">
            <a:xfrm>
              <a:off x="4516438" y="7044756"/>
              <a:ext cx="623888" cy="569913"/>
            </a:xfrm>
            <a:custGeom>
              <a:avLst/>
              <a:gdLst>
                <a:gd name="T0" fmla="*/ 128 w 195"/>
                <a:gd name="T1" fmla="*/ 0 h 176"/>
                <a:gd name="T2" fmla="*/ 159 w 195"/>
                <a:gd name="T3" fmla="*/ 17 h 176"/>
                <a:gd name="T4" fmla="*/ 190 w 195"/>
                <a:gd name="T5" fmla="*/ 70 h 176"/>
                <a:gd name="T6" fmla="*/ 190 w 195"/>
                <a:gd name="T7" fmla="*/ 105 h 176"/>
                <a:gd name="T8" fmla="*/ 159 w 195"/>
                <a:gd name="T9" fmla="*/ 158 h 176"/>
                <a:gd name="T10" fmla="*/ 128 w 195"/>
                <a:gd name="T11" fmla="*/ 176 h 176"/>
                <a:gd name="T12" fmla="*/ 67 w 195"/>
                <a:gd name="T13" fmla="*/ 176 h 176"/>
                <a:gd name="T14" fmla="*/ 37 w 195"/>
                <a:gd name="T15" fmla="*/ 158 h 176"/>
                <a:gd name="T16" fmla="*/ 6 w 195"/>
                <a:gd name="T17" fmla="*/ 105 h 176"/>
                <a:gd name="T18" fmla="*/ 6 w 195"/>
                <a:gd name="T19" fmla="*/ 70 h 176"/>
                <a:gd name="T20" fmla="*/ 37 w 195"/>
                <a:gd name="T21" fmla="*/ 17 h 176"/>
                <a:gd name="T22" fmla="*/ 67 w 195"/>
                <a:gd name="T23" fmla="*/ 0 h 176"/>
                <a:gd name="T24" fmla="*/ 128 w 195"/>
                <a:gd name="T2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5" h="176">
                  <a:moveTo>
                    <a:pt x="128" y="0"/>
                  </a:moveTo>
                  <a:cubicBezTo>
                    <a:pt x="140" y="0"/>
                    <a:pt x="153" y="8"/>
                    <a:pt x="159" y="17"/>
                  </a:cubicBezTo>
                  <a:cubicBezTo>
                    <a:pt x="190" y="70"/>
                    <a:pt x="190" y="70"/>
                    <a:pt x="190" y="70"/>
                  </a:cubicBezTo>
                  <a:cubicBezTo>
                    <a:pt x="195" y="80"/>
                    <a:pt x="195" y="96"/>
                    <a:pt x="190" y="105"/>
                  </a:cubicBezTo>
                  <a:cubicBezTo>
                    <a:pt x="159" y="158"/>
                    <a:pt x="159" y="158"/>
                    <a:pt x="159" y="158"/>
                  </a:cubicBezTo>
                  <a:cubicBezTo>
                    <a:pt x="153" y="168"/>
                    <a:pt x="140" y="176"/>
                    <a:pt x="128" y="176"/>
                  </a:cubicBezTo>
                  <a:cubicBezTo>
                    <a:pt x="67" y="176"/>
                    <a:pt x="67" y="176"/>
                    <a:pt x="67" y="176"/>
                  </a:cubicBezTo>
                  <a:cubicBezTo>
                    <a:pt x="56" y="176"/>
                    <a:pt x="42" y="168"/>
                    <a:pt x="37" y="158"/>
                  </a:cubicBezTo>
                  <a:cubicBezTo>
                    <a:pt x="6" y="105"/>
                    <a:pt x="6" y="105"/>
                    <a:pt x="6" y="105"/>
                  </a:cubicBezTo>
                  <a:cubicBezTo>
                    <a:pt x="0" y="96"/>
                    <a:pt x="0" y="80"/>
                    <a:pt x="6" y="70"/>
                  </a:cubicBezTo>
                  <a:cubicBezTo>
                    <a:pt x="37" y="17"/>
                    <a:pt x="37" y="17"/>
                    <a:pt x="37" y="17"/>
                  </a:cubicBezTo>
                  <a:cubicBezTo>
                    <a:pt x="42" y="8"/>
                    <a:pt x="56" y="0"/>
                    <a:pt x="67" y="0"/>
                  </a:cubicBezTo>
                  <a:lnTo>
                    <a:pt x="128" y="0"/>
                  </a:lnTo>
                  <a:close/>
                </a:path>
              </a:pathLst>
            </a:custGeom>
            <a:solidFill>
              <a:srgbClr val="E523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8" name="Freeform 22"/>
            <p:cNvSpPr>
              <a:spLocks/>
            </p:cNvSpPr>
            <p:nvPr/>
          </p:nvSpPr>
          <p:spPr bwMode="auto">
            <a:xfrm>
              <a:off x="4676775" y="7135243"/>
              <a:ext cx="306388" cy="388938"/>
            </a:xfrm>
            <a:custGeom>
              <a:avLst/>
              <a:gdLst>
                <a:gd name="T0" fmla="*/ 20 w 96"/>
                <a:gd name="T1" fmla="*/ 119 h 120"/>
                <a:gd name="T2" fmla="*/ 22 w 96"/>
                <a:gd name="T3" fmla="*/ 119 h 120"/>
                <a:gd name="T4" fmla="*/ 35 w 96"/>
                <a:gd name="T5" fmla="*/ 97 h 120"/>
                <a:gd name="T6" fmla="*/ 40 w 96"/>
                <a:gd name="T7" fmla="*/ 78 h 120"/>
                <a:gd name="T8" fmla="*/ 57 w 96"/>
                <a:gd name="T9" fmla="*/ 86 h 120"/>
                <a:gd name="T10" fmla="*/ 96 w 96"/>
                <a:gd name="T11" fmla="*/ 39 h 120"/>
                <a:gd name="T12" fmla="*/ 51 w 96"/>
                <a:gd name="T13" fmla="*/ 0 h 120"/>
                <a:gd name="T14" fmla="*/ 0 w 96"/>
                <a:gd name="T15" fmla="*/ 43 h 120"/>
                <a:gd name="T16" fmla="*/ 14 w 96"/>
                <a:gd name="T17" fmla="*/ 69 h 120"/>
                <a:gd name="T18" fmla="*/ 18 w 96"/>
                <a:gd name="T19" fmla="*/ 67 h 120"/>
                <a:gd name="T20" fmla="*/ 19 w 96"/>
                <a:gd name="T21" fmla="*/ 62 h 120"/>
                <a:gd name="T22" fmla="*/ 18 w 96"/>
                <a:gd name="T23" fmla="*/ 58 h 120"/>
                <a:gd name="T24" fmla="*/ 14 w 96"/>
                <a:gd name="T25" fmla="*/ 44 h 120"/>
                <a:gd name="T26" fmla="*/ 49 w 96"/>
                <a:gd name="T27" fmla="*/ 11 h 120"/>
                <a:gd name="T28" fmla="*/ 78 w 96"/>
                <a:gd name="T29" fmla="*/ 38 h 120"/>
                <a:gd name="T30" fmla="*/ 56 w 96"/>
                <a:gd name="T31" fmla="*/ 74 h 120"/>
                <a:gd name="T32" fmla="*/ 45 w 96"/>
                <a:gd name="T33" fmla="*/ 61 h 120"/>
                <a:gd name="T34" fmla="*/ 51 w 96"/>
                <a:gd name="T35" fmla="*/ 37 h 120"/>
                <a:gd name="T36" fmla="*/ 41 w 96"/>
                <a:gd name="T37" fmla="*/ 26 h 120"/>
                <a:gd name="T38" fmla="*/ 27 w 96"/>
                <a:gd name="T39" fmla="*/ 44 h 120"/>
                <a:gd name="T40" fmla="*/ 30 w 96"/>
                <a:gd name="T41" fmla="*/ 55 h 120"/>
                <a:gd name="T42" fmla="*/ 21 w 96"/>
                <a:gd name="T43" fmla="*/ 93 h 120"/>
                <a:gd name="T44" fmla="*/ 20 w 96"/>
                <a:gd name="T45" fmla="*/ 11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20">
                  <a:moveTo>
                    <a:pt x="20" y="119"/>
                  </a:moveTo>
                  <a:cubicBezTo>
                    <a:pt x="20" y="120"/>
                    <a:pt x="22" y="120"/>
                    <a:pt x="22" y="119"/>
                  </a:cubicBezTo>
                  <a:cubicBezTo>
                    <a:pt x="23" y="118"/>
                    <a:pt x="32" y="108"/>
                    <a:pt x="35" y="97"/>
                  </a:cubicBezTo>
                  <a:cubicBezTo>
                    <a:pt x="36" y="94"/>
                    <a:pt x="40" y="78"/>
                    <a:pt x="40" y="78"/>
                  </a:cubicBezTo>
                  <a:cubicBezTo>
                    <a:pt x="42" y="82"/>
                    <a:pt x="50" y="86"/>
                    <a:pt x="57" y="86"/>
                  </a:cubicBezTo>
                  <a:cubicBezTo>
                    <a:pt x="80" y="86"/>
                    <a:pt x="96" y="66"/>
                    <a:pt x="96" y="39"/>
                  </a:cubicBezTo>
                  <a:cubicBezTo>
                    <a:pt x="96" y="19"/>
                    <a:pt x="78" y="0"/>
                    <a:pt x="51" y="0"/>
                  </a:cubicBezTo>
                  <a:cubicBezTo>
                    <a:pt x="17" y="0"/>
                    <a:pt x="0" y="23"/>
                    <a:pt x="0" y="43"/>
                  </a:cubicBezTo>
                  <a:cubicBezTo>
                    <a:pt x="0" y="55"/>
                    <a:pt x="4" y="65"/>
                    <a:pt x="14" y="69"/>
                  </a:cubicBezTo>
                  <a:cubicBezTo>
                    <a:pt x="16" y="70"/>
                    <a:pt x="17" y="69"/>
                    <a:pt x="18" y="67"/>
                  </a:cubicBezTo>
                  <a:cubicBezTo>
                    <a:pt x="18" y="66"/>
                    <a:pt x="19" y="63"/>
                    <a:pt x="19" y="62"/>
                  </a:cubicBezTo>
                  <a:cubicBezTo>
                    <a:pt x="20" y="60"/>
                    <a:pt x="20" y="59"/>
                    <a:pt x="18" y="58"/>
                  </a:cubicBezTo>
                  <a:cubicBezTo>
                    <a:pt x="15" y="55"/>
                    <a:pt x="14" y="50"/>
                    <a:pt x="14" y="44"/>
                  </a:cubicBezTo>
                  <a:cubicBezTo>
                    <a:pt x="14" y="27"/>
                    <a:pt x="27" y="11"/>
                    <a:pt x="49" y="11"/>
                  </a:cubicBezTo>
                  <a:cubicBezTo>
                    <a:pt x="68" y="11"/>
                    <a:pt x="78" y="23"/>
                    <a:pt x="78" y="38"/>
                  </a:cubicBezTo>
                  <a:cubicBezTo>
                    <a:pt x="78" y="58"/>
                    <a:pt x="69" y="74"/>
                    <a:pt x="56" y="74"/>
                  </a:cubicBezTo>
                  <a:cubicBezTo>
                    <a:pt x="48" y="74"/>
                    <a:pt x="43" y="69"/>
                    <a:pt x="45" y="61"/>
                  </a:cubicBezTo>
                  <a:cubicBezTo>
                    <a:pt x="47" y="52"/>
                    <a:pt x="51" y="43"/>
                    <a:pt x="51" y="37"/>
                  </a:cubicBezTo>
                  <a:cubicBezTo>
                    <a:pt x="51" y="31"/>
                    <a:pt x="48" y="26"/>
                    <a:pt x="41" y="26"/>
                  </a:cubicBezTo>
                  <a:cubicBezTo>
                    <a:pt x="34" y="26"/>
                    <a:pt x="27" y="34"/>
                    <a:pt x="27" y="44"/>
                  </a:cubicBezTo>
                  <a:cubicBezTo>
                    <a:pt x="27" y="51"/>
                    <a:pt x="30" y="55"/>
                    <a:pt x="30" y="55"/>
                  </a:cubicBezTo>
                  <a:cubicBezTo>
                    <a:pt x="30" y="55"/>
                    <a:pt x="22" y="87"/>
                    <a:pt x="21" y="93"/>
                  </a:cubicBezTo>
                  <a:cubicBezTo>
                    <a:pt x="18" y="104"/>
                    <a:pt x="20" y="118"/>
                    <a:pt x="20" y="1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nvGrpSpPr>
          <p:cNvPr id="38" name="Group 37"/>
          <p:cNvGrpSpPr/>
          <p:nvPr/>
        </p:nvGrpSpPr>
        <p:grpSpPr>
          <a:xfrm>
            <a:off x="4381687" y="5586956"/>
            <a:ext cx="570566" cy="521202"/>
            <a:chOff x="2209800" y="5833493"/>
            <a:chExt cx="623888" cy="569913"/>
          </a:xfrm>
        </p:grpSpPr>
        <p:sp>
          <p:nvSpPr>
            <p:cNvPr id="30" name="Freeform 24"/>
            <p:cNvSpPr>
              <a:spLocks/>
            </p:cNvSpPr>
            <p:nvPr/>
          </p:nvSpPr>
          <p:spPr bwMode="auto">
            <a:xfrm>
              <a:off x="2209800" y="5833493"/>
              <a:ext cx="623888" cy="569913"/>
            </a:xfrm>
            <a:custGeom>
              <a:avLst/>
              <a:gdLst>
                <a:gd name="T0" fmla="*/ 128 w 195"/>
                <a:gd name="T1" fmla="*/ 0 h 176"/>
                <a:gd name="T2" fmla="*/ 159 w 195"/>
                <a:gd name="T3" fmla="*/ 18 h 176"/>
                <a:gd name="T4" fmla="*/ 189 w 195"/>
                <a:gd name="T5" fmla="*/ 71 h 176"/>
                <a:gd name="T6" fmla="*/ 189 w 195"/>
                <a:gd name="T7" fmla="*/ 106 h 176"/>
                <a:gd name="T8" fmla="*/ 159 w 195"/>
                <a:gd name="T9" fmla="*/ 159 h 176"/>
                <a:gd name="T10" fmla="*/ 128 w 195"/>
                <a:gd name="T11" fmla="*/ 176 h 176"/>
                <a:gd name="T12" fmla="*/ 67 w 195"/>
                <a:gd name="T13" fmla="*/ 176 h 176"/>
                <a:gd name="T14" fmla="*/ 36 w 195"/>
                <a:gd name="T15" fmla="*/ 159 h 176"/>
                <a:gd name="T16" fmla="*/ 6 w 195"/>
                <a:gd name="T17" fmla="*/ 106 h 176"/>
                <a:gd name="T18" fmla="*/ 6 w 195"/>
                <a:gd name="T19" fmla="*/ 71 h 176"/>
                <a:gd name="T20" fmla="*/ 36 w 195"/>
                <a:gd name="T21" fmla="*/ 18 h 176"/>
                <a:gd name="T22" fmla="*/ 67 w 195"/>
                <a:gd name="T23" fmla="*/ 0 h 176"/>
                <a:gd name="T24" fmla="*/ 128 w 195"/>
                <a:gd name="T2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5" h="176">
                  <a:moveTo>
                    <a:pt x="128" y="0"/>
                  </a:moveTo>
                  <a:cubicBezTo>
                    <a:pt x="139" y="0"/>
                    <a:pt x="153" y="8"/>
                    <a:pt x="159" y="18"/>
                  </a:cubicBezTo>
                  <a:cubicBezTo>
                    <a:pt x="189" y="71"/>
                    <a:pt x="189" y="71"/>
                    <a:pt x="189" y="71"/>
                  </a:cubicBezTo>
                  <a:cubicBezTo>
                    <a:pt x="195" y="80"/>
                    <a:pt x="195" y="96"/>
                    <a:pt x="189" y="106"/>
                  </a:cubicBezTo>
                  <a:cubicBezTo>
                    <a:pt x="159" y="159"/>
                    <a:pt x="159" y="159"/>
                    <a:pt x="159" y="159"/>
                  </a:cubicBezTo>
                  <a:cubicBezTo>
                    <a:pt x="153" y="168"/>
                    <a:pt x="139" y="176"/>
                    <a:pt x="128" y="176"/>
                  </a:cubicBezTo>
                  <a:cubicBezTo>
                    <a:pt x="67" y="176"/>
                    <a:pt x="67" y="176"/>
                    <a:pt x="67" y="176"/>
                  </a:cubicBezTo>
                  <a:cubicBezTo>
                    <a:pt x="56" y="176"/>
                    <a:pt x="42" y="168"/>
                    <a:pt x="36" y="159"/>
                  </a:cubicBezTo>
                  <a:cubicBezTo>
                    <a:pt x="6" y="106"/>
                    <a:pt x="6" y="106"/>
                    <a:pt x="6" y="106"/>
                  </a:cubicBezTo>
                  <a:cubicBezTo>
                    <a:pt x="0" y="96"/>
                    <a:pt x="0" y="80"/>
                    <a:pt x="6" y="71"/>
                  </a:cubicBezTo>
                  <a:cubicBezTo>
                    <a:pt x="36" y="18"/>
                    <a:pt x="36" y="18"/>
                    <a:pt x="36" y="18"/>
                  </a:cubicBezTo>
                  <a:cubicBezTo>
                    <a:pt x="42" y="8"/>
                    <a:pt x="56" y="0"/>
                    <a:pt x="67" y="0"/>
                  </a:cubicBezTo>
                  <a:lnTo>
                    <a:pt x="128" y="0"/>
                  </a:lnTo>
                  <a:close/>
                </a:path>
              </a:pathLst>
            </a:custGeom>
            <a:solidFill>
              <a:srgbClr val="2E81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1" name="Freeform 25"/>
            <p:cNvSpPr>
              <a:spLocks noEditPoints="1"/>
            </p:cNvSpPr>
            <p:nvPr/>
          </p:nvSpPr>
          <p:spPr bwMode="auto">
            <a:xfrm>
              <a:off x="2362200" y="5957871"/>
              <a:ext cx="315914" cy="321158"/>
            </a:xfrm>
            <a:custGeom>
              <a:avLst/>
              <a:gdLst>
                <a:gd name="T0" fmla="*/ 97 w 120"/>
                <a:gd name="T1" fmla="*/ 0 h 120"/>
                <a:gd name="T2" fmla="*/ 24 w 120"/>
                <a:gd name="T3" fmla="*/ 0 h 120"/>
                <a:gd name="T4" fmla="*/ 0 w 120"/>
                <a:gd name="T5" fmla="*/ 23 h 120"/>
                <a:gd name="T6" fmla="*/ 0 w 120"/>
                <a:gd name="T7" fmla="*/ 48 h 120"/>
                <a:gd name="T8" fmla="*/ 0 w 120"/>
                <a:gd name="T9" fmla="*/ 97 h 120"/>
                <a:gd name="T10" fmla="*/ 24 w 120"/>
                <a:gd name="T11" fmla="*/ 120 h 120"/>
                <a:gd name="T12" fmla="*/ 97 w 120"/>
                <a:gd name="T13" fmla="*/ 120 h 120"/>
                <a:gd name="T14" fmla="*/ 120 w 120"/>
                <a:gd name="T15" fmla="*/ 97 h 120"/>
                <a:gd name="T16" fmla="*/ 120 w 120"/>
                <a:gd name="T17" fmla="*/ 48 h 120"/>
                <a:gd name="T18" fmla="*/ 120 w 120"/>
                <a:gd name="T19" fmla="*/ 23 h 120"/>
                <a:gd name="T20" fmla="*/ 97 w 120"/>
                <a:gd name="T21" fmla="*/ 0 h 120"/>
                <a:gd name="T22" fmla="*/ 104 w 120"/>
                <a:gd name="T23" fmla="*/ 14 h 120"/>
                <a:gd name="T24" fmla="*/ 107 w 120"/>
                <a:gd name="T25" fmla="*/ 14 h 120"/>
                <a:gd name="T26" fmla="*/ 107 w 120"/>
                <a:gd name="T27" fmla="*/ 17 h 120"/>
                <a:gd name="T28" fmla="*/ 107 w 120"/>
                <a:gd name="T29" fmla="*/ 34 h 120"/>
                <a:gd name="T30" fmla="*/ 86 w 120"/>
                <a:gd name="T31" fmla="*/ 34 h 120"/>
                <a:gd name="T32" fmla="*/ 86 w 120"/>
                <a:gd name="T33" fmla="*/ 14 h 120"/>
                <a:gd name="T34" fmla="*/ 104 w 120"/>
                <a:gd name="T35" fmla="*/ 14 h 120"/>
                <a:gd name="T36" fmla="*/ 43 w 120"/>
                <a:gd name="T37" fmla="*/ 48 h 120"/>
                <a:gd name="T38" fmla="*/ 60 w 120"/>
                <a:gd name="T39" fmla="*/ 39 h 120"/>
                <a:gd name="T40" fmla="*/ 78 w 120"/>
                <a:gd name="T41" fmla="*/ 48 h 120"/>
                <a:gd name="T42" fmla="*/ 82 w 120"/>
                <a:gd name="T43" fmla="*/ 60 h 120"/>
                <a:gd name="T44" fmla="*/ 60 w 120"/>
                <a:gd name="T45" fmla="*/ 81 h 120"/>
                <a:gd name="T46" fmla="*/ 39 w 120"/>
                <a:gd name="T47" fmla="*/ 60 h 120"/>
                <a:gd name="T48" fmla="*/ 43 w 120"/>
                <a:gd name="T49" fmla="*/ 48 h 120"/>
                <a:gd name="T50" fmla="*/ 109 w 120"/>
                <a:gd name="T51" fmla="*/ 97 h 120"/>
                <a:gd name="T52" fmla="*/ 97 w 120"/>
                <a:gd name="T53" fmla="*/ 109 h 120"/>
                <a:gd name="T54" fmla="*/ 24 w 120"/>
                <a:gd name="T55" fmla="*/ 109 h 120"/>
                <a:gd name="T56" fmla="*/ 12 w 120"/>
                <a:gd name="T57" fmla="*/ 97 h 120"/>
                <a:gd name="T58" fmla="*/ 12 w 120"/>
                <a:gd name="T59" fmla="*/ 48 h 120"/>
                <a:gd name="T60" fmla="*/ 30 w 120"/>
                <a:gd name="T61" fmla="*/ 48 h 120"/>
                <a:gd name="T62" fmla="*/ 28 w 120"/>
                <a:gd name="T63" fmla="*/ 60 h 120"/>
                <a:gd name="T64" fmla="*/ 60 w 120"/>
                <a:gd name="T65" fmla="*/ 93 h 120"/>
                <a:gd name="T66" fmla="*/ 93 w 120"/>
                <a:gd name="T67" fmla="*/ 60 h 120"/>
                <a:gd name="T68" fmla="*/ 91 w 120"/>
                <a:gd name="T69" fmla="*/ 48 h 120"/>
                <a:gd name="T70" fmla="*/ 109 w 120"/>
                <a:gd name="T71" fmla="*/ 48 h 120"/>
                <a:gd name="T72" fmla="*/ 109 w 120"/>
                <a:gd name="T73" fmla="*/ 9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 h="120">
                  <a:moveTo>
                    <a:pt x="97" y="0"/>
                  </a:moveTo>
                  <a:cubicBezTo>
                    <a:pt x="24" y="0"/>
                    <a:pt x="24" y="0"/>
                    <a:pt x="24" y="0"/>
                  </a:cubicBezTo>
                  <a:cubicBezTo>
                    <a:pt x="11" y="0"/>
                    <a:pt x="0" y="11"/>
                    <a:pt x="0" y="23"/>
                  </a:cubicBezTo>
                  <a:cubicBezTo>
                    <a:pt x="0" y="48"/>
                    <a:pt x="0" y="48"/>
                    <a:pt x="0" y="48"/>
                  </a:cubicBezTo>
                  <a:cubicBezTo>
                    <a:pt x="0" y="97"/>
                    <a:pt x="0" y="97"/>
                    <a:pt x="0" y="97"/>
                  </a:cubicBezTo>
                  <a:cubicBezTo>
                    <a:pt x="0" y="110"/>
                    <a:pt x="11" y="120"/>
                    <a:pt x="24" y="120"/>
                  </a:cubicBezTo>
                  <a:cubicBezTo>
                    <a:pt x="97" y="120"/>
                    <a:pt x="97" y="120"/>
                    <a:pt x="97" y="120"/>
                  </a:cubicBezTo>
                  <a:cubicBezTo>
                    <a:pt x="110" y="120"/>
                    <a:pt x="120" y="110"/>
                    <a:pt x="120" y="97"/>
                  </a:cubicBezTo>
                  <a:cubicBezTo>
                    <a:pt x="120" y="48"/>
                    <a:pt x="120" y="48"/>
                    <a:pt x="120" y="48"/>
                  </a:cubicBezTo>
                  <a:cubicBezTo>
                    <a:pt x="120" y="23"/>
                    <a:pt x="120" y="23"/>
                    <a:pt x="120" y="23"/>
                  </a:cubicBezTo>
                  <a:cubicBezTo>
                    <a:pt x="120" y="11"/>
                    <a:pt x="110" y="0"/>
                    <a:pt x="97" y="0"/>
                  </a:cubicBezTo>
                  <a:close/>
                  <a:moveTo>
                    <a:pt x="104" y="14"/>
                  </a:moveTo>
                  <a:cubicBezTo>
                    <a:pt x="107" y="14"/>
                    <a:pt x="107" y="14"/>
                    <a:pt x="107" y="14"/>
                  </a:cubicBezTo>
                  <a:cubicBezTo>
                    <a:pt x="107" y="17"/>
                    <a:pt x="107" y="17"/>
                    <a:pt x="107" y="17"/>
                  </a:cubicBezTo>
                  <a:cubicBezTo>
                    <a:pt x="107" y="34"/>
                    <a:pt x="107" y="34"/>
                    <a:pt x="107" y="34"/>
                  </a:cubicBezTo>
                  <a:cubicBezTo>
                    <a:pt x="86" y="34"/>
                    <a:pt x="86" y="34"/>
                    <a:pt x="86" y="34"/>
                  </a:cubicBezTo>
                  <a:cubicBezTo>
                    <a:pt x="86" y="14"/>
                    <a:pt x="86" y="14"/>
                    <a:pt x="86" y="14"/>
                  </a:cubicBezTo>
                  <a:lnTo>
                    <a:pt x="104" y="14"/>
                  </a:lnTo>
                  <a:close/>
                  <a:moveTo>
                    <a:pt x="43" y="48"/>
                  </a:moveTo>
                  <a:cubicBezTo>
                    <a:pt x="47" y="43"/>
                    <a:pt x="53" y="39"/>
                    <a:pt x="60" y="39"/>
                  </a:cubicBezTo>
                  <a:cubicBezTo>
                    <a:pt x="67" y="39"/>
                    <a:pt x="74" y="43"/>
                    <a:pt x="78" y="48"/>
                  </a:cubicBezTo>
                  <a:cubicBezTo>
                    <a:pt x="80" y="51"/>
                    <a:pt x="82" y="56"/>
                    <a:pt x="82" y="60"/>
                  </a:cubicBezTo>
                  <a:cubicBezTo>
                    <a:pt x="82" y="72"/>
                    <a:pt x="72" y="81"/>
                    <a:pt x="60" y="81"/>
                  </a:cubicBezTo>
                  <a:cubicBezTo>
                    <a:pt x="49" y="81"/>
                    <a:pt x="39" y="72"/>
                    <a:pt x="39" y="60"/>
                  </a:cubicBezTo>
                  <a:cubicBezTo>
                    <a:pt x="39" y="56"/>
                    <a:pt x="41" y="51"/>
                    <a:pt x="43" y="48"/>
                  </a:cubicBezTo>
                  <a:close/>
                  <a:moveTo>
                    <a:pt x="109" y="97"/>
                  </a:moveTo>
                  <a:cubicBezTo>
                    <a:pt x="109" y="103"/>
                    <a:pt x="104" y="109"/>
                    <a:pt x="97" y="109"/>
                  </a:cubicBezTo>
                  <a:cubicBezTo>
                    <a:pt x="24" y="109"/>
                    <a:pt x="24" y="109"/>
                    <a:pt x="24" y="109"/>
                  </a:cubicBezTo>
                  <a:cubicBezTo>
                    <a:pt x="17" y="109"/>
                    <a:pt x="12" y="103"/>
                    <a:pt x="12" y="97"/>
                  </a:cubicBezTo>
                  <a:cubicBezTo>
                    <a:pt x="12" y="48"/>
                    <a:pt x="12" y="48"/>
                    <a:pt x="12" y="48"/>
                  </a:cubicBezTo>
                  <a:cubicBezTo>
                    <a:pt x="30" y="48"/>
                    <a:pt x="30" y="48"/>
                    <a:pt x="30" y="48"/>
                  </a:cubicBezTo>
                  <a:cubicBezTo>
                    <a:pt x="28" y="52"/>
                    <a:pt x="28" y="56"/>
                    <a:pt x="28" y="60"/>
                  </a:cubicBezTo>
                  <a:cubicBezTo>
                    <a:pt x="28" y="78"/>
                    <a:pt x="42" y="93"/>
                    <a:pt x="60" y="93"/>
                  </a:cubicBezTo>
                  <a:cubicBezTo>
                    <a:pt x="79" y="93"/>
                    <a:pt x="93" y="78"/>
                    <a:pt x="93" y="60"/>
                  </a:cubicBezTo>
                  <a:cubicBezTo>
                    <a:pt x="93" y="56"/>
                    <a:pt x="92" y="52"/>
                    <a:pt x="91" y="48"/>
                  </a:cubicBezTo>
                  <a:cubicBezTo>
                    <a:pt x="109" y="48"/>
                    <a:pt x="109" y="48"/>
                    <a:pt x="109" y="48"/>
                  </a:cubicBezTo>
                  <a:lnTo>
                    <a:pt x="109"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nvGrpSpPr>
          <p:cNvPr id="37" name="Group 36"/>
          <p:cNvGrpSpPr/>
          <p:nvPr/>
        </p:nvGrpSpPr>
        <p:grpSpPr>
          <a:xfrm>
            <a:off x="3429000" y="5586956"/>
            <a:ext cx="570566" cy="521202"/>
            <a:chOff x="2085322" y="4850416"/>
            <a:chExt cx="623888" cy="569913"/>
          </a:xfrm>
        </p:grpSpPr>
        <p:sp>
          <p:nvSpPr>
            <p:cNvPr id="15" name="Freeform 9"/>
            <p:cNvSpPr>
              <a:spLocks/>
            </p:cNvSpPr>
            <p:nvPr/>
          </p:nvSpPr>
          <p:spPr bwMode="auto">
            <a:xfrm>
              <a:off x="2085322" y="4850416"/>
              <a:ext cx="623888" cy="569913"/>
            </a:xfrm>
            <a:custGeom>
              <a:avLst/>
              <a:gdLst>
                <a:gd name="T0" fmla="*/ 128 w 195"/>
                <a:gd name="T1" fmla="*/ 0 h 176"/>
                <a:gd name="T2" fmla="*/ 159 w 195"/>
                <a:gd name="T3" fmla="*/ 17 h 176"/>
                <a:gd name="T4" fmla="*/ 189 w 195"/>
                <a:gd name="T5" fmla="*/ 70 h 176"/>
                <a:gd name="T6" fmla="*/ 189 w 195"/>
                <a:gd name="T7" fmla="*/ 105 h 176"/>
                <a:gd name="T8" fmla="*/ 159 w 195"/>
                <a:gd name="T9" fmla="*/ 158 h 176"/>
                <a:gd name="T10" fmla="*/ 128 w 195"/>
                <a:gd name="T11" fmla="*/ 176 h 176"/>
                <a:gd name="T12" fmla="*/ 67 w 195"/>
                <a:gd name="T13" fmla="*/ 176 h 176"/>
                <a:gd name="T14" fmla="*/ 36 w 195"/>
                <a:gd name="T15" fmla="*/ 158 h 176"/>
                <a:gd name="T16" fmla="*/ 6 w 195"/>
                <a:gd name="T17" fmla="*/ 105 h 176"/>
                <a:gd name="T18" fmla="*/ 6 w 195"/>
                <a:gd name="T19" fmla="*/ 70 h 176"/>
                <a:gd name="T20" fmla="*/ 36 w 195"/>
                <a:gd name="T21" fmla="*/ 17 h 176"/>
                <a:gd name="T22" fmla="*/ 67 w 195"/>
                <a:gd name="T23" fmla="*/ 0 h 176"/>
                <a:gd name="T24" fmla="*/ 128 w 195"/>
                <a:gd name="T2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5" h="176">
                  <a:moveTo>
                    <a:pt x="128" y="0"/>
                  </a:moveTo>
                  <a:cubicBezTo>
                    <a:pt x="139" y="0"/>
                    <a:pt x="153" y="8"/>
                    <a:pt x="159" y="17"/>
                  </a:cubicBezTo>
                  <a:cubicBezTo>
                    <a:pt x="189" y="70"/>
                    <a:pt x="189" y="70"/>
                    <a:pt x="189" y="70"/>
                  </a:cubicBezTo>
                  <a:cubicBezTo>
                    <a:pt x="195" y="80"/>
                    <a:pt x="195" y="96"/>
                    <a:pt x="189" y="105"/>
                  </a:cubicBezTo>
                  <a:cubicBezTo>
                    <a:pt x="159" y="158"/>
                    <a:pt x="159" y="158"/>
                    <a:pt x="159" y="158"/>
                  </a:cubicBezTo>
                  <a:cubicBezTo>
                    <a:pt x="153" y="168"/>
                    <a:pt x="139" y="176"/>
                    <a:pt x="128" y="176"/>
                  </a:cubicBezTo>
                  <a:cubicBezTo>
                    <a:pt x="67" y="176"/>
                    <a:pt x="67" y="176"/>
                    <a:pt x="67" y="176"/>
                  </a:cubicBezTo>
                  <a:cubicBezTo>
                    <a:pt x="56" y="176"/>
                    <a:pt x="42" y="168"/>
                    <a:pt x="36" y="158"/>
                  </a:cubicBezTo>
                  <a:cubicBezTo>
                    <a:pt x="6" y="105"/>
                    <a:pt x="6" y="105"/>
                    <a:pt x="6" y="105"/>
                  </a:cubicBezTo>
                  <a:cubicBezTo>
                    <a:pt x="0" y="96"/>
                    <a:pt x="0" y="80"/>
                    <a:pt x="6" y="70"/>
                  </a:cubicBezTo>
                  <a:cubicBezTo>
                    <a:pt x="36" y="17"/>
                    <a:pt x="36" y="17"/>
                    <a:pt x="36" y="17"/>
                  </a:cubicBezTo>
                  <a:cubicBezTo>
                    <a:pt x="42" y="8"/>
                    <a:pt x="56" y="0"/>
                    <a:pt x="67" y="0"/>
                  </a:cubicBezTo>
                  <a:lnTo>
                    <a:pt x="128" y="0"/>
                  </a:lnTo>
                  <a:close/>
                </a:path>
              </a:pathLst>
            </a:custGeom>
            <a:solidFill>
              <a:srgbClr val="007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nvGrpSpPr>
            <p:cNvPr id="33" name="Group 32"/>
            <p:cNvGrpSpPr/>
            <p:nvPr/>
          </p:nvGrpSpPr>
          <p:grpSpPr>
            <a:xfrm>
              <a:off x="2234723" y="4967472"/>
              <a:ext cx="325085" cy="330480"/>
              <a:chOff x="2328863" y="6920931"/>
              <a:chExt cx="382588" cy="388938"/>
            </a:xfrm>
          </p:grpSpPr>
          <p:sp>
            <p:nvSpPr>
              <p:cNvPr id="16" name="Rectangle 10"/>
              <p:cNvSpPr>
                <a:spLocks noChangeArrowheads="1"/>
              </p:cNvSpPr>
              <p:nvPr/>
            </p:nvSpPr>
            <p:spPr bwMode="auto">
              <a:xfrm>
                <a:off x="2328863" y="7051106"/>
                <a:ext cx="88900" cy="2587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7" name="Oval 11"/>
              <p:cNvSpPr>
                <a:spLocks noChangeArrowheads="1"/>
              </p:cNvSpPr>
              <p:nvPr/>
            </p:nvSpPr>
            <p:spPr bwMode="auto">
              <a:xfrm>
                <a:off x="2328863" y="6920931"/>
                <a:ext cx="88900" cy="920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8" name="Freeform 12"/>
              <p:cNvSpPr>
                <a:spLocks/>
              </p:cNvSpPr>
              <p:nvPr/>
            </p:nvSpPr>
            <p:spPr bwMode="auto">
              <a:xfrm>
                <a:off x="2468563" y="7051106"/>
                <a:ext cx="242888" cy="258763"/>
              </a:xfrm>
              <a:custGeom>
                <a:avLst/>
                <a:gdLst>
                  <a:gd name="T0" fmla="*/ 76 w 76"/>
                  <a:gd name="T1" fmla="*/ 36 h 80"/>
                  <a:gd name="T2" fmla="*/ 47 w 76"/>
                  <a:gd name="T3" fmla="*/ 0 h 80"/>
                  <a:gd name="T4" fmla="*/ 23 w 76"/>
                  <a:gd name="T5" fmla="*/ 10 h 80"/>
                  <a:gd name="T6" fmla="*/ 23 w 76"/>
                  <a:gd name="T7" fmla="*/ 10 h 80"/>
                  <a:gd name="T8" fmla="*/ 23 w 76"/>
                  <a:gd name="T9" fmla="*/ 0 h 80"/>
                  <a:gd name="T10" fmla="*/ 0 w 76"/>
                  <a:gd name="T11" fmla="*/ 0 h 80"/>
                  <a:gd name="T12" fmla="*/ 0 w 76"/>
                  <a:gd name="T13" fmla="*/ 80 h 80"/>
                  <a:gd name="T14" fmla="*/ 24 w 76"/>
                  <a:gd name="T15" fmla="*/ 80 h 80"/>
                  <a:gd name="T16" fmla="*/ 24 w 76"/>
                  <a:gd name="T17" fmla="*/ 40 h 80"/>
                  <a:gd name="T18" fmla="*/ 39 w 76"/>
                  <a:gd name="T19" fmla="*/ 19 h 80"/>
                  <a:gd name="T20" fmla="*/ 52 w 76"/>
                  <a:gd name="T21" fmla="*/ 41 h 80"/>
                  <a:gd name="T22" fmla="*/ 52 w 76"/>
                  <a:gd name="T23" fmla="*/ 80 h 80"/>
                  <a:gd name="T24" fmla="*/ 76 w 76"/>
                  <a:gd name="T25" fmla="*/ 80 h 80"/>
                  <a:gd name="T26" fmla="*/ 76 w 76"/>
                  <a:gd name="T27" fmla="*/ 3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80">
                    <a:moveTo>
                      <a:pt x="76" y="36"/>
                    </a:moveTo>
                    <a:cubicBezTo>
                      <a:pt x="76" y="14"/>
                      <a:pt x="72" y="0"/>
                      <a:pt x="47" y="0"/>
                    </a:cubicBezTo>
                    <a:cubicBezTo>
                      <a:pt x="35" y="0"/>
                      <a:pt x="26" y="4"/>
                      <a:pt x="23" y="10"/>
                    </a:cubicBezTo>
                    <a:cubicBezTo>
                      <a:pt x="23" y="10"/>
                      <a:pt x="23" y="10"/>
                      <a:pt x="23" y="10"/>
                    </a:cubicBezTo>
                    <a:cubicBezTo>
                      <a:pt x="23" y="0"/>
                      <a:pt x="23" y="0"/>
                      <a:pt x="23" y="0"/>
                    </a:cubicBezTo>
                    <a:cubicBezTo>
                      <a:pt x="0" y="0"/>
                      <a:pt x="0" y="0"/>
                      <a:pt x="0" y="0"/>
                    </a:cubicBezTo>
                    <a:cubicBezTo>
                      <a:pt x="0" y="80"/>
                      <a:pt x="0" y="80"/>
                      <a:pt x="0" y="80"/>
                    </a:cubicBezTo>
                    <a:cubicBezTo>
                      <a:pt x="24" y="80"/>
                      <a:pt x="24" y="80"/>
                      <a:pt x="24" y="80"/>
                    </a:cubicBezTo>
                    <a:cubicBezTo>
                      <a:pt x="24" y="40"/>
                      <a:pt x="24" y="40"/>
                      <a:pt x="24" y="40"/>
                    </a:cubicBezTo>
                    <a:cubicBezTo>
                      <a:pt x="24" y="30"/>
                      <a:pt x="26" y="19"/>
                      <a:pt x="39" y="19"/>
                    </a:cubicBezTo>
                    <a:cubicBezTo>
                      <a:pt x="51" y="19"/>
                      <a:pt x="52" y="31"/>
                      <a:pt x="52" y="41"/>
                    </a:cubicBezTo>
                    <a:cubicBezTo>
                      <a:pt x="52" y="80"/>
                      <a:pt x="52" y="80"/>
                      <a:pt x="52" y="80"/>
                    </a:cubicBezTo>
                    <a:cubicBezTo>
                      <a:pt x="76" y="80"/>
                      <a:pt x="76" y="80"/>
                      <a:pt x="76" y="80"/>
                    </a:cubicBezTo>
                    <a:lnTo>
                      <a:pt x="76"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sp>
        <p:nvSpPr>
          <p:cNvPr id="43" name="Rectangle 42"/>
          <p:cNvSpPr/>
          <p:nvPr/>
        </p:nvSpPr>
        <p:spPr>
          <a:xfrm>
            <a:off x="266700" y="304800"/>
            <a:ext cx="11658600" cy="6248400"/>
          </a:xfrm>
          <a:prstGeom prst="rect">
            <a:avLst/>
          </a:prstGeom>
          <a:noFill/>
          <a:ln w="38100">
            <a:solidFill>
              <a:schemeClr val="bg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578868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childTnLst>
                          </p:cTn>
                        </p:par>
                        <p:par>
                          <p:cTn id="14" fill="hold">
                            <p:stCondLst>
                              <p:cond delay="2000"/>
                            </p:stCondLst>
                            <p:childTnLst>
                              <p:par>
                                <p:cTn id="15" presetID="14" presetClass="entr" presetSubtype="1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750"/>
                                        <p:tgtEl>
                                          <p:spTgt spid="7"/>
                                        </p:tgtEl>
                                      </p:cBhvr>
                                    </p:animEffect>
                                  </p:childTnLst>
                                </p:cTn>
                              </p:par>
                            </p:childTnLst>
                          </p:cTn>
                        </p:par>
                        <p:par>
                          <p:cTn id="18" fill="hold">
                            <p:stCondLst>
                              <p:cond delay="2750"/>
                            </p:stCondLst>
                            <p:childTnLst>
                              <p:par>
                                <p:cTn id="19" presetID="26"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80">
                                          <p:stCondLst>
                                            <p:cond delay="0"/>
                                          </p:stCondLst>
                                        </p:cTn>
                                        <p:tgtEl>
                                          <p:spTgt spid="37"/>
                                        </p:tgtEl>
                                      </p:cBhvr>
                                    </p:animEffect>
                                    <p:anim calcmode="lin" valueType="num">
                                      <p:cBhvr>
                                        <p:cTn id="22" dur="1822"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7"/>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7"/>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7"/>
                                        </p:tgtEl>
                                        <p:attrNameLst>
                                          <p:attrName>ppt_y</p:attrName>
                                        </p:attrNameLst>
                                      </p:cBhvr>
                                      <p:tavLst>
                                        <p:tav tm="0" fmla="#ppt_y-sin(pi*$)/81">
                                          <p:val>
                                            <p:fltVal val="0"/>
                                          </p:val>
                                        </p:tav>
                                        <p:tav tm="100000">
                                          <p:val>
                                            <p:fltVal val="1"/>
                                          </p:val>
                                        </p:tav>
                                      </p:tavLst>
                                    </p:anim>
                                    <p:animScale>
                                      <p:cBhvr>
                                        <p:cTn id="27" dur="26">
                                          <p:stCondLst>
                                            <p:cond delay="650"/>
                                          </p:stCondLst>
                                        </p:cTn>
                                        <p:tgtEl>
                                          <p:spTgt spid="37"/>
                                        </p:tgtEl>
                                      </p:cBhvr>
                                      <p:to x="100000" y="60000"/>
                                    </p:animScale>
                                    <p:animScale>
                                      <p:cBhvr>
                                        <p:cTn id="28" dur="166" decel="50000">
                                          <p:stCondLst>
                                            <p:cond delay="676"/>
                                          </p:stCondLst>
                                        </p:cTn>
                                        <p:tgtEl>
                                          <p:spTgt spid="37"/>
                                        </p:tgtEl>
                                      </p:cBhvr>
                                      <p:to x="100000" y="100000"/>
                                    </p:animScale>
                                    <p:animScale>
                                      <p:cBhvr>
                                        <p:cTn id="29" dur="26">
                                          <p:stCondLst>
                                            <p:cond delay="1312"/>
                                          </p:stCondLst>
                                        </p:cTn>
                                        <p:tgtEl>
                                          <p:spTgt spid="37"/>
                                        </p:tgtEl>
                                      </p:cBhvr>
                                      <p:to x="100000" y="80000"/>
                                    </p:animScale>
                                    <p:animScale>
                                      <p:cBhvr>
                                        <p:cTn id="30" dur="166" decel="50000">
                                          <p:stCondLst>
                                            <p:cond delay="1338"/>
                                          </p:stCondLst>
                                        </p:cTn>
                                        <p:tgtEl>
                                          <p:spTgt spid="37"/>
                                        </p:tgtEl>
                                      </p:cBhvr>
                                      <p:to x="100000" y="100000"/>
                                    </p:animScale>
                                    <p:animScale>
                                      <p:cBhvr>
                                        <p:cTn id="31" dur="26">
                                          <p:stCondLst>
                                            <p:cond delay="1642"/>
                                          </p:stCondLst>
                                        </p:cTn>
                                        <p:tgtEl>
                                          <p:spTgt spid="37"/>
                                        </p:tgtEl>
                                      </p:cBhvr>
                                      <p:to x="100000" y="90000"/>
                                    </p:animScale>
                                    <p:animScale>
                                      <p:cBhvr>
                                        <p:cTn id="32" dur="166" decel="50000">
                                          <p:stCondLst>
                                            <p:cond delay="1668"/>
                                          </p:stCondLst>
                                        </p:cTn>
                                        <p:tgtEl>
                                          <p:spTgt spid="37"/>
                                        </p:tgtEl>
                                      </p:cBhvr>
                                      <p:to x="100000" y="100000"/>
                                    </p:animScale>
                                    <p:animScale>
                                      <p:cBhvr>
                                        <p:cTn id="33" dur="26">
                                          <p:stCondLst>
                                            <p:cond delay="1808"/>
                                          </p:stCondLst>
                                        </p:cTn>
                                        <p:tgtEl>
                                          <p:spTgt spid="37"/>
                                        </p:tgtEl>
                                      </p:cBhvr>
                                      <p:to x="100000" y="95000"/>
                                    </p:animScale>
                                    <p:animScale>
                                      <p:cBhvr>
                                        <p:cTn id="34" dur="166" decel="50000">
                                          <p:stCondLst>
                                            <p:cond delay="1834"/>
                                          </p:stCondLst>
                                        </p:cTn>
                                        <p:tgtEl>
                                          <p:spTgt spid="37"/>
                                        </p:tgtEl>
                                      </p:cBhvr>
                                      <p:to x="100000" y="100000"/>
                                    </p:animScale>
                                  </p:childTnLst>
                                </p:cTn>
                              </p:par>
                            </p:childTnLst>
                          </p:cTn>
                        </p:par>
                        <p:par>
                          <p:cTn id="35" fill="hold">
                            <p:stCondLst>
                              <p:cond delay="4750"/>
                            </p:stCondLst>
                            <p:childTnLst>
                              <p:par>
                                <p:cTn id="36" presetID="26" presetClass="entr" presetSubtype="0"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down)">
                                      <p:cBhvr>
                                        <p:cTn id="38" dur="580">
                                          <p:stCondLst>
                                            <p:cond delay="0"/>
                                          </p:stCondLst>
                                        </p:cTn>
                                        <p:tgtEl>
                                          <p:spTgt spid="38"/>
                                        </p:tgtEl>
                                      </p:cBhvr>
                                    </p:animEffect>
                                    <p:anim calcmode="lin" valueType="num">
                                      <p:cBhvr>
                                        <p:cTn id="39" dur="1822"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38"/>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38"/>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38"/>
                                        </p:tgtEl>
                                        <p:attrNameLst>
                                          <p:attrName>ppt_y</p:attrName>
                                        </p:attrNameLst>
                                      </p:cBhvr>
                                      <p:tavLst>
                                        <p:tav tm="0" fmla="#ppt_y-sin(pi*$)/81">
                                          <p:val>
                                            <p:fltVal val="0"/>
                                          </p:val>
                                        </p:tav>
                                        <p:tav tm="100000">
                                          <p:val>
                                            <p:fltVal val="1"/>
                                          </p:val>
                                        </p:tav>
                                      </p:tavLst>
                                    </p:anim>
                                    <p:animScale>
                                      <p:cBhvr>
                                        <p:cTn id="44" dur="26">
                                          <p:stCondLst>
                                            <p:cond delay="650"/>
                                          </p:stCondLst>
                                        </p:cTn>
                                        <p:tgtEl>
                                          <p:spTgt spid="38"/>
                                        </p:tgtEl>
                                      </p:cBhvr>
                                      <p:to x="100000" y="60000"/>
                                    </p:animScale>
                                    <p:animScale>
                                      <p:cBhvr>
                                        <p:cTn id="45" dur="166" decel="50000">
                                          <p:stCondLst>
                                            <p:cond delay="676"/>
                                          </p:stCondLst>
                                        </p:cTn>
                                        <p:tgtEl>
                                          <p:spTgt spid="38"/>
                                        </p:tgtEl>
                                      </p:cBhvr>
                                      <p:to x="100000" y="100000"/>
                                    </p:animScale>
                                    <p:animScale>
                                      <p:cBhvr>
                                        <p:cTn id="46" dur="26">
                                          <p:stCondLst>
                                            <p:cond delay="1312"/>
                                          </p:stCondLst>
                                        </p:cTn>
                                        <p:tgtEl>
                                          <p:spTgt spid="38"/>
                                        </p:tgtEl>
                                      </p:cBhvr>
                                      <p:to x="100000" y="80000"/>
                                    </p:animScale>
                                    <p:animScale>
                                      <p:cBhvr>
                                        <p:cTn id="47" dur="166" decel="50000">
                                          <p:stCondLst>
                                            <p:cond delay="1338"/>
                                          </p:stCondLst>
                                        </p:cTn>
                                        <p:tgtEl>
                                          <p:spTgt spid="38"/>
                                        </p:tgtEl>
                                      </p:cBhvr>
                                      <p:to x="100000" y="100000"/>
                                    </p:animScale>
                                    <p:animScale>
                                      <p:cBhvr>
                                        <p:cTn id="48" dur="26">
                                          <p:stCondLst>
                                            <p:cond delay="1642"/>
                                          </p:stCondLst>
                                        </p:cTn>
                                        <p:tgtEl>
                                          <p:spTgt spid="38"/>
                                        </p:tgtEl>
                                      </p:cBhvr>
                                      <p:to x="100000" y="90000"/>
                                    </p:animScale>
                                    <p:animScale>
                                      <p:cBhvr>
                                        <p:cTn id="49" dur="166" decel="50000">
                                          <p:stCondLst>
                                            <p:cond delay="1668"/>
                                          </p:stCondLst>
                                        </p:cTn>
                                        <p:tgtEl>
                                          <p:spTgt spid="38"/>
                                        </p:tgtEl>
                                      </p:cBhvr>
                                      <p:to x="100000" y="100000"/>
                                    </p:animScale>
                                    <p:animScale>
                                      <p:cBhvr>
                                        <p:cTn id="50" dur="26">
                                          <p:stCondLst>
                                            <p:cond delay="1808"/>
                                          </p:stCondLst>
                                        </p:cTn>
                                        <p:tgtEl>
                                          <p:spTgt spid="38"/>
                                        </p:tgtEl>
                                      </p:cBhvr>
                                      <p:to x="100000" y="95000"/>
                                    </p:animScale>
                                    <p:animScale>
                                      <p:cBhvr>
                                        <p:cTn id="51" dur="166" decel="50000">
                                          <p:stCondLst>
                                            <p:cond delay="1834"/>
                                          </p:stCondLst>
                                        </p:cTn>
                                        <p:tgtEl>
                                          <p:spTgt spid="38"/>
                                        </p:tgtEl>
                                      </p:cBhvr>
                                      <p:to x="100000" y="100000"/>
                                    </p:animScale>
                                  </p:childTnLst>
                                </p:cTn>
                              </p:par>
                            </p:childTnLst>
                          </p:cTn>
                        </p:par>
                        <p:par>
                          <p:cTn id="52" fill="hold">
                            <p:stCondLst>
                              <p:cond delay="6750"/>
                            </p:stCondLst>
                            <p:childTnLst>
                              <p:par>
                                <p:cTn id="53" presetID="26" presetClass="entr" presetSubtype="0"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down)">
                                      <p:cBhvr>
                                        <p:cTn id="55" dur="580">
                                          <p:stCondLst>
                                            <p:cond delay="0"/>
                                          </p:stCondLst>
                                        </p:cTn>
                                        <p:tgtEl>
                                          <p:spTgt spid="39"/>
                                        </p:tgtEl>
                                      </p:cBhvr>
                                    </p:animEffect>
                                    <p:anim calcmode="lin" valueType="num">
                                      <p:cBhvr>
                                        <p:cTn id="56" dur="1822"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9"/>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9"/>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9"/>
                                        </p:tgtEl>
                                        <p:attrNameLst>
                                          <p:attrName>ppt_y</p:attrName>
                                        </p:attrNameLst>
                                      </p:cBhvr>
                                      <p:tavLst>
                                        <p:tav tm="0" fmla="#ppt_y-sin(pi*$)/81">
                                          <p:val>
                                            <p:fltVal val="0"/>
                                          </p:val>
                                        </p:tav>
                                        <p:tav tm="100000">
                                          <p:val>
                                            <p:fltVal val="1"/>
                                          </p:val>
                                        </p:tav>
                                      </p:tavLst>
                                    </p:anim>
                                    <p:animScale>
                                      <p:cBhvr>
                                        <p:cTn id="61" dur="26">
                                          <p:stCondLst>
                                            <p:cond delay="650"/>
                                          </p:stCondLst>
                                        </p:cTn>
                                        <p:tgtEl>
                                          <p:spTgt spid="39"/>
                                        </p:tgtEl>
                                      </p:cBhvr>
                                      <p:to x="100000" y="60000"/>
                                    </p:animScale>
                                    <p:animScale>
                                      <p:cBhvr>
                                        <p:cTn id="62" dur="166" decel="50000">
                                          <p:stCondLst>
                                            <p:cond delay="676"/>
                                          </p:stCondLst>
                                        </p:cTn>
                                        <p:tgtEl>
                                          <p:spTgt spid="39"/>
                                        </p:tgtEl>
                                      </p:cBhvr>
                                      <p:to x="100000" y="100000"/>
                                    </p:animScale>
                                    <p:animScale>
                                      <p:cBhvr>
                                        <p:cTn id="63" dur="26">
                                          <p:stCondLst>
                                            <p:cond delay="1312"/>
                                          </p:stCondLst>
                                        </p:cTn>
                                        <p:tgtEl>
                                          <p:spTgt spid="39"/>
                                        </p:tgtEl>
                                      </p:cBhvr>
                                      <p:to x="100000" y="80000"/>
                                    </p:animScale>
                                    <p:animScale>
                                      <p:cBhvr>
                                        <p:cTn id="64" dur="166" decel="50000">
                                          <p:stCondLst>
                                            <p:cond delay="1338"/>
                                          </p:stCondLst>
                                        </p:cTn>
                                        <p:tgtEl>
                                          <p:spTgt spid="39"/>
                                        </p:tgtEl>
                                      </p:cBhvr>
                                      <p:to x="100000" y="100000"/>
                                    </p:animScale>
                                    <p:animScale>
                                      <p:cBhvr>
                                        <p:cTn id="65" dur="26">
                                          <p:stCondLst>
                                            <p:cond delay="1642"/>
                                          </p:stCondLst>
                                        </p:cTn>
                                        <p:tgtEl>
                                          <p:spTgt spid="39"/>
                                        </p:tgtEl>
                                      </p:cBhvr>
                                      <p:to x="100000" y="90000"/>
                                    </p:animScale>
                                    <p:animScale>
                                      <p:cBhvr>
                                        <p:cTn id="66" dur="166" decel="50000">
                                          <p:stCondLst>
                                            <p:cond delay="1668"/>
                                          </p:stCondLst>
                                        </p:cTn>
                                        <p:tgtEl>
                                          <p:spTgt spid="39"/>
                                        </p:tgtEl>
                                      </p:cBhvr>
                                      <p:to x="100000" y="100000"/>
                                    </p:animScale>
                                    <p:animScale>
                                      <p:cBhvr>
                                        <p:cTn id="67" dur="26">
                                          <p:stCondLst>
                                            <p:cond delay="1808"/>
                                          </p:stCondLst>
                                        </p:cTn>
                                        <p:tgtEl>
                                          <p:spTgt spid="39"/>
                                        </p:tgtEl>
                                      </p:cBhvr>
                                      <p:to x="100000" y="95000"/>
                                    </p:animScale>
                                    <p:animScale>
                                      <p:cBhvr>
                                        <p:cTn id="68" dur="166" decel="50000">
                                          <p:stCondLst>
                                            <p:cond delay="1834"/>
                                          </p:stCondLst>
                                        </p:cTn>
                                        <p:tgtEl>
                                          <p:spTgt spid="39"/>
                                        </p:tgtEl>
                                      </p:cBhvr>
                                      <p:to x="100000" y="100000"/>
                                    </p:animScale>
                                  </p:childTnLst>
                                </p:cTn>
                              </p:par>
                            </p:childTnLst>
                          </p:cTn>
                        </p:par>
                        <p:par>
                          <p:cTn id="69" fill="hold">
                            <p:stCondLst>
                              <p:cond delay="8750"/>
                            </p:stCondLst>
                            <p:childTnLst>
                              <p:par>
                                <p:cTn id="70" presetID="26" presetClass="entr" presetSubtype="0" fill="hold" nodeType="after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wipe(down)">
                                      <p:cBhvr>
                                        <p:cTn id="72" dur="580">
                                          <p:stCondLst>
                                            <p:cond delay="0"/>
                                          </p:stCondLst>
                                        </p:cTn>
                                        <p:tgtEl>
                                          <p:spTgt spid="40"/>
                                        </p:tgtEl>
                                      </p:cBhvr>
                                    </p:animEffect>
                                    <p:anim calcmode="lin" valueType="num">
                                      <p:cBhvr>
                                        <p:cTn id="73" dur="1822"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40"/>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40"/>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40"/>
                                        </p:tgtEl>
                                        <p:attrNameLst>
                                          <p:attrName>ppt_y</p:attrName>
                                        </p:attrNameLst>
                                      </p:cBhvr>
                                      <p:tavLst>
                                        <p:tav tm="0" fmla="#ppt_y-sin(pi*$)/81">
                                          <p:val>
                                            <p:fltVal val="0"/>
                                          </p:val>
                                        </p:tav>
                                        <p:tav tm="100000">
                                          <p:val>
                                            <p:fltVal val="1"/>
                                          </p:val>
                                        </p:tav>
                                      </p:tavLst>
                                    </p:anim>
                                    <p:animScale>
                                      <p:cBhvr>
                                        <p:cTn id="78" dur="26">
                                          <p:stCondLst>
                                            <p:cond delay="650"/>
                                          </p:stCondLst>
                                        </p:cTn>
                                        <p:tgtEl>
                                          <p:spTgt spid="40"/>
                                        </p:tgtEl>
                                      </p:cBhvr>
                                      <p:to x="100000" y="60000"/>
                                    </p:animScale>
                                    <p:animScale>
                                      <p:cBhvr>
                                        <p:cTn id="79" dur="166" decel="50000">
                                          <p:stCondLst>
                                            <p:cond delay="676"/>
                                          </p:stCondLst>
                                        </p:cTn>
                                        <p:tgtEl>
                                          <p:spTgt spid="40"/>
                                        </p:tgtEl>
                                      </p:cBhvr>
                                      <p:to x="100000" y="100000"/>
                                    </p:animScale>
                                    <p:animScale>
                                      <p:cBhvr>
                                        <p:cTn id="80" dur="26">
                                          <p:stCondLst>
                                            <p:cond delay="1312"/>
                                          </p:stCondLst>
                                        </p:cTn>
                                        <p:tgtEl>
                                          <p:spTgt spid="40"/>
                                        </p:tgtEl>
                                      </p:cBhvr>
                                      <p:to x="100000" y="80000"/>
                                    </p:animScale>
                                    <p:animScale>
                                      <p:cBhvr>
                                        <p:cTn id="81" dur="166" decel="50000">
                                          <p:stCondLst>
                                            <p:cond delay="1338"/>
                                          </p:stCondLst>
                                        </p:cTn>
                                        <p:tgtEl>
                                          <p:spTgt spid="40"/>
                                        </p:tgtEl>
                                      </p:cBhvr>
                                      <p:to x="100000" y="100000"/>
                                    </p:animScale>
                                    <p:animScale>
                                      <p:cBhvr>
                                        <p:cTn id="82" dur="26">
                                          <p:stCondLst>
                                            <p:cond delay="1642"/>
                                          </p:stCondLst>
                                        </p:cTn>
                                        <p:tgtEl>
                                          <p:spTgt spid="40"/>
                                        </p:tgtEl>
                                      </p:cBhvr>
                                      <p:to x="100000" y="90000"/>
                                    </p:animScale>
                                    <p:animScale>
                                      <p:cBhvr>
                                        <p:cTn id="83" dur="166" decel="50000">
                                          <p:stCondLst>
                                            <p:cond delay="1668"/>
                                          </p:stCondLst>
                                        </p:cTn>
                                        <p:tgtEl>
                                          <p:spTgt spid="40"/>
                                        </p:tgtEl>
                                      </p:cBhvr>
                                      <p:to x="100000" y="100000"/>
                                    </p:animScale>
                                    <p:animScale>
                                      <p:cBhvr>
                                        <p:cTn id="84" dur="26">
                                          <p:stCondLst>
                                            <p:cond delay="1808"/>
                                          </p:stCondLst>
                                        </p:cTn>
                                        <p:tgtEl>
                                          <p:spTgt spid="40"/>
                                        </p:tgtEl>
                                      </p:cBhvr>
                                      <p:to x="100000" y="95000"/>
                                    </p:animScale>
                                    <p:animScale>
                                      <p:cBhvr>
                                        <p:cTn id="85" dur="166" decel="50000">
                                          <p:stCondLst>
                                            <p:cond delay="1834"/>
                                          </p:stCondLst>
                                        </p:cTn>
                                        <p:tgtEl>
                                          <p:spTgt spid="40"/>
                                        </p:tgtEl>
                                      </p:cBhvr>
                                      <p:to x="100000" y="100000"/>
                                    </p:animScale>
                                  </p:childTnLst>
                                </p:cTn>
                              </p:par>
                            </p:childTnLst>
                          </p:cTn>
                        </p:par>
                        <p:par>
                          <p:cTn id="86" fill="hold">
                            <p:stCondLst>
                              <p:cond delay="10750"/>
                            </p:stCondLst>
                            <p:childTnLst>
                              <p:par>
                                <p:cTn id="87" presetID="26" presetClass="entr" presetSubtype="0" fill="hold" nodeType="after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wipe(down)">
                                      <p:cBhvr>
                                        <p:cTn id="89" dur="580">
                                          <p:stCondLst>
                                            <p:cond delay="0"/>
                                          </p:stCondLst>
                                        </p:cTn>
                                        <p:tgtEl>
                                          <p:spTgt spid="41"/>
                                        </p:tgtEl>
                                      </p:cBhvr>
                                    </p:animEffect>
                                    <p:anim calcmode="lin" valueType="num">
                                      <p:cBhvr>
                                        <p:cTn id="90"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95" dur="26">
                                          <p:stCondLst>
                                            <p:cond delay="650"/>
                                          </p:stCondLst>
                                        </p:cTn>
                                        <p:tgtEl>
                                          <p:spTgt spid="41"/>
                                        </p:tgtEl>
                                      </p:cBhvr>
                                      <p:to x="100000" y="60000"/>
                                    </p:animScale>
                                    <p:animScale>
                                      <p:cBhvr>
                                        <p:cTn id="96" dur="166" decel="50000">
                                          <p:stCondLst>
                                            <p:cond delay="676"/>
                                          </p:stCondLst>
                                        </p:cTn>
                                        <p:tgtEl>
                                          <p:spTgt spid="41"/>
                                        </p:tgtEl>
                                      </p:cBhvr>
                                      <p:to x="100000" y="100000"/>
                                    </p:animScale>
                                    <p:animScale>
                                      <p:cBhvr>
                                        <p:cTn id="97" dur="26">
                                          <p:stCondLst>
                                            <p:cond delay="1312"/>
                                          </p:stCondLst>
                                        </p:cTn>
                                        <p:tgtEl>
                                          <p:spTgt spid="41"/>
                                        </p:tgtEl>
                                      </p:cBhvr>
                                      <p:to x="100000" y="80000"/>
                                    </p:animScale>
                                    <p:animScale>
                                      <p:cBhvr>
                                        <p:cTn id="98" dur="166" decel="50000">
                                          <p:stCondLst>
                                            <p:cond delay="1338"/>
                                          </p:stCondLst>
                                        </p:cTn>
                                        <p:tgtEl>
                                          <p:spTgt spid="41"/>
                                        </p:tgtEl>
                                      </p:cBhvr>
                                      <p:to x="100000" y="100000"/>
                                    </p:animScale>
                                    <p:animScale>
                                      <p:cBhvr>
                                        <p:cTn id="99" dur="26">
                                          <p:stCondLst>
                                            <p:cond delay="1642"/>
                                          </p:stCondLst>
                                        </p:cTn>
                                        <p:tgtEl>
                                          <p:spTgt spid="41"/>
                                        </p:tgtEl>
                                      </p:cBhvr>
                                      <p:to x="100000" y="90000"/>
                                    </p:animScale>
                                    <p:animScale>
                                      <p:cBhvr>
                                        <p:cTn id="100" dur="166" decel="50000">
                                          <p:stCondLst>
                                            <p:cond delay="1668"/>
                                          </p:stCondLst>
                                        </p:cTn>
                                        <p:tgtEl>
                                          <p:spTgt spid="41"/>
                                        </p:tgtEl>
                                      </p:cBhvr>
                                      <p:to x="100000" y="100000"/>
                                    </p:animScale>
                                    <p:animScale>
                                      <p:cBhvr>
                                        <p:cTn id="101" dur="26">
                                          <p:stCondLst>
                                            <p:cond delay="1808"/>
                                          </p:stCondLst>
                                        </p:cTn>
                                        <p:tgtEl>
                                          <p:spTgt spid="41"/>
                                        </p:tgtEl>
                                      </p:cBhvr>
                                      <p:to x="100000" y="95000"/>
                                    </p:animScale>
                                    <p:animScale>
                                      <p:cBhvr>
                                        <p:cTn id="102" dur="166" decel="50000">
                                          <p:stCondLst>
                                            <p:cond delay="1834"/>
                                          </p:stCondLst>
                                        </p:cTn>
                                        <p:tgtEl>
                                          <p:spTgt spid="41"/>
                                        </p:tgtEl>
                                      </p:cBhvr>
                                      <p:to x="100000" y="100000"/>
                                    </p:animScale>
                                  </p:childTnLst>
                                </p:cTn>
                              </p:par>
                            </p:childTnLst>
                          </p:cTn>
                        </p:par>
                        <p:par>
                          <p:cTn id="103" fill="hold">
                            <p:stCondLst>
                              <p:cond delay="12750"/>
                            </p:stCondLst>
                            <p:childTnLst>
                              <p:par>
                                <p:cTn id="104" presetID="26" presetClass="entr" presetSubtype="0" fill="hold" nodeType="afterEffect">
                                  <p:stCondLst>
                                    <p:cond delay="0"/>
                                  </p:stCondLst>
                                  <p:childTnLst>
                                    <p:set>
                                      <p:cBhvr>
                                        <p:cTn id="105" dur="1" fill="hold">
                                          <p:stCondLst>
                                            <p:cond delay="0"/>
                                          </p:stCondLst>
                                        </p:cTn>
                                        <p:tgtEl>
                                          <p:spTgt spid="32"/>
                                        </p:tgtEl>
                                        <p:attrNameLst>
                                          <p:attrName>style.visibility</p:attrName>
                                        </p:attrNameLst>
                                      </p:cBhvr>
                                      <p:to>
                                        <p:strVal val="visible"/>
                                      </p:to>
                                    </p:set>
                                    <p:animEffect transition="in" filter="wipe(down)">
                                      <p:cBhvr>
                                        <p:cTn id="106" dur="580">
                                          <p:stCondLst>
                                            <p:cond delay="0"/>
                                          </p:stCondLst>
                                        </p:cTn>
                                        <p:tgtEl>
                                          <p:spTgt spid="32"/>
                                        </p:tgtEl>
                                      </p:cBhvr>
                                    </p:animEffect>
                                    <p:anim calcmode="lin" valueType="num">
                                      <p:cBhvr>
                                        <p:cTn id="107"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108"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9"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110"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111"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112" dur="26">
                                          <p:stCondLst>
                                            <p:cond delay="650"/>
                                          </p:stCondLst>
                                        </p:cTn>
                                        <p:tgtEl>
                                          <p:spTgt spid="32"/>
                                        </p:tgtEl>
                                      </p:cBhvr>
                                      <p:to x="100000" y="60000"/>
                                    </p:animScale>
                                    <p:animScale>
                                      <p:cBhvr>
                                        <p:cTn id="113" dur="166" decel="50000">
                                          <p:stCondLst>
                                            <p:cond delay="676"/>
                                          </p:stCondLst>
                                        </p:cTn>
                                        <p:tgtEl>
                                          <p:spTgt spid="32"/>
                                        </p:tgtEl>
                                      </p:cBhvr>
                                      <p:to x="100000" y="100000"/>
                                    </p:animScale>
                                    <p:animScale>
                                      <p:cBhvr>
                                        <p:cTn id="114" dur="26">
                                          <p:stCondLst>
                                            <p:cond delay="1312"/>
                                          </p:stCondLst>
                                        </p:cTn>
                                        <p:tgtEl>
                                          <p:spTgt spid="32"/>
                                        </p:tgtEl>
                                      </p:cBhvr>
                                      <p:to x="100000" y="80000"/>
                                    </p:animScale>
                                    <p:animScale>
                                      <p:cBhvr>
                                        <p:cTn id="115" dur="166" decel="50000">
                                          <p:stCondLst>
                                            <p:cond delay="1338"/>
                                          </p:stCondLst>
                                        </p:cTn>
                                        <p:tgtEl>
                                          <p:spTgt spid="32"/>
                                        </p:tgtEl>
                                      </p:cBhvr>
                                      <p:to x="100000" y="100000"/>
                                    </p:animScale>
                                    <p:animScale>
                                      <p:cBhvr>
                                        <p:cTn id="116" dur="26">
                                          <p:stCondLst>
                                            <p:cond delay="1642"/>
                                          </p:stCondLst>
                                        </p:cTn>
                                        <p:tgtEl>
                                          <p:spTgt spid="32"/>
                                        </p:tgtEl>
                                      </p:cBhvr>
                                      <p:to x="100000" y="90000"/>
                                    </p:animScale>
                                    <p:animScale>
                                      <p:cBhvr>
                                        <p:cTn id="117" dur="166" decel="50000">
                                          <p:stCondLst>
                                            <p:cond delay="1668"/>
                                          </p:stCondLst>
                                        </p:cTn>
                                        <p:tgtEl>
                                          <p:spTgt spid="32"/>
                                        </p:tgtEl>
                                      </p:cBhvr>
                                      <p:to x="100000" y="100000"/>
                                    </p:animScale>
                                    <p:animScale>
                                      <p:cBhvr>
                                        <p:cTn id="118" dur="26">
                                          <p:stCondLst>
                                            <p:cond delay="1808"/>
                                          </p:stCondLst>
                                        </p:cTn>
                                        <p:tgtEl>
                                          <p:spTgt spid="32"/>
                                        </p:tgtEl>
                                      </p:cBhvr>
                                      <p:to x="100000" y="95000"/>
                                    </p:animScale>
                                    <p:animScale>
                                      <p:cBhvr>
                                        <p:cTn id="119" dur="166" decel="50000">
                                          <p:stCondLst>
                                            <p:cond delay="1834"/>
                                          </p:stCondLst>
                                        </p:cTn>
                                        <p:tgtEl>
                                          <p:spTgt spid="3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2198" y="726"/>
            <a:ext cx="12144462" cy="68448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841">
              <a:defRPr/>
            </a:pPr>
            <a:endParaRPr lang="es-UY" sz="2385" dirty="0">
              <a:solidFill>
                <a:prstClr val="white"/>
              </a:solidFill>
              <a:latin typeface="Calibri" panose="020F0502020204030204"/>
            </a:endParaRPr>
          </a:p>
        </p:txBody>
      </p:sp>
      <p:sp>
        <p:nvSpPr>
          <p:cNvPr id="14" name="Rounded Rectangle 13">
            <a:hlinkClick r:id="rId3"/>
          </p:cNvPr>
          <p:cNvSpPr/>
          <p:nvPr/>
        </p:nvSpPr>
        <p:spPr>
          <a:xfrm>
            <a:off x="7462265" y="4646302"/>
            <a:ext cx="2828749" cy="607223"/>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841">
              <a:defRPr/>
            </a:pPr>
            <a:r>
              <a:rPr lang="en-US" sz="2385" b="1" dirty="0">
                <a:solidFill>
                  <a:prstClr val="white"/>
                </a:solidFill>
                <a:latin typeface="Calibri" panose="020F0502020204030204"/>
              </a:rPr>
              <a:t>SUBSCRIBE NOW</a:t>
            </a:r>
            <a:endParaRPr lang="es-UY" sz="2385" b="1" dirty="0">
              <a:solidFill>
                <a:prstClr val="white"/>
              </a:solidFill>
              <a:latin typeface="Calibri" panose="020F0502020204030204"/>
            </a:endParaRPr>
          </a:p>
        </p:txBody>
      </p:sp>
      <p:sp>
        <p:nvSpPr>
          <p:cNvPr id="17" name="Freeform 19"/>
          <p:cNvSpPr>
            <a:spLocks noChangeAspect="1" noEditPoints="1"/>
          </p:cNvSpPr>
          <p:nvPr/>
        </p:nvSpPr>
        <p:spPr bwMode="auto">
          <a:xfrm rot="7401880">
            <a:off x="10463170" y="4032646"/>
            <a:ext cx="1837482" cy="740055"/>
          </a:xfrm>
          <a:custGeom>
            <a:avLst/>
            <a:gdLst>
              <a:gd name="T0" fmla="*/ 715 w 868"/>
              <a:gd name="T1" fmla="*/ 128 h 351"/>
              <a:gd name="T2" fmla="*/ 363 w 868"/>
              <a:gd name="T3" fmla="*/ 50 h 351"/>
              <a:gd name="T4" fmla="*/ 226 w 868"/>
              <a:gd name="T5" fmla="*/ 94 h 351"/>
              <a:gd name="T6" fmla="*/ 155 w 868"/>
              <a:gd name="T7" fmla="*/ 112 h 351"/>
              <a:gd name="T8" fmla="*/ 111 w 868"/>
              <a:gd name="T9" fmla="*/ 138 h 351"/>
              <a:gd name="T10" fmla="*/ 85 w 868"/>
              <a:gd name="T11" fmla="*/ 163 h 351"/>
              <a:gd name="T12" fmla="*/ 104 w 868"/>
              <a:gd name="T13" fmla="*/ 185 h 351"/>
              <a:gd name="T14" fmla="*/ 69 w 868"/>
              <a:gd name="T15" fmla="*/ 174 h 351"/>
              <a:gd name="T16" fmla="*/ 92 w 868"/>
              <a:gd name="T17" fmla="*/ 203 h 351"/>
              <a:gd name="T18" fmla="*/ 66 w 868"/>
              <a:gd name="T19" fmla="*/ 192 h 351"/>
              <a:gd name="T20" fmla="*/ 75 w 868"/>
              <a:gd name="T21" fmla="*/ 207 h 351"/>
              <a:gd name="T22" fmla="*/ 72 w 868"/>
              <a:gd name="T23" fmla="*/ 224 h 351"/>
              <a:gd name="T24" fmla="*/ 64 w 868"/>
              <a:gd name="T25" fmla="*/ 228 h 351"/>
              <a:gd name="T26" fmla="*/ 29 w 868"/>
              <a:gd name="T27" fmla="*/ 217 h 351"/>
              <a:gd name="T28" fmla="*/ 31 w 868"/>
              <a:gd name="T29" fmla="*/ 228 h 351"/>
              <a:gd name="T30" fmla="*/ 53 w 868"/>
              <a:gd name="T31" fmla="*/ 253 h 351"/>
              <a:gd name="T32" fmla="*/ 36 w 868"/>
              <a:gd name="T33" fmla="*/ 257 h 351"/>
              <a:gd name="T34" fmla="*/ 774 w 868"/>
              <a:gd name="T35" fmla="*/ 258 h 351"/>
              <a:gd name="T36" fmla="*/ 640 w 868"/>
              <a:gd name="T37" fmla="*/ 136 h 351"/>
              <a:gd name="T38" fmla="*/ 376 w 868"/>
              <a:gd name="T39" fmla="*/ 47 h 351"/>
              <a:gd name="T40" fmla="*/ 235 w 868"/>
              <a:gd name="T41" fmla="*/ 76 h 351"/>
              <a:gd name="T42" fmla="*/ 221 w 868"/>
              <a:gd name="T43" fmla="*/ 70 h 351"/>
              <a:gd name="T44" fmla="*/ 180 w 868"/>
              <a:gd name="T45" fmla="*/ 89 h 351"/>
              <a:gd name="T46" fmla="*/ 168 w 868"/>
              <a:gd name="T47" fmla="*/ 110 h 351"/>
              <a:gd name="T48" fmla="*/ 140 w 868"/>
              <a:gd name="T49" fmla="*/ 145 h 351"/>
              <a:gd name="T50" fmla="*/ 81 w 868"/>
              <a:gd name="T51" fmla="*/ 192 h 351"/>
              <a:gd name="T52" fmla="*/ 126 w 868"/>
              <a:gd name="T53" fmla="*/ 134 h 351"/>
              <a:gd name="T54" fmla="*/ 253 w 868"/>
              <a:gd name="T55" fmla="*/ 36 h 351"/>
              <a:gd name="T56" fmla="*/ 399 w 868"/>
              <a:gd name="T57" fmla="*/ 2 h 351"/>
              <a:gd name="T58" fmla="*/ 510 w 868"/>
              <a:gd name="T59" fmla="*/ 14 h 351"/>
              <a:gd name="T60" fmla="*/ 732 w 868"/>
              <a:gd name="T61" fmla="*/ 145 h 351"/>
              <a:gd name="T62" fmla="*/ 794 w 868"/>
              <a:gd name="T63" fmla="*/ 260 h 351"/>
              <a:gd name="T64" fmla="*/ 787 w 868"/>
              <a:gd name="T65" fmla="*/ 222 h 351"/>
              <a:gd name="T66" fmla="*/ 721 w 868"/>
              <a:gd name="T67" fmla="*/ 150 h 351"/>
              <a:gd name="T68" fmla="*/ 533 w 868"/>
              <a:gd name="T69" fmla="*/ 22 h 351"/>
              <a:gd name="T70" fmla="*/ 380 w 868"/>
              <a:gd name="T71" fmla="*/ 47 h 351"/>
              <a:gd name="T72" fmla="*/ 307 w 868"/>
              <a:gd name="T73" fmla="*/ 53 h 351"/>
              <a:gd name="T74" fmla="*/ 281 w 868"/>
              <a:gd name="T75" fmla="*/ 47 h 351"/>
              <a:gd name="T76" fmla="*/ 242 w 868"/>
              <a:gd name="T77" fmla="*/ 43 h 351"/>
              <a:gd name="T78" fmla="*/ 222 w 868"/>
              <a:gd name="T79" fmla="*/ 51 h 351"/>
              <a:gd name="T80" fmla="*/ 197 w 868"/>
              <a:gd name="T81" fmla="*/ 73 h 351"/>
              <a:gd name="T82" fmla="*/ 164 w 868"/>
              <a:gd name="T83" fmla="*/ 99 h 351"/>
              <a:gd name="T84" fmla="*/ 142 w 868"/>
              <a:gd name="T85" fmla="*/ 117 h 351"/>
              <a:gd name="T86" fmla="*/ 141 w 868"/>
              <a:gd name="T87" fmla="*/ 138 h 351"/>
              <a:gd name="T88" fmla="*/ 124 w 868"/>
              <a:gd name="T89" fmla="*/ 129 h 351"/>
              <a:gd name="T90" fmla="*/ 113 w 868"/>
              <a:gd name="T91" fmla="*/ 142 h 351"/>
              <a:gd name="T92" fmla="*/ 337 w 868"/>
              <a:gd name="T93" fmla="*/ 9 h 351"/>
              <a:gd name="T94" fmla="*/ 168 w 868"/>
              <a:gd name="T95" fmla="*/ 125 h 351"/>
              <a:gd name="T96" fmla="*/ 197 w 868"/>
              <a:gd name="T97" fmla="*/ 105 h 351"/>
              <a:gd name="T98" fmla="*/ 131 w 868"/>
              <a:gd name="T99" fmla="*/ 159 h 351"/>
              <a:gd name="T100" fmla="*/ 88 w 868"/>
              <a:gd name="T101" fmla="*/ 171 h 351"/>
              <a:gd name="T102" fmla="*/ 85 w 868"/>
              <a:gd name="T103" fmla="*/ 191 h 351"/>
              <a:gd name="T104" fmla="*/ 79 w 868"/>
              <a:gd name="T105" fmla="*/ 215 h 351"/>
              <a:gd name="T106" fmla="*/ 48 w 868"/>
              <a:gd name="T107" fmla="*/ 193 h 351"/>
              <a:gd name="T108" fmla="*/ 64 w 868"/>
              <a:gd name="T109" fmla="*/ 238 h 351"/>
              <a:gd name="T110" fmla="*/ 17 w 868"/>
              <a:gd name="T111" fmla="*/ 235 h 351"/>
              <a:gd name="T112" fmla="*/ 87 w 868"/>
              <a:gd name="T113" fmla="*/ 158 h 351"/>
              <a:gd name="T114" fmla="*/ 865 w 868"/>
              <a:gd name="T115" fmla="*/ 172 h 351"/>
              <a:gd name="T116" fmla="*/ 859 w 868"/>
              <a:gd name="T117" fmla="*/ 117 h 351"/>
              <a:gd name="T118" fmla="*/ 782 w 868"/>
              <a:gd name="T119" fmla="*/ 277 h 351"/>
              <a:gd name="T120" fmla="*/ 841 w 868"/>
              <a:gd name="T121" fmla="*/ 164 h 351"/>
              <a:gd name="T122" fmla="*/ 861 w 868"/>
              <a:gd name="T123" fmla="*/ 201 h 351"/>
              <a:gd name="T124" fmla="*/ 666 w 868"/>
              <a:gd name="T125"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8" h="351">
                <a:moveTo>
                  <a:pt x="813" y="278"/>
                </a:moveTo>
                <a:cubicBezTo>
                  <a:pt x="812" y="276"/>
                  <a:pt x="811" y="275"/>
                  <a:pt x="812" y="275"/>
                </a:cubicBezTo>
                <a:cubicBezTo>
                  <a:pt x="813" y="277"/>
                  <a:pt x="813" y="278"/>
                  <a:pt x="813" y="278"/>
                </a:cubicBezTo>
                <a:close/>
                <a:moveTo>
                  <a:pt x="812" y="266"/>
                </a:moveTo>
                <a:cubicBezTo>
                  <a:pt x="813" y="269"/>
                  <a:pt x="814" y="269"/>
                  <a:pt x="814" y="271"/>
                </a:cubicBezTo>
                <a:cubicBezTo>
                  <a:pt x="813" y="267"/>
                  <a:pt x="813" y="271"/>
                  <a:pt x="813" y="270"/>
                </a:cubicBezTo>
                <a:cubicBezTo>
                  <a:pt x="815" y="276"/>
                  <a:pt x="814" y="270"/>
                  <a:pt x="815" y="272"/>
                </a:cubicBezTo>
                <a:cubicBezTo>
                  <a:pt x="814" y="268"/>
                  <a:pt x="813" y="267"/>
                  <a:pt x="812" y="266"/>
                </a:cubicBezTo>
                <a:close/>
                <a:moveTo>
                  <a:pt x="781" y="282"/>
                </a:moveTo>
                <a:cubicBezTo>
                  <a:pt x="782" y="285"/>
                  <a:pt x="783" y="285"/>
                  <a:pt x="784" y="284"/>
                </a:cubicBezTo>
                <a:cubicBezTo>
                  <a:pt x="782" y="282"/>
                  <a:pt x="782" y="282"/>
                  <a:pt x="781" y="282"/>
                </a:cubicBezTo>
                <a:close/>
                <a:moveTo>
                  <a:pt x="798" y="267"/>
                </a:moveTo>
                <a:cubicBezTo>
                  <a:pt x="798" y="268"/>
                  <a:pt x="801" y="272"/>
                  <a:pt x="801" y="272"/>
                </a:cubicBezTo>
                <a:cubicBezTo>
                  <a:pt x="801" y="269"/>
                  <a:pt x="799" y="267"/>
                  <a:pt x="798" y="267"/>
                </a:cubicBezTo>
                <a:close/>
                <a:moveTo>
                  <a:pt x="791" y="270"/>
                </a:moveTo>
                <a:cubicBezTo>
                  <a:pt x="791" y="272"/>
                  <a:pt x="793" y="275"/>
                  <a:pt x="793" y="276"/>
                </a:cubicBezTo>
                <a:cubicBezTo>
                  <a:pt x="793" y="274"/>
                  <a:pt x="791" y="271"/>
                  <a:pt x="791" y="270"/>
                </a:cubicBezTo>
                <a:close/>
                <a:moveTo>
                  <a:pt x="789" y="269"/>
                </a:moveTo>
                <a:cubicBezTo>
                  <a:pt x="788" y="269"/>
                  <a:pt x="791" y="272"/>
                  <a:pt x="790" y="273"/>
                </a:cubicBezTo>
                <a:cubicBezTo>
                  <a:pt x="789" y="270"/>
                  <a:pt x="788" y="270"/>
                  <a:pt x="787" y="270"/>
                </a:cubicBezTo>
                <a:cubicBezTo>
                  <a:pt x="789" y="273"/>
                  <a:pt x="790" y="274"/>
                  <a:pt x="791" y="276"/>
                </a:cubicBezTo>
                <a:cubicBezTo>
                  <a:pt x="792" y="276"/>
                  <a:pt x="792" y="274"/>
                  <a:pt x="793" y="276"/>
                </a:cubicBezTo>
                <a:cubicBezTo>
                  <a:pt x="792" y="273"/>
                  <a:pt x="791" y="272"/>
                  <a:pt x="789" y="269"/>
                </a:cubicBezTo>
                <a:close/>
                <a:moveTo>
                  <a:pt x="801" y="266"/>
                </a:moveTo>
                <a:cubicBezTo>
                  <a:pt x="800" y="266"/>
                  <a:pt x="800" y="268"/>
                  <a:pt x="801" y="271"/>
                </a:cubicBezTo>
                <a:cubicBezTo>
                  <a:pt x="802" y="271"/>
                  <a:pt x="801" y="267"/>
                  <a:pt x="801" y="266"/>
                </a:cubicBezTo>
                <a:close/>
                <a:moveTo>
                  <a:pt x="799" y="270"/>
                </a:moveTo>
                <a:cubicBezTo>
                  <a:pt x="799" y="270"/>
                  <a:pt x="798" y="270"/>
                  <a:pt x="798" y="269"/>
                </a:cubicBezTo>
                <a:cubicBezTo>
                  <a:pt x="797" y="269"/>
                  <a:pt x="797" y="270"/>
                  <a:pt x="798" y="272"/>
                </a:cubicBezTo>
                <a:cubicBezTo>
                  <a:pt x="798" y="271"/>
                  <a:pt x="800" y="273"/>
                  <a:pt x="799" y="270"/>
                </a:cubicBezTo>
                <a:close/>
                <a:moveTo>
                  <a:pt x="770" y="269"/>
                </a:moveTo>
                <a:cubicBezTo>
                  <a:pt x="771" y="271"/>
                  <a:pt x="772" y="272"/>
                  <a:pt x="773" y="272"/>
                </a:cubicBezTo>
                <a:cubicBezTo>
                  <a:pt x="772" y="270"/>
                  <a:pt x="771" y="269"/>
                  <a:pt x="770" y="269"/>
                </a:cubicBezTo>
                <a:close/>
                <a:moveTo>
                  <a:pt x="807" y="248"/>
                </a:moveTo>
                <a:cubicBezTo>
                  <a:pt x="808" y="250"/>
                  <a:pt x="810" y="253"/>
                  <a:pt x="810" y="252"/>
                </a:cubicBezTo>
                <a:cubicBezTo>
                  <a:pt x="809" y="249"/>
                  <a:pt x="808" y="247"/>
                  <a:pt x="807" y="248"/>
                </a:cubicBezTo>
                <a:close/>
                <a:moveTo>
                  <a:pt x="802" y="246"/>
                </a:moveTo>
                <a:cubicBezTo>
                  <a:pt x="803" y="247"/>
                  <a:pt x="803" y="248"/>
                  <a:pt x="804" y="251"/>
                </a:cubicBezTo>
                <a:cubicBezTo>
                  <a:pt x="805" y="251"/>
                  <a:pt x="803" y="245"/>
                  <a:pt x="802" y="246"/>
                </a:cubicBezTo>
                <a:close/>
                <a:moveTo>
                  <a:pt x="805" y="245"/>
                </a:moveTo>
                <a:cubicBezTo>
                  <a:pt x="803" y="240"/>
                  <a:pt x="804" y="239"/>
                  <a:pt x="802" y="235"/>
                </a:cubicBezTo>
                <a:cubicBezTo>
                  <a:pt x="800" y="234"/>
                  <a:pt x="796" y="236"/>
                  <a:pt x="801" y="245"/>
                </a:cubicBezTo>
                <a:cubicBezTo>
                  <a:pt x="801" y="242"/>
                  <a:pt x="806" y="248"/>
                  <a:pt x="805" y="245"/>
                </a:cubicBezTo>
                <a:close/>
                <a:moveTo>
                  <a:pt x="759" y="246"/>
                </a:moveTo>
                <a:cubicBezTo>
                  <a:pt x="759" y="247"/>
                  <a:pt x="758" y="246"/>
                  <a:pt x="758" y="246"/>
                </a:cubicBezTo>
                <a:cubicBezTo>
                  <a:pt x="759" y="248"/>
                  <a:pt x="760" y="248"/>
                  <a:pt x="759" y="248"/>
                </a:cubicBezTo>
                <a:cubicBezTo>
                  <a:pt x="760" y="250"/>
                  <a:pt x="760" y="250"/>
                  <a:pt x="761" y="250"/>
                </a:cubicBezTo>
                <a:cubicBezTo>
                  <a:pt x="759" y="248"/>
                  <a:pt x="760" y="248"/>
                  <a:pt x="759" y="246"/>
                </a:cubicBezTo>
                <a:close/>
                <a:moveTo>
                  <a:pt x="766" y="178"/>
                </a:moveTo>
                <a:cubicBezTo>
                  <a:pt x="766" y="178"/>
                  <a:pt x="766" y="178"/>
                  <a:pt x="767" y="180"/>
                </a:cubicBezTo>
                <a:cubicBezTo>
                  <a:pt x="767" y="180"/>
                  <a:pt x="768" y="181"/>
                  <a:pt x="768" y="181"/>
                </a:cubicBezTo>
                <a:cubicBezTo>
                  <a:pt x="767" y="179"/>
                  <a:pt x="768" y="180"/>
                  <a:pt x="766" y="178"/>
                </a:cubicBezTo>
                <a:close/>
                <a:moveTo>
                  <a:pt x="756" y="167"/>
                </a:moveTo>
                <a:cubicBezTo>
                  <a:pt x="757" y="168"/>
                  <a:pt x="758" y="169"/>
                  <a:pt x="757" y="169"/>
                </a:cubicBezTo>
                <a:cubicBezTo>
                  <a:pt x="762" y="175"/>
                  <a:pt x="758" y="167"/>
                  <a:pt x="756" y="167"/>
                </a:cubicBezTo>
                <a:close/>
                <a:moveTo>
                  <a:pt x="713" y="128"/>
                </a:moveTo>
                <a:cubicBezTo>
                  <a:pt x="713" y="127"/>
                  <a:pt x="714" y="127"/>
                  <a:pt x="715" y="128"/>
                </a:cubicBezTo>
                <a:cubicBezTo>
                  <a:pt x="712" y="125"/>
                  <a:pt x="710" y="125"/>
                  <a:pt x="713" y="128"/>
                </a:cubicBezTo>
                <a:close/>
                <a:moveTo>
                  <a:pt x="640" y="70"/>
                </a:moveTo>
                <a:cubicBezTo>
                  <a:pt x="634" y="64"/>
                  <a:pt x="636" y="68"/>
                  <a:pt x="640" y="70"/>
                </a:cubicBezTo>
                <a:close/>
                <a:moveTo>
                  <a:pt x="545" y="23"/>
                </a:moveTo>
                <a:cubicBezTo>
                  <a:pt x="544" y="24"/>
                  <a:pt x="548" y="25"/>
                  <a:pt x="549" y="24"/>
                </a:cubicBezTo>
                <a:cubicBezTo>
                  <a:pt x="546" y="24"/>
                  <a:pt x="547" y="24"/>
                  <a:pt x="545" y="23"/>
                </a:cubicBezTo>
                <a:close/>
                <a:moveTo>
                  <a:pt x="539" y="20"/>
                </a:moveTo>
                <a:cubicBezTo>
                  <a:pt x="539" y="20"/>
                  <a:pt x="538" y="20"/>
                  <a:pt x="538" y="20"/>
                </a:cubicBezTo>
                <a:cubicBezTo>
                  <a:pt x="540" y="21"/>
                  <a:pt x="543" y="22"/>
                  <a:pt x="543" y="21"/>
                </a:cubicBezTo>
                <a:cubicBezTo>
                  <a:pt x="540" y="20"/>
                  <a:pt x="540" y="21"/>
                  <a:pt x="539" y="20"/>
                </a:cubicBezTo>
                <a:close/>
                <a:moveTo>
                  <a:pt x="530" y="17"/>
                </a:moveTo>
                <a:cubicBezTo>
                  <a:pt x="529" y="18"/>
                  <a:pt x="534" y="19"/>
                  <a:pt x="534" y="18"/>
                </a:cubicBezTo>
                <a:lnTo>
                  <a:pt x="530" y="17"/>
                </a:lnTo>
                <a:close/>
                <a:moveTo>
                  <a:pt x="524" y="16"/>
                </a:moveTo>
                <a:cubicBezTo>
                  <a:pt x="524" y="16"/>
                  <a:pt x="522" y="16"/>
                  <a:pt x="522" y="17"/>
                </a:cubicBezTo>
                <a:cubicBezTo>
                  <a:pt x="524" y="17"/>
                  <a:pt x="527" y="18"/>
                  <a:pt x="529" y="18"/>
                </a:cubicBezTo>
                <a:cubicBezTo>
                  <a:pt x="528" y="17"/>
                  <a:pt x="526" y="17"/>
                  <a:pt x="524" y="16"/>
                </a:cubicBezTo>
                <a:close/>
                <a:moveTo>
                  <a:pt x="498" y="10"/>
                </a:moveTo>
                <a:cubicBezTo>
                  <a:pt x="501" y="10"/>
                  <a:pt x="502" y="10"/>
                  <a:pt x="503" y="10"/>
                </a:cubicBezTo>
                <a:cubicBezTo>
                  <a:pt x="502" y="10"/>
                  <a:pt x="498" y="9"/>
                  <a:pt x="498" y="10"/>
                </a:cubicBezTo>
                <a:close/>
                <a:moveTo>
                  <a:pt x="467" y="7"/>
                </a:moveTo>
                <a:cubicBezTo>
                  <a:pt x="468" y="7"/>
                  <a:pt x="473" y="8"/>
                  <a:pt x="473" y="7"/>
                </a:cubicBezTo>
                <a:cubicBezTo>
                  <a:pt x="470" y="7"/>
                  <a:pt x="467" y="6"/>
                  <a:pt x="467" y="7"/>
                </a:cubicBezTo>
                <a:close/>
                <a:moveTo>
                  <a:pt x="443" y="52"/>
                </a:moveTo>
                <a:cubicBezTo>
                  <a:pt x="443" y="52"/>
                  <a:pt x="443" y="52"/>
                  <a:pt x="443" y="53"/>
                </a:cubicBezTo>
                <a:cubicBezTo>
                  <a:pt x="445" y="53"/>
                  <a:pt x="444" y="54"/>
                  <a:pt x="447" y="54"/>
                </a:cubicBezTo>
                <a:cubicBezTo>
                  <a:pt x="446" y="53"/>
                  <a:pt x="446" y="53"/>
                  <a:pt x="448" y="53"/>
                </a:cubicBezTo>
                <a:cubicBezTo>
                  <a:pt x="447" y="52"/>
                  <a:pt x="446" y="52"/>
                  <a:pt x="443" y="52"/>
                </a:cubicBezTo>
                <a:close/>
                <a:moveTo>
                  <a:pt x="435" y="51"/>
                </a:moveTo>
                <a:cubicBezTo>
                  <a:pt x="435" y="52"/>
                  <a:pt x="430" y="51"/>
                  <a:pt x="431" y="51"/>
                </a:cubicBezTo>
                <a:cubicBezTo>
                  <a:pt x="432" y="51"/>
                  <a:pt x="436" y="52"/>
                  <a:pt x="437" y="52"/>
                </a:cubicBezTo>
                <a:cubicBezTo>
                  <a:pt x="435" y="52"/>
                  <a:pt x="437" y="51"/>
                  <a:pt x="435" y="51"/>
                </a:cubicBezTo>
                <a:close/>
                <a:moveTo>
                  <a:pt x="402" y="50"/>
                </a:moveTo>
                <a:cubicBezTo>
                  <a:pt x="404" y="50"/>
                  <a:pt x="406" y="50"/>
                  <a:pt x="406" y="49"/>
                </a:cubicBezTo>
                <a:cubicBezTo>
                  <a:pt x="404" y="49"/>
                  <a:pt x="402" y="49"/>
                  <a:pt x="402" y="50"/>
                </a:cubicBezTo>
                <a:close/>
                <a:moveTo>
                  <a:pt x="391" y="1"/>
                </a:moveTo>
                <a:cubicBezTo>
                  <a:pt x="391" y="2"/>
                  <a:pt x="395" y="2"/>
                  <a:pt x="397" y="2"/>
                </a:cubicBezTo>
                <a:cubicBezTo>
                  <a:pt x="397" y="2"/>
                  <a:pt x="395" y="2"/>
                  <a:pt x="395" y="3"/>
                </a:cubicBezTo>
                <a:cubicBezTo>
                  <a:pt x="396" y="3"/>
                  <a:pt x="397" y="3"/>
                  <a:pt x="398" y="3"/>
                </a:cubicBezTo>
                <a:cubicBezTo>
                  <a:pt x="397" y="2"/>
                  <a:pt x="401" y="4"/>
                  <a:pt x="402" y="3"/>
                </a:cubicBezTo>
                <a:cubicBezTo>
                  <a:pt x="400" y="2"/>
                  <a:pt x="396" y="3"/>
                  <a:pt x="399" y="2"/>
                </a:cubicBezTo>
                <a:cubicBezTo>
                  <a:pt x="393" y="2"/>
                  <a:pt x="395" y="1"/>
                  <a:pt x="391" y="1"/>
                </a:cubicBezTo>
                <a:close/>
                <a:moveTo>
                  <a:pt x="394" y="3"/>
                </a:moveTo>
                <a:cubicBezTo>
                  <a:pt x="391" y="3"/>
                  <a:pt x="389" y="3"/>
                  <a:pt x="388" y="3"/>
                </a:cubicBezTo>
                <a:cubicBezTo>
                  <a:pt x="391" y="3"/>
                  <a:pt x="394" y="4"/>
                  <a:pt x="395" y="3"/>
                </a:cubicBezTo>
                <a:cubicBezTo>
                  <a:pt x="394" y="3"/>
                  <a:pt x="394" y="3"/>
                  <a:pt x="394" y="3"/>
                </a:cubicBezTo>
                <a:close/>
                <a:moveTo>
                  <a:pt x="384" y="2"/>
                </a:moveTo>
                <a:cubicBezTo>
                  <a:pt x="386" y="2"/>
                  <a:pt x="388" y="2"/>
                  <a:pt x="389" y="2"/>
                </a:cubicBezTo>
                <a:cubicBezTo>
                  <a:pt x="387" y="2"/>
                  <a:pt x="384" y="2"/>
                  <a:pt x="384" y="2"/>
                </a:cubicBezTo>
                <a:close/>
                <a:moveTo>
                  <a:pt x="371" y="5"/>
                </a:moveTo>
                <a:cubicBezTo>
                  <a:pt x="370" y="6"/>
                  <a:pt x="367" y="6"/>
                  <a:pt x="365" y="6"/>
                </a:cubicBezTo>
                <a:cubicBezTo>
                  <a:pt x="367" y="7"/>
                  <a:pt x="377" y="6"/>
                  <a:pt x="377" y="5"/>
                </a:cubicBezTo>
                <a:cubicBezTo>
                  <a:pt x="374" y="5"/>
                  <a:pt x="374" y="5"/>
                  <a:pt x="371" y="5"/>
                </a:cubicBezTo>
                <a:close/>
                <a:moveTo>
                  <a:pt x="364" y="51"/>
                </a:moveTo>
                <a:cubicBezTo>
                  <a:pt x="364" y="52"/>
                  <a:pt x="367" y="51"/>
                  <a:pt x="370" y="51"/>
                </a:cubicBezTo>
                <a:cubicBezTo>
                  <a:pt x="370" y="51"/>
                  <a:pt x="366" y="51"/>
                  <a:pt x="364" y="51"/>
                </a:cubicBezTo>
                <a:close/>
                <a:moveTo>
                  <a:pt x="363" y="50"/>
                </a:moveTo>
                <a:cubicBezTo>
                  <a:pt x="365" y="49"/>
                  <a:pt x="366" y="49"/>
                  <a:pt x="367" y="49"/>
                </a:cubicBezTo>
                <a:cubicBezTo>
                  <a:pt x="365" y="48"/>
                  <a:pt x="363" y="49"/>
                  <a:pt x="363" y="50"/>
                </a:cubicBezTo>
                <a:close/>
                <a:moveTo>
                  <a:pt x="326" y="13"/>
                </a:moveTo>
                <a:cubicBezTo>
                  <a:pt x="327" y="12"/>
                  <a:pt x="332" y="11"/>
                  <a:pt x="333" y="11"/>
                </a:cubicBezTo>
                <a:cubicBezTo>
                  <a:pt x="329" y="11"/>
                  <a:pt x="328" y="12"/>
                  <a:pt x="326" y="13"/>
                </a:cubicBezTo>
                <a:close/>
                <a:moveTo>
                  <a:pt x="321" y="10"/>
                </a:moveTo>
                <a:cubicBezTo>
                  <a:pt x="322" y="11"/>
                  <a:pt x="325" y="10"/>
                  <a:pt x="329" y="9"/>
                </a:cubicBezTo>
                <a:cubicBezTo>
                  <a:pt x="329" y="9"/>
                  <a:pt x="329" y="9"/>
                  <a:pt x="328" y="9"/>
                </a:cubicBezTo>
                <a:cubicBezTo>
                  <a:pt x="326" y="10"/>
                  <a:pt x="323" y="10"/>
                  <a:pt x="321" y="10"/>
                </a:cubicBezTo>
                <a:close/>
                <a:moveTo>
                  <a:pt x="322" y="58"/>
                </a:moveTo>
                <a:cubicBezTo>
                  <a:pt x="323" y="58"/>
                  <a:pt x="326" y="58"/>
                  <a:pt x="328" y="58"/>
                </a:cubicBezTo>
                <a:cubicBezTo>
                  <a:pt x="327" y="57"/>
                  <a:pt x="325" y="57"/>
                  <a:pt x="322" y="58"/>
                </a:cubicBezTo>
                <a:close/>
                <a:moveTo>
                  <a:pt x="313" y="59"/>
                </a:moveTo>
                <a:cubicBezTo>
                  <a:pt x="314" y="60"/>
                  <a:pt x="309" y="60"/>
                  <a:pt x="309" y="61"/>
                </a:cubicBezTo>
                <a:cubicBezTo>
                  <a:pt x="311" y="61"/>
                  <a:pt x="312" y="61"/>
                  <a:pt x="316" y="60"/>
                </a:cubicBezTo>
                <a:cubicBezTo>
                  <a:pt x="315" y="60"/>
                  <a:pt x="316" y="59"/>
                  <a:pt x="313" y="59"/>
                </a:cubicBezTo>
                <a:close/>
                <a:moveTo>
                  <a:pt x="286" y="24"/>
                </a:moveTo>
                <a:cubicBezTo>
                  <a:pt x="286" y="24"/>
                  <a:pt x="280" y="25"/>
                  <a:pt x="280" y="26"/>
                </a:cubicBezTo>
                <a:cubicBezTo>
                  <a:pt x="281" y="26"/>
                  <a:pt x="280" y="26"/>
                  <a:pt x="281" y="26"/>
                </a:cubicBezTo>
                <a:cubicBezTo>
                  <a:pt x="282" y="26"/>
                  <a:pt x="284" y="25"/>
                  <a:pt x="285" y="24"/>
                </a:cubicBezTo>
                <a:cubicBezTo>
                  <a:pt x="285" y="25"/>
                  <a:pt x="286" y="25"/>
                  <a:pt x="287" y="25"/>
                </a:cubicBezTo>
                <a:cubicBezTo>
                  <a:pt x="290" y="24"/>
                  <a:pt x="290" y="24"/>
                  <a:pt x="294" y="23"/>
                </a:cubicBezTo>
                <a:cubicBezTo>
                  <a:pt x="293" y="22"/>
                  <a:pt x="293" y="22"/>
                  <a:pt x="293" y="22"/>
                </a:cubicBezTo>
                <a:cubicBezTo>
                  <a:pt x="290" y="23"/>
                  <a:pt x="288" y="23"/>
                  <a:pt x="286" y="24"/>
                </a:cubicBezTo>
                <a:close/>
                <a:moveTo>
                  <a:pt x="287" y="68"/>
                </a:moveTo>
                <a:cubicBezTo>
                  <a:pt x="289" y="67"/>
                  <a:pt x="289" y="67"/>
                  <a:pt x="289" y="66"/>
                </a:cubicBezTo>
                <a:cubicBezTo>
                  <a:pt x="287" y="67"/>
                  <a:pt x="287" y="67"/>
                  <a:pt x="287" y="68"/>
                </a:cubicBezTo>
                <a:close/>
                <a:moveTo>
                  <a:pt x="237" y="80"/>
                </a:moveTo>
                <a:cubicBezTo>
                  <a:pt x="236" y="81"/>
                  <a:pt x="235" y="83"/>
                  <a:pt x="230" y="86"/>
                </a:cubicBezTo>
                <a:cubicBezTo>
                  <a:pt x="227" y="86"/>
                  <a:pt x="224" y="88"/>
                  <a:pt x="221" y="89"/>
                </a:cubicBezTo>
                <a:cubicBezTo>
                  <a:pt x="221" y="89"/>
                  <a:pt x="221" y="90"/>
                  <a:pt x="220" y="91"/>
                </a:cubicBezTo>
                <a:cubicBezTo>
                  <a:pt x="219" y="91"/>
                  <a:pt x="215" y="92"/>
                  <a:pt x="215" y="93"/>
                </a:cubicBezTo>
                <a:cubicBezTo>
                  <a:pt x="217" y="93"/>
                  <a:pt x="218" y="93"/>
                  <a:pt x="220" y="92"/>
                </a:cubicBezTo>
                <a:cubicBezTo>
                  <a:pt x="222" y="91"/>
                  <a:pt x="219" y="91"/>
                  <a:pt x="221" y="90"/>
                </a:cubicBezTo>
                <a:cubicBezTo>
                  <a:pt x="227" y="88"/>
                  <a:pt x="233" y="84"/>
                  <a:pt x="238" y="81"/>
                </a:cubicBezTo>
                <a:cubicBezTo>
                  <a:pt x="237" y="81"/>
                  <a:pt x="237" y="81"/>
                  <a:pt x="236" y="81"/>
                </a:cubicBezTo>
                <a:cubicBezTo>
                  <a:pt x="239" y="80"/>
                  <a:pt x="241" y="79"/>
                  <a:pt x="242" y="78"/>
                </a:cubicBezTo>
                <a:cubicBezTo>
                  <a:pt x="239" y="79"/>
                  <a:pt x="238" y="79"/>
                  <a:pt x="237" y="80"/>
                </a:cubicBezTo>
                <a:close/>
                <a:moveTo>
                  <a:pt x="228" y="79"/>
                </a:moveTo>
                <a:cubicBezTo>
                  <a:pt x="228" y="80"/>
                  <a:pt x="230" y="79"/>
                  <a:pt x="228" y="80"/>
                </a:cubicBezTo>
                <a:cubicBezTo>
                  <a:pt x="228" y="80"/>
                  <a:pt x="224" y="82"/>
                  <a:pt x="224" y="81"/>
                </a:cubicBezTo>
                <a:cubicBezTo>
                  <a:pt x="219" y="84"/>
                  <a:pt x="214" y="86"/>
                  <a:pt x="212" y="89"/>
                </a:cubicBezTo>
                <a:cubicBezTo>
                  <a:pt x="217" y="86"/>
                  <a:pt x="220" y="83"/>
                  <a:pt x="224" y="82"/>
                </a:cubicBezTo>
                <a:cubicBezTo>
                  <a:pt x="224" y="82"/>
                  <a:pt x="222" y="83"/>
                  <a:pt x="223" y="83"/>
                </a:cubicBezTo>
                <a:cubicBezTo>
                  <a:pt x="226" y="82"/>
                  <a:pt x="228" y="80"/>
                  <a:pt x="232" y="79"/>
                </a:cubicBezTo>
                <a:cubicBezTo>
                  <a:pt x="231" y="78"/>
                  <a:pt x="231" y="78"/>
                  <a:pt x="228" y="79"/>
                </a:cubicBezTo>
                <a:close/>
                <a:moveTo>
                  <a:pt x="209" y="55"/>
                </a:moveTo>
                <a:cubicBezTo>
                  <a:pt x="212" y="54"/>
                  <a:pt x="215" y="52"/>
                  <a:pt x="216" y="50"/>
                </a:cubicBezTo>
                <a:cubicBezTo>
                  <a:pt x="212" y="52"/>
                  <a:pt x="211" y="53"/>
                  <a:pt x="209" y="55"/>
                </a:cubicBezTo>
                <a:close/>
                <a:moveTo>
                  <a:pt x="220" y="66"/>
                </a:moveTo>
                <a:cubicBezTo>
                  <a:pt x="223" y="64"/>
                  <a:pt x="220" y="67"/>
                  <a:pt x="223" y="65"/>
                </a:cubicBezTo>
                <a:cubicBezTo>
                  <a:pt x="224" y="64"/>
                  <a:pt x="223" y="65"/>
                  <a:pt x="223" y="64"/>
                </a:cubicBezTo>
                <a:cubicBezTo>
                  <a:pt x="222" y="65"/>
                  <a:pt x="220" y="65"/>
                  <a:pt x="220" y="66"/>
                </a:cubicBezTo>
                <a:close/>
                <a:moveTo>
                  <a:pt x="217" y="67"/>
                </a:moveTo>
                <a:cubicBezTo>
                  <a:pt x="214" y="69"/>
                  <a:pt x="216" y="70"/>
                  <a:pt x="219" y="67"/>
                </a:cubicBezTo>
                <a:cubicBezTo>
                  <a:pt x="214" y="69"/>
                  <a:pt x="222" y="65"/>
                  <a:pt x="217" y="67"/>
                </a:cubicBezTo>
                <a:close/>
                <a:moveTo>
                  <a:pt x="226" y="94"/>
                </a:moveTo>
                <a:cubicBezTo>
                  <a:pt x="225" y="94"/>
                  <a:pt x="224" y="95"/>
                  <a:pt x="224" y="96"/>
                </a:cubicBezTo>
                <a:cubicBezTo>
                  <a:pt x="226" y="94"/>
                  <a:pt x="226" y="95"/>
                  <a:pt x="228" y="94"/>
                </a:cubicBezTo>
                <a:cubicBezTo>
                  <a:pt x="228" y="93"/>
                  <a:pt x="227" y="94"/>
                  <a:pt x="226" y="94"/>
                </a:cubicBezTo>
                <a:close/>
                <a:moveTo>
                  <a:pt x="216" y="80"/>
                </a:moveTo>
                <a:cubicBezTo>
                  <a:pt x="215" y="80"/>
                  <a:pt x="213" y="82"/>
                  <a:pt x="211" y="82"/>
                </a:cubicBezTo>
                <a:cubicBezTo>
                  <a:pt x="211" y="83"/>
                  <a:pt x="214" y="82"/>
                  <a:pt x="216" y="80"/>
                </a:cubicBezTo>
                <a:close/>
                <a:moveTo>
                  <a:pt x="206" y="79"/>
                </a:moveTo>
                <a:cubicBezTo>
                  <a:pt x="206" y="79"/>
                  <a:pt x="208" y="78"/>
                  <a:pt x="207" y="79"/>
                </a:cubicBezTo>
                <a:cubicBezTo>
                  <a:pt x="209" y="77"/>
                  <a:pt x="210" y="78"/>
                  <a:pt x="212" y="75"/>
                </a:cubicBezTo>
                <a:cubicBezTo>
                  <a:pt x="210" y="76"/>
                  <a:pt x="208" y="77"/>
                  <a:pt x="206" y="79"/>
                </a:cubicBezTo>
                <a:close/>
                <a:moveTo>
                  <a:pt x="192" y="65"/>
                </a:moveTo>
                <a:cubicBezTo>
                  <a:pt x="191" y="66"/>
                  <a:pt x="190" y="67"/>
                  <a:pt x="190" y="67"/>
                </a:cubicBezTo>
                <a:cubicBezTo>
                  <a:pt x="193" y="65"/>
                  <a:pt x="197" y="64"/>
                  <a:pt x="198" y="63"/>
                </a:cubicBezTo>
                <a:cubicBezTo>
                  <a:pt x="194" y="64"/>
                  <a:pt x="195" y="64"/>
                  <a:pt x="192" y="65"/>
                </a:cubicBezTo>
                <a:close/>
                <a:moveTo>
                  <a:pt x="208" y="90"/>
                </a:moveTo>
                <a:cubicBezTo>
                  <a:pt x="207" y="91"/>
                  <a:pt x="206" y="91"/>
                  <a:pt x="206" y="92"/>
                </a:cubicBezTo>
                <a:cubicBezTo>
                  <a:pt x="207" y="91"/>
                  <a:pt x="206" y="93"/>
                  <a:pt x="209" y="91"/>
                </a:cubicBezTo>
                <a:cubicBezTo>
                  <a:pt x="210" y="90"/>
                  <a:pt x="208" y="91"/>
                  <a:pt x="208" y="90"/>
                </a:cubicBezTo>
                <a:close/>
                <a:moveTo>
                  <a:pt x="207" y="101"/>
                </a:moveTo>
                <a:cubicBezTo>
                  <a:pt x="208" y="101"/>
                  <a:pt x="212" y="98"/>
                  <a:pt x="214" y="97"/>
                </a:cubicBezTo>
                <a:cubicBezTo>
                  <a:pt x="211" y="99"/>
                  <a:pt x="207" y="101"/>
                  <a:pt x="207" y="101"/>
                </a:cubicBezTo>
                <a:close/>
                <a:moveTo>
                  <a:pt x="190" y="86"/>
                </a:moveTo>
                <a:cubicBezTo>
                  <a:pt x="191" y="85"/>
                  <a:pt x="196" y="82"/>
                  <a:pt x="196" y="82"/>
                </a:cubicBezTo>
                <a:cubicBezTo>
                  <a:pt x="194" y="83"/>
                  <a:pt x="192" y="85"/>
                  <a:pt x="190" y="86"/>
                </a:cubicBezTo>
                <a:close/>
                <a:moveTo>
                  <a:pt x="198" y="111"/>
                </a:moveTo>
                <a:cubicBezTo>
                  <a:pt x="199" y="112"/>
                  <a:pt x="204" y="109"/>
                  <a:pt x="205" y="107"/>
                </a:cubicBezTo>
                <a:cubicBezTo>
                  <a:pt x="203" y="109"/>
                  <a:pt x="201" y="110"/>
                  <a:pt x="198" y="111"/>
                </a:cubicBezTo>
                <a:close/>
                <a:moveTo>
                  <a:pt x="185" y="86"/>
                </a:moveTo>
                <a:cubicBezTo>
                  <a:pt x="185" y="86"/>
                  <a:pt x="189" y="84"/>
                  <a:pt x="188" y="84"/>
                </a:cubicBezTo>
                <a:cubicBezTo>
                  <a:pt x="184" y="85"/>
                  <a:pt x="184" y="87"/>
                  <a:pt x="183" y="89"/>
                </a:cubicBezTo>
                <a:cubicBezTo>
                  <a:pt x="184" y="88"/>
                  <a:pt x="184" y="88"/>
                  <a:pt x="184" y="88"/>
                </a:cubicBezTo>
                <a:cubicBezTo>
                  <a:pt x="187" y="87"/>
                  <a:pt x="190" y="84"/>
                  <a:pt x="188" y="84"/>
                </a:cubicBezTo>
                <a:cubicBezTo>
                  <a:pt x="188" y="84"/>
                  <a:pt x="186" y="86"/>
                  <a:pt x="185" y="86"/>
                </a:cubicBezTo>
                <a:close/>
                <a:moveTo>
                  <a:pt x="175" y="77"/>
                </a:moveTo>
                <a:cubicBezTo>
                  <a:pt x="177" y="75"/>
                  <a:pt x="182" y="73"/>
                  <a:pt x="180" y="73"/>
                </a:cubicBezTo>
                <a:cubicBezTo>
                  <a:pt x="179" y="75"/>
                  <a:pt x="174" y="76"/>
                  <a:pt x="175" y="77"/>
                </a:cubicBezTo>
                <a:close/>
                <a:moveTo>
                  <a:pt x="186" y="115"/>
                </a:moveTo>
                <a:cubicBezTo>
                  <a:pt x="187" y="115"/>
                  <a:pt x="191" y="112"/>
                  <a:pt x="191" y="111"/>
                </a:cubicBezTo>
                <a:cubicBezTo>
                  <a:pt x="190" y="112"/>
                  <a:pt x="187" y="113"/>
                  <a:pt x="186" y="115"/>
                </a:cubicBezTo>
                <a:close/>
                <a:moveTo>
                  <a:pt x="177" y="93"/>
                </a:moveTo>
                <a:cubicBezTo>
                  <a:pt x="170" y="97"/>
                  <a:pt x="177" y="95"/>
                  <a:pt x="177" y="93"/>
                </a:cubicBezTo>
                <a:close/>
                <a:moveTo>
                  <a:pt x="183" y="114"/>
                </a:moveTo>
                <a:cubicBezTo>
                  <a:pt x="185" y="113"/>
                  <a:pt x="188" y="111"/>
                  <a:pt x="188" y="110"/>
                </a:cubicBezTo>
                <a:cubicBezTo>
                  <a:pt x="185" y="112"/>
                  <a:pt x="184" y="113"/>
                  <a:pt x="183" y="114"/>
                </a:cubicBezTo>
                <a:close/>
                <a:moveTo>
                  <a:pt x="158" y="89"/>
                </a:moveTo>
                <a:cubicBezTo>
                  <a:pt x="160" y="88"/>
                  <a:pt x="165" y="84"/>
                  <a:pt x="163" y="85"/>
                </a:cubicBezTo>
                <a:cubicBezTo>
                  <a:pt x="163" y="85"/>
                  <a:pt x="157" y="89"/>
                  <a:pt x="158" y="89"/>
                </a:cubicBezTo>
                <a:close/>
                <a:moveTo>
                  <a:pt x="166" y="104"/>
                </a:moveTo>
                <a:cubicBezTo>
                  <a:pt x="168" y="103"/>
                  <a:pt x="170" y="102"/>
                  <a:pt x="171" y="101"/>
                </a:cubicBezTo>
                <a:cubicBezTo>
                  <a:pt x="169" y="103"/>
                  <a:pt x="166" y="103"/>
                  <a:pt x="166" y="104"/>
                </a:cubicBezTo>
                <a:close/>
                <a:moveTo>
                  <a:pt x="172" y="122"/>
                </a:moveTo>
                <a:cubicBezTo>
                  <a:pt x="172" y="122"/>
                  <a:pt x="176" y="120"/>
                  <a:pt x="176" y="120"/>
                </a:cubicBezTo>
                <a:cubicBezTo>
                  <a:pt x="175" y="120"/>
                  <a:pt x="175" y="120"/>
                  <a:pt x="172" y="122"/>
                </a:cubicBezTo>
                <a:close/>
                <a:moveTo>
                  <a:pt x="142" y="97"/>
                </a:moveTo>
                <a:cubicBezTo>
                  <a:pt x="145" y="95"/>
                  <a:pt x="147" y="93"/>
                  <a:pt x="148" y="92"/>
                </a:cubicBezTo>
                <a:cubicBezTo>
                  <a:pt x="146" y="93"/>
                  <a:pt x="142" y="96"/>
                  <a:pt x="142" y="97"/>
                </a:cubicBezTo>
                <a:close/>
                <a:moveTo>
                  <a:pt x="155" y="112"/>
                </a:moveTo>
                <a:cubicBezTo>
                  <a:pt x="155" y="112"/>
                  <a:pt x="156" y="111"/>
                  <a:pt x="156" y="111"/>
                </a:cubicBezTo>
                <a:cubicBezTo>
                  <a:pt x="155" y="112"/>
                  <a:pt x="156" y="112"/>
                  <a:pt x="157" y="111"/>
                </a:cubicBezTo>
                <a:cubicBezTo>
                  <a:pt x="157" y="111"/>
                  <a:pt x="158" y="110"/>
                  <a:pt x="158" y="109"/>
                </a:cubicBezTo>
                <a:cubicBezTo>
                  <a:pt x="157" y="110"/>
                  <a:pt x="155" y="111"/>
                  <a:pt x="155" y="112"/>
                </a:cubicBezTo>
                <a:close/>
                <a:moveTo>
                  <a:pt x="164" y="129"/>
                </a:moveTo>
                <a:cubicBezTo>
                  <a:pt x="165" y="128"/>
                  <a:pt x="170" y="125"/>
                  <a:pt x="169" y="124"/>
                </a:cubicBezTo>
                <a:cubicBezTo>
                  <a:pt x="167" y="126"/>
                  <a:pt x="165" y="127"/>
                  <a:pt x="164" y="129"/>
                </a:cubicBezTo>
                <a:close/>
                <a:moveTo>
                  <a:pt x="153" y="112"/>
                </a:moveTo>
                <a:cubicBezTo>
                  <a:pt x="155" y="111"/>
                  <a:pt x="158" y="109"/>
                  <a:pt x="157" y="109"/>
                </a:cubicBezTo>
                <a:cubicBezTo>
                  <a:pt x="154" y="110"/>
                  <a:pt x="154" y="111"/>
                  <a:pt x="153" y="112"/>
                </a:cubicBezTo>
                <a:close/>
                <a:moveTo>
                  <a:pt x="164" y="125"/>
                </a:moveTo>
                <a:cubicBezTo>
                  <a:pt x="165" y="124"/>
                  <a:pt x="167" y="122"/>
                  <a:pt x="167" y="122"/>
                </a:cubicBezTo>
                <a:cubicBezTo>
                  <a:pt x="166" y="122"/>
                  <a:pt x="162" y="125"/>
                  <a:pt x="164" y="125"/>
                </a:cubicBezTo>
                <a:close/>
                <a:moveTo>
                  <a:pt x="162" y="131"/>
                </a:moveTo>
                <a:cubicBezTo>
                  <a:pt x="162" y="131"/>
                  <a:pt x="161" y="132"/>
                  <a:pt x="161" y="133"/>
                </a:cubicBezTo>
                <a:cubicBezTo>
                  <a:pt x="164" y="130"/>
                  <a:pt x="164" y="130"/>
                  <a:pt x="164" y="130"/>
                </a:cubicBezTo>
                <a:cubicBezTo>
                  <a:pt x="162" y="131"/>
                  <a:pt x="170" y="126"/>
                  <a:pt x="167" y="127"/>
                </a:cubicBezTo>
                <a:cubicBezTo>
                  <a:pt x="165" y="129"/>
                  <a:pt x="163" y="130"/>
                  <a:pt x="162" y="131"/>
                </a:cubicBezTo>
                <a:close/>
                <a:moveTo>
                  <a:pt x="153" y="115"/>
                </a:moveTo>
                <a:cubicBezTo>
                  <a:pt x="153" y="115"/>
                  <a:pt x="154" y="114"/>
                  <a:pt x="153" y="114"/>
                </a:cubicBezTo>
                <a:cubicBezTo>
                  <a:pt x="149" y="118"/>
                  <a:pt x="155" y="114"/>
                  <a:pt x="153" y="116"/>
                </a:cubicBezTo>
                <a:cubicBezTo>
                  <a:pt x="155" y="115"/>
                  <a:pt x="155" y="115"/>
                  <a:pt x="155" y="115"/>
                </a:cubicBezTo>
                <a:cubicBezTo>
                  <a:pt x="155" y="115"/>
                  <a:pt x="155" y="114"/>
                  <a:pt x="155" y="114"/>
                </a:cubicBezTo>
                <a:cubicBezTo>
                  <a:pt x="154" y="115"/>
                  <a:pt x="153" y="115"/>
                  <a:pt x="153" y="115"/>
                </a:cubicBezTo>
                <a:close/>
                <a:moveTo>
                  <a:pt x="132" y="105"/>
                </a:moveTo>
                <a:cubicBezTo>
                  <a:pt x="135" y="103"/>
                  <a:pt x="140" y="99"/>
                  <a:pt x="140" y="98"/>
                </a:cubicBezTo>
                <a:cubicBezTo>
                  <a:pt x="136" y="101"/>
                  <a:pt x="133" y="104"/>
                  <a:pt x="132" y="105"/>
                </a:cubicBezTo>
                <a:close/>
                <a:moveTo>
                  <a:pt x="158" y="134"/>
                </a:moveTo>
                <a:cubicBezTo>
                  <a:pt x="159" y="132"/>
                  <a:pt x="163" y="130"/>
                  <a:pt x="163" y="130"/>
                </a:cubicBezTo>
                <a:cubicBezTo>
                  <a:pt x="161" y="131"/>
                  <a:pt x="157" y="133"/>
                  <a:pt x="158" y="134"/>
                </a:cubicBezTo>
                <a:close/>
                <a:moveTo>
                  <a:pt x="149" y="141"/>
                </a:moveTo>
                <a:cubicBezTo>
                  <a:pt x="151" y="141"/>
                  <a:pt x="153" y="139"/>
                  <a:pt x="153" y="138"/>
                </a:cubicBezTo>
                <a:cubicBezTo>
                  <a:pt x="154" y="138"/>
                  <a:pt x="157" y="136"/>
                  <a:pt x="158" y="135"/>
                </a:cubicBezTo>
                <a:cubicBezTo>
                  <a:pt x="155" y="136"/>
                  <a:pt x="151" y="139"/>
                  <a:pt x="149" y="141"/>
                </a:cubicBezTo>
                <a:close/>
                <a:moveTo>
                  <a:pt x="132" y="110"/>
                </a:moveTo>
                <a:cubicBezTo>
                  <a:pt x="132" y="108"/>
                  <a:pt x="128" y="112"/>
                  <a:pt x="127" y="113"/>
                </a:cubicBezTo>
                <a:cubicBezTo>
                  <a:pt x="126" y="114"/>
                  <a:pt x="128" y="114"/>
                  <a:pt x="129" y="112"/>
                </a:cubicBezTo>
                <a:cubicBezTo>
                  <a:pt x="129" y="111"/>
                  <a:pt x="131" y="110"/>
                  <a:pt x="131" y="110"/>
                </a:cubicBezTo>
                <a:cubicBezTo>
                  <a:pt x="131" y="110"/>
                  <a:pt x="131" y="110"/>
                  <a:pt x="132" y="110"/>
                </a:cubicBezTo>
                <a:close/>
                <a:moveTo>
                  <a:pt x="137" y="153"/>
                </a:moveTo>
                <a:cubicBezTo>
                  <a:pt x="139" y="150"/>
                  <a:pt x="143" y="148"/>
                  <a:pt x="143" y="147"/>
                </a:cubicBezTo>
                <a:cubicBezTo>
                  <a:pt x="140" y="149"/>
                  <a:pt x="138" y="151"/>
                  <a:pt x="137" y="153"/>
                </a:cubicBezTo>
                <a:close/>
                <a:moveTo>
                  <a:pt x="105" y="131"/>
                </a:moveTo>
                <a:cubicBezTo>
                  <a:pt x="110" y="128"/>
                  <a:pt x="114" y="123"/>
                  <a:pt x="118" y="120"/>
                </a:cubicBezTo>
                <a:cubicBezTo>
                  <a:pt x="117" y="119"/>
                  <a:pt x="117" y="119"/>
                  <a:pt x="117" y="119"/>
                </a:cubicBezTo>
                <a:cubicBezTo>
                  <a:pt x="113" y="123"/>
                  <a:pt x="107" y="128"/>
                  <a:pt x="105" y="131"/>
                </a:cubicBezTo>
                <a:close/>
                <a:moveTo>
                  <a:pt x="144" y="153"/>
                </a:moveTo>
                <a:cubicBezTo>
                  <a:pt x="144" y="154"/>
                  <a:pt x="143" y="155"/>
                  <a:pt x="143" y="155"/>
                </a:cubicBezTo>
                <a:cubicBezTo>
                  <a:pt x="146" y="153"/>
                  <a:pt x="146" y="153"/>
                  <a:pt x="146" y="153"/>
                </a:cubicBezTo>
                <a:cubicBezTo>
                  <a:pt x="145" y="153"/>
                  <a:pt x="146" y="152"/>
                  <a:pt x="144" y="153"/>
                </a:cubicBezTo>
                <a:close/>
                <a:moveTo>
                  <a:pt x="124" y="137"/>
                </a:moveTo>
                <a:cubicBezTo>
                  <a:pt x="125" y="137"/>
                  <a:pt x="126" y="136"/>
                  <a:pt x="126" y="136"/>
                </a:cubicBezTo>
                <a:cubicBezTo>
                  <a:pt x="125" y="136"/>
                  <a:pt x="123" y="138"/>
                  <a:pt x="122" y="139"/>
                </a:cubicBezTo>
                <a:cubicBezTo>
                  <a:pt x="121" y="140"/>
                  <a:pt x="121" y="140"/>
                  <a:pt x="122" y="140"/>
                </a:cubicBezTo>
                <a:cubicBezTo>
                  <a:pt x="124" y="138"/>
                  <a:pt x="123" y="138"/>
                  <a:pt x="124" y="137"/>
                </a:cubicBezTo>
                <a:close/>
                <a:moveTo>
                  <a:pt x="112" y="136"/>
                </a:moveTo>
                <a:cubicBezTo>
                  <a:pt x="109" y="139"/>
                  <a:pt x="114" y="135"/>
                  <a:pt x="111" y="138"/>
                </a:cubicBezTo>
                <a:cubicBezTo>
                  <a:pt x="113" y="136"/>
                  <a:pt x="113" y="136"/>
                  <a:pt x="115" y="135"/>
                </a:cubicBezTo>
                <a:cubicBezTo>
                  <a:pt x="115" y="135"/>
                  <a:pt x="116" y="134"/>
                  <a:pt x="115" y="134"/>
                </a:cubicBezTo>
                <a:cubicBezTo>
                  <a:pt x="113" y="136"/>
                  <a:pt x="114" y="134"/>
                  <a:pt x="112" y="136"/>
                </a:cubicBezTo>
                <a:close/>
                <a:moveTo>
                  <a:pt x="125" y="156"/>
                </a:moveTo>
                <a:cubicBezTo>
                  <a:pt x="126" y="156"/>
                  <a:pt x="128" y="154"/>
                  <a:pt x="129" y="152"/>
                </a:cubicBezTo>
                <a:cubicBezTo>
                  <a:pt x="128" y="153"/>
                  <a:pt x="126" y="154"/>
                  <a:pt x="125" y="156"/>
                </a:cubicBezTo>
                <a:close/>
                <a:moveTo>
                  <a:pt x="113" y="150"/>
                </a:moveTo>
                <a:cubicBezTo>
                  <a:pt x="117" y="147"/>
                  <a:pt x="116" y="148"/>
                  <a:pt x="120" y="145"/>
                </a:cubicBezTo>
                <a:cubicBezTo>
                  <a:pt x="118" y="145"/>
                  <a:pt x="121" y="143"/>
                  <a:pt x="120" y="143"/>
                </a:cubicBezTo>
                <a:cubicBezTo>
                  <a:pt x="119" y="145"/>
                  <a:pt x="113" y="149"/>
                  <a:pt x="113" y="150"/>
                </a:cubicBezTo>
                <a:close/>
                <a:moveTo>
                  <a:pt x="112" y="138"/>
                </a:moveTo>
                <a:cubicBezTo>
                  <a:pt x="110" y="140"/>
                  <a:pt x="110" y="138"/>
                  <a:pt x="108" y="140"/>
                </a:cubicBezTo>
                <a:cubicBezTo>
                  <a:pt x="107" y="142"/>
                  <a:pt x="109" y="140"/>
                  <a:pt x="110" y="141"/>
                </a:cubicBezTo>
                <a:cubicBezTo>
                  <a:pt x="111" y="140"/>
                  <a:pt x="114" y="137"/>
                  <a:pt x="112" y="138"/>
                </a:cubicBezTo>
                <a:close/>
                <a:moveTo>
                  <a:pt x="96" y="141"/>
                </a:moveTo>
                <a:cubicBezTo>
                  <a:pt x="99" y="138"/>
                  <a:pt x="99" y="138"/>
                  <a:pt x="99" y="138"/>
                </a:cubicBezTo>
                <a:cubicBezTo>
                  <a:pt x="98" y="137"/>
                  <a:pt x="98" y="137"/>
                  <a:pt x="98" y="137"/>
                </a:cubicBezTo>
                <a:cubicBezTo>
                  <a:pt x="96" y="139"/>
                  <a:pt x="97" y="139"/>
                  <a:pt x="96" y="141"/>
                </a:cubicBezTo>
                <a:close/>
                <a:moveTo>
                  <a:pt x="119" y="170"/>
                </a:moveTo>
                <a:cubicBezTo>
                  <a:pt x="119" y="171"/>
                  <a:pt x="120" y="168"/>
                  <a:pt x="120" y="169"/>
                </a:cubicBezTo>
                <a:cubicBezTo>
                  <a:pt x="121" y="168"/>
                  <a:pt x="125" y="165"/>
                  <a:pt x="123" y="166"/>
                </a:cubicBezTo>
                <a:cubicBezTo>
                  <a:pt x="121" y="168"/>
                  <a:pt x="121" y="168"/>
                  <a:pt x="119" y="170"/>
                </a:cubicBezTo>
                <a:close/>
                <a:moveTo>
                  <a:pt x="111" y="161"/>
                </a:moveTo>
                <a:cubicBezTo>
                  <a:pt x="113" y="159"/>
                  <a:pt x="114" y="159"/>
                  <a:pt x="115" y="158"/>
                </a:cubicBezTo>
                <a:cubicBezTo>
                  <a:pt x="114" y="158"/>
                  <a:pt x="115" y="157"/>
                  <a:pt x="114" y="157"/>
                </a:cubicBezTo>
                <a:cubicBezTo>
                  <a:pt x="113" y="159"/>
                  <a:pt x="111" y="160"/>
                  <a:pt x="111" y="161"/>
                </a:cubicBezTo>
                <a:close/>
                <a:moveTo>
                  <a:pt x="85" y="151"/>
                </a:moveTo>
                <a:cubicBezTo>
                  <a:pt x="83" y="153"/>
                  <a:pt x="82" y="154"/>
                  <a:pt x="81" y="155"/>
                </a:cubicBezTo>
                <a:cubicBezTo>
                  <a:pt x="81" y="156"/>
                  <a:pt x="81" y="156"/>
                  <a:pt x="81" y="156"/>
                </a:cubicBezTo>
                <a:cubicBezTo>
                  <a:pt x="81" y="156"/>
                  <a:pt x="81" y="156"/>
                  <a:pt x="81" y="156"/>
                </a:cubicBezTo>
                <a:cubicBezTo>
                  <a:pt x="82" y="156"/>
                  <a:pt x="82" y="156"/>
                  <a:pt x="82" y="156"/>
                </a:cubicBezTo>
                <a:cubicBezTo>
                  <a:pt x="83" y="155"/>
                  <a:pt x="83" y="155"/>
                  <a:pt x="83" y="155"/>
                </a:cubicBezTo>
                <a:cubicBezTo>
                  <a:pt x="84" y="154"/>
                  <a:pt x="85" y="152"/>
                  <a:pt x="86" y="151"/>
                </a:cubicBezTo>
                <a:cubicBezTo>
                  <a:pt x="89" y="149"/>
                  <a:pt x="91" y="146"/>
                  <a:pt x="93" y="143"/>
                </a:cubicBezTo>
                <a:cubicBezTo>
                  <a:pt x="90" y="146"/>
                  <a:pt x="87" y="149"/>
                  <a:pt x="85" y="151"/>
                </a:cubicBezTo>
                <a:close/>
                <a:moveTo>
                  <a:pt x="88" y="156"/>
                </a:moveTo>
                <a:cubicBezTo>
                  <a:pt x="90" y="154"/>
                  <a:pt x="91" y="154"/>
                  <a:pt x="93" y="152"/>
                </a:cubicBezTo>
                <a:cubicBezTo>
                  <a:pt x="93" y="151"/>
                  <a:pt x="93" y="150"/>
                  <a:pt x="94" y="149"/>
                </a:cubicBezTo>
                <a:cubicBezTo>
                  <a:pt x="91" y="152"/>
                  <a:pt x="87" y="156"/>
                  <a:pt x="88" y="156"/>
                </a:cubicBezTo>
                <a:close/>
                <a:moveTo>
                  <a:pt x="86" y="154"/>
                </a:moveTo>
                <a:cubicBezTo>
                  <a:pt x="88" y="153"/>
                  <a:pt x="87" y="154"/>
                  <a:pt x="89" y="152"/>
                </a:cubicBezTo>
                <a:cubicBezTo>
                  <a:pt x="89" y="152"/>
                  <a:pt x="89" y="152"/>
                  <a:pt x="90" y="151"/>
                </a:cubicBezTo>
                <a:cubicBezTo>
                  <a:pt x="89" y="151"/>
                  <a:pt x="89" y="151"/>
                  <a:pt x="90" y="151"/>
                </a:cubicBezTo>
                <a:cubicBezTo>
                  <a:pt x="90" y="150"/>
                  <a:pt x="90" y="150"/>
                  <a:pt x="90" y="150"/>
                </a:cubicBezTo>
                <a:cubicBezTo>
                  <a:pt x="89" y="152"/>
                  <a:pt x="86" y="154"/>
                  <a:pt x="86" y="154"/>
                </a:cubicBezTo>
                <a:close/>
                <a:moveTo>
                  <a:pt x="96" y="160"/>
                </a:moveTo>
                <a:cubicBezTo>
                  <a:pt x="96" y="161"/>
                  <a:pt x="94" y="163"/>
                  <a:pt x="94" y="164"/>
                </a:cubicBezTo>
                <a:cubicBezTo>
                  <a:pt x="96" y="162"/>
                  <a:pt x="96" y="161"/>
                  <a:pt x="98" y="160"/>
                </a:cubicBezTo>
                <a:cubicBezTo>
                  <a:pt x="97" y="159"/>
                  <a:pt x="97" y="160"/>
                  <a:pt x="96" y="160"/>
                </a:cubicBezTo>
                <a:close/>
                <a:moveTo>
                  <a:pt x="95" y="158"/>
                </a:moveTo>
                <a:cubicBezTo>
                  <a:pt x="95" y="158"/>
                  <a:pt x="95" y="158"/>
                  <a:pt x="95" y="158"/>
                </a:cubicBezTo>
                <a:cubicBezTo>
                  <a:pt x="93" y="159"/>
                  <a:pt x="94" y="159"/>
                  <a:pt x="92" y="160"/>
                </a:cubicBezTo>
                <a:cubicBezTo>
                  <a:pt x="93" y="161"/>
                  <a:pt x="93" y="161"/>
                  <a:pt x="93" y="161"/>
                </a:cubicBezTo>
                <a:cubicBezTo>
                  <a:pt x="94" y="159"/>
                  <a:pt x="94" y="160"/>
                  <a:pt x="95" y="158"/>
                </a:cubicBezTo>
                <a:close/>
                <a:moveTo>
                  <a:pt x="85" y="163"/>
                </a:moveTo>
                <a:cubicBezTo>
                  <a:pt x="86" y="162"/>
                  <a:pt x="86" y="162"/>
                  <a:pt x="86" y="162"/>
                </a:cubicBezTo>
                <a:cubicBezTo>
                  <a:pt x="86" y="162"/>
                  <a:pt x="85" y="162"/>
                  <a:pt x="85" y="163"/>
                </a:cubicBezTo>
                <a:close/>
                <a:moveTo>
                  <a:pt x="91" y="167"/>
                </a:moveTo>
                <a:cubicBezTo>
                  <a:pt x="91" y="167"/>
                  <a:pt x="91" y="167"/>
                  <a:pt x="91" y="168"/>
                </a:cubicBezTo>
                <a:cubicBezTo>
                  <a:pt x="92" y="168"/>
                  <a:pt x="92" y="168"/>
                  <a:pt x="92" y="167"/>
                </a:cubicBezTo>
                <a:cubicBezTo>
                  <a:pt x="92" y="167"/>
                  <a:pt x="92" y="167"/>
                  <a:pt x="92" y="167"/>
                </a:cubicBezTo>
                <a:cubicBezTo>
                  <a:pt x="92" y="167"/>
                  <a:pt x="91" y="166"/>
                  <a:pt x="91" y="167"/>
                </a:cubicBezTo>
                <a:close/>
                <a:moveTo>
                  <a:pt x="101" y="179"/>
                </a:moveTo>
                <a:cubicBezTo>
                  <a:pt x="101" y="179"/>
                  <a:pt x="101" y="179"/>
                  <a:pt x="102" y="180"/>
                </a:cubicBezTo>
                <a:cubicBezTo>
                  <a:pt x="102" y="179"/>
                  <a:pt x="102" y="178"/>
                  <a:pt x="103" y="178"/>
                </a:cubicBezTo>
                <a:cubicBezTo>
                  <a:pt x="103" y="178"/>
                  <a:pt x="103" y="178"/>
                  <a:pt x="103" y="177"/>
                </a:cubicBezTo>
                <a:cubicBezTo>
                  <a:pt x="102" y="178"/>
                  <a:pt x="102" y="178"/>
                  <a:pt x="101" y="179"/>
                </a:cubicBezTo>
                <a:close/>
                <a:moveTo>
                  <a:pt x="111" y="187"/>
                </a:moveTo>
                <a:cubicBezTo>
                  <a:pt x="111" y="188"/>
                  <a:pt x="112" y="187"/>
                  <a:pt x="112" y="187"/>
                </a:cubicBezTo>
                <a:cubicBezTo>
                  <a:pt x="111" y="187"/>
                  <a:pt x="112" y="187"/>
                  <a:pt x="112" y="186"/>
                </a:cubicBezTo>
                <a:cubicBezTo>
                  <a:pt x="111" y="186"/>
                  <a:pt x="112" y="187"/>
                  <a:pt x="111" y="187"/>
                </a:cubicBezTo>
                <a:close/>
                <a:moveTo>
                  <a:pt x="100" y="178"/>
                </a:moveTo>
                <a:cubicBezTo>
                  <a:pt x="100" y="179"/>
                  <a:pt x="101" y="179"/>
                  <a:pt x="101" y="178"/>
                </a:cubicBezTo>
                <a:cubicBezTo>
                  <a:pt x="101" y="178"/>
                  <a:pt x="101" y="178"/>
                  <a:pt x="101" y="178"/>
                </a:cubicBezTo>
                <a:cubicBezTo>
                  <a:pt x="101" y="178"/>
                  <a:pt x="101" y="178"/>
                  <a:pt x="101" y="178"/>
                </a:cubicBezTo>
                <a:cubicBezTo>
                  <a:pt x="101" y="178"/>
                  <a:pt x="100" y="178"/>
                  <a:pt x="100" y="178"/>
                </a:cubicBezTo>
                <a:close/>
                <a:moveTo>
                  <a:pt x="101" y="180"/>
                </a:moveTo>
                <a:cubicBezTo>
                  <a:pt x="101" y="179"/>
                  <a:pt x="101" y="181"/>
                  <a:pt x="102" y="180"/>
                </a:cubicBezTo>
                <a:cubicBezTo>
                  <a:pt x="102" y="180"/>
                  <a:pt x="101" y="179"/>
                  <a:pt x="101" y="179"/>
                </a:cubicBezTo>
                <a:cubicBezTo>
                  <a:pt x="101" y="179"/>
                  <a:pt x="100" y="180"/>
                  <a:pt x="101" y="180"/>
                </a:cubicBezTo>
                <a:close/>
                <a:moveTo>
                  <a:pt x="76" y="157"/>
                </a:moveTo>
                <a:cubicBezTo>
                  <a:pt x="76" y="157"/>
                  <a:pt x="77" y="156"/>
                  <a:pt x="76" y="156"/>
                </a:cubicBezTo>
                <a:cubicBezTo>
                  <a:pt x="76" y="156"/>
                  <a:pt x="76" y="157"/>
                  <a:pt x="76" y="157"/>
                </a:cubicBezTo>
                <a:close/>
                <a:moveTo>
                  <a:pt x="99" y="179"/>
                </a:moveTo>
                <a:cubicBezTo>
                  <a:pt x="99" y="178"/>
                  <a:pt x="100" y="180"/>
                  <a:pt x="100" y="179"/>
                </a:cubicBezTo>
                <a:cubicBezTo>
                  <a:pt x="99" y="179"/>
                  <a:pt x="100" y="179"/>
                  <a:pt x="100" y="178"/>
                </a:cubicBezTo>
                <a:cubicBezTo>
                  <a:pt x="100" y="178"/>
                  <a:pt x="99" y="179"/>
                  <a:pt x="99" y="179"/>
                </a:cubicBezTo>
                <a:close/>
                <a:moveTo>
                  <a:pt x="104" y="186"/>
                </a:moveTo>
                <a:cubicBezTo>
                  <a:pt x="105" y="185"/>
                  <a:pt x="105" y="185"/>
                  <a:pt x="105" y="185"/>
                </a:cubicBezTo>
                <a:cubicBezTo>
                  <a:pt x="105" y="184"/>
                  <a:pt x="104" y="185"/>
                  <a:pt x="104" y="186"/>
                </a:cubicBezTo>
                <a:close/>
                <a:moveTo>
                  <a:pt x="100" y="181"/>
                </a:moveTo>
                <a:cubicBezTo>
                  <a:pt x="100" y="181"/>
                  <a:pt x="100" y="181"/>
                  <a:pt x="100" y="181"/>
                </a:cubicBezTo>
                <a:cubicBezTo>
                  <a:pt x="100" y="181"/>
                  <a:pt x="100" y="181"/>
                  <a:pt x="100" y="181"/>
                </a:cubicBezTo>
                <a:cubicBezTo>
                  <a:pt x="100" y="181"/>
                  <a:pt x="101" y="181"/>
                  <a:pt x="101" y="181"/>
                </a:cubicBezTo>
                <a:cubicBezTo>
                  <a:pt x="100" y="181"/>
                  <a:pt x="100" y="180"/>
                  <a:pt x="100" y="181"/>
                </a:cubicBezTo>
                <a:close/>
                <a:moveTo>
                  <a:pt x="108" y="192"/>
                </a:moveTo>
                <a:cubicBezTo>
                  <a:pt x="108" y="191"/>
                  <a:pt x="109" y="190"/>
                  <a:pt x="109" y="190"/>
                </a:cubicBezTo>
                <a:cubicBezTo>
                  <a:pt x="108" y="191"/>
                  <a:pt x="107" y="191"/>
                  <a:pt x="108" y="192"/>
                </a:cubicBezTo>
                <a:close/>
                <a:moveTo>
                  <a:pt x="76" y="161"/>
                </a:moveTo>
                <a:cubicBezTo>
                  <a:pt x="76" y="161"/>
                  <a:pt x="77" y="162"/>
                  <a:pt x="77" y="161"/>
                </a:cubicBezTo>
                <a:cubicBezTo>
                  <a:pt x="77" y="161"/>
                  <a:pt x="77" y="161"/>
                  <a:pt x="77" y="161"/>
                </a:cubicBezTo>
                <a:cubicBezTo>
                  <a:pt x="77" y="161"/>
                  <a:pt x="78" y="161"/>
                  <a:pt x="77" y="161"/>
                </a:cubicBezTo>
                <a:cubicBezTo>
                  <a:pt x="77" y="161"/>
                  <a:pt x="77" y="161"/>
                  <a:pt x="76" y="161"/>
                </a:cubicBezTo>
                <a:close/>
                <a:moveTo>
                  <a:pt x="99" y="182"/>
                </a:moveTo>
                <a:cubicBezTo>
                  <a:pt x="99" y="182"/>
                  <a:pt x="99" y="182"/>
                  <a:pt x="99" y="182"/>
                </a:cubicBezTo>
                <a:cubicBezTo>
                  <a:pt x="100" y="182"/>
                  <a:pt x="100" y="182"/>
                  <a:pt x="100" y="181"/>
                </a:cubicBezTo>
                <a:cubicBezTo>
                  <a:pt x="99" y="181"/>
                  <a:pt x="99" y="182"/>
                  <a:pt x="99" y="182"/>
                </a:cubicBezTo>
                <a:close/>
                <a:moveTo>
                  <a:pt x="102" y="184"/>
                </a:moveTo>
                <a:cubicBezTo>
                  <a:pt x="102" y="184"/>
                  <a:pt x="102" y="185"/>
                  <a:pt x="102" y="185"/>
                </a:cubicBezTo>
                <a:cubicBezTo>
                  <a:pt x="102" y="185"/>
                  <a:pt x="102" y="185"/>
                  <a:pt x="102" y="185"/>
                </a:cubicBezTo>
                <a:cubicBezTo>
                  <a:pt x="102" y="185"/>
                  <a:pt x="103" y="185"/>
                  <a:pt x="103" y="184"/>
                </a:cubicBezTo>
                <a:cubicBezTo>
                  <a:pt x="103" y="185"/>
                  <a:pt x="102" y="184"/>
                  <a:pt x="102" y="184"/>
                </a:cubicBezTo>
                <a:close/>
                <a:moveTo>
                  <a:pt x="103" y="187"/>
                </a:moveTo>
                <a:cubicBezTo>
                  <a:pt x="104" y="186"/>
                  <a:pt x="104" y="186"/>
                  <a:pt x="104" y="185"/>
                </a:cubicBezTo>
                <a:cubicBezTo>
                  <a:pt x="104" y="186"/>
                  <a:pt x="103" y="186"/>
                  <a:pt x="103" y="187"/>
                </a:cubicBezTo>
                <a:close/>
                <a:moveTo>
                  <a:pt x="99" y="185"/>
                </a:moveTo>
                <a:cubicBezTo>
                  <a:pt x="99" y="185"/>
                  <a:pt x="100" y="185"/>
                  <a:pt x="100" y="185"/>
                </a:cubicBezTo>
                <a:cubicBezTo>
                  <a:pt x="100" y="185"/>
                  <a:pt x="101" y="185"/>
                  <a:pt x="101" y="186"/>
                </a:cubicBezTo>
                <a:cubicBezTo>
                  <a:pt x="102" y="186"/>
                  <a:pt x="100" y="184"/>
                  <a:pt x="102" y="184"/>
                </a:cubicBezTo>
                <a:cubicBezTo>
                  <a:pt x="101" y="184"/>
                  <a:pt x="101" y="184"/>
                  <a:pt x="101" y="183"/>
                </a:cubicBezTo>
                <a:cubicBezTo>
                  <a:pt x="100" y="184"/>
                  <a:pt x="99" y="184"/>
                  <a:pt x="99" y="185"/>
                </a:cubicBezTo>
                <a:close/>
                <a:moveTo>
                  <a:pt x="84" y="169"/>
                </a:moveTo>
                <a:cubicBezTo>
                  <a:pt x="84" y="169"/>
                  <a:pt x="85" y="169"/>
                  <a:pt x="85" y="168"/>
                </a:cubicBezTo>
                <a:cubicBezTo>
                  <a:pt x="85" y="169"/>
                  <a:pt x="84" y="169"/>
                  <a:pt x="84" y="169"/>
                </a:cubicBezTo>
                <a:close/>
                <a:moveTo>
                  <a:pt x="97" y="181"/>
                </a:moveTo>
                <a:cubicBezTo>
                  <a:pt x="98" y="181"/>
                  <a:pt x="97" y="182"/>
                  <a:pt x="98" y="182"/>
                </a:cubicBezTo>
                <a:cubicBezTo>
                  <a:pt x="98" y="181"/>
                  <a:pt x="98" y="181"/>
                  <a:pt x="98" y="181"/>
                </a:cubicBezTo>
                <a:cubicBezTo>
                  <a:pt x="98" y="181"/>
                  <a:pt x="98" y="181"/>
                  <a:pt x="97" y="181"/>
                </a:cubicBezTo>
                <a:close/>
                <a:moveTo>
                  <a:pt x="105" y="194"/>
                </a:moveTo>
                <a:cubicBezTo>
                  <a:pt x="106" y="194"/>
                  <a:pt x="106" y="192"/>
                  <a:pt x="107" y="192"/>
                </a:cubicBezTo>
                <a:cubicBezTo>
                  <a:pt x="107" y="192"/>
                  <a:pt x="107" y="192"/>
                  <a:pt x="107" y="192"/>
                </a:cubicBezTo>
                <a:cubicBezTo>
                  <a:pt x="106" y="192"/>
                  <a:pt x="105" y="193"/>
                  <a:pt x="105" y="194"/>
                </a:cubicBezTo>
                <a:close/>
                <a:moveTo>
                  <a:pt x="91" y="184"/>
                </a:moveTo>
                <a:cubicBezTo>
                  <a:pt x="92" y="184"/>
                  <a:pt x="91" y="185"/>
                  <a:pt x="91" y="185"/>
                </a:cubicBezTo>
                <a:cubicBezTo>
                  <a:pt x="92" y="185"/>
                  <a:pt x="92" y="184"/>
                  <a:pt x="93" y="184"/>
                </a:cubicBezTo>
                <a:cubicBezTo>
                  <a:pt x="92" y="184"/>
                  <a:pt x="92" y="184"/>
                  <a:pt x="92" y="183"/>
                </a:cubicBezTo>
                <a:cubicBezTo>
                  <a:pt x="92" y="184"/>
                  <a:pt x="92" y="184"/>
                  <a:pt x="91" y="184"/>
                </a:cubicBezTo>
                <a:close/>
                <a:moveTo>
                  <a:pt x="72" y="169"/>
                </a:moveTo>
                <a:cubicBezTo>
                  <a:pt x="73" y="170"/>
                  <a:pt x="73" y="170"/>
                  <a:pt x="73" y="170"/>
                </a:cubicBezTo>
                <a:cubicBezTo>
                  <a:pt x="73" y="169"/>
                  <a:pt x="75" y="168"/>
                  <a:pt x="74" y="167"/>
                </a:cubicBezTo>
                <a:cubicBezTo>
                  <a:pt x="73" y="168"/>
                  <a:pt x="73" y="169"/>
                  <a:pt x="72" y="169"/>
                </a:cubicBezTo>
                <a:close/>
                <a:moveTo>
                  <a:pt x="74" y="170"/>
                </a:moveTo>
                <a:cubicBezTo>
                  <a:pt x="75" y="170"/>
                  <a:pt x="76" y="169"/>
                  <a:pt x="76" y="168"/>
                </a:cubicBezTo>
                <a:cubicBezTo>
                  <a:pt x="75" y="169"/>
                  <a:pt x="74" y="170"/>
                  <a:pt x="74" y="170"/>
                </a:cubicBezTo>
                <a:close/>
                <a:moveTo>
                  <a:pt x="88" y="184"/>
                </a:moveTo>
                <a:cubicBezTo>
                  <a:pt x="89" y="185"/>
                  <a:pt x="89" y="185"/>
                  <a:pt x="89" y="185"/>
                </a:cubicBezTo>
                <a:cubicBezTo>
                  <a:pt x="90" y="184"/>
                  <a:pt x="90" y="184"/>
                  <a:pt x="90" y="183"/>
                </a:cubicBezTo>
                <a:cubicBezTo>
                  <a:pt x="90" y="183"/>
                  <a:pt x="89" y="184"/>
                  <a:pt x="88" y="184"/>
                </a:cubicBezTo>
                <a:close/>
                <a:moveTo>
                  <a:pt x="71" y="168"/>
                </a:moveTo>
                <a:cubicBezTo>
                  <a:pt x="71" y="168"/>
                  <a:pt x="71" y="167"/>
                  <a:pt x="71" y="167"/>
                </a:cubicBezTo>
                <a:cubicBezTo>
                  <a:pt x="71" y="167"/>
                  <a:pt x="71" y="168"/>
                  <a:pt x="71" y="168"/>
                </a:cubicBezTo>
                <a:close/>
                <a:moveTo>
                  <a:pt x="89" y="187"/>
                </a:moveTo>
                <a:cubicBezTo>
                  <a:pt x="90" y="188"/>
                  <a:pt x="90" y="187"/>
                  <a:pt x="90" y="187"/>
                </a:cubicBezTo>
                <a:cubicBezTo>
                  <a:pt x="91" y="187"/>
                  <a:pt x="91" y="186"/>
                  <a:pt x="91" y="186"/>
                </a:cubicBezTo>
                <a:cubicBezTo>
                  <a:pt x="90" y="186"/>
                  <a:pt x="90" y="187"/>
                  <a:pt x="89" y="186"/>
                </a:cubicBezTo>
                <a:cubicBezTo>
                  <a:pt x="89" y="186"/>
                  <a:pt x="90" y="187"/>
                  <a:pt x="89" y="187"/>
                </a:cubicBezTo>
                <a:close/>
                <a:moveTo>
                  <a:pt x="84" y="182"/>
                </a:moveTo>
                <a:cubicBezTo>
                  <a:pt x="84" y="182"/>
                  <a:pt x="85" y="180"/>
                  <a:pt x="84" y="180"/>
                </a:cubicBezTo>
                <a:cubicBezTo>
                  <a:pt x="84" y="181"/>
                  <a:pt x="83" y="181"/>
                  <a:pt x="84" y="182"/>
                </a:cubicBezTo>
                <a:close/>
                <a:moveTo>
                  <a:pt x="72" y="173"/>
                </a:moveTo>
                <a:cubicBezTo>
                  <a:pt x="72" y="173"/>
                  <a:pt x="73" y="173"/>
                  <a:pt x="73" y="173"/>
                </a:cubicBezTo>
                <a:cubicBezTo>
                  <a:pt x="73" y="173"/>
                  <a:pt x="73" y="173"/>
                  <a:pt x="73" y="172"/>
                </a:cubicBezTo>
                <a:cubicBezTo>
                  <a:pt x="72" y="172"/>
                  <a:pt x="75" y="172"/>
                  <a:pt x="74" y="171"/>
                </a:cubicBezTo>
                <a:cubicBezTo>
                  <a:pt x="73" y="171"/>
                  <a:pt x="73" y="172"/>
                  <a:pt x="72" y="173"/>
                </a:cubicBezTo>
                <a:close/>
                <a:moveTo>
                  <a:pt x="97" y="197"/>
                </a:moveTo>
                <a:cubicBezTo>
                  <a:pt x="98" y="196"/>
                  <a:pt x="99" y="195"/>
                  <a:pt x="99" y="194"/>
                </a:cubicBezTo>
                <a:cubicBezTo>
                  <a:pt x="99" y="195"/>
                  <a:pt x="97" y="195"/>
                  <a:pt x="97" y="197"/>
                </a:cubicBezTo>
                <a:close/>
                <a:moveTo>
                  <a:pt x="69" y="174"/>
                </a:moveTo>
                <a:cubicBezTo>
                  <a:pt x="70" y="173"/>
                  <a:pt x="71" y="172"/>
                  <a:pt x="72" y="171"/>
                </a:cubicBezTo>
                <a:cubicBezTo>
                  <a:pt x="72" y="170"/>
                  <a:pt x="72" y="170"/>
                  <a:pt x="72" y="170"/>
                </a:cubicBezTo>
                <a:cubicBezTo>
                  <a:pt x="71" y="172"/>
                  <a:pt x="69" y="172"/>
                  <a:pt x="69" y="174"/>
                </a:cubicBezTo>
                <a:close/>
                <a:moveTo>
                  <a:pt x="91" y="189"/>
                </a:moveTo>
                <a:cubicBezTo>
                  <a:pt x="91" y="189"/>
                  <a:pt x="92" y="189"/>
                  <a:pt x="91" y="188"/>
                </a:cubicBezTo>
                <a:cubicBezTo>
                  <a:pt x="91" y="189"/>
                  <a:pt x="90" y="189"/>
                  <a:pt x="91" y="189"/>
                </a:cubicBezTo>
                <a:close/>
                <a:moveTo>
                  <a:pt x="69" y="171"/>
                </a:moveTo>
                <a:cubicBezTo>
                  <a:pt x="69" y="170"/>
                  <a:pt x="70" y="169"/>
                  <a:pt x="70" y="169"/>
                </a:cubicBezTo>
                <a:cubicBezTo>
                  <a:pt x="69" y="169"/>
                  <a:pt x="68" y="170"/>
                  <a:pt x="69" y="171"/>
                </a:cubicBezTo>
                <a:close/>
                <a:moveTo>
                  <a:pt x="67" y="172"/>
                </a:moveTo>
                <a:cubicBezTo>
                  <a:pt x="68" y="173"/>
                  <a:pt x="68" y="172"/>
                  <a:pt x="68" y="171"/>
                </a:cubicBezTo>
                <a:lnTo>
                  <a:pt x="67" y="172"/>
                </a:lnTo>
                <a:close/>
                <a:moveTo>
                  <a:pt x="96" y="198"/>
                </a:moveTo>
                <a:cubicBezTo>
                  <a:pt x="97" y="198"/>
                  <a:pt x="97" y="197"/>
                  <a:pt x="97" y="197"/>
                </a:cubicBezTo>
                <a:cubicBezTo>
                  <a:pt x="96" y="197"/>
                  <a:pt x="96" y="198"/>
                  <a:pt x="96" y="198"/>
                </a:cubicBezTo>
                <a:close/>
                <a:moveTo>
                  <a:pt x="75" y="181"/>
                </a:moveTo>
                <a:cubicBezTo>
                  <a:pt x="76" y="181"/>
                  <a:pt x="77" y="180"/>
                  <a:pt x="76" y="180"/>
                </a:cubicBezTo>
                <a:cubicBezTo>
                  <a:pt x="76" y="180"/>
                  <a:pt x="75" y="181"/>
                  <a:pt x="75" y="181"/>
                </a:cubicBezTo>
                <a:close/>
                <a:moveTo>
                  <a:pt x="90" y="195"/>
                </a:moveTo>
                <a:cubicBezTo>
                  <a:pt x="91" y="196"/>
                  <a:pt x="91" y="194"/>
                  <a:pt x="92" y="194"/>
                </a:cubicBezTo>
                <a:cubicBezTo>
                  <a:pt x="92" y="194"/>
                  <a:pt x="92" y="194"/>
                  <a:pt x="91" y="193"/>
                </a:cubicBezTo>
                <a:cubicBezTo>
                  <a:pt x="91" y="194"/>
                  <a:pt x="91" y="195"/>
                  <a:pt x="90" y="195"/>
                </a:cubicBezTo>
                <a:close/>
                <a:moveTo>
                  <a:pt x="65" y="173"/>
                </a:moveTo>
                <a:cubicBezTo>
                  <a:pt x="66" y="173"/>
                  <a:pt x="66" y="172"/>
                  <a:pt x="66" y="172"/>
                </a:cubicBezTo>
                <a:cubicBezTo>
                  <a:pt x="66" y="172"/>
                  <a:pt x="65" y="173"/>
                  <a:pt x="65" y="173"/>
                </a:cubicBezTo>
                <a:close/>
                <a:moveTo>
                  <a:pt x="67" y="176"/>
                </a:moveTo>
                <a:cubicBezTo>
                  <a:pt x="68" y="177"/>
                  <a:pt x="69" y="175"/>
                  <a:pt x="68" y="175"/>
                </a:cubicBezTo>
                <a:cubicBezTo>
                  <a:pt x="68" y="176"/>
                  <a:pt x="67" y="176"/>
                  <a:pt x="67" y="176"/>
                </a:cubicBezTo>
                <a:close/>
                <a:moveTo>
                  <a:pt x="70" y="178"/>
                </a:moveTo>
                <a:cubicBezTo>
                  <a:pt x="70" y="179"/>
                  <a:pt x="70" y="178"/>
                  <a:pt x="70" y="177"/>
                </a:cubicBezTo>
                <a:cubicBezTo>
                  <a:pt x="70" y="177"/>
                  <a:pt x="70" y="178"/>
                  <a:pt x="70" y="178"/>
                </a:cubicBezTo>
                <a:close/>
                <a:moveTo>
                  <a:pt x="88" y="196"/>
                </a:moveTo>
                <a:cubicBezTo>
                  <a:pt x="89" y="196"/>
                  <a:pt x="90" y="195"/>
                  <a:pt x="89" y="194"/>
                </a:cubicBezTo>
                <a:cubicBezTo>
                  <a:pt x="89" y="196"/>
                  <a:pt x="87" y="195"/>
                  <a:pt x="88" y="196"/>
                </a:cubicBezTo>
                <a:close/>
                <a:moveTo>
                  <a:pt x="63" y="174"/>
                </a:moveTo>
                <a:cubicBezTo>
                  <a:pt x="63" y="174"/>
                  <a:pt x="63" y="174"/>
                  <a:pt x="63" y="174"/>
                </a:cubicBezTo>
                <a:cubicBezTo>
                  <a:pt x="64" y="174"/>
                  <a:pt x="64" y="173"/>
                  <a:pt x="64" y="172"/>
                </a:cubicBezTo>
                <a:cubicBezTo>
                  <a:pt x="64" y="172"/>
                  <a:pt x="64" y="173"/>
                  <a:pt x="63" y="174"/>
                </a:cubicBezTo>
                <a:close/>
                <a:moveTo>
                  <a:pt x="87" y="195"/>
                </a:moveTo>
                <a:cubicBezTo>
                  <a:pt x="87" y="194"/>
                  <a:pt x="87" y="194"/>
                  <a:pt x="88" y="194"/>
                </a:cubicBezTo>
                <a:cubicBezTo>
                  <a:pt x="87" y="193"/>
                  <a:pt x="87" y="193"/>
                  <a:pt x="87" y="193"/>
                </a:cubicBezTo>
                <a:cubicBezTo>
                  <a:pt x="87" y="194"/>
                  <a:pt x="86" y="194"/>
                  <a:pt x="87" y="195"/>
                </a:cubicBezTo>
                <a:close/>
                <a:moveTo>
                  <a:pt x="89" y="196"/>
                </a:moveTo>
                <a:cubicBezTo>
                  <a:pt x="89" y="196"/>
                  <a:pt x="90" y="197"/>
                  <a:pt x="90" y="197"/>
                </a:cubicBezTo>
                <a:cubicBezTo>
                  <a:pt x="90" y="196"/>
                  <a:pt x="90" y="196"/>
                  <a:pt x="89" y="196"/>
                </a:cubicBezTo>
                <a:close/>
                <a:moveTo>
                  <a:pt x="70" y="180"/>
                </a:moveTo>
                <a:cubicBezTo>
                  <a:pt x="70" y="180"/>
                  <a:pt x="70" y="180"/>
                  <a:pt x="70" y="179"/>
                </a:cubicBezTo>
                <a:cubicBezTo>
                  <a:pt x="70" y="179"/>
                  <a:pt x="69" y="179"/>
                  <a:pt x="69" y="180"/>
                </a:cubicBezTo>
                <a:cubicBezTo>
                  <a:pt x="69" y="180"/>
                  <a:pt x="69" y="180"/>
                  <a:pt x="70" y="180"/>
                </a:cubicBezTo>
                <a:close/>
                <a:moveTo>
                  <a:pt x="63" y="175"/>
                </a:moveTo>
                <a:cubicBezTo>
                  <a:pt x="62" y="175"/>
                  <a:pt x="61" y="176"/>
                  <a:pt x="61" y="177"/>
                </a:cubicBezTo>
                <a:cubicBezTo>
                  <a:pt x="62" y="177"/>
                  <a:pt x="63" y="175"/>
                  <a:pt x="63" y="174"/>
                </a:cubicBezTo>
                <a:cubicBezTo>
                  <a:pt x="63" y="174"/>
                  <a:pt x="63" y="175"/>
                  <a:pt x="63" y="175"/>
                </a:cubicBezTo>
                <a:close/>
                <a:moveTo>
                  <a:pt x="88" y="201"/>
                </a:moveTo>
                <a:cubicBezTo>
                  <a:pt x="88" y="202"/>
                  <a:pt x="88" y="202"/>
                  <a:pt x="89" y="202"/>
                </a:cubicBezTo>
                <a:cubicBezTo>
                  <a:pt x="89" y="201"/>
                  <a:pt x="89" y="201"/>
                  <a:pt x="90" y="200"/>
                </a:cubicBezTo>
                <a:cubicBezTo>
                  <a:pt x="90" y="200"/>
                  <a:pt x="90" y="200"/>
                  <a:pt x="90" y="199"/>
                </a:cubicBezTo>
                <a:cubicBezTo>
                  <a:pt x="90" y="199"/>
                  <a:pt x="90" y="199"/>
                  <a:pt x="90" y="199"/>
                </a:cubicBezTo>
                <a:cubicBezTo>
                  <a:pt x="89" y="200"/>
                  <a:pt x="89" y="201"/>
                  <a:pt x="88" y="201"/>
                </a:cubicBezTo>
                <a:close/>
                <a:moveTo>
                  <a:pt x="92" y="203"/>
                </a:moveTo>
                <a:cubicBezTo>
                  <a:pt x="92" y="203"/>
                  <a:pt x="93" y="202"/>
                  <a:pt x="93" y="202"/>
                </a:cubicBezTo>
                <a:cubicBezTo>
                  <a:pt x="92" y="202"/>
                  <a:pt x="92" y="202"/>
                  <a:pt x="92" y="203"/>
                </a:cubicBezTo>
                <a:close/>
                <a:moveTo>
                  <a:pt x="62" y="177"/>
                </a:moveTo>
                <a:cubicBezTo>
                  <a:pt x="62" y="177"/>
                  <a:pt x="63" y="177"/>
                  <a:pt x="63" y="176"/>
                </a:cubicBezTo>
                <a:cubicBezTo>
                  <a:pt x="62" y="176"/>
                  <a:pt x="62" y="177"/>
                  <a:pt x="62" y="177"/>
                </a:cubicBezTo>
                <a:close/>
                <a:moveTo>
                  <a:pt x="62" y="177"/>
                </a:moveTo>
                <a:cubicBezTo>
                  <a:pt x="62" y="178"/>
                  <a:pt x="63" y="178"/>
                  <a:pt x="63" y="178"/>
                </a:cubicBezTo>
                <a:cubicBezTo>
                  <a:pt x="63" y="177"/>
                  <a:pt x="63" y="177"/>
                  <a:pt x="62" y="177"/>
                </a:cubicBezTo>
                <a:close/>
                <a:moveTo>
                  <a:pt x="90" y="205"/>
                </a:moveTo>
                <a:cubicBezTo>
                  <a:pt x="90" y="205"/>
                  <a:pt x="92" y="204"/>
                  <a:pt x="91" y="203"/>
                </a:cubicBezTo>
                <a:cubicBezTo>
                  <a:pt x="91" y="203"/>
                  <a:pt x="90" y="204"/>
                  <a:pt x="90" y="205"/>
                </a:cubicBezTo>
                <a:close/>
                <a:moveTo>
                  <a:pt x="89" y="203"/>
                </a:moveTo>
                <a:cubicBezTo>
                  <a:pt x="90" y="204"/>
                  <a:pt x="91" y="202"/>
                  <a:pt x="90" y="202"/>
                </a:cubicBezTo>
                <a:cubicBezTo>
                  <a:pt x="90" y="203"/>
                  <a:pt x="90" y="203"/>
                  <a:pt x="89" y="203"/>
                </a:cubicBezTo>
                <a:close/>
                <a:moveTo>
                  <a:pt x="78" y="193"/>
                </a:moveTo>
                <a:cubicBezTo>
                  <a:pt x="76" y="194"/>
                  <a:pt x="79" y="195"/>
                  <a:pt x="78" y="196"/>
                </a:cubicBezTo>
                <a:cubicBezTo>
                  <a:pt x="79" y="196"/>
                  <a:pt x="80" y="194"/>
                  <a:pt x="80" y="194"/>
                </a:cubicBezTo>
                <a:cubicBezTo>
                  <a:pt x="79" y="195"/>
                  <a:pt x="78" y="194"/>
                  <a:pt x="78" y="193"/>
                </a:cubicBezTo>
                <a:close/>
                <a:moveTo>
                  <a:pt x="70" y="188"/>
                </a:moveTo>
                <a:cubicBezTo>
                  <a:pt x="69" y="188"/>
                  <a:pt x="70" y="188"/>
                  <a:pt x="69" y="188"/>
                </a:cubicBezTo>
                <a:cubicBezTo>
                  <a:pt x="69" y="189"/>
                  <a:pt x="67" y="189"/>
                  <a:pt x="68" y="190"/>
                </a:cubicBezTo>
                <a:cubicBezTo>
                  <a:pt x="68" y="189"/>
                  <a:pt x="70" y="190"/>
                  <a:pt x="70" y="188"/>
                </a:cubicBezTo>
                <a:cubicBezTo>
                  <a:pt x="70" y="188"/>
                  <a:pt x="70" y="188"/>
                  <a:pt x="70" y="188"/>
                </a:cubicBezTo>
                <a:close/>
                <a:moveTo>
                  <a:pt x="66" y="185"/>
                </a:moveTo>
                <a:cubicBezTo>
                  <a:pt x="65" y="185"/>
                  <a:pt x="65" y="185"/>
                  <a:pt x="66" y="186"/>
                </a:cubicBezTo>
                <a:cubicBezTo>
                  <a:pt x="66" y="185"/>
                  <a:pt x="66" y="184"/>
                  <a:pt x="66" y="185"/>
                </a:cubicBezTo>
                <a:close/>
                <a:moveTo>
                  <a:pt x="79" y="199"/>
                </a:moveTo>
                <a:cubicBezTo>
                  <a:pt x="80" y="199"/>
                  <a:pt x="81" y="198"/>
                  <a:pt x="81" y="198"/>
                </a:cubicBezTo>
                <a:cubicBezTo>
                  <a:pt x="80" y="198"/>
                  <a:pt x="79" y="199"/>
                  <a:pt x="79" y="199"/>
                </a:cubicBezTo>
                <a:close/>
                <a:moveTo>
                  <a:pt x="84" y="202"/>
                </a:moveTo>
                <a:cubicBezTo>
                  <a:pt x="85" y="202"/>
                  <a:pt x="85" y="201"/>
                  <a:pt x="85" y="201"/>
                </a:cubicBezTo>
                <a:cubicBezTo>
                  <a:pt x="84" y="201"/>
                  <a:pt x="84" y="202"/>
                  <a:pt x="84" y="202"/>
                </a:cubicBezTo>
                <a:close/>
                <a:moveTo>
                  <a:pt x="58" y="182"/>
                </a:moveTo>
                <a:cubicBezTo>
                  <a:pt x="58" y="183"/>
                  <a:pt x="60" y="181"/>
                  <a:pt x="59" y="181"/>
                </a:cubicBezTo>
                <a:cubicBezTo>
                  <a:pt x="59" y="181"/>
                  <a:pt x="57" y="182"/>
                  <a:pt x="58" y="182"/>
                </a:cubicBezTo>
                <a:close/>
                <a:moveTo>
                  <a:pt x="76" y="197"/>
                </a:moveTo>
                <a:cubicBezTo>
                  <a:pt x="77" y="198"/>
                  <a:pt x="78" y="196"/>
                  <a:pt x="77" y="197"/>
                </a:cubicBezTo>
                <a:cubicBezTo>
                  <a:pt x="77" y="197"/>
                  <a:pt x="76" y="197"/>
                  <a:pt x="76" y="197"/>
                </a:cubicBezTo>
                <a:close/>
                <a:moveTo>
                  <a:pt x="68" y="191"/>
                </a:moveTo>
                <a:cubicBezTo>
                  <a:pt x="68" y="191"/>
                  <a:pt x="68" y="191"/>
                  <a:pt x="69" y="191"/>
                </a:cubicBezTo>
                <a:cubicBezTo>
                  <a:pt x="68" y="191"/>
                  <a:pt x="69" y="190"/>
                  <a:pt x="69" y="190"/>
                </a:cubicBezTo>
                <a:cubicBezTo>
                  <a:pt x="68" y="190"/>
                  <a:pt x="68" y="191"/>
                  <a:pt x="68" y="191"/>
                </a:cubicBezTo>
                <a:close/>
                <a:moveTo>
                  <a:pt x="69" y="194"/>
                </a:moveTo>
                <a:cubicBezTo>
                  <a:pt x="70" y="195"/>
                  <a:pt x="70" y="194"/>
                  <a:pt x="71" y="194"/>
                </a:cubicBezTo>
                <a:cubicBezTo>
                  <a:pt x="70" y="193"/>
                  <a:pt x="71" y="193"/>
                  <a:pt x="70" y="193"/>
                </a:cubicBezTo>
                <a:cubicBezTo>
                  <a:pt x="70" y="193"/>
                  <a:pt x="70" y="194"/>
                  <a:pt x="69" y="194"/>
                </a:cubicBezTo>
                <a:close/>
                <a:moveTo>
                  <a:pt x="64" y="195"/>
                </a:moveTo>
                <a:cubicBezTo>
                  <a:pt x="64" y="194"/>
                  <a:pt x="64" y="195"/>
                  <a:pt x="64" y="194"/>
                </a:cubicBezTo>
                <a:cubicBezTo>
                  <a:pt x="65" y="193"/>
                  <a:pt x="65" y="191"/>
                  <a:pt x="67" y="190"/>
                </a:cubicBezTo>
                <a:cubicBezTo>
                  <a:pt x="67" y="191"/>
                  <a:pt x="67" y="192"/>
                  <a:pt x="68" y="191"/>
                </a:cubicBezTo>
                <a:cubicBezTo>
                  <a:pt x="67" y="193"/>
                  <a:pt x="66" y="194"/>
                  <a:pt x="65" y="195"/>
                </a:cubicBezTo>
                <a:cubicBezTo>
                  <a:pt x="65" y="194"/>
                  <a:pt x="66" y="194"/>
                  <a:pt x="66" y="193"/>
                </a:cubicBezTo>
                <a:cubicBezTo>
                  <a:pt x="65" y="192"/>
                  <a:pt x="65" y="195"/>
                  <a:pt x="64" y="195"/>
                </a:cubicBezTo>
                <a:cubicBezTo>
                  <a:pt x="64" y="195"/>
                  <a:pt x="64" y="195"/>
                  <a:pt x="64" y="195"/>
                </a:cubicBezTo>
                <a:close/>
                <a:moveTo>
                  <a:pt x="66" y="192"/>
                </a:moveTo>
                <a:cubicBezTo>
                  <a:pt x="66" y="192"/>
                  <a:pt x="68" y="192"/>
                  <a:pt x="67" y="191"/>
                </a:cubicBezTo>
                <a:cubicBezTo>
                  <a:pt x="67" y="192"/>
                  <a:pt x="66" y="192"/>
                  <a:pt x="66" y="192"/>
                </a:cubicBezTo>
                <a:close/>
                <a:moveTo>
                  <a:pt x="68" y="196"/>
                </a:moveTo>
                <a:cubicBezTo>
                  <a:pt x="69" y="196"/>
                  <a:pt x="69" y="195"/>
                  <a:pt x="69" y="195"/>
                </a:cubicBezTo>
                <a:cubicBezTo>
                  <a:pt x="69" y="195"/>
                  <a:pt x="68" y="196"/>
                  <a:pt x="68" y="196"/>
                </a:cubicBezTo>
                <a:close/>
                <a:moveTo>
                  <a:pt x="81" y="205"/>
                </a:moveTo>
                <a:cubicBezTo>
                  <a:pt x="81" y="206"/>
                  <a:pt x="80" y="206"/>
                  <a:pt x="80" y="207"/>
                </a:cubicBezTo>
                <a:cubicBezTo>
                  <a:pt x="81" y="207"/>
                  <a:pt x="81" y="206"/>
                  <a:pt x="81" y="205"/>
                </a:cubicBezTo>
                <a:close/>
                <a:moveTo>
                  <a:pt x="85" y="210"/>
                </a:moveTo>
                <a:cubicBezTo>
                  <a:pt x="85" y="211"/>
                  <a:pt x="84" y="211"/>
                  <a:pt x="84" y="213"/>
                </a:cubicBezTo>
                <a:cubicBezTo>
                  <a:pt x="84" y="212"/>
                  <a:pt x="87" y="210"/>
                  <a:pt x="86" y="210"/>
                </a:cubicBezTo>
                <a:cubicBezTo>
                  <a:pt x="86" y="210"/>
                  <a:pt x="85" y="210"/>
                  <a:pt x="85" y="210"/>
                </a:cubicBezTo>
                <a:close/>
                <a:moveTo>
                  <a:pt x="81" y="210"/>
                </a:moveTo>
                <a:cubicBezTo>
                  <a:pt x="82" y="210"/>
                  <a:pt x="83" y="209"/>
                  <a:pt x="83" y="207"/>
                </a:cubicBezTo>
                <a:cubicBezTo>
                  <a:pt x="82" y="208"/>
                  <a:pt x="81" y="209"/>
                  <a:pt x="81" y="210"/>
                </a:cubicBezTo>
                <a:close/>
                <a:moveTo>
                  <a:pt x="67" y="196"/>
                </a:moveTo>
                <a:cubicBezTo>
                  <a:pt x="67" y="195"/>
                  <a:pt x="67" y="195"/>
                  <a:pt x="67" y="195"/>
                </a:cubicBezTo>
                <a:cubicBezTo>
                  <a:pt x="66" y="194"/>
                  <a:pt x="67" y="195"/>
                  <a:pt x="67" y="196"/>
                </a:cubicBezTo>
                <a:close/>
                <a:moveTo>
                  <a:pt x="54" y="186"/>
                </a:moveTo>
                <a:cubicBezTo>
                  <a:pt x="55" y="186"/>
                  <a:pt x="55" y="186"/>
                  <a:pt x="55" y="186"/>
                </a:cubicBezTo>
                <a:cubicBezTo>
                  <a:pt x="55" y="186"/>
                  <a:pt x="55" y="187"/>
                  <a:pt x="55" y="187"/>
                </a:cubicBezTo>
                <a:cubicBezTo>
                  <a:pt x="56" y="186"/>
                  <a:pt x="55" y="186"/>
                  <a:pt x="55" y="186"/>
                </a:cubicBezTo>
                <a:cubicBezTo>
                  <a:pt x="55" y="185"/>
                  <a:pt x="55" y="186"/>
                  <a:pt x="54" y="186"/>
                </a:cubicBezTo>
                <a:cubicBezTo>
                  <a:pt x="54" y="186"/>
                  <a:pt x="54" y="186"/>
                  <a:pt x="54" y="186"/>
                </a:cubicBezTo>
                <a:close/>
                <a:moveTo>
                  <a:pt x="63" y="194"/>
                </a:moveTo>
                <a:cubicBezTo>
                  <a:pt x="63" y="194"/>
                  <a:pt x="64" y="194"/>
                  <a:pt x="64" y="193"/>
                </a:cubicBezTo>
                <a:cubicBezTo>
                  <a:pt x="63" y="193"/>
                  <a:pt x="62" y="194"/>
                  <a:pt x="63" y="194"/>
                </a:cubicBezTo>
                <a:close/>
                <a:moveTo>
                  <a:pt x="68" y="198"/>
                </a:moveTo>
                <a:cubicBezTo>
                  <a:pt x="68" y="197"/>
                  <a:pt x="68" y="197"/>
                  <a:pt x="68" y="197"/>
                </a:cubicBezTo>
                <a:cubicBezTo>
                  <a:pt x="68" y="197"/>
                  <a:pt x="67" y="198"/>
                  <a:pt x="68" y="198"/>
                </a:cubicBezTo>
                <a:close/>
                <a:moveTo>
                  <a:pt x="68" y="200"/>
                </a:moveTo>
                <a:cubicBezTo>
                  <a:pt x="69" y="201"/>
                  <a:pt x="69" y="200"/>
                  <a:pt x="70" y="200"/>
                </a:cubicBezTo>
                <a:cubicBezTo>
                  <a:pt x="70" y="200"/>
                  <a:pt x="70" y="199"/>
                  <a:pt x="70" y="199"/>
                </a:cubicBezTo>
                <a:cubicBezTo>
                  <a:pt x="70" y="199"/>
                  <a:pt x="70" y="199"/>
                  <a:pt x="70" y="198"/>
                </a:cubicBezTo>
                <a:cubicBezTo>
                  <a:pt x="69" y="199"/>
                  <a:pt x="69" y="200"/>
                  <a:pt x="68" y="200"/>
                </a:cubicBezTo>
                <a:close/>
                <a:moveTo>
                  <a:pt x="53" y="186"/>
                </a:moveTo>
                <a:cubicBezTo>
                  <a:pt x="53" y="185"/>
                  <a:pt x="54" y="185"/>
                  <a:pt x="53" y="184"/>
                </a:cubicBezTo>
                <a:cubicBezTo>
                  <a:pt x="53" y="184"/>
                  <a:pt x="53" y="185"/>
                  <a:pt x="53" y="186"/>
                </a:cubicBezTo>
                <a:close/>
                <a:moveTo>
                  <a:pt x="66" y="197"/>
                </a:moveTo>
                <a:cubicBezTo>
                  <a:pt x="67" y="196"/>
                  <a:pt x="66" y="197"/>
                  <a:pt x="66" y="196"/>
                </a:cubicBezTo>
                <a:cubicBezTo>
                  <a:pt x="66" y="196"/>
                  <a:pt x="66" y="197"/>
                  <a:pt x="66" y="197"/>
                </a:cubicBezTo>
                <a:close/>
                <a:moveTo>
                  <a:pt x="71" y="202"/>
                </a:moveTo>
                <a:cubicBezTo>
                  <a:pt x="71" y="202"/>
                  <a:pt x="72" y="202"/>
                  <a:pt x="72" y="201"/>
                </a:cubicBezTo>
                <a:cubicBezTo>
                  <a:pt x="71" y="201"/>
                  <a:pt x="70" y="202"/>
                  <a:pt x="71" y="202"/>
                </a:cubicBezTo>
                <a:close/>
                <a:moveTo>
                  <a:pt x="60" y="193"/>
                </a:moveTo>
                <a:cubicBezTo>
                  <a:pt x="61" y="193"/>
                  <a:pt x="61" y="193"/>
                  <a:pt x="61" y="194"/>
                </a:cubicBezTo>
                <a:cubicBezTo>
                  <a:pt x="61" y="193"/>
                  <a:pt x="61" y="194"/>
                  <a:pt x="61" y="194"/>
                </a:cubicBezTo>
                <a:cubicBezTo>
                  <a:pt x="61" y="194"/>
                  <a:pt x="62" y="193"/>
                  <a:pt x="61" y="193"/>
                </a:cubicBezTo>
                <a:cubicBezTo>
                  <a:pt x="61" y="193"/>
                  <a:pt x="61" y="193"/>
                  <a:pt x="60" y="193"/>
                </a:cubicBezTo>
                <a:close/>
                <a:moveTo>
                  <a:pt x="54" y="191"/>
                </a:moveTo>
                <a:cubicBezTo>
                  <a:pt x="55" y="191"/>
                  <a:pt x="56" y="190"/>
                  <a:pt x="56" y="189"/>
                </a:cubicBezTo>
                <a:cubicBezTo>
                  <a:pt x="55" y="189"/>
                  <a:pt x="54" y="190"/>
                  <a:pt x="54" y="191"/>
                </a:cubicBezTo>
                <a:close/>
                <a:moveTo>
                  <a:pt x="76" y="210"/>
                </a:moveTo>
                <a:cubicBezTo>
                  <a:pt x="77" y="209"/>
                  <a:pt x="78" y="209"/>
                  <a:pt x="78" y="208"/>
                </a:cubicBezTo>
                <a:cubicBezTo>
                  <a:pt x="78" y="208"/>
                  <a:pt x="76" y="210"/>
                  <a:pt x="76" y="210"/>
                </a:cubicBezTo>
                <a:close/>
                <a:moveTo>
                  <a:pt x="75" y="208"/>
                </a:moveTo>
                <a:cubicBezTo>
                  <a:pt x="75" y="208"/>
                  <a:pt x="75" y="208"/>
                  <a:pt x="75" y="208"/>
                </a:cubicBezTo>
                <a:cubicBezTo>
                  <a:pt x="75" y="208"/>
                  <a:pt x="75" y="207"/>
                  <a:pt x="75" y="207"/>
                </a:cubicBezTo>
                <a:cubicBezTo>
                  <a:pt x="75" y="207"/>
                  <a:pt x="75" y="207"/>
                  <a:pt x="75" y="207"/>
                </a:cubicBezTo>
                <a:cubicBezTo>
                  <a:pt x="74" y="207"/>
                  <a:pt x="75" y="207"/>
                  <a:pt x="74" y="208"/>
                </a:cubicBezTo>
                <a:lnTo>
                  <a:pt x="75" y="208"/>
                </a:lnTo>
                <a:close/>
                <a:moveTo>
                  <a:pt x="74" y="206"/>
                </a:moveTo>
                <a:cubicBezTo>
                  <a:pt x="73" y="207"/>
                  <a:pt x="73" y="205"/>
                  <a:pt x="73" y="206"/>
                </a:cubicBezTo>
                <a:cubicBezTo>
                  <a:pt x="73" y="206"/>
                  <a:pt x="72" y="207"/>
                  <a:pt x="73" y="207"/>
                </a:cubicBezTo>
                <a:cubicBezTo>
                  <a:pt x="73" y="207"/>
                  <a:pt x="73" y="207"/>
                  <a:pt x="73" y="207"/>
                </a:cubicBezTo>
                <a:cubicBezTo>
                  <a:pt x="73" y="207"/>
                  <a:pt x="73" y="207"/>
                  <a:pt x="73" y="207"/>
                </a:cubicBezTo>
                <a:cubicBezTo>
                  <a:pt x="74" y="207"/>
                  <a:pt x="74" y="206"/>
                  <a:pt x="74" y="206"/>
                </a:cubicBezTo>
                <a:close/>
                <a:moveTo>
                  <a:pt x="50" y="189"/>
                </a:moveTo>
                <a:cubicBezTo>
                  <a:pt x="51" y="190"/>
                  <a:pt x="52" y="189"/>
                  <a:pt x="51" y="188"/>
                </a:cubicBezTo>
                <a:cubicBezTo>
                  <a:pt x="51" y="189"/>
                  <a:pt x="51" y="189"/>
                  <a:pt x="50" y="189"/>
                </a:cubicBezTo>
                <a:close/>
                <a:moveTo>
                  <a:pt x="53" y="192"/>
                </a:moveTo>
                <a:cubicBezTo>
                  <a:pt x="54" y="193"/>
                  <a:pt x="54" y="192"/>
                  <a:pt x="54" y="192"/>
                </a:cubicBezTo>
                <a:cubicBezTo>
                  <a:pt x="54" y="192"/>
                  <a:pt x="54" y="191"/>
                  <a:pt x="54" y="191"/>
                </a:cubicBezTo>
                <a:lnTo>
                  <a:pt x="53" y="192"/>
                </a:lnTo>
                <a:close/>
                <a:moveTo>
                  <a:pt x="73" y="209"/>
                </a:moveTo>
                <a:cubicBezTo>
                  <a:pt x="73" y="209"/>
                  <a:pt x="73" y="210"/>
                  <a:pt x="73" y="209"/>
                </a:cubicBezTo>
                <a:cubicBezTo>
                  <a:pt x="73" y="209"/>
                  <a:pt x="74" y="210"/>
                  <a:pt x="74" y="209"/>
                </a:cubicBezTo>
                <a:cubicBezTo>
                  <a:pt x="74" y="209"/>
                  <a:pt x="74" y="208"/>
                  <a:pt x="74" y="208"/>
                </a:cubicBezTo>
                <a:cubicBezTo>
                  <a:pt x="73" y="209"/>
                  <a:pt x="73" y="208"/>
                  <a:pt x="73" y="208"/>
                </a:cubicBezTo>
                <a:cubicBezTo>
                  <a:pt x="73" y="208"/>
                  <a:pt x="73" y="209"/>
                  <a:pt x="73" y="209"/>
                </a:cubicBezTo>
                <a:cubicBezTo>
                  <a:pt x="73" y="209"/>
                  <a:pt x="73" y="209"/>
                  <a:pt x="73" y="209"/>
                </a:cubicBezTo>
                <a:close/>
                <a:moveTo>
                  <a:pt x="49" y="190"/>
                </a:moveTo>
                <a:cubicBezTo>
                  <a:pt x="49" y="190"/>
                  <a:pt x="50" y="189"/>
                  <a:pt x="50" y="189"/>
                </a:cubicBezTo>
                <a:cubicBezTo>
                  <a:pt x="50" y="189"/>
                  <a:pt x="49" y="190"/>
                  <a:pt x="49" y="190"/>
                </a:cubicBezTo>
                <a:close/>
                <a:moveTo>
                  <a:pt x="52" y="194"/>
                </a:moveTo>
                <a:cubicBezTo>
                  <a:pt x="53" y="194"/>
                  <a:pt x="54" y="193"/>
                  <a:pt x="53" y="192"/>
                </a:cubicBezTo>
                <a:cubicBezTo>
                  <a:pt x="53" y="193"/>
                  <a:pt x="52" y="193"/>
                  <a:pt x="52" y="194"/>
                </a:cubicBezTo>
                <a:close/>
                <a:moveTo>
                  <a:pt x="66" y="205"/>
                </a:moveTo>
                <a:cubicBezTo>
                  <a:pt x="66" y="205"/>
                  <a:pt x="67" y="204"/>
                  <a:pt x="67" y="204"/>
                </a:cubicBezTo>
                <a:cubicBezTo>
                  <a:pt x="67" y="204"/>
                  <a:pt x="67" y="204"/>
                  <a:pt x="67" y="204"/>
                </a:cubicBezTo>
                <a:cubicBezTo>
                  <a:pt x="67" y="204"/>
                  <a:pt x="66" y="205"/>
                  <a:pt x="66" y="205"/>
                </a:cubicBezTo>
                <a:close/>
                <a:moveTo>
                  <a:pt x="58" y="198"/>
                </a:moveTo>
                <a:cubicBezTo>
                  <a:pt x="57" y="198"/>
                  <a:pt x="57" y="197"/>
                  <a:pt x="57" y="197"/>
                </a:cubicBezTo>
                <a:cubicBezTo>
                  <a:pt x="56" y="197"/>
                  <a:pt x="57" y="198"/>
                  <a:pt x="58" y="198"/>
                </a:cubicBezTo>
                <a:close/>
                <a:moveTo>
                  <a:pt x="50" y="197"/>
                </a:moveTo>
                <a:cubicBezTo>
                  <a:pt x="51" y="196"/>
                  <a:pt x="51" y="195"/>
                  <a:pt x="52" y="195"/>
                </a:cubicBezTo>
                <a:cubicBezTo>
                  <a:pt x="52" y="194"/>
                  <a:pt x="52" y="194"/>
                  <a:pt x="52" y="194"/>
                </a:cubicBezTo>
                <a:cubicBezTo>
                  <a:pt x="51" y="195"/>
                  <a:pt x="50" y="196"/>
                  <a:pt x="50" y="197"/>
                </a:cubicBezTo>
                <a:close/>
                <a:moveTo>
                  <a:pt x="79" y="218"/>
                </a:moveTo>
                <a:cubicBezTo>
                  <a:pt x="80" y="219"/>
                  <a:pt x="80" y="218"/>
                  <a:pt x="80" y="218"/>
                </a:cubicBezTo>
                <a:cubicBezTo>
                  <a:pt x="80" y="218"/>
                  <a:pt x="80" y="218"/>
                  <a:pt x="79" y="218"/>
                </a:cubicBezTo>
                <a:close/>
                <a:moveTo>
                  <a:pt x="45" y="192"/>
                </a:moveTo>
                <a:cubicBezTo>
                  <a:pt x="45" y="192"/>
                  <a:pt x="47" y="192"/>
                  <a:pt x="46" y="191"/>
                </a:cubicBezTo>
                <a:cubicBezTo>
                  <a:pt x="46" y="192"/>
                  <a:pt x="45" y="191"/>
                  <a:pt x="45" y="192"/>
                </a:cubicBezTo>
                <a:close/>
                <a:moveTo>
                  <a:pt x="42" y="196"/>
                </a:moveTo>
                <a:cubicBezTo>
                  <a:pt x="44" y="196"/>
                  <a:pt x="43" y="194"/>
                  <a:pt x="45" y="193"/>
                </a:cubicBezTo>
                <a:cubicBezTo>
                  <a:pt x="44" y="193"/>
                  <a:pt x="44" y="193"/>
                  <a:pt x="44" y="193"/>
                </a:cubicBezTo>
                <a:cubicBezTo>
                  <a:pt x="44" y="194"/>
                  <a:pt x="42" y="194"/>
                  <a:pt x="42" y="196"/>
                </a:cubicBezTo>
                <a:close/>
                <a:moveTo>
                  <a:pt x="49" y="199"/>
                </a:moveTo>
                <a:cubicBezTo>
                  <a:pt x="49" y="198"/>
                  <a:pt x="50" y="198"/>
                  <a:pt x="49" y="197"/>
                </a:cubicBezTo>
                <a:cubicBezTo>
                  <a:pt x="49" y="198"/>
                  <a:pt x="48" y="198"/>
                  <a:pt x="49" y="199"/>
                </a:cubicBezTo>
                <a:close/>
                <a:moveTo>
                  <a:pt x="67" y="214"/>
                </a:moveTo>
                <a:cubicBezTo>
                  <a:pt x="67" y="214"/>
                  <a:pt x="66" y="215"/>
                  <a:pt x="67" y="215"/>
                </a:cubicBezTo>
                <a:cubicBezTo>
                  <a:pt x="66" y="214"/>
                  <a:pt x="68" y="214"/>
                  <a:pt x="68" y="214"/>
                </a:cubicBezTo>
                <a:cubicBezTo>
                  <a:pt x="67" y="214"/>
                  <a:pt x="67" y="214"/>
                  <a:pt x="67" y="214"/>
                </a:cubicBezTo>
                <a:close/>
                <a:moveTo>
                  <a:pt x="72" y="224"/>
                </a:moveTo>
                <a:cubicBezTo>
                  <a:pt x="72" y="224"/>
                  <a:pt x="74" y="222"/>
                  <a:pt x="74" y="221"/>
                </a:cubicBezTo>
                <a:cubicBezTo>
                  <a:pt x="74" y="222"/>
                  <a:pt x="72" y="224"/>
                  <a:pt x="72" y="224"/>
                </a:cubicBezTo>
                <a:close/>
                <a:moveTo>
                  <a:pt x="59" y="212"/>
                </a:moveTo>
                <a:cubicBezTo>
                  <a:pt x="59" y="211"/>
                  <a:pt x="61" y="211"/>
                  <a:pt x="61" y="211"/>
                </a:cubicBezTo>
                <a:cubicBezTo>
                  <a:pt x="60" y="211"/>
                  <a:pt x="59" y="211"/>
                  <a:pt x="59" y="212"/>
                </a:cubicBezTo>
                <a:close/>
                <a:moveTo>
                  <a:pt x="71" y="219"/>
                </a:moveTo>
                <a:cubicBezTo>
                  <a:pt x="71" y="219"/>
                  <a:pt x="70" y="219"/>
                  <a:pt x="70" y="218"/>
                </a:cubicBezTo>
                <a:cubicBezTo>
                  <a:pt x="70" y="219"/>
                  <a:pt x="70" y="219"/>
                  <a:pt x="71" y="219"/>
                </a:cubicBezTo>
                <a:close/>
                <a:moveTo>
                  <a:pt x="41" y="197"/>
                </a:moveTo>
                <a:cubicBezTo>
                  <a:pt x="42" y="198"/>
                  <a:pt x="42" y="197"/>
                  <a:pt x="42" y="196"/>
                </a:cubicBezTo>
                <a:cubicBezTo>
                  <a:pt x="42" y="196"/>
                  <a:pt x="42" y="196"/>
                  <a:pt x="41" y="197"/>
                </a:cubicBezTo>
                <a:close/>
                <a:moveTo>
                  <a:pt x="57" y="214"/>
                </a:moveTo>
                <a:cubicBezTo>
                  <a:pt x="57" y="214"/>
                  <a:pt x="57" y="214"/>
                  <a:pt x="57" y="215"/>
                </a:cubicBezTo>
                <a:cubicBezTo>
                  <a:pt x="58" y="214"/>
                  <a:pt x="58" y="214"/>
                  <a:pt x="58" y="213"/>
                </a:cubicBezTo>
                <a:cubicBezTo>
                  <a:pt x="58" y="214"/>
                  <a:pt x="58" y="214"/>
                  <a:pt x="57" y="214"/>
                </a:cubicBezTo>
                <a:close/>
                <a:moveTo>
                  <a:pt x="62" y="219"/>
                </a:moveTo>
                <a:cubicBezTo>
                  <a:pt x="62" y="218"/>
                  <a:pt x="62" y="218"/>
                  <a:pt x="62" y="218"/>
                </a:cubicBezTo>
                <a:cubicBezTo>
                  <a:pt x="61" y="218"/>
                  <a:pt x="61" y="218"/>
                  <a:pt x="62" y="219"/>
                </a:cubicBezTo>
                <a:close/>
                <a:moveTo>
                  <a:pt x="62" y="219"/>
                </a:moveTo>
                <a:cubicBezTo>
                  <a:pt x="62" y="220"/>
                  <a:pt x="63" y="220"/>
                  <a:pt x="63" y="220"/>
                </a:cubicBezTo>
                <a:cubicBezTo>
                  <a:pt x="63" y="220"/>
                  <a:pt x="62" y="219"/>
                  <a:pt x="62" y="219"/>
                </a:cubicBezTo>
                <a:close/>
                <a:moveTo>
                  <a:pt x="43" y="206"/>
                </a:moveTo>
                <a:cubicBezTo>
                  <a:pt x="43" y="205"/>
                  <a:pt x="44" y="204"/>
                  <a:pt x="43" y="204"/>
                </a:cubicBezTo>
                <a:cubicBezTo>
                  <a:pt x="42" y="205"/>
                  <a:pt x="42" y="205"/>
                  <a:pt x="43" y="206"/>
                </a:cubicBezTo>
                <a:close/>
                <a:moveTo>
                  <a:pt x="59" y="218"/>
                </a:moveTo>
                <a:cubicBezTo>
                  <a:pt x="60" y="219"/>
                  <a:pt x="60" y="218"/>
                  <a:pt x="60" y="217"/>
                </a:cubicBezTo>
                <a:cubicBezTo>
                  <a:pt x="60" y="217"/>
                  <a:pt x="59" y="218"/>
                  <a:pt x="59" y="218"/>
                </a:cubicBezTo>
                <a:close/>
                <a:moveTo>
                  <a:pt x="57" y="218"/>
                </a:moveTo>
                <a:cubicBezTo>
                  <a:pt x="57" y="217"/>
                  <a:pt x="58" y="217"/>
                  <a:pt x="58" y="216"/>
                </a:cubicBezTo>
                <a:cubicBezTo>
                  <a:pt x="58" y="216"/>
                  <a:pt x="57" y="217"/>
                  <a:pt x="57" y="218"/>
                </a:cubicBezTo>
                <a:close/>
                <a:moveTo>
                  <a:pt x="64" y="226"/>
                </a:moveTo>
                <a:cubicBezTo>
                  <a:pt x="65" y="225"/>
                  <a:pt x="66" y="225"/>
                  <a:pt x="66" y="224"/>
                </a:cubicBezTo>
                <a:cubicBezTo>
                  <a:pt x="66" y="224"/>
                  <a:pt x="66" y="224"/>
                  <a:pt x="66" y="223"/>
                </a:cubicBezTo>
                <a:cubicBezTo>
                  <a:pt x="65" y="224"/>
                  <a:pt x="64" y="225"/>
                  <a:pt x="64" y="226"/>
                </a:cubicBezTo>
                <a:close/>
                <a:moveTo>
                  <a:pt x="49" y="214"/>
                </a:moveTo>
                <a:cubicBezTo>
                  <a:pt x="50" y="214"/>
                  <a:pt x="51" y="213"/>
                  <a:pt x="51" y="212"/>
                </a:cubicBezTo>
                <a:cubicBezTo>
                  <a:pt x="50" y="213"/>
                  <a:pt x="49" y="213"/>
                  <a:pt x="49" y="214"/>
                </a:cubicBezTo>
                <a:close/>
                <a:moveTo>
                  <a:pt x="57" y="221"/>
                </a:moveTo>
                <a:cubicBezTo>
                  <a:pt x="58" y="220"/>
                  <a:pt x="59" y="220"/>
                  <a:pt x="59" y="219"/>
                </a:cubicBezTo>
                <a:cubicBezTo>
                  <a:pt x="58" y="219"/>
                  <a:pt x="56" y="220"/>
                  <a:pt x="57" y="221"/>
                </a:cubicBezTo>
                <a:close/>
                <a:moveTo>
                  <a:pt x="41" y="208"/>
                </a:moveTo>
                <a:cubicBezTo>
                  <a:pt x="41" y="208"/>
                  <a:pt x="41" y="207"/>
                  <a:pt x="41" y="207"/>
                </a:cubicBezTo>
                <a:cubicBezTo>
                  <a:pt x="41" y="207"/>
                  <a:pt x="40" y="208"/>
                  <a:pt x="41" y="208"/>
                </a:cubicBezTo>
                <a:close/>
                <a:moveTo>
                  <a:pt x="62" y="226"/>
                </a:moveTo>
                <a:cubicBezTo>
                  <a:pt x="62" y="225"/>
                  <a:pt x="63" y="225"/>
                  <a:pt x="62" y="224"/>
                </a:cubicBezTo>
                <a:cubicBezTo>
                  <a:pt x="62" y="225"/>
                  <a:pt x="61" y="225"/>
                  <a:pt x="62" y="226"/>
                </a:cubicBezTo>
                <a:close/>
                <a:moveTo>
                  <a:pt x="53" y="219"/>
                </a:moveTo>
                <a:cubicBezTo>
                  <a:pt x="54" y="219"/>
                  <a:pt x="54" y="220"/>
                  <a:pt x="55" y="219"/>
                </a:cubicBezTo>
                <a:cubicBezTo>
                  <a:pt x="54" y="219"/>
                  <a:pt x="54" y="218"/>
                  <a:pt x="53" y="219"/>
                </a:cubicBezTo>
                <a:close/>
                <a:moveTo>
                  <a:pt x="68" y="232"/>
                </a:moveTo>
                <a:cubicBezTo>
                  <a:pt x="69" y="233"/>
                  <a:pt x="70" y="231"/>
                  <a:pt x="69" y="231"/>
                </a:cubicBezTo>
                <a:cubicBezTo>
                  <a:pt x="69" y="231"/>
                  <a:pt x="69" y="232"/>
                  <a:pt x="68" y="232"/>
                </a:cubicBezTo>
                <a:close/>
                <a:moveTo>
                  <a:pt x="55" y="224"/>
                </a:moveTo>
                <a:cubicBezTo>
                  <a:pt x="56" y="223"/>
                  <a:pt x="57" y="222"/>
                  <a:pt x="57" y="221"/>
                </a:cubicBezTo>
                <a:cubicBezTo>
                  <a:pt x="56" y="222"/>
                  <a:pt x="56" y="223"/>
                  <a:pt x="55" y="224"/>
                </a:cubicBezTo>
                <a:close/>
                <a:moveTo>
                  <a:pt x="62" y="228"/>
                </a:moveTo>
                <a:cubicBezTo>
                  <a:pt x="63" y="228"/>
                  <a:pt x="63" y="228"/>
                  <a:pt x="64" y="228"/>
                </a:cubicBezTo>
                <a:cubicBezTo>
                  <a:pt x="63" y="227"/>
                  <a:pt x="64" y="227"/>
                  <a:pt x="63" y="226"/>
                </a:cubicBezTo>
                <a:cubicBezTo>
                  <a:pt x="63" y="227"/>
                  <a:pt x="62" y="228"/>
                  <a:pt x="62" y="228"/>
                </a:cubicBezTo>
                <a:close/>
                <a:moveTo>
                  <a:pt x="53" y="220"/>
                </a:moveTo>
                <a:cubicBezTo>
                  <a:pt x="53" y="220"/>
                  <a:pt x="54" y="219"/>
                  <a:pt x="53" y="219"/>
                </a:cubicBezTo>
                <a:cubicBezTo>
                  <a:pt x="52" y="221"/>
                  <a:pt x="51" y="222"/>
                  <a:pt x="53" y="220"/>
                </a:cubicBezTo>
                <a:close/>
                <a:moveTo>
                  <a:pt x="47" y="216"/>
                </a:moveTo>
                <a:cubicBezTo>
                  <a:pt x="47" y="217"/>
                  <a:pt x="46" y="217"/>
                  <a:pt x="47" y="218"/>
                </a:cubicBezTo>
                <a:cubicBezTo>
                  <a:pt x="47" y="217"/>
                  <a:pt x="47" y="217"/>
                  <a:pt x="48" y="217"/>
                </a:cubicBezTo>
                <a:cubicBezTo>
                  <a:pt x="48" y="216"/>
                  <a:pt x="48" y="216"/>
                  <a:pt x="47" y="216"/>
                </a:cubicBezTo>
                <a:close/>
                <a:moveTo>
                  <a:pt x="59" y="227"/>
                </a:moveTo>
                <a:cubicBezTo>
                  <a:pt x="59" y="227"/>
                  <a:pt x="59" y="227"/>
                  <a:pt x="59" y="228"/>
                </a:cubicBezTo>
                <a:cubicBezTo>
                  <a:pt x="59" y="227"/>
                  <a:pt x="60" y="227"/>
                  <a:pt x="60" y="226"/>
                </a:cubicBezTo>
                <a:cubicBezTo>
                  <a:pt x="60" y="227"/>
                  <a:pt x="59" y="226"/>
                  <a:pt x="59" y="227"/>
                </a:cubicBezTo>
                <a:close/>
                <a:moveTo>
                  <a:pt x="57" y="227"/>
                </a:moveTo>
                <a:cubicBezTo>
                  <a:pt x="57" y="227"/>
                  <a:pt x="59" y="226"/>
                  <a:pt x="58" y="226"/>
                </a:cubicBezTo>
                <a:cubicBezTo>
                  <a:pt x="58" y="226"/>
                  <a:pt x="57" y="226"/>
                  <a:pt x="57" y="227"/>
                </a:cubicBezTo>
                <a:close/>
                <a:moveTo>
                  <a:pt x="51" y="223"/>
                </a:moveTo>
                <a:cubicBezTo>
                  <a:pt x="51" y="222"/>
                  <a:pt x="52" y="222"/>
                  <a:pt x="52" y="221"/>
                </a:cubicBezTo>
                <a:cubicBezTo>
                  <a:pt x="51" y="222"/>
                  <a:pt x="51" y="222"/>
                  <a:pt x="51" y="223"/>
                </a:cubicBezTo>
                <a:close/>
                <a:moveTo>
                  <a:pt x="33" y="211"/>
                </a:moveTo>
                <a:cubicBezTo>
                  <a:pt x="34" y="212"/>
                  <a:pt x="35" y="210"/>
                  <a:pt x="35" y="209"/>
                </a:cubicBezTo>
                <a:cubicBezTo>
                  <a:pt x="34" y="210"/>
                  <a:pt x="34" y="211"/>
                  <a:pt x="33" y="211"/>
                </a:cubicBezTo>
                <a:close/>
                <a:moveTo>
                  <a:pt x="40" y="214"/>
                </a:moveTo>
                <a:cubicBezTo>
                  <a:pt x="40" y="214"/>
                  <a:pt x="41" y="214"/>
                  <a:pt x="40" y="213"/>
                </a:cubicBezTo>
                <a:cubicBezTo>
                  <a:pt x="40" y="213"/>
                  <a:pt x="39" y="214"/>
                  <a:pt x="40" y="214"/>
                </a:cubicBezTo>
                <a:close/>
                <a:moveTo>
                  <a:pt x="35" y="215"/>
                </a:moveTo>
                <a:cubicBezTo>
                  <a:pt x="36" y="215"/>
                  <a:pt x="37" y="214"/>
                  <a:pt x="37" y="213"/>
                </a:cubicBezTo>
                <a:cubicBezTo>
                  <a:pt x="36" y="214"/>
                  <a:pt x="35" y="215"/>
                  <a:pt x="35" y="215"/>
                </a:cubicBezTo>
                <a:close/>
                <a:moveTo>
                  <a:pt x="48" y="223"/>
                </a:moveTo>
                <a:cubicBezTo>
                  <a:pt x="49" y="223"/>
                  <a:pt x="49" y="222"/>
                  <a:pt x="48" y="222"/>
                </a:cubicBezTo>
                <a:cubicBezTo>
                  <a:pt x="48" y="222"/>
                  <a:pt x="48" y="223"/>
                  <a:pt x="48" y="223"/>
                </a:cubicBezTo>
                <a:close/>
                <a:moveTo>
                  <a:pt x="38" y="217"/>
                </a:moveTo>
                <a:cubicBezTo>
                  <a:pt x="38" y="217"/>
                  <a:pt x="39" y="216"/>
                  <a:pt x="39" y="215"/>
                </a:cubicBezTo>
                <a:lnTo>
                  <a:pt x="38" y="217"/>
                </a:lnTo>
                <a:close/>
                <a:moveTo>
                  <a:pt x="43" y="223"/>
                </a:moveTo>
                <a:cubicBezTo>
                  <a:pt x="43" y="223"/>
                  <a:pt x="45" y="222"/>
                  <a:pt x="44" y="221"/>
                </a:cubicBezTo>
                <a:cubicBezTo>
                  <a:pt x="44" y="222"/>
                  <a:pt x="42" y="223"/>
                  <a:pt x="43" y="223"/>
                </a:cubicBezTo>
                <a:close/>
                <a:moveTo>
                  <a:pt x="62" y="237"/>
                </a:moveTo>
                <a:cubicBezTo>
                  <a:pt x="62" y="237"/>
                  <a:pt x="63" y="236"/>
                  <a:pt x="62" y="235"/>
                </a:cubicBezTo>
                <a:cubicBezTo>
                  <a:pt x="62" y="236"/>
                  <a:pt x="61" y="237"/>
                  <a:pt x="62" y="237"/>
                </a:cubicBezTo>
                <a:close/>
                <a:moveTo>
                  <a:pt x="30" y="213"/>
                </a:moveTo>
                <a:cubicBezTo>
                  <a:pt x="30" y="212"/>
                  <a:pt x="31" y="212"/>
                  <a:pt x="30" y="211"/>
                </a:cubicBezTo>
                <a:cubicBezTo>
                  <a:pt x="30" y="212"/>
                  <a:pt x="29" y="212"/>
                  <a:pt x="30" y="213"/>
                </a:cubicBezTo>
                <a:close/>
                <a:moveTo>
                  <a:pt x="49" y="228"/>
                </a:moveTo>
                <a:cubicBezTo>
                  <a:pt x="50" y="229"/>
                  <a:pt x="50" y="227"/>
                  <a:pt x="50" y="228"/>
                </a:cubicBezTo>
                <a:cubicBezTo>
                  <a:pt x="51" y="227"/>
                  <a:pt x="51" y="227"/>
                  <a:pt x="51" y="227"/>
                </a:cubicBezTo>
                <a:cubicBezTo>
                  <a:pt x="51" y="227"/>
                  <a:pt x="51" y="227"/>
                  <a:pt x="51" y="227"/>
                </a:cubicBezTo>
                <a:cubicBezTo>
                  <a:pt x="50" y="228"/>
                  <a:pt x="49" y="227"/>
                  <a:pt x="49" y="228"/>
                </a:cubicBezTo>
                <a:close/>
                <a:moveTo>
                  <a:pt x="44" y="225"/>
                </a:moveTo>
                <a:cubicBezTo>
                  <a:pt x="44" y="224"/>
                  <a:pt x="45" y="224"/>
                  <a:pt x="44" y="223"/>
                </a:cubicBezTo>
                <a:cubicBezTo>
                  <a:pt x="44" y="224"/>
                  <a:pt x="44" y="224"/>
                  <a:pt x="44" y="225"/>
                </a:cubicBezTo>
                <a:close/>
                <a:moveTo>
                  <a:pt x="64" y="238"/>
                </a:moveTo>
                <a:cubicBezTo>
                  <a:pt x="63" y="238"/>
                  <a:pt x="63" y="239"/>
                  <a:pt x="63" y="239"/>
                </a:cubicBezTo>
                <a:cubicBezTo>
                  <a:pt x="64" y="239"/>
                  <a:pt x="64" y="239"/>
                  <a:pt x="64" y="238"/>
                </a:cubicBezTo>
                <a:close/>
                <a:moveTo>
                  <a:pt x="29" y="217"/>
                </a:moveTo>
                <a:cubicBezTo>
                  <a:pt x="30" y="217"/>
                  <a:pt x="30" y="216"/>
                  <a:pt x="30" y="215"/>
                </a:cubicBezTo>
                <a:cubicBezTo>
                  <a:pt x="30" y="216"/>
                  <a:pt x="29" y="216"/>
                  <a:pt x="29" y="217"/>
                </a:cubicBezTo>
                <a:close/>
                <a:moveTo>
                  <a:pt x="55" y="237"/>
                </a:moveTo>
                <a:cubicBezTo>
                  <a:pt x="55" y="236"/>
                  <a:pt x="56" y="236"/>
                  <a:pt x="56" y="235"/>
                </a:cubicBezTo>
                <a:cubicBezTo>
                  <a:pt x="55" y="235"/>
                  <a:pt x="55" y="236"/>
                  <a:pt x="55" y="237"/>
                </a:cubicBezTo>
                <a:close/>
                <a:moveTo>
                  <a:pt x="47" y="231"/>
                </a:moveTo>
                <a:cubicBezTo>
                  <a:pt x="47" y="232"/>
                  <a:pt x="48" y="230"/>
                  <a:pt x="48" y="230"/>
                </a:cubicBezTo>
                <a:cubicBezTo>
                  <a:pt x="47" y="230"/>
                  <a:pt x="47" y="230"/>
                  <a:pt x="47" y="231"/>
                </a:cubicBezTo>
                <a:close/>
                <a:moveTo>
                  <a:pt x="61" y="240"/>
                </a:moveTo>
                <a:cubicBezTo>
                  <a:pt x="62" y="240"/>
                  <a:pt x="61" y="240"/>
                  <a:pt x="61" y="239"/>
                </a:cubicBezTo>
                <a:cubicBezTo>
                  <a:pt x="61" y="240"/>
                  <a:pt x="61" y="240"/>
                  <a:pt x="61" y="240"/>
                </a:cubicBezTo>
                <a:close/>
                <a:moveTo>
                  <a:pt x="34" y="223"/>
                </a:moveTo>
                <a:cubicBezTo>
                  <a:pt x="34" y="222"/>
                  <a:pt x="35" y="222"/>
                  <a:pt x="35" y="221"/>
                </a:cubicBezTo>
                <a:cubicBezTo>
                  <a:pt x="34" y="221"/>
                  <a:pt x="33" y="222"/>
                  <a:pt x="34" y="223"/>
                </a:cubicBezTo>
                <a:close/>
                <a:moveTo>
                  <a:pt x="26" y="217"/>
                </a:moveTo>
                <a:cubicBezTo>
                  <a:pt x="26" y="217"/>
                  <a:pt x="27" y="217"/>
                  <a:pt x="26" y="216"/>
                </a:cubicBezTo>
                <a:cubicBezTo>
                  <a:pt x="26" y="217"/>
                  <a:pt x="26" y="217"/>
                  <a:pt x="26" y="217"/>
                </a:cubicBezTo>
                <a:close/>
                <a:moveTo>
                  <a:pt x="32" y="222"/>
                </a:moveTo>
                <a:cubicBezTo>
                  <a:pt x="33" y="222"/>
                  <a:pt x="33" y="222"/>
                  <a:pt x="33" y="221"/>
                </a:cubicBezTo>
                <a:cubicBezTo>
                  <a:pt x="32" y="221"/>
                  <a:pt x="32" y="222"/>
                  <a:pt x="32" y="222"/>
                </a:cubicBezTo>
                <a:close/>
                <a:moveTo>
                  <a:pt x="27" y="218"/>
                </a:moveTo>
                <a:cubicBezTo>
                  <a:pt x="27" y="219"/>
                  <a:pt x="26" y="220"/>
                  <a:pt x="27" y="221"/>
                </a:cubicBezTo>
                <a:cubicBezTo>
                  <a:pt x="27" y="220"/>
                  <a:pt x="27" y="220"/>
                  <a:pt x="28" y="219"/>
                </a:cubicBezTo>
                <a:cubicBezTo>
                  <a:pt x="28" y="219"/>
                  <a:pt x="28" y="218"/>
                  <a:pt x="27" y="218"/>
                </a:cubicBezTo>
                <a:close/>
                <a:moveTo>
                  <a:pt x="32" y="225"/>
                </a:moveTo>
                <a:cubicBezTo>
                  <a:pt x="33" y="224"/>
                  <a:pt x="33" y="224"/>
                  <a:pt x="34" y="223"/>
                </a:cubicBezTo>
                <a:cubicBezTo>
                  <a:pt x="33" y="223"/>
                  <a:pt x="33" y="223"/>
                  <a:pt x="33" y="223"/>
                </a:cubicBezTo>
                <a:cubicBezTo>
                  <a:pt x="32" y="223"/>
                  <a:pt x="32" y="224"/>
                  <a:pt x="32" y="225"/>
                </a:cubicBezTo>
                <a:close/>
                <a:moveTo>
                  <a:pt x="23" y="221"/>
                </a:moveTo>
                <a:cubicBezTo>
                  <a:pt x="24" y="220"/>
                  <a:pt x="25" y="219"/>
                  <a:pt x="26" y="217"/>
                </a:cubicBezTo>
                <a:cubicBezTo>
                  <a:pt x="25" y="219"/>
                  <a:pt x="24" y="220"/>
                  <a:pt x="23" y="221"/>
                </a:cubicBezTo>
                <a:close/>
                <a:moveTo>
                  <a:pt x="57" y="242"/>
                </a:moveTo>
                <a:cubicBezTo>
                  <a:pt x="58" y="243"/>
                  <a:pt x="58" y="243"/>
                  <a:pt x="58" y="243"/>
                </a:cubicBezTo>
                <a:cubicBezTo>
                  <a:pt x="59" y="243"/>
                  <a:pt x="58" y="242"/>
                  <a:pt x="58" y="241"/>
                </a:cubicBezTo>
                <a:lnTo>
                  <a:pt x="57" y="242"/>
                </a:lnTo>
                <a:close/>
                <a:moveTo>
                  <a:pt x="25" y="220"/>
                </a:moveTo>
                <a:cubicBezTo>
                  <a:pt x="26" y="220"/>
                  <a:pt x="26" y="219"/>
                  <a:pt x="26" y="218"/>
                </a:cubicBezTo>
                <a:cubicBezTo>
                  <a:pt x="26" y="218"/>
                  <a:pt x="25" y="219"/>
                  <a:pt x="25" y="220"/>
                </a:cubicBezTo>
                <a:close/>
                <a:moveTo>
                  <a:pt x="44" y="234"/>
                </a:moveTo>
                <a:cubicBezTo>
                  <a:pt x="44" y="234"/>
                  <a:pt x="45" y="233"/>
                  <a:pt x="45" y="233"/>
                </a:cubicBezTo>
                <a:cubicBezTo>
                  <a:pt x="44" y="233"/>
                  <a:pt x="43" y="233"/>
                  <a:pt x="44" y="234"/>
                </a:cubicBezTo>
                <a:close/>
                <a:moveTo>
                  <a:pt x="49" y="243"/>
                </a:moveTo>
                <a:cubicBezTo>
                  <a:pt x="50" y="242"/>
                  <a:pt x="52" y="240"/>
                  <a:pt x="52" y="239"/>
                </a:cubicBezTo>
                <a:cubicBezTo>
                  <a:pt x="51" y="241"/>
                  <a:pt x="49" y="241"/>
                  <a:pt x="49" y="243"/>
                </a:cubicBezTo>
                <a:close/>
                <a:moveTo>
                  <a:pt x="31" y="225"/>
                </a:moveTo>
                <a:cubicBezTo>
                  <a:pt x="32" y="225"/>
                  <a:pt x="31" y="226"/>
                  <a:pt x="31" y="226"/>
                </a:cubicBezTo>
                <a:cubicBezTo>
                  <a:pt x="32" y="226"/>
                  <a:pt x="32" y="226"/>
                  <a:pt x="32" y="225"/>
                </a:cubicBezTo>
                <a:cubicBezTo>
                  <a:pt x="32" y="225"/>
                  <a:pt x="32" y="225"/>
                  <a:pt x="31" y="225"/>
                </a:cubicBezTo>
                <a:close/>
                <a:moveTo>
                  <a:pt x="42" y="242"/>
                </a:moveTo>
                <a:cubicBezTo>
                  <a:pt x="43" y="241"/>
                  <a:pt x="45" y="239"/>
                  <a:pt x="46" y="236"/>
                </a:cubicBezTo>
                <a:cubicBezTo>
                  <a:pt x="46" y="237"/>
                  <a:pt x="46" y="238"/>
                  <a:pt x="47" y="237"/>
                </a:cubicBezTo>
                <a:cubicBezTo>
                  <a:pt x="47" y="236"/>
                  <a:pt x="46" y="236"/>
                  <a:pt x="46" y="235"/>
                </a:cubicBezTo>
                <a:cubicBezTo>
                  <a:pt x="45" y="238"/>
                  <a:pt x="42" y="240"/>
                  <a:pt x="42" y="242"/>
                </a:cubicBezTo>
                <a:close/>
                <a:moveTo>
                  <a:pt x="23" y="220"/>
                </a:moveTo>
                <a:cubicBezTo>
                  <a:pt x="23" y="220"/>
                  <a:pt x="22" y="220"/>
                  <a:pt x="23" y="219"/>
                </a:cubicBezTo>
                <a:cubicBezTo>
                  <a:pt x="22" y="219"/>
                  <a:pt x="22" y="219"/>
                  <a:pt x="22" y="219"/>
                </a:cubicBezTo>
                <a:cubicBezTo>
                  <a:pt x="22" y="219"/>
                  <a:pt x="22" y="221"/>
                  <a:pt x="23" y="220"/>
                </a:cubicBezTo>
                <a:close/>
                <a:moveTo>
                  <a:pt x="30" y="227"/>
                </a:moveTo>
                <a:cubicBezTo>
                  <a:pt x="30" y="227"/>
                  <a:pt x="30" y="227"/>
                  <a:pt x="31" y="228"/>
                </a:cubicBezTo>
                <a:cubicBezTo>
                  <a:pt x="31" y="227"/>
                  <a:pt x="31" y="227"/>
                  <a:pt x="31" y="227"/>
                </a:cubicBezTo>
                <a:cubicBezTo>
                  <a:pt x="31" y="226"/>
                  <a:pt x="32" y="227"/>
                  <a:pt x="31" y="226"/>
                </a:cubicBezTo>
                <a:cubicBezTo>
                  <a:pt x="31" y="226"/>
                  <a:pt x="31" y="226"/>
                  <a:pt x="30" y="227"/>
                </a:cubicBezTo>
                <a:close/>
                <a:moveTo>
                  <a:pt x="31" y="230"/>
                </a:moveTo>
                <a:cubicBezTo>
                  <a:pt x="32" y="229"/>
                  <a:pt x="33" y="228"/>
                  <a:pt x="33" y="228"/>
                </a:cubicBezTo>
                <a:cubicBezTo>
                  <a:pt x="32" y="228"/>
                  <a:pt x="31" y="229"/>
                  <a:pt x="31" y="230"/>
                </a:cubicBezTo>
                <a:close/>
                <a:moveTo>
                  <a:pt x="57" y="246"/>
                </a:moveTo>
                <a:cubicBezTo>
                  <a:pt x="57" y="246"/>
                  <a:pt x="57" y="246"/>
                  <a:pt x="58" y="246"/>
                </a:cubicBezTo>
                <a:cubicBezTo>
                  <a:pt x="57" y="246"/>
                  <a:pt x="57" y="246"/>
                  <a:pt x="57" y="246"/>
                </a:cubicBezTo>
                <a:close/>
                <a:moveTo>
                  <a:pt x="21" y="224"/>
                </a:moveTo>
                <a:cubicBezTo>
                  <a:pt x="22" y="224"/>
                  <a:pt x="22" y="223"/>
                  <a:pt x="22" y="223"/>
                </a:cubicBezTo>
                <a:cubicBezTo>
                  <a:pt x="22" y="223"/>
                  <a:pt x="21" y="224"/>
                  <a:pt x="21" y="224"/>
                </a:cubicBezTo>
                <a:close/>
                <a:moveTo>
                  <a:pt x="52" y="249"/>
                </a:moveTo>
                <a:cubicBezTo>
                  <a:pt x="52" y="249"/>
                  <a:pt x="52" y="249"/>
                  <a:pt x="51" y="249"/>
                </a:cubicBezTo>
                <a:cubicBezTo>
                  <a:pt x="52" y="250"/>
                  <a:pt x="52" y="249"/>
                  <a:pt x="52" y="250"/>
                </a:cubicBezTo>
                <a:cubicBezTo>
                  <a:pt x="53" y="248"/>
                  <a:pt x="53" y="248"/>
                  <a:pt x="54" y="247"/>
                </a:cubicBezTo>
                <a:cubicBezTo>
                  <a:pt x="53" y="247"/>
                  <a:pt x="52" y="248"/>
                  <a:pt x="52" y="249"/>
                </a:cubicBezTo>
                <a:close/>
                <a:moveTo>
                  <a:pt x="29" y="230"/>
                </a:moveTo>
                <a:cubicBezTo>
                  <a:pt x="29" y="230"/>
                  <a:pt x="29" y="230"/>
                  <a:pt x="29" y="230"/>
                </a:cubicBezTo>
                <a:cubicBezTo>
                  <a:pt x="29" y="229"/>
                  <a:pt x="28" y="230"/>
                  <a:pt x="29" y="230"/>
                </a:cubicBezTo>
                <a:close/>
                <a:moveTo>
                  <a:pt x="54" y="249"/>
                </a:moveTo>
                <a:cubicBezTo>
                  <a:pt x="55" y="250"/>
                  <a:pt x="54" y="251"/>
                  <a:pt x="55" y="250"/>
                </a:cubicBezTo>
                <a:cubicBezTo>
                  <a:pt x="56" y="251"/>
                  <a:pt x="55" y="250"/>
                  <a:pt x="55" y="251"/>
                </a:cubicBezTo>
                <a:cubicBezTo>
                  <a:pt x="56" y="251"/>
                  <a:pt x="56" y="250"/>
                  <a:pt x="56" y="250"/>
                </a:cubicBezTo>
                <a:cubicBezTo>
                  <a:pt x="55" y="249"/>
                  <a:pt x="55" y="249"/>
                  <a:pt x="54" y="249"/>
                </a:cubicBezTo>
                <a:close/>
                <a:moveTo>
                  <a:pt x="47" y="245"/>
                </a:moveTo>
                <a:cubicBezTo>
                  <a:pt x="47" y="246"/>
                  <a:pt x="46" y="246"/>
                  <a:pt x="47" y="246"/>
                </a:cubicBezTo>
                <a:cubicBezTo>
                  <a:pt x="48" y="245"/>
                  <a:pt x="48" y="245"/>
                  <a:pt x="48" y="245"/>
                </a:cubicBezTo>
                <a:cubicBezTo>
                  <a:pt x="48" y="245"/>
                  <a:pt x="47" y="245"/>
                  <a:pt x="47" y="245"/>
                </a:cubicBezTo>
                <a:close/>
                <a:moveTo>
                  <a:pt x="28" y="231"/>
                </a:moveTo>
                <a:cubicBezTo>
                  <a:pt x="28" y="232"/>
                  <a:pt x="27" y="232"/>
                  <a:pt x="27" y="233"/>
                </a:cubicBezTo>
                <a:cubicBezTo>
                  <a:pt x="28" y="232"/>
                  <a:pt x="28" y="231"/>
                  <a:pt x="28" y="231"/>
                </a:cubicBezTo>
                <a:cubicBezTo>
                  <a:pt x="28" y="231"/>
                  <a:pt x="28" y="230"/>
                  <a:pt x="28" y="231"/>
                </a:cubicBezTo>
                <a:close/>
                <a:moveTo>
                  <a:pt x="28" y="235"/>
                </a:moveTo>
                <a:cubicBezTo>
                  <a:pt x="29" y="234"/>
                  <a:pt x="30" y="233"/>
                  <a:pt x="29" y="232"/>
                </a:cubicBezTo>
                <a:cubicBezTo>
                  <a:pt x="29" y="233"/>
                  <a:pt x="29" y="234"/>
                  <a:pt x="28" y="235"/>
                </a:cubicBezTo>
                <a:close/>
                <a:moveTo>
                  <a:pt x="48" y="247"/>
                </a:moveTo>
                <a:cubicBezTo>
                  <a:pt x="48" y="248"/>
                  <a:pt x="49" y="248"/>
                  <a:pt x="49" y="248"/>
                </a:cubicBezTo>
                <a:cubicBezTo>
                  <a:pt x="49" y="248"/>
                  <a:pt x="49" y="248"/>
                  <a:pt x="49" y="248"/>
                </a:cubicBezTo>
                <a:cubicBezTo>
                  <a:pt x="49" y="248"/>
                  <a:pt x="49" y="247"/>
                  <a:pt x="48" y="247"/>
                </a:cubicBezTo>
                <a:close/>
                <a:moveTo>
                  <a:pt x="17" y="226"/>
                </a:moveTo>
                <a:cubicBezTo>
                  <a:pt x="17" y="226"/>
                  <a:pt x="17" y="227"/>
                  <a:pt x="17" y="227"/>
                </a:cubicBezTo>
                <a:cubicBezTo>
                  <a:pt x="17" y="226"/>
                  <a:pt x="18" y="227"/>
                  <a:pt x="18" y="227"/>
                </a:cubicBezTo>
                <a:cubicBezTo>
                  <a:pt x="18" y="226"/>
                  <a:pt x="17" y="226"/>
                  <a:pt x="17" y="225"/>
                </a:cubicBezTo>
                <a:lnTo>
                  <a:pt x="17" y="226"/>
                </a:lnTo>
                <a:close/>
                <a:moveTo>
                  <a:pt x="41" y="244"/>
                </a:moveTo>
                <a:cubicBezTo>
                  <a:pt x="41" y="244"/>
                  <a:pt x="42" y="243"/>
                  <a:pt x="41" y="243"/>
                </a:cubicBezTo>
                <a:cubicBezTo>
                  <a:pt x="40" y="245"/>
                  <a:pt x="39" y="245"/>
                  <a:pt x="41" y="244"/>
                </a:cubicBezTo>
                <a:close/>
                <a:moveTo>
                  <a:pt x="50" y="252"/>
                </a:moveTo>
                <a:cubicBezTo>
                  <a:pt x="50" y="251"/>
                  <a:pt x="51" y="252"/>
                  <a:pt x="51" y="252"/>
                </a:cubicBezTo>
                <a:cubicBezTo>
                  <a:pt x="50" y="252"/>
                  <a:pt x="51" y="251"/>
                  <a:pt x="51" y="250"/>
                </a:cubicBezTo>
                <a:cubicBezTo>
                  <a:pt x="51" y="252"/>
                  <a:pt x="49" y="251"/>
                  <a:pt x="50" y="252"/>
                </a:cubicBezTo>
                <a:close/>
                <a:moveTo>
                  <a:pt x="42" y="245"/>
                </a:moveTo>
                <a:cubicBezTo>
                  <a:pt x="42" y="246"/>
                  <a:pt x="42" y="246"/>
                  <a:pt x="43" y="246"/>
                </a:cubicBezTo>
                <a:cubicBezTo>
                  <a:pt x="43" y="245"/>
                  <a:pt x="42" y="245"/>
                  <a:pt x="42" y="245"/>
                </a:cubicBezTo>
                <a:close/>
                <a:moveTo>
                  <a:pt x="53" y="255"/>
                </a:moveTo>
                <a:cubicBezTo>
                  <a:pt x="53" y="254"/>
                  <a:pt x="54" y="254"/>
                  <a:pt x="53" y="253"/>
                </a:cubicBezTo>
                <a:cubicBezTo>
                  <a:pt x="53" y="254"/>
                  <a:pt x="52" y="254"/>
                  <a:pt x="53" y="255"/>
                </a:cubicBezTo>
                <a:close/>
                <a:moveTo>
                  <a:pt x="40" y="247"/>
                </a:moveTo>
                <a:cubicBezTo>
                  <a:pt x="41" y="247"/>
                  <a:pt x="42" y="246"/>
                  <a:pt x="41" y="246"/>
                </a:cubicBezTo>
                <a:lnTo>
                  <a:pt x="40" y="247"/>
                </a:lnTo>
                <a:close/>
                <a:moveTo>
                  <a:pt x="43" y="248"/>
                </a:moveTo>
                <a:cubicBezTo>
                  <a:pt x="44" y="249"/>
                  <a:pt x="44" y="249"/>
                  <a:pt x="44" y="249"/>
                </a:cubicBezTo>
                <a:cubicBezTo>
                  <a:pt x="44" y="248"/>
                  <a:pt x="43" y="248"/>
                  <a:pt x="43" y="248"/>
                </a:cubicBezTo>
                <a:close/>
                <a:moveTo>
                  <a:pt x="15" y="234"/>
                </a:moveTo>
                <a:cubicBezTo>
                  <a:pt x="15" y="233"/>
                  <a:pt x="15" y="233"/>
                  <a:pt x="15" y="232"/>
                </a:cubicBezTo>
                <a:cubicBezTo>
                  <a:pt x="15" y="233"/>
                  <a:pt x="15" y="233"/>
                  <a:pt x="15" y="233"/>
                </a:cubicBezTo>
                <a:cubicBezTo>
                  <a:pt x="16" y="234"/>
                  <a:pt x="16" y="234"/>
                  <a:pt x="16" y="234"/>
                </a:cubicBezTo>
                <a:cubicBezTo>
                  <a:pt x="17" y="232"/>
                  <a:pt x="17" y="233"/>
                  <a:pt x="18" y="231"/>
                </a:cubicBezTo>
                <a:cubicBezTo>
                  <a:pt x="18" y="231"/>
                  <a:pt x="17" y="231"/>
                  <a:pt x="17" y="230"/>
                </a:cubicBezTo>
                <a:cubicBezTo>
                  <a:pt x="17" y="230"/>
                  <a:pt x="17" y="231"/>
                  <a:pt x="17" y="230"/>
                </a:cubicBezTo>
                <a:cubicBezTo>
                  <a:pt x="17" y="232"/>
                  <a:pt x="16" y="232"/>
                  <a:pt x="15" y="234"/>
                </a:cubicBezTo>
                <a:close/>
                <a:moveTo>
                  <a:pt x="51" y="255"/>
                </a:moveTo>
                <a:cubicBezTo>
                  <a:pt x="51" y="256"/>
                  <a:pt x="50" y="257"/>
                  <a:pt x="51" y="257"/>
                </a:cubicBezTo>
                <a:cubicBezTo>
                  <a:pt x="51" y="256"/>
                  <a:pt x="52" y="256"/>
                  <a:pt x="52" y="255"/>
                </a:cubicBezTo>
                <a:cubicBezTo>
                  <a:pt x="51" y="255"/>
                  <a:pt x="51" y="255"/>
                  <a:pt x="51" y="255"/>
                </a:cubicBezTo>
                <a:close/>
                <a:moveTo>
                  <a:pt x="20" y="235"/>
                </a:moveTo>
                <a:cubicBezTo>
                  <a:pt x="19" y="235"/>
                  <a:pt x="19" y="236"/>
                  <a:pt x="19" y="236"/>
                </a:cubicBezTo>
                <a:cubicBezTo>
                  <a:pt x="20" y="236"/>
                  <a:pt x="20" y="236"/>
                  <a:pt x="20" y="236"/>
                </a:cubicBezTo>
                <a:cubicBezTo>
                  <a:pt x="20" y="236"/>
                  <a:pt x="21" y="235"/>
                  <a:pt x="21" y="235"/>
                </a:cubicBezTo>
                <a:cubicBezTo>
                  <a:pt x="20" y="235"/>
                  <a:pt x="20" y="236"/>
                  <a:pt x="20" y="235"/>
                </a:cubicBezTo>
                <a:close/>
                <a:moveTo>
                  <a:pt x="21" y="238"/>
                </a:moveTo>
                <a:cubicBezTo>
                  <a:pt x="21" y="237"/>
                  <a:pt x="22" y="237"/>
                  <a:pt x="22" y="236"/>
                </a:cubicBezTo>
                <a:cubicBezTo>
                  <a:pt x="21" y="236"/>
                  <a:pt x="21" y="237"/>
                  <a:pt x="21" y="238"/>
                </a:cubicBezTo>
                <a:close/>
                <a:moveTo>
                  <a:pt x="17" y="236"/>
                </a:moveTo>
                <a:cubicBezTo>
                  <a:pt x="18" y="236"/>
                  <a:pt x="18" y="235"/>
                  <a:pt x="18" y="235"/>
                </a:cubicBezTo>
                <a:cubicBezTo>
                  <a:pt x="18" y="235"/>
                  <a:pt x="17" y="236"/>
                  <a:pt x="17" y="236"/>
                </a:cubicBezTo>
                <a:close/>
                <a:moveTo>
                  <a:pt x="23" y="243"/>
                </a:moveTo>
                <a:cubicBezTo>
                  <a:pt x="24" y="243"/>
                  <a:pt x="25" y="241"/>
                  <a:pt x="26" y="240"/>
                </a:cubicBezTo>
                <a:cubicBezTo>
                  <a:pt x="25" y="240"/>
                  <a:pt x="25" y="240"/>
                  <a:pt x="25" y="240"/>
                </a:cubicBezTo>
                <a:cubicBezTo>
                  <a:pt x="24" y="241"/>
                  <a:pt x="24" y="242"/>
                  <a:pt x="23" y="243"/>
                </a:cubicBezTo>
                <a:close/>
                <a:moveTo>
                  <a:pt x="17" y="238"/>
                </a:moveTo>
                <a:cubicBezTo>
                  <a:pt x="17" y="237"/>
                  <a:pt x="18" y="237"/>
                  <a:pt x="18" y="236"/>
                </a:cubicBezTo>
                <a:cubicBezTo>
                  <a:pt x="17" y="236"/>
                  <a:pt x="16" y="237"/>
                  <a:pt x="17" y="238"/>
                </a:cubicBezTo>
                <a:close/>
                <a:moveTo>
                  <a:pt x="35" y="251"/>
                </a:moveTo>
                <a:cubicBezTo>
                  <a:pt x="35" y="252"/>
                  <a:pt x="36" y="250"/>
                  <a:pt x="36" y="250"/>
                </a:cubicBezTo>
                <a:lnTo>
                  <a:pt x="35" y="251"/>
                </a:lnTo>
                <a:close/>
                <a:moveTo>
                  <a:pt x="38" y="255"/>
                </a:moveTo>
                <a:cubicBezTo>
                  <a:pt x="39" y="254"/>
                  <a:pt x="39" y="254"/>
                  <a:pt x="39" y="254"/>
                </a:cubicBezTo>
                <a:cubicBezTo>
                  <a:pt x="39" y="254"/>
                  <a:pt x="38" y="254"/>
                  <a:pt x="38" y="255"/>
                </a:cubicBezTo>
                <a:close/>
                <a:moveTo>
                  <a:pt x="12" y="236"/>
                </a:moveTo>
                <a:cubicBezTo>
                  <a:pt x="12" y="236"/>
                  <a:pt x="12" y="237"/>
                  <a:pt x="12" y="237"/>
                </a:cubicBezTo>
                <a:cubicBezTo>
                  <a:pt x="13" y="236"/>
                  <a:pt x="13" y="236"/>
                  <a:pt x="13" y="236"/>
                </a:cubicBezTo>
                <a:cubicBezTo>
                  <a:pt x="13" y="236"/>
                  <a:pt x="12" y="236"/>
                  <a:pt x="12" y="236"/>
                </a:cubicBezTo>
                <a:close/>
                <a:moveTo>
                  <a:pt x="38" y="253"/>
                </a:moveTo>
                <a:cubicBezTo>
                  <a:pt x="36" y="252"/>
                  <a:pt x="36" y="252"/>
                  <a:pt x="36" y="252"/>
                </a:cubicBezTo>
                <a:cubicBezTo>
                  <a:pt x="36" y="253"/>
                  <a:pt x="37" y="254"/>
                  <a:pt x="38" y="253"/>
                </a:cubicBezTo>
                <a:close/>
                <a:moveTo>
                  <a:pt x="12" y="239"/>
                </a:moveTo>
                <a:cubicBezTo>
                  <a:pt x="13" y="238"/>
                  <a:pt x="13" y="238"/>
                  <a:pt x="13" y="238"/>
                </a:cubicBezTo>
                <a:cubicBezTo>
                  <a:pt x="13" y="238"/>
                  <a:pt x="13" y="239"/>
                  <a:pt x="13" y="238"/>
                </a:cubicBezTo>
                <a:cubicBezTo>
                  <a:pt x="12" y="238"/>
                  <a:pt x="14" y="237"/>
                  <a:pt x="13" y="237"/>
                </a:cubicBezTo>
                <a:cubicBezTo>
                  <a:pt x="12" y="237"/>
                  <a:pt x="12" y="238"/>
                  <a:pt x="12" y="239"/>
                </a:cubicBezTo>
                <a:close/>
                <a:moveTo>
                  <a:pt x="35" y="256"/>
                </a:moveTo>
                <a:cubicBezTo>
                  <a:pt x="35" y="256"/>
                  <a:pt x="36" y="257"/>
                  <a:pt x="36" y="257"/>
                </a:cubicBezTo>
                <a:cubicBezTo>
                  <a:pt x="36" y="256"/>
                  <a:pt x="35" y="256"/>
                  <a:pt x="35" y="256"/>
                </a:cubicBezTo>
                <a:close/>
                <a:moveTo>
                  <a:pt x="27" y="255"/>
                </a:moveTo>
                <a:cubicBezTo>
                  <a:pt x="27" y="255"/>
                  <a:pt x="28" y="254"/>
                  <a:pt x="28" y="254"/>
                </a:cubicBezTo>
                <a:cubicBezTo>
                  <a:pt x="27" y="254"/>
                  <a:pt x="27" y="254"/>
                  <a:pt x="27" y="255"/>
                </a:cubicBezTo>
                <a:close/>
                <a:moveTo>
                  <a:pt x="8" y="244"/>
                </a:moveTo>
                <a:cubicBezTo>
                  <a:pt x="7" y="244"/>
                  <a:pt x="7" y="244"/>
                  <a:pt x="7" y="244"/>
                </a:cubicBezTo>
                <a:cubicBezTo>
                  <a:pt x="8" y="245"/>
                  <a:pt x="8" y="243"/>
                  <a:pt x="7" y="243"/>
                </a:cubicBezTo>
                <a:cubicBezTo>
                  <a:pt x="7" y="243"/>
                  <a:pt x="7" y="243"/>
                  <a:pt x="8" y="244"/>
                </a:cubicBezTo>
                <a:close/>
                <a:moveTo>
                  <a:pt x="6" y="247"/>
                </a:moveTo>
                <a:cubicBezTo>
                  <a:pt x="7" y="248"/>
                  <a:pt x="9" y="244"/>
                  <a:pt x="8" y="244"/>
                </a:cubicBezTo>
                <a:cubicBezTo>
                  <a:pt x="7" y="245"/>
                  <a:pt x="7" y="246"/>
                  <a:pt x="6" y="247"/>
                </a:cubicBezTo>
                <a:close/>
                <a:moveTo>
                  <a:pt x="11" y="248"/>
                </a:moveTo>
                <a:cubicBezTo>
                  <a:pt x="12" y="248"/>
                  <a:pt x="12" y="247"/>
                  <a:pt x="11" y="247"/>
                </a:cubicBezTo>
                <a:cubicBezTo>
                  <a:pt x="11" y="247"/>
                  <a:pt x="11" y="248"/>
                  <a:pt x="11" y="248"/>
                </a:cubicBezTo>
                <a:close/>
                <a:moveTo>
                  <a:pt x="32" y="264"/>
                </a:moveTo>
                <a:cubicBezTo>
                  <a:pt x="33" y="264"/>
                  <a:pt x="33" y="264"/>
                  <a:pt x="33" y="263"/>
                </a:cubicBezTo>
                <a:cubicBezTo>
                  <a:pt x="32" y="263"/>
                  <a:pt x="32" y="263"/>
                  <a:pt x="32" y="264"/>
                </a:cubicBezTo>
                <a:close/>
                <a:moveTo>
                  <a:pt x="10" y="250"/>
                </a:moveTo>
                <a:cubicBezTo>
                  <a:pt x="10" y="250"/>
                  <a:pt x="11" y="249"/>
                  <a:pt x="11" y="249"/>
                </a:cubicBezTo>
                <a:cubicBezTo>
                  <a:pt x="10" y="248"/>
                  <a:pt x="10" y="248"/>
                  <a:pt x="10" y="248"/>
                </a:cubicBezTo>
                <a:cubicBezTo>
                  <a:pt x="10" y="249"/>
                  <a:pt x="9" y="249"/>
                  <a:pt x="10" y="250"/>
                </a:cubicBezTo>
                <a:close/>
                <a:moveTo>
                  <a:pt x="7" y="252"/>
                </a:moveTo>
                <a:cubicBezTo>
                  <a:pt x="7" y="251"/>
                  <a:pt x="9" y="249"/>
                  <a:pt x="8" y="248"/>
                </a:cubicBezTo>
                <a:cubicBezTo>
                  <a:pt x="8" y="249"/>
                  <a:pt x="6" y="251"/>
                  <a:pt x="7" y="252"/>
                </a:cubicBezTo>
                <a:close/>
                <a:moveTo>
                  <a:pt x="3" y="247"/>
                </a:moveTo>
                <a:cubicBezTo>
                  <a:pt x="3" y="246"/>
                  <a:pt x="4" y="246"/>
                  <a:pt x="4" y="246"/>
                </a:cubicBezTo>
                <a:cubicBezTo>
                  <a:pt x="3" y="246"/>
                  <a:pt x="2" y="246"/>
                  <a:pt x="3" y="247"/>
                </a:cubicBezTo>
                <a:close/>
                <a:moveTo>
                  <a:pt x="0" y="255"/>
                </a:moveTo>
                <a:cubicBezTo>
                  <a:pt x="1" y="253"/>
                  <a:pt x="3" y="253"/>
                  <a:pt x="2" y="251"/>
                </a:cubicBezTo>
                <a:cubicBezTo>
                  <a:pt x="2" y="253"/>
                  <a:pt x="0" y="254"/>
                  <a:pt x="0" y="255"/>
                </a:cubicBezTo>
                <a:close/>
                <a:moveTo>
                  <a:pt x="30" y="271"/>
                </a:moveTo>
                <a:cubicBezTo>
                  <a:pt x="30" y="271"/>
                  <a:pt x="31" y="271"/>
                  <a:pt x="31" y="271"/>
                </a:cubicBezTo>
                <a:cubicBezTo>
                  <a:pt x="31" y="271"/>
                  <a:pt x="30" y="270"/>
                  <a:pt x="30" y="271"/>
                </a:cubicBezTo>
                <a:close/>
                <a:moveTo>
                  <a:pt x="34" y="274"/>
                </a:moveTo>
                <a:cubicBezTo>
                  <a:pt x="35" y="275"/>
                  <a:pt x="34" y="275"/>
                  <a:pt x="35" y="275"/>
                </a:cubicBezTo>
                <a:cubicBezTo>
                  <a:pt x="36" y="275"/>
                  <a:pt x="35" y="275"/>
                  <a:pt x="35" y="274"/>
                </a:cubicBezTo>
                <a:cubicBezTo>
                  <a:pt x="35" y="274"/>
                  <a:pt x="35" y="274"/>
                  <a:pt x="34" y="274"/>
                </a:cubicBezTo>
                <a:close/>
                <a:moveTo>
                  <a:pt x="3" y="254"/>
                </a:moveTo>
                <a:cubicBezTo>
                  <a:pt x="2" y="254"/>
                  <a:pt x="2" y="254"/>
                  <a:pt x="2" y="253"/>
                </a:cubicBezTo>
                <a:cubicBezTo>
                  <a:pt x="2" y="254"/>
                  <a:pt x="2" y="254"/>
                  <a:pt x="2" y="254"/>
                </a:cubicBezTo>
                <a:cubicBezTo>
                  <a:pt x="2" y="254"/>
                  <a:pt x="4" y="254"/>
                  <a:pt x="3" y="253"/>
                </a:cubicBezTo>
                <a:lnTo>
                  <a:pt x="3" y="254"/>
                </a:lnTo>
                <a:close/>
                <a:moveTo>
                  <a:pt x="27" y="271"/>
                </a:moveTo>
                <a:cubicBezTo>
                  <a:pt x="27" y="271"/>
                  <a:pt x="27" y="272"/>
                  <a:pt x="28" y="271"/>
                </a:cubicBezTo>
                <a:cubicBezTo>
                  <a:pt x="28" y="271"/>
                  <a:pt x="27" y="270"/>
                  <a:pt x="27" y="271"/>
                </a:cubicBezTo>
                <a:close/>
                <a:moveTo>
                  <a:pt x="31" y="278"/>
                </a:moveTo>
                <a:cubicBezTo>
                  <a:pt x="31" y="277"/>
                  <a:pt x="30" y="277"/>
                  <a:pt x="30" y="276"/>
                </a:cubicBezTo>
                <a:cubicBezTo>
                  <a:pt x="30" y="277"/>
                  <a:pt x="31" y="277"/>
                  <a:pt x="31" y="278"/>
                </a:cubicBezTo>
                <a:close/>
                <a:moveTo>
                  <a:pt x="31" y="281"/>
                </a:moveTo>
                <a:cubicBezTo>
                  <a:pt x="32" y="281"/>
                  <a:pt x="32" y="281"/>
                  <a:pt x="32" y="281"/>
                </a:cubicBezTo>
                <a:cubicBezTo>
                  <a:pt x="32" y="280"/>
                  <a:pt x="32" y="280"/>
                  <a:pt x="33" y="280"/>
                </a:cubicBezTo>
                <a:cubicBezTo>
                  <a:pt x="33" y="280"/>
                  <a:pt x="33" y="279"/>
                  <a:pt x="33" y="279"/>
                </a:cubicBezTo>
                <a:cubicBezTo>
                  <a:pt x="32" y="280"/>
                  <a:pt x="32" y="281"/>
                  <a:pt x="31" y="281"/>
                </a:cubicBezTo>
                <a:close/>
                <a:moveTo>
                  <a:pt x="782" y="255"/>
                </a:moveTo>
                <a:cubicBezTo>
                  <a:pt x="781" y="255"/>
                  <a:pt x="779" y="253"/>
                  <a:pt x="779" y="256"/>
                </a:cubicBezTo>
                <a:cubicBezTo>
                  <a:pt x="781" y="259"/>
                  <a:pt x="782" y="261"/>
                  <a:pt x="783" y="263"/>
                </a:cubicBezTo>
                <a:cubicBezTo>
                  <a:pt x="781" y="263"/>
                  <a:pt x="777" y="259"/>
                  <a:pt x="774" y="258"/>
                </a:cubicBezTo>
                <a:cubicBezTo>
                  <a:pt x="775" y="259"/>
                  <a:pt x="777" y="263"/>
                  <a:pt x="778" y="264"/>
                </a:cubicBezTo>
                <a:cubicBezTo>
                  <a:pt x="779" y="267"/>
                  <a:pt x="779" y="268"/>
                  <a:pt x="780" y="271"/>
                </a:cubicBezTo>
                <a:cubicBezTo>
                  <a:pt x="779" y="271"/>
                  <a:pt x="779" y="271"/>
                  <a:pt x="779" y="272"/>
                </a:cubicBezTo>
                <a:cubicBezTo>
                  <a:pt x="776" y="269"/>
                  <a:pt x="775" y="267"/>
                  <a:pt x="772" y="264"/>
                </a:cubicBezTo>
                <a:cubicBezTo>
                  <a:pt x="771" y="262"/>
                  <a:pt x="772" y="262"/>
                  <a:pt x="771" y="260"/>
                </a:cubicBezTo>
                <a:cubicBezTo>
                  <a:pt x="770" y="259"/>
                  <a:pt x="767" y="254"/>
                  <a:pt x="766" y="252"/>
                </a:cubicBezTo>
                <a:cubicBezTo>
                  <a:pt x="766" y="254"/>
                  <a:pt x="763" y="249"/>
                  <a:pt x="762" y="246"/>
                </a:cubicBezTo>
                <a:cubicBezTo>
                  <a:pt x="763" y="250"/>
                  <a:pt x="761" y="249"/>
                  <a:pt x="764" y="255"/>
                </a:cubicBezTo>
                <a:cubicBezTo>
                  <a:pt x="763" y="252"/>
                  <a:pt x="764" y="254"/>
                  <a:pt x="765" y="256"/>
                </a:cubicBezTo>
                <a:cubicBezTo>
                  <a:pt x="765" y="257"/>
                  <a:pt x="765" y="255"/>
                  <a:pt x="765" y="255"/>
                </a:cubicBezTo>
                <a:cubicBezTo>
                  <a:pt x="766" y="256"/>
                  <a:pt x="766" y="257"/>
                  <a:pt x="766" y="258"/>
                </a:cubicBezTo>
                <a:cubicBezTo>
                  <a:pt x="767" y="259"/>
                  <a:pt x="768" y="260"/>
                  <a:pt x="770" y="260"/>
                </a:cubicBezTo>
                <a:cubicBezTo>
                  <a:pt x="770" y="262"/>
                  <a:pt x="771" y="264"/>
                  <a:pt x="772" y="267"/>
                </a:cubicBezTo>
                <a:cubicBezTo>
                  <a:pt x="771" y="267"/>
                  <a:pt x="768" y="261"/>
                  <a:pt x="769" y="264"/>
                </a:cubicBezTo>
                <a:cubicBezTo>
                  <a:pt x="768" y="262"/>
                  <a:pt x="766" y="259"/>
                  <a:pt x="766" y="260"/>
                </a:cubicBezTo>
                <a:cubicBezTo>
                  <a:pt x="766" y="259"/>
                  <a:pt x="764" y="256"/>
                  <a:pt x="764" y="255"/>
                </a:cubicBezTo>
                <a:cubicBezTo>
                  <a:pt x="763" y="254"/>
                  <a:pt x="762" y="254"/>
                  <a:pt x="761" y="253"/>
                </a:cubicBezTo>
                <a:cubicBezTo>
                  <a:pt x="761" y="252"/>
                  <a:pt x="762" y="253"/>
                  <a:pt x="762" y="252"/>
                </a:cubicBezTo>
                <a:cubicBezTo>
                  <a:pt x="762" y="251"/>
                  <a:pt x="761" y="249"/>
                  <a:pt x="761" y="249"/>
                </a:cubicBezTo>
                <a:cubicBezTo>
                  <a:pt x="757" y="243"/>
                  <a:pt x="757" y="246"/>
                  <a:pt x="752" y="241"/>
                </a:cubicBezTo>
                <a:cubicBezTo>
                  <a:pt x="752" y="241"/>
                  <a:pt x="755" y="244"/>
                  <a:pt x="755" y="245"/>
                </a:cubicBezTo>
                <a:cubicBezTo>
                  <a:pt x="755" y="246"/>
                  <a:pt x="755" y="245"/>
                  <a:pt x="755" y="244"/>
                </a:cubicBezTo>
                <a:cubicBezTo>
                  <a:pt x="755" y="244"/>
                  <a:pt x="755" y="246"/>
                  <a:pt x="756" y="246"/>
                </a:cubicBezTo>
                <a:cubicBezTo>
                  <a:pt x="757" y="248"/>
                  <a:pt x="756" y="247"/>
                  <a:pt x="757" y="249"/>
                </a:cubicBezTo>
                <a:cubicBezTo>
                  <a:pt x="755" y="246"/>
                  <a:pt x="755" y="248"/>
                  <a:pt x="753" y="248"/>
                </a:cubicBezTo>
                <a:cubicBezTo>
                  <a:pt x="752" y="245"/>
                  <a:pt x="751" y="244"/>
                  <a:pt x="750" y="245"/>
                </a:cubicBezTo>
                <a:cubicBezTo>
                  <a:pt x="748" y="242"/>
                  <a:pt x="747" y="243"/>
                  <a:pt x="745" y="239"/>
                </a:cubicBezTo>
                <a:cubicBezTo>
                  <a:pt x="744" y="239"/>
                  <a:pt x="744" y="239"/>
                  <a:pt x="744" y="239"/>
                </a:cubicBezTo>
                <a:cubicBezTo>
                  <a:pt x="743" y="237"/>
                  <a:pt x="741" y="236"/>
                  <a:pt x="739" y="233"/>
                </a:cubicBezTo>
                <a:cubicBezTo>
                  <a:pt x="739" y="232"/>
                  <a:pt x="739" y="231"/>
                  <a:pt x="740" y="231"/>
                </a:cubicBezTo>
                <a:cubicBezTo>
                  <a:pt x="741" y="233"/>
                  <a:pt x="741" y="234"/>
                  <a:pt x="742" y="234"/>
                </a:cubicBezTo>
                <a:cubicBezTo>
                  <a:pt x="742" y="234"/>
                  <a:pt x="741" y="231"/>
                  <a:pt x="743" y="234"/>
                </a:cubicBezTo>
                <a:cubicBezTo>
                  <a:pt x="743" y="233"/>
                  <a:pt x="742" y="232"/>
                  <a:pt x="741" y="231"/>
                </a:cubicBezTo>
                <a:cubicBezTo>
                  <a:pt x="740" y="230"/>
                  <a:pt x="741" y="231"/>
                  <a:pt x="740" y="231"/>
                </a:cubicBezTo>
                <a:cubicBezTo>
                  <a:pt x="739" y="227"/>
                  <a:pt x="737" y="229"/>
                  <a:pt x="736" y="226"/>
                </a:cubicBezTo>
                <a:cubicBezTo>
                  <a:pt x="736" y="227"/>
                  <a:pt x="735" y="226"/>
                  <a:pt x="733" y="224"/>
                </a:cubicBezTo>
                <a:cubicBezTo>
                  <a:pt x="734" y="226"/>
                  <a:pt x="737" y="229"/>
                  <a:pt x="738" y="231"/>
                </a:cubicBezTo>
                <a:cubicBezTo>
                  <a:pt x="735" y="229"/>
                  <a:pt x="728" y="217"/>
                  <a:pt x="726" y="218"/>
                </a:cubicBezTo>
                <a:cubicBezTo>
                  <a:pt x="724" y="215"/>
                  <a:pt x="723" y="213"/>
                  <a:pt x="721" y="210"/>
                </a:cubicBezTo>
                <a:cubicBezTo>
                  <a:pt x="715" y="205"/>
                  <a:pt x="707" y="195"/>
                  <a:pt x="698" y="186"/>
                </a:cubicBezTo>
                <a:cubicBezTo>
                  <a:pt x="698" y="186"/>
                  <a:pt x="701" y="188"/>
                  <a:pt x="700" y="188"/>
                </a:cubicBezTo>
                <a:cubicBezTo>
                  <a:pt x="696" y="184"/>
                  <a:pt x="693" y="182"/>
                  <a:pt x="688" y="177"/>
                </a:cubicBezTo>
                <a:cubicBezTo>
                  <a:pt x="689" y="178"/>
                  <a:pt x="690" y="178"/>
                  <a:pt x="690" y="177"/>
                </a:cubicBezTo>
                <a:cubicBezTo>
                  <a:pt x="689" y="176"/>
                  <a:pt x="689" y="176"/>
                  <a:pt x="689" y="176"/>
                </a:cubicBezTo>
                <a:cubicBezTo>
                  <a:pt x="687" y="174"/>
                  <a:pt x="689" y="177"/>
                  <a:pt x="688" y="177"/>
                </a:cubicBezTo>
                <a:cubicBezTo>
                  <a:pt x="686" y="175"/>
                  <a:pt x="687" y="175"/>
                  <a:pt x="686" y="174"/>
                </a:cubicBezTo>
                <a:cubicBezTo>
                  <a:pt x="684" y="172"/>
                  <a:pt x="686" y="174"/>
                  <a:pt x="684" y="173"/>
                </a:cubicBezTo>
                <a:cubicBezTo>
                  <a:pt x="683" y="172"/>
                  <a:pt x="682" y="169"/>
                  <a:pt x="681" y="170"/>
                </a:cubicBezTo>
                <a:cubicBezTo>
                  <a:pt x="680" y="169"/>
                  <a:pt x="681" y="169"/>
                  <a:pt x="681" y="169"/>
                </a:cubicBezTo>
                <a:cubicBezTo>
                  <a:pt x="680" y="168"/>
                  <a:pt x="679" y="168"/>
                  <a:pt x="678" y="168"/>
                </a:cubicBezTo>
                <a:cubicBezTo>
                  <a:pt x="676" y="165"/>
                  <a:pt x="672" y="163"/>
                  <a:pt x="672" y="161"/>
                </a:cubicBezTo>
                <a:cubicBezTo>
                  <a:pt x="670" y="160"/>
                  <a:pt x="662" y="154"/>
                  <a:pt x="657" y="149"/>
                </a:cubicBezTo>
                <a:cubicBezTo>
                  <a:pt x="660" y="152"/>
                  <a:pt x="654" y="146"/>
                  <a:pt x="654" y="146"/>
                </a:cubicBezTo>
                <a:cubicBezTo>
                  <a:pt x="653" y="145"/>
                  <a:pt x="653" y="145"/>
                  <a:pt x="652" y="145"/>
                </a:cubicBezTo>
                <a:cubicBezTo>
                  <a:pt x="648" y="142"/>
                  <a:pt x="644" y="139"/>
                  <a:pt x="645" y="138"/>
                </a:cubicBezTo>
                <a:cubicBezTo>
                  <a:pt x="641" y="135"/>
                  <a:pt x="641" y="135"/>
                  <a:pt x="641" y="135"/>
                </a:cubicBezTo>
                <a:cubicBezTo>
                  <a:pt x="642" y="137"/>
                  <a:pt x="641" y="136"/>
                  <a:pt x="640" y="136"/>
                </a:cubicBezTo>
                <a:cubicBezTo>
                  <a:pt x="637" y="133"/>
                  <a:pt x="636" y="133"/>
                  <a:pt x="633" y="130"/>
                </a:cubicBezTo>
                <a:cubicBezTo>
                  <a:pt x="633" y="130"/>
                  <a:pt x="632" y="129"/>
                  <a:pt x="633" y="129"/>
                </a:cubicBezTo>
                <a:cubicBezTo>
                  <a:pt x="629" y="126"/>
                  <a:pt x="631" y="129"/>
                  <a:pt x="629" y="128"/>
                </a:cubicBezTo>
                <a:cubicBezTo>
                  <a:pt x="628" y="126"/>
                  <a:pt x="625" y="124"/>
                  <a:pt x="622" y="123"/>
                </a:cubicBezTo>
                <a:cubicBezTo>
                  <a:pt x="626" y="124"/>
                  <a:pt x="620" y="120"/>
                  <a:pt x="618" y="120"/>
                </a:cubicBezTo>
                <a:cubicBezTo>
                  <a:pt x="618" y="120"/>
                  <a:pt x="620" y="122"/>
                  <a:pt x="621" y="122"/>
                </a:cubicBezTo>
                <a:cubicBezTo>
                  <a:pt x="623" y="124"/>
                  <a:pt x="615" y="119"/>
                  <a:pt x="617" y="119"/>
                </a:cubicBezTo>
                <a:cubicBezTo>
                  <a:pt x="614" y="117"/>
                  <a:pt x="614" y="117"/>
                  <a:pt x="614" y="117"/>
                </a:cubicBezTo>
                <a:cubicBezTo>
                  <a:pt x="613" y="116"/>
                  <a:pt x="614" y="118"/>
                  <a:pt x="611" y="116"/>
                </a:cubicBezTo>
                <a:cubicBezTo>
                  <a:pt x="611" y="116"/>
                  <a:pt x="613" y="116"/>
                  <a:pt x="612" y="115"/>
                </a:cubicBezTo>
                <a:cubicBezTo>
                  <a:pt x="610" y="114"/>
                  <a:pt x="612" y="116"/>
                  <a:pt x="610" y="115"/>
                </a:cubicBezTo>
                <a:cubicBezTo>
                  <a:pt x="607" y="112"/>
                  <a:pt x="602" y="111"/>
                  <a:pt x="596" y="106"/>
                </a:cubicBezTo>
                <a:cubicBezTo>
                  <a:pt x="596" y="106"/>
                  <a:pt x="595" y="106"/>
                  <a:pt x="595" y="105"/>
                </a:cubicBezTo>
                <a:cubicBezTo>
                  <a:pt x="594" y="105"/>
                  <a:pt x="594" y="105"/>
                  <a:pt x="594" y="106"/>
                </a:cubicBezTo>
                <a:cubicBezTo>
                  <a:pt x="587" y="101"/>
                  <a:pt x="583" y="99"/>
                  <a:pt x="576" y="95"/>
                </a:cubicBezTo>
                <a:cubicBezTo>
                  <a:pt x="573" y="94"/>
                  <a:pt x="576" y="96"/>
                  <a:pt x="575" y="96"/>
                </a:cubicBezTo>
                <a:cubicBezTo>
                  <a:pt x="575" y="95"/>
                  <a:pt x="571" y="94"/>
                  <a:pt x="571" y="94"/>
                </a:cubicBezTo>
                <a:cubicBezTo>
                  <a:pt x="568" y="92"/>
                  <a:pt x="566" y="90"/>
                  <a:pt x="562" y="88"/>
                </a:cubicBezTo>
                <a:cubicBezTo>
                  <a:pt x="555" y="85"/>
                  <a:pt x="548" y="82"/>
                  <a:pt x="540" y="79"/>
                </a:cubicBezTo>
                <a:cubicBezTo>
                  <a:pt x="540" y="78"/>
                  <a:pt x="540" y="78"/>
                  <a:pt x="540" y="78"/>
                </a:cubicBezTo>
                <a:cubicBezTo>
                  <a:pt x="537" y="77"/>
                  <a:pt x="535" y="76"/>
                  <a:pt x="533" y="75"/>
                </a:cubicBezTo>
                <a:cubicBezTo>
                  <a:pt x="530" y="74"/>
                  <a:pt x="529" y="74"/>
                  <a:pt x="526" y="73"/>
                </a:cubicBezTo>
                <a:cubicBezTo>
                  <a:pt x="526" y="72"/>
                  <a:pt x="526" y="72"/>
                  <a:pt x="526" y="72"/>
                </a:cubicBezTo>
                <a:cubicBezTo>
                  <a:pt x="521" y="71"/>
                  <a:pt x="517" y="70"/>
                  <a:pt x="514" y="68"/>
                </a:cubicBezTo>
                <a:cubicBezTo>
                  <a:pt x="510" y="68"/>
                  <a:pt x="504" y="65"/>
                  <a:pt x="502" y="64"/>
                </a:cubicBezTo>
                <a:cubicBezTo>
                  <a:pt x="500" y="63"/>
                  <a:pt x="502" y="65"/>
                  <a:pt x="502" y="65"/>
                </a:cubicBezTo>
                <a:cubicBezTo>
                  <a:pt x="497" y="64"/>
                  <a:pt x="493" y="62"/>
                  <a:pt x="488" y="60"/>
                </a:cubicBezTo>
                <a:cubicBezTo>
                  <a:pt x="485" y="60"/>
                  <a:pt x="481" y="60"/>
                  <a:pt x="480" y="59"/>
                </a:cubicBezTo>
                <a:cubicBezTo>
                  <a:pt x="483" y="59"/>
                  <a:pt x="485" y="60"/>
                  <a:pt x="484" y="59"/>
                </a:cubicBezTo>
                <a:cubicBezTo>
                  <a:pt x="482" y="58"/>
                  <a:pt x="480" y="59"/>
                  <a:pt x="480" y="58"/>
                </a:cubicBezTo>
                <a:cubicBezTo>
                  <a:pt x="479" y="58"/>
                  <a:pt x="479" y="58"/>
                  <a:pt x="479" y="59"/>
                </a:cubicBezTo>
                <a:cubicBezTo>
                  <a:pt x="474" y="58"/>
                  <a:pt x="470" y="57"/>
                  <a:pt x="468" y="56"/>
                </a:cubicBezTo>
                <a:cubicBezTo>
                  <a:pt x="466" y="56"/>
                  <a:pt x="469" y="57"/>
                  <a:pt x="464" y="56"/>
                </a:cubicBezTo>
                <a:cubicBezTo>
                  <a:pt x="465" y="55"/>
                  <a:pt x="461" y="54"/>
                  <a:pt x="459" y="54"/>
                </a:cubicBezTo>
                <a:cubicBezTo>
                  <a:pt x="459" y="54"/>
                  <a:pt x="459" y="54"/>
                  <a:pt x="458" y="54"/>
                </a:cubicBezTo>
                <a:cubicBezTo>
                  <a:pt x="458" y="54"/>
                  <a:pt x="459" y="54"/>
                  <a:pt x="461" y="54"/>
                </a:cubicBezTo>
                <a:cubicBezTo>
                  <a:pt x="461" y="53"/>
                  <a:pt x="460" y="53"/>
                  <a:pt x="458" y="53"/>
                </a:cubicBezTo>
                <a:cubicBezTo>
                  <a:pt x="457" y="53"/>
                  <a:pt x="456" y="53"/>
                  <a:pt x="456" y="54"/>
                </a:cubicBezTo>
                <a:cubicBezTo>
                  <a:pt x="453" y="53"/>
                  <a:pt x="452" y="52"/>
                  <a:pt x="450" y="52"/>
                </a:cubicBezTo>
                <a:cubicBezTo>
                  <a:pt x="448" y="51"/>
                  <a:pt x="451" y="52"/>
                  <a:pt x="450" y="52"/>
                </a:cubicBezTo>
                <a:cubicBezTo>
                  <a:pt x="442" y="51"/>
                  <a:pt x="434" y="51"/>
                  <a:pt x="428" y="49"/>
                </a:cubicBezTo>
                <a:cubicBezTo>
                  <a:pt x="426" y="49"/>
                  <a:pt x="429" y="50"/>
                  <a:pt x="427" y="50"/>
                </a:cubicBezTo>
                <a:cubicBezTo>
                  <a:pt x="424" y="50"/>
                  <a:pt x="424" y="49"/>
                  <a:pt x="426" y="49"/>
                </a:cubicBezTo>
                <a:cubicBezTo>
                  <a:pt x="426" y="48"/>
                  <a:pt x="425" y="49"/>
                  <a:pt x="423" y="48"/>
                </a:cubicBezTo>
                <a:cubicBezTo>
                  <a:pt x="423" y="49"/>
                  <a:pt x="423" y="49"/>
                  <a:pt x="423" y="49"/>
                </a:cubicBezTo>
                <a:cubicBezTo>
                  <a:pt x="416" y="48"/>
                  <a:pt x="410" y="48"/>
                  <a:pt x="402" y="48"/>
                </a:cubicBezTo>
                <a:cubicBezTo>
                  <a:pt x="404" y="47"/>
                  <a:pt x="401" y="47"/>
                  <a:pt x="397" y="47"/>
                </a:cubicBezTo>
                <a:cubicBezTo>
                  <a:pt x="397" y="46"/>
                  <a:pt x="397" y="46"/>
                  <a:pt x="397" y="46"/>
                </a:cubicBezTo>
                <a:cubicBezTo>
                  <a:pt x="394" y="47"/>
                  <a:pt x="393" y="46"/>
                  <a:pt x="391" y="46"/>
                </a:cubicBezTo>
                <a:cubicBezTo>
                  <a:pt x="389" y="46"/>
                  <a:pt x="395" y="47"/>
                  <a:pt x="393" y="48"/>
                </a:cubicBezTo>
                <a:cubicBezTo>
                  <a:pt x="390" y="47"/>
                  <a:pt x="390" y="47"/>
                  <a:pt x="388" y="47"/>
                </a:cubicBezTo>
                <a:cubicBezTo>
                  <a:pt x="386" y="47"/>
                  <a:pt x="388" y="47"/>
                  <a:pt x="388" y="48"/>
                </a:cubicBezTo>
                <a:cubicBezTo>
                  <a:pt x="385" y="48"/>
                  <a:pt x="385" y="47"/>
                  <a:pt x="382" y="48"/>
                </a:cubicBezTo>
                <a:cubicBezTo>
                  <a:pt x="382" y="47"/>
                  <a:pt x="383" y="47"/>
                  <a:pt x="384" y="47"/>
                </a:cubicBezTo>
                <a:cubicBezTo>
                  <a:pt x="383" y="47"/>
                  <a:pt x="380" y="48"/>
                  <a:pt x="380" y="47"/>
                </a:cubicBezTo>
                <a:cubicBezTo>
                  <a:pt x="379" y="47"/>
                  <a:pt x="380" y="48"/>
                  <a:pt x="377" y="48"/>
                </a:cubicBezTo>
                <a:cubicBezTo>
                  <a:pt x="376" y="47"/>
                  <a:pt x="377" y="47"/>
                  <a:pt x="376" y="47"/>
                </a:cubicBezTo>
                <a:cubicBezTo>
                  <a:pt x="375" y="47"/>
                  <a:pt x="371" y="48"/>
                  <a:pt x="375" y="48"/>
                </a:cubicBezTo>
                <a:cubicBezTo>
                  <a:pt x="374" y="48"/>
                  <a:pt x="373" y="49"/>
                  <a:pt x="371" y="49"/>
                </a:cubicBezTo>
                <a:cubicBezTo>
                  <a:pt x="372" y="48"/>
                  <a:pt x="370" y="48"/>
                  <a:pt x="371" y="47"/>
                </a:cubicBezTo>
                <a:cubicBezTo>
                  <a:pt x="370" y="47"/>
                  <a:pt x="367" y="48"/>
                  <a:pt x="368" y="47"/>
                </a:cubicBezTo>
                <a:cubicBezTo>
                  <a:pt x="365" y="48"/>
                  <a:pt x="363" y="48"/>
                  <a:pt x="361" y="48"/>
                </a:cubicBezTo>
                <a:cubicBezTo>
                  <a:pt x="361" y="47"/>
                  <a:pt x="362" y="47"/>
                  <a:pt x="363" y="47"/>
                </a:cubicBezTo>
                <a:cubicBezTo>
                  <a:pt x="363" y="47"/>
                  <a:pt x="361" y="47"/>
                  <a:pt x="359" y="47"/>
                </a:cubicBezTo>
                <a:cubicBezTo>
                  <a:pt x="358" y="48"/>
                  <a:pt x="355" y="48"/>
                  <a:pt x="351" y="48"/>
                </a:cubicBezTo>
                <a:cubicBezTo>
                  <a:pt x="351" y="49"/>
                  <a:pt x="354" y="48"/>
                  <a:pt x="354" y="49"/>
                </a:cubicBezTo>
                <a:cubicBezTo>
                  <a:pt x="350" y="50"/>
                  <a:pt x="351" y="49"/>
                  <a:pt x="348" y="49"/>
                </a:cubicBezTo>
                <a:cubicBezTo>
                  <a:pt x="350" y="50"/>
                  <a:pt x="344" y="50"/>
                  <a:pt x="342" y="50"/>
                </a:cubicBezTo>
                <a:cubicBezTo>
                  <a:pt x="340" y="50"/>
                  <a:pt x="343" y="50"/>
                  <a:pt x="341" y="51"/>
                </a:cubicBezTo>
                <a:cubicBezTo>
                  <a:pt x="336" y="52"/>
                  <a:pt x="334" y="52"/>
                  <a:pt x="332" y="51"/>
                </a:cubicBezTo>
                <a:cubicBezTo>
                  <a:pt x="334" y="50"/>
                  <a:pt x="335" y="51"/>
                  <a:pt x="335" y="51"/>
                </a:cubicBezTo>
                <a:cubicBezTo>
                  <a:pt x="336" y="51"/>
                  <a:pt x="336" y="51"/>
                  <a:pt x="336" y="51"/>
                </a:cubicBezTo>
                <a:cubicBezTo>
                  <a:pt x="336" y="50"/>
                  <a:pt x="334" y="51"/>
                  <a:pt x="335" y="50"/>
                </a:cubicBezTo>
                <a:cubicBezTo>
                  <a:pt x="331" y="51"/>
                  <a:pt x="331" y="51"/>
                  <a:pt x="331" y="52"/>
                </a:cubicBezTo>
                <a:cubicBezTo>
                  <a:pt x="330" y="51"/>
                  <a:pt x="326" y="51"/>
                  <a:pt x="326" y="52"/>
                </a:cubicBezTo>
                <a:cubicBezTo>
                  <a:pt x="323" y="53"/>
                  <a:pt x="325" y="52"/>
                  <a:pt x="326" y="51"/>
                </a:cubicBezTo>
                <a:cubicBezTo>
                  <a:pt x="326" y="51"/>
                  <a:pt x="322" y="52"/>
                  <a:pt x="321" y="53"/>
                </a:cubicBezTo>
                <a:cubicBezTo>
                  <a:pt x="321" y="53"/>
                  <a:pt x="322" y="53"/>
                  <a:pt x="323" y="53"/>
                </a:cubicBezTo>
                <a:cubicBezTo>
                  <a:pt x="321" y="53"/>
                  <a:pt x="315" y="54"/>
                  <a:pt x="316" y="55"/>
                </a:cubicBezTo>
                <a:cubicBezTo>
                  <a:pt x="314" y="56"/>
                  <a:pt x="314" y="55"/>
                  <a:pt x="312" y="55"/>
                </a:cubicBezTo>
                <a:cubicBezTo>
                  <a:pt x="313" y="55"/>
                  <a:pt x="314" y="54"/>
                  <a:pt x="315" y="54"/>
                </a:cubicBezTo>
                <a:cubicBezTo>
                  <a:pt x="317" y="53"/>
                  <a:pt x="317" y="53"/>
                  <a:pt x="320" y="52"/>
                </a:cubicBezTo>
                <a:cubicBezTo>
                  <a:pt x="319" y="52"/>
                  <a:pt x="314" y="54"/>
                  <a:pt x="313" y="54"/>
                </a:cubicBezTo>
                <a:cubicBezTo>
                  <a:pt x="310" y="54"/>
                  <a:pt x="314" y="54"/>
                  <a:pt x="312" y="55"/>
                </a:cubicBezTo>
                <a:cubicBezTo>
                  <a:pt x="308" y="56"/>
                  <a:pt x="308" y="56"/>
                  <a:pt x="304" y="57"/>
                </a:cubicBezTo>
                <a:cubicBezTo>
                  <a:pt x="305" y="57"/>
                  <a:pt x="307" y="57"/>
                  <a:pt x="307" y="56"/>
                </a:cubicBezTo>
                <a:cubicBezTo>
                  <a:pt x="305" y="56"/>
                  <a:pt x="302" y="58"/>
                  <a:pt x="302" y="58"/>
                </a:cubicBezTo>
                <a:cubicBezTo>
                  <a:pt x="299" y="59"/>
                  <a:pt x="304" y="57"/>
                  <a:pt x="301" y="58"/>
                </a:cubicBezTo>
                <a:cubicBezTo>
                  <a:pt x="301" y="57"/>
                  <a:pt x="304" y="57"/>
                  <a:pt x="303" y="57"/>
                </a:cubicBezTo>
                <a:cubicBezTo>
                  <a:pt x="303" y="57"/>
                  <a:pt x="298" y="58"/>
                  <a:pt x="297" y="58"/>
                </a:cubicBezTo>
                <a:cubicBezTo>
                  <a:pt x="298" y="59"/>
                  <a:pt x="301" y="57"/>
                  <a:pt x="301" y="58"/>
                </a:cubicBezTo>
                <a:cubicBezTo>
                  <a:pt x="296" y="59"/>
                  <a:pt x="295" y="60"/>
                  <a:pt x="292" y="60"/>
                </a:cubicBezTo>
                <a:cubicBezTo>
                  <a:pt x="290" y="61"/>
                  <a:pt x="289" y="61"/>
                  <a:pt x="289" y="62"/>
                </a:cubicBezTo>
                <a:cubicBezTo>
                  <a:pt x="288" y="62"/>
                  <a:pt x="283" y="62"/>
                  <a:pt x="283" y="63"/>
                </a:cubicBezTo>
                <a:cubicBezTo>
                  <a:pt x="279" y="65"/>
                  <a:pt x="279" y="64"/>
                  <a:pt x="276" y="65"/>
                </a:cubicBezTo>
                <a:cubicBezTo>
                  <a:pt x="274" y="66"/>
                  <a:pt x="277" y="66"/>
                  <a:pt x="276" y="66"/>
                </a:cubicBezTo>
                <a:cubicBezTo>
                  <a:pt x="273" y="67"/>
                  <a:pt x="273" y="67"/>
                  <a:pt x="273" y="67"/>
                </a:cubicBezTo>
                <a:cubicBezTo>
                  <a:pt x="275" y="65"/>
                  <a:pt x="264" y="71"/>
                  <a:pt x="260" y="71"/>
                </a:cubicBezTo>
                <a:cubicBezTo>
                  <a:pt x="259" y="72"/>
                  <a:pt x="259" y="72"/>
                  <a:pt x="259" y="73"/>
                </a:cubicBezTo>
                <a:cubicBezTo>
                  <a:pt x="257" y="73"/>
                  <a:pt x="254" y="74"/>
                  <a:pt x="253" y="75"/>
                </a:cubicBezTo>
                <a:cubicBezTo>
                  <a:pt x="253" y="75"/>
                  <a:pt x="253" y="75"/>
                  <a:pt x="253" y="74"/>
                </a:cubicBezTo>
                <a:cubicBezTo>
                  <a:pt x="248" y="77"/>
                  <a:pt x="246" y="78"/>
                  <a:pt x="239" y="81"/>
                </a:cubicBezTo>
                <a:cubicBezTo>
                  <a:pt x="240" y="80"/>
                  <a:pt x="244" y="78"/>
                  <a:pt x="245" y="78"/>
                </a:cubicBezTo>
                <a:cubicBezTo>
                  <a:pt x="244" y="78"/>
                  <a:pt x="244" y="76"/>
                  <a:pt x="243" y="77"/>
                </a:cubicBezTo>
                <a:cubicBezTo>
                  <a:pt x="243" y="77"/>
                  <a:pt x="242" y="76"/>
                  <a:pt x="243" y="75"/>
                </a:cubicBezTo>
                <a:cubicBezTo>
                  <a:pt x="244" y="75"/>
                  <a:pt x="244" y="75"/>
                  <a:pt x="245" y="75"/>
                </a:cubicBezTo>
                <a:cubicBezTo>
                  <a:pt x="247" y="74"/>
                  <a:pt x="243" y="74"/>
                  <a:pt x="246" y="73"/>
                </a:cubicBezTo>
                <a:cubicBezTo>
                  <a:pt x="245" y="73"/>
                  <a:pt x="244" y="74"/>
                  <a:pt x="243" y="75"/>
                </a:cubicBezTo>
                <a:cubicBezTo>
                  <a:pt x="243" y="73"/>
                  <a:pt x="250" y="71"/>
                  <a:pt x="252" y="71"/>
                </a:cubicBezTo>
                <a:cubicBezTo>
                  <a:pt x="254" y="70"/>
                  <a:pt x="251" y="70"/>
                  <a:pt x="254" y="69"/>
                </a:cubicBezTo>
                <a:cubicBezTo>
                  <a:pt x="247" y="70"/>
                  <a:pt x="242" y="74"/>
                  <a:pt x="237" y="76"/>
                </a:cubicBezTo>
                <a:cubicBezTo>
                  <a:pt x="236" y="76"/>
                  <a:pt x="237" y="76"/>
                  <a:pt x="237" y="76"/>
                </a:cubicBezTo>
                <a:cubicBezTo>
                  <a:pt x="235" y="77"/>
                  <a:pt x="233" y="78"/>
                  <a:pt x="233" y="78"/>
                </a:cubicBezTo>
                <a:cubicBezTo>
                  <a:pt x="234" y="77"/>
                  <a:pt x="235" y="77"/>
                  <a:pt x="235" y="76"/>
                </a:cubicBezTo>
                <a:cubicBezTo>
                  <a:pt x="232" y="77"/>
                  <a:pt x="234" y="77"/>
                  <a:pt x="231" y="78"/>
                </a:cubicBezTo>
                <a:cubicBezTo>
                  <a:pt x="229" y="78"/>
                  <a:pt x="231" y="77"/>
                  <a:pt x="227" y="79"/>
                </a:cubicBezTo>
                <a:cubicBezTo>
                  <a:pt x="227" y="78"/>
                  <a:pt x="230" y="77"/>
                  <a:pt x="231" y="76"/>
                </a:cubicBezTo>
                <a:cubicBezTo>
                  <a:pt x="229" y="77"/>
                  <a:pt x="228" y="77"/>
                  <a:pt x="224" y="79"/>
                </a:cubicBezTo>
                <a:cubicBezTo>
                  <a:pt x="227" y="76"/>
                  <a:pt x="236" y="73"/>
                  <a:pt x="233" y="72"/>
                </a:cubicBezTo>
                <a:cubicBezTo>
                  <a:pt x="233" y="72"/>
                  <a:pt x="231" y="72"/>
                  <a:pt x="231" y="72"/>
                </a:cubicBezTo>
                <a:cubicBezTo>
                  <a:pt x="229" y="73"/>
                  <a:pt x="233" y="72"/>
                  <a:pt x="230" y="73"/>
                </a:cubicBezTo>
                <a:cubicBezTo>
                  <a:pt x="230" y="73"/>
                  <a:pt x="232" y="73"/>
                  <a:pt x="232" y="73"/>
                </a:cubicBezTo>
                <a:cubicBezTo>
                  <a:pt x="227" y="76"/>
                  <a:pt x="222" y="80"/>
                  <a:pt x="219" y="80"/>
                </a:cubicBezTo>
                <a:cubicBezTo>
                  <a:pt x="223" y="79"/>
                  <a:pt x="216" y="80"/>
                  <a:pt x="222" y="77"/>
                </a:cubicBezTo>
                <a:cubicBezTo>
                  <a:pt x="221" y="76"/>
                  <a:pt x="216" y="78"/>
                  <a:pt x="218" y="76"/>
                </a:cubicBezTo>
                <a:cubicBezTo>
                  <a:pt x="217" y="77"/>
                  <a:pt x="210" y="80"/>
                  <a:pt x="210" y="82"/>
                </a:cubicBezTo>
                <a:cubicBezTo>
                  <a:pt x="205" y="84"/>
                  <a:pt x="210" y="81"/>
                  <a:pt x="203" y="85"/>
                </a:cubicBezTo>
                <a:cubicBezTo>
                  <a:pt x="207" y="83"/>
                  <a:pt x="205" y="85"/>
                  <a:pt x="206" y="85"/>
                </a:cubicBezTo>
                <a:cubicBezTo>
                  <a:pt x="203" y="87"/>
                  <a:pt x="205" y="85"/>
                  <a:pt x="204" y="85"/>
                </a:cubicBezTo>
                <a:cubicBezTo>
                  <a:pt x="202" y="86"/>
                  <a:pt x="201" y="88"/>
                  <a:pt x="199" y="88"/>
                </a:cubicBezTo>
                <a:cubicBezTo>
                  <a:pt x="199" y="89"/>
                  <a:pt x="199" y="89"/>
                  <a:pt x="198" y="89"/>
                </a:cubicBezTo>
                <a:cubicBezTo>
                  <a:pt x="200" y="89"/>
                  <a:pt x="202" y="86"/>
                  <a:pt x="203" y="86"/>
                </a:cubicBezTo>
                <a:cubicBezTo>
                  <a:pt x="204" y="87"/>
                  <a:pt x="202" y="88"/>
                  <a:pt x="201" y="88"/>
                </a:cubicBezTo>
                <a:cubicBezTo>
                  <a:pt x="201" y="89"/>
                  <a:pt x="205" y="87"/>
                  <a:pt x="202" y="89"/>
                </a:cubicBezTo>
                <a:cubicBezTo>
                  <a:pt x="202" y="89"/>
                  <a:pt x="204" y="88"/>
                  <a:pt x="205" y="87"/>
                </a:cubicBezTo>
                <a:cubicBezTo>
                  <a:pt x="203" y="89"/>
                  <a:pt x="198" y="91"/>
                  <a:pt x="198" y="92"/>
                </a:cubicBezTo>
                <a:cubicBezTo>
                  <a:pt x="198" y="92"/>
                  <a:pt x="198" y="91"/>
                  <a:pt x="195" y="93"/>
                </a:cubicBezTo>
                <a:cubicBezTo>
                  <a:pt x="195" y="92"/>
                  <a:pt x="196" y="92"/>
                  <a:pt x="197" y="91"/>
                </a:cubicBezTo>
                <a:cubicBezTo>
                  <a:pt x="196" y="91"/>
                  <a:pt x="194" y="92"/>
                  <a:pt x="192" y="94"/>
                </a:cubicBezTo>
                <a:cubicBezTo>
                  <a:pt x="191" y="94"/>
                  <a:pt x="190" y="94"/>
                  <a:pt x="190" y="93"/>
                </a:cubicBezTo>
                <a:cubicBezTo>
                  <a:pt x="187" y="95"/>
                  <a:pt x="190" y="94"/>
                  <a:pt x="187" y="96"/>
                </a:cubicBezTo>
                <a:cubicBezTo>
                  <a:pt x="189" y="94"/>
                  <a:pt x="184" y="97"/>
                  <a:pt x="184" y="96"/>
                </a:cubicBezTo>
                <a:cubicBezTo>
                  <a:pt x="182" y="98"/>
                  <a:pt x="180" y="99"/>
                  <a:pt x="179" y="100"/>
                </a:cubicBezTo>
                <a:cubicBezTo>
                  <a:pt x="179" y="99"/>
                  <a:pt x="179" y="98"/>
                  <a:pt x="181" y="98"/>
                </a:cubicBezTo>
                <a:cubicBezTo>
                  <a:pt x="184" y="96"/>
                  <a:pt x="180" y="98"/>
                  <a:pt x="180" y="97"/>
                </a:cubicBezTo>
                <a:cubicBezTo>
                  <a:pt x="184" y="95"/>
                  <a:pt x="186" y="93"/>
                  <a:pt x="191" y="90"/>
                </a:cubicBezTo>
                <a:cubicBezTo>
                  <a:pt x="188" y="92"/>
                  <a:pt x="189" y="92"/>
                  <a:pt x="192" y="90"/>
                </a:cubicBezTo>
                <a:cubicBezTo>
                  <a:pt x="194" y="88"/>
                  <a:pt x="194" y="88"/>
                  <a:pt x="198" y="86"/>
                </a:cubicBezTo>
                <a:cubicBezTo>
                  <a:pt x="200" y="85"/>
                  <a:pt x="196" y="86"/>
                  <a:pt x="200" y="84"/>
                </a:cubicBezTo>
                <a:cubicBezTo>
                  <a:pt x="199" y="85"/>
                  <a:pt x="204" y="82"/>
                  <a:pt x="204" y="84"/>
                </a:cubicBezTo>
                <a:cubicBezTo>
                  <a:pt x="204" y="84"/>
                  <a:pt x="206" y="83"/>
                  <a:pt x="208" y="82"/>
                </a:cubicBezTo>
                <a:cubicBezTo>
                  <a:pt x="208" y="81"/>
                  <a:pt x="209" y="81"/>
                  <a:pt x="209" y="81"/>
                </a:cubicBezTo>
                <a:cubicBezTo>
                  <a:pt x="209" y="80"/>
                  <a:pt x="205" y="82"/>
                  <a:pt x="207" y="82"/>
                </a:cubicBezTo>
                <a:cubicBezTo>
                  <a:pt x="205" y="83"/>
                  <a:pt x="203" y="84"/>
                  <a:pt x="203" y="83"/>
                </a:cubicBezTo>
                <a:cubicBezTo>
                  <a:pt x="206" y="81"/>
                  <a:pt x="206" y="81"/>
                  <a:pt x="206" y="81"/>
                </a:cubicBezTo>
                <a:cubicBezTo>
                  <a:pt x="206" y="81"/>
                  <a:pt x="205" y="82"/>
                  <a:pt x="206" y="82"/>
                </a:cubicBezTo>
                <a:cubicBezTo>
                  <a:pt x="208" y="81"/>
                  <a:pt x="207" y="81"/>
                  <a:pt x="207" y="80"/>
                </a:cubicBezTo>
                <a:cubicBezTo>
                  <a:pt x="208" y="79"/>
                  <a:pt x="209" y="80"/>
                  <a:pt x="210" y="79"/>
                </a:cubicBezTo>
                <a:cubicBezTo>
                  <a:pt x="212" y="78"/>
                  <a:pt x="209" y="81"/>
                  <a:pt x="213" y="79"/>
                </a:cubicBezTo>
                <a:cubicBezTo>
                  <a:pt x="215" y="78"/>
                  <a:pt x="214" y="77"/>
                  <a:pt x="216" y="77"/>
                </a:cubicBezTo>
                <a:cubicBezTo>
                  <a:pt x="218" y="75"/>
                  <a:pt x="218" y="73"/>
                  <a:pt x="217" y="73"/>
                </a:cubicBezTo>
                <a:cubicBezTo>
                  <a:pt x="216" y="74"/>
                  <a:pt x="216" y="74"/>
                  <a:pt x="213" y="75"/>
                </a:cubicBezTo>
                <a:cubicBezTo>
                  <a:pt x="213" y="74"/>
                  <a:pt x="213" y="74"/>
                  <a:pt x="213" y="74"/>
                </a:cubicBezTo>
                <a:cubicBezTo>
                  <a:pt x="219" y="70"/>
                  <a:pt x="218" y="72"/>
                  <a:pt x="221" y="70"/>
                </a:cubicBezTo>
                <a:cubicBezTo>
                  <a:pt x="222" y="70"/>
                  <a:pt x="220" y="71"/>
                  <a:pt x="219" y="72"/>
                </a:cubicBezTo>
                <a:cubicBezTo>
                  <a:pt x="218" y="73"/>
                  <a:pt x="221" y="71"/>
                  <a:pt x="219" y="73"/>
                </a:cubicBezTo>
                <a:cubicBezTo>
                  <a:pt x="219" y="73"/>
                  <a:pt x="223" y="71"/>
                  <a:pt x="222" y="72"/>
                </a:cubicBezTo>
                <a:cubicBezTo>
                  <a:pt x="224" y="71"/>
                  <a:pt x="221" y="72"/>
                  <a:pt x="221" y="71"/>
                </a:cubicBezTo>
                <a:cubicBezTo>
                  <a:pt x="224" y="70"/>
                  <a:pt x="221" y="70"/>
                  <a:pt x="224" y="68"/>
                </a:cubicBezTo>
                <a:cubicBezTo>
                  <a:pt x="224" y="68"/>
                  <a:pt x="224" y="68"/>
                  <a:pt x="224" y="68"/>
                </a:cubicBezTo>
                <a:cubicBezTo>
                  <a:pt x="223" y="68"/>
                  <a:pt x="223" y="69"/>
                  <a:pt x="221" y="70"/>
                </a:cubicBezTo>
                <a:cubicBezTo>
                  <a:pt x="224" y="66"/>
                  <a:pt x="231" y="66"/>
                  <a:pt x="235" y="63"/>
                </a:cubicBezTo>
                <a:cubicBezTo>
                  <a:pt x="234" y="63"/>
                  <a:pt x="233" y="64"/>
                  <a:pt x="234" y="62"/>
                </a:cubicBezTo>
                <a:cubicBezTo>
                  <a:pt x="231" y="63"/>
                  <a:pt x="234" y="63"/>
                  <a:pt x="231" y="64"/>
                </a:cubicBezTo>
                <a:cubicBezTo>
                  <a:pt x="233" y="63"/>
                  <a:pt x="232" y="63"/>
                  <a:pt x="234" y="61"/>
                </a:cubicBezTo>
                <a:cubicBezTo>
                  <a:pt x="236" y="60"/>
                  <a:pt x="235" y="61"/>
                  <a:pt x="234" y="61"/>
                </a:cubicBezTo>
                <a:cubicBezTo>
                  <a:pt x="235" y="61"/>
                  <a:pt x="236" y="61"/>
                  <a:pt x="236" y="62"/>
                </a:cubicBezTo>
                <a:cubicBezTo>
                  <a:pt x="239" y="60"/>
                  <a:pt x="239" y="60"/>
                  <a:pt x="241" y="59"/>
                </a:cubicBezTo>
                <a:cubicBezTo>
                  <a:pt x="240" y="60"/>
                  <a:pt x="244" y="58"/>
                  <a:pt x="245" y="58"/>
                </a:cubicBezTo>
                <a:cubicBezTo>
                  <a:pt x="248" y="57"/>
                  <a:pt x="244" y="57"/>
                  <a:pt x="247" y="57"/>
                </a:cubicBezTo>
                <a:cubicBezTo>
                  <a:pt x="249" y="55"/>
                  <a:pt x="249" y="56"/>
                  <a:pt x="249" y="56"/>
                </a:cubicBezTo>
                <a:cubicBezTo>
                  <a:pt x="248" y="58"/>
                  <a:pt x="246" y="58"/>
                  <a:pt x="244" y="59"/>
                </a:cubicBezTo>
                <a:cubicBezTo>
                  <a:pt x="245" y="59"/>
                  <a:pt x="246" y="59"/>
                  <a:pt x="244" y="61"/>
                </a:cubicBezTo>
                <a:cubicBezTo>
                  <a:pt x="244" y="61"/>
                  <a:pt x="245" y="60"/>
                  <a:pt x="245" y="61"/>
                </a:cubicBezTo>
                <a:cubicBezTo>
                  <a:pt x="245" y="60"/>
                  <a:pt x="245" y="60"/>
                  <a:pt x="246" y="59"/>
                </a:cubicBezTo>
                <a:cubicBezTo>
                  <a:pt x="247" y="59"/>
                  <a:pt x="248" y="59"/>
                  <a:pt x="248" y="59"/>
                </a:cubicBezTo>
                <a:cubicBezTo>
                  <a:pt x="250" y="58"/>
                  <a:pt x="245" y="59"/>
                  <a:pt x="246" y="59"/>
                </a:cubicBezTo>
                <a:cubicBezTo>
                  <a:pt x="248" y="57"/>
                  <a:pt x="253" y="56"/>
                  <a:pt x="253" y="55"/>
                </a:cubicBezTo>
                <a:cubicBezTo>
                  <a:pt x="255" y="54"/>
                  <a:pt x="255" y="55"/>
                  <a:pt x="257" y="55"/>
                </a:cubicBezTo>
                <a:cubicBezTo>
                  <a:pt x="257" y="54"/>
                  <a:pt x="264" y="50"/>
                  <a:pt x="267" y="50"/>
                </a:cubicBezTo>
                <a:cubicBezTo>
                  <a:pt x="271" y="49"/>
                  <a:pt x="268" y="48"/>
                  <a:pt x="268" y="48"/>
                </a:cubicBezTo>
                <a:cubicBezTo>
                  <a:pt x="266" y="49"/>
                  <a:pt x="263" y="49"/>
                  <a:pt x="263" y="50"/>
                </a:cubicBezTo>
                <a:cubicBezTo>
                  <a:pt x="263" y="50"/>
                  <a:pt x="265" y="50"/>
                  <a:pt x="266" y="49"/>
                </a:cubicBezTo>
                <a:cubicBezTo>
                  <a:pt x="263" y="51"/>
                  <a:pt x="256" y="53"/>
                  <a:pt x="253" y="55"/>
                </a:cubicBezTo>
                <a:cubicBezTo>
                  <a:pt x="253" y="54"/>
                  <a:pt x="252" y="54"/>
                  <a:pt x="254" y="53"/>
                </a:cubicBezTo>
                <a:cubicBezTo>
                  <a:pt x="256" y="52"/>
                  <a:pt x="258" y="52"/>
                  <a:pt x="258" y="51"/>
                </a:cubicBezTo>
                <a:cubicBezTo>
                  <a:pt x="261" y="50"/>
                  <a:pt x="259" y="52"/>
                  <a:pt x="257" y="52"/>
                </a:cubicBezTo>
                <a:cubicBezTo>
                  <a:pt x="261" y="51"/>
                  <a:pt x="263" y="49"/>
                  <a:pt x="267" y="48"/>
                </a:cubicBezTo>
                <a:cubicBezTo>
                  <a:pt x="262" y="49"/>
                  <a:pt x="253" y="52"/>
                  <a:pt x="247" y="55"/>
                </a:cubicBezTo>
                <a:cubicBezTo>
                  <a:pt x="244" y="56"/>
                  <a:pt x="242" y="56"/>
                  <a:pt x="242" y="55"/>
                </a:cubicBezTo>
                <a:cubicBezTo>
                  <a:pt x="240" y="56"/>
                  <a:pt x="242" y="56"/>
                  <a:pt x="242" y="57"/>
                </a:cubicBezTo>
                <a:cubicBezTo>
                  <a:pt x="240" y="57"/>
                  <a:pt x="241" y="58"/>
                  <a:pt x="239" y="58"/>
                </a:cubicBezTo>
                <a:cubicBezTo>
                  <a:pt x="238" y="58"/>
                  <a:pt x="240" y="57"/>
                  <a:pt x="239" y="57"/>
                </a:cubicBezTo>
                <a:cubicBezTo>
                  <a:pt x="238" y="57"/>
                  <a:pt x="236" y="58"/>
                  <a:pt x="234" y="59"/>
                </a:cubicBezTo>
                <a:cubicBezTo>
                  <a:pt x="233" y="60"/>
                  <a:pt x="235" y="59"/>
                  <a:pt x="234" y="60"/>
                </a:cubicBezTo>
                <a:cubicBezTo>
                  <a:pt x="236" y="59"/>
                  <a:pt x="235" y="59"/>
                  <a:pt x="235" y="59"/>
                </a:cubicBezTo>
                <a:cubicBezTo>
                  <a:pt x="237" y="57"/>
                  <a:pt x="237" y="58"/>
                  <a:pt x="239" y="58"/>
                </a:cubicBezTo>
                <a:cubicBezTo>
                  <a:pt x="238" y="59"/>
                  <a:pt x="227" y="63"/>
                  <a:pt x="229" y="64"/>
                </a:cubicBezTo>
                <a:cubicBezTo>
                  <a:pt x="228" y="64"/>
                  <a:pt x="227" y="64"/>
                  <a:pt x="226" y="64"/>
                </a:cubicBezTo>
                <a:cubicBezTo>
                  <a:pt x="229" y="61"/>
                  <a:pt x="225" y="63"/>
                  <a:pt x="223" y="62"/>
                </a:cubicBezTo>
                <a:cubicBezTo>
                  <a:pt x="222" y="63"/>
                  <a:pt x="222" y="63"/>
                  <a:pt x="220" y="64"/>
                </a:cubicBezTo>
                <a:cubicBezTo>
                  <a:pt x="220" y="64"/>
                  <a:pt x="221" y="63"/>
                  <a:pt x="221" y="63"/>
                </a:cubicBezTo>
                <a:cubicBezTo>
                  <a:pt x="216" y="65"/>
                  <a:pt x="222" y="64"/>
                  <a:pt x="217" y="66"/>
                </a:cubicBezTo>
                <a:cubicBezTo>
                  <a:pt x="217" y="65"/>
                  <a:pt x="218" y="65"/>
                  <a:pt x="218" y="64"/>
                </a:cubicBezTo>
                <a:cubicBezTo>
                  <a:pt x="213" y="68"/>
                  <a:pt x="214" y="68"/>
                  <a:pt x="210" y="70"/>
                </a:cubicBezTo>
                <a:cubicBezTo>
                  <a:pt x="209" y="69"/>
                  <a:pt x="209" y="69"/>
                  <a:pt x="209" y="69"/>
                </a:cubicBezTo>
                <a:cubicBezTo>
                  <a:pt x="209" y="69"/>
                  <a:pt x="207" y="71"/>
                  <a:pt x="205" y="72"/>
                </a:cubicBezTo>
                <a:cubicBezTo>
                  <a:pt x="205" y="72"/>
                  <a:pt x="207" y="72"/>
                  <a:pt x="204" y="74"/>
                </a:cubicBezTo>
                <a:cubicBezTo>
                  <a:pt x="204" y="73"/>
                  <a:pt x="205" y="72"/>
                  <a:pt x="203" y="73"/>
                </a:cubicBezTo>
                <a:cubicBezTo>
                  <a:pt x="201" y="75"/>
                  <a:pt x="199" y="76"/>
                  <a:pt x="198" y="77"/>
                </a:cubicBezTo>
                <a:cubicBezTo>
                  <a:pt x="199" y="76"/>
                  <a:pt x="202" y="75"/>
                  <a:pt x="198" y="78"/>
                </a:cubicBezTo>
                <a:cubicBezTo>
                  <a:pt x="199" y="78"/>
                  <a:pt x="201" y="77"/>
                  <a:pt x="203" y="75"/>
                </a:cubicBezTo>
                <a:cubicBezTo>
                  <a:pt x="203" y="76"/>
                  <a:pt x="196" y="80"/>
                  <a:pt x="194" y="81"/>
                </a:cubicBezTo>
                <a:cubicBezTo>
                  <a:pt x="197" y="79"/>
                  <a:pt x="196" y="79"/>
                  <a:pt x="197" y="77"/>
                </a:cubicBezTo>
                <a:cubicBezTo>
                  <a:pt x="194" y="79"/>
                  <a:pt x="195" y="78"/>
                  <a:pt x="192" y="80"/>
                </a:cubicBezTo>
                <a:cubicBezTo>
                  <a:pt x="191" y="80"/>
                  <a:pt x="192" y="80"/>
                  <a:pt x="192" y="81"/>
                </a:cubicBezTo>
                <a:cubicBezTo>
                  <a:pt x="187" y="83"/>
                  <a:pt x="184" y="85"/>
                  <a:pt x="179" y="89"/>
                </a:cubicBezTo>
                <a:cubicBezTo>
                  <a:pt x="179" y="89"/>
                  <a:pt x="180" y="89"/>
                  <a:pt x="180" y="89"/>
                </a:cubicBezTo>
                <a:cubicBezTo>
                  <a:pt x="181" y="88"/>
                  <a:pt x="181" y="88"/>
                  <a:pt x="183" y="87"/>
                </a:cubicBezTo>
                <a:cubicBezTo>
                  <a:pt x="182" y="88"/>
                  <a:pt x="182" y="89"/>
                  <a:pt x="182" y="90"/>
                </a:cubicBezTo>
                <a:cubicBezTo>
                  <a:pt x="179" y="91"/>
                  <a:pt x="178" y="93"/>
                  <a:pt x="177" y="92"/>
                </a:cubicBezTo>
                <a:cubicBezTo>
                  <a:pt x="176" y="94"/>
                  <a:pt x="174" y="95"/>
                  <a:pt x="172" y="96"/>
                </a:cubicBezTo>
                <a:cubicBezTo>
                  <a:pt x="171" y="96"/>
                  <a:pt x="173" y="94"/>
                  <a:pt x="173" y="94"/>
                </a:cubicBezTo>
                <a:cubicBezTo>
                  <a:pt x="169" y="96"/>
                  <a:pt x="172" y="96"/>
                  <a:pt x="171" y="97"/>
                </a:cubicBezTo>
                <a:cubicBezTo>
                  <a:pt x="171" y="97"/>
                  <a:pt x="172" y="96"/>
                  <a:pt x="173" y="95"/>
                </a:cubicBezTo>
                <a:cubicBezTo>
                  <a:pt x="173" y="96"/>
                  <a:pt x="169" y="100"/>
                  <a:pt x="173" y="97"/>
                </a:cubicBezTo>
                <a:cubicBezTo>
                  <a:pt x="171" y="99"/>
                  <a:pt x="166" y="102"/>
                  <a:pt x="166" y="101"/>
                </a:cubicBezTo>
                <a:cubicBezTo>
                  <a:pt x="169" y="98"/>
                  <a:pt x="167" y="98"/>
                  <a:pt x="169" y="97"/>
                </a:cubicBezTo>
                <a:cubicBezTo>
                  <a:pt x="168" y="96"/>
                  <a:pt x="165" y="99"/>
                  <a:pt x="163" y="101"/>
                </a:cubicBezTo>
                <a:cubicBezTo>
                  <a:pt x="163" y="101"/>
                  <a:pt x="162" y="101"/>
                  <a:pt x="162" y="101"/>
                </a:cubicBezTo>
                <a:cubicBezTo>
                  <a:pt x="162" y="101"/>
                  <a:pt x="163" y="100"/>
                  <a:pt x="163" y="100"/>
                </a:cubicBezTo>
                <a:cubicBezTo>
                  <a:pt x="163" y="100"/>
                  <a:pt x="162" y="100"/>
                  <a:pt x="161" y="101"/>
                </a:cubicBezTo>
                <a:cubicBezTo>
                  <a:pt x="162" y="102"/>
                  <a:pt x="162" y="102"/>
                  <a:pt x="158" y="102"/>
                </a:cubicBezTo>
                <a:cubicBezTo>
                  <a:pt x="157" y="104"/>
                  <a:pt x="161" y="102"/>
                  <a:pt x="157" y="105"/>
                </a:cubicBezTo>
                <a:cubicBezTo>
                  <a:pt x="157" y="104"/>
                  <a:pt x="155" y="105"/>
                  <a:pt x="154" y="106"/>
                </a:cubicBezTo>
                <a:cubicBezTo>
                  <a:pt x="157" y="105"/>
                  <a:pt x="154" y="107"/>
                  <a:pt x="154" y="107"/>
                </a:cubicBezTo>
                <a:cubicBezTo>
                  <a:pt x="152" y="109"/>
                  <a:pt x="153" y="108"/>
                  <a:pt x="151" y="109"/>
                </a:cubicBezTo>
                <a:cubicBezTo>
                  <a:pt x="151" y="109"/>
                  <a:pt x="153" y="108"/>
                  <a:pt x="152" y="108"/>
                </a:cubicBezTo>
                <a:cubicBezTo>
                  <a:pt x="152" y="108"/>
                  <a:pt x="152" y="108"/>
                  <a:pt x="151" y="108"/>
                </a:cubicBezTo>
                <a:cubicBezTo>
                  <a:pt x="150" y="109"/>
                  <a:pt x="151" y="109"/>
                  <a:pt x="150" y="110"/>
                </a:cubicBezTo>
                <a:cubicBezTo>
                  <a:pt x="150" y="111"/>
                  <a:pt x="153" y="108"/>
                  <a:pt x="150" y="111"/>
                </a:cubicBezTo>
                <a:cubicBezTo>
                  <a:pt x="151" y="111"/>
                  <a:pt x="154" y="109"/>
                  <a:pt x="154" y="108"/>
                </a:cubicBezTo>
                <a:cubicBezTo>
                  <a:pt x="154" y="109"/>
                  <a:pt x="156" y="108"/>
                  <a:pt x="156" y="108"/>
                </a:cubicBezTo>
                <a:cubicBezTo>
                  <a:pt x="154" y="110"/>
                  <a:pt x="154" y="109"/>
                  <a:pt x="153" y="110"/>
                </a:cubicBezTo>
                <a:cubicBezTo>
                  <a:pt x="152" y="111"/>
                  <a:pt x="149" y="113"/>
                  <a:pt x="149" y="114"/>
                </a:cubicBezTo>
                <a:cubicBezTo>
                  <a:pt x="150" y="113"/>
                  <a:pt x="153" y="110"/>
                  <a:pt x="154" y="111"/>
                </a:cubicBezTo>
                <a:cubicBezTo>
                  <a:pt x="151" y="113"/>
                  <a:pt x="152" y="113"/>
                  <a:pt x="153" y="113"/>
                </a:cubicBezTo>
                <a:cubicBezTo>
                  <a:pt x="153" y="113"/>
                  <a:pt x="152" y="113"/>
                  <a:pt x="152" y="113"/>
                </a:cubicBezTo>
                <a:cubicBezTo>
                  <a:pt x="152" y="113"/>
                  <a:pt x="152" y="114"/>
                  <a:pt x="152" y="114"/>
                </a:cubicBezTo>
                <a:cubicBezTo>
                  <a:pt x="150" y="114"/>
                  <a:pt x="153" y="111"/>
                  <a:pt x="149" y="114"/>
                </a:cubicBezTo>
                <a:cubicBezTo>
                  <a:pt x="149" y="116"/>
                  <a:pt x="146" y="119"/>
                  <a:pt x="150" y="117"/>
                </a:cubicBezTo>
                <a:cubicBezTo>
                  <a:pt x="149" y="118"/>
                  <a:pt x="149" y="118"/>
                  <a:pt x="149" y="118"/>
                </a:cubicBezTo>
                <a:cubicBezTo>
                  <a:pt x="147" y="120"/>
                  <a:pt x="146" y="119"/>
                  <a:pt x="147" y="118"/>
                </a:cubicBezTo>
                <a:cubicBezTo>
                  <a:pt x="144" y="118"/>
                  <a:pt x="140" y="124"/>
                  <a:pt x="138" y="124"/>
                </a:cubicBezTo>
                <a:cubicBezTo>
                  <a:pt x="139" y="124"/>
                  <a:pt x="136" y="126"/>
                  <a:pt x="136" y="127"/>
                </a:cubicBezTo>
                <a:cubicBezTo>
                  <a:pt x="137" y="127"/>
                  <a:pt x="140" y="125"/>
                  <a:pt x="143" y="122"/>
                </a:cubicBezTo>
                <a:cubicBezTo>
                  <a:pt x="143" y="122"/>
                  <a:pt x="143" y="122"/>
                  <a:pt x="143" y="122"/>
                </a:cubicBezTo>
                <a:cubicBezTo>
                  <a:pt x="144" y="121"/>
                  <a:pt x="142" y="123"/>
                  <a:pt x="144" y="123"/>
                </a:cubicBezTo>
                <a:cubicBezTo>
                  <a:pt x="142" y="122"/>
                  <a:pt x="139" y="127"/>
                  <a:pt x="138" y="126"/>
                </a:cubicBezTo>
                <a:cubicBezTo>
                  <a:pt x="135" y="128"/>
                  <a:pt x="135" y="129"/>
                  <a:pt x="134" y="130"/>
                </a:cubicBezTo>
                <a:cubicBezTo>
                  <a:pt x="137" y="129"/>
                  <a:pt x="137" y="128"/>
                  <a:pt x="139" y="127"/>
                </a:cubicBezTo>
                <a:cubicBezTo>
                  <a:pt x="139" y="128"/>
                  <a:pt x="140" y="127"/>
                  <a:pt x="139" y="128"/>
                </a:cubicBezTo>
                <a:cubicBezTo>
                  <a:pt x="140" y="128"/>
                  <a:pt x="141" y="127"/>
                  <a:pt x="141" y="127"/>
                </a:cubicBezTo>
                <a:cubicBezTo>
                  <a:pt x="142" y="126"/>
                  <a:pt x="142" y="126"/>
                  <a:pt x="142" y="126"/>
                </a:cubicBezTo>
                <a:cubicBezTo>
                  <a:pt x="143" y="125"/>
                  <a:pt x="144" y="125"/>
                  <a:pt x="146" y="123"/>
                </a:cubicBezTo>
                <a:cubicBezTo>
                  <a:pt x="147" y="121"/>
                  <a:pt x="151" y="120"/>
                  <a:pt x="154" y="116"/>
                </a:cubicBezTo>
                <a:cubicBezTo>
                  <a:pt x="159" y="114"/>
                  <a:pt x="160" y="110"/>
                  <a:pt x="162" y="111"/>
                </a:cubicBezTo>
                <a:cubicBezTo>
                  <a:pt x="165" y="107"/>
                  <a:pt x="169" y="106"/>
                  <a:pt x="173" y="103"/>
                </a:cubicBezTo>
                <a:cubicBezTo>
                  <a:pt x="175" y="101"/>
                  <a:pt x="172" y="103"/>
                  <a:pt x="174" y="102"/>
                </a:cubicBezTo>
                <a:cubicBezTo>
                  <a:pt x="175" y="101"/>
                  <a:pt x="176" y="101"/>
                  <a:pt x="178" y="100"/>
                </a:cubicBezTo>
                <a:cubicBezTo>
                  <a:pt x="174" y="104"/>
                  <a:pt x="169" y="106"/>
                  <a:pt x="163" y="111"/>
                </a:cubicBezTo>
                <a:cubicBezTo>
                  <a:pt x="166" y="111"/>
                  <a:pt x="178" y="99"/>
                  <a:pt x="183" y="98"/>
                </a:cubicBezTo>
                <a:cubicBezTo>
                  <a:pt x="183" y="98"/>
                  <a:pt x="180" y="101"/>
                  <a:pt x="183" y="99"/>
                </a:cubicBezTo>
                <a:cubicBezTo>
                  <a:pt x="183" y="100"/>
                  <a:pt x="177" y="103"/>
                  <a:pt x="177" y="104"/>
                </a:cubicBezTo>
                <a:cubicBezTo>
                  <a:pt x="173" y="106"/>
                  <a:pt x="172" y="108"/>
                  <a:pt x="168" y="110"/>
                </a:cubicBezTo>
                <a:cubicBezTo>
                  <a:pt x="168" y="111"/>
                  <a:pt x="168" y="111"/>
                  <a:pt x="168" y="111"/>
                </a:cubicBezTo>
                <a:cubicBezTo>
                  <a:pt x="170" y="109"/>
                  <a:pt x="173" y="108"/>
                  <a:pt x="176" y="106"/>
                </a:cubicBezTo>
                <a:cubicBezTo>
                  <a:pt x="175" y="107"/>
                  <a:pt x="175" y="107"/>
                  <a:pt x="176" y="107"/>
                </a:cubicBezTo>
                <a:cubicBezTo>
                  <a:pt x="173" y="109"/>
                  <a:pt x="173" y="109"/>
                  <a:pt x="169" y="112"/>
                </a:cubicBezTo>
                <a:cubicBezTo>
                  <a:pt x="168" y="112"/>
                  <a:pt x="168" y="112"/>
                  <a:pt x="168" y="112"/>
                </a:cubicBezTo>
                <a:cubicBezTo>
                  <a:pt x="166" y="114"/>
                  <a:pt x="163" y="116"/>
                  <a:pt x="159" y="119"/>
                </a:cubicBezTo>
                <a:cubicBezTo>
                  <a:pt x="160" y="120"/>
                  <a:pt x="165" y="115"/>
                  <a:pt x="166" y="114"/>
                </a:cubicBezTo>
                <a:cubicBezTo>
                  <a:pt x="167" y="114"/>
                  <a:pt x="166" y="114"/>
                  <a:pt x="166" y="114"/>
                </a:cubicBezTo>
                <a:cubicBezTo>
                  <a:pt x="164" y="116"/>
                  <a:pt x="168" y="113"/>
                  <a:pt x="168" y="114"/>
                </a:cubicBezTo>
                <a:cubicBezTo>
                  <a:pt x="169" y="112"/>
                  <a:pt x="172" y="111"/>
                  <a:pt x="175" y="108"/>
                </a:cubicBezTo>
                <a:cubicBezTo>
                  <a:pt x="175" y="109"/>
                  <a:pt x="174" y="110"/>
                  <a:pt x="174" y="110"/>
                </a:cubicBezTo>
                <a:cubicBezTo>
                  <a:pt x="176" y="108"/>
                  <a:pt x="181" y="104"/>
                  <a:pt x="183" y="104"/>
                </a:cubicBezTo>
                <a:cubicBezTo>
                  <a:pt x="185" y="102"/>
                  <a:pt x="189" y="100"/>
                  <a:pt x="190" y="98"/>
                </a:cubicBezTo>
                <a:cubicBezTo>
                  <a:pt x="191" y="98"/>
                  <a:pt x="196" y="95"/>
                  <a:pt x="199" y="93"/>
                </a:cubicBezTo>
                <a:cubicBezTo>
                  <a:pt x="199" y="93"/>
                  <a:pt x="198" y="94"/>
                  <a:pt x="198" y="94"/>
                </a:cubicBezTo>
                <a:cubicBezTo>
                  <a:pt x="203" y="90"/>
                  <a:pt x="208" y="88"/>
                  <a:pt x="215" y="83"/>
                </a:cubicBezTo>
                <a:cubicBezTo>
                  <a:pt x="214" y="84"/>
                  <a:pt x="214" y="85"/>
                  <a:pt x="215" y="84"/>
                </a:cubicBezTo>
                <a:cubicBezTo>
                  <a:pt x="218" y="83"/>
                  <a:pt x="214" y="85"/>
                  <a:pt x="215" y="85"/>
                </a:cubicBezTo>
                <a:cubicBezTo>
                  <a:pt x="212" y="86"/>
                  <a:pt x="211" y="87"/>
                  <a:pt x="208" y="88"/>
                </a:cubicBezTo>
                <a:cubicBezTo>
                  <a:pt x="206" y="89"/>
                  <a:pt x="209" y="88"/>
                  <a:pt x="209" y="89"/>
                </a:cubicBezTo>
                <a:cubicBezTo>
                  <a:pt x="204" y="91"/>
                  <a:pt x="202" y="93"/>
                  <a:pt x="200" y="95"/>
                </a:cubicBezTo>
                <a:cubicBezTo>
                  <a:pt x="198" y="95"/>
                  <a:pt x="196" y="97"/>
                  <a:pt x="194" y="98"/>
                </a:cubicBezTo>
                <a:cubicBezTo>
                  <a:pt x="193" y="99"/>
                  <a:pt x="193" y="99"/>
                  <a:pt x="193" y="99"/>
                </a:cubicBezTo>
                <a:cubicBezTo>
                  <a:pt x="190" y="100"/>
                  <a:pt x="188" y="102"/>
                  <a:pt x="184" y="105"/>
                </a:cubicBezTo>
                <a:cubicBezTo>
                  <a:pt x="184" y="104"/>
                  <a:pt x="184" y="104"/>
                  <a:pt x="184" y="104"/>
                </a:cubicBezTo>
                <a:cubicBezTo>
                  <a:pt x="183" y="105"/>
                  <a:pt x="182" y="106"/>
                  <a:pt x="182" y="106"/>
                </a:cubicBezTo>
                <a:cubicBezTo>
                  <a:pt x="182" y="106"/>
                  <a:pt x="175" y="111"/>
                  <a:pt x="170" y="115"/>
                </a:cubicBezTo>
                <a:cubicBezTo>
                  <a:pt x="170" y="115"/>
                  <a:pt x="170" y="115"/>
                  <a:pt x="170" y="115"/>
                </a:cubicBezTo>
                <a:cubicBezTo>
                  <a:pt x="164" y="119"/>
                  <a:pt x="167" y="119"/>
                  <a:pt x="161" y="123"/>
                </a:cubicBezTo>
                <a:cubicBezTo>
                  <a:pt x="162" y="123"/>
                  <a:pt x="161" y="124"/>
                  <a:pt x="162" y="123"/>
                </a:cubicBezTo>
                <a:cubicBezTo>
                  <a:pt x="161" y="124"/>
                  <a:pt x="156" y="128"/>
                  <a:pt x="156" y="128"/>
                </a:cubicBezTo>
                <a:cubicBezTo>
                  <a:pt x="155" y="128"/>
                  <a:pt x="156" y="129"/>
                  <a:pt x="155" y="130"/>
                </a:cubicBezTo>
                <a:cubicBezTo>
                  <a:pt x="152" y="130"/>
                  <a:pt x="154" y="128"/>
                  <a:pt x="154" y="127"/>
                </a:cubicBezTo>
                <a:cubicBezTo>
                  <a:pt x="151" y="129"/>
                  <a:pt x="154" y="128"/>
                  <a:pt x="151" y="131"/>
                </a:cubicBezTo>
                <a:cubicBezTo>
                  <a:pt x="151" y="131"/>
                  <a:pt x="152" y="130"/>
                  <a:pt x="152" y="131"/>
                </a:cubicBezTo>
                <a:cubicBezTo>
                  <a:pt x="149" y="133"/>
                  <a:pt x="150" y="133"/>
                  <a:pt x="148" y="135"/>
                </a:cubicBezTo>
                <a:cubicBezTo>
                  <a:pt x="146" y="136"/>
                  <a:pt x="146" y="137"/>
                  <a:pt x="145" y="138"/>
                </a:cubicBezTo>
                <a:cubicBezTo>
                  <a:pt x="145" y="137"/>
                  <a:pt x="145" y="137"/>
                  <a:pt x="142" y="139"/>
                </a:cubicBezTo>
                <a:cubicBezTo>
                  <a:pt x="140" y="141"/>
                  <a:pt x="144" y="138"/>
                  <a:pt x="143" y="139"/>
                </a:cubicBezTo>
                <a:cubicBezTo>
                  <a:pt x="142" y="140"/>
                  <a:pt x="139" y="142"/>
                  <a:pt x="141" y="141"/>
                </a:cubicBezTo>
                <a:cubicBezTo>
                  <a:pt x="141" y="141"/>
                  <a:pt x="139" y="143"/>
                  <a:pt x="139" y="142"/>
                </a:cubicBezTo>
                <a:cubicBezTo>
                  <a:pt x="138" y="144"/>
                  <a:pt x="137" y="145"/>
                  <a:pt x="135" y="148"/>
                </a:cubicBezTo>
                <a:cubicBezTo>
                  <a:pt x="139" y="145"/>
                  <a:pt x="143" y="141"/>
                  <a:pt x="147" y="137"/>
                </a:cubicBezTo>
                <a:cubicBezTo>
                  <a:pt x="149" y="137"/>
                  <a:pt x="147" y="138"/>
                  <a:pt x="149" y="137"/>
                </a:cubicBezTo>
                <a:cubicBezTo>
                  <a:pt x="151" y="135"/>
                  <a:pt x="151" y="135"/>
                  <a:pt x="151" y="134"/>
                </a:cubicBezTo>
                <a:cubicBezTo>
                  <a:pt x="154" y="132"/>
                  <a:pt x="152" y="134"/>
                  <a:pt x="151" y="135"/>
                </a:cubicBezTo>
                <a:cubicBezTo>
                  <a:pt x="152" y="135"/>
                  <a:pt x="154" y="133"/>
                  <a:pt x="156" y="132"/>
                </a:cubicBezTo>
                <a:cubicBezTo>
                  <a:pt x="153" y="132"/>
                  <a:pt x="159" y="128"/>
                  <a:pt x="161" y="127"/>
                </a:cubicBezTo>
                <a:cubicBezTo>
                  <a:pt x="163" y="125"/>
                  <a:pt x="159" y="129"/>
                  <a:pt x="157" y="130"/>
                </a:cubicBezTo>
                <a:cubicBezTo>
                  <a:pt x="159" y="130"/>
                  <a:pt x="156" y="132"/>
                  <a:pt x="156" y="133"/>
                </a:cubicBezTo>
                <a:cubicBezTo>
                  <a:pt x="155" y="134"/>
                  <a:pt x="150" y="138"/>
                  <a:pt x="150" y="139"/>
                </a:cubicBezTo>
                <a:cubicBezTo>
                  <a:pt x="148" y="140"/>
                  <a:pt x="146" y="141"/>
                  <a:pt x="145" y="143"/>
                </a:cubicBezTo>
                <a:cubicBezTo>
                  <a:pt x="144" y="143"/>
                  <a:pt x="145" y="143"/>
                  <a:pt x="145" y="142"/>
                </a:cubicBezTo>
                <a:cubicBezTo>
                  <a:pt x="144" y="145"/>
                  <a:pt x="143" y="144"/>
                  <a:pt x="141" y="145"/>
                </a:cubicBezTo>
                <a:cubicBezTo>
                  <a:pt x="139" y="147"/>
                  <a:pt x="142" y="145"/>
                  <a:pt x="142" y="146"/>
                </a:cubicBezTo>
                <a:cubicBezTo>
                  <a:pt x="140" y="147"/>
                  <a:pt x="141" y="147"/>
                  <a:pt x="139" y="148"/>
                </a:cubicBezTo>
                <a:cubicBezTo>
                  <a:pt x="138" y="148"/>
                  <a:pt x="138" y="147"/>
                  <a:pt x="140" y="145"/>
                </a:cubicBezTo>
                <a:cubicBezTo>
                  <a:pt x="140" y="145"/>
                  <a:pt x="139" y="145"/>
                  <a:pt x="139" y="145"/>
                </a:cubicBezTo>
                <a:cubicBezTo>
                  <a:pt x="137" y="148"/>
                  <a:pt x="135" y="150"/>
                  <a:pt x="136" y="151"/>
                </a:cubicBezTo>
                <a:cubicBezTo>
                  <a:pt x="134" y="153"/>
                  <a:pt x="135" y="151"/>
                  <a:pt x="133" y="152"/>
                </a:cubicBezTo>
                <a:cubicBezTo>
                  <a:pt x="133" y="153"/>
                  <a:pt x="134" y="153"/>
                  <a:pt x="131" y="156"/>
                </a:cubicBezTo>
                <a:cubicBezTo>
                  <a:pt x="131" y="155"/>
                  <a:pt x="131" y="155"/>
                  <a:pt x="130" y="155"/>
                </a:cubicBezTo>
                <a:cubicBezTo>
                  <a:pt x="130" y="156"/>
                  <a:pt x="129" y="157"/>
                  <a:pt x="129" y="158"/>
                </a:cubicBezTo>
                <a:cubicBezTo>
                  <a:pt x="125" y="161"/>
                  <a:pt x="122" y="164"/>
                  <a:pt x="119" y="167"/>
                </a:cubicBezTo>
                <a:cubicBezTo>
                  <a:pt x="118" y="168"/>
                  <a:pt x="118" y="168"/>
                  <a:pt x="118" y="168"/>
                </a:cubicBezTo>
                <a:cubicBezTo>
                  <a:pt x="116" y="169"/>
                  <a:pt x="117" y="169"/>
                  <a:pt x="115" y="171"/>
                </a:cubicBezTo>
                <a:cubicBezTo>
                  <a:pt x="113" y="171"/>
                  <a:pt x="111" y="174"/>
                  <a:pt x="109" y="175"/>
                </a:cubicBezTo>
                <a:cubicBezTo>
                  <a:pt x="110" y="174"/>
                  <a:pt x="110" y="174"/>
                  <a:pt x="110" y="173"/>
                </a:cubicBezTo>
                <a:cubicBezTo>
                  <a:pt x="114" y="170"/>
                  <a:pt x="118" y="163"/>
                  <a:pt x="121" y="162"/>
                </a:cubicBezTo>
                <a:cubicBezTo>
                  <a:pt x="125" y="157"/>
                  <a:pt x="129" y="153"/>
                  <a:pt x="133" y="151"/>
                </a:cubicBezTo>
                <a:cubicBezTo>
                  <a:pt x="134" y="150"/>
                  <a:pt x="134" y="149"/>
                  <a:pt x="134" y="149"/>
                </a:cubicBezTo>
                <a:cubicBezTo>
                  <a:pt x="134" y="148"/>
                  <a:pt x="130" y="152"/>
                  <a:pt x="130" y="150"/>
                </a:cubicBezTo>
                <a:cubicBezTo>
                  <a:pt x="131" y="150"/>
                  <a:pt x="131" y="150"/>
                  <a:pt x="131" y="150"/>
                </a:cubicBezTo>
                <a:cubicBezTo>
                  <a:pt x="133" y="149"/>
                  <a:pt x="133" y="148"/>
                  <a:pt x="135" y="147"/>
                </a:cubicBezTo>
                <a:cubicBezTo>
                  <a:pt x="126" y="153"/>
                  <a:pt x="125" y="155"/>
                  <a:pt x="119" y="161"/>
                </a:cubicBezTo>
                <a:cubicBezTo>
                  <a:pt x="118" y="160"/>
                  <a:pt x="122" y="157"/>
                  <a:pt x="123" y="155"/>
                </a:cubicBezTo>
                <a:cubicBezTo>
                  <a:pt x="121" y="157"/>
                  <a:pt x="123" y="155"/>
                  <a:pt x="121" y="156"/>
                </a:cubicBezTo>
                <a:cubicBezTo>
                  <a:pt x="121" y="155"/>
                  <a:pt x="123" y="153"/>
                  <a:pt x="123" y="153"/>
                </a:cubicBezTo>
                <a:cubicBezTo>
                  <a:pt x="125" y="151"/>
                  <a:pt x="125" y="153"/>
                  <a:pt x="123" y="155"/>
                </a:cubicBezTo>
                <a:cubicBezTo>
                  <a:pt x="123" y="155"/>
                  <a:pt x="127" y="151"/>
                  <a:pt x="125" y="153"/>
                </a:cubicBezTo>
                <a:cubicBezTo>
                  <a:pt x="128" y="151"/>
                  <a:pt x="128" y="151"/>
                  <a:pt x="131" y="148"/>
                </a:cubicBezTo>
                <a:cubicBezTo>
                  <a:pt x="132" y="145"/>
                  <a:pt x="130" y="145"/>
                  <a:pt x="125" y="149"/>
                </a:cubicBezTo>
                <a:cubicBezTo>
                  <a:pt x="120" y="156"/>
                  <a:pt x="111" y="162"/>
                  <a:pt x="106" y="170"/>
                </a:cubicBezTo>
                <a:cubicBezTo>
                  <a:pt x="104" y="170"/>
                  <a:pt x="103" y="171"/>
                  <a:pt x="102" y="172"/>
                </a:cubicBezTo>
                <a:cubicBezTo>
                  <a:pt x="101" y="173"/>
                  <a:pt x="100" y="174"/>
                  <a:pt x="100" y="174"/>
                </a:cubicBezTo>
                <a:cubicBezTo>
                  <a:pt x="100" y="175"/>
                  <a:pt x="100" y="175"/>
                  <a:pt x="99" y="176"/>
                </a:cubicBezTo>
                <a:cubicBezTo>
                  <a:pt x="100" y="176"/>
                  <a:pt x="100" y="176"/>
                  <a:pt x="100" y="175"/>
                </a:cubicBezTo>
                <a:cubicBezTo>
                  <a:pt x="101" y="176"/>
                  <a:pt x="99" y="176"/>
                  <a:pt x="100" y="177"/>
                </a:cubicBezTo>
                <a:cubicBezTo>
                  <a:pt x="99" y="176"/>
                  <a:pt x="98" y="175"/>
                  <a:pt x="97" y="175"/>
                </a:cubicBezTo>
                <a:cubicBezTo>
                  <a:pt x="97" y="175"/>
                  <a:pt x="97" y="176"/>
                  <a:pt x="97" y="176"/>
                </a:cubicBezTo>
                <a:cubicBezTo>
                  <a:pt x="97" y="175"/>
                  <a:pt x="96" y="177"/>
                  <a:pt x="96" y="176"/>
                </a:cubicBezTo>
                <a:cubicBezTo>
                  <a:pt x="97" y="175"/>
                  <a:pt x="97" y="174"/>
                  <a:pt x="98" y="175"/>
                </a:cubicBezTo>
                <a:cubicBezTo>
                  <a:pt x="98" y="174"/>
                  <a:pt x="97" y="174"/>
                  <a:pt x="98" y="174"/>
                </a:cubicBezTo>
                <a:cubicBezTo>
                  <a:pt x="97" y="173"/>
                  <a:pt x="96" y="175"/>
                  <a:pt x="95" y="176"/>
                </a:cubicBezTo>
                <a:cubicBezTo>
                  <a:pt x="95" y="176"/>
                  <a:pt x="95" y="177"/>
                  <a:pt x="94" y="177"/>
                </a:cubicBezTo>
                <a:cubicBezTo>
                  <a:pt x="95" y="178"/>
                  <a:pt x="95" y="177"/>
                  <a:pt x="96" y="177"/>
                </a:cubicBezTo>
                <a:cubicBezTo>
                  <a:pt x="95" y="178"/>
                  <a:pt x="95" y="178"/>
                  <a:pt x="94" y="178"/>
                </a:cubicBezTo>
                <a:cubicBezTo>
                  <a:pt x="94" y="179"/>
                  <a:pt x="95" y="179"/>
                  <a:pt x="95" y="179"/>
                </a:cubicBezTo>
                <a:cubicBezTo>
                  <a:pt x="94" y="179"/>
                  <a:pt x="92" y="179"/>
                  <a:pt x="92" y="180"/>
                </a:cubicBezTo>
                <a:cubicBezTo>
                  <a:pt x="92" y="180"/>
                  <a:pt x="92" y="180"/>
                  <a:pt x="93" y="180"/>
                </a:cubicBezTo>
                <a:cubicBezTo>
                  <a:pt x="93" y="180"/>
                  <a:pt x="93" y="181"/>
                  <a:pt x="93" y="181"/>
                </a:cubicBezTo>
                <a:cubicBezTo>
                  <a:pt x="92" y="181"/>
                  <a:pt x="92" y="180"/>
                  <a:pt x="92" y="181"/>
                </a:cubicBezTo>
                <a:cubicBezTo>
                  <a:pt x="91" y="181"/>
                  <a:pt x="92" y="181"/>
                  <a:pt x="92" y="181"/>
                </a:cubicBezTo>
                <a:cubicBezTo>
                  <a:pt x="92" y="182"/>
                  <a:pt x="91" y="181"/>
                  <a:pt x="91" y="182"/>
                </a:cubicBezTo>
                <a:cubicBezTo>
                  <a:pt x="90" y="182"/>
                  <a:pt x="90" y="183"/>
                  <a:pt x="89" y="183"/>
                </a:cubicBezTo>
                <a:cubicBezTo>
                  <a:pt x="89" y="183"/>
                  <a:pt x="90" y="182"/>
                  <a:pt x="90" y="183"/>
                </a:cubicBezTo>
                <a:cubicBezTo>
                  <a:pt x="89" y="183"/>
                  <a:pt x="89" y="183"/>
                  <a:pt x="88" y="183"/>
                </a:cubicBezTo>
                <a:cubicBezTo>
                  <a:pt x="87" y="184"/>
                  <a:pt x="88" y="184"/>
                  <a:pt x="88" y="184"/>
                </a:cubicBezTo>
                <a:cubicBezTo>
                  <a:pt x="87" y="184"/>
                  <a:pt x="87" y="186"/>
                  <a:pt x="86" y="186"/>
                </a:cubicBezTo>
                <a:cubicBezTo>
                  <a:pt x="86" y="186"/>
                  <a:pt x="86" y="186"/>
                  <a:pt x="86" y="186"/>
                </a:cubicBezTo>
                <a:cubicBezTo>
                  <a:pt x="86" y="186"/>
                  <a:pt x="86" y="186"/>
                  <a:pt x="85" y="186"/>
                </a:cubicBezTo>
                <a:cubicBezTo>
                  <a:pt x="85" y="186"/>
                  <a:pt x="86" y="186"/>
                  <a:pt x="86" y="186"/>
                </a:cubicBezTo>
                <a:cubicBezTo>
                  <a:pt x="84" y="188"/>
                  <a:pt x="83" y="190"/>
                  <a:pt x="81" y="192"/>
                </a:cubicBezTo>
                <a:cubicBezTo>
                  <a:pt x="81" y="192"/>
                  <a:pt x="81" y="192"/>
                  <a:pt x="81" y="192"/>
                </a:cubicBezTo>
                <a:cubicBezTo>
                  <a:pt x="81" y="193"/>
                  <a:pt x="82" y="192"/>
                  <a:pt x="81" y="193"/>
                </a:cubicBezTo>
                <a:cubicBezTo>
                  <a:pt x="81" y="193"/>
                  <a:pt x="81" y="193"/>
                  <a:pt x="81" y="193"/>
                </a:cubicBezTo>
                <a:cubicBezTo>
                  <a:pt x="80" y="193"/>
                  <a:pt x="80" y="194"/>
                  <a:pt x="80" y="193"/>
                </a:cubicBezTo>
                <a:cubicBezTo>
                  <a:pt x="79" y="193"/>
                  <a:pt x="81" y="192"/>
                  <a:pt x="80" y="192"/>
                </a:cubicBezTo>
                <a:cubicBezTo>
                  <a:pt x="80" y="191"/>
                  <a:pt x="80" y="192"/>
                  <a:pt x="80" y="192"/>
                </a:cubicBezTo>
                <a:cubicBezTo>
                  <a:pt x="79" y="191"/>
                  <a:pt x="80" y="191"/>
                  <a:pt x="81" y="190"/>
                </a:cubicBezTo>
                <a:cubicBezTo>
                  <a:pt x="81" y="191"/>
                  <a:pt x="80" y="191"/>
                  <a:pt x="81" y="191"/>
                </a:cubicBezTo>
                <a:cubicBezTo>
                  <a:pt x="81" y="191"/>
                  <a:pt x="82" y="191"/>
                  <a:pt x="82" y="190"/>
                </a:cubicBezTo>
                <a:cubicBezTo>
                  <a:pt x="82" y="190"/>
                  <a:pt x="81" y="191"/>
                  <a:pt x="81" y="190"/>
                </a:cubicBezTo>
                <a:cubicBezTo>
                  <a:pt x="81" y="189"/>
                  <a:pt x="82" y="190"/>
                  <a:pt x="82" y="190"/>
                </a:cubicBezTo>
                <a:cubicBezTo>
                  <a:pt x="83" y="189"/>
                  <a:pt x="82" y="189"/>
                  <a:pt x="81" y="189"/>
                </a:cubicBezTo>
                <a:cubicBezTo>
                  <a:pt x="81" y="189"/>
                  <a:pt x="81" y="190"/>
                  <a:pt x="81" y="190"/>
                </a:cubicBezTo>
                <a:cubicBezTo>
                  <a:pt x="80" y="190"/>
                  <a:pt x="82" y="188"/>
                  <a:pt x="82" y="188"/>
                </a:cubicBezTo>
                <a:cubicBezTo>
                  <a:pt x="83" y="188"/>
                  <a:pt x="82" y="189"/>
                  <a:pt x="82" y="189"/>
                </a:cubicBezTo>
                <a:cubicBezTo>
                  <a:pt x="83" y="189"/>
                  <a:pt x="83" y="188"/>
                  <a:pt x="83" y="189"/>
                </a:cubicBezTo>
                <a:cubicBezTo>
                  <a:pt x="83" y="188"/>
                  <a:pt x="83" y="188"/>
                  <a:pt x="83" y="187"/>
                </a:cubicBezTo>
                <a:cubicBezTo>
                  <a:pt x="86" y="183"/>
                  <a:pt x="86" y="183"/>
                  <a:pt x="86" y="183"/>
                </a:cubicBezTo>
                <a:cubicBezTo>
                  <a:pt x="86" y="184"/>
                  <a:pt x="86" y="183"/>
                  <a:pt x="87" y="184"/>
                </a:cubicBezTo>
                <a:cubicBezTo>
                  <a:pt x="87" y="183"/>
                  <a:pt x="87" y="183"/>
                  <a:pt x="86" y="183"/>
                </a:cubicBezTo>
                <a:cubicBezTo>
                  <a:pt x="87" y="183"/>
                  <a:pt x="86" y="182"/>
                  <a:pt x="87" y="182"/>
                </a:cubicBezTo>
                <a:cubicBezTo>
                  <a:pt x="87" y="182"/>
                  <a:pt x="87" y="182"/>
                  <a:pt x="87" y="183"/>
                </a:cubicBezTo>
                <a:cubicBezTo>
                  <a:pt x="88" y="182"/>
                  <a:pt x="87" y="182"/>
                  <a:pt x="87" y="182"/>
                </a:cubicBezTo>
                <a:cubicBezTo>
                  <a:pt x="89" y="179"/>
                  <a:pt x="92" y="175"/>
                  <a:pt x="95" y="172"/>
                </a:cubicBezTo>
                <a:cubicBezTo>
                  <a:pt x="95" y="172"/>
                  <a:pt x="95" y="172"/>
                  <a:pt x="95" y="172"/>
                </a:cubicBezTo>
                <a:cubicBezTo>
                  <a:pt x="95" y="172"/>
                  <a:pt x="95" y="171"/>
                  <a:pt x="95" y="171"/>
                </a:cubicBezTo>
                <a:cubicBezTo>
                  <a:pt x="95" y="170"/>
                  <a:pt x="95" y="171"/>
                  <a:pt x="95" y="171"/>
                </a:cubicBezTo>
                <a:cubicBezTo>
                  <a:pt x="95" y="171"/>
                  <a:pt x="95" y="171"/>
                  <a:pt x="95" y="170"/>
                </a:cubicBezTo>
                <a:cubicBezTo>
                  <a:pt x="94" y="170"/>
                  <a:pt x="94" y="170"/>
                  <a:pt x="94" y="171"/>
                </a:cubicBezTo>
                <a:cubicBezTo>
                  <a:pt x="93" y="170"/>
                  <a:pt x="94" y="169"/>
                  <a:pt x="95" y="169"/>
                </a:cubicBezTo>
                <a:cubicBezTo>
                  <a:pt x="95" y="169"/>
                  <a:pt x="94" y="169"/>
                  <a:pt x="95" y="170"/>
                </a:cubicBezTo>
                <a:cubicBezTo>
                  <a:pt x="95" y="170"/>
                  <a:pt x="95" y="169"/>
                  <a:pt x="95" y="169"/>
                </a:cubicBezTo>
                <a:cubicBezTo>
                  <a:pt x="96" y="170"/>
                  <a:pt x="95" y="170"/>
                  <a:pt x="95" y="170"/>
                </a:cubicBezTo>
                <a:cubicBezTo>
                  <a:pt x="96" y="170"/>
                  <a:pt x="96" y="170"/>
                  <a:pt x="96" y="170"/>
                </a:cubicBezTo>
                <a:cubicBezTo>
                  <a:pt x="96" y="168"/>
                  <a:pt x="103" y="164"/>
                  <a:pt x="102" y="163"/>
                </a:cubicBezTo>
                <a:cubicBezTo>
                  <a:pt x="105" y="161"/>
                  <a:pt x="102" y="163"/>
                  <a:pt x="105" y="161"/>
                </a:cubicBezTo>
                <a:cubicBezTo>
                  <a:pt x="107" y="157"/>
                  <a:pt x="113" y="152"/>
                  <a:pt x="118" y="147"/>
                </a:cubicBezTo>
                <a:cubicBezTo>
                  <a:pt x="116" y="151"/>
                  <a:pt x="121" y="145"/>
                  <a:pt x="123" y="143"/>
                </a:cubicBezTo>
                <a:cubicBezTo>
                  <a:pt x="123" y="143"/>
                  <a:pt x="123" y="143"/>
                  <a:pt x="123" y="143"/>
                </a:cubicBezTo>
                <a:cubicBezTo>
                  <a:pt x="124" y="142"/>
                  <a:pt x="124" y="143"/>
                  <a:pt x="126" y="141"/>
                </a:cubicBezTo>
                <a:cubicBezTo>
                  <a:pt x="124" y="141"/>
                  <a:pt x="130" y="137"/>
                  <a:pt x="128" y="138"/>
                </a:cubicBezTo>
                <a:cubicBezTo>
                  <a:pt x="129" y="136"/>
                  <a:pt x="131" y="136"/>
                  <a:pt x="131" y="136"/>
                </a:cubicBezTo>
                <a:cubicBezTo>
                  <a:pt x="132" y="135"/>
                  <a:pt x="131" y="135"/>
                  <a:pt x="131" y="135"/>
                </a:cubicBezTo>
                <a:cubicBezTo>
                  <a:pt x="133" y="134"/>
                  <a:pt x="133" y="133"/>
                  <a:pt x="136" y="131"/>
                </a:cubicBezTo>
                <a:cubicBezTo>
                  <a:pt x="135" y="132"/>
                  <a:pt x="136" y="132"/>
                  <a:pt x="137" y="131"/>
                </a:cubicBezTo>
                <a:cubicBezTo>
                  <a:pt x="141" y="128"/>
                  <a:pt x="136" y="130"/>
                  <a:pt x="139" y="128"/>
                </a:cubicBezTo>
                <a:cubicBezTo>
                  <a:pt x="138" y="128"/>
                  <a:pt x="136" y="130"/>
                  <a:pt x="135" y="130"/>
                </a:cubicBezTo>
                <a:cubicBezTo>
                  <a:pt x="134" y="131"/>
                  <a:pt x="134" y="132"/>
                  <a:pt x="134" y="132"/>
                </a:cubicBezTo>
                <a:cubicBezTo>
                  <a:pt x="130" y="134"/>
                  <a:pt x="128" y="137"/>
                  <a:pt x="123" y="141"/>
                </a:cubicBezTo>
                <a:cubicBezTo>
                  <a:pt x="122" y="141"/>
                  <a:pt x="121" y="143"/>
                  <a:pt x="122" y="141"/>
                </a:cubicBezTo>
                <a:cubicBezTo>
                  <a:pt x="121" y="142"/>
                  <a:pt x="120" y="143"/>
                  <a:pt x="117" y="145"/>
                </a:cubicBezTo>
                <a:cubicBezTo>
                  <a:pt x="121" y="141"/>
                  <a:pt x="127" y="135"/>
                  <a:pt x="130" y="134"/>
                </a:cubicBezTo>
                <a:cubicBezTo>
                  <a:pt x="131" y="133"/>
                  <a:pt x="130" y="132"/>
                  <a:pt x="131" y="132"/>
                </a:cubicBezTo>
                <a:cubicBezTo>
                  <a:pt x="129" y="133"/>
                  <a:pt x="130" y="133"/>
                  <a:pt x="128" y="135"/>
                </a:cubicBezTo>
                <a:cubicBezTo>
                  <a:pt x="131" y="131"/>
                  <a:pt x="126" y="134"/>
                  <a:pt x="127" y="132"/>
                </a:cubicBezTo>
                <a:cubicBezTo>
                  <a:pt x="125" y="133"/>
                  <a:pt x="125" y="133"/>
                  <a:pt x="125" y="133"/>
                </a:cubicBezTo>
                <a:cubicBezTo>
                  <a:pt x="124" y="134"/>
                  <a:pt x="127" y="133"/>
                  <a:pt x="125" y="135"/>
                </a:cubicBezTo>
                <a:cubicBezTo>
                  <a:pt x="126" y="134"/>
                  <a:pt x="126" y="134"/>
                  <a:pt x="126" y="134"/>
                </a:cubicBezTo>
                <a:cubicBezTo>
                  <a:pt x="113" y="146"/>
                  <a:pt x="113" y="146"/>
                  <a:pt x="113" y="146"/>
                </a:cubicBezTo>
                <a:cubicBezTo>
                  <a:pt x="112" y="146"/>
                  <a:pt x="112" y="146"/>
                  <a:pt x="113" y="145"/>
                </a:cubicBezTo>
                <a:cubicBezTo>
                  <a:pt x="111" y="147"/>
                  <a:pt x="111" y="147"/>
                  <a:pt x="111" y="147"/>
                </a:cubicBezTo>
                <a:cubicBezTo>
                  <a:pt x="111" y="148"/>
                  <a:pt x="112" y="146"/>
                  <a:pt x="113" y="146"/>
                </a:cubicBezTo>
                <a:cubicBezTo>
                  <a:pt x="113" y="147"/>
                  <a:pt x="111" y="147"/>
                  <a:pt x="110" y="148"/>
                </a:cubicBezTo>
                <a:cubicBezTo>
                  <a:pt x="106" y="153"/>
                  <a:pt x="106" y="153"/>
                  <a:pt x="106" y="153"/>
                </a:cubicBezTo>
                <a:cubicBezTo>
                  <a:pt x="106" y="150"/>
                  <a:pt x="103" y="155"/>
                  <a:pt x="100" y="157"/>
                </a:cubicBezTo>
                <a:cubicBezTo>
                  <a:pt x="101" y="156"/>
                  <a:pt x="104" y="154"/>
                  <a:pt x="104" y="152"/>
                </a:cubicBezTo>
                <a:cubicBezTo>
                  <a:pt x="108" y="149"/>
                  <a:pt x="109" y="148"/>
                  <a:pt x="111" y="145"/>
                </a:cubicBezTo>
                <a:cubicBezTo>
                  <a:pt x="110" y="145"/>
                  <a:pt x="109" y="147"/>
                  <a:pt x="108" y="148"/>
                </a:cubicBezTo>
                <a:cubicBezTo>
                  <a:pt x="108" y="145"/>
                  <a:pt x="106" y="148"/>
                  <a:pt x="103" y="152"/>
                </a:cubicBezTo>
                <a:cubicBezTo>
                  <a:pt x="105" y="150"/>
                  <a:pt x="103" y="150"/>
                  <a:pt x="101" y="151"/>
                </a:cubicBezTo>
                <a:cubicBezTo>
                  <a:pt x="103" y="149"/>
                  <a:pt x="103" y="149"/>
                  <a:pt x="104" y="149"/>
                </a:cubicBezTo>
                <a:cubicBezTo>
                  <a:pt x="105" y="148"/>
                  <a:pt x="105" y="147"/>
                  <a:pt x="107" y="145"/>
                </a:cubicBezTo>
                <a:cubicBezTo>
                  <a:pt x="108" y="144"/>
                  <a:pt x="108" y="146"/>
                  <a:pt x="109" y="144"/>
                </a:cubicBezTo>
                <a:cubicBezTo>
                  <a:pt x="111" y="142"/>
                  <a:pt x="109" y="141"/>
                  <a:pt x="113" y="139"/>
                </a:cubicBezTo>
                <a:cubicBezTo>
                  <a:pt x="113" y="139"/>
                  <a:pt x="111" y="141"/>
                  <a:pt x="111" y="141"/>
                </a:cubicBezTo>
                <a:cubicBezTo>
                  <a:pt x="114" y="139"/>
                  <a:pt x="114" y="138"/>
                  <a:pt x="113" y="138"/>
                </a:cubicBezTo>
                <a:cubicBezTo>
                  <a:pt x="115" y="136"/>
                  <a:pt x="115" y="137"/>
                  <a:pt x="115" y="137"/>
                </a:cubicBezTo>
                <a:cubicBezTo>
                  <a:pt x="115" y="136"/>
                  <a:pt x="118" y="134"/>
                  <a:pt x="118" y="133"/>
                </a:cubicBezTo>
                <a:cubicBezTo>
                  <a:pt x="118" y="133"/>
                  <a:pt x="116" y="134"/>
                  <a:pt x="115" y="135"/>
                </a:cubicBezTo>
                <a:cubicBezTo>
                  <a:pt x="116" y="134"/>
                  <a:pt x="116" y="134"/>
                  <a:pt x="117" y="132"/>
                </a:cubicBezTo>
                <a:cubicBezTo>
                  <a:pt x="115" y="134"/>
                  <a:pt x="115" y="134"/>
                  <a:pt x="116" y="132"/>
                </a:cubicBezTo>
                <a:cubicBezTo>
                  <a:pt x="115" y="132"/>
                  <a:pt x="115" y="132"/>
                  <a:pt x="115" y="132"/>
                </a:cubicBezTo>
                <a:cubicBezTo>
                  <a:pt x="114" y="133"/>
                  <a:pt x="113" y="134"/>
                  <a:pt x="112" y="135"/>
                </a:cubicBezTo>
                <a:cubicBezTo>
                  <a:pt x="111" y="136"/>
                  <a:pt x="112" y="134"/>
                  <a:pt x="109" y="137"/>
                </a:cubicBezTo>
                <a:cubicBezTo>
                  <a:pt x="111" y="135"/>
                  <a:pt x="109" y="136"/>
                  <a:pt x="110" y="134"/>
                </a:cubicBezTo>
                <a:cubicBezTo>
                  <a:pt x="112" y="133"/>
                  <a:pt x="110" y="133"/>
                  <a:pt x="111" y="133"/>
                </a:cubicBezTo>
                <a:cubicBezTo>
                  <a:pt x="112" y="131"/>
                  <a:pt x="115" y="128"/>
                  <a:pt x="116" y="127"/>
                </a:cubicBezTo>
                <a:cubicBezTo>
                  <a:pt x="118" y="126"/>
                  <a:pt x="119" y="125"/>
                  <a:pt x="120" y="126"/>
                </a:cubicBezTo>
                <a:cubicBezTo>
                  <a:pt x="121" y="125"/>
                  <a:pt x="121" y="124"/>
                  <a:pt x="121" y="124"/>
                </a:cubicBezTo>
                <a:cubicBezTo>
                  <a:pt x="121" y="124"/>
                  <a:pt x="119" y="125"/>
                  <a:pt x="119" y="124"/>
                </a:cubicBezTo>
                <a:cubicBezTo>
                  <a:pt x="122" y="121"/>
                  <a:pt x="125" y="119"/>
                  <a:pt x="126" y="117"/>
                </a:cubicBezTo>
                <a:cubicBezTo>
                  <a:pt x="127" y="116"/>
                  <a:pt x="127" y="116"/>
                  <a:pt x="128" y="116"/>
                </a:cubicBezTo>
                <a:cubicBezTo>
                  <a:pt x="142" y="104"/>
                  <a:pt x="148" y="99"/>
                  <a:pt x="162" y="88"/>
                </a:cubicBezTo>
                <a:cubicBezTo>
                  <a:pt x="163" y="89"/>
                  <a:pt x="163" y="89"/>
                  <a:pt x="164" y="88"/>
                </a:cubicBezTo>
                <a:cubicBezTo>
                  <a:pt x="166" y="86"/>
                  <a:pt x="163" y="88"/>
                  <a:pt x="163" y="88"/>
                </a:cubicBezTo>
                <a:cubicBezTo>
                  <a:pt x="175" y="79"/>
                  <a:pt x="184" y="73"/>
                  <a:pt x="197" y="65"/>
                </a:cubicBezTo>
                <a:cubicBezTo>
                  <a:pt x="197" y="65"/>
                  <a:pt x="196" y="65"/>
                  <a:pt x="195" y="66"/>
                </a:cubicBezTo>
                <a:cubicBezTo>
                  <a:pt x="196" y="65"/>
                  <a:pt x="197" y="65"/>
                  <a:pt x="199" y="63"/>
                </a:cubicBezTo>
                <a:cubicBezTo>
                  <a:pt x="199" y="64"/>
                  <a:pt x="199" y="64"/>
                  <a:pt x="201" y="63"/>
                </a:cubicBezTo>
                <a:cubicBezTo>
                  <a:pt x="202" y="63"/>
                  <a:pt x="201" y="62"/>
                  <a:pt x="201" y="62"/>
                </a:cubicBezTo>
                <a:cubicBezTo>
                  <a:pt x="203" y="61"/>
                  <a:pt x="203" y="61"/>
                  <a:pt x="203" y="62"/>
                </a:cubicBezTo>
                <a:cubicBezTo>
                  <a:pt x="207" y="60"/>
                  <a:pt x="211" y="58"/>
                  <a:pt x="214" y="56"/>
                </a:cubicBezTo>
                <a:cubicBezTo>
                  <a:pt x="213" y="56"/>
                  <a:pt x="212" y="57"/>
                  <a:pt x="210" y="57"/>
                </a:cubicBezTo>
                <a:cubicBezTo>
                  <a:pt x="214" y="54"/>
                  <a:pt x="214" y="57"/>
                  <a:pt x="222" y="53"/>
                </a:cubicBezTo>
                <a:cubicBezTo>
                  <a:pt x="222" y="52"/>
                  <a:pt x="218" y="54"/>
                  <a:pt x="217" y="54"/>
                </a:cubicBezTo>
                <a:cubicBezTo>
                  <a:pt x="219" y="52"/>
                  <a:pt x="216" y="54"/>
                  <a:pt x="216" y="53"/>
                </a:cubicBezTo>
                <a:cubicBezTo>
                  <a:pt x="215" y="53"/>
                  <a:pt x="214" y="54"/>
                  <a:pt x="214" y="54"/>
                </a:cubicBezTo>
                <a:cubicBezTo>
                  <a:pt x="212" y="54"/>
                  <a:pt x="215" y="53"/>
                  <a:pt x="210" y="56"/>
                </a:cubicBezTo>
                <a:cubicBezTo>
                  <a:pt x="211" y="54"/>
                  <a:pt x="217" y="52"/>
                  <a:pt x="219" y="50"/>
                </a:cubicBezTo>
                <a:cubicBezTo>
                  <a:pt x="220" y="50"/>
                  <a:pt x="219" y="51"/>
                  <a:pt x="221" y="50"/>
                </a:cubicBezTo>
                <a:cubicBezTo>
                  <a:pt x="227" y="46"/>
                  <a:pt x="237" y="41"/>
                  <a:pt x="245" y="39"/>
                </a:cubicBezTo>
                <a:cubicBezTo>
                  <a:pt x="246" y="40"/>
                  <a:pt x="242" y="40"/>
                  <a:pt x="241" y="41"/>
                </a:cubicBezTo>
                <a:cubicBezTo>
                  <a:pt x="242" y="41"/>
                  <a:pt x="244" y="40"/>
                  <a:pt x="245" y="40"/>
                </a:cubicBezTo>
                <a:cubicBezTo>
                  <a:pt x="247" y="39"/>
                  <a:pt x="249" y="39"/>
                  <a:pt x="254" y="37"/>
                </a:cubicBezTo>
                <a:cubicBezTo>
                  <a:pt x="252" y="37"/>
                  <a:pt x="247" y="38"/>
                  <a:pt x="253" y="36"/>
                </a:cubicBezTo>
                <a:cubicBezTo>
                  <a:pt x="252" y="36"/>
                  <a:pt x="250" y="37"/>
                  <a:pt x="251" y="36"/>
                </a:cubicBezTo>
                <a:cubicBezTo>
                  <a:pt x="252" y="36"/>
                  <a:pt x="254" y="35"/>
                  <a:pt x="255" y="35"/>
                </a:cubicBezTo>
                <a:cubicBezTo>
                  <a:pt x="257" y="35"/>
                  <a:pt x="255" y="34"/>
                  <a:pt x="258" y="33"/>
                </a:cubicBezTo>
                <a:cubicBezTo>
                  <a:pt x="259" y="34"/>
                  <a:pt x="259" y="34"/>
                  <a:pt x="259" y="34"/>
                </a:cubicBezTo>
                <a:cubicBezTo>
                  <a:pt x="263" y="32"/>
                  <a:pt x="265" y="32"/>
                  <a:pt x="267" y="31"/>
                </a:cubicBezTo>
                <a:cubicBezTo>
                  <a:pt x="273" y="28"/>
                  <a:pt x="273" y="30"/>
                  <a:pt x="279" y="27"/>
                </a:cubicBezTo>
                <a:cubicBezTo>
                  <a:pt x="280" y="27"/>
                  <a:pt x="279" y="27"/>
                  <a:pt x="279" y="28"/>
                </a:cubicBezTo>
                <a:cubicBezTo>
                  <a:pt x="282" y="27"/>
                  <a:pt x="285" y="26"/>
                  <a:pt x="285" y="25"/>
                </a:cubicBezTo>
                <a:cubicBezTo>
                  <a:pt x="288" y="26"/>
                  <a:pt x="294" y="23"/>
                  <a:pt x="301" y="22"/>
                </a:cubicBezTo>
                <a:cubicBezTo>
                  <a:pt x="301" y="21"/>
                  <a:pt x="301" y="21"/>
                  <a:pt x="301" y="21"/>
                </a:cubicBezTo>
                <a:cubicBezTo>
                  <a:pt x="301" y="21"/>
                  <a:pt x="297" y="22"/>
                  <a:pt x="296" y="22"/>
                </a:cubicBezTo>
                <a:cubicBezTo>
                  <a:pt x="298" y="21"/>
                  <a:pt x="297" y="22"/>
                  <a:pt x="298" y="21"/>
                </a:cubicBezTo>
                <a:cubicBezTo>
                  <a:pt x="301" y="20"/>
                  <a:pt x="301" y="20"/>
                  <a:pt x="301" y="20"/>
                </a:cubicBezTo>
                <a:cubicBezTo>
                  <a:pt x="301" y="20"/>
                  <a:pt x="297" y="21"/>
                  <a:pt x="297" y="21"/>
                </a:cubicBezTo>
                <a:cubicBezTo>
                  <a:pt x="300" y="19"/>
                  <a:pt x="301" y="19"/>
                  <a:pt x="305" y="18"/>
                </a:cubicBezTo>
                <a:cubicBezTo>
                  <a:pt x="305" y="19"/>
                  <a:pt x="307" y="18"/>
                  <a:pt x="306" y="19"/>
                </a:cubicBezTo>
                <a:cubicBezTo>
                  <a:pt x="308" y="18"/>
                  <a:pt x="309" y="17"/>
                  <a:pt x="309" y="18"/>
                </a:cubicBezTo>
                <a:cubicBezTo>
                  <a:pt x="316" y="16"/>
                  <a:pt x="316" y="16"/>
                  <a:pt x="322" y="15"/>
                </a:cubicBezTo>
                <a:cubicBezTo>
                  <a:pt x="325" y="15"/>
                  <a:pt x="325" y="14"/>
                  <a:pt x="327" y="13"/>
                </a:cubicBezTo>
                <a:cubicBezTo>
                  <a:pt x="329" y="12"/>
                  <a:pt x="329" y="13"/>
                  <a:pt x="330" y="13"/>
                </a:cubicBezTo>
                <a:cubicBezTo>
                  <a:pt x="332" y="13"/>
                  <a:pt x="332" y="12"/>
                  <a:pt x="334" y="12"/>
                </a:cubicBezTo>
                <a:cubicBezTo>
                  <a:pt x="336" y="12"/>
                  <a:pt x="338" y="11"/>
                  <a:pt x="338" y="12"/>
                </a:cubicBezTo>
                <a:cubicBezTo>
                  <a:pt x="337" y="12"/>
                  <a:pt x="338" y="12"/>
                  <a:pt x="337" y="12"/>
                </a:cubicBezTo>
                <a:cubicBezTo>
                  <a:pt x="337" y="12"/>
                  <a:pt x="336" y="12"/>
                  <a:pt x="336" y="12"/>
                </a:cubicBezTo>
                <a:cubicBezTo>
                  <a:pt x="336" y="13"/>
                  <a:pt x="340" y="11"/>
                  <a:pt x="341" y="12"/>
                </a:cubicBezTo>
                <a:cubicBezTo>
                  <a:pt x="343" y="12"/>
                  <a:pt x="337" y="12"/>
                  <a:pt x="340" y="11"/>
                </a:cubicBezTo>
                <a:cubicBezTo>
                  <a:pt x="342" y="11"/>
                  <a:pt x="342" y="11"/>
                  <a:pt x="342" y="11"/>
                </a:cubicBezTo>
                <a:cubicBezTo>
                  <a:pt x="344" y="11"/>
                  <a:pt x="344" y="11"/>
                  <a:pt x="345" y="11"/>
                </a:cubicBezTo>
                <a:cubicBezTo>
                  <a:pt x="346" y="10"/>
                  <a:pt x="340" y="11"/>
                  <a:pt x="342" y="10"/>
                </a:cubicBezTo>
                <a:cubicBezTo>
                  <a:pt x="347" y="10"/>
                  <a:pt x="347" y="10"/>
                  <a:pt x="347" y="10"/>
                </a:cubicBezTo>
                <a:cubicBezTo>
                  <a:pt x="347" y="9"/>
                  <a:pt x="347" y="9"/>
                  <a:pt x="345" y="9"/>
                </a:cubicBezTo>
                <a:cubicBezTo>
                  <a:pt x="349" y="8"/>
                  <a:pt x="350" y="10"/>
                  <a:pt x="354" y="10"/>
                </a:cubicBezTo>
                <a:cubicBezTo>
                  <a:pt x="356" y="10"/>
                  <a:pt x="358" y="9"/>
                  <a:pt x="360" y="9"/>
                </a:cubicBezTo>
                <a:cubicBezTo>
                  <a:pt x="361" y="9"/>
                  <a:pt x="359" y="9"/>
                  <a:pt x="361" y="9"/>
                </a:cubicBezTo>
                <a:cubicBezTo>
                  <a:pt x="360" y="9"/>
                  <a:pt x="359" y="9"/>
                  <a:pt x="358" y="9"/>
                </a:cubicBezTo>
                <a:cubicBezTo>
                  <a:pt x="355" y="8"/>
                  <a:pt x="363" y="8"/>
                  <a:pt x="360" y="8"/>
                </a:cubicBezTo>
                <a:cubicBezTo>
                  <a:pt x="361" y="7"/>
                  <a:pt x="362" y="9"/>
                  <a:pt x="364" y="8"/>
                </a:cubicBezTo>
                <a:cubicBezTo>
                  <a:pt x="367" y="8"/>
                  <a:pt x="362" y="8"/>
                  <a:pt x="363" y="7"/>
                </a:cubicBezTo>
                <a:cubicBezTo>
                  <a:pt x="364" y="7"/>
                  <a:pt x="365" y="7"/>
                  <a:pt x="365" y="7"/>
                </a:cubicBezTo>
                <a:cubicBezTo>
                  <a:pt x="366" y="7"/>
                  <a:pt x="367" y="8"/>
                  <a:pt x="367" y="8"/>
                </a:cubicBezTo>
                <a:cubicBezTo>
                  <a:pt x="367" y="9"/>
                  <a:pt x="370" y="8"/>
                  <a:pt x="371" y="9"/>
                </a:cubicBezTo>
                <a:cubicBezTo>
                  <a:pt x="374" y="8"/>
                  <a:pt x="371" y="8"/>
                  <a:pt x="372" y="8"/>
                </a:cubicBezTo>
                <a:cubicBezTo>
                  <a:pt x="372" y="7"/>
                  <a:pt x="371" y="8"/>
                  <a:pt x="371" y="8"/>
                </a:cubicBezTo>
                <a:cubicBezTo>
                  <a:pt x="371" y="7"/>
                  <a:pt x="379" y="9"/>
                  <a:pt x="381" y="7"/>
                </a:cubicBezTo>
                <a:cubicBezTo>
                  <a:pt x="384" y="7"/>
                  <a:pt x="386" y="8"/>
                  <a:pt x="390" y="7"/>
                </a:cubicBezTo>
                <a:cubicBezTo>
                  <a:pt x="390" y="7"/>
                  <a:pt x="389" y="7"/>
                  <a:pt x="390" y="7"/>
                </a:cubicBezTo>
                <a:cubicBezTo>
                  <a:pt x="387" y="6"/>
                  <a:pt x="389" y="6"/>
                  <a:pt x="386" y="5"/>
                </a:cubicBezTo>
                <a:cubicBezTo>
                  <a:pt x="388" y="6"/>
                  <a:pt x="389" y="7"/>
                  <a:pt x="391" y="6"/>
                </a:cubicBezTo>
                <a:cubicBezTo>
                  <a:pt x="392" y="6"/>
                  <a:pt x="392" y="7"/>
                  <a:pt x="394" y="7"/>
                </a:cubicBezTo>
                <a:cubicBezTo>
                  <a:pt x="395" y="7"/>
                  <a:pt x="395" y="6"/>
                  <a:pt x="395" y="6"/>
                </a:cubicBezTo>
                <a:cubicBezTo>
                  <a:pt x="396" y="6"/>
                  <a:pt x="399" y="6"/>
                  <a:pt x="397" y="6"/>
                </a:cubicBezTo>
                <a:cubicBezTo>
                  <a:pt x="401" y="5"/>
                  <a:pt x="402" y="7"/>
                  <a:pt x="401" y="7"/>
                </a:cubicBezTo>
                <a:cubicBezTo>
                  <a:pt x="408" y="7"/>
                  <a:pt x="400" y="5"/>
                  <a:pt x="400" y="4"/>
                </a:cubicBezTo>
                <a:cubicBezTo>
                  <a:pt x="402" y="5"/>
                  <a:pt x="404" y="4"/>
                  <a:pt x="401" y="4"/>
                </a:cubicBezTo>
                <a:cubicBezTo>
                  <a:pt x="406" y="3"/>
                  <a:pt x="402" y="5"/>
                  <a:pt x="407" y="5"/>
                </a:cubicBezTo>
                <a:cubicBezTo>
                  <a:pt x="411" y="4"/>
                  <a:pt x="406" y="3"/>
                  <a:pt x="410" y="3"/>
                </a:cubicBezTo>
                <a:cubicBezTo>
                  <a:pt x="408" y="2"/>
                  <a:pt x="400" y="3"/>
                  <a:pt x="399" y="2"/>
                </a:cubicBezTo>
                <a:cubicBezTo>
                  <a:pt x="400" y="1"/>
                  <a:pt x="404" y="2"/>
                  <a:pt x="404" y="2"/>
                </a:cubicBezTo>
                <a:cubicBezTo>
                  <a:pt x="407" y="2"/>
                  <a:pt x="407" y="1"/>
                  <a:pt x="412" y="2"/>
                </a:cubicBezTo>
                <a:cubicBezTo>
                  <a:pt x="411" y="2"/>
                  <a:pt x="413" y="2"/>
                  <a:pt x="412" y="3"/>
                </a:cubicBezTo>
                <a:cubicBezTo>
                  <a:pt x="415" y="3"/>
                  <a:pt x="415" y="1"/>
                  <a:pt x="419" y="1"/>
                </a:cubicBezTo>
                <a:cubicBezTo>
                  <a:pt x="417" y="2"/>
                  <a:pt x="416" y="2"/>
                  <a:pt x="421" y="2"/>
                </a:cubicBezTo>
                <a:cubicBezTo>
                  <a:pt x="420" y="3"/>
                  <a:pt x="417" y="3"/>
                  <a:pt x="417" y="2"/>
                </a:cubicBezTo>
                <a:cubicBezTo>
                  <a:pt x="416" y="2"/>
                  <a:pt x="416" y="3"/>
                  <a:pt x="415" y="3"/>
                </a:cubicBezTo>
                <a:cubicBezTo>
                  <a:pt x="414" y="3"/>
                  <a:pt x="417" y="3"/>
                  <a:pt x="417" y="4"/>
                </a:cubicBezTo>
                <a:cubicBezTo>
                  <a:pt x="419" y="4"/>
                  <a:pt x="418" y="3"/>
                  <a:pt x="416" y="3"/>
                </a:cubicBezTo>
                <a:cubicBezTo>
                  <a:pt x="417" y="3"/>
                  <a:pt x="421" y="3"/>
                  <a:pt x="421" y="4"/>
                </a:cubicBezTo>
                <a:cubicBezTo>
                  <a:pt x="418" y="4"/>
                  <a:pt x="427" y="5"/>
                  <a:pt x="424" y="5"/>
                </a:cubicBezTo>
                <a:cubicBezTo>
                  <a:pt x="427" y="5"/>
                  <a:pt x="427" y="6"/>
                  <a:pt x="430" y="6"/>
                </a:cubicBezTo>
                <a:cubicBezTo>
                  <a:pt x="426" y="5"/>
                  <a:pt x="427" y="5"/>
                  <a:pt x="425" y="4"/>
                </a:cubicBezTo>
                <a:cubicBezTo>
                  <a:pt x="426" y="4"/>
                  <a:pt x="428" y="4"/>
                  <a:pt x="430" y="4"/>
                </a:cubicBezTo>
                <a:cubicBezTo>
                  <a:pt x="427" y="4"/>
                  <a:pt x="430" y="4"/>
                  <a:pt x="428" y="4"/>
                </a:cubicBezTo>
                <a:cubicBezTo>
                  <a:pt x="429" y="5"/>
                  <a:pt x="432" y="5"/>
                  <a:pt x="433" y="5"/>
                </a:cubicBezTo>
                <a:cubicBezTo>
                  <a:pt x="434" y="5"/>
                  <a:pt x="431" y="5"/>
                  <a:pt x="431" y="4"/>
                </a:cubicBezTo>
                <a:cubicBezTo>
                  <a:pt x="432" y="4"/>
                  <a:pt x="438" y="5"/>
                  <a:pt x="438" y="5"/>
                </a:cubicBezTo>
                <a:cubicBezTo>
                  <a:pt x="442" y="6"/>
                  <a:pt x="445" y="6"/>
                  <a:pt x="453" y="7"/>
                </a:cubicBezTo>
                <a:cubicBezTo>
                  <a:pt x="453" y="7"/>
                  <a:pt x="452" y="7"/>
                  <a:pt x="451" y="7"/>
                </a:cubicBezTo>
                <a:cubicBezTo>
                  <a:pt x="451" y="7"/>
                  <a:pt x="453" y="7"/>
                  <a:pt x="453" y="7"/>
                </a:cubicBezTo>
                <a:cubicBezTo>
                  <a:pt x="452" y="8"/>
                  <a:pt x="450" y="7"/>
                  <a:pt x="447" y="6"/>
                </a:cubicBezTo>
                <a:cubicBezTo>
                  <a:pt x="447" y="7"/>
                  <a:pt x="447" y="7"/>
                  <a:pt x="447" y="7"/>
                </a:cubicBezTo>
                <a:cubicBezTo>
                  <a:pt x="448" y="7"/>
                  <a:pt x="453" y="8"/>
                  <a:pt x="453" y="9"/>
                </a:cubicBezTo>
                <a:cubicBezTo>
                  <a:pt x="454" y="8"/>
                  <a:pt x="456" y="7"/>
                  <a:pt x="453" y="6"/>
                </a:cubicBezTo>
                <a:cubicBezTo>
                  <a:pt x="454" y="6"/>
                  <a:pt x="457" y="7"/>
                  <a:pt x="455" y="6"/>
                </a:cubicBezTo>
                <a:cubicBezTo>
                  <a:pt x="456" y="6"/>
                  <a:pt x="458" y="7"/>
                  <a:pt x="460" y="7"/>
                </a:cubicBezTo>
                <a:cubicBezTo>
                  <a:pt x="460" y="7"/>
                  <a:pt x="459" y="7"/>
                  <a:pt x="458" y="6"/>
                </a:cubicBezTo>
                <a:cubicBezTo>
                  <a:pt x="460" y="6"/>
                  <a:pt x="465" y="7"/>
                  <a:pt x="465" y="6"/>
                </a:cubicBezTo>
                <a:cubicBezTo>
                  <a:pt x="466" y="7"/>
                  <a:pt x="466" y="7"/>
                  <a:pt x="465" y="7"/>
                </a:cubicBezTo>
                <a:cubicBezTo>
                  <a:pt x="466" y="7"/>
                  <a:pt x="469" y="8"/>
                  <a:pt x="468" y="8"/>
                </a:cubicBezTo>
                <a:cubicBezTo>
                  <a:pt x="466" y="8"/>
                  <a:pt x="466" y="8"/>
                  <a:pt x="463" y="7"/>
                </a:cubicBezTo>
                <a:cubicBezTo>
                  <a:pt x="463" y="8"/>
                  <a:pt x="464" y="8"/>
                  <a:pt x="464" y="8"/>
                </a:cubicBezTo>
                <a:cubicBezTo>
                  <a:pt x="468" y="9"/>
                  <a:pt x="467" y="8"/>
                  <a:pt x="470" y="9"/>
                </a:cubicBezTo>
                <a:cubicBezTo>
                  <a:pt x="470" y="8"/>
                  <a:pt x="473" y="8"/>
                  <a:pt x="477" y="9"/>
                </a:cubicBezTo>
                <a:cubicBezTo>
                  <a:pt x="476" y="10"/>
                  <a:pt x="474" y="9"/>
                  <a:pt x="471" y="9"/>
                </a:cubicBezTo>
                <a:cubicBezTo>
                  <a:pt x="472" y="9"/>
                  <a:pt x="472" y="10"/>
                  <a:pt x="472" y="10"/>
                </a:cubicBezTo>
                <a:cubicBezTo>
                  <a:pt x="473" y="10"/>
                  <a:pt x="475" y="10"/>
                  <a:pt x="476" y="10"/>
                </a:cubicBezTo>
                <a:cubicBezTo>
                  <a:pt x="478" y="10"/>
                  <a:pt x="478" y="11"/>
                  <a:pt x="478" y="11"/>
                </a:cubicBezTo>
                <a:cubicBezTo>
                  <a:pt x="479" y="11"/>
                  <a:pt x="481" y="11"/>
                  <a:pt x="483" y="12"/>
                </a:cubicBezTo>
                <a:cubicBezTo>
                  <a:pt x="483" y="11"/>
                  <a:pt x="484" y="11"/>
                  <a:pt x="482" y="11"/>
                </a:cubicBezTo>
                <a:cubicBezTo>
                  <a:pt x="483" y="10"/>
                  <a:pt x="485" y="11"/>
                  <a:pt x="484" y="12"/>
                </a:cubicBezTo>
                <a:cubicBezTo>
                  <a:pt x="485" y="12"/>
                  <a:pt x="486" y="11"/>
                  <a:pt x="487" y="12"/>
                </a:cubicBezTo>
                <a:cubicBezTo>
                  <a:pt x="487" y="12"/>
                  <a:pt x="485" y="10"/>
                  <a:pt x="490" y="11"/>
                </a:cubicBezTo>
                <a:cubicBezTo>
                  <a:pt x="490" y="10"/>
                  <a:pt x="485" y="10"/>
                  <a:pt x="484" y="9"/>
                </a:cubicBezTo>
                <a:cubicBezTo>
                  <a:pt x="482" y="9"/>
                  <a:pt x="481" y="9"/>
                  <a:pt x="482" y="9"/>
                </a:cubicBezTo>
                <a:cubicBezTo>
                  <a:pt x="480" y="9"/>
                  <a:pt x="481" y="9"/>
                  <a:pt x="478" y="8"/>
                </a:cubicBezTo>
                <a:cubicBezTo>
                  <a:pt x="478" y="8"/>
                  <a:pt x="482" y="9"/>
                  <a:pt x="481" y="7"/>
                </a:cubicBezTo>
                <a:cubicBezTo>
                  <a:pt x="484" y="8"/>
                  <a:pt x="482" y="8"/>
                  <a:pt x="482" y="8"/>
                </a:cubicBezTo>
                <a:cubicBezTo>
                  <a:pt x="486" y="9"/>
                  <a:pt x="486" y="9"/>
                  <a:pt x="489" y="9"/>
                </a:cubicBezTo>
                <a:cubicBezTo>
                  <a:pt x="489" y="9"/>
                  <a:pt x="487" y="9"/>
                  <a:pt x="487" y="8"/>
                </a:cubicBezTo>
                <a:cubicBezTo>
                  <a:pt x="491" y="9"/>
                  <a:pt x="493" y="10"/>
                  <a:pt x="496" y="11"/>
                </a:cubicBezTo>
                <a:cubicBezTo>
                  <a:pt x="495" y="11"/>
                  <a:pt x="495" y="10"/>
                  <a:pt x="495" y="11"/>
                </a:cubicBezTo>
                <a:cubicBezTo>
                  <a:pt x="496" y="11"/>
                  <a:pt x="499" y="12"/>
                  <a:pt x="499" y="11"/>
                </a:cubicBezTo>
                <a:cubicBezTo>
                  <a:pt x="500" y="12"/>
                  <a:pt x="500" y="12"/>
                  <a:pt x="501" y="13"/>
                </a:cubicBezTo>
                <a:cubicBezTo>
                  <a:pt x="505" y="13"/>
                  <a:pt x="510" y="15"/>
                  <a:pt x="512" y="16"/>
                </a:cubicBezTo>
                <a:cubicBezTo>
                  <a:pt x="514" y="17"/>
                  <a:pt x="512" y="15"/>
                  <a:pt x="510" y="14"/>
                </a:cubicBezTo>
                <a:cubicBezTo>
                  <a:pt x="510" y="14"/>
                  <a:pt x="516" y="16"/>
                  <a:pt x="514" y="16"/>
                </a:cubicBezTo>
                <a:cubicBezTo>
                  <a:pt x="516" y="17"/>
                  <a:pt x="519" y="18"/>
                  <a:pt x="520" y="18"/>
                </a:cubicBezTo>
                <a:cubicBezTo>
                  <a:pt x="519" y="17"/>
                  <a:pt x="518" y="17"/>
                  <a:pt x="517" y="17"/>
                </a:cubicBezTo>
                <a:cubicBezTo>
                  <a:pt x="520" y="17"/>
                  <a:pt x="527" y="19"/>
                  <a:pt x="532" y="21"/>
                </a:cubicBezTo>
                <a:cubicBezTo>
                  <a:pt x="529" y="19"/>
                  <a:pt x="537" y="22"/>
                  <a:pt x="537" y="22"/>
                </a:cubicBezTo>
                <a:cubicBezTo>
                  <a:pt x="539" y="22"/>
                  <a:pt x="538" y="23"/>
                  <a:pt x="540" y="23"/>
                </a:cubicBezTo>
                <a:cubicBezTo>
                  <a:pt x="539" y="23"/>
                  <a:pt x="538" y="23"/>
                  <a:pt x="536" y="22"/>
                </a:cubicBezTo>
                <a:cubicBezTo>
                  <a:pt x="536" y="23"/>
                  <a:pt x="543" y="25"/>
                  <a:pt x="545" y="25"/>
                </a:cubicBezTo>
                <a:cubicBezTo>
                  <a:pt x="545" y="25"/>
                  <a:pt x="542" y="25"/>
                  <a:pt x="540" y="24"/>
                </a:cubicBezTo>
                <a:cubicBezTo>
                  <a:pt x="543" y="24"/>
                  <a:pt x="547" y="25"/>
                  <a:pt x="551" y="27"/>
                </a:cubicBezTo>
                <a:cubicBezTo>
                  <a:pt x="551" y="27"/>
                  <a:pt x="550" y="27"/>
                  <a:pt x="552" y="28"/>
                </a:cubicBezTo>
                <a:cubicBezTo>
                  <a:pt x="551" y="28"/>
                  <a:pt x="549" y="26"/>
                  <a:pt x="549" y="27"/>
                </a:cubicBezTo>
                <a:cubicBezTo>
                  <a:pt x="550" y="28"/>
                  <a:pt x="552" y="28"/>
                  <a:pt x="552" y="29"/>
                </a:cubicBezTo>
                <a:cubicBezTo>
                  <a:pt x="554" y="30"/>
                  <a:pt x="550" y="28"/>
                  <a:pt x="551" y="29"/>
                </a:cubicBezTo>
                <a:cubicBezTo>
                  <a:pt x="555" y="29"/>
                  <a:pt x="555" y="30"/>
                  <a:pt x="558" y="30"/>
                </a:cubicBezTo>
                <a:cubicBezTo>
                  <a:pt x="562" y="32"/>
                  <a:pt x="569" y="34"/>
                  <a:pt x="569" y="35"/>
                </a:cubicBezTo>
                <a:cubicBezTo>
                  <a:pt x="571" y="36"/>
                  <a:pt x="570" y="35"/>
                  <a:pt x="571" y="35"/>
                </a:cubicBezTo>
                <a:cubicBezTo>
                  <a:pt x="572" y="36"/>
                  <a:pt x="575" y="37"/>
                  <a:pt x="573" y="37"/>
                </a:cubicBezTo>
                <a:cubicBezTo>
                  <a:pt x="575" y="38"/>
                  <a:pt x="575" y="38"/>
                  <a:pt x="577" y="39"/>
                </a:cubicBezTo>
                <a:cubicBezTo>
                  <a:pt x="577" y="39"/>
                  <a:pt x="575" y="39"/>
                  <a:pt x="576" y="39"/>
                </a:cubicBezTo>
                <a:cubicBezTo>
                  <a:pt x="578" y="40"/>
                  <a:pt x="578" y="39"/>
                  <a:pt x="579" y="39"/>
                </a:cubicBezTo>
                <a:cubicBezTo>
                  <a:pt x="579" y="38"/>
                  <a:pt x="576" y="38"/>
                  <a:pt x="576" y="38"/>
                </a:cubicBezTo>
                <a:cubicBezTo>
                  <a:pt x="576" y="37"/>
                  <a:pt x="580" y="39"/>
                  <a:pt x="579" y="39"/>
                </a:cubicBezTo>
                <a:cubicBezTo>
                  <a:pt x="581" y="40"/>
                  <a:pt x="581" y="40"/>
                  <a:pt x="583" y="40"/>
                </a:cubicBezTo>
                <a:cubicBezTo>
                  <a:pt x="586" y="42"/>
                  <a:pt x="586" y="42"/>
                  <a:pt x="589" y="44"/>
                </a:cubicBezTo>
                <a:cubicBezTo>
                  <a:pt x="587" y="43"/>
                  <a:pt x="587" y="42"/>
                  <a:pt x="586" y="42"/>
                </a:cubicBezTo>
                <a:cubicBezTo>
                  <a:pt x="585" y="40"/>
                  <a:pt x="593" y="44"/>
                  <a:pt x="594" y="45"/>
                </a:cubicBezTo>
                <a:cubicBezTo>
                  <a:pt x="594" y="45"/>
                  <a:pt x="591" y="43"/>
                  <a:pt x="590" y="43"/>
                </a:cubicBezTo>
                <a:cubicBezTo>
                  <a:pt x="592" y="45"/>
                  <a:pt x="596" y="46"/>
                  <a:pt x="598" y="48"/>
                </a:cubicBezTo>
                <a:cubicBezTo>
                  <a:pt x="600" y="49"/>
                  <a:pt x="597" y="46"/>
                  <a:pt x="599" y="47"/>
                </a:cubicBezTo>
                <a:cubicBezTo>
                  <a:pt x="600" y="48"/>
                  <a:pt x="601" y="49"/>
                  <a:pt x="603" y="50"/>
                </a:cubicBezTo>
                <a:cubicBezTo>
                  <a:pt x="603" y="50"/>
                  <a:pt x="606" y="52"/>
                  <a:pt x="606" y="51"/>
                </a:cubicBezTo>
                <a:cubicBezTo>
                  <a:pt x="612" y="54"/>
                  <a:pt x="615" y="56"/>
                  <a:pt x="620" y="59"/>
                </a:cubicBezTo>
                <a:cubicBezTo>
                  <a:pt x="619" y="58"/>
                  <a:pt x="619" y="59"/>
                  <a:pt x="619" y="59"/>
                </a:cubicBezTo>
                <a:cubicBezTo>
                  <a:pt x="624" y="60"/>
                  <a:pt x="634" y="67"/>
                  <a:pt x="640" y="71"/>
                </a:cubicBezTo>
                <a:cubicBezTo>
                  <a:pt x="642" y="72"/>
                  <a:pt x="641" y="71"/>
                  <a:pt x="643" y="73"/>
                </a:cubicBezTo>
                <a:cubicBezTo>
                  <a:pt x="643" y="73"/>
                  <a:pt x="643" y="73"/>
                  <a:pt x="644" y="73"/>
                </a:cubicBezTo>
                <a:cubicBezTo>
                  <a:pt x="644" y="73"/>
                  <a:pt x="643" y="72"/>
                  <a:pt x="642" y="72"/>
                </a:cubicBezTo>
                <a:cubicBezTo>
                  <a:pt x="645" y="73"/>
                  <a:pt x="651" y="78"/>
                  <a:pt x="653" y="78"/>
                </a:cubicBezTo>
                <a:cubicBezTo>
                  <a:pt x="655" y="80"/>
                  <a:pt x="658" y="83"/>
                  <a:pt x="661" y="84"/>
                </a:cubicBezTo>
                <a:cubicBezTo>
                  <a:pt x="665" y="87"/>
                  <a:pt x="675" y="94"/>
                  <a:pt x="680" y="98"/>
                </a:cubicBezTo>
                <a:cubicBezTo>
                  <a:pt x="680" y="98"/>
                  <a:pt x="679" y="97"/>
                  <a:pt x="679" y="98"/>
                </a:cubicBezTo>
                <a:cubicBezTo>
                  <a:pt x="681" y="99"/>
                  <a:pt x="682" y="100"/>
                  <a:pt x="684" y="102"/>
                </a:cubicBezTo>
                <a:cubicBezTo>
                  <a:pt x="685" y="102"/>
                  <a:pt x="683" y="101"/>
                  <a:pt x="684" y="101"/>
                </a:cubicBezTo>
                <a:cubicBezTo>
                  <a:pt x="688" y="104"/>
                  <a:pt x="693" y="109"/>
                  <a:pt x="699" y="114"/>
                </a:cubicBezTo>
                <a:cubicBezTo>
                  <a:pt x="698" y="114"/>
                  <a:pt x="698" y="114"/>
                  <a:pt x="699" y="115"/>
                </a:cubicBezTo>
                <a:cubicBezTo>
                  <a:pt x="701" y="117"/>
                  <a:pt x="702" y="118"/>
                  <a:pt x="703" y="118"/>
                </a:cubicBezTo>
                <a:cubicBezTo>
                  <a:pt x="705" y="120"/>
                  <a:pt x="704" y="119"/>
                  <a:pt x="705" y="120"/>
                </a:cubicBezTo>
                <a:cubicBezTo>
                  <a:pt x="707" y="122"/>
                  <a:pt x="704" y="119"/>
                  <a:pt x="705" y="119"/>
                </a:cubicBezTo>
                <a:cubicBezTo>
                  <a:pt x="707" y="121"/>
                  <a:pt x="707" y="121"/>
                  <a:pt x="709" y="123"/>
                </a:cubicBezTo>
                <a:cubicBezTo>
                  <a:pt x="705" y="121"/>
                  <a:pt x="715" y="129"/>
                  <a:pt x="718" y="132"/>
                </a:cubicBezTo>
                <a:cubicBezTo>
                  <a:pt x="716" y="131"/>
                  <a:pt x="717" y="131"/>
                  <a:pt x="716" y="129"/>
                </a:cubicBezTo>
                <a:cubicBezTo>
                  <a:pt x="716" y="129"/>
                  <a:pt x="717" y="130"/>
                  <a:pt x="717" y="130"/>
                </a:cubicBezTo>
                <a:cubicBezTo>
                  <a:pt x="722" y="135"/>
                  <a:pt x="722" y="134"/>
                  <a:pt x="723" y="137"/>
                </a:cubicBezTo>
                <a:cubicBezTo>
                  <a:pt x="724" y="138"/>
                  <a:pt x="723" y="136"/>
                  <a:pt x="724" y="136"/>
                </a:cubicBezTo>
                <a:cubicBezTo>
                  <a:pt x="727" y="139"/>
                  <a:pt x="727" y="140"/>
                  <a:pt x="728" y="141"/>
                </a:cubicBezTo>
                <a:cubicBezTo>
                  <a:pt x="729" y="142"/>
                  <a:pt x="732" y="144"/>
                  <a:pt x="732" y="145"/>
                </a:cubicBezTo>
                <a:cubicBezTo>
                  <a:pt x="732" y="146"/>
                  <a:pt x="735" y="148"/>
                  <a:pt x="734" y="148"/>
                </a:cubicBezTo>
                <a:cubicBezTo>
                  <a:pt x="736" y="149"/>
                  <a:pt x="736" y="149"/>
                  <a:pt x="737" y="150"/>
                </a:cubicBezTo>
                <a:cubicBezTo>
                  <a:pt x="738" y="150"/>
                  <a:pt x="735" y="148"/>
                  <a:pt x="734" y="147"/>
                </a:cubicBezTo>
                <a:cubicBezTo>
                  <a:pt x="736" y="147"/>
                  <a:pt x="734" y="144"/>
                  <a:pt x="736" y="144"/>
                </a:cubicBezTo>
                <a:cubicBezTo>
                  <a:pt x="739" y="150"/>
                  <a:pt x="741" y="155"/>
                  <a:pt x="745" y="161"/>
                </a:cubicBezTo>
                <a:cubicBezTo>
                  <a:pt x="747" y="163"/>
                  <a:pt x="742" y="157"/>
                  <a:pt x="747" y="162"/>
                </a:cubicBezTo>
                <a:cubicBezTo>
                  <a:pt x="747" y="161"/>
                  <a:pt x="745" y="159"/>
                  <a:pt x="746" y="160"/>
                </a:cubicBezTo>
                <a:cubicBezTo>
                  <a:pt x="744" y="157"/>
                  <a:pt x="744" y="158"/>
                  <a:pt x="743" y="156"/>
                </a:cubicBezTo>
                <a:cubicBezTo>
                  <a:pt x="743" y="156"/>
                  <a:pt x="745" y="158"/>
                  <a:pt x="746" y="159"/>
                </a:cubicBezTo>
                <a:cubicBezTo>
                  <a:pt x="746" y="159"/>
                  <a:pt x="745" y="156"/>
                  <a:pt x="747" y="158"/>
                </a:cubicBezTo>
                <a:cubicBezTo>
                  <a:pt x="746" y="156"/>
                  <a:pt x="744" y="153"/>
                  <a:pt x="745" y="154"/>
                </a:cubicBezTo>
                <a:cubicBezTo>
                  <a:pt x="747" y="156"/>
                  <a:pt x="748" y="158"/>
                  <a:pt x="749" y="159"/>
                </a:cubicBezTo>
                <a:cubicBezTo>
                  <a:pt x="749" y="160"/>
                  <a:pt x="752" y="165"/>
                  <a:pt x="750" y="164"/>
                </a:cubicBezTo>
                <a:cubicBezTo>
                  <a:pt x="752" y="166"/>
                  <a:pt x="751" y="167"/>
                  <a:pt x="751" y="167"/>
                </a:cubicBezTo>
                <a:cubicBezTo>
                  <a:pt x="753" y="170"/>
                  <a:pt x="756" y="173"/>
                  <a:pt x="757" y="174"/>
                </a:cubicBezTo>
                <a:cubicBezTo>
                  <a:pt x="757" y="173"/>
                  <a:pt x="755" y="172"/>
                  <a:pt x="754" y="170"/>
                </a:cubicBezTo>
                <a:cubicBezTo>
                  <a:pt x="754" y="168"/>
                  <a:pt x="759" y="172"/>
                  <a:pt x="756" y="168"/>
                </a:cubicBezTo>
                <a:cubicBezTo>
                  <a:pt x="757" y="169"/>
                  <a:pt x="757" y="170"/>
                  <a:pt x="759" y="173"/>
                </a:cubicBezTo>
                <a:cubicBezTo>
                  <a:pt x="759" y="174"/>
                  <a:pt x="757" y="173"/>
                  <a:pt x="760" y="177"/>
                </a:cubicBezTo>
                <a:cubicBezTo>
                  <a:pt x="759" y="176"/>
                  <a:pt x="759" y="175"/>
                  <a:pt x="758" y="175"/>
                </a:cubicBezTo>
                <a:cubicBezTo>
                  <a:pt x="760" y="177"/>
                  <a:pt x="760" y="179"/>
                  <a:pt x="762" y="181"/>
                </a:cubicBezTo>
                <a:cubicBezTo>
                  <a:pt x="762" y="182"/>
                  <a:pt x="762" y="181"/>
                  <a:pt x="764" y="182"/>
                </a:cubicBezTo>
                <a:cubicBezTo>
                  <a:pt x="765" y="184"/>
                  <a:pt x="766" y="187"/>
                  <a:pt x="767" y="186"/>
                </a:cubicBezTo>
                <a:cubicBezTo>
                  <a:pt x="768" y="186"/>
                  <a:pt x="765" y="183"/>
                  <a:pt x="764" y="182"/>
                </a:cubicBezTo>
                <a:cubicBezTo>
                  <a:pt x="762" y="178"/>
                  <a:pt x="767" y="183"/>
                  <a:pt x="764" y="178"/>
                </a:cubicBezTo>
                <a:cubicBezTo>
                  <a:pt x="766" y="180"/>
                  <a:pt x="766" y="181"/>
                  <a:pt x="766" y="179"/>
                </a:cubicBezTo>
                <a:cubicBezTo>
                  <a:pt x="767" y="180"/>
                  <a:pt x="768" y="181"/>
                  <a:pt x="768" y="181"/>
                </a:cubicBezTo>
                <a:cubicBezTo>
                  <a:pt x="770" y="185"/>
                  <a:pt x="768" y="190"/>
                  <a:pt x="774" y="194"/>
                </a:cubicBezTo>
                <a:cubicBezTo>
                  <a:pt x="773" y="192"/>
                  <a:pt x="774" y="192"/>
                  <a:pt x="776" y="194"/>
                </a:cubicBezTo>
                <a:cubicBezTo>
                  <a:pt x="775" y="192"/>
                  <a:pt x="774" y="188"/>
                  <a:pt x="776" y="190"/>
                </a:cubicBezTo>
                <a:cubicBezTo>
                  <a:pt x="782" y="200"/>
                  <a:pt x="774" y="198"/>
                  <a:pt x="781" y="209"/>
                </a:cubicBezTo>
                <a:cubicBezTo>
                  <a:pt x="782" y="211"/>
                  <a:pt x="782" y="210"/>
                  <a:pt x="784" y="211"/>
                </a:cubicBezTo>
                <a:cubicBezTo>
                  <a:pt x="782" y="207"/>
                  <a:pt x="785" y="207"/>
                  <a:pt x="785" y="203"/>
                </a:cubicBezTo>
                <a:cubicBezTo>
                  <a:pt x="789" y="210"/>
                  <a:pt x="784" y="206"/>
                  <a:pt x="788" y="212"/>
                </a:cubicBezTo>
                <a:cubicBezTo>
                  <a:pt x="786" y="212"/>
                  <a:pt x="788" y="216"/>
                  <a:pt x="786" y="217"/>
                </a:cubicBezTo>
                <a:cubicBezTo>
                  <a:pt x="787" y="218"/>
                  <a:pt x="788" y="218"/>
                  <a:pt x="789" y="220"/>
                </a:cubicBezTo>
                <a:cubicBezTo>
                  <a:pt x="788" y="220"/>
                  <a:pt x="787" y="218"/>
                  <a:pt x="787" y="219"/>
                </a:cubicBezTo>
                <a:cubicBezTo>
                  <a:pt x="788" y="221"/>
                  <a:pt x="789" y="223"/>
                  <a:pt x="791" y="226"/>
                </a:cubicBezTo>
                <a:cubicBezTo>
                  <a:pt x="793" y="227"/>
                  <a:pt x="790" y="222"/>
                  <a:pt x="793" y="224"/>
                </a:cubicBezTo>
                <a:cubicBezTo>
                  <a:pt x="792" y="220"/>
                  <a:pt x="793" y="220"/>
                  <a:pt x="795" y="221"/>
                </a:cubicBezTo>
                <a:cubicBezTo>
                  <a:pt x="798" y="227"/>
                  <a:pt x="796" y="231"/>
                  <a:pt x="795" y="230"/>
                </a:cubicBezTo>
                <a:cubicBezTo>
                  <a:pt x="795" y="231"/>
                  <a:pt x="796" y="233"/>
                  <a:pt x="796" y="234"/>
                </a:cubicBezTo>
                <a:cubicBezTo>
                  <a:pt x="793" y="231"/>
                  <a:pt x="796" y="239"/>
                  <a:pt x="792" y="235"/>
                </a:cubicBezTo>
                <a:cubicBezTo>
                  <a:pt x="794" y="238"/>
                  <a:pt x="793" y="237"/>
                  <a:pt x="792" y="236"/>
                </a:cubicBezTo>
                <a:cubicBezTo>
                  <a:pt x="794" y="240"/>
                  <a:pt x="794" y="243"/>
                  <a:pt x="797" y="248"/>
                </a:cubicBezTo>
                <a:cubicBezTo>
                  <a:pt x="797" y="246"/>
                  <a:pt x="797" y="245"/>
                  <a:pt x="799" y="248"/>
                </a:cubicBezTo>
                <a:cubicBezTo>
                  <a:pt x="799" y="247"/>
                  <a:pt x="798" y="246"/>
                  <a:pt x="798" y="245"/>
                </a:cubicBezTo>
                <a:cubicBezTo>
                  <a:pt x="798" y="244"/>
                  <a:pt x="799" y="247"/>
                  <a:pt x="800" y="247"/>
                </a:cubicBezTo>
                <a:cubicBezTo>
                  <a:pt x="800" y="246"/>
                  <a:pt x="799" y="246"/>
                  <a:pt x="798" y="244"/>
                </a:cubicBezTo>
                <a:cubicBezTo>
                  <a:pt x="799" y="244"/>
                  <a:pt x="800" y="246"/>
                  <a:pt x="800" y="246"/>
                </a:cubicBezTo>
                <a:cubicBezTo>
                  <a:pt x="802" y="250"/>
                  <a:pt x="800" y="249"/>
                  <a:pt x="801" y="252"/>
                </a:cubicBezTo>
                <a:cubicBezTo>
                  <a:pt x="799" y="250"/>
                  <a:pt x="800" y="252"/>
                  <a:pt x="799" y="251"/>
                </a:cubicBezTo>
                <a:cubicBezTo>
                  <a:pt x="800" y="252"/>
                  <a:pt x="801" y="254"/>
                  <a:pt x="802" y="256"/>
                </a:cubicBezTo>
                <a:cubicBezTo>
                  <a:pt x="800" y="254"/>
                  <a:pt x="800" y="256"/>
                  <a:pt x="799" y="255"/>
                </a:cubicBezTo>
                <a:cubicBezTo>
                  <a:pt x="799" y="256"/>
                  <a:pt x="800" y="257"/>
                  <a:pt x="800" y="258"/>
                </a:cubicBezTo>
                <a:cubicBezTo>
                  <a:pt x="798" y="257"/>
                  <a:pt x="797" y="261"/>
                  <a:pt x="794" y="257"/>
                </a:cubicBezTo>
                <a:cubicBezTo>
                  <a:pt x="794" y="258"/>
                  <a:pt x="795" y="260"/>
                  <a:pt x="794" y="260"/>
                </a:cubicBezTo>
                <a:cubicBezTo>
                  <a:pt x="792" y="255"/>
                  <a:pt x="791" y="256"/>
                  <a:pt x="790" y="256"/>
                </a:cubicBezTo>
                <a:cubicBezTo>
                  <a:pt x="792" y="259"/>
                  <a:pt x="794" y="261"/>
                  <a:pt x="795" y="265"/>
                </a:cubicBezTo>
                <a:cubicBezTo>
                  <a:pt x="793" y="262"/>
                  <a:pt x="795" y="266"/>
                  <a:pt x="793" y="262"/>
                </a:cubicBezTo>
                <a:cubicBezTo>
                  <a:pt x="792" y="267"/>
                  <a:pt x="790" y="268"/>
                  <a:pt x="787" y="266"/>
                </a:cubicBezTo>
                <a:cubicBezTo>
                  <a:pt x="786" y="263"/>
                  <a:pt x="784" y="260"/>
                  <a:pt x="784" y="259"/>
                </a:cubicBezTo>
                <a:cubicBezTo>
                  <a:pt x="784" y="258"/>
                  <a:pt x="783" y="258"/>
                  <a:pt x="783" y="257"/>
                </a:cubicBezTo>
                <a:cubicBezTo>
                  <a:pt x="783" y="257"/>
                  <a:pt x="783" y="258"/>
                  <a:pt x="784" y="259"/>
                </a:cubicBezTo>
                <a:cubicBezTo>
                  <a:pt x="783" y="258"/>
                  <a:pt x="782" y="256"/>
                  <a:pt x="782" y="255"/>
                </a:cubicBezTo>
                <a:close/>
                <a:moveTo>
                  <a:pt x="340" y="50"/>
                </a:moveTo>
                <a:cubicBezTo>
                  <a:pt x="338" y="51"/>
                  <a:pt x="336" y="51"/>
                  <a:pt x="336" y="51"/>
                </a:cubicBezTo>
                <a:cubicBezTo>
                  <a:pt x="338" y="51"/>
                  <a:pt x="340" y="51"/>
                  <a:pt x="340" y="50"/>
                </a:cubicBezTo>
                <a:close/>
                <a:moveTo>
                  <a:pt x="236" y="74"/>
                </a:moveTo>
                <a:cubicBezTo>
                  <a:pt x="236" y="74"/>
                  <a:pt x="235" y="75"/>
                  <a:pt x="235" y="74"/>
                </a:cubicBezTo>
                <a:cubicBezTo>
                  <a:pt x="234" y="75"/>
                  <a:pt x="233" y="75"/>
                  <a:pt x="233" y="76"/>
                </a:cubicBezTo>
                <a:cubicBezTo>
                  <a:pt x="236" y="75"/>
                  <a:pt x="230" y="77"/>
                  <a:pt x="232" y="77"/>
                </a:cubicBezTo>
                <a:cubicBezTo>
                  <a:pt x="234" y="76"/>
                  <a:pt x="235" y="75"/>
                  <a:pt x="236" y="74"/>
                </a:cubicBezTo>
                <a:close/>
                <a:moveTo>
                  <a:pt x="231" y="76"/>
                </a:moveTo>
                <a:cubicBezTo>
                  <a:pt x="232" y="75"/>
                  <a:pt x="233" y="76"/>
                  <a:pt x="234" y="74"/>
                </a:cubicBezTo>
                <a:cubicBezTo>
                  <a:pt x="234" y="75"/>
                  <a:pt x="236" y="72"/>
                  <a:pt x="237" y="71"/>
                </a:cubicBezTo>
                <a:cubicBezTo>
                  <a:pt x="233" y="73"/>
                  <a:pt x="233" y="74"/>
                  <a:pt x="231" y="76"/>
                </a:cubicBezTo>
                <a:close/>
                <a:moveTo>
                  <a:pt x="162" y="116"/>
                </a:moveTo>
                <a:cubicBezTo>
                  <a:pt x="164" y="115"/>
                  <a:pt x="164" y="115"/>
                  <a:pt x="164" y="115"/>
                </a:cubicBezTo>
                <a:cubicBezTo>
                  <a:pt x="162" y="115"/>
                  <a:pt x="165" y="114"/>
                  <a:pt x="167" y="112"/>
                </a:cubicBezTo>
                <a:cubicBezTo>
                  <a:pt x="165" y="113"/>
                  <a:pt x="164" y="114"/>
                  <a:pt x="164" y="114"/>
                </a:cubicBezTo>
                <a:cubicBezTo>
                  <a:pt x="167" y="111"/>
                  <a:pt x="164" y="113"/>
                  <a:pt x="165" y="111"/>
                </a:cubicBezTo>
                <a:cubicBezTo>
                  <a:pt x="164" y="112"/>
                  <a:pt x="162" y="113"/>
                  <a:pt x="162" y="114"/>
                </a:cubicBezTo>
                <a:cubicBezTo>
                  <a:pt x="168" y="110"/>
                  <a:pt x="160" y="115"/>
                  <a:pt x="162" y="114"/>
                </a:cubicBezTo>
                <a:cubicBezTo>
                  <a:pt x="166" y="112"/>
                  <a:pt x="161" y="116"/>
                  <a:pt x="162" y="116"/>
                </a:cubicBezTo>
                <a:close/>
                <a:moveTo>
                  <a:pt x="132" y="113"/>
                </a:moveTo>
                <a:cubicBezTo>
                  <a:pt x="134" y="112"/>
                  <a:pt x="135" y="111"/>
                  <a:pt x="134" y="111"/>
                </a:cubicBezTo>
                <a:cubicBezTo>
                  <a:pt x="132" y="113"/>
                  <a:pt x="132" y="113"/>
                  <a:pt x="132" y="113"/>
                </a:cubicBezTo>
                <a:close/>
                <a:moveTo>
                  <a:pt x="788" y="254"/>
                </a:moveTo>
                <a:cubicBezTo>
                  <a:pt x="788" y="256"/>
                  <a:pt x="790" y="259"/>
                  <a:pt x="791" y="260"/>
                </a:cubicBezTo>
                <a:cubicBezTo>
                  <a:pt x="790" y="258"/>
                  <a:pt x="789" y="255"/>
                  <a:pt x="788" y="254"/>
                </a:cubicBezTo>
                <a:close/>
                <a:moveTo>
                  <a:pt x="792" y="242"/>
                </a:moveTo>
                <a:cubicBezTo>
                  <a:pt x="793" y="245"/>
                  <a:pt x="794" y="247"/>
                  <a:pt x="796" y="250"/>
                </a:cubicBezTo>
                <a:cubicBezTo>
                  <a:pt x="797" y="249"/>
                  <a:pt x="792" y="240"/>
                  <a:pt x="790" y="237"/>
                </a:cubicBezTo>
                <a:cubicBezTo>
                  <a:pt x="790" y="239"/>
                  <a:pt x="794" y="244"/>
                  <a:pt x="795" y="246"/>
                </a:cubicBezTo>
                <a:cubicBezTo>
                  <a:pt x="794" y="246"/>
                  <a:pt x="793" y="243"/>
                  <a:pt x="792" y="242"/>
                </a:cubicBezTo>
                <a:close/>
                <a:moveTo>
                  <a:pt x="787" y="245"/>
                </a:moveTo>
                <a:cubicBezTo>
                  <a:pt x="787" y="245"/>
                  <a:pt x="787" y="247"/>
                  <a:pt x="786" y="246"/>
                </a:cubicBezTo>
                <a:cubicBezTo>
                  <a:pt x="788" y="248"/>
                  <a:pt x="789" y="252"/>
                  <a:pt x="790" y="253"/>
                </a:cubicBezTo>
                <a:cubicBezTo>
                  <a:pt x="789" y="250"/>
                  <a:pt x="788" y="247"/>
                  <a:pt x="787" y="245"/>
                </a:cubicBezTo>
                <a:close/>
                <a:moveTo>
                  <a:pt x="779" y="256"/>
                </a:moveTo>
                <a:cubicBezTo>
                  <a:pt x="779" y="256"/>
                  <a:pt x="776" y="252"/>
                  <a:pt x="777" y="255"/>
                </a:cubicBezTo>
                <a:cubicBezTo>
                  <a:pt x="778" y="255"/>
                  <a:pt x="778" y="255"/>
                  <a:pt x="779" y="257"/>
                </a:cubicBezTo>
                <a:cubicBezTo>
                  <a:pt x="779" y="258"/>
                  <a:pt x="779" y="258"/>
                  <a:pt x="779" y="258"/>
                </a:cubicBezTo>
                <a:cubicBezTo>
                  <a:pt x="780" y="258"/>
                  <a:pt x="780" y="258"/>
                  <a:pt x="779" y="256"/>
                </a:cubicBezTo>
                <a:close/>
                <a:moveTo>
                  <a:pt x="785" y="244"/>
                </a:moveTo>
                <a:cubicBezTo>
                  <a:pt x="787" y="249"/>
                  <a:pt x="783" y="241"/>
                  <a:pt x="784" y="244"/>
                </a:cubicBezTo>
                <a:cubicBezTo>
                  <a:pt x="786" y="246"/>
                  <a:pt x="784" y="246"/>
                  <a:pt x="785" y="247"/>
                </a:cubicBezTo>
                <a:cubicBezTo>
                  <a:pt x="785" y="246"/>
                  <a:pt x="787" y="249"/>
                  <a:pt x="787" y="249"/>
                </a:cubicBezTo>
                <a:cubicBezTo>
                  <a:pt x="786" y="247"/>
                  <a:pt x="786" y="245"/>
                  <a:pt x="785" y="244"/>
                </a:cubicBezTo>
                <a:close/>
                <a:moveTo>
                  <a:pt x="789" y="230"/>
                </a:moveTo>
                <a:cubicBezTo>
                  <a:pt x="790" y="231"/>
                  <a:pt x="791" y="232"/>
                  <a:pt x="792" y="233"/>
                </a:cubicBezTo>
                <a:cubicBezTo>
                  <a:pt x="790" y="230"/>
                  <a:pt x="789" y="228"/>
                  <a:pt x="790" y="229"/>
                </a:cubicBezTo>
                <a:cubicBezTo>
                  <a:pt x="788" y="225"/>
                  <a:pt x="789" y="224"/>
                  <a:pt x="787" y="222"/>
                </a:cubicBezTo>
                <a:cubicBezTo>
                  <a:pt x="787" y="222"/>
                  <a:pt x="787" y="224"/>
                  <a:pt x="786" y="224"/>
                </a:cubicBezTo>
                <a:cubicBezTo>
                  <a:pt x="788" y="225"/>
                  <a:pt x="788" y="226"/>
                  <a:pt x="789" y="227"/>
                </a:cubicBezTo>
                <a:cubicBezTo>
                  <a:pt x="789" y="228"/>
                  <a:pt x="789" y="229"/>
                  <a:pt x="789" y="229"/>
                </a:cubicBezTo>
                <a:cubicBezTo>
                  <a:pt x="788" y="226"/>
                  <a:pt x="787" y="226"/>
                  <a:pt x="785" y="224"/>
                </a:cubicBezTo>
                <a:cubicBezTo>
                  <a:pt x="787" y="227"/>
                  <a:pt x="786" y="227"/>
                  <a:pt x="785" y="226"/>
                </a:cubicBezTo>
                <a:cubicBezTo>
                  <a:pt x="787" y="230"/>
                  <a:pt x="786" y="228"/>
                  <a:pt x="787" y="231"/>
                </a:cubicBezTo>
                <a:cubicBezTo>
                  <a:pt x="788" y="231"/>
                  <a:pt x="789" y="234"/>
                  <a:pt x="790" y="235"/>
                </a:cubicBezTo>
                <a:cubicBezTo>
                  <a:pt x="790" y="235"/>
                  <a:pt x="792" y="237"/>
                  <a:pt x="791" y="235"/>
                </a:cubicBezTo>
                <a:cubicBezTo>
                  <a:pt x="790" y="235"/>
                  <a:pt x="790" y="233"/>
                  <a:pt x="789" y="232"/>
                </a:cubicBezTo>
                <a:cubicBezTo>
                  <a:pt x="789" y="232"/>
                  <a:pt x="790" y="235"/>
                  <a:pt x="789" y="233"/>
                </a:cubicBezTo>
                <a:cubicBezTo>
                  <a:pt x="789" y="233"/>
                  <a:pt x="787" y="230"/>
                  <a:pt x="788" y="230"/>
                </a:cubicBezTo>
                <a:cubicBezTo>
                  <a:pt x="789" y="232"/>
                  <a:pt x="790" y="234"/>
                  <a:pt x="792" y="235"/>
                </a:cubicBezTo>
                <a:cubicBezTo>
                  <a:pt x="791" y="234"/>
                  <a:pt x="789" y="231"/>
                  <a:pt x="789" y="230"/>
                </a:cubicBezTo>
                <a:close/>
                <a:moveTo>
                  <a:pt x="788" y="235"/>
                </a:moveTo>
                <a:cubicBezTo>
                  <a:pt x="788" y="233"/>
                  <a:pt x="786" y="229"/>
                  <a:pt x="785" y="229"/>
                </a:cubicBezTo>
                <a:cubicBezTo>
                  <a:pt x="787" y="231"/>
                  <a:pt x="787" y="234"/>
                  <a:pt x="788" y="235"/>
                </a:cubicBezTo>
                <a:close/>
                <a:moveTo>
                  <a:pt x="756" y="236"/>
                </a:moveTo>
                <a:cubicBezTo>
                  <a:pt x="755" y="236"/>
                  <a:pt x="757" y="239"/>
                  <a:pt x="758" y="240"/>
                </a:cubicBezTo>
                <a:cubicBezTo>
                  <a:pt x="760" y="241"/>
                  <a:pt x="759" y="242"/>
                  <a:pt x="760" y="244"/>
                </a:cubicBezTo>
                <a:cubicBezTo>
                  <a:pt x="760" y="243"/>
                  <a:pt x="762" y="245"/>
                  <a:pt x="761" y="242"/>
                </a:cubicBezTo>
                <a:cubicBezTo>
                  <a:pt x="759" y="241"/>
                  <a:pt x="759" y="241"/>
                  <a:pt x="756" y="236"/>
                </a:cubicBezTo>
                <a:close/>
                <a:moveTo>
                  <a:pt x="780" y="220"/>
                </a:moveTo>
                <a:cubicBezTo>
                  <a:pt x="781" y="222"/>
                  <a:pt x="781" y="223"/>
                  <a:pt x="782" y="225"/>
                </a:cubicBezTo>
                <a:cubicBezTo>
                  <a:pt x="783" y="226"/>
                  <a:pt x="784" y="227"/>
                  <a:pt x="785" y="228"/>
                </a:cubicBezTo>
                <a:cubicBezTo>
                  <a:pt x="783" y="225"/>
                  <a:pt x="782" y="222"/>
                  <a:pt x="780" y="220"/>
                </a:cubicBezTo>
                <a:close/>
                <a:moveTo>
                  <a:pt x="787" y="219"/>
                </a:moveTo>
                <a:cubicBezTo>
                  <a:pt x="786" y="219"/>
                  <a:pt x="786" y="220"/>
                  <a:pt x="787" y="221"/>
                </a:cubicBezTo>
                <a:cubicBezTo>
                  <a:pt x="787" y="221"/>
                  <a:pt x="789" y="225"/>
                  <a:pt x="789" y="223"/>
                </a:cubicBezTo>
                <a:cubicBezTo>
                  <a:pt x="787" y="221"/>
                  <a:pt x="787" y="220"/>
                  <a:pt x="787" y="219"/>
                </a:cubicBezTo>
                <a:close/>
                <a:moveTo>
                  <a:pt x="781" y="226"/>
                </a:moveTo>
                <a:cubicBezTo>
                  <a:pt x="781" y="227"/>
                  <a:pt x="780" y="223"/>
                  <a:pt x="779" y="224"/>
                </a:cubicBezTo>
                <a:cubicBezTo>
                  <a:pt x="780" y="224"/>
                  <a:pt x="780" y="225"/>
                  <a:pt x="779" y="225"/>
                </a:cubicBezTo>
                <a:cubicBezTo>
                  <a:pt x="781" y="228"/>
                  <a:pt x="783" y="228"/>
                  <a:pt x="781" y="226"/>
                </a:cubicBezTo>
                <a:close/>
                <a:moveTo>
                  <a:pt x="760" y="233"/>
                </a:moveTo>
                <a:cubicBezTo>
                  <a:pt x="761" y="237"/>
                  <a:pt x="756" y="230"/>
                  <a:pt x="756" y="233"/>
                </a:cubicBezTo>
                <a:cubicBezTo>
                  <a:pt x="758" y="234"/>
                  <a:pt x="760" y="235"/>
                  <a:pt x="762" y="237"/>
                </a:cubicBezTo>
                <a:cubicBezTo>
                  <a:pt x="761" y="235"/>
                  <a:pt x="761" y="233"/>
                  <a:pt x="760" y="233"/>
                </a:cubicBezTo>
                <a:close/>
                <a:moveTo>
                  <a:pt x="754" y="232"/>
                </a:moveTo>
                <a:cubicBezTo>
                  <a:pt x="755" y="231"/>
                  <a:pt x="756" y="235"/>
                  <a:pt x="757" y="236"/>
                </a:cubicBezTo>
                <a:cubicBezTo>
                  <a:pt x="757" y="234"/>
                  <a:pt x="753" y="229"/>
                  <a:pt x="754" y="232"/>
                </a:cubicBezTo>
                <a:close/>
                <a:moveTo>
                  <a:pt x="747" y="236"/>
                </a:moveTo>
                <a:cubicBezTo>
                  <a:pt x="746" y="236"/>
                  <a:pt x="748" y="238"/>
                  <a:pt x="748" y="239"/>
                </a:cubicBezTo>
                <a:cubicBezTo>
                  <a:pt x="749" y="239"/>
                  <a:pt x="749" y="240"/>
                  <a:pt x="749" y="239"/>
                </a:cubicBezTo>
                <a:cubicBezTo>
                  <a:pt x="748" y="239"/>
                  <a:pt x="748" y="237"/>
                  <a:pt x="747" y="236"/>
                </a:cubicBezTo>
                <a:close/>
                <a:moveTo>
                  <a:pt x="753" y="170"/>
                </a:moveTo>
                <a:cubicBezTo>
                  <a:pt x="752" y="170"/>
                  <a:pt x="752" y="170"/>
                  <a:pt x="753" y="172"/>
                </a:cubicBezTo>
                <a:cubicBezTo>
                  <a:pt x="754" y="172"/>
                  <a:pt x="755" y="172"/>
                  <a:pt x="756" y="173"/>
                </a:cubicBezTo>
                <a:cubicBezTo>
                  <a:pt x="754" y="172"/>
                  <a:pt x="753" y="171"/>
                  <a:pt x="753" y="170"/>
                </a:cubicBezTo>
                <a:close/>
                <a:moveTo>
                  <a:pt x="747" y="163"/>
                </a:moveTo>
                <a:cubicBezTo>
                  <a:pt x="746" y="162"/>
                  <a:pt x="745" y="163"/>
                  <a:pt x="746" y="165"/>
                </a:cubicBezTo>
                <a:cubicBezTo>
                  <a:pt x="746" y="164"/>
                  <a:pt x="749" y="168"/>
                  <a:pt x="749" y="167"/>
                </a:cubicBezTo>
                <a:cubicBezTo>
                  <a:pt x="746" y="163"/>
                  <a:pt x="748" y="165"/>
                  <a:pt x="747" y="163"/>
                </a:cubicBezTo>
                <a:close/>
                <a:moveTo>
                  <a:pt x="726" y="156"/>
                </a:moveTo>
                <a:cubicBezTo>
                  <a:pt x="725" y="156"/>
                  <a:pt x="728" y="159"/>
                  <a:pt x="729" y="160"/>
                </a:cubicBezTo>
                <a:cubicBezTo>
                  <a:pt x="730" y="160"/>
                  <a:pt x="728" y="158"/>
                  <a:pt x="726" y="156"/>
                </a:cubicBezTo>
                <a:close/>
                <a:moveTo>
                  <a:pt x="723" y="152"/>
                </a:moveTo>
                <a:cubicBezTo>
                  <a:pt x="722" y="152"/>
                  <a:pt x="721" y="151"/>
                  <a:pt x="721" y="150"/>
                </a:cubicBezTo>
                <a:cubicBezTo>
                  <a:pt x="720" y="150"/>
                  <a:pt x="720" y="151"/>
                  <a:pt x="721" y="152"/>
                </a:cubicBezTo>
                <a:cubicBezTo>
                  <a:pt x="722" y="151"/>
                  <a:pt x="725" y="155"/>
                  <a:pt x="724" y="153"/>
                </a:cubicBezTo>
                <a:cubicBezTo>
                  <a:pt x="723" y="153"/>
                  <a:pt x="723" y="153"/>
                  <a:pt x="723" y="152"/>
                </a:cubicBezTo>
                <a:close/>
                <a:moveTo>
                  <a:pt x="726" y="146"/>
                </a:moveTo>
                <a:cubicBezTo>
                  <a:pt x="727" y="147"/>
                  <a:pt x="726" y="147"/>
                  <a:pt x="728" y="149"/>
                </a:cubicBezTo>
                <a:cubicBezTo>
                  <a:pt x="729" y="150"/>
                  <a:pt x="727" y="147"/>
                  <a:pt x="726" y="146"/>
                </a:cubicBezTo>
                <a:close/>
                <a:moveTo>
                  <a:pt x="717" y="154"/>
                </a:moveTo>
                <a:cubicBezTo>
                  <a:pt x="718" y="156"/>
                  <a:pt x="715" y="152"/>
                  <a:pt x="714" y="152"/>
                </a:cubicBezTo>
                <a:cubicBezTo>
                  <a:pt x="714" y="153"/>
                  <a:pt x="716" y="154"/>
                  <a:pt x="717" y="156"/>
                </a:cubicBezTo>
                <a:cubicBezTo>
                  <a:pt x="718" y="156"/>
                  <a:pt x="718" y="155"/>
                  <a:pt x="717" y="154"/>
                </a:cubicBezTo>
                <a:close/>
                <a:moveTo>
                  <a:pt x="723" y="138"/>
                </a:moveTo>
                <a:cubicBezTo>
                  <a:pt x="726" y="140"/>
                  <a:pt x="727" y="142"/>
                  <a:pt x="728" y="143"/>
                </a:cubicBezTo>
                <a:cubicBezTo>
                  <a:pt x="727" y="141"/>
                  <a:pt x="725" y="139"/>
                  <a:pt x="723" y="138"/>
                </a:cubicBezTo>
                <a:close/>
                <a:moveTo>
                  <a:pt x="723" y="139"/>
                </a:moveTo>
                <a:cubicBezTo>
                  <a:pt x="723" y="138"/>
                  <a:pt x="722" y="137"/>
                  <a:pt x="721" y="137"/>
                </a:cubicBezTo>
                <a:cubicBezTo>
                  <a:pt x="720" y="136"/>
                  <a:pt x="720" y="136"/>
                  <a:pt x="720" y="137"/>
                </a:cubicBezTo>
                <a:cubicBezTo>
                  <a:pt x="721" y="139"/>
                  <a:pt x="722" y="140"/>
                  <a:pt x="723" y="141"/>
                </a:cubicBezTo>
                <a:cubicBezTo>
                  <a:pt x="722" y="139"/>
                  <a:pt x="720" y="138"/>
                  <a:pt x="721" y="137"/>
                </a:cubicBezTo>
                <a:cubicBezTo>
                  <a:pt x="723" y="139"/>
                  <a:pt x="724" y="140"/>
                  <a:pt x="725" y="140"/>
                </a:cubicBezTo>
                <a:cubicBezTo>
                  <a:pt x="724" y="139"/>
                  <a:pt x="724" y="139"/>
                  <a:pt x="723" y="139"/>
                </a:cubicBezTo>
                <a:close/>
                <a:moveTo>
                  <a:pt x="722" y="140"/>
                </a:moveTo>
                <a:cubicBezTo>
                  <a:pt x="719" y="137"/>
                  <a:pt x="719" y="137"/>
                  <a:pt x="719" y="137"/>
                </a:cubicBezTo>
                <a:cubicBezTo>
                  <a:pt x="718" y="137"/>
                  <a:pt x="720" y="140"/>
                  <a:pt x="721" y="141"/>
                </a:cubicBezTo>
                <a:cubicBezTo>
                  <a:pt x="722" y="141"/>
                  <a:pt x="722" y="141"/>
                  <a:pt x="722" y="140"/>
                </a:cubicBezTo>
                <a:close/>
                <a:moveTo>
                  <a:pt x="721" y="134"/>
                </a:moveTo>
                <a:cubicBezTo>
                  <a:pt x="720" y="134"/>
                  <a:pt x="719" y="134"/>
                  <a:pt x="719" y="134"/>
                </a:cubicBezTo>
                <a:cubicBezTo>
                  <a:pt x="723" y="138"/>
                  <a:pt x="724" y="137"/>
                  <a:pt x="721" y="134"/>
                </a:cubicBezTo>
                <a:close/>
                <a:moveTo>
                  <a:pt x="714" y="136"/>
                </a:moveTo>
                <a:cubicBezTo>
                  <a:pt x="715" y="135"/>
                  <a:pt x="715" y="135"/>
                  <a:pt x="714" y="134"/>
                </a:cubicBezTo>
                <a:cubicBezTo>
                  <a:pt x="713" y="133"/>
                  <a:pt x="712" y="134"/>
                  <a:pt x="714" y="136"/>
                </a:cubicBezTo>
                <a:close/>
                <a:moveTo>
                  <a:pt x="697" y="113"/>
                </a:moveTo>
                <a:cubicBezTo>
                  <a:pt x="698" y="114"/>
                  <a:pt x="698" y="113"/>
                  <a:pt x="697" y="113"/>
                </a:cubicBezTo>
                <a:cubicBezTo>
                  <a:pt x="696" y="113"/>
                  <a:pt x="694" y="110"/>
                  <a:pt x="693" y="110"/>
                </a:cubicBezTo>
                <a:cubicBezTo>
                  <a:pt x="695" y="112"/>
                  <a:pt x="698" y="116"/>
                  <a:pt x="700" y="117"/>
                </a:cubicBezTo>
                <a:cubicBezTo>
                  <a:pt x="699" y="116"/>
                  <a:pt x="696" y="113"/>
                  <a:pt x="697" y="113"/>
                </a:cubicBezTo>
                <a:close/>
                <a:moveTo>
                  <a:pt x="662" y="153"/>
                </a:moveTo>
                <a:cubicBezTo>
                  <a:pt x="663" y="154"/>
                  <a:pt x="665" y="156"/>
                  <a:pt x="666" y="156"/>
                </a:cubicBezTo>
                <a:cubicBezTo>
                  <a:pt x="665" y="155"/>
                  <a:pt x="663" y="152"/>
                  <a:pt x="662" y="153"/>
                </a:cubicBezTo>
                <a:close/>
                <a:moveTo>
                  <a:pt x="685" y="103"/>
                </a:moveTo>
                <a:cubicBezTo>
                  <a:pt x="687" y="104"/>
                  <a:pt x="686" y="104"/>
                  <a:pt x="687" y="105"/>
                </a:cubicBezTo>
                <a:cubicBezTo>
                  <a:pt x="688" y="106"/>
                  <a:pt x="689" y="106"/>
                  <a:pt x="689" y="106"/>
                </a:cubicBezTo>
                <a:cubicBezTo>
                  <a:pt x="688" y="105"/>
                  <a:pt x="687" y="103"/>
                  <a:pt x="685" y="103"/>
                </a:cubicBezTo>
                <a:close/>
                <a:moveTo>
                  <a:pt x="599" y="49"/>
                </a:moveTo>
                <a:cubicBezTo>
                  <a:pt x="600" y="50"/>
                  <a:pt x="603" y="51"/>
                  <a:pt x="603" y="50"/>
                </a:cubicBezTo>
                <a:cubicBezTo>
                  <a:pt x="600" y="49"/>
                  <a:pt x="601" y="50"/>
                  <a:pt x="599" y="49"/>
                </a:cubicBezTo>
                <a:close/>
                <a:moveTo>
                  <a:pt x="579" y="43"/>
                </a:moveTo>
                <a:cubicBezTo>
                  <a:pt x="579" y="42"/>
                  <a:pt x="584" y="44"/>
                  <a:pt x="581" y="43"/>
                </a:cubicBezTo>
                <a:cubicBezTo>
                  <a:pt x="581" y="43"/>
                  <a:pt x="576" y="41"/>
                  <a:pt x="579" y="43"/>
                </a:cubicBezTo>
                <a:close/>
                <a:moveTo>
                  <a:pt x="568" y="37"/>
                </a:moveTo>
                <a:cubicBezTo>
                  <a:pt x="568" y="36"/>
                  <a:pt x="570" y="37"/>
                  <a:pt x="571" y="38"/>
                </a:cubicBezTo>
                <a:cubicBezTo>
                  <a:pt x="573" y="38"/>
                  <a:pt x="568" y="36"/>
                  <a:pt x="567" y="36"/>
                </a:cubicBezTo>
                <a:cubicBezTo>
                  <a:pt x="570" y="37"/>
                  <a:pt x="565" y="36"/>
                  <a:pt x="568" y="37"/>
                </a:cubicBezTo>
                <a:close/>
                <a:moveTo>
                  <a:pt x="562" y="33"/>
                </a:moveTo>
                <a:cubicBezTo>
                  <a:pt x="563" y="34"/>
                  <a:pt x="563" y="33"/>
                  <a:pt x="565" y="33"/>
                </a:cubicBezTo>
                <a:cubicBezTo>
                  <a:pt x="567" y="35"/>
                  <a:pt x="567" y="35"/>
                  <a:pt x="567" y="35"/>
                </a:cubicBezTo>
                <a:cubicBezTo>
                  <a:pt x="570" y="35"/>
                  <a:pt x="558" y="30"/>
                  <a:pt x="562" y="33"/>
                </a:cubicBezTo>
                <a:close/>
                <a:moveTo>
                  <a:pt x="533" y="22"/>
                </a:moveTo>
                <a:cubicBezTo>
                  <a:pt x="531" y="22"/>
                  <a:pt x="527" y="19"/>
                  <a:pt x="523" y="19"/>
                </a:cubicBezTo>
                <a:cubicBezTo>
                  <a:pt x="524" y="20"/>
                  <a:pt x="519" y="18"/>
                  <a:pt x="519" y="19"/>
                </a:cubicBezTo>
                <a:cubicBezTo>
                  <a:pt x="522" y="20"/>
                  <a:pt x="520" y="20"/>
                  <a:pt x="524" y="21"/>
                </a:cubicBezTo>
                <a:cubicBezTo>
                  <a:pt x="522" y="19"/>
                  <a:pt x="526" y="20"/>
                  <a:pt x="528" y="20"/>
                </a:cubicBezTo>
                <a:cubicBezTo>
                  <a:pt x="529" y="21"/>
                  <a:pt x="532" y="22"/>
                  <a:pt x="535" y="23"/>
                </a:cubicBezTo>
                <a:cubicBezTo>
                  <a:pt x="534" y="23"/>
                  <a:pt x="535" y="22"/>
                  <a:pt x="533" y="22"/>
                </a:cubicBezTo>
                <a:close/>
                <a:moveTo>
                  <a:pt x="513" y="21"/>
                </a:moveTo>
                <a:cubicBezTo>
                  <a:pt x="515" y="21"/>
                  <a:pt x="520" y="24"/>
                  <a:pt x="520" y="23"/>
                </a:cubicBezTo>
                <a:cubicBezTo>
                  <a:pt x="516" y="22"/>
                  <a:pt x="514" y="21"/>
                  <a:pt x="513" y="21"/>
                </a:cubicBezTo>
                <a:close/>
                <a:moveTo>
                  <a:pt x="499" y="13"/>
                </a:moveTo>
                <a:cubicBezTo>
                  <a:pt x="501" y="14"/>
                  <a:pt x="499" y="14"/>
                  <a:pt x="502" y="15"/>
                </a:cubicBezTo>
                <a:cubicBezTo>
                  <a:pt x="501" y="14"/>
                  <a:pt x="504" y="14"/>
                  <a:pt x="502" y="14"/>
                </a:cubicBezTo>
                <a:cubicBezTo>
                  <a:pt x="502" y="14"/>
                  <a:pt x="499" y="13"/>
                  <a:pt x="499" y="13"/>
                </a:cubicBezTo>
                <a:close/>
                <a:moveTo>
                  <a:pt x="497" y="13"/>
                </a:moveTo>
                <a:cubicBezTo>
                  <a:pt x="502" y="15"/>
                  <a:pt x="497" y="14"/>
                  <a:pt x="497" y="15"/>
                </a:cubicBezTo>
                <a:cubicBezTo>
                  <a:pt x="499" y="15"/>
                  <a:pt x="500" y="16"/>
                  <a:pt x="501" y="16"/>
                </a:cubicBezTo>
                <a:cubicBezTo>
                  <a:pt x="500" y="15"/>
                  <a:pt x="499" y="13"/>
                  <a:pt x="497" y="13"/>
                </a:cubicBezTo>
                <a:close/>
                <a:moveTo>
                  <a:pt x="494" y="15"/>
                </a:moveTo>
                <a:cubicBezTo>
                  <a:pt x="494" y="14"/>
                  <a:pt x="496" y="15"/>
                  <a:pt x="496" y="14"/>
                </a:cubicBezTo>
                <a:cubicBezTo>
                  <a:pt x="492" y="13"/>
                  <a:pt x="493" y="14"/>
                  <a:pt x="494" y="15"/>
                </a:cubicBezTo>
                <a:close/>
                <a:moveTo>
                  <a:pt x="441" y="7"/>
                </a:moveTo>
                <a:cubicBezTo>
                  <a:pt x="441" y="7"/>
                  <a:pt x="443" y="7"/>
                  <a:pt x="445" y="7"/>
                </a:cubicBezTo>
                <a:cubicBezTo>
                  <a:pt x="444" y="7"/>
                  <a:pt x="445" y="7"/>
                  <a:pt x="444" y="7"/>
                </a:cubicBezTo>
                <a:cubicBezTo>
                  <a:pt x="444" y="7"/>
                  <a:pt x="439" y="7"/>
                  <a:pt x="441" y="7"/>
                </a:cubicBezTo>
                <a:close/>
                <a:moveTo>
                  <a:pt x="436" y="6"/>
                </a:moveTo>
                <a:cubicBezTo>
                  <a:pt x="433" y="6"/>
                  <a:pt x="434" y="5"/>
                  <a:pt x="431" y="6"/>
                </a:cubicBezTo>
                <a:cubicBezTo>
                  <a:pt x="431" y="6"/>
                  <a:pt x="433" y="6"/>
                  <a:pt x="432" y="7"/>
                </a:cubicBezTo>
                <a:cubicBezTo>
                  <a:pt x="434" y="7"/>
                  <a:pt x="436" y="8"/>
                  <a:pt x="437" y="7"/>
                </a:cubicBezTo>
                <a:cubicBezTo>
                  <a:pt x="432" y="7"/>
                  <a:pt x="433" y="6"/>
                  <a:pt x="436" y="6"/>
                </a:cubicBezTo>
                <a:close/>
                <a:moveTo>
                  <a:pt x="424" y="8"/>
                </a:moveTo>
                <a:cubicBezTo>
                  <a:pt x="420" y="7"/>
                  <a:pt x="426" y="6"/>
                  <a:pt x="421" y="7"/>
                </a:cubicBezTo>
                <a:cubicBezTo>
                  <a:pt x="423" y="7"/>
                  <a:pt x="420" y="8"/>
                  <a:pt x="424" y="8"/>
                </a:cubicBezTo>
                <a:close/>
                <a:moveTo>
                  <a:pt x="415" y="4"/>
                </a:moveTo>
                <a:cubicBezTo>
                  <a:pt x="415" y="4"/>
                  <a:pt x="414" y="4"/>
                  <a:pt x="413" y="4"/>
                </a:cubicBezTo>
                <a:cubicBezTo>
                  <a:pt x="415" y="4"/>
                  <a:pt x="417" y="5"/>
                  <a:pt x="420" y="5"/>
                </a:cubicBezTo>
                <a:cubicBezTo>
                  <a:pt x="420" y="4"/>
                  <a:pt x="417" y="4"/>
                  <a:pt x="415" y="4"/>
                </a:cubicBezTo>
                <a:close/>
                <a:moveTo>
                  <a:pt x="417" y="5"/>
                </a:moveTo>
                <a:cubicBezTo>
                  <a:pt x="417" y="6"/>
                  <a:pt x="414" y="6"/>
                  <a:pt x="412" y="5"/>
                </a:cubicBezTo>
                <a:cubicBezTo>
                  <a:pt x="412" y="6"/>
                  <a:pt x="415" y="6"/>
                  <a:pt x="416" y="7"/>
                </a:cubicBezTo>
                <a:cubicBezTo>
                  <a:pt x="416" y="7"/>
                  <a:pt x="417" y="7"/>
                  <a:pt x="418" y="7"/>
                </a:cubicBezTo>
                <a:cubicBezTo>
                  <a:pt x="413" y="6"/>
                  <a:pt x="418" y="6"/>
                  <a:pt x="419" y="6"/>
                </a:cubicBezTo>
                <a:cubicBezTo>
                  <a:pt x="419" y="6"/>
                  <a:pt x="419" y="5"/>
                  <a:pt x="417" y="5"/>
                </a:cubicBezTo>
                <a:close/>
                <a:moveTo>
                  <a:pt x="412" y="4"/>
                </a:moveTo>
                <a:cubicBezTo>
                  <a:pt x="409" y="4"/>
                  <a:pt x="409" y="5"/>
                  <a:pt x="410" y="5"/>
                </a:cubicBezTo>
                <a:cubicBezTo>
                  <a:pt x="409" y="4"/>
                  <a:pt x="414" y="5"/>
                  <a:pt x="413" y="5"/>
                </a:cubicBezTo>
                <a:cubicBezTo>
                  <a:pt x="410" y="4"/>
                  <a:pt x="413" y="4"/>
                  <a:pt x="412" y="4"/>
                </a:cubicBezTo>
                <a:close/>
                <a:moveTo>
                  <a:pt x="409" y="5"/>
                </a:moveTo>
                <a:cubicBezTo>
                  <a:pt x="405" y="5"/>
                  <a:pt x="405" y="5"/>
                  <a:pt x="405" y="5"/>
                </a:cubicBezTo>
                <a:cubicBezTo>
                  <a:pt x="404" y="6"/>
                  <a:pt x="408" y="6"/>
                  <a:pt x="407" y="7"/>
                </a:cubicBezTo>
                <a:cubicBezTo>
                  <a:pt x="409" y="7"/>
                  <a:pt x="409" y="7"/>
                  <a:pt x="412" y="8"/>
                </a:cubicBezTo>
                <a:cubicBezTo>
                  <a:pt x="411" y="7"/>
                  <a:pt x="404" y="6"/>
                  <a:pt x="409" y="5"/>
                </a:cubicBezTo>
                <a:close/>
                <a:moveTo>
                  <a:pt x="391" y="7"/>
                </a:moveTo>
                <a:cubicBezTo>
                  <a:pt x="393" y="7"/>
                  <a:pt x="395" y="7"/>
                  <a:pt x="397" y="7"/>
                </a:cubicBezTo>
                <a:cubicBezTo>
                  <a:pt x="397" y="7"/>
                  <a:pt x="397" y="7"/>
                  <a:pt x="397" y="7"/>
                </a:cubicBezTo>
                <a:cubicBezTo>
                  <a:pt x="395" y="7"/>
                  <a:pt x="393" y="7"/>
                  <a:pt x="391" y="7"/>
                </a:cubicBezTo>
                <a:close/>
                <a:moveTo>
                  <a:pt x="376" y="46"/>
                </a:moveTo>
                <a:cubicBezTo>
                  <a:pt x="376" y="47"/>
                  <a:pt x="379" y="47"/>
                  <a:pt x="380" y="47"/>
                </a:cubicBezTo>
                <a:cubicBezTo>
                  <a:pt x="378" y="47"/>
                  <a:pt x="378" y="46"/>
                  <a:pt x="376" y="46"/>
                </a:cubicBezTo>
                <a:close/>
                <a:moveTo>
                  <a:pt x="354" y="47"/>
                </a:moveTo>
                <a:cubicBezTo>
                  <a:pt x="353" y="48"/>
                  <a:pt x="359" y="47"/>
                  <a:pt x="359" y="47"/>
                </a:cubicBezTo>
                <a:cubicBezTo>
                  <a:pt x="357" y="47"/>
                  <a:pt x="357" y="46"/>
                  <a:pt x="354" y="47"/>
                </a:cubicBezTo>
                <a:close/>
                <a:moveTo>
                  <a:pt x="323" y="15"/>
                </a:moveTo>
                <a:cubicBezTo>
                  <a:pt x="323" y="16"/>
                  <a:pt x="322" y="16"/>
                  <a:pt x="324" y="16"/>
                </a:cubicBezTo>
                <a:cubicBezTo>
                  <a:pt x="326" y="16"/>
                  <a:pt x="326" y="15"/>
                  <a:pt x="323" y="15"/>
                </a:cubicBezTo>
                <a:close/>
                <a:moveTo>
                  <a:pt x="325" y="47"/>
                </a:moveTo>
                <a:cubicBezTo>
                  <a:pt x="324" y="48"/>
                  <a:pt x="328" y="47"/>
                  <a:pt x="329" y="46"/>
                </a:cubicBezTo>
                <a:cubicBezTo>
                  <a:pt x="327" y="47"/>
                  <a:pt x="327" y="46"/>
                  <a:pt x="325" y="47"/>
                </a:cubicBezTo>
                <a:close/>
                <a:moveTo>
                  <a:pt x="321" y="51"/>
                </a:moveTo>
                <a:cubicBezTo>
                  <a:pt x="324" y="50"/>
                  <a:pt x="323" y="50"/>
                  <a:pt x="321" y="51"/>
                </a:cubicBezTo>
                <a:cubicBezTo>
                  <a:pt x="323" y="51"/>
                  <a:pt x="325" y="50"/>
                  <a:pt x="327" y="50"/>
                </a:cubicBezTo>
                <a:cubicBezTo>
                  <a:pt x="328" y="50"/>
                  <a:pt x="328" y="49"/>
                  <a:pt x="328" y="49"/>
                </a:cubicBezTo>
                <a:cubicBezTo>
                  <a:pt x="325" y="50"/>
                  <a:pt x="321" y="49"/>
                  <a:pt x="321" y="51"/>
                </a:cubicBezTo>
                <a:close/>
                <a:moveTo>
                  <a:pt x="316" y="18"/>
                </a:moveTo>
                <a:cubicBezTo>
                  <a:pt x="319" y="17"/>
                  <a:pt x="317" y="18"/>
                  <a:pt x="320" y="18"/>
                </a:cubicBezTo>
                <a:cubicBezTo>
                  <a:pt x="319" y="17"/>
                  <a:pt x="321" y="17"/>
                  <a:pt x="321" y="16"/>
                </a:cubicBezTo>
                <a:cubicBezTo>
                  <a:pt x="318" y="17"/>
                  <a:pt x="319" y="17"/>
                  <a:pt x="317" y="17"/>
                </a:cubicBezTo>
                <a:cubicBezTo>
                  <a:pt x="317" y="17"/>
                  <a:pt x="317" y="17"/>
                  <a:pt x="316" y="18"/>
                </a:cubicBezTo>
                <a:close/>
                <a:moveTo>
                  <a:pt x="311" y="35"/>
                </a:moveTo>
                <a:cubicBezTo>
                  <a:pt x="312" y="34"/>
                  <a:pt x="316" y="34"/>
                  <a:pt x="315" y="34"/>
                </a:cubicBezTo>
                <a:cubicBezTo>
                  <a:pt x="314" y="34"/>
                  <a:pt x="308" y="35"/>
                  <a:pt x="311" y="35"/>
                </a:cubicBezTo>
                <a:close/>
                <a:moveTo>
                  <a:pt x="314" y="49"/>
                </a:moveTo>
                <a:cubicBezTo>
                  <a:pt x="314" y="50"/>
                  <a:pt x="318" y="49"/>
                  <a:pt x="318" y="49"/>
                </a:cubicBezTo>
                <a:lnTo>
                  <a:pt x="314" y="49"/>
                </a:lnTo>
                <a:close/>
                <a:moveTo>
                  <a:pt x="308" y="47"/>
                </a:moveTo>
                <a:cubicBezTo>
                  <a:pt x="308" y="48"/>
                  <a:pt x="314" y="46"/>
                  <a:pt x="315" y="46"/>
                </a:cubicBezTo>
                <a:cubicBezTo>
                  <a:pt x="315" y="46"/>
                  <a:pt x="315" y="45"/>
                  <a:pt x="316" y="45"/>
                </a:cubicBezTo>
                <a:cubicBezTo>
                  <a:pt x="313" y="46"/>
                  <a:pt x="309" y="47"/>
                  <a:pt x="308" y="47"/>
                </a:cubicBezTo>
                <a:close/>
                <a:moveTo>
                  <a:pt x="302" y="21"/>
                </a:moveTo>
                <a:cubicBezTo>
                  <a:pt x="305" y="21"/>
                  <a:pt x="305" y="20"/>
                  <a:pt x="306" y="20"/>
                </a:cubicBezTo>
                <a:cubicBezTo>
                  <a:pt x="306" y="19"/>
                  <a:pt x="307" y="19"/>
                  <a:pt x="307" y="19"/>
                </a:cubicBezTo>
                <a:cubicBezTo>
                  <a:pt x="304" y="20"/>
                  <a:pt x="303" y="20"/>
                  <a:pt x="302" y="21"/>
                </a:cubicBezTo>
                <a:close/>
                <a:moveTo>
                  <a:pt x="314" y="52"/>
                </a:moveTo>
                <a:cubicBezTo>
                  <a:pt x="313" y="52"/>
                  <a:pt x="311" y="53"/>
                  <a:pt x="311" y="53"/>
                </a:cubicBezTo>
                <a:cubicBezTo>
                  <a:pt x="314" y="52"/>
                  <a:pt x="313" y="53"/>
                  <a:pt x="315" y="52"/>
                </a:cubicBezTo>
                <a:cubicBezTo>
                  <a:pt x="315" y="52"/>
                  <a:pt x="315" y="52"/>
                  <a:pt x="314" y="52"/>
                </a:cubicBezTo>
                <a:close/>
                <a:moveTo>
                  <a:pt x="309" y="42"/>
                </a:moveTo>
                <a:cubicBezTo>
                  <a:pt x="307" y="43"/>
                  <a:pt x="305" y="43"/>
                  <a:pt x="304" y="44"/>
                </a:cubicBezTo>
                <a:cubicBezTo>
                  <a:pt x="306" y="44"/>
                  <a:pt x="309" y="43"/>
                  <a:pt x="310" y="42"/>
                </a:cubicBezTo>
                <a:cubicBezTo>
                  <a:pt x="310" y="42"/>
                  <a:pt x="310" y="41"/>
                  <a:pt x="309" y="41"/>
                </a:cubicBezTo>
                <a:lnTo>
                  <a:pt x="309" y="42"/>
                </a:lnTo>
                <a:close/>
                <a:moveTo>
                  <a:pt x="306" y="49"/>
                </a:moveTo>
                <a:cubicBezTo>
                  <a:pt x="308" y="49"/>
                  <a:pt x="309" y="49"/>
                  <a:pt x="310" y="49"/>
                </a:cubicBezTo>
                <a:cubicBezTo>
                  <a:pt x="310" y="48"/>
                  <a:pt x="310" y="48"/>
                  <a:pt x="311" y="48"/>
                </a:cubicBezTo>
                <a:cubicBezTo>
                  <a:pt x="311" y="48"/>
                  <a:pt x="311" y="48"/>
                  <a:pt x="311" y="48"/>
                </a:cubicBezTo>
                <a:cubicBezTo>
                  <a:pt x="308" y="49"/>
                  <a:pt x="307" y="48"/>
                  <a:pt x="306" y="49"/>
                </a:cubicBezTo>
                <a:close/>
                <a:moveTo>
                  <a:pt x="306" y="51"/>
                </a:moveTo>
                <a:cubicBezTo>
                  <a:pt x="307" y="51"/>
                  <a:pt x="308" y="50"/>
                  <a:pt x="309" y="50"/>
                </a:cubicBezTo>
                <a:cubicBezTo>
                  <a:pt x="310" y="50"/>
                  <a:pt x="310" y="50"/>
                  <a:pt x="310" y="50"/>
                </a:cubicBezTo>
                <a:cubicBezTo>
                  <a:pt x="310" y="50"/>
                  <a:pt x="310" y="50"/>
                  <a:pt x="310" y="50"/>
                </a:cubicBezTo>
                <a:cubicBezTo>
                  <a:pt x="307" y="50"/>
                  <a:pt x="304" y="51"/>
                  <a:pt x="306" y="51"/>
                </a:cubicBezTo>
                <a:close/>
                <a:moveTo>
                  <a:pt x="307" y="53"/>
                </a:moveTo>
                <a:cubicBezTo>
                  <a:pt x="309" y="53"/>
                  <a:pt x="306" y="54"/>
                  <a:pt x="306" y="54"/>
                </a:cubicBezTo>
                <a:cubicBezTo>
                  <a:pt x="309" y="54"/>
                  <a:pt x="310" y="53"/>
                  <a:pt x="311" y="52"/>
                </a:cubicBezTo>
                <a:cubicBezTo>
                  <a:pt x="310" y="52"/>
                  <a:pt x="308" y="53"/>
                  <a:pt x="307" y="53"/>
                </a:cubicBezTo>
                <a:close/>
                <a:moveTo>
                  <a:pt x="308" y="54"/>
                </a:moveTo>
                <a:cubicBezTo>
                  <a:pt x="305" y="55"/>
                  <a:pt x="306" y="55"/>
                  <a:pt x="305" y="56"/>
                </a:cubicBezTo>
                <a:cubicBezTo>
                  <a:pt x="308" y="55"/>
                  <a:pt x="309" y="56"/>
                  <a:pt x="310" y="55"/>
                </a:cubicBezTo>
                <a:cubicBezTo>
                  <a:pt x="308" y="55"/>
                  <a:pt x="308" y="55"/>
                  <a:pt x="308" y="54"/>
                </a:cubicBezTo>
                <a:close/>
                <a:moveTo>
                  <a:pt x="302" y="38"/>
                </a:moveTo>
                <a:cubicBezTo>
                  <a:pt x="300" y="39"/>
                  <a:pt x="300" y="39"/>
                  <a:pt x="300" y="40"/>
                </a:cubicBezTo>
                <a:cubicBezTo>
                  <a:pt x="303" y="39"/>
                  <a:pt x="303" y="39"/>
                  <a:pt x="302" y="38"/>
                </a:cubicBezTo>
                <a:close/>
                <a:moveTo>
                  <a:pt x="301" y="46"/>
                </a:moveTo>
                <a:cubicBezTo>
                  <a:pt x="300" y="47"/>
                  <a:pt x="300" y="47"/>
                  <a:pt x="299" y="47"/>
                </a:cubicBezTo>
                <a:cubicBezTo>
                  <a:pt x="299" y="47"/>
                  <a:pt x="297" y="48"/>
                  <a:pt x="299" y="48"/>
                </a:cubicBezTo>
                <a:cubicBezTo>
                  <a:pt x="300" y="47"/>
                  <a:pt x="305" y="45"/>
                  <a:pt x="302" y="46"/>
                </a:cubicBezTo>
                <a:cubicBezTo>
                  <a:pt x="302" y="46"/>
                  <a:pt x="301" y="46"/>
                  <a:pt x="301" y="46"/>
                </a:cubicBezTo>
                <a:close/>
                <a:moveTo>
                  <a:pt x="300" y="51"/>
                </a:moveTo>
                <a:cubicBezTo>
                  <a:pt x="300" y="51"/>
                  <a:pt x="303" y="50"/>
                  <a:pt x="303" y="50"/>
                </a:cubicBezTo>
                <a:cubicBezTo>
                  <a:pt x="301" y="50"/>
                  <a:pt x="297" y="52"/>
                  <a:pt x="300" y="51"/>
                </a:cubicBezTo>
                <a:close/>
                <a:moveTo>
                  <a:pt x="296" y="41"/>
                </a:moveTo>
                <a:cubicBezTo>
                  <a:pt x="296" y="40"/>
                  <a:pt x="297" y="40"/>
                  <a:pt x="297" y="40"/>
                </a:cubicBezTo>
                <a:cubicBezTo>
                  <a:pt x="294" y="40"/>
                  <a:pt x="293" y="42"/>
                  <a:pt x="296" y="41"/>
                </a:cubicBezTo>
                <a:close/>
                <a:moveTo>
                  <a:pt x="295" y="49"/>
                </a:moveTo>
                <a:cubicBezTo>
                  <a:pt x="293" y="50"/>
                  <a:pt x="294" y="51"/>
                  <a:pt x="297" y="51"/>
                </a:cubicBezTo>
                <a:cubicBezTo>
                  <a:pt x="298" y="50"/>
                  <a:pt x="294" y="50"/>
                  <a:pt x="297" y="49"/>
                </a:cubicBezTo>
                <a:cubicBezTo>
                  <a:pt x="296" y="49"/>
                  <a:pt x="296" y="49"/>
                  <a:pt x="295" y="49"/>
                </a:cubicBezTo>
                <a:close/>
                <a:moveTo>
                  <a:pt x="296" y="54"/>
                </a:moveTo>
                <a:cubicBezTo>
                  <a:pt x="296" y="55"/>
                  <a:pt x="294" y="55"/>
                  <a:pt x="294" y="55"/>
                </a:cubicBezTo>
                <a:cubicBezTo>
                  <a:pt x="294" y="56"/>
                  <a:pt x="294" y="56"/>
                  <a:pt x="295" y="57"/>
                </a:cubicBezTo>
                <a:cubicBezTo>
                  <a:pt x="293" y="57"/>
                  <a:pt x="293" y="57"/>
                  <a:pt x="293" y="57"/>
                </a:cubicBezTo>
                <a:cubicBezTo>
                  <a:pt x="293" y="58"/>
                  <a:pt x="293" y="58"/>
                  <a:pt x="292" y="58"/>
                </a:cubicBezTo>
                <a:cubicBezTo>
                  <a:pt x="294" y="58"/>
                  <a:pt x="294" y="58"/>
                  <a:pt x="295" y="58"/>
                </a:cubicBezTo>
                <a:cubicBezTo>
                  <a:pt x="293" y="58"/>
                  <a:pt x="293" y="57"/>
                  <a:pt x="297" y="57"/>
                </a:cubicBezTo>
                <a:cubicBezTo>
                  <a:pt x="297" y="56"/>
                  <a:pt x="295" y="56"/>
                  <a:pt x="295" y="56"/>
                </a:cubicBezTo>
                <a:cubicBezTo>
                  <a:pt x="295" y="55"/>
                  <a:pt x="299" y="54"/>
                  <a:pt x="298" y="54"/>
                </a:cubicBezTo>
                <a:cubicBezTo>
                  <a:pt x="297" y="55"/>
                  <a:pt x="297" y="54"/>
                  <a:pt x="296" y="54"/>
                </a:cubicBezTo>
                <a:close/>
                <a:moveTo>
                  <a:pt x="286" y="51"/>
                </a:moveTo>
                <a:cubicBezTo>
                  <a:pt x="286" y="52"/>
                  <a:pt x="282" y="52"/>
                  <a:pt x="282" y="53"/>
                </a:cubicBezTo>
                <a:cubicBezTo>
                  <a:pt x="285" y="52"/>
                  <a:pt x="292" y="51"/>
                  <a:pt x="293" y="49"/>
                </a:cubicBezTo>
                <a:cubicBezTo>
                  <a:pt x="289" y="50"/>
                  <a:pt x="289" y="51"/>
                  <a:pt x="286" y="51"/>
                </a:cubicBezTo>
                <a:close/>
                <a:moveTo>
                  <a:pt x="287" y="58"/>
                </a:moveTo>
                <a:cubicBezTo>
                  <a:pt x="291" y="56"/>
                  <a:pt x="292" y="55"/>
                  <a:pt x="293" y="54"/>
                </a:cubicBezTo>
                <a:cubicBezTo>
                  <a:pt x="288" y="56"/>
                  <a:pt x="290" y="56"/>
                  <a:pt x="287" y="58"/>
                </a:cubicBezTo>
                <a:close/>
                <a:moveTo>
                  <a:pt x="286" y="51"/>
                </a:moveTo>
                <a:cubicBezTo>
                  <a:pt x="288" y="50"/>
                  <a:pt x="291" y="49"/>
                  <a:pt x="291" y="48"/>
                </a:cubicBezTo>
                <a:cubicBezTo>
                  <a:pt x="289" y="49"/>
                  <a:pt x="285" y="51"/>
                  <a:pt x="286" y="51"/>
                </a:cubicBezTo>
                <a:close/>
                <a:moveTo>
                  <a:pt x="288" y="60"/>
                </a:moveTo>
                <a:cubicBezTo>
                  <a:pt x="289" y="60"/>
                  <a:pt x="294" y="59"/>
                  <a:pt x="294" y="59"/>
                </a:cubicBezTo>
                <a:cubicBezTo>
                  <a:pt x="293" y="59"/>
                  <a:pt x="289" y="59"/>
                  <a:pt x="288" y="60"/>
                </a:cubicBezTo>
                <a:close/>
                <a:moveTo>
                  <a:pt x="283" y="27"/>
                </a:moveTo>
                <a:cubicBezTo>
                  <a:pt x="276" y="29"/>
                  <a:pt x="276" y="29"/>
                  <a:pt x="276" y="29"/>
                </a:cubicBezTo>
                <a:cubicBezTo>
                  <a:pt x="277" y="30"/>
                  <a:pt x="274" y="30"/>
                  <a:pt x="274" y="31"/>
                </a:cubicBezTo>
                <a:cubicBezTo>
                  <a:pt x="278" y="29"/>
                  <a:pt x="276" y="29"/>
                  <a:pt x="281" y="28"/>
                </a:cubicBezTo>
                <a:cubicBezTo>
                  <a:pt x="281" y="28"/>
                  <a:pt x="279" y="29"/>
                  <a:pt x="280" y="29"/>
                </a:cubicBezTo>
                <a:cubicBezTo>
                  <a:pt x="282" y="28"/>
                  <a:pt x="282" y="29"/>
                  <a:pt x="284" y="28"/>
                </a:cubicBezTo>
                <a:cubicBezTo>
                  <a:pt x="285" y="27"/>
                  <a:pt x="281" y="28"/>
                  <a:pt x="283" y="27"/>
                </a:cubicBezTo>
                <a:close/>
                <a:moveTo>
                  <a:pt x="291" y="52"/>
                </a:moveTo>
                <a:cubicBezTo>
                  <a:pt x="291" y="51"/>
                  <a:pt x="289" y="52"/>
                  <a:pt x="291" y="51"/>
                </a:cubicBezTo>
                <a:cubicBezTo>
                  <a:pt x="285" y="53"/>
                  <a:pt x="289" y="53"/>
                  <a:pt x="291" y="52"/>
                </a:cubicBezTo>
                <a:close/>
                <a:moveTo>
                  <a:pt x="282" y="46"/>
                </a:moveTo>
                <a:cubicBezTo>
                  <a:pt x="282" y="46"/>
                  <a:pt x="281" y="46"/>
                  <a:pt x="281" y="47"/>
                </a:cubicBezTo>
                <a:cubicBezTo>
                  <a:pt x="283" y="46"/>
                  <a:pt x="285" y="46"/>
                  <a:pt x="286" y="45"/>
                </a:cubicBezTo>
                <a:cubicBezTo>
                  <a:pt x="284" y="45"/>
                  <a:pt x="284" y="45"/>
                  <a:pt x="282" y="46"/>
                </a:cubicBezTo>
                <a:close/>
                <a:moveTo>
                  <a:pt x="275" y="46"/>
                </a:moveTo>
                <a:cubicBezTo>
                  <a:pt x="277" y="46"/>
                  <a:pt x="280" y="44"/>
                  <a:pt x="281" y="44"/>
                </a:cubicBezTo>
                <a:cubicBezTo>
                  <a:pt x="282" y="44"/>
                  <a:pt x="286" y="42"/>
                  <a:pt x="284" y="42"/>
                </a:cubicBezTo>
                <a:cubicBezTo>
                  <a:pt x="283" y="43"/>
                  <a:pt x="276" y="45"/>
                  <a:pt x="275" y="46"/>
                </a:cubicBezTo>
                <a:close/>
                <a:moveTo>
                  <a:pt x="284" y="57"/>
                </a:moveTo>
                <a:cubicBezTo>
                  <a:pt x="285" y="56"/>
                  <a:pt x="283" y="55"/>
                  <a:pt x="287" y="54"/>
                </a:cubicBezTo>
                <a:cubicBezTo>
                  <a:pt x="288" y="53"/>
                  <a:pt x="286" y="54"/>
                  <a:pt x="285" y="54"/>
                </a:cubicBezTo>
                <a:cubicBezTo>
                  <a:pt x="284" y="55"/>
                  <a:pt x="285" y="55"/>
                  <a:pt x="283" y="56"/>
                </a:cubicBezTo>
                <a:cubicBezTo>
                  <a:pt x="282" y="56"/>
                  <a:pt x="285" y="56"/>
                  <a:pt x="281" y="57"/>
                </a:cubicBezTo>
                <a:cubicBezTo>
                  <a:pt x="281" y="58"/>
                  <a:pt x="283" y="57"/>
                  <a:pt x="284" y="57"/>
                </a:cubicBezTo>
                <a:cubicBezTo>
                  <a:pt x="283" y="57"/>
                  <a:pt x="283" y="57"/>
                  <a:pt x="284" y="57"/>
                </a:cubicBezTo>
                <a:close/>
                <a:moveTo>
                  <a:pt x="279" y="43"/>
                </a:moveTo>
                <a:cubicBezTo>
                  <a:pt x="279" y="43"/>
                  <a:pt x="279" y="43"/>
                  <a:pt x="280" y="43"/>
                </a:cubicBezTo>
                <a:cubicBezTo>
                  <a:pt x="280" y="43"/>
                  <a:pt x="283" y="42"/>
                  <a:pt x="283" y="42"/>
                </a:cubicBezTo>
                <a:cubicBezTo>
                  <a:pt x="281" y="42"/>
                  <a:pt x="281" y="42"/>
                  <a:pt x="279" y="43"/>
                </a:cubicBezTo>
                <a:close/>
                <a:moveTo>
                  <a:pt x="273" y="49"/>
                </a:moveTo>
                <a:cubicBezTo>
                  <a:pt x="277" y="47"/>
                  <a:pt x="276" y="49"/>
                  <a:pt x="277" y="48"/>
                </a:cubicBezTo>
                <a:cubicBezTo>
                  <a:pt x="278" y="48"/>
                  <a:pt x="278" y="48"/>
                  <a:pt x="278" y="47"/>
                </a:cubicBezTo>
                <a:cubicBezTo>
                  <a:pt x="276" y="48"/>
                  <a:pt x="274" y="48"/>
                  <a:pt x="273" y="49"/>
                </a:cubicBezTo>
                <a:close/>
                <a:moveTo>
                  <a:pt x="274" y="62"/>
                </a:moveTo>
                <a:cubicBezTo>
                  <a:pt x="273" y="62"/>
                  <a:pt x="272" y="63"/>
                  <a:pt x="272" y="63"/>
                </a:cubicBezTo>
                <a:cubicBezTo>
                  <a:pt x="273" y="62"/>
                  <a:pt x="274" y="63"/>
                  <a:pt x="275" y="62"/>
                </a:cubicBezTo>
                <a:cubicBezTo>
                  <a:pt x="274" y="62"/>
                  <a:pt x="281" y="60"/>
                  <a:pt x="282" y="59"/>
                </a:cubicBezTo>
                <a:cubicBezTo>
                  <a:pt x="281" y="60"/>
                  <a:pt x="280" y="60"/>
                  <a:pt x="280" y="60"/>
                </a:cubicBezTo>
                <a:cubicBezTo>
                  <a:pt x="279" y="60"/>
                  <a:pt x="280" y="59"/>
                  <a:pt x="278" y="59"/>
                </a:cubicBezTo>
                <a:cubicBezTo>
                  <a:pt x="279" y="60"/>
                  <a:pt x="277" y="60"/>
                  <a:pt x="275" y="61"/>
                </a:cubicBezTo>
                <a:cubicBezTo>
                  <a:pt x="276" y="61"/>
                  <a:pt x="275" y="61"/>
                  <a:pt x="274" y="62"/>
                </a:cubicBezTo>
                <a:close/>
                <a:moveTo>
                  <a:pt x="270" y="48"/>
                </a:moveTo>
                <a:cubicBezTo>
                  <a:pt x="270" y="49"/>
                  <a:pt x="273" y="48"/>
                  <a:pt x="276" y="47"/>
                </a:cubicBezTo>
                <a:cubicBezTo>
                  <a:pt x="273" y="47"/>
                  <a:pt x="273" y="46"/>
                  <a:pt x="271" y="47"/>
                </a:cubicBezTo>
                <a:cubicBezTo>
                  <a:pt x="272" y="47"/>
                  <a:pt x="274" y="47"/>
                  <a:pt x="270" y="48"/>
                </a:cubicBezTo>
                <a:close/>
                <a:moveTo>
                  <a:pt x="276" y="60"/>
                </a:moveTo>
                <a:cubicBezTo>
                  <a:pt x="276" y="60"/>
                  <a:pt x="277" y="59"/>
                  <a:pt x="276" y="59"/>
                </a:cubicBezTo>
                <a:cubicBezTo>
                  <a:pt x="270" y="61"/>
                  <a:pt x="269" y="62"/>
                  <a:pt x="276" y="60"/>
                </a:cubicBezTo>
                <a:close/>
                <a:moveTo>
                  <a:pt x="264" y="34"/>
                </a:moveTo>
                <a:cubicBezTo>
                  <a:pt x="262" y="34"/>
                  <a:pt x="261" y="35"/>
                  <a:pt x="261" y="35"/>
                </a:cubicBezTo>
                <a:cubicBezTo>
                  <a:pt x="263" y="35"/>
                  <a:pt x="265" y="34"/>
                  <a:pt x="265" y="34"/>
                </a:cubicBezTo>
                <a:cubicBezTo>
                  <a:pt x="264" y="34"/>
                  <a:pt x="264" y="34"/>
                  <a:pt x="264" y="34"/>
                </a:cubicBezTo>
                <a:close/>
                <a:moveTo>
                  <a:pt x="248" y="40"/>
                </a:moveTo>
                <a:cubicBezTo>
                  <a:pt x="250" y="40"/>
                  <a:pt x="247" y="41"/>
                  <a:pt x="248" y="41"/>
                </a:cubicBezTo>
                <a:cubicBezTo>
                  <a:pt x="251" y="40"/>
                  <a:pt x="250" y="40"/>
                  <a:pt x="252" y="39"/>
                </a:cubicBezTo>
                <a:cubicBezTo>
                  <a:pt x="252" y="39"/>
                  <a:pt x="252" y="40"/>
                  <a:pt x="253" y="39"/>
                </a:cubicBezTo>
                <a:cubicBezTo>
                  <a:pt x="254" y="39"/>
                  <a:pt x="253" y="39"/>
                  <a:pt x="254" y="38"/>
                </a:cubicBezTo>
                <a:cubicBezTo>
                  <a:pt x="257" y="37"/>
                  <a:pt x="256" y="38"/>
                  <a:pt x="259" y="36"/>
                </a:cubicBezTo>
                <a:cubicBezTo>
                  <a:pt x="260" y="36"/>
                  <a:pt x="260" y="36"/>
                  <a:pt x="260" y="35"/>
                </a:cubicBezTo>
                <a:cubicBezTo>
                  <a:pt x="258" y="36"/>
                  <a:pt x="258" y="36"/>
                  <a:pt x="256" y="36"/>
                </a:cubicBezTo>
                <a:cubicBezTo>
                  <a:pt x="258" y="36"/>
                  <a:pt x="253" y="38"/>
                  <a:pt x="254" y="37"/>
                </a:cubicBezTo>
                <a:cubicBezTo>
                  <a:pt x="251" y="38"/>
                  <a:pt x="252" y="39"/>
                  <a:pt x="250" y="40"/>
                </a:cubicBezTo>
                <a:cubicBezTo>
                  <a:pt x="250" y="39"/>
                  <a:pt x="251" y="39"/>
                  <a:pt x="250" y="39"/>
                </a:cubicBezTo>
                <a:cubicBezTo>
                  <a:pt x="245" y="41"/>
                  <a:pt x="242" y="42"/>
                  <a:pt x="238" y="44"/>
                </a:cubicBezTo>
                <a:cubicBezTo>
                  <a:pt x="237" y="45"/>
                  <a:pt x="241" y="44"/>
                  <a:pt x="239" y="45"/>
                </a:cubicBezTo>
                <a:cubicBezTo>
                  <a:pt x="235" y="46"/>
                  <a:pt x="238" y="43"/>
                  <a:pt x="235" y="45"/>
                </a:cubicBezTo>
                <a:cubicBezTo>
                  <a:pt x="236" y="45"/>
                  <a:pt x="236" y="46"/>
                  <a:pt x="238" y="45"/>
                </a:cubicBezTo>
                <a:cubicBezTo>
                  <a:pt x="239" y="44"/>
                  <a:pt x="241" y="44"/>
                  <a:pt x="242" y="44"/>
                </a:cubicBezTo>
                <a:cubicBezTo>
                  <a:pt x="243" y="43"/>
                  <a:pt x="241" y="44"/>
                  <a:pt x="242" y="43"/>
                </a:cubicBezTo>
                <a:cubicBezTo>
                  <a:pt x="245" y="42"/>
                  <a:pt x="246" y="41"/>
                  <a:pt x="248" y="40"/>
                </a:cubicBezTo>
                <a:close/>
                <a:moveTo>
                  <a:pt x="253" y="56"/>
                </a:moveTo>
                <a:cubicBezTo>
                  <a:pt x="253" y="57"/>
                  <a:pt x="253" y="57"/>
                  <a:pt x="254" y="57"/>
                </a:cubicBezTo>
                <a:cubicBezTo>
                  <a:pt x="257" y="55"/>
                  <a:pt x="256" y="56"/>
                  <a:pt x="258" y="55"/>
                </a:cubicBezTo>
                <a:cubicBezTo>
                  <a:pt x="258" y="55"/>
                  <a:pt x="263" y="53"/>
                  <a:pt x="264" y="52"/>
                </a:cubicBezTo>
                <a:cubicBezTo>
                  <a:pt x="260" y="53"/>
                  <a:pt x="255" y="56"/>
                  <a:pt x="253" y="56"/>
                </a:cubicBezTo>
                <a:close/>
                <a:moveTo>
                  <a:pt x="264" y="64"/>
                </a:moveTo>
                <a:cubicBezTo>
                  <a:pt x="267" y="64"/>
                  <a:pt x="264" y="65"/>
                  <a:pt x="263" y="65"/>
                </a:cubicBezTo>
                <a:cubicBezTo>
                  <a:pt x="263" y="66"/>
                  <a:pt x="263" y="66"/>
                  <a:pt x="264" y="66"/>
                </a:cubicBezTo>
                <a:cubicBezTo>
                  <a:pt x="264" y="65"/>
                  <a:pt x="265" y="66"/>
                  <a:pt x="267" y="65"/>
                </a:cubicBezTo>
                <a:cubicBezTo>
                  <a:pt x="268" y="64"/>
                  <a:pt x="268" y="64"/>
                  <a:pt x="268" y="63"/>
                </a:cubicBezTo>
                <a:cubicBezTo>
                  <a:pt x="267" y="64"/>
                  <a:pt x="265" y="63"/>
                  <a:pt x="264" y="64"/>
                </a:cubicBezTo>
                <a:close/>
                <a:moveTo>
                  <a:pt x="261" y="65"/>
                </a:moveTo>
                <a:cubicBezTo>
                  <a:pt x="261" y="65"/>
                  <a:pt x="261" y="65"/>
                  <a:pt x="261" y="65"/>
                </a:cubicBezTo>
                <a:cubicBezTo>
                  <a:pt x="263" y="65"/>
                  <a:pt x="266" y="63"/>
                  <a:pt x="264" y="63"/>
                </a:cubicBezTo>
                <a:cubicBezTo>
                  <a:pt x="264" y="64"/>
                  <a:pt x="263" y="64"/>
                  <a:pt x="261" y="65"/>
                </a:cubicBezTo>
                <a:close/>
                <a:moveTo>
                  <a:pt x="253" y="68"/>
                </a:moveTo>
                <a:cubicBezTo>
                  <a:pt x="255" y="68"/>
                  <a:pt x="258" y="67"/>
                  <a:pt x="259" y="67"/>
                </a:cubicBezTo>
                <a:cubicBezTo>
                  <a:pt x="258" y="67"/>
                  <a:pt x="261" y="66"/>
                  <a:pt x="260" y="66"/>
                </a:cubicBezTo>
                <a:cubicBezTo>
                  <a:pt x="257" y="67"/>
                  <a:pt x="256" y="67"/>
                  <a:pt x="253" y="68"/>
                </a:cubicBezTo>
                <a:close/>
                <a:moveTo>
                  <a:pt x="256" y="64"/>
                </a:moveTo>
                <a:cubicBezTo>
                  <a:pt x="258" y="64"/>
                  <a:pt x="255" y="65"/>
                  <a:pt x="257" y="65"/>
                </a:cubicBezTo>
                <a:cubicBezTo>
                  <a:pt x="258" y="64"/>
                  <a:pt x="257" y="64"/>
                  <a:pt x="258" y="63"/>
                </a:cubicBezTo>
                <a:lnTo>
                  <a:pt x="256" y="64"/>
                </a:lnTo>
                <a:close/>
                <a:moveTo>
                  <a:pt x="249" y="75"/>
                </a:moveTo>
                <a:cubicBezTo>
                  <a:pt x="249" y="75"/>
                  <a:pt x="249" y="75"/>
                  <a:pt x="248" y="75"/>
                </a:cubicBezTo>
                <a:cubicBezTo>
                  <a:pt x="247" y="75"/>
                  <a:pt x="250" y="73"/>
                  <a:pt x="247" y="74"/>
                </a:cubicBezTo>
                <a:cubicBezTo>
                  <a:pt x="250" y="74"/>
                  <a:pt x="243" y="77"/>
                  <a:pt x="246" y="77"/>
                </a:cubicBezTo>
                <a:cubicBezTo>
                  <a:pt x="246" y="77"/>
                  <a:pt x="247" y="76"/>
                  <a:pt x="247" y="76"/>
                </a:cubicBezTo>
                <a:cubicBezTo>
                  <a:pt x="246" y="77"/>
                  <a:pt x="246" y="77"/>
                  <a:pt x="247" y="77"/>
                </a:cubicBezTo>
                <a:cubicBezTo>
                  <a:pt x="249" y="75"/>
                  <a:pt x="255" y="74"/>
                  <a:pt x="257" y="72"/>
                </a:cubicBezTo>
                <a:cubicBezTo>
                  <a:pt x="255" y="72"/>
                  <a:pt x="252" y="74"/>
                  <a:pt x="249" y="75"/>
                </a:cubicBezTo>
                <a:close/>
                <a:moveTo>
                  <a:pt x="248" y="62"/>
                </a:moveTo>
                <a:cubicBezTo>
                  <a:pt x="250" y="61"/>
                  <a:pt x="251" y="61"/>
                  <a:pt x="251" y="60"/>
                </a:cubicBezTo>
                <a:cubicBezTo>
                  <a:pt x="249" y="61"/>
                  <a:pt x="248" y="62"/>
                  <a:pt x="248" y="62"/>
                </a:cubicBezTo>
                <a:close/>
                <a:moveTo>
                  <a:pt x="246" y="67"/>
                </a:moveTo>
                <a:cubicBezTo>
                  <a:pt x="243" y="68"/>
                  <a:pt x="245" y="69"/>
                  <a:pt x="248" y="68"/>
                </a:cubicBezTo>
                <a:cubicBezTo>
                  <a:pt x="248" y="67"/>
                  <a:pt x="246" y="68"/>
                  <a:pt x="246" y="67"/>
                </a:cubicBezTo>
                <a:close/>
                <a:moveTo>
                  <a:pt x="244" y="65"/>
                </a:moveTo>
                <a:cubicBezTo>
                  <a:pt x="243" y="65"/>
                  <a:pt x="245" y="64"/>
                  <a:pt x="245" y="63"/>
                </a:cubicBezTo>
                <a:cubicBezTo>
                  <a:pt x="242" y="64"/>
                  <a:pt x="242" y="66"/>
                  <a:pt x="244" y="65"/>
                </a:cubicBezTo>
                <a:close/>
                <a:moveTo>
                  <a:pt x="241" y="72"/>
                </a:moveTo>
                <a:cubicBezTo>
                  <a:pt x="241" y="72"/>
                  <a:pt x="241" y="71"/>
                  <a:pt x="240" y="71"/>
                </a:cubicBezTo>
                <a:cubicBezTo>
                  <a:pt x="240" y="72"/>
                  <a:pt x="239" y="72"/>
                  <a:pt x="239" y="72"/>
                </a:cubicBezTo>
                <a:cubicBezTo>
                  <a:pt x="239" y="72"/>
                  <a:pt x="238" y="73"/>
                  <a:pt x="238" y="73"/>
                </a:cubicBezTo>
                <a:cubicBezTo>
                  <a:pt x="242" y="71"/>
                  <a:pt x="237" y="74"/>
                  <a:pt x="239" y="74"/>
                </a:cubicBezTo>
                <a:cubicBezTo>
                  <a:pt x="243" y="71"/>
                  <a:pt x="246" y="72"/>
                  <a:pt x="248" y="70"/>
                </a:cubicBezTo>
                <a:cubicBezTo>
                  <a:pt x="245" y="70"/>
                  <a:pt x="241" y="73"/>
                  <a:pt x="239" y="73"/>
                </a:cubicBezTo>
                <a:cubicBezTo>
                  <a:pt x="239" y="73"/>
                  <a:pt x="240" y="72"/>
                  <a:pt x="241" y="72"/>
                </a:cubicBezTo>
                <a:close/>
                <a:moveTo>
                  <a:pt x="239" y="71"/>
                </a:moveTo>
                <a:cubicBezTo>
                  <a:pt x="236" y="72"/>
                  <a:pt x="237" y="73"/>
                  <a:pt x="236" y="74"/>
                </a:cubicBezTo>
                <a:cubicBezTo>
                  <a:pt x="238" y="73"/>
                  <a:pt x="239" y="72"/>
                  <a:pt x="239" y="71"/>
                </a:cubicBezTo>
                <a:close/>
                <a:moveTo>
                  <a:pt x="226" y="49"/>
                </a:moveTo>
                <a:cubicBezTo>
                  <a:pt x="226" y="48"/>
                  <a:pt x="225" y="49"/>
                  <a:pt x="227" y="47"/>
                </a:cubicBezTo>
                <a:cubicBezTo>
                  <a:pt x="225" y="49"/>
                  <a:pt x="222" y="49"/>
                  <a:pt x="221" y="51"/>
                </a:cubicBezTo>
                <a:cubicBezTo>
                  <a:pt x="225" y="49"/>
                  <a:pt x="224" y="50"/>
                  <a:pt x="226" y="50"/>
                </a:cubicBezTo>
                <a:cubicBezTo>
                  <a:pt x="224" y="51"/>
                  <a:pt x="224" y="51"/>
                  <a:pt x="222" y="51"/>
                </a:cubicBezTo>
                <a:cubicBezTo>
                  <a:pt x="223" y="52"/>
                  <a:pt x="227" y="50"/>
                  <a:pt x="230" y="49"/>
                </a:cubicBezTo>
                <a:cubicBezTo>
                  <a:pt x="230" y="48"/>
                  <a:pt x="230" y="48"/>
                  <a:pt x="231" y="47"/>
                </a:cubicBezTo>
                <a:cubicBezTo>
                  <a:pt x="231" y="47"/>
                  <a:pt x="231" y="48"/>
                  <a:pt x="233" y="47"/>
                </a:cubicBezTo>
                <a:cubicBezTo>
                  <a:pt x="233" y="46"/>
                  <a:pt x="233" y="46"/>
                  <a:pt x="233" y="46"/>
                </a:cubicBezTo>
                <a:cubicBezTo>
                  <a:pt x="229" y="48"/>
                  <a:pt x="228" y="48"/>
                  <a:pt x="226" y="49"/>
                </a:cubicBezTo>
                <a:close/>
                <a:moveTo>
                  <a:pt x="235" y="57"/>
                </a:moveTo>
                <a:cubicBezTo>
                  <a:pt x="233" y="58"/>
                  <a:pt x="231" y="59"/>
                  <a:pt x="230" y="59"/>
                </a:cubicBezTo>
                <a:cubicBezTo>
                  <a:pt x="228" y="60"/>
                  <a:pt x="231" y="59"/>
                  <a:pt x="232" y="59"/>
                </a:cubicBezTo>
                <a:cubicBezTo>
                  <a:pt x="232" y="59"/>
                  <a:pt x="231" y="59"/>
                  <a:pt x="233" y="58"/>
                </a:cubicBezTo>
                <a:cubicBezTo>
                  <a:pt x="233" y="58"/>
                  <a:pt x="233" y="59"/>
                  <a:pt x="232" y="59"/>
                </a:cubicBezTo>
                <a:cubicBezTo>
                  <a:pt x="234" y="58"/>
                  <a:pt x="236" y="58"/>
                  <a:pt x="236" y="57"/>
                </a:cubicBezTo>
                <a:cubicBezTo>
                  <a:pt x="235" y="57"/>
                  <a:pt x="235" y="57"/>
                  <a:pt x="235" y="57"/>
                </a:cubicBezTo>
                <a:close/>
                <a:moveTo>
                  <a:pt x="235" y="64"/>
                </a:moveTo>
                <a:cubicBezTo>
                  <a:pt x="237" y="63"/>
                  <a:pt x="235" y="65"/>
                  <a:pt x="235" y="65"/>
                </a:cubicBezTo>
                <a:cubicBezTo>
                  <a:pt x="238" y="64"/>
                  <a:pt x="238" y="64"/>
                  <a:pt x="238" y="63"/>
                </a:cubicBezTo>
                <a:cubicBezTo>
                  <a:pt x="237" y="64"/>
                  <a:pt x="235" y="64"/>
                  <a:pt x="235" y="64"/>
                </a:cubicBezTo>
                <a:close/>
                <a:moveTo>
                  <a:pt x="230" y="61"/>
                </a:moveTo>
                <a:cubicBezTo>
                  <a:pt x="230" y="61"/>
                  <a:pt x="228" y="63"/>
                  <a:pt x="231" y="62"/>
                </a:cubicBezTo>
                <a:cubicBezTo>
                  <a:pt x="230" y="62"/>
                  <a:pt x="232" y="60"/>
                  <a:pt x="232" y="60"/>
                </a:cubicBezTo>
                <a:cubicBezTo>
                  <a:pt x="231" y="60"/>
                  <a:pt x="230" y="61"/>
                  <a:pt x="230" y="61"/>
                </a:cubicBezTo>
                <a:close/>
                <a:moveTo>
                  <a:pt x="227" y="61"/>
                </a:moveTo>
                <a:cubicBezTo>
                  <a:pt x="227" y="62"/>
                  <a:pt x="227" y="62"/>
                  <a:pt x="227" y="62"/>
                </a:cubicBezTo>
                <a:cubicBezTo>
                  <a:pt x="228" y="61"/>
                  <a:pt x="229" y="60"/>
                  <a:pt x="230" y="60"/>
                </a:cubicBezTo>
                <a:cubicBezTo>
                  <a:pt x="230" y="60"/>
                  <a:pt x="229" y="60"/>
                  <a:pt x="227" y="61"/>
                </a:cubicBezTo>
                <a:close/>
                <a:moveTo>
                  <a:pt x="225" y="71"/>
                </a:moveTo>
                <a:cubicBezTo>
                  <a:pt x="228" y="69"/>
                  <a:pt x="229" y="68"/>
                  <a:pt x="232" y="66"/>
                </a:cubicBezTo>
                <a:cubicBezTo>
                  <a:pt x="230" y="67"/>
                  <a:pt x="232" y="66"/>
                  <a:pt x="232" y="65"/>
                </a:cubicBezTo>
                <a:cubicBezTo>
                  <a:pt x="230" y="67"/>
                  <a:pt x="226" y="67"/>
                  <a:pt x="226" y="68"/>
                </a:cubicBezTo>
                <a:cubicBezTo>
                  <a:pt x="227" y="69"/>
                  <a:pt x="228" y="67"/>
                  <a:pt x="230" y="67"/>
                </a:cubicBezTo>
                <a:cubicBezTo>
                  <a:pt x="230" y="67"/>
                  <a:pt x="231" y="67"/>
                  <a:pt x="231" y="67"/>
                </a:cubicBezTo>
                <a:cubicBezTo>
                  <a:pt x="228" y="69"/>
                  <a:pt x="225" y="70"/>
                  <a:pt x="225" y="71"/>
                </a:cubicBezTo>
                <a:close/>
                <a:moveTo>
                  <a:pt x="228" y="73"/>
                </a:moveTo>
                <a:cubicBezTo>
                  <a:pt x="228" y="73"/>
                  <a:pt x="228" y="72"/>
                  <a:pt x="226" y="73"/>
                </a:cubicBezTo>
                <a:cubicBezTo>
                  <a:pt x="227" y="74"/>
                  <a:pt x="227" y="74"/>
                  <a:pt x="227" y="74"/>
                </a:cubicBezTo>
                <a:cubicBezTo>
                  <a:pt x="228" y="73"/>
                  <a:pt x="231" y="72"/>
                  <a:pt x="230" y="72"/>
                </a:cubicBezTo>
                <a:lnTo>
                  <a:pt x="228" y="73"/>
                </a:lnTo>
                <a:close/>
                <a:moveTo>
                  <a:pt x="221" y="77"/>
                </a:moveTo>
                <a:cubicBezTo>
                  <a:pt x="221" y="77"/>
                  <a:pt x="224" y="76"/>
                  <a:pt x="225" y="76"/>
                </a:cubicBezTo>
                <a:cubicBezTo>
                  <a:pt x="224" y="77"/>
                  <a:pt x="222" y="78"/>
                  <a:pt x="221" y="79"/>
                </a:cubicBezTo>
                <a:cubicBezTo>
                  <a:pt x="223" y="78"/>
                  <a:pt x="225" y="77"/>
                  <a:pt x="227" y="76"/>
                </a:cubicBezTo>
                <a:cubicBezTo>
                  <a:pt x="228" y="75"/>
                  <a:pt x="227" y="75"/>
                  <a:pt x="226" y="74"/>
                </a:cubicBezTo>
                <a:cubicBezTo>
                  <a:pt x="224" y="75"/>
                  <a:pt x="223" y="76"/>
                  <a:pt x="222" y="77"/>
                </a:cubicBezTo>
                <a:cubicBezTo>
                  <a:pt x="222" y="76"/>
                  <a:pt x="221" y="76"/>
                  <a:pt x="221" y="77"/>
                </a:cubicBezTo>
                <a:close/>
                <a:moveTo>
                  <a:pt x="224" y="73"/>
                </a:moveTo>
                <a:cubicBezTo>
                  <a:pt x="220" y="76"/>
                  <a:pt x="220" y="76"/>
                  <a:pt x="220" y="76"/>
                </a:cubicBezTo>
                <a:cubicBezTo>
                  <a:pt x="222" y="76"/>
                  <a:pt x="221" y="76"/>
                  <a:pt x="224" y="75"/>
                </a:cubicBezTo>
                <a:cubicBezTo>
                  <a:pt x="223" y="74"/>
                  <a:pt x="226" y="73"/>
                  <a:pt x="224" y="73"/>
                </a:cubicBezTo>
                <a:close/>
                <a:moveTo>
                  <a:pt x="206" y="64"/>
                </a:moveTo>
                <a:cubicBezTo>
                  <a:pt x="207" y="65"/>
                  <a:pt x="208" y="64"/>
                  <a:pt x="207" y="65"/>
                </a:cubicBezTo>
                <a:cubicBezTo>
                  <a:pt x="212" y="62"/>
                  <a:pt x="208" y="64"/>
                  <a:pt x="209" y="63"/>
                </a:cubicBezTo>
                <a:cubicBezTo>
                  <a:pt x="210" y="62"/>
                  <a:pt x="210" y="63"/>
                  <a:pt x="212" y="62"/>
                </a:cubicBezTo>
                <a:cubicBezTo>
                  <a:pt x="212" y="61"/>
                  <a:pt x="209" y="62"/>
                  <a:pt x="206" y="64"/>
                </a:cubicBezTo>
                <a:close/>
                <a:moveTo>
                  <a:pt x="197" y="73"/>
                </a:moveTo>
                <a:cubicBezTo>
                  <a:pt x="198" y="73"/>
                  <a:pt x="198" y="72"/>
                  <a:pt x="198" y="73"/>
                </a:cubicBezTo>
                <a:cubicBezTo>
                  <a:pt x="199" y="72"/>
                  <a:pt x="200" y="71"/>
                  <a:pt x="200" y="71"/>
                </a:cubicBezTo>
                <a:cubicBezTo>
                  <a:pt x="198" y="72"/>
                  <a:pt x="201" y="70"/>
                  <a:pt x="200" y="70"/>
                </a:cubicBezTo>
                <a:cubicBezTo>
                  <a:pt x="197" y="72"/>
                  <a:pt x="200" y="72"/>
                  <a:pt x="197" y="73"/>
                </a:cubicBezTo>
                <a:close/>
                <a:moveTo>
                  <a:pt x="196" y="70"/>
                </a:moveTo>
                <a:cubicBezTo>
                  <a:pt x="196" y="71"/>
                  <a:pt x="198" y="69"/>
                  <a:pt x="197" y="71"/>
                </a:cubicBezTo>
                <a:cubicBezTo>
                  <a:pt x="200" y="69"/>
                  <a:pt x="198" y="68"/>
                  <a:pt x="196" y="70"/>
                </a:cubicBezTo>
                <a:close/>
                <a:moveTo>
                  <a:pt x="191" y="75"/>
                </a:moveTo>
                <a:cubicBezTo>
                  <a:pt x="192" y="74"/>
                  <a:pt x="194" y="72"/>
                  <a:pt x="192" y="73"/>
                </a:cubicBezTo>
                <a:cubicBezTo>
                  <a:pt x="192" y="74"/>
                  <a:pt x="189" y="75"/>
                  <a:pt x="191" y="75"/>
                </a:cubicBezTo>
                <a:close/>
                <a:moveTo>
                  <a:pt x="187" y="76"/>
                </a:moveTo>
                <a:cubicBezTo>
                  <a:pt x="186" y="77"/>
                  <a:pt x="184" y="78"/>
                  <a:pt x="185" y="79"/>
                </a:cubicBezTo>
                <a:cubicBezTo>
                  <a:pt x="185" y="78"/>
                  <a:pt x="187" y="77"/>
                  <a:pt x="187" y="78"/>
                </a:cubicBezTo>
                <a:cubicBezTo>
                  <a:pt x="186" y="78"/>
                  <a:pt x="187" y="78"/>
                  <a:pt x="188" y="77"/>
                </a:cubicBezTo>
                <a:cubicBezTo>
                  <a:pt x="189" y="76"/>
                  <a:pt x="189" y="76"/>
                  <a:pt x="187" y="76"/>
                </a:cubicBezTo>
                <a:close/>
                <a:moveTo>
                  <a:pt x="186" y="75"/>
                </a:moveTo>
                <a:cubicBezTo>
                  <a:pt x="185" y="76"/>
                  <a:pt x="184" y="77"/>
                  <a:pt x="184" y="77"/>
                </a:cubicBezTo>
                <a:cubicBezTo>
                  <a:pt x="183" y="78"/>
                  <a:pt x="188" y="76"/>
                  <a:pt x="188" y="75"/>
                </a:cubicBezTo>
                <a:cubicBezTo>
                  <a:pt x="186" y="76"/>
                  <a:pt x="187" y="75"/>
                  <a:pt x="186" y="75"/>
                </a:cubicBezTo>
                <a:close/>
                <a:moveTo>
                  <a:pt x="186" y="95"/>
                </a:moveTo>
                <a:cubicBezTo>
                  <a:pt x="187" y="94"/>
                  <a:pt x="186" y="95"/>
                  <a:pt x="186" y="95"/>
                </a:cubicBezTo>
                <a:cubicBezTo>
                  <a:pt x="191" y="92"/>
                  <a:pt x="191" y="92"/>
                  <a:pt x="191" y="92"/>
                </a:cubicBezTo>
                <a:cubicBezTo>
                  <a:pt x="192" y="92"/>
                  <a:pt x="191" y="93"/>
                  <a:pt x="193" y="92"/>
                </a:cubicBezTo>
                <a:cubicBezTo>
                  <a:pt x="192" y="92"/>
                  <a:pt x="195" y="91"/>
                  <a:pt x="195" y="90"/>
                </a:cubicBezTo>
                <a:cubicBezTo>
                  <a:pt x="194" y="91"/>
                  <a:pt x="193" y="90"/>
                  <a:pt x="192" y="91"/>
                </a:cubicBezTo>
                <a:cubicBezTo>
                  <a:pt x="190" y="93"/>
                  <a:pt x="187" y="94"/>
                  <a:pt x="186" y="95"/>
                </a:cubicBezTo>
                <a:close/>
                <a:moveTo>
                  <a:pt x="178" y="81"/>
                </a:moveTo>
                <a:cubicBezTo>
                  <a:pt x="176" y="83"/>
                  <a:pt x="179" y="82"/>
                  <a:pt x="180" y="81"/>
                </a:cubicBezTo>
                <a:cubicBezTo>
                  <a:pt x="181" y="80"/>
                  <a:pt x="183" y="79"/>
                  <a:pt x="183" y="79"/>
                </a:cubicBezTo>
                <a:cubicBezTo>
                  <a:pt x="180" y="81"/>
                  <a:pt x="183" y="78"/>
                  <a:pt x="178" y="81"/>
                </a:cubicBezTo>
                <a:close/>
                <a:moveTo>
                  <a:pt x="182" y="80"/>
                </a:moveTo>
                <a:cubicBezTo>
                  <a:pt x="182" y="81"/>
                  <a:pt x="178" y="83"/>
                  <a:pt x="179" y="83"/>
                </a:cubicBezTo>
                <a:cubicBezTo>
                  <a:pt x="181" y="82"/>
                  <a:pt x="182" y="82"/>
                  <a:pt x="183" y="81"/>
                </a:cubicBezTo>
                <a:cubicBezTo>
                  <a:pt x="180" y="82"/>
                  <a:pt x="186" y="79"/>
                  <a:pt x="182" y="80"/>
                </a:cubicBezTo>
                <a:close/>
                <a:moveTo>
                  <a:pt x="182" y="82"/>
                </a:moveTo>
                <a:cubicBezTo>
                  <a:pt x="180" y="84"/>
                  <a:pt x="178" y="86"/>
                  <a:pt x="180" y="86"/>
                </a:cubicBezTo>
                <a:cubicBezTo>
                  <a:pt x="180" y="85"/>
                  <a:pt x="183" y="83"/>
                  <a:pt x="181" y="85"/>
                </a:cubicBezTo>
                <a:cubicBezTo>
                  <a:pt x="186" y="82"/>
                  <a:pt x="180" y="85"/>
                  <a:pt x="183" y="82"/>
                </a:cubicBezTo>
                <a:cubicBezTo>
                  <a:pt x="182" y="82"/>
                  <a:pt x="182" y="83"/>
                  <a:pt x="182" y="82"/>
                </a:cubicBezTo>
                <a:close/>
                <a:moveTo>
                  <a:pt x="165" y="91"/>
                </a:moveTo>
                <a:cubicBezTo>
                  <a:pt x="163" y="92"/>
                  <a:pt x="163" y="92"/>
                  <a:pt x="163" y="93"/>
                </a:cubicBezTo>
                <a:cubicBezTo>
                  <a:pt x="163" y="92"/>
                  <a:pt x="159" y="95"/>
                  <a:pt x="158" y="95"/>
                </a:cubicBezTo>
                <a:cubicBezTo>
                  <a:pt x="159" y="96"/>
                  <a:pt x="163" y="93"/>
                  <a:pt x="166" y="91"/>
                </a:cubicBezTo>
                <a:cubicBezTo>
                  <a:pt x="165" y="91"/>
                  <a:pt x="167" y="90"/>
                  <a:pt x="165" y="91"/>
                </a:cubicBezTo>
                <a:close/>
                <a:moveTo>
                  <a:pt x="167" y="91"/>
                </a:moveTo>
                <a:cubicBezTo>
                  <a:pt x="169" y="90"/>
                  <a:pt x="169" y="90"/>
                  <a:pt x="171" y="90"/>
                </a:cubicBezTo>
                <a:cubicBezTo>
                  <a:pt x="171" y="88"/>
                  <a:pt x="176" y="85"/>
                  <a:pt x="178" y="83"/>
                </a:cubicBezTo>
                <a:cubicBezTo>
                  <a:pt x="176" y="84"/>
                  <a:pt x="176" y="82"/>
                  <a:pt x="174" y="84"/>
                </a:cubicBezTo>
                <a:cubicBezTo>
                  <a:pt x="175" y="85"/>
                  <a:pt x="170" y="87"/>
                  <a:pt x="170" y="88"/>
                </a:cubicBezTo>
                <a:cubicBezTo>
                  <a:pt x="169" y="88"/>
                  <a:pt x="169" y="88"/>
                  <a:pt x="169" y="87"/>
                </a:cubicBezTo>
                <a:cubicBezTo>
                  <a:pt x="166" y="90"/>
                  <a:pt x="167" y="90"/>
                  <a:pt x="167" y="91"/>
                </a:cubicBezTo>
                <a:close/>
                <a:moveTo>
                  <a:pt x="173" y="93"/>
                </a:moveTo>
                <a:cubicBezTo>
                  <a:pt x="174" y="92"/>
                  <a:pt x="173" y="94"/>
                  <a:pt x="176" y="92"/>
                </a:cubicBezTo>
                <a:cubicBezTo>
                  <a:pt x="176" y="91"/>
                  <a:pt x="175" y="92"/>
                  <a:pt x="176" y="91"/>
                </a:cubicBezTo>
                <a:cubicBezTo>
                  <a:pt x="174" y="92"/>
                  <a:pt x="173" y="92"/>
                  <a:pt x="173" y="93"/>
                </a:cubicBezTo>
                <a:close/>
                <a:moveTo>
                  <a:pt x="174" y="104"/>
                </a:moveTo>
                <a:cubicBezTo>
                  <a:pt x="174" y="105"/>
                  <a:pt x="181" y="100"/>
                  <a:pt x="180" y="100"/>
                </a:cubicBezTo>
                <a:cubicBezTo>
                  <a:pt x="177" y="102"/>
                  <a:pt x="177" y="103"/>
                  <a:pt x="174" y="104"/>
                </a:cubicBezTo>
                <a:close/>
                <a:moveTo>
                  <a:pt x="164" y="99"/>
                </a:moveTo>
                <a:cubicBezTo>
                  <a:pt x="166" y="98"/>
                  <a:pt x="169" y="96"/>
                  <a:pt x="170" y="95"/>
                </a:cubicBezTo>
                <a:cubicBezTo>
                  <a:pt x="167" y="97"/>
                  <a:pt x="165" y="97"/>
                  <a:pt x="164" y="99"/>
                </a:cubicBezTo>
                <a:close/>
                <a:moveTo>
                  <a:pt x="159" y="99"/>
                </a:moveTo>
                <a:cubicBezTo>
                  <a:pt x="159" y="100"/>
                  <a:pt x="158" y="100"/>
                  <a:pt x="158" y="100"/>
                </a:cubicBezTo>
                <a:cubicBezTo>
                  <a:pt x="160" y="99"/>
                  <a:pt x="160" y="98"/>
                  <a:pt x="161" y="97"/>
                </a:cubicBezTo>
                <a:cubicBezTo>
                  <a:pt x="161" y="97"/>
                  <a:pt x="161" y="98"/>
                  <a:pt x="162" y="97"/>
                </a:cubicBezTo>
                <a:cubicBezTo>
                  <a:pt x="163" y="96"/>
                  <a:pt x="162" y="97"/>
                  <a:pt x="162" y="97"/>
                </a:cubicBezTo>
                <a:cubicBezTo>
                  <a:pt x="158" y="99"/>
                  <a:pt x="158" y="99"/>
                  <a:pt x="158" y="99"/>
                </a:cubicBezTo>
                <a:cubicBezTo>
                  <a:pt x="158" y="100"/>
                  <a:pt x="157" y="102"/>
                  <a:pt x="159" y="99"/>
                </a:cubicBezTo>
                <a:close/>
                <a:moveTo>
                  <a:pt x="153" y="99"/>
                </a:moveTo>
                <a:cubicBezTo>
                  <a:pt x="153" y="99"/>
                  <a:pt x="152" y="100"/>
                  <a:pt x="153" y="101"/>
                </a:cubicBezTo>
                <a:cubicBezTo>
                  <a:pt x="151" y="101"/>
                  <a:pt x="149" y="103"/>
                  <a:pt x="150" y="103"/>
                </a:cubicBezTo>
                <a:cubicBezTo>
                  <a:pt x="154" y="100"/>
                  <a:pt x="153" y="100"/>
                  <a:pt x="156" y="98"/>
                </a:cubicBezTo>
                <a:cubicBezTo>
                  <a:pt x="155" y="98"/>
                  <a:pt x="155" y="98"/>
                  <a:pt x="154" y="98"/>
                </a:cubicBezTo>
                <a:cubicBezTo>
                  <a:pt x="154" y="100"/>
                  <a:pt x="154" y="98"/>
                  <a:pt x="153" y="99"/>
                </a:cubicBezTo>
                <a:close/>
                <a:moveTo>
                  <a:pt x="160" y="120"/>
                </a:moveTo>
                <a:cubicBezTo>
                  <a:pt x="160" y="120"/>
                  <a:pt x="160" y="121"/>
                  <a:pt x="161" y="120"/>
                </a:cubicBezTo>
                <a:cubicBezTo>
                  <a:pt x="162" y="119"/>
                  <a:pt x="165" y="116"/>
                  <a:pt x="163" y="117"/>
                </a:cubicBezTo>
                <a:cubicBezTo>
                  <a:pt x="163" y="117"/>
                  <a:pt x="162" y="119"/>
                  <a:pt x="160" y="120"/>
                </a:cubicBezTo>
                <a:close/>
                <a:moveTo>
                  <a:pt x="150" y="106"/>
                </a:moveTo>
                <a:cubicBezTo>
                  <a:pt x="148" y="108"/>
                  <a:pt x="154" y="103"/>
                  <a:pt x="151" y="106"/>
                </a:cubicBezTo>
                <a:cubicBezTo>
                  <a:pt x="154" y="104"/>
                  <a:pt x="154" y="104"/>
                  <a:pt x="154" y="104"/>
                </a:cubicBezTo>
                <a:cubicBezTo>
                  <a:pt x="154" y="103"/>
                  <a:pt x="153" y="104"/>
                  <a:pt x="154" y="103"/>
                </a:cubicBezTo>
                <a:cubicBezTo>
                  <a:pt x="151" y="105"/>
                  <a:pt x="151" y="105"/>
                  <a:pt x="150" y="106"/>
                </a:cubicBezTo>
                <a:close/>
                <a:moveTo>
                  <a:pt x="146" y="105"/>
                </a:moveTo>
                <a:cubicBezTo>
                  <a:pt x="142" y="108"/>
                  <a:pt x="147" y="106"/>
                  <a:pt x="145" y="108"/>
                </a:cubicBezTo>
                <a:cubicBezTo>
                  <a:pt x="147" y="106"/>
                  <a:pt x="146" y="106"/>
                  <a:pt x="149" y="104"/>
                </a:cubicBezTo>
                <a:cubicBezTo>
                  <a:pt x="148" y="104"/>
                  <a:pt x="149" y="103"/>
                  <a:pt x="149" y="103"/>
                </a:cubicBezTo>
                <a:cubicBezTo>
                  <a:pt x="145" y="105"/>
                  <a:pt x="149" y="103"/>
                  <a:pt x="146" y="106"/>
                </a:cubicBezTo>
                <a:cubicBezTo>
                  <a:pt x="146" y="105"/>
                  <a:pt x="147" y="104"/>
                  <a:pt x="146" y="105"/>
                </a:cubicBezTo>
                <a:close/>
                <a:moveTo>
                  <a:pt x="153" y="120"/>
                </a:moveTo>
                <a:cubicBezTo>
                  <a:pt x="156" y="118"/>
                  <a:pt x="154" y="119"/>
                  <a:pt x="157" y="116"/>
                </a:cubicBezTo>
                <a:cubicBezTo>
                  <a:pt x="156" y="117"/>
                  <a:pt x="154" y="118"/>
                  <a:pt x="152" y="119"/>
                </a:cubicBezTo>
                <a:cubicBezTo>
                  <a:pt x="154" y="119"/>
                  <a:pt x="151" y="121"/>
                  <a:pt x="149" y="122"/>
                </a:cubicBezTo>
                <a:cubicBezTo>
                  <a:pt x="148" y="124"/>
                  <a:pt x="152" y="120"/>
                  <a:pt x="151" y="122"/>
                </a:cubicBezTo>
                <a:cubicBezTo>
                  <a:pt x="153" y="120"/>
                  <a:pt x="153" y="119"/>
                  <a:pt x="154" y="119"/>
                </a:cubicBezTo>
                <a:cubicBezTo>
                  <a:pt x="154" y="119"/>
                  <a:pt x="153" y="120"/>
                  <a:pt x="153" y="120"/>
                </a:cubicBezTo>
                <a:close/>
                <a:moveTo>
                  <a:pt x="136" y="117"/>
                </a:moveTo>
                <a:cubicBezTo>
                  <a:pt x="139" y="115"/>
                  <a:pt x="135" y="118"/>
                  <a:pt x="135" y="118"/>
                </a:cubicBezTo>
                <a:cubicBezTo>
                  <a:pt x="138" y="116"/>
                  <a:pt x="140" y="115"/>
                  <a:pt x="142" y="113"/>
                </a:cubicBezTo>
                <a:cubicBezTo>
                  <a:pt x="142" y="112"/>
                  <a:pt x="147" y="109"/>
                  <a:pt x="148" y="107"/>
                </a:cubicBezTo>
                <a:cubicBezTo>
                  <a:pt x="147" y="108"/>
                  <a:pt x="146" y="108"/>
                  <a:pt x="146" y="108"/>
                </a:cubicBezTo>
                <a:cubicBezTo>
                  <a:pt x="144" y="109"/>
                  <a:pt x="144" y="110"/>
                  <a:pt x="142" y="111"/>
                </a:cubicBezTo>
                <a:cubicBezTo>
                  <a:pt x="141" y="113"/>
                  <a:pt x="142" y="113"/>
                  <a:pt x="141" y="113"/>
                </a:cubicBezTo>
                <a:cubicBezTo>
                  <a:pt x="140" y="113"/>
                  <a:pt x="136" y="116"/>
                  <a:pt x="136" y="117"/>
                </a:cubicBezTo>
                <a:close/>
                <a:moveTo>
                  <a:pt x="153" y="123"/>
                </a:moveTo>
                <a:cubicBezTo>
                  <a:pt x="154" y="123"/>
                  <a:pt x="157" y="120"/>
                  <a:pt x="156" y="120"/>
                </a:cubicBezTo>
                <a:cubicBezTo>
                  <a:pt x="155" y="121"/>
                  <a:pt x="152" y="123"/>
                  <a:pt x="153" y="123"/>
                </a:cubicBezTo>
                <a:close/>
                <a:moveTo>
                  <a:pt x="137" y="109"/>
                </a:moveTo>
                <a:cubicBezTo>
                  <a:pt x="139" y="108"/>
                  <a:pt x="141" y="106"/>
                  <a:pt x="141" y="106"/>
                </a:cubicBezTo>
                <a:cubicBezTo>
                  <a:pt x="139" y="107"/>
                  <a:pt x="137" y="109"/>
                  <a:pt x="137" y="109"/>
                </a:cubicBezTo>
                <a:close/>
                <a:moveTo>
                  <a:pt x="136" y="114"/>
                </a:moveTo>
                <a:cubicBezTo>
                  <a:pt x="138" y="114"/>
                  <a:pt x="137" y="113"/>
                  <a:pt x="137" y="115"/>
                </a:cubicBezTo>
                <a:cubicBezTo>
                  <a:pt x="138" y="114"/>
                  <a:pt x="138" y="113"/>
                  <a:pt x="141" y="111"/>
                </a:cubicBezTo>
                <a:cubicBezTo>
                  <a:pt x="142" y="110"/>
                  <a:pt x="141" y="111"/>
                  <a:pt x="140" y="111"/>
                </a:cubicBezTo>
                <a:cubicBezTo>
                  <a:pt x="141" y="110"/>
                  <a:pt x="142" y="110"/>
                  <a:pt x="143" y="109"/>
                </a:cubicBezTo>
                <a:cubicBezTo>
                  <a:pt x="143" y="109"/>
                  <a:pt x="144" y="108"/>
                  <a:pt x="143" y="108"/>
                </a:cubicBezTo>
                <a:cubicBezTo>
                  <a:pt x="141" y="111"/>
                  <a:pt x="139" y="111"/>
                  <a:pt x="136" y="114"/>
                </a:cubicBezTo>
                <a:close/>
                <a:moveTo>
                  <a:pt x="142" y="117"/>
                </a:moveTo>
                <a:cubicBezTo>
                  <a:pt x="140" y="118"/>
                  <a:pt x="142" y="116"/>
                  <a:pt x="144" y="115"/>
                </a:cubicBezTo>
                <a:cubicBezTo>
                  <a:pt x="144" y="114"/>
                  <a:pt x="142" y="115"/>
                  <a:pt x="141" y="116"/>
                </a:cubicBezTo>
                <a:cubicBezTo>
                  <a:pt x="141" y="116"/>
                  <a:pt x="141" y="117"/>
                  <a:pt x="140" y="117"/>
                </a:cubicBezTo>
                <a:cubicBezTo>
                  <a:pt x="137" y="118"/>
                  <a:pt x="139" y="119"/>
                  <a:pt x="136" y="120"/>
                </a:cubicBezTo>
                <a:cubicBezTo>
                  <a:pt x="136" y="121"/>
                  <a:pt x="133" y="123"/>
                  <a:pt x="132" y="124"/>
                </a:cubicBezTo>
                <a:cubicBezTo>
                  <a:pt x="133" y="124"/>
                  <a:pt x="131" y="125"/>
                  <a:pt x="131" y="126"/>
                </a:cubicBezTo>
                <a:cubicBezTo>
                  <a:pt x="133" y="124"/>
                  <a:pt x="135" y="122"/>
                  <a:pt x="134" y="124"/>
                </a:cubicBezTo>
                <a:cubicBezTo>
                  <a:pt x="135" y="124"/>
                  <a:pt x="139" y="121"/>
                  <a:pt x="138" y="121"/>
                </a:cubicBezTo>
                <a:cubicBezTo>
                  <a:pt x="137" y="121"/>
                  <a:pt x="135" y="124"/>
                  <a:pt x="135" y="123"/>
                </a:cubicBezTo>
                <a:cubicBezTo>
                  <a:pt x="136" y="122"/>
                  <a:pt x="135" y="122"/>
                  <a:pt x="137" y="121"/>
                </a:cubicBezTo>
                <a:cubicBezTo>
                  <a:pt x="139" y="119"/>
                  <a:pt x="142" y="117"/>
                  <a:pt x="142" y="117"/>
                </a:cubicBezTo>
                <a:close/>
                <a:moveTo>
                  <a:pt x="143" y="118"/>
                </a:moveTo>
                <a:cubicBezTo>
                  <a:pt x="141" y="119"/>
                  <a:pt x="141" y="119"/>
                  <a:pt x="141" y="119"/>
                </a:cubicBezTo>
                <a:cubicBezTo>
                  <a:pt x="140" y="120"/>
                  <a:pt x="140" y="120"/>
                  <a:pt x="141" y="121"/>
                </a:cubicBezTo>
                <a:cubicBezTo>
                  <a:pt x="143" y="119"/>
                  <a:pt x="142" y="119"/>
                  <a:pt x="143" y="118"/>
                </a:cubicBezTo>
                <a:cubicBezTo>
                  <a:pt x="143" y="119"/>
                  <a:pt x="144" y="118"/>
                  <a:pt x="145" y="117"/>
                </a:cubicBezTo>
                <a:cubicBezTo>
                  <a:pt x="143" y="118"/>
                  <a:pt x="144" y="117"/>
                  <a:pt x="143" y="118"/>
                </a:cubicBezTo>
                <a:close/>
                <a:moveTo>
                  <a:pt x="146" y="128"/>
                </a:moveTo>
                <a:cubicBezTo>
                  <a:pt x="147" y="128"/>
                  <a:pt x="145" y="129"/>
                  <a:pt x="145" y="130"/>
                </a:cubicBezTo>
                <a:cubicBezTo>
                  <a:pt x="146" y="129"/>
                  <a:pt x="146" y="129"/>
                  <a:pt x="148" y="128"/>
                </a:cubicBezTo>
                <a:cubicBezTo>
                  <a:pt x="147" y="128"/>
                  <a:pt x="147" y="127"/>
                  <a:pt x="148" y="127"/>
                </a:cubicBezTo>
                <a:cubicBezTo>
                  <a:pt x="147" y="127"/>
                  <a:pt x="146" y="128"/>
                  <a:pt x="146" y="128"/>
                </a:cubicBezTo>
                <a:close/>
                <a:moveTo>
                  <a:pt x="133" y="117"/>
                </a:moveTo>
                <a:cubicBezTo>
                  <a:pt x="133" y="118"/>
                  <a:pt x="134" y="117"/>
                  <a:pt x="135" y="117"/>
                </a:cubicBezTo>
                <a:cubicBezTo>
                  <a:pt x="136" y="116"/>
                  <a:pt x="137" y="115"/>
                  <a:pt x="137" y="115"/>
                </a:cubicBezTo>
                <a:cubicBezTo>
                  <a:pt x="136" y="116"/>
                  <a:pt x="135" y="115"/>
                  <a:pt x="133" y="117"/>
                </a:cubicBezTo>
                <a:close/>
                <a:moveTo>
                  <a:pt x="144" y="129"/>
                </a:moveTo>
                <a:cubicBezTo>
                  <a:pt x="143" y="129"/>
                  <a:pt x="141" y="129"/>
                  <a:pt x="139" y="132"/>
                </a:cubicBezTo>
                <a:cubicBezTo>
                  <a:pt x="139" y="133"/>
                  <a:pt x="145" y="129"/>
                  <a:pt x="146" y="127"/>
                </a:cubicBezTo>
                <a:cubicBezTo>
                  <a:pt x="145" y="128"/>
                  <a:pt x="144" y="128"/>
                  <a:pt x="144" y="129"/>
                </a:cubicBezTo>
                <a:close/>
                <a:moveTo>
                  <a:pt x="133" y="117"/>
                </a:moveTo>
                <a:cubicBezTo>
                  <a:pt x="132" y="118"/>
                  <a:pt x="132" y="117"/>
                  <a:pt x="131" y="118"/>
                </a:cubicBezTo>
                <a:cubicBezTo>
                  <a:pt x="131" y="119"/>
                  <a:pt x="133" y="117"/>
                  <a:pt x="135" y="116"/>
                </a:cubicBezTo>
                <a:cubicBezTo>
                  <a:pt x="134" y="116"/>
                  <a:pt x="136" y="114"/>
                  <a:pt x="134" y="115"/>
                </a:cubicBezTo>
                <a:cubicBezTo>
                  <a:pt x="134" y="116"/>
                  <a:pt x="134" y="116"/>
                  <a:pt x="133" y="117"/>
                </a:cubicBezTo>
                <a:close/>
                <a:moveTo>
                  <a:pt x="138" y="122"/>
                </a:moveTo>
                <a:cubicBezTo>
                  <a:pt x="137" y="123"/>
                  <a:pt x="137" y="123"/>
                  <a:pt x="139" y="122"/>
                </a:cubicBezTo>
                <a:cubicBezTo>
                  <a:pt x="140" y="121"/>
                  <a:pt x="140" y="120"/>
                  <a:pt x="138" y="122"/>
                </a:cubicBezTo>
                <a:close/>
                <a:moveTo>
                  <a:pt x="139" y="137"/>
                </a:moveTo>
                <a:cubicBezTo>
                  <a:pt x="141" y="135"/>
                  <a:pt x="141" y="137"/>
                  <a:pt x="139" y="138"/>
                </a:cubicBezTo>
                <a:cubicBezTo>
                  <a:pt x="140" y="137"/>
                  <a:pt x="141" y="137"/>
                  <a:pt x="142" y="136"/>
                </a:cubicBezTo>
                <a:cubicBezTo>
                  <a:pt x="142" y="135"/>
                  <a:pt x="142" y="135"/>
                  <a:pt x="142" y="135"/>
                </a:cubicBezTo>
                <a:cubicBezTo>
                  <a:pt x="142" y="135"/>
                  <a:pt x="143" y="134"/>
                  <a:pt x="144" y="134"/>
                </a:cubicBezTo>
                <a:cubicBezTo>
                  <a:pt x="142" y="136"/>
                  <a:pt x="138" y="139"/>
                  <a:pt x="138" y="140"/>
                </a:cubicBezTo>
                <a:cubicBezTo>
                  <a:pt x="138" y="140"/>
                  <a:pt x="137" y="141"/>
                  <a:pt x="136" y="141"/>
                </a:cubicBezTo>
                <a:cubicBezTo>
                  <a:pt x="138" y="140"/>
                  <a:pt x="138" y="139"/>
                  <a:pt x="139" y="138"/>
                </a:cubicBezTo>
                <a:cubicBezTo>
                  <a:pt x="139" y="137"/>
                  <a:pt x="136" y="138"/>
                  <a:pt x="133" y="141"/>
                </a:cubicBezTo>
                <a:cubicBezTo>
                  <a:pt x="134" y="141"/>
                  <a:pt x="136" y="139"/>
                  <a:pt x="137" y="139"/>
                </a:cubicBezTo>
                <a:cubicBezTo>
                  <a:pt x="137" y="139"/>
                  <a:pt x="138" y="139"/>
                  <a:pt x="138" y="139"/>
                </a:cubicBezTo>
                <a:cubicBezTo>
                  <a:pt x="135" y="142"/>
                  <a:pt x="132" y="145"/>
                  <a:pt x="132" y="146"/>
                </a:cubicBezTo>
                <a:cubicBezTo>
                  <a:pt x="133" y="145"/>
                  <a:pt x="135" y="144"/>
                  <a:pt x="135" y="143"/>
                </a:cubicBezTo>
                <a:cubicBezTo>
                  <a:pt x="134" y="144"/>
                  <a:pt x="134" y="144"/>
                  <a:pt x="134" y="144"/>
                </a:cubicBezTo>
                <a:cubicBezTo>
                  <a:pt x="135" y="144"/>
                  <a:pt x="136" y="142"/>
                  <a:pt x="136" y="142"/>
                </a:cubicBezTo>
                <a:cubicBezTo>
                  <a:pt x="137" y="142"/>
                  <a:pt x="134" y="145"/>
                  <a:pt x="137" y="143"/>
                </a:cubicBezTo>
                <a:cubicBezTo>
                  <a:pt x="136" y="142"/>
                  <a:pt x="139" y="141"/>
                  <a:pt x="140" y="141"/>
                </a:cubicBezTo>
                <a:cubicBezTo>
                  <a:pt x="139" y="140"/>
                  <a:pt x="141" y="139"/>
                  <a:pt x="141" y="139"/>
                </a:cubicBezTo>
                <a:cubicBezTo>
                  <a:pt x="140" y="139"/>
                  <a:pt x="140" y="139"/>
                  <a:pt x="141" y="138"/>
                </a:cubicBezTo>
                <a:cubicBezTo>
                  <a:pt x="144" y="136"/>
                  <a:pt x="146" y="134"/>
                  <a:pt x="148" y="133"/>
                </a:cubicBezTo>
                <a:cubicBezTo>
                  <a:pt x="147" y="133"/>
                  <a:pt x="143" y="135"/>
                  <a:pt x="146" y="132"/>
                </a:cubicBezTo>
                <a:cubicBezTo>
                  <a:pt x="143" y="133"/>
                  <a:pt x="141" y="134"/>
                  <a:pt x="139" y="137"/>
                </a:cubicBezTo>
                <a:close/>
                <a:moveTo>
                  <a:pt x="142" y="131"/>
                </a:moveTo>
                <a:cubicBezTo>
                  <a:pt x="142" y="131"/>
                  <a:pt x="143" y="132"/>
                  <a:pt x="144" y="130"/>
                </a:cubicBezTo>
                <a:cubicBezTo>
                  <a:pt x="144" y="130"/>
                  <a:pt x="144" y="130"/>
                  <a:pt x="144" y="129"/>
                </a:cubicBezTo>
                <a:cubicBezTo>
                  <a:pt x="144" y="130"/>
                  <a:pt x="143" y="130"/>
                  <a:pt x="142" y="131"/>
                </a:cubicBezTo>
                <a:close/>
                <a:moveTo>
                  <a:pt x="142" y="143"/>
                </a:moveTo>
                <a:cubicBezTo>
                  <a:pt x="142" y="143"/>
                  <a:pt x="145" y="140"/>
                  <a:pt x="145" y="142"/>
                </a:cubicBezTo>
                <a:cubicBezTo>
                  <a:pt x="147" y="140"/>
                  <a:pt x="149" y="139"/>
                  <a:pt x="150" y="138"/>
                </a:cubicBezTo>
                <a:cubicBezTo>
                  <a:pt x="148" y="139"/>
                  <a:pt x="147" y="140"/>
                  <a:pt x="146" y="140"/>
                </a:cubicBezTo>
                <a:cubicBezTo>
                  <a:pt x="147" y="139"/>
                  <a:pt x="147" y="139"/>
                  <a:pt x="148" y="138"/>
                </a:cubicBezTo>
                <a:cubicBezTo>
                  <a:pt x="147" y="139"/>
                  <a:pt x="150" y="137"/>
                  <a:pt x="150" y="137"/>
                </a:cubicBezTo>
                <a:cubicBezTo>
                  <a:pt x="148" y="138"/>
                  <a:pt x="142" y="142"/>
                  <a:pt x="142" y="143"/>
                </a:cubicBezTo>
                <a:close/>
                <a:moveTo>
                  <a:pt x="125" y="125"/>
                </a:moveTo>
                <a:cubicBezTo>
                  <a:pt x="126" y="125"/>
                  <a:pt x="128" y="123"/>
                  <a:pt x="128" y="124"/>
                </a:cubicBezTo>
                <a:cubicBezTo>
                  <a:pt x="126" y="126"/>
                  <a:pt x="124" y="127"/>
                  <a:pt x="124" y="128"/>
                </a:cubicBezTo>
                <a:cubicBezTo>
                  <a:pt x="129" y="124"/>
                  <a:pt x="129" y="124"/>
                  <a:pt x="129" y="124"/>
                </a:cubicBezTo>
                <a:cubicBezTo>
                  <a:pt x="128" y="123"/>
                  <a:pt x="132" y="121"/>
                  <a:pt x="131" y="120"/>
                </a:cubicBezTo>
                <a:cubicBezTo>
                  <a:pt x="129" y="122"/>
                  <a:pt x="127" y="123"/>
                  <a:pt x="125" y="125"/>
                </a:cubicBezTo>
                <a:close/>
                <a:moveTo>
                  <a:pt x="131" y="122"/>
                </a:moveTo>
                <a:cubicBezTo>
                  <a:pt x="132" y="122"/>
                  <a:pt x="131" y="122"/>
                  <a:pt x="131" y="123"/>
                </a:cubicBezTo>
                <a:cubicBezTo>
                  <a:pt x="132" y="122"/>
                  <a:pt x="132" y="121"/>
                  <a:pt x="133" y="120"/>
                </a:cubicBezTo>
                <a:cubicBezTo>
                  <a:pt x="134" y="120"/>
                  <a:pt x="134" y="120"/>
                  <a:pt x="134" y="120"/>
                </a:cubicBezTo>
                <a:cubicBezTo>
                  <a:pt x="133" y="120"/>
                  <a:pt x="135" y="117"/>
                  <a:pt x="131" y="119"/>
                </a:cubicBezTo>
                <a:cubicBezTo>
                  <a:pt x="131" y="120"/>
                  <a:pt x="134" y="119"/>
                  <a:pt x="131" y="122"/>
                </a:cubicBezTo>
                <a:close/>
                <a:moveTo>
                  <a:pt x="139" y="130"/>
                </a:moveTo>
                <a:cubicBezTo>
                  <a:pt x="138" y="132"/>
                  <a:pt x="142" y="129"/>
                  <a:pt x="142" y="129"/>
                </a:cubicBezTo>
                <a:lnTo>
                  <a:pt x="139" y="130"/>
                </a:lnTo>
                <a:close/>
                <a:moveTo>
                  <a:pt x="133" y="129"/>
                </a:moveTo>
                <a:cubicBezTo>
                  <a:pt x="135" y="127"/>
                  <a:pt x="136" y="126"/>
                  <a:pt x="135" y="126"/>
                </a:cubicBezTo>
                <a:cubicBezTo>
                  <a:pt x="133" y="128"/>
                  <a:pt x="132" y="129"/>
                  <a:pt x="133" y="129"/>
                </a:cubicBezTo>
                <a:close/>
                <a:moveTo>
                  <a:pt x="129" y="121"/>
                </a:moveTo>
                <a:cubicBezTo>
                  <a:pt x="128" y="120"/>
                  <a:pt x="126" y="121"/>
                  <a:pt x="124" y="124"/>
                </a:cubicBezTo>
                <a:cubicBezTo>
                  <a:pt x="125" y="123"/>
                  <a:pt x="125" y="123"/>
                  <a:pt x="124" y="124"/>
                </a:cubicBezTo>
                <a:cubicBezTo>
                  <a:pt x="123" y="124"/>
                  <a:pt x="121" y="127"/>
                  <a:pt x="120" y="128"/>
                </a:cubicBezTo>
                <a:cubicBezTo>
                  <a:pt x="121" y="128"/>
                  <a:pt x="121" y="128"/>
                  <a:pt x="120" y="130"/>
                </a:cubicBezTo>
                <a:cubicBezTo>
                  <a:pt x="121" y="129"/>
                  <a:pt x="121" y="129"/>
                  <a:pt x="121" y="129"/>
                </a:cubicBezTo>
                <a:cubicBezTo>
                  <a:pt x="125" y="126"/>
                  <a:pt x="124" y="125"/>
                  <a:pt x="128" y="123"/>
                </a:cubicBezTo>
                <a:cubicBezTo>
                  <a:pt x="127" y="122"/>
                  <a:pt x="126" y="123"/>
                  <a:pt x="129" y="121"/>
                </a:cubicBezTo>
                <a:close/>
                <a:moveTo>
                  <a:pt x="129" y="131"/>
                </a:moveTo>
                <a:cubicBezTo>
                  <a:pt x="130" y="130"/>
                  <a:pt x="133" y="127"/>
                  <a:pt x="134" y="126"/>
                </a:cubicBezTo>
                <a:cubicBezTo>
                  <a:pt x="131" y="128"/>
                  <a:pt x="130" y="130"/>
                  <a:pt x="129" y="131"/>
                </a:cubicBezTo>
                <a:close/>
                <a:moveTo>
                  <a:pt x="133" y="136"/>
                </a:moveTo>
                <a:cubicBezTo>
                  <a:pt x="135" y="136"/>
                  <a:pt x="137" y="136"/>
                  <a:pt x="139" y="133"/>
                </a:cubicBezTo>
                <a:cubicBezTo>
                  <a:pt x="136" y="135"/>
                  <a:pt x="136" y="134"/>
                  <a:pt x="133" y="136"/>
                </a:cubicBezTo>
                <a:close/>
                <a:moveTo>
                  <a:pt x="124" y="131"/>
                </a:moveTo>
                <a:cubicBezTo>
                  <a:pt x="125" y="131"/>
                  <a:pt x="125" y="131"/>
                  <a:pt x="124" y="132"/>
                </a:cubicBezTo>
                <a:cubicBezTo>
                  <a:pt x="126" y="131"/>
                  <a:pt x="131" y="127"/>
                  <a:pt x="128" y="128"/>
                </a:cubicBezTo>
                <a:cubicBezTo>
                  <a:pt x="128" y="129"/>
                  <a:pt x="126" y="130"/>
                  <a:pt x="124" y="131"/>
                </a:cubicBezTo>
                <a:close/>
                <a:moveTo>
                  <a:pt x="121" y="127"/>
                </a:moveTo>
                <a:cubicBezTo>
                  <a:pt x="121" y="126"/>
                  <a:pt x="121" y="125"/>
                  <a:pt x="123" y="124"/>
                </a:cubicBezTo>
                <a:cubicBezTo>
                  <a:pt x="120" y="126"/>
                  <a:pt x="117" y="127"/>
                  <a:pt x="117" y="128"/>
                </a:cubicBezTo>
                <a:cubicBezTo>
                  <a:pt x="118" y="128"/>
                  <a:pt x="120" y="126"/>
                  <a:pt x="121" y="126"/>
                </a:cubicBezTo>
                <a:cubicBezTo>
                  <a:pt x="120" y="126"/>
                  <a:pt x="119" y="128"/>
                  <a:pt x="121" y="127"/>
                </a:cubicBezTo>
                <a:close/>
                <a:moveTo>
                  <a:pt x="120" y="131"/>
                </a:moveTo>
                <a:cubicBezTo>
                  <a:pt x="121" y="131"/>
                  <a:pt x="122" y="131"/>
                  <a:pt x="124" y="129"/>
                </a:cubicBezTo>
                <a:cubicBezTo>
                  <a:pt x="124" y="128"/>
                  <a:pt x="121" y="130"/>
                  <a:pt x="120" y="131"/>
                </a:cubicBezTo>
                <a:close/>
                <a:moveTo>
                  <a:pt x="119" y="140"/>
                </a:moveTo>
                <a:cubicBezTo>
                  <a:pt x="121" y="139"/>
                  <a:pt x="122" y="137"/>
                  <a:pt x="124" y="135"/>
                </a:cubicBezTo>
                <a:cubicBezTo>
                  <a:pt x="124" y="134"/>
                  <a:pt x="124" y="134"/>
                  <a:pt x="124" y="134"/>
                </a:cubicBezTo>
                <a:cubicBezTo>
                  <a:pt x="121" y="137"/>
                  <a:pt x="119" y="139"/>
                  <a:pt x="119" y="140"/>
                </a:cubicBezTo>
                <a:close/>
                <a:moveTo>
                  <a:pt x="117" y="131"/>
                </a:moveTo>
                <a:cubicBezTo>
                  <a:pt x="119" y="130"/>
                  <a:pt x="117" y="130"/>
                  <a:pt x="118" y="129"/>
                </a:cubicBezTo>
                <a:cubicBezTo>
                  <a:pt x="116" y="131"/>
                  <a:pt x="116" y="131"/>
                  <a:pt x="117" y="131"/>
                </a:cubicBezTo>
                <a:close/>
                <a:moveTo>
                  <a:pt x="112" y="133"/>
                </a:moveTo>
                <a:cubicBezTo>
                  <a:pt x="112" y="134"/>
                  <a:pt x="114" y="132"/>
                  <a:pt x="113" y="133"/>
                </a:cubicBezTo>
                <a:cubicBezTo>
                  <a:pt x="117" y="130"/>
                  <a:pt x="114" y="131"/>
                  <a:pt x="112" y="133"/>
                </a:cubicBezTo>
                <a:close/>
                <a:moveTo>
                  <a:pt x="117" y="138"/>
                </a:moveTo>
                <a:cubicBezTo>
                  <a:pt x="116" y="140"/>
                  <a:pt x="113" y="143"/>
                  <a:pt x="114" y="143"/>
                </a:cubicBezTo>
                <a:cubicBezTo>
                  <a:pt x="117" y="140"/>
                  <a:pt x="116" y="140"/>
                  <a:pt x="119" y="137"/>
                </a:cubicBezTo>
                <a:cubicBezTo>
                  <a:pt x="118" y="138"/>
                  <a:pt x="118" y="137"/>
                  <a:pt x="117" y="138"/>
                </a:cubicBezTo>
                <a:close/>
                <a:moveTo>
                  <a:pt x="114" y="157"/>
                </a:moveTo>
                <a:cubicBezTo>
                  <a:pt x="112" y="158"/>
                  <a:pt x="113" y="158"/>
                  <a:pt x="111" y="158"/>
                </a:cubicBezTo>
                <a:cubicBezTo>
                  <a:pt x="113" y="158"/>
                  <a:pt x="109" y="161"/>
                  <a:pt x="109" y="161"/>
                </a:cubicBezTo>
                <a:cubicBezTo>
                  <a:pt x="111" y="159"/>
                  <a:pt x="109" y="160"/>
                  <a:pt x="108" y="161"/>
                </a:cubicBezTo>
                <a:cubicBezTo>
                  <a:pt x="108" y="162"/>
                  <a:pt x="107" y="163"/>
                  <a:pt x="107" y="164"/>
                </a:cubicBezTo>
                <a:cubicBezTo>
                  <a:pt x="105" y="166"/>
                  <a:pt x="105" y="164"/>
                  <a:pt x="102" y="167"/>
                </a:cubicBezTo>
                <a:cubicBezTo>
                  <a:pt x="102" y="169"/>
                  <a:pt x="103" y="167"/>
                  <a:pt x="104" y="167"/>
                </a:cubicBezTo>
                <a:cubicBezTo>
                  <a:pt x="103" y="168"/>
                  <a:pt x="102" y="168"/>
                  <a:pt x="101" y="169"/>
                </a:cubicBezTo>
                <a:cubicBezTo>
                  <a:pt x="103" y="169"/>
                  <a:pt x="106" y="166"/>
                  <a:pt x="107" y="164"/>
                </a:cubicBezTo>
                <a:cubicBezTo>
                  <a:pt x="106" y="167"/>
                  <a:pt x="101" y="172"/>
                  <a:pt x="99" y="173"/>
                </a:cubicBezTo>
                <a:cubicBezTo>
                  <a:pt x="99" y="173"/>
                  <a:pt x="99" y="175"/>
                  <a:pt x="98" y="175"/>
                </a:cubicBezTo>
                <a:cubicBezTo>
                  <a:pt x="98" y="175"/>
                  <a:pt x="99" y="175"/>
                  <a:pt x="98" y="175"/>
                </a:cubicBezTo>
                <a:cubicBezTo>
                  <a:pt x="99" y="175"/>
                  <a:pt x="98" y="175"/>
                  <a:pt x="99" y="175"/>
                </a:cubicBezTo>
                <a:cubicBezTo>
                  <a:pt x="99" y="175"/>
                  <a:pt x="100" y="174"/>
                  <a:pt x="100" y="174"/>
                </a:cubicBezTo>
                <a:cubicBezTo>
                  <a:pt x="100" y="174"/>
                  <a:pt x="100" y="174"/>
                  <a:pt x="100" y="174"/>
                </a:cubicBezTo>
                <a:cubicBezTo>
                  <a:pt x="101" y="172"/>
                  <a:pt x="101" y="172"/>
                  <a:pt x="101" y="172"/>
                </a:cubicBezTo>
                <a:cubicBezTo>
                  <a:pt x="102" y="172"/>
                  <a:pt x="103" y="171"/>
                  <a:pt x="104" y="170"/>
                </a:cubicBezTo>
                <a:cubicBezTo>
                  <a:pt x="103" y="170"/>
                  <a:pt x="106" y="168"/>
                  <a:pt x="106" y="167"/>
                </a:cubicBezTo>
                <a:cubicBezTo>
                  <a:pt x="108" y="166"/>
                  <a:pt x="114" y="158"/>
                  <a:pt x="117" y="157"/>
                </a:cubicBezTo>
                <a:cubicBezTo>
                  <a:pt x="117" y="157"/>
                  <a:pt x="116" y="157"/>
                  <a:pt x="117" y="156"/>
                </a:cubicBezTo>
                <a:cubicBezTo>
                  <a:pt x="119" y="155"/>
                  <a:pt x="120" y="153"/>
                  <a:pt x="123" y="151"/>
                </a:cubicBezTo>
                <a:cubicBezTo>
                  <a:pt x="122" y="150"/>
                  <a:pt x="125" y="150"/>
                  <a:pt x="126" y="148"/>
                </a:cubicBezTo>
                <a:cubicBezTo>
                  <a:pt x="126" y="148"/>
                  <a:pt x="127" y="147"/>
                  <a:pt x="126" y="147"/>
                </a:cubicBezTo>
                <a:cubicBezTo>
                  <a:pt x="123" y="150"/>
                  <a:pt x="122" y="148"/>
                  <a:pt x="120" y="151"/>
                </a:cubicBezTo>
                <a:cubicBezTo>
                  <a:pt x="121" y="150"/>
                  <a:pt x="120" y="153"/>
                  <a:pt x="119" y="153"/>
                </a:cubicBezTo>
                <a:cubicBezTo>
                  <a:pt x="119" y="152"/>
                  <a:pt x="117" y="155"/>
                  <a:pt x="116" y="155"/>
                </a:cubicBezTo>
                <a:cubicBezTo>
                  <a:pt x="117" y="154"/>
                  <a:pt x="118" y="153"/>
                  <a:pt x="118" y="152"/>
                </a:cubicBezTo>
                <a:cubicBezTo>
                  <a:pt x="117" y="154"/>
                  <a:pt x="116" y="154"/>
                  <a:pt x="116" y="154"/>
                </a:cubicBezTo>
                <a:cubicBezTo>
                  <a:pt x="116" y="154"/>
                  <a:pt x="117" y="153"/>
                  <a:pt x="117" y="153"/>
                </a:cubicBezTo>
                <a:cubicBezTo>
                  <a:pt x="115" y="155"/>
                  <a:pt x="115" y="155"/>
                  <a:pt x="114" y="157"/>
                </a:cubicBezTo>
                <a:close/>
                <a:moveTo>
                  <a:pt x="119" y="151"/>
                </a:moveTo>
                <a:cubicBezTo>
                  <a:pt x="120" y="150"/>
                  <a:pt x="121" y="149"/>
                  <a:pt x="121" y="148"/>
                </a:cubicBezTo>
                <a:cubicBezTo>
                  <a:pt x="120" y="149"/>
                  <a:pt x="119" y="149"/>
                  <a:pt x="118" y="151"/>
                </a:cubicBezTo>
                <a:cubicBezTo>
                  <a:pt x="118" y="152"/>
                  <a:pt x="119" y="150"/>
                  <a:pt x="120" y="150"/>
                </a:cubicBezTo>
                <a:cubicBezTo>
                  <a:pt x="119" y="151"/>
                  <a:pt x="118" y="152"/>
                  <a:pt x="119" y="151"/>
                </a:cubicBezTo>
                <a:close/>
                <a:moveTo>
                  <a:pt x="124" y="159"/>
                </a:moveTo>
                <a:cubicBezTo>
                  <a:pt x="125" y="159"/>
                  <a:pt x="128" y="159"/>
                  <a:pt x="128" y="157"/>
                </a:cubicBezTo>
                <a:cubicBezTo>
                  <a:pt x="125" y="160"/>
                  <a:pt x="127" y="156"/>
                  <a:pt x="124" y="159"/>
                </a:cubicBezTo>
                <a:close/>
                <a:moveTo>
                  <a:pt x="112" y="142"/>
                </a:moveTo>
                <a:cubicBezTo>
                  <a:pt x="110" y="143"/>
                  <a:pt x="109" y="144"/>
                  <a:pt x="109" y="145"/>
                </a:cubicBezTo>
                <a:cubicBezTo>
                  <a:pt x="110" y="145"/>
                  <a:pt x="111" y="143"/>
                  <a:pt x="112" y="142"/>
                </a:cubicBezTo>
                <a:cubicBezTo>
                  <a:pt x="112" y="143"/>
                  <a:pt x="112" y="143"/>
                  <a:pt x="113" y="142"/>
                </a:cubicBezTo>
                <a:cubicBezTo>
                  <a:pt x="113" y="142"/>
                  <a:pt x="112" y="142"/>
                  <a:pt x="112" y="142"/>
                </a:cubicBezTo>
                <a:close/>
                <a:moveTo>
                  <a:pt x="114" y="170"/>
                </a:moveTo>
                <a:cubicBezTo>
                  <a:pt x="115" y="170"/>
                  <a:pt x="118" y="166"/>
                  <a:pt x="117" y="166"/>
                </a:cubicBezTo>
                <a:cubicBezTo>
                  <a:pt x="115" y="168"/>
                  <a:pt x="116" y="167"/>
                  <a:pt x="114" y="170"/>
                </a:cubicBezTo>
                <a:close/>
                <a:moveTo>
                  <a:pt x="88" y="182"/>
                </a:moveTo>
                <a:cubicBezTo>
                  <a:pt x="88" y="182"/>
                  <a:pt x="89" y="182"/>
                  <a:pt x="89" y="181"/>
                </a:cubicBezTo>
                <a:cubicBezTo>
                  <a:pt x="88" y="181"/>
                  <a:pt x="88" y="182"/>
                  <a:pt x="88" y="182"/>
                </a:cubicBezTo>
                <a:close/>
                <a:moveTo>
                  <a:pt x="108" y="144"/>
                </a:moveTo>
                <a:cubicBezTo>
                  <a:pt x="106" y="144"/>
                  <a:pt x="109" y="142"/>
                  <a:pt x="108" y="142"/>
                </a:cubicBezTo>
                <a:cubicBezTo>
                  <a:pt x="107" y="142"/>
                  <a:pt x="103" y="145"/>
                  <a:pt x="103" y="145"/>
                </a:cubicBezTo>
                <a:cubicBezTo>
                  <a:pt x="105" y="144"/>
                  <a:pt x="106" y="145"/>
                  <a:pt x="107" y="144"/>
                </a:cubicBezTo>
                <a:cubicBezTo>
                  <a:pt x="109" y="143"/>
                  <a:pt x="109" y="143"/>
                  <a:pt x="110" y="141"/>
                </a:cubicBezTo>
                <a:cubicBezTo>
                  <a:pt x="110" y="141"/>
                  <a:pt x="110" y="141"/>
                  <a:pt x="110" y="141"/>
                </a:cubicBezTo>
                <a:cubicBezTo>
                  <a:pt x="107" y="143"/>
                  <a:pt x="110" y="142"/>
                  <a:pt x="108" y="144"/>
                </a:cubicBezTo>
                <a:close/>
                <a:moveTo>
                  <a:pt x="802" y="247"/>
                </a:moveTo>
                <a:cubicBezTo>
                  <a:pt x="799" y="242"/>
                  <a:pt x="799" y="242"/>
                  <a:pt x="799" y="242"/>
                </a:cubicBezTo>
                <a:cubicBezTo>
                  <a:pt x="798" y="242"/>
                  <a:pt x="801" y="247"/>
                  <a:pt x="801" y="246"/>
                </a:cubicBezTo>
                <a:cubicBezTo>
                  <a:pt x="801" y="247"/>
                  <a:pt x="801" y="247"/>
                  <a:pt x="801" y="247"/>
                </a:cubicBezTo>
                <a:cubicBezTo>
                  <a:pt x="800" y="244"/>
                  <a:pt x="802" y="246"/>
                  <a:pt x="802" y="247"/>
                </a:cubicBezTo>
                <a:close/>
                <a:moveTo>
                  <a:pt x="596" y="44"/>
                </a:moveTo>
                <a:cubicBezTo>
                  <a:pt x="592" y="42"/>
                  <a:pt x="592" y="42"/>
                  <a:pt x="592" y="42"/>
                </a:cubicBezTo>
                <a:cubicBezTo>
                  <a:pt x="592" y="43"/>
                  <a:pt x="593" y="43"/>
                  <a:pt x="594" y="44"/>
                </a:cubicBezTo>
                <a:cubicBezTo>
                  <a:pt x="591" y="43"/>
                  <a:pt x="597" y="45"/>
                  <a:pt x="596" y="44"/>
                </a:cubicBezTo>
                <a:close/>
                <a:moveTo>
                  <a:pt x="493" y="9"/>
                </a:moveTo>
                <a:cubicBezTo>
                  <a:pt x="495" y="10"/>
                  <a:pt x="500" y="11"/>
                  <a:pt x="502" y="11"/>
                </a:cubicBezTo>
                <a:cubicBezTo>
                  <a:pt x="500" y="10"/>
                  <a:pt x="492" y="9"/>
                  <a:pt x="493" y="9"/>
                </a:cubicBezTo>
                <a:close/>
                <a:moveTo>
                  <a:pt x="467" y="5"/>
                </a:moveTo>
                <a:cubicBezTo>
                  <a:pt x="469" y="5"/>
                  <a:pt x="477" y="7"/>
                  <a:pt x="475" y="6"/>
                </a:cubicBezTo>
                <a:cubicBezTo>
                  <a:pt x="473" y="6"/>
                  <a:pt x="466" y="4"/>
                  <a:pt x="466" y="5"/>
                </a:cubicBezTo>
                <a:cubicBezTo>
                  <a:pt x="467" y="6"/>
                  <a:pt x="469" y="7"/>
                  <a:pt x="470" y="6"/>
                </a:cubicBezTo>
                <a:cubicBezTo>
                  <a:pt x="469" y="6"/>
                  <a:pt x="468" y="6"/>
                  <a:pt x="467" y="5"/>
                </a:cubicBezTo>
                <a:close/>
                <a:moveTo>
                  <a:pt x="411" y="0"/>
                </a:moveTo>
                <a:cubicBezTo>
                  <a:pt x="410" y="0"/>
                  <a:pt x="406" y="0"/>
                  <a:pt x="404" y="1"/>
                </a:cubicBezTo>
                <a:cubicBezTo>
                  <a:pt x="407" y="1"/>
                  <a:pt x="411" y="1"/>
                  <a:pt x="414" y="1"/>
                </a:cubicBezTo>
                <a:cubicBezTo>
                  <a:pt x="413" y="1"/>
                  <a:pt x="411" y="1"/>
                  <a:pt x="412" y="1"/>
                </a:cubicBezTo>
                <a:cubicBezTo>
                  <a:pt x="413" y="1"/>
                  <a:pt x="417" y="0"/>
                  <a:pt x="415" y="0"/>
                </a:cubicBezTo>
                <a:cubicBezTo>
                  <a:pt x="415" y="1"/>
                  <a:pt x="413" y="0"/>
                  <a:pt x="411" y="0"/>
                </a:cubicBezTo>
                <a:close/>
                <a:moveTo>
                  <a:pt x="394" y="50"/>
                </a:moveTo>
                <a:cubicBezTo>
                  <a:pt x="394" y="49"/>
                  <a:pt x="401" y="50"/>
                  <a:pt x="399" y="50"/>
                </a:cubicBezTo>
                <a:cubicBezTo>
                  <a:pt x="399" y="49"/>
                  <a:pt x="391" y="49"/>
                  <a:pt x="394" y="50"/>
                </a:cubicBezTo>
                <a:close/>
                <a:moveTo>
                  <a:pt x="388" y="50"/>
                </a:moveTo>
                <a:cubicBezTo>
                  <a:pt x="389" y="50"/>
                  <a:pt x="391" y="51"/>
                  <a:pt x="393" y="50"/>
                </a:cubicBezTo>
                <a:cubicBezTo>
                  <a:pt x="384" y="50"/>
                  <a:pt x="379" y="50"/>
                  <a:pt x="376" y="50"/>
                </a:cubicBezTo>
                <a:cubicBezTo>
                  <a:pt x="379" y="50"/>
                  <a:pt x="373" y="51"/>
                  <a:pt x="376" y="51"/>
                </a:cubicBezTo>
                <a:cubicBezTo>
                  <a:pt x="378" y="50"/>
                  <a:pt x="383" y="51"/>
                  <a:pt x="382" y="50"/>
                </a:cubicBezTo>
                <a:cubicBezTo>
                  <a:pt x="383" y="50"/>
                  <a:pt x="386" y="50"/>
                  <a:pt x="388" y="50"/>
                </a:cubicBezTo>
                <a:close/>
                <a:moveTo>
                  <a:pt x="350" y="7"/>
                </a:moveTo>
                <a:cubicBezTo>
                  <a:pt x="351" y="6"/>
                  <a:pt x="358" y="6"/>
                  <a:pt x="359" y="6"/>
                </a:cubicBezTo>
                <a:cubicBezTo>
                  <a:pt x="355" y="6"/>
                  <a:pt x="351" y="7"/>
                  <a:pt x="349" y="7"/>
                </a:cubicBezTo>
                <a:cubicBezTo>
                  <a:pt x="350" y="7"/>
                  <a:pt x="350" y="7"/>
                  <a:pt x="350" y="7"/>
                </a:cubicBezTo>
                <a:cubicBezTo>
                  <a:pt x="350" y="7"/>
                  <a:pt x="349" y="7"/>
                  <a:pt x="350" y="7"/>
                </a:cubicBezTo>
                <a:close/>
                <a:moveTo>
                  <a:pt x="350" y="8"/>
                </a:moveTo>
                <a:cubicBezTo>
                  <a:pt x="350" y="8"/>
                  <a:pt x="350" y="8"/>
                  <a:pt x="351" y="7"/>
                </a:cubicBezTo>
                <a:cubicBezTo>
                  <a:pt x="348" y="8"/>
                  <a:pt x="348" y="7"/>
                  <a:pt x="347" y="7"/>
                </a:cubicBezTo>
                <a:cubicBezTo>
                  <a:pt x="346" y="8"/>
                  <a:pt x="345" y="8"/>
                  <a:pt x="343" y="8"/>
                </a:cubicBezTo>
                <a:cubicBezTo>
                  <a:pt x="342" y="8"/>
                  <a:pt x="336" y="8"/>
                  <a:pt x="335" y="9"/>
                </a:cubicBezTo>
                <a:cubicBezTo>
                  <a:pt x="336" y="9"/>
                  <a:pt x="337" y="9"/>
                  <a:pt x="337" y="9"/>
                </a:cubicBezTo>
                <a:cubicBezTo>
                  <a:pt x="334" y="10"/>
                  <a:pt x="330" y="9"/>
                  <a:pt x="327" y="11"/>
                </a:cubicBezTo>
                <a:cubicBezTo>
                  <a:pt x="331" y="11"/>
                  <a:pt x="333" y="10"/>
                  <a:pt x="336" y="10"/>
                </a:cubicBezTo>
                <a:cubicBezTo>
                  <a:pt x="336" y="9"/>
                  <a:pt x="337" y="9"/>
                  <a:pt x="339" y="9"/>
                </a:cubicBezTo>
                <a:cubicBezTo>
                  <a:pt x="339" y="9"/>
                  <a:pt x="336" y="9"/>
                  <a:pt x="337" y="10"/>
                </a:cubicBezTo>
                <a:cubicBezTo>
                  <a:pt x="342" y="9"/>
                  <a:pt x="350" y="9"/>
                  <a:pt x="351" y="8"/>
                </a:cubicBezTo>
                <a:cubicBezTo>
                  <a:pt x="350" y="8"/>
                  <a:pt x="350" y="8"/>
                  <a:pt x="350" y="8"/>
                </a:cubicBezTo>
                <a:close/>
                <a:moveTo>
                  <a:pt x="314" y="14"/>
                </a:moveTo>
                <a:cubicBezTo>
                  <a:pt x="315" y="14"/>
                  <a:pt x="322" y="13"/>
                  <a:pt x="320" y="13"/>
                </a:cubicBezTo>
                <a:cubicBezTo>
                  <a:pt x="317" y="14"/>
                  <a:pt x="316" y="13"/>
                  <a:pt x="314" y="14"/>
                </a:cubicBezTo>
                <a:close/>
                <a:moveTo>
                  <a:pt x="241" y="77"/>
                </a:moveTo>
                <a:cubicBezTo>
                  <a:pt x="240" y="77"/>
                  <a:pt x="241" y="75"/>
                  <a:pt x="240" y="76"/>
                </a:cubicBezTo>
                <a:cubicBezTo>
                  <a:pt x="240" y="76"/>
                  <a:pt x="238" y="77"/>
                  <a:pt x="238" y="77"/>
                </a:cubicBezTo>
                <a:cubicBezTo>
                  <a:pt x="238" y="77"/>
                  <a:pt x="238" y="77"/>
                  <a:pt x="237" y="77"/>
                </a:cubicBezTo>
                <a:cubicBezTo>
                  <a:pt x="237" y="78"/>
                  <a:pt x="238" y="77"/>
                  <a:pt x="238" y="77"/>
                </a:cubicBezTo>
                <a:cubicBezTo>
                  <a:pt x="236" y="79"/>
                  <a:pt x="236" y="78"/>
                  <a:pt x="235" y="79"/>
                </a:cubicBezTo>
                <a:cubicBezTo>
                  <a:pt x="236" y="79"/>
                  <a:pt x="240" y="77"/>
                  <a:pt x="241" y="77"/>
                </a:cubicBezTo>
                <a:close/>
                <a:moveTo>
                  <a:pt x="232" y="80"/>
                </a:moveTo>
                <a:cubicBezTo>
                  <a:pt x="232" y="81"/>
                  <a:pt x="233" y="81"/>
                  <a:pt x="228" y="83"/>
                </a:cubicBezTo>
                <a:cubicBezTo>
                  <a:pt x="231" y="83"/>
                  <a:pt x="236" y="79"/>
                  <a:pt x="241" y="77"/>
                </a:cubicBezTo>
                <a:cubicBezTo>
                  <a:pt x="238" y="78"/>
                  <a:pt x="235" y="79"/>
                  <a:pt x="232" y="80"/>
                </a:cubicBezTo>
                <a:close/>
                <a:moveTo>
                  <a:pt x="222" y="84"/>
                </a:moveTo>
                <a:cubicBezTo>
                  <a:pt x="220" y="86"/>
                  <a:pt x="220" y="87"/>
                  <a:pt x="223" y="86"/>
                </a:cubicBezTo>
                <a:cubicBezTo>
                  <a:pt x="221" y="87"/>
                  <a:pt x="219" y="89"/>
                  <a:pt x="217" y="89"/>
                </a:cubicBezTo>
                <a:cubicBezTo>
                  <a:pt x="217" y="88"/>
                  <a:pt x="219" y="88"/>
                  <a:pt x="219" y="87"/>
                </a:cubicBezTo>
                <a:cubicBezTo>
                  <a:pt x="217" y="88"/>
                  <a:pt x="213" y="90"/>
                  <a:pt x="213" y="91"/>
                </a:cubicBezTo>
                <a:cubicBezTo>
                  <a:pt x="218" y="88"/>
                  <a:pt x="214" y="91"/>
                  <a:pt x="215" y="91"/>
                </a:cubicBezTo>
                <a:cubicBezTo>
                  <a:pt x="219" y="89"/>
                  <a:pt x="219" y="89"/>
                  <a:pt x="219" y="89"/>
                </a:cubicBezTo>
                <a:cubicBezTo>
                  <a:pt x="219" y="88"/>
                  <a:pt x="224" y="86"/>
                  <a:pt x="226" y="84"/>
                </a:cubicBezTo>
                <a:cubicBezTo>
                  <a:pt x="222" y="86"/>
                  <a:pt x="223" y="85"/>
                  <a:pt x="222" y="84"/>
                </a:cubicBezTo>
                <a:close/>
                <a:moveTo>
                  <a:pt x="214" y="101"/>
                </a:moveTo>
                <a:cubicBezTo>
                  <a:pt x="214" y="103"/>
                  <a:pt x="210" y="104"/>
                  <a:pt x="207" y="106"/>
                </a:cubicBezTo>
                <a:cubicBezTo>
                  <a:pt x="211" y="104"/>
                  <a:pt x="216" y="101"/>
                  <a:pt x="220" y="99"/>
                </a:cubicBezTo>
                <a:cubicBezTo>
                  <a:pt x="219" y="99"/>
                  <a:pt x="215" y="102"/>
                  <a:pt x="215" y="101"/>
                </a:cubicBezTo>
                <a:cubicBezTo>
                  <a:pt x="219" y="99"/>
                  <a:pt x="223" y="98"/>
                  <a:pt x="226" y="95"/>
                </a:cubicBezTo>
                <a:cubicBezTo>
                  <a:pt x="223" y="97"/>
                  <a:pt x="219" y="98"/>
                  <a:pt x="214" y="101"/>
                </a:cubicBezTo>
                <a:close/>
                <a:moveTo>
                  <a:pt x="211" y="86"/>
                </a:moveTo>
                <a:cubicBezTo>
                  <a:pt x="213" y="83"/>
                  <a:pt x="216" y="83"/>
                  <a:pt x="217" y="81"/>
                </a:cubicBezTo>
                <a:cubicBezTo>
                  <a:pt x="214" y="83"/>
                  <a:pt x="214" y="82"/>
                  <a:pt x="210" y="84"/>
                </a:cubicBezTo>
                <a:cubicBezTo>
                  <a:pt x="210" y="85"/>
                  <a:pt x="208" y="86"/>
                  <a:pt x="211" y="86"/>
                </a:cubicBezTo>
                <a:close/>
                <a:moveTo>
                  <a:pt x="210" y="82"/>
                </a:moveTo>
                <a:cubicBezTo>
                  <a:pt x="211" y="82"/>
                  <a:pt x="207" y="83"/>
                  <a:pt x="208" y="84"/>
                </a:cubicBezTo>
                <a:cubicBezTo>
                  <a:pt x="211" y="83"/>
                  <a:pt x="211" y="82"/>
                  <a:pt x="213" y="80"/>
                </a:cubicBezTo>
                <a:cubicBezTo>
                  <a:pt x="214" y="80"/>
                  <a:pt x="214" y="81"/>
                  <a:pt x="215" y="80"/>
                </a:cubicBezTo>
                <a:cubicBezTo>
                  <a:pt x="216" y="79"/>
                  <a:pt x="212" y="81"/>
                  <a:pt x="210" y="82"/>
                </a:cubicBezTo>
                <a:close/>
                <a:moveTo>
                  <a:pt x="203" y="100"/>
                </a:moveTo>
                <a:cubicBezTo>
                  <a:pt x="201" y="100"/>
                  <a:pt x="199" y="102"/>
                  <a:pt x="199" y="102"/>
                </a:cubicBezTo>
                <a:cubicBezTo>
                  <a:pt x="201" y="100"/>
                  <a:pt x="205" y="97"/>
                  <a:pt x="207" y="96"/>
                </a:cubicBezTo>
                <a:cubicBezTo>
                  <a:pt x="207" y="96"/>
                  <a:pt x="213" y="92"/>
                  <a:pt x="212" y="92"/>
                </a:cubicBezTo>
                <a:cubicBezTo>
                  <a:pt x="211" y="93"/>
                  <a:pt x="207" y="95"/>
                  <a:pt x="207" y="96"/>
                </a:cubicBezTo>
                <a:cubicBezTo>
                  <a:pt x="204" y="97"/>
                  <a:pt x="201" y="100"/>
                  <a:pt x="197" y="101"/>
                </a:cubicBezTo>
                <a:cubicBezTo>
                  <a:pt x="197" y="102"/>
                  <a:pt x="198" y="101"/>
                  <a:pt x="196" y="103"/>
                </a:cubicBezTo>
                <a:cubicBezTo>
                  <a:pt x="192" y="104"/>
                  <a:pt x="183" y="110"/>
                  <a:pt x="180" y="114"/>
                </a:cubicBezTo>
                <a:cubicBezTo>
                  <a:pt x="175" y="115"/>
                  <a:pt x="167" y="123"/>
                  <a:pt x="160" y="128"/>
                </a:cubicBezTo>
                <a:cubicBezTo>
                  <a:pt x="161" y="128"/>
                  <a:pt x="163" y="127"/>
                  <a:pt x="161" y="129"/>
                </a:cubicBezTo>
                <a:cubicBezTo>
                  <a:pt x="164" y="127"/>
                  <a:pt x="163" y="126"/>
                  <a:pt x="165" y="125"/>
                </a:cubicBezTo>
                <a:cubicBezTo>
                  <a:pt x="166" y="125"/>
                  <a:pt x="167" y="124"/>
                  <a:pt x="165" y="127"/>
                </a:cubicBezTo>
                <a:cubicBezTo>
                  <a:pt x="167" y="125"/>
                  <a:pt x="166" y="126"/>
                  <a:pt x="168" y="125"/>
                </a:cubicBezTo>
                <a:cubicBezTo>
                  <a:pt x="168" y="124"/>
                  <a:pt x="169" y="122"/>
                  <a:pt x="167" y="123"/>
                </a:cubicBezTo>
                <a:cubicBezTo>
                  <a:pt x="172" y="119"/>
                  <a:pt x="174" y="119"/>
                  <a:pt x="177" y="116"/>
                </a:cubicBezTo>
                <a:cubicBezTo>
                  <a:pt x="176" y="117"/>
                  <a:pt x="178" y="116"/>
                  <a:pt x="179" y="115"/>
                </a:cubicBezTo>
                <a:cubicBezTo>
                  <a:pt x="179" y="115"/>
                  <a:pt x="178" y="115"/>
                  <a:pt x="179" y="114"/>
                </a:cubicBezTo>
                <a:cubicBezTo>
                  <a:pt x="183" y="113"/>
                  <a:pt x="189" y="107"/>
                  <a:pt x="193" y="105"/>
                </a:cubicBezTo>
                <a:cubicBezTo>
                  <a:pt x="193" y="105"/>
                  <a:pt x="192" y="105"/>
                  <a:pt x="194" y="104"/>
                </a:cubicBezTo>
                <a:cubicBezTo>
                  <a:pt x="193" y="106"/>
                  <a:pt x="196" y="103"/>
                  <a:pt x="198" y="102"/>
                </a:cubicBezTo>
                <a:cubicBezTo>
                  <a:pt x="198" y="103"/>
                  <a:pt x="189" y="108"/>
                  <a:pt x="194" y="106"/>
                </a:cubicBezTo>
                <a:cubicBezTo>
                  <a:pt x="192" y="107"/>
                  <a:pt x="190" y="108"/>
                  <a:pt x="190" y="108"/>
                </a:cubicBezTo>
                <a:cubicBezTo>
                  <a:pt x="194" y="106"/>
                  <a:pt x="190" y="109"/>
                  <a:pt x="189" y="110"/>
                </a:cubicBezTo>
                <a:cubicBezTo>
                  <a:pt x="194" y="107"/>
                  <a:pt x="196" y="106"/>
                  <a:pt x="200" y="103"/>
                </a:cubicBezTo>
                <a:cubicBezTo>
                  <a:pt x="201" y="103"/>
                  <a:pt x="200" y="103"/>
                  <a:pt x="201" y="102"/>
                </a:cubicBezTo>
                <a:cubicBezTo>
                  <a:pt x="202" y="102"/>
                  <a:pt x="205" y="100"/>
                  <a:pt x="205" y="99"/>
                </a:cubicBezTo>
                <a:cubicBezTo>
                  <a:pt x="207" y="98"/>
                  <a:pt x="210" y="96"/>
                  <a:pt x="210" y="97"/>
                </a:cubicBezTo>
                <a:cubicBezTo>
                  <a:pt x="212" y="96"/>
                  <a:pt x="213" y="96"/>
                  <a:pt x="213" y="95"/>
                </a:cubicBezTo>
                <a:cubicBezTo>
                  <a:pt x="211" y="96"/>
                  <a:pt x="215" y="94"/>
                  <a:pt x="214" y="94"/>
                </a:cubicBezTo>
                <a:cubicBezTo>
                  <a:pt x="213" y="95"/>
                  <a:pt x="213" y="94"/>
                  <a:pt x="211" y="95"/>
                </a:cubicBezTo>
                <a:cubicBezTo>
                  <a:pt x="211" y="96"/>
                  <a:pt x="207" y="98"/>
                  <a:pt x="205" y="99"/>
                </a:cubicBezTo>
                <a:cubicBezTo>
                  <a:pt x="205" y="99"/>
                  <a:pt x="202" y="101"/>
                  <a:pt x="202" y="101"/>
                </a:cubicBezTo>
                <a:cubicBezTo>
                  <a:pt x="200" y="101"/>
                  <a:pt x="205" y="99"/>
                  <a:pt x="203" y="100"/>
                </a:cubicBezTo>
                <a:close/>
                <a:moveTo>
                  <a:pt x="201" y="82"/>
                </a:moveTo>
                <a:cubicBezTo>
                  <a:pt x="203" y="81"/>
                  <a:pt x="203" y="82"/>
                  <a:pt x="205" y="81"/>
                </a:cubicBezTo>
                <a:cubicBezTo>
                  <a:pt x="205" y="80"/>
                  <a:pt x="206" y="80"/>
                  <a:pt x="205" y="79"/>
                </a:cubicBezTo>
                <a:cubicBezTo>
                  <a:pt x="203" y="80"/>
                  <a:pt x="202" y="81"/>
                  <a:pt x="201" y="82"/>
                </a:cubicBezTo>
                <a:close/>
                <a:moveTo>
                  <a:pt x="192" y="82"/>
                </a:moveTo>
                <a:cubicBezTo>
                  <a:pt x="192" y="81"/>
                  <a:pt x="194" y="80"/>
                  <a:pt x="194" y="80"/>
                </a:cubicBezTo>
                <a:cubicBezTo>
                  <a:pt x="192" y="80"/>
                  <a:pt x="187" y="84"/>
                  <a:pt x="190" y="83"/>
                </a:cubicBezTo>
                <a:cubicBezTo>
                  <a:pt x="192" y="81"/>
                  <a:pt x="191" y="83"/>
                  <a:pt x="191" y="83"/>
                </a:cubicBezTo>
                <a:cubicBezTo>
                  <a:pt x="192" y="83"/>
                  <a:pt x="194" y="82"/>
                  <a:pt x="195" y="81"/>
                </a:cubicBezTo>
                <a:cubicBezTo>
                  <a:pt x="195" y="81"/>
                  <a:pt x="195" y="82"/>
                  <a:pt x="195" y="82"/>
                </a:cubicBezTo>
                <a:cubicBezTo>
                  <a:pt x="197" y="81"/>
                  <a:pt x="197" y="81"/>
                  <a:pt x="197" y="81"/>
                </a:cubicBezTo>
                <a:cubicBezTo>
                  <a:pt x="197" y="80"/>
                  <a:pt x="197" y="80"/>
                  <a:pt x="197" y="80"/>
                </a:cubicBezTo>
                <a:cubicBezTo>
                  <a:pt x="194" y="82"/>
                  <a:pt x="193" y="81"/>
                  <a:pt x="192" y="82"/>
                </a:cubicBezTo>
                <a:close/>
                <a:moveTo>
                  <a:pt x="196" y="84"/>
                </a:moveTo>
                <a:cubicBezTo>
                  <a:pt x="193" y="86"/>
                  <a:pt x="192" y="85"/>
                  <a:pt x="192" y="85"/>
                </a:cubicBezTo>
                <a:cubicBezTo>
                  <a:pt x="192" y="86"/>
                  <a:pt x="191" y="86"/>
                  <a:pt x="191" y="87"/>
                </a:cubicBezTo>
                <a:cubicBezTo>
                  <a:pt x="193" y="86"/>
                  <a:pt x="192" y="87"/>
                  <a:pt x="194" y="87"/>
                </a:cubicBezTo>
                <a:cubicBezTo>
                  <a:pt x="196" y="86"/>
                  <a:pt x="195" y="86"/>
                  <a:pt x="197" y="85"/>
                </a:cubicBezTo>
                <a:cubicBezTo>
                  <a:pt x="198" y="84"/>
                  <a:pt x="195" y="86"/>
                  <a:pt x="195" y="85"/>
                </a:cubicBezTo>
                <a:cubicBezTo>
                  <a:pt x="195" y="85"/>
                  <a:pt x="198" y="82"/>
                  <a:pt x="196" y="83"/>
                </a:cubicBezTo>
                <a:cubicBezTo>
                  <a:pt x="196" y="83"/>
                  <a:pt x="196" y="83"/>
                  <a:pt x="196" y="84"/>
                </a:cubicBezTo>
                <a:close/>
                <a:moveTo>
                  <a:pt x="187" y="104"/>
                </a:moveTo>
                <a:cubicBezTo>
                  <a:pt x="188" y="103"/>
                  <a:pt x="188" y="105"/>
                  <a:pt x="192" y="103"/>
                </a:cubicBezTo>
                <a:cubicBezTo>
                  <a:pt x="192" y="102"/>
                  <a:pt x="190" y="103"/>
                  <a:pt x="190" y="103"/>
                </a:cubicBezTo>
                <a:cubicBezTo>
                  <a:pt x="192" y="102"/>
                  <a:pt x="193" y="101"/>
                  <a:pt x="194" y="99"/>
                </a:cubicBezTo>
                <a:cubicBezTo>
                  <a:pt x="195" y="100"/>
                  <a:pt x="195" y="100"/>
                  <a:pt x="195" y="100"/>
                </a:cubicBezTo>
                <a:cubicBezTo>
                  <a:pt x="197" y="98"/>
                  <a:pt x="198" y="98"/>
                  <a:pt x="201" y="96"/>
                </a:cubicBezTo>
                <a:cubicBezTo>
                  <a:pt x="200" y="96"/>
                  <a:pt x="201" y="94"/>
                  <a:pt x="200" y="95"/>
                </a:cubicBezTo>
                <a:cubicBezTo>
                  <a:pt x="196" y="97"/>
                  <a:pt x="191" y="101"/>
                  <a:pt x="189" y="102"/>
                </a:cubicBezTo>
                <a:cubicBezTo>
                  <a:pt x="188" y="103"/>
                  <a:pt x="191" y="102"/>
                  <a:pt x="188" y="103"/>
                </a:cubicBezTo>
                <a:cubicBezTo>
                  <a:pt x="188" y="103"/>
                  <a:pt x="187" y="104"/>
                  <a:pt x="187" y="104"/>
                </a:cubicBezTo>
                <a:close/>
                <a:moveTo>
                  <a:pt x="198" y="107"/>
                </a:moveTo>
                <a:cubicBezTo>
                  <a:pt x="200" y="106"/>
                  <a:pt x="201" y="105"/>
                  <a:pt x="202" y="105"/>
                </a:cubicBezTo>
                <a:cubicBezTo>
                  <a:pt x="201" y="105"/>
                  <a:pt x="199" y="106"/>
                  <a:pt x="198" y="106"/>
                </a:cubicBezTo>
                <a:cubicBezTo>
                  <a:pt x="200" y="105"/>
                  <a:pt x="200" y="104"/>
                  <a:pt x="202" y="103"/>
                </a:cubicBezTo>
                <a:cubicBezTo>
                  <a:pt x="201" y="104"/>
                  <a:pt x="203" y="102"/>
                  <a:pt x="205" y="102"/>
                </a:cubicBezTo>
                <a:cubicBezTo>
                  <a:pt x="204" y="101"/>
                  <a:pt x="200" y="104"/>
                  <a:pt x="197" y="105"/>
                </a:cubicBezTo>
                <a:cubicBezTo>
                  <a:pt x="199" y="105"/>
                  <a:pt x="196" y="108"/>
                  <a:pt x="198" y="107"/>
                </a:cubicBezTo>
                <a:close/>
                <a:moveTo>
                  <a:pt x="186" y="99"/>
                </a:moveTo>
                <a:cubicBezTo>
                  <a:pt x="183" y="101"/>
                  <a:pt x="173" y="108"/>
                  <a:pt x="182" y="103"/>
                </a:cubicBezTo>
                <a:cubicBezTo>
                  <a:pt x="183" y="101"/>
                  <a:pt x="187" y="99"/>
                  <a:pt x="183" y="102"/>
                </a:cubicBezTo>
                <a:cubicBezTo>
                  <a:pt x="186" y="100"/>
                  <a:pt x="187" y="99"/>
                  <a:pt x="188" y="98"/>
                </a:cubicBezTo>
                <a:cubicBezTo>
                  <a:pt x="187" y="99"/>
                  <a:pt x="187" y="98"/>
                  <a:pt x="186" y="99"/>
                </a:cubicBezTo>
                <a:close/>
                <a:moveTo>
                  <a:pt x="169" y="89"/>
                </a:moveTo>
                <a:cubicBezTo>
                  <a:pt x="171" y="89"/>
                  <a:pt x="178" y="83"/>
                  <a:pt x="174" y="85"/>
                </a:cubicBezTo>
                <a:cubicBezTo>
                  <a:pt x="174" y="86"/>
                  <a:pt x="171" y="88"/>
                  <a:pt x="169" y="89"/>
                </a:cubicBezTo>
                <a:close/>
                <a:moveTo>
                  <a:pt x="182" y="123"/>
                </a:moveTo>
                <a:cubicBezTo>
                  <a:pt x="187" y="120"/>
                  <a:pt x="189" y="118"/>
                  <a:pt x="195" y="114"/>
                </a:cubicBezTo>
                <a:cubicBezTo>
                  <a:pt x="194" y="115"/>
                  <a:pt x="195" y="113"/>
                  <a:pt x="194" y="114"/>
                </a:cubicBezTo>
                <a:cubicBezTo>
                  <a:pt x="194" y="114"/>
                  <a:pt x="191" y="117"/>
                  <a:pt x="189" y="118"/>
                </a:cubicBezTo>
                <a:cubicBezTo>
                  <a:pt x="190" y="117"/>
                  <a:pt x="190" y="117"/>
                  <a:pt x="190" y="116"/>
                </a:cubicBezTo>
                <a:cubicBezTo>
                  <a:pt x="188" y="118"/>
                  <a:pt x="186" y="120"/>
                  <a:pt x="183" y="121"/>
                </a:cubicBezTo>
                <a:cubicBezTo>
                  <a:pt x="184" y="121"/>
                  <a:pt x="184" y="120"/>
                  <a:pt x="183" y="121"/>
                </a:cubicBezTo>
                <a:cubicBezTo>
                  <a:pt x="183" y="121"/>
                  <a:pt x="182" y="123"/>
                  <a:pt x="182" y="123"/>
                </a:cubicBezTo>
                <a:close/>
                <a:moveTo>
                  <a:pt x="178" y="110"/>
                </a:moveTo>
                <a:cubicBezTo>
                  <a:pt x="180" y="109"/>
                  <a:pt x="180" y="109"/>
                  <a:pt x="180" y="109"/>
                </a:cubicBezTo>
                <a:cubicBezTo>
                  <a:pt x="178" y="111"/>
                  <a:pt x="182" y="109"/>
                  <a:pt x="182" y="108"/>
                </a:cubicBezTo>
                <a:cubicBezTo>
                  <a:pt x="181" y="108"/>
                  <a:pt x="179" y="109"/>
                  <a:pt x="178" y="110"/>
                </a:cubicBezTo>
                <a:close/>
                <a:moveTo>
                  <a:pt x="178" y="117"/>
                </a:moveTo>
                <a:cubicBezTo>
                  <a:pt x="177" y="118"/>
                  <a:pt x="176" y="118"/>
                  <a:pt x="175" y="120"/>
                </a:cubicBezTo>
                <a:cubicBezTo>
                  <a:pt x="176" y="119"/>
                  <a:pt x="176" y="119"/>
                  <a:pt x="177" y="119"/>
                </a:cubicBezTo>
                <a:cubicBezTo>
                  <a:pt x="178" y="118"/>
                  <a:pt x="182" y="116"/>
                  <a:pt x="181" y="116"/>
                </a:cubicBezTo>
                <a:cubicBezTo>
                  <a:pt x="177" y="119"/>
                  <a:pt x="181" y="114"/>
                  <a:pt x="178" y="117"/>
                </a:cubicBezTo>
                <a:close/>
                <a:moveTo>
                  <a:pt x="164" y="122"/>
                </a:moveTo>
                <a:cubicBezTo>
                  <a:pt x="169" y="117"/>
                  <a:pt x="172" y="117"/>
                  <a:pt x="177" y="112"/>
                </a:cubicBezTo>
                <a:cubicBezTo>
                  <a:pt x="174" y="114"/>
                  <a:pt x="176" y="112"/>
                  <a:pt x="174" y="113"/>
                </a:cubicBezTo>
                <a:cubicBezTo>
                  <a:pt x="171" y="116"/>
                  <a:pt x="165" y="119"/>
                  <a:pt x="164" y="122"/>
                </a:cubicBezTo>
                <a:close/>
                <a:moveTo>
                  <a:pt x="159" y="111"/>
                </a:moveTo>
                <a:cubicBezTo>
                  <a:pt x="160" y="110"/>
                  <a:pt x="164" y="108"/>
                  <a:pt x="164" y="107"/>
                </a:cubicBezTo>
                <a:cubicBezTo>
                  <a:pt x="162" y="109"/>
                  <a:pt x="158" y="112"/>
                  <a:pt x="159" y="111"/>
                </a:cubicBezTo>
                <a:close/>
                <a:moveTo>
                  <a:pt x="170" y="123"/>
                </a:moveTo>
                <a:cubicBezTo>
                  <a:pt x="172" y="122"/>
                  <a:pt x="175" y="118"/>
                  <a:pt x="172" y="121"/>
                </a:cubicBezTo>
                <a:cubicBezTo>
                  <a:pt x="172" y="121"/>
                  <a:pt x="173" y="120"/>
                  <a:pt x="173" y="121"/>
                </a:cubicBezTo>
                <a:cubicBezTo>
                  <a:pt x="172" y="121"/>
                  <a:pt x="168" y="124"/>
                  <a:pt x="170" y="123"/>
                </a:cubicBezTo>
                <a:close/>
                <a:moveTo>
                  <a:pt x="125" y="113"/>
                </a:moveTo>
                <a:cubicBezTo>
                  <a:pt x="123" y="114"/>
                  <a:pt x="123" y="114"/>
                  <a:pt x="123" y="114"/>
                </a:cubicBezTo>
                <a:cubicBezTo>
                  <a:pt x="123" y="115"/>
                  <a:pt x="122" y="116"/>
                  <a:pt x="123" y="115"/>
                </a:cubicBezTo>
                <a:cubicBezTo>
                  <a:pt x="125" y="114"/>
                  <a:pt x="125" y="114"/>
                  <a:pt x="125" y="113"/>
                </a:cubicBezTo>
                <a:cubicBezTo>
                  <a:pt x="125" y="113"/>
                  <a:pt x="126" y="113"/>
                  <a:pt x="126" y="112"/>
                </a:cubicBezTo>
                <a:cubicBezTo>
                  <a:pt x="125" y="113"/>
                  <a:pt x="125" y="113"/>
                  <a:pt x="125" y="113"/>
                </a:cubicBezTo>
                <a:close/>
                <a:moveTo>
                  <a:pt x="107" y="138"/>
                </a:moveTo>
                <a:cubicBezTo>
                  <a:pt x="106" y="138"/>
                  <a:pt x="106" y="138"/>
                  <a:pt x="105" y="139"/>
                </a:cubicBezTo>
                <a:cubicBezTo>
                  <a:pt x="105" y="138"/>
                  <a:pt x="107" y="136"/>
                  <a:pt x="107" y="136"/>
                </a:cubicBezTo>
                <a:cubicBezTo>
                  <a:pt x="105" y="138"/>
                  <a:pt x="104" y="139"/>
                  <a:pt x="102" y="141"/>
                </a:cubicBezTo>
                <a:cubicBezTo>
                  <a:pt x="104" y="141"/>
                  <a:pt x="106" y="140"/>
                  <a:pt x="108" y="139"/>
                </a:cubicBezTo>
                <a:cubicBezTo>
                  <a:pt x="104" y="141"/>
                  <a:pt x="110" y="134"/>
                  <a:pt x="107" y="137"/>
                </a:cubicBezTo>
                <a:cubicBezTo>
                  <a:pt x="107" y="137"/>
                  <a:pt x="107" y="137"/>
                  <a:pt x="107" y="138"/>
                </a:cubicBezTo>
                <a:close/>
                <a:moveTo>
                  <a:pt x="128" y="160"/>
                </a:moveTo>
                <a:cubicBezTo>
                  <a:pt x="127" y="161"/>
                  <a:pt x="126" y="161"/>
                  <a:pt x="126" y="161"/>
                </a:cubicBezTo>
                <a:cubicBezTo>
                  <a:pt x="125" y="163"/>
                  <a:pt x="128" y="160"/>
                  <a:pt x="128" y="162"/>
                </a:cubicBezTo>
                <a:cubicBezTo>
                  <a:pt x="127" y="163"/>
                  <a:pt x="126" y="164"/>
                  <a:pt x="125" y="164"/>
                </a:cubicBezTo>
                <a:cubicBezTo>
                  <a:pt x="125" y="165"/>
                  <a:pt x="128" y="162"/>
                  <a:pt x="129" y="162"/>
                </a:cubicBezTo>
                <a:cubicBezTo>
                  <a:pt x="128" y="162"/>
                  <a:pt x="127" y="163"/>
                  <a:pt x="127" y="163"/>
                </a:cubicBezTo>
                <a:cubicBezTo>
                  <a:pt x="131" y="161"/>
                  <a:pt x="128" y="162"/>
                  <a:pt x="131" y="159"/>
                </a:cubicBezTo>
                <a:cubicBezTo>
                  <a:pt x="130" y="159"/>
                  <a:pt x="127" y="162"/>
                  <a:pt x="128" y="160"/>
                </a:cubicBezTo>
                <a:close/>
                <a:moveTo>
                  <a:pt x="95" y="148"/>
                </a:moveTo>
                <a:cubicBezTo>
                  <a:pt x="95" y="148"/>
                  <a:pt x="96" y="148"/>
                  <a:pt x="96" y="148"/>
                </a:cubicBezTo>
                <a:cubicBezTo>
                  <a:pt x="94" y="149"/>
                  <a:pt x="94" y="150"/>
                  <a:pt x="94" y="150"/>
                </a:cubicBezTo>
                <a:cubicBezTo>
                  <a:pt x="98" y="147"/>
                  <a:pt x="99" y="145"/>
                  <a:pt x="101" y="143"/>
                </a:cubicBezTo>
                <a:cubicBezTo>
                  <a:pt x="102" y="143"/>
                  <a:pt x="102" y="142"/>
                  <a:pt x="102" y="141"/>
                </a:cubicBezTo>
                <a:cubicBezTo>
                  <a:pt x="100" y="143"/>
                  <a:pt x="97" y="147"/>
                  <a:pt x="95" y="148"/>
                </a:cubicBezTo>
                <a:close/>
                <a:moveTo>
                  <a:pt x="110" y="169"/>
                </a:moveTo>
                <a:cubicBezTo>
                  <a:pt x="110" y="169"/>
                  <a:pt x="111" y="169"/>
                  <a:pt x="111" y="169"/>
                </a:cubicBezTo>
                <a:cubicBezTo>
                  <a:pt x="110" y="170"/>
                  <a:pt x="109" y="171"/>
                  <a:pt x="109" y="171"/>
                </a:cubicBezTo>
                <a:cubicBezTo>
                  <a:pt x="112" y="168"/>
                  <a:pt x="113" y="166"/>
                  <a:pt x="114" y="165"/>
                </a:cubicBezTo>
                <a:cubicBezTo>
                  <a:pt x="114" y="165"/>
                  <a:pt x="114" y="165"/>
                  <a:pt x="114" y="165"/>
                </a:cubicBezTo>
                <a:cubicBezTo>
                  <a:pt x="112" y="167"/>
                  <a:pt x="111" y="169"/>
                  <a:pt x="110" y="169"/>
                </a:cubicBezTo>
                <a:close/>
                <a:moveTo>
                  <a:pt x="91" y="154"/>
                </a:moveTo>
                <a:cubicBezTo>
                  <a:pt x="92" y="155"/>
                  <a:pt x="92" y="155"/>
                  <a:pt x="92" y="155"/>
                </a:cubicBezTo>
                <a:cubicBezTo>
                  <a:pt x="94" y="153"/>
                  <a:pt x="93" y="153"/>
                  <a:pt x="94" y="152"/>
                </a:cubicBezTo>
                <a:cubicBezTo>
                  <a:pt x="94" y="152"/>
                  <a:pt x="94" y="152"/>
                  <a:pt x="95" y="152"/>
                </a:cubicBezTo>
                <a:cubicBezTo>
                  <a:pt x="95" y="152"/>
                  <a:pt x="95" y="151"/>
                  <a:pt x="95" y="151"/>
                </a:cubicBezTo>
                <a:cubicBezTo>
                  <a:pt x="94" y="151"/>
                  <a:pt x="94" y="151"/>
                  <a:pt x="94" y="152"/>
                </a:cubicBezTo>
                <a:cubicBezTo>
                  <a:pt x="93" y="153"/>
                  <a:pt x="93" y="153"/>
                  <a:pt x="91" y="154"/>
                </a:cubicBezTo>
                <a:close/>
                <a:moveTo>
                  <a:pt x="92" y="162"/>
                </a:moveTo>
                <a:cubicBezTo>
                  <a:pt x="94" y="162"/>
                  <a:pt x="97" y="157"/>
                  <a:pt x="99" y="155"/>
                </a:cubicBezTo>
                <a:cubicBezTo>
                  <a:pt x="96" y="158"/>
                  <a:pt x="95" y="159"/>
                  <a:pt x="92" y="162"/>
                </a:cubicBezTo>
                <a:close/>
                <a:moveTo>
                  <a:pt x="88" y="161"/>
                </a:moveTo>
                <a:cubicBezTo>
                  <a:pt x="87" y="161"/>
                  <a:pt x="87" y="161"/>
                  <a:pt x="87" y="161"/>
                </a:cubicBezTo>
                <a:cubicBezTo>
                  <a:pt x="87" y="161"/>
                  <a:pt x="87" y="161"/>
                  <a:pt x="87" y="161"/>
                </a:cubicBezTo>
                <a:cubicBezTo>
                  <a:pt x="87" y="162"/>
                  <a:pt x="87" y="162"/>
                  <a:pt x="87" y="162"/>
                </a:cubicBezTo>
                <a:cubicBezTo>
                  <a:pt x="87" y="162"/>
                  <a:pt x="87" y="162"/>
                  <a:pt x="87" y="162"/>
                </a:cubicBezTo>
                <a:cubicBezTo>
                  <a:pt x="87" y="162"/>
                  <a:pt x="87" y="163"/>
                  <a:pt x="87" y="163"/>
                </a:cubicBezTo>
                <a:cubicBezTo>
                  <a:pt x="87" y="163"/>
                  <a:pt x="87" y="162"/>
                  <a:pt x="87" y="162"/>
                </a:cubicBezTo>
                <a:cubicBezTo>
                  <a:pt x="87" y="162"/>
                  <a:pt x="87" y="162"/>
                  <a:pt x="88" y="161"/>
                </a:cubicBezTo>
                <a:cubicBezTo>
                  <a:pt x="89" y="160"/>
                  <a:pt x="89" y="160"/>
                  <a:pt x="89" y="160"/>
                </a:cubicBezTo>
                <a:cubicBezTo>
                  <a:pt x="88" y="162"/>
                  <a:pt x="90" y="159"/>
                  <a:pt x="91" y="158"/>
                </a:cubicBezTo>
                <a:cubicBezTo>
                  <a:pt x="91" y="157"/>
                  <a:pt x="93" y="157"/>
                  <a:pt x="94" y="156"/>
                </a:cubicBezTo>
                <a:cubicBezTo>
                  <a:pt x="92" y="156"/>
                  <a:pt x="90" y="158"/>
                  <a:pt x="88" y="161"/>
                </a:cubicBezTo>
                <a:close/>
                <a:moveTo>
                  <a:pt x="106" y="176"/>
                </a:moveTo>
                <a:cubicBezTo>
                  <a:pt x="106" y="177"/>
                  <a:pt x="105" y="177"/>
                  <a:pt x="105" y="178"/>
                </a:cubicBezTo>
                <a:cubicBezTo>
                  <a:pt x="104" y="178"/>
                  <a:pt x="104" y="178"/>
                  <a:pt x="104" y="178"/>
                </a:cubicBezTo>
                <a:cubicBezTo>
                  <a:pt x="104" y="179"/>
                  <a:pt x="103" y="179"/>
                  <a:pt x="103" y="180"/>
                </a:cubicBezTo>
                <a:cubicBezTo>
                  <a:pt x="104" y="179"/>
                  <a:pt x="104" y="180"/>
                  <a:pt x="104" y="179"/>
                </a:cubicBezTo>
                <a:cubicBezTo>
                  <a:pt x="105" y="179"/>
                  <a:pt x="105" y="180"/>
                  <a:pt x="106" y="179"/>
                </a:cubicBezTo>
                <a:cubicBezTo>
                  <a:pt x="105" y="179"/>
                  <a:pt x="105" y="179"/>
                  <a:pt x="105" y="179"/>
                </a:cubicBezTo>
                <a:cubicBezTo>
                  <a:pt x="105" y="178"/>
                  <a:pt x="105" y="179"/>
                  <a:pt x="106" y="178"/>
                </a:cubicBezTo>
                <a:cubicBezTo>
                  <a:pt x="105" y="179"/>
                  <a:pt x="108" y="175"/>
                  <a:pt x="108" y="175"/>
                </a:cubicBezTo>
                <a:cubicBezTo>
                  <a:pt x="108" y="175"/>
                  <a:pt x="108" y="175"/>
                  <a:pt x="109" y="175"/>
                </a:cubicBezTo>
                <a:cubicBezTo>
                  <a:pt x="108" y="175"/>
                  <a:pt x="107" y="175"/>
                  <a:pt x="106" y="176"/>
                </a:cubicBezTo>
                <a:close/>
                <a:moveTo>
                  <a:pt x="109" y="180"/>
                </a:moveTo>
                <a:cubicBezTo>
                  <a:pt x="108" y="180"/>
                  <a:pt x="108" y="180"/>
                  <a:pt x="108" y="180"/>
                </a:cubicBezTo>
                <a:cubicBezTo>
                  <a:pt x="108" y="181"/>
                  <a:pt x="108" y="181"/>
                  <a:pt x="108" y="181"/>
                </a:cubicBezTo>
                <a:cubicBezTo>
                  <a:pt x="107" y="181"/>
                  <a:pt x="107" y="181"/>
                  <a:pt x="107" y="181"/>
                </a:cubicBezTo>
                <a:cubicBezTo>
                  <a:pt x="107" y="181"/>
                  <a:pt x="107" y="181"/>
                  <a:pt x="107" y="181"/>
                </a:cubicBezTo>
                <a:cubicBezTo>
                  <a:pt x="106" y="182"/>
                  <a:pt x="106" y="183"/>
                  <a:pt x="105" y="184"/>
                </a:cubicBezTo>
                <a:cubicBezTo>
                  <a:pt x="106" y="184"/>
                  <a:pt x="107" y="183"/>
                  <a:pt x="107" y="182"/>
                </a:cubicBezTo>
                <a:cubicBezTo>
                  <a:pt x="108" y="182"/>
                  <a:pt x="108" y="182"/>
                  <a:pt x="108" y="182"/>
                </a:cubicBezTo>
                <a:cubicBezTo>
                  <a:pt x="108" y="182"/>
                  <a:pt x="108" y="182"/>
                  <a:pt x="110" y="180"/>
                </a:cubicBezTo>
                <a:cubicBezTo>
                  <a:pt x="110" y="180"/>
                  <a:pt x="109" y="180"/>
                  <a:pt x="109" y="180"/>
                </a:cubicBezTo>
                <a:close/>
                <a:moveTo>
                  <a:pt x="88" y="171"/>
                </a:moveTo>
                <a:cubicBezTo>
                  <a:pt x="89" y="170"/>
                  <a:pt x="88" y="170"/>
                  <a:pt x="88" y="170"/>
                </a:cubicBezTo>
                <a:cubicBezTo>
                  <a:pt x="89" y="171"/>
                  <a:pt x="90" y="169"/>
                  <a:pt x="90" y="169"/>
                </a:cubicBezTo>
                <a:cubicBezTo>
                  <a:pt x="90" y="169"/>
                  <a:pt x="90" y="168"/>
                  <a:pt x="89" y="169"/>
                </a:cubicBezTo>
                <a:cubicBezTo>
                  <a:pt x="89" y="169"/>
                  <a:pt x="88" y="170"/>
                  <a:pt x="88" y="171"/>
                </a:cubicBezTo>
                <a:close/>
                <a:moveTo>
                  <a:pt x="98" y="180"/>
                </a:moveTo>
                <a:cubicBezTo>
                  <a:pt x="99" y="179"/>
                  <a:pt x="99" y="180"/>
                  <a:pt x="100" y="180"/>
                </a:cubicBezTo>
                <a:cubicBezTo>
                  <a:pt x="99" y="179"/>
                  <a:pt x="98" y="179"/>
                  <a:pt x="98" y="180"/>
                </a:cubicBezTo>
                <a:close/>
                <a:moveTo>
                  <a:pt x="102" y="183"/>
                </a:moveTo>
                <a:cubicBezTo>
                  <a:pt x="102" y="182"/>
                  <a:pt x="101" y="182"/>
                  <a:pt x="102" y="182"/>
                </a:cubicBezTo>
                <a:cubicBezTo>
                  <a:pt x="102" y="182"/>
                  <a:pt x="102" y="183"/>
                  <a:pt x="102" y="182"/>
                </a:cubicBezTo>
                <a:cubicBezTo>
                  <a:pt x="102" y="182"/>
                  <a:pt x="101" y="182"/>
                  <a:pt x="101" y="182"/>
                </a:cubicBezTo>
                <a:cubicBezTo>
                  <a:pt x="102" y="182"/>
                  <a:pt x="101" y="183"/>
                  <a:pt x="102" y="183"/>
                </a:cubicBezTo>
                <a:close/>
                <a:moveTo>
                  <a:pt x="102" y="191"/>
                </a:moveTo>
                <a:cubicBezTo>
                  <a:pt x="102" y="191"/>
                  <a:pt x="104" y="189"/>
                  <a:pt x="104" y="188"/>
                </a:cubicBezTo>
                <a:cubicBezTo>
                  <a:pt x="103" y="187"/>
                  <a:pt x="103" y="186"/>
                  <a:pt x="102" y="187"/>
                </a:cubicBezTo>
                <a:cubicBezTo>
                  <a:pt x="104" y="188"/>
                  <a:pt x="101" y="190"/>
                  <a:pt x="102" y="191"/>
                </a:cubicBezTo>
                <a:close/>
                <a:moveTo>
                  <a:pt x="100" y="187"/>
                </a:moveTo>
                <a:cubicBezTo>
                  <a:pt x="100" y="187"/>
                  <a:pt x="99" y="187"/>
                  <a:pt x="100" y="187"/>
                </a:cubicBezTo>
                <a:cubicBezTo>
                  <a:pt x="100" y="187"/>
                  <a:pt x="101" y="187"/>
                  <a:pt x="101" y="187"/>
                </a:cubicBezTo>
                <a:cubicBezTo>
                  <a:pt x="100" y="187"/>
                  <a:pt x="100" y="187"/>
                  <a:pt x="100" y="187"/>
                </a:cubicBezTo>
                <a:close/>
                <a:moveTo>
                  <a:pt x="99" y="192"/>
                </a:moveTo>
                <a:cubicBezTo>
                  <a:pt x="97" y="193"/>
                  <a:pt x="94" y="197"/>
                  <a:pt x="94" y="198"/>
                </a:cubicBezTo>
                <a:cubicBezTo>
                  <a:pt x="95" y="197"/>
                  <a:pt x="96" y="196"/>
                  <a:pt x="97" y="194"/>
                </a:cubicBezTo>
                <a:cubicBezTo>
                  <a:pt x="97" y="195"/>
                  <a:pt x="97" y="195"/>
                  <a:pt x="97" y="194"/>
                </a:cubicBezTo>
                <a:cubicBezTo>
                  <a:pt x="98" y="192"/>
                  <a:pt x="101" y="192"/>
                  <a:pt x="102" y="189"/>
                </a:cubicBezTo>
                <a:cubicBezTo>
                  <a:pt x="101" y="189"/>
                  <a:pt x="101" y="190"/>
                  <a:pt x="101" y="190"/>
                </a:cubicBezTo>
                <a:cubicBezTo>
                  <a:pt x="100" y="189"/>
                  <a:pt x="102" y="189"/>
                  <a:pt x="102" y="188"/>
                </a:cubicBezTo>
                <a:cubicBezTo>
                  <a:pt x="100" y="189"/>
                  <a:pt x="100" y="191"/>
                  <a:pt x="98" y="191"/>
                </a:cubicBezTo>
                <a:cubicBezTo>
                  <a:pt x="99" y="191"/>
                  <a:pt x="99" y="192"/>
                  <a:pt x="99" y="192"/>
                </a:cubicBezTo>
                <a:close/>
                <a:moveTo>
                  <a:pt x="95" y="191"/>
                </a:moveTo>
                <a:cubicBezTo>
                  <a:pt x="96" y="191"/>
                  <a:pt x="95" y="192"/>
                  <a:pt x="96" y="192"/>
                </a:cubicBezTo>
                <a:cubicBezTo>
                  <a:pt x="96" y="191"/>
                  <a:pt x="98" y="191"/>
                  <a:pt x="97" y="190"/>
                </a:cubicBezTo>
                <a:cubicBezTo>
                  <a:pt x="98" y="190"/>
                  <a:pt x="98" y="189"/>
                  <a:pt x="98" y="189"/>
                </a:cubicBezTo>
                <a:cubicBezTo>
                  <a:pt x="98" y="189"/>
                  <a:pt x="97" y="189"/>
                  <a:pt x="98" y="189"/>
                </a:cubicBezTo>
                <a:cubicBezTo>
                  <a:pt x="98" y="189"/>
                  <a:pt x="99" y="189"/>
                  <a:pt x="100" y="188"/>
                </a:cubicBezTo>
                <a:cubicBezTo>
                  <a:pt x="99" y="187"/>
                  <a:pt x="99" y="187"/>
                  <a:pt x="99" y="187"/>
                </a:cubicBezTo>
                <a:cubicBezTo>
                  <a:pt x="98" y="187"/>
                  <a:pt x="99" y="188"/>
                  <a:pt x="98" y="188"/>
                </a:cubicBezTo>
                <a:cubicBezTo>
                  <a:pt x="98" y="187"/>
                  <a:pt x="96" y="189"/>
                  <a:pt x="97" y="190"/>
                </a:cubicBezTo>
                <a:cubicBezTo>
                  <a:pt x="96" y="190"/>
                  <a:pt x="96" y="190"/>
                  <a:pt x="96" y="190"/>
                </a:cubicBezTo>
                <a:cubicBezTo>
                  <a:pt x="96" y="190"/>
                  <a:pt x="97" y="190"/>
                  <a:pt x="96" y="191"/>
                </a:cubicBezTo>
                <a:cubicBezTo>
                  <a:pt x="96" y="190"/>
                  <a:pt x="96" y="190"/>
                  <a:pt x="96" y="190"/>
                </a:cubicBezTo>
                <a:cubicBezTo>
                  <a:pt x="96" y="191"/>
                  <a:pt x="96" y="191"/>
                  <a:pt x="95" y="191"/>
                </a:cubicBezTo>
                <a:close/>
                <a:moveTo>
                  <a:pt x="85" y="191"/>
                </a:moveTo>
                <a:cubicBezTo>
                  <a:pt x="85" y="194"/>
                  <a:pt x="82" y="195"/>
                  <a:pt x="81" y="197"/>
                </a:cubicBezTo>
                <a:cubicBezTo>
                  <a:pt x="82" y="198"/>
                  <a:pt x="82" y="197"/>
                  <a:pt x="82" y="197"/>
                </a:cubicBezTo>
                <a:cubicBezTo>
                  <a:pt x="84" y="195"/>
                  <a:pt x="85" y="193"/>
                  <a:pt x="87" y="192"/>
                </a:cubicBezTo>
                <a:cubicBezTo>
                  <a:pt x="87" y="192"/>
                  <a:pt x="87" y="193"/>
                  <a:pt x="88" y="193"/>
                </a:cubicBezTo>
                <a:cubicBezTo>
                  <a:pt x="88" y="193"/>
                  <a:pt x="89" y="191"/>
                  <a:pt x="90" y="191"/>
                </a:cubicBezTo>
                <a:cubicBezTo>
                  <a:pt x="89" y="190"/>
                  <a:pt x="89" y="190"/>
                  <a:pt x="89" y="190"/>
                </a:cubicBezTo>
                <a:cubicBezTo>
                  <a:pt x="89" y="191"/>
                  <a:pt x="88" y="193"/>
                  <a:pt x="87" y="192"/>
                </a:cubicBezTo>
                <a:cubicBezTo>
                  <a:pt x="87" y="191"/>
                  <a:pt x="88" y="190"/>
                  <a:pt x="89" y="189"/>
                </a:cubicBezTo>
                <a:cubicBezTo>
                  <a:pt x="88" y="189"/>
                  <a:pt x="88" y="188"/>
                  <a:pt x="87" y="189"/>
                </a:cubicBezTo>
                <a:cubicBezTo>
                  <a:pt x="88" y="189"/>
                  <a:pt x="87" y="190"/>
                  <a:pt x="88" y="190"/>
                </a:cubicBezTo>
                <a:cubicBezTo>
                  <a:pt x="87" y="190"/>
                  <a:pt x="88" y="190"/>
                  <a:pt x="87" y="190"/>
                </a:cubicBezTo>
                <a:cubicBezTo>
                  <a:pt x="86" y="190"/>
                  <a:pt x="86" y="192"/>
                  <a:pt x="85" y="191"/>
                </a:cubicBezTo>
                <a:cubicBezTo>
                  <a:pt x="86" y="191"/>
                  <a:pt x="86" y="191"/>
                  <a:pt x="86" y="191"/>
                </a:cubicBezTo>
                <a:cubicBezTo>
                  <a:pt x="85" y="191"/>
                  <a:pt x="86" y="191"/>
                  <a:pt x="85" y="191"/>
                </a:cubicBezTo>
                <a:close/>
                <a:moveTo>
                  <a:pt x="94" y="201"/>
                </a:moveTo>
                <a:cubicBezTo>
                  <a:pt x="95" y="200"/>
                  <a:pt x="94" y="199"/>
                  <a:pt x="95" y="200"/>
                </a:cubicBezTo>
                <a:cubicBezTo>
                  <a:pt x="95" y="199"/>
                  <a:pt x="95" y="199"/>
                  <a:pt x="96" y="199"/>
                </a:cubicBezTo>
                <a:cubicBezTo>
                  <a:pt x="94" y="198"/>
                  <a:pt x="94" y="200"/>
                  <a:pt x="94" y="201"/>
                </a:cubicBezTo>
                <a:close/>
                <a:moveTo>
                  <a:pt x="93" y="198"/>
                </a:moveTo>
                <a:cubicBezTo>
                  <a:pt x="93" y="199"/>
                  <a:pt x="93" y="199"/>
                  <a:pt x="92" y="199"/>
                </a:cubicBezTo>
                <a:cubicBezTo>
                  <a:pt x="93" y="200"/>
                  <a:pt x="91" y="200"/>
                  <a:pt x="92" y="200"/>
                </a:cubicBezTo>
                <a:cubicBezTo>
                  <a:pt x="92" y="199"/>
                  <a:pt x="94" y="199"/>
                  <a:pt x="93" y="198"/>
                </a:cubicBezTo>
                <a:close/>
                <a:moveTo>
                  <a:pt x="91" y="201"/>
                </a:moveTo>
                <a:cubicBezTo>
                  <a:pt x="91" y="202"/>
                  <a:pt x="91" y="201"/>
                  <a:pt x="90" y="201"/>
                </a:cubicBezTo>
                <a:cubicBezTo>
                  <a:pt x="90" y="202"/>
                  <a:pt x="91" y="202"/>
                  <a:pt x="91" y="202"/>
                </a:cubicBezTo>
                <a:cubicBezTo>
                  <a:pt x="91" y="202"/>
                  <a:pt x="91" y="202"/>
                  <a:pt x="91" y="203"/>
                </a:cubicBezTo>
                <a:cubicBezTo>
                  <a:pt x="91" y="202"/>
                  <a:pt x="92" y="202"/>
                  <a:pt x="91" y="202"/>
                </a:cubicBezTo>
                <a:cubicBezTo>
                  <a:pt x="92" y="201"/>
                  <a:pt x="92" y="202"/>
                  <a:pt x="92" y="201"/>
                </a:cubicBezTo>
                <a:cubicBezTo>
                  <a:pt x="92" y="201"/>
                  <a:pt x="92" y="201"/>
                  <a:pt x="92" y="201"/>
                </a:cubicBezTo>
                <a:cubicBezTo>
                  <a:pt x="92" y="200"/>
                  <a:pt x="92" y="201"/>
                  <a:pt x="93" y="201"/>
                </a:cubicBezTo>
                <a:cubicBezTo>
                  <a:pt x="93" y="200"/>
                  <a:pt x="93" y="200"/>
                  <a:pt x="93" y="200"/>
                </a:cubicBezTo>
                <a:cubicBezTo>
                  <a:pt x="92" y="199"/>
                  <a:pt x="92" y="201"/>
                  <a:pt x="91" y="201"/>
                </a:cubicBezTo>
                <a:close/>
                <a:moveTo>
                  <a:pt x="87" y="202"/>
                </a:moveTo>
                <a:cubicBezTo>
                  <a:pt x="87" y="203"/>
                  <a:pt x="86" y="204"/>
                  <a:pt x="86" y="205"/>
                </a:cubicBezTo>
                <a:cubicBezTo>
                  <a:pt x="88" y="203"/>
                  <a:pt x="89" y="204"/>
                  <a:pt x="90" y="205"/>
                </a:cubicBezTo>
                <a:cubicBezTo>
                  <a:pt x="89" y="204"/>
                  <a:pt x="90" y="204"/>
                  <a:pt x="90" y="204"/>
                </a:cubicBezTo>
                <a:cubicBezTo>
                  <a:pt x="90" y="204"/>
                  <a:pt x="89" y="204"/>
                  <a:pt x="89" y="203"/>
                </a:cubicBezTo>
                <a:cubicBezTo>
                  <a:pt x="89" y="204"/>
                  <a:pt x="89" y="203"/>
                  <a:pt x="88" y="203"/>
                </a:cubicBezTo>
                <a:cubicBezTo>
                  <a:pt x="88" y="203"/>
                  <a:pt x="88" y="203"/>
                  <a:pt x="88" y="203"/>
                </a:cubicBezTo>
                <a:cubicBezTo>
                  <a:pt x="88" y="203"/>
                  <a:pt x="88" y="203"/>
                  <a:pt x="88" y="203"/>
                </a:cubicBezTo>
                <a:cubicBezTo>
                  <a:pt x="88" y="203"/>
                  <a:pt x="88" y="202"/>
                  <a:pt x="89" y="202"/>
                </a:cubicBezTo>
                <a:cubicBezTo>
                  <a:pt x="87" y="202"/>
                  <a:pt x="88" y="201"/>
                  <a:pt x="87" y="202"/>
                </a:cubicBezTo>
                <a:close/>
                <a:moveTo>
                  <a:pt x="64" y="186"/>
                </a:moveTo>
                <a:cubicBezTo>
                  <a:pt x="65" y="186"/>
                  <a:pt x="65" y="186"/>
                  <a:pt x="65" y="186"/>
                </a:cubicBezTo>
                <a:cubicBezTo>
                  <a:pt x="65" y="186"/>
                  <a:pt x="65" y="186"/>
                  <a:pt x="65" y="186"/>
                </a:cubicBezTo>
                <a:cubicBezTo>
                  <a:pt x="65" y="186"/>
                  <a:pt x="65" y="186"/>
                  <a:pt x="65" y="186"/>
                </a:cubicBezTo>
                <a:cubicBezTo>
                  <a:pt x="65" y="186"/>
                  <a:pt x="65" y="186"/>
                  <a:pt x="65" y="186"/>
                </a:cubicBezTo>
                <a:cubicBezTo>
                  <a:pt x="65" y="186"/>
                  <a:pt x="64" y="186"/>
                  <a:pt x="64" y="186"/>
                </a:cubicBezTo>
                <a:close/>
                <a:moveTo>
                  <a:pt x="86" y="208"/>
                </a:moveTo>
                <a:cubicBezTo>
                  <a:pt x="86" y="208"/>
                  <a:pt x="86" y="207"/>
                  <a:pt x="86" y="207"/>
                </a:cubicBezTo>
                <a:cubicBezTo>
                  <a:pt x="85" y="207"/>
                  <a:pt x="87" y="207"/>
                  <a:pt x="87" y="206"/>
                </a:cubicBezTo>
                <a:cubicBezTo>
                  <a:pt x="86" y="206"/>
                  <a:pt x="85" y="208"/>
                  <a:pt x="86" y="208"/>
                </a:cubicBezTo>
                <a:close/>
                <a:moveTo>
                  <a:pt x="84" y="206"/>
                </a:moveTo>
                <a:cubicBezTo>
                  <a:pt x="84" y="206"/>
                  <a:pt x="84" y="207"/>
                  <a:pt x="85" y="206"/>
                </a:cubicBezTo>
                <a:cubicBezTo>
                  <a:pt x="84" y="206"/>
                  <a:pt x="84" y="205"/>
                  <a:pt x="84" y="206"/>
                </a:cubicBezTo>
                <a:cubicBezTo>
                  <a:pt x="84" y="206"/>
                  <a:pt x="83" y="205"/>
                  <a:pt x="84" y="206"/>
                </a:cubicBezTo>
                <a:close/>
                <a:moveTo>
                  <a:pt x="79" y="215"/>
                </a:moveTo>
                <a:cubicBezTo>
                  <a:pt x="79" y="215"/>
                  <a:pt x="79" y="215"/>
                  <a:pt x="80" y="215"/>
                </a:cubicBezTo>
                <a:cubicBezTo>
                  <a:pt x="80" y="214"/>
                  <a:pt x="82" y="213"/>
                  <a:pt x="81" y="212"/>
                </a:cubicBezTo>
                <a:cubicBezTo>
                  <a:pt x="81" y="212"/>
                  <a:pt x="81" y="212"/>
                  <a:pt x="81" y="212"/>
                </a:cubicBezTo>
                <a:cubicBezTo>
                  <a:pt x="81" y="212"/>
                  <a:pt x="80" y="212"/>
                  <a:pt x="80" y="212"/>
                </a:cubicBezTo>
                <a:cubicBezTo>
                  <a:pt x="81" y="212"/>
                  <a:pt x="81" y="212"/>
                  <a:pt x="81" y="213"/>
                </a:cubicBezTo>
                <a:cubicBezTo>
                  <a:pt x="80" y="212"/>
                  <a:pt x="80" y="213"/>
                  <a:pt x="80" y="212"/>
                </a:cubicBezTo>
                <a:cubicBezTo>
                  <a:pt x="79" y="212"/>
                  <a:pt x="79" y="212"/>
                  <a:pt x="79" y="213"/>
                </a:cubicBezTo>
                <a:cubicBezTo>
                  <a:pt x="79" y="214"/>
                  <a:pt x="77" y="216"/>
                  <a:pt x="76" y="217"/>
                </a:cubicBezTo>
                <a:cubicBezTo>
                  <a:pt x="77" y="217"/>
                  <a:pt x="77" y="216"/>
                  <a:pt x="77" y="217"/>
                </a:cubicBezTo>
                <a:cubicBezTo>
                  <a:pt x="77" y="217"/>
                  <a:pt x="77" y="217"/>
                  <a:pt x="77" y="217"/>
                </a:cubicBezTo>
                <a:cubicBezTo>
                  <a:pt x="77" y="217"/>
                  <a:pt x="78" y="216"/>
                  <a:pt x="79" y="216"/>
                </a:cubicBezTo>
                <a:cubicBezTo>
                  <a:pt x="78" y="216"/>
                  <a:pt x="78" y="215"/>
                  <a:pt x="78" y="215"/>
                </a:cubicBezTo>
                <a:cubicBezTo>
                  <a:pt x="79" y="215"/>
                  <a:pt x="78" y="215"/>
                  <a:pt x="79" y="215"/>
                </a:cubicBezTo>
                <a:cubicBezTo>
                  <a:pt x="79" y="215"/>
                  <a:pt x="79" y="215"/>
                  <a:pt x="79" y="215"/>
                </a:cubicBezTo>
                <a:close/>
                <a:moveTo>
                  <a:pt x="74" y="207"/>
                </a:moveTo>
                <a:cubicBezTo>
                  <a:pt x="73" y="207"/>
                  <a:pt x="73" y="208"/>
                  <a:pt x="72" y="207"/>
                </a:cubicBezTo>
                <a:cubicBezTo>
                  <a:pt x="71" y="209"/>
                  <a:pt x="70" y="210"/>
                  <a:pt x="69" y="210"/>
                </a:cubicBezTo>
                <a:cubicBezTo>
                  <a:pt x="68" y="211"/>
                  <a:pt x="69" y="210"/>
                  <a:pt x="69" y="211"/>
                </a:cubicBezTo>
                <a:cubicBezTo>
                  <a:pt x="68" y="211"/>
                  <a:pt x="69" y="212"/>
                  <a:pt x="68" y="212"/>
                </a:cubicBezTo>
                <a:cubicBezTo>
                  <a:pt x="69" y="212"/>
                  <a:pt x="69" y="211"/>
                  <a:pt x="68" y="211"/>
                </a:cubicBezTo>
                <a:cubicBezTo>
                  <a:pt x="68" y="212"/>
                  <a:pt x="67" y="212"/>
                  <a:pt x="68" y="213"/>
                </a:cubicBezTo>
                <a:cubicBezTo>
                  <a:pt x="68" y="213"/>
                  <a:pt x="68" y="213"/>
                  <a:pt x="68" y="213"/>
                </a:cubicBezTo>
                <a:cubicBezTo>
                  <a:pt x="69" y="212"/>
                  <a:pt x="69" y="213"/>
                  <a:pt x="69" y="214"/>
                </a:cubicBezTo>
                <a:cubicBezTo>
                  <a:pt x="70" y="213"/>
                  <a:pt x="70" y="211"/>
                  <a:pt x="71" y="211"/>
                </a:cubicBezTo>
                <a:cubicBezTo>
                  <a:pt x="70" y="211"/>
                  <a:pt x="70" y="212"/>
                  <a:pt x="70" y="212"/>
                </a:cubicBezTo>
                <a:cubicBezTo>
                  <a:pt x="71" y="212"/>
                  <a:pt x="71" y="212"/>
                  <a:pt x="71" y="212"/>
                </a:cubicBezTo>
                <a:cubicBezTo>
                  <a:pt x="71" y="213"/>
                  <a:pt x="70" y="213"/>
                  <a:pt x="71" y="214"/>
                </a:cubicBezTo>
                <a:cubicBezTo>
                  <a:pt x="69" y="213"/>
                  <a:pt x="70" y="215"/>
                  <a:pt x="69" y="216"/>
                </a:cubicBezTo>
                <a:cubicBezTo>
                  <a:pt x="68" y="217"/>
                  <a:pt x="66" y="218"/>
                  <a:pt x="67" y="219"/>
                </a:cubicBezTo>
                <a:cubicBezTo>
                  <a:pt x="65" y="219"/>
                  <a:pt x="64" y="222"/>
                  <a:pt x="62" y="223"/>
                </a:cubicBezTo>
                <a:cubicBezTo>
                  <a:pt x="63" y="223"/>
                  <a:pt x="62" y="223"/>
                  <a:pt x="63" y="223"/>
                </a:cubicBezTo>
                <a:cubicBezTo>
                  <a:pt x="63" y="223"/>
                  <a:pt x="62" y="225"/>
                  <a:pt x="63" y="225"/>
                </a:cubicBezTo>
                <a:cubicBezTo>
                  <a:pt x="63" y="224"/>
                  <a:pt x="63" y="223"/>
                  <a:pt x="64" y="223"/>
                </a:cubicBezTo>
                <a:cubicBezTo>
                  <a:pt x="64" y="221"/>
                  <a:pt x="67" y="221"/>
                  <a:pt x="67" y="219"/>
                </a:cubicBezTo>
                <a:cubicBezTo>
                  <a:pt x="68" y="218"/>
                  <a:pt x="68" y="218"/>
                  <a:pt x="69" y="217"/>
                </a:cubicBezTo>
                <a:cubicBezTo>
                  <a:pt x="69" y="217"/>
                  <a:pt x="68" y="217"/>
                  <a:pt x="69" y="216"/>
                </a:cubicBezTo>
                <a:cubicBezTo>
                  <a:pt x="70" y="217"/>
                  <a:pt x="69" y="216"/>
                  <a:pt x="69" y="216"/>
                </a:cubicBezTo>
                <a:cubicBezTo>
                  <a:pt x="70" y="216"/>
                  <a:pt x="73" y="213"/>
                  <a:pt x="72" y="212"/>
                </a:cubicBezTo>
                <a:cubicBezTo>
                  <a:pt x="73" y="212"/>
                  <a:pt x="73" y="212"/>
                  <a:pt x="73" y="212"/>
                </a:cubicBezTo>
                <a:cubicBezTo>
                  <a:pt x="73" y="211"/>
                  <a:pt x="73" y="210"/>
                  <a:pt x="72" y="210"/>
                </a:cubicBezTo>
                <a:cubicBezTo>
                  <a:pt x="73" y="210"/>
                  <a:pt x="73" y="210"/>
                  <a:pt x="73" y="211"/>
                </a:cubicBezTo>
                <a:cubicBezTo>
                  <a:pt x="72" y="210"/>
                  <a:pt x="72" y="211"/>
                  <a:pt x="72" y="211"/>
                </a:cubicBezTo>
                <a:cubicBezTo>
                  <a:pt x="72" y="210"/>
                  <a:pt x="72" y="209"/>
                  <a:pt x="72" y="209"/>
                </a:cubicBezTo>
                <a:cubicBezTo>
                  <a:pt x="72" y="210"/>
                  <a:pt x="71" y="210"/>
                  <a:pt x="71" y="210"/>
                </a:cubicBezTo>
                <a:cubicBezTo>
                  <a:pt x="72" y="210"/>
                  <a:pt x="71" y="209"/>
                  <a:pt x="72" y="209"/>
                </a:cubicBezTo>
                <a:cubicBezTo>
                  <a:pt x="73" y="209"/>
                  <a:pt x="72" y="207"/>
                  <a:pt x="74" y="208"/>
                </a:cubicBezTo>
                <a:cubicBezTo>
                  <a:pt x="74" y="208"/>
                  <a:pt x="74" y="207"/>
                  <a:pt x="74" y="207"/>
                </a:cubicBezTo>
                <a:close/>
                <a:moveTo>
                  <a:pt x="64" y="211"/>
                </a:moveTo>
                <a:cubicBezTo>
                  <a:pt x="66" y="211"/>
                  <a:pt x="67" y="206"/>
                  <a:pt x="68" y="207"/>
                </a:cubicBezTo>
                <a:cubicBezTo>
                  <a:pt x="68" y="206"/>
                  <a:pt x="70" y="205"/>
                  <a:pt x="69" y="204"/>
                </a:cubicBezTo>
                <a:cubicBezTo>
                  <a:pt x="68" y="206"/>
                  <a:pt x="66" y="208"/>
                  <a:pt x="64" y="211"/>
                </a:cubicBezTo>
                <a:close/>
                <a:moveTo>
                  <a:pt x="73" y="215"/>
                </a:moveTo>
                <a:cubicBezTo>
                  <a:pt x="73" y="215"/>
                  <a:pt x="74" y="214"/>
                  <a:pt x="73" y="214"/>
                </a:cubicBezTo>
                <a:cubicBezTo>
                  <a:pt x="73" y="215"/>
                  <a:pt x="72" y="214"/>
                  <a:pt x="72" y="215"/>
                </a:cubicBezTo>
                <a:cubicBezTo>
                  <a:pt x="72" y="215"/>
                  <a:pt x="71" y="215"/>
                  <a:pt x="71" y="217"/>
                </a:cubicBezTo>
                <a:cubicBezTo>
                  <a:pt x="71" y="217"/>
                  <a:pt x="71" y="217"/>
                  <a:pt x="71" y="217"/>
                </a:cubicBezTo>
                <a:cubicBezTo>
                  <a:pt x="72" y="217"/>
                  <a:pt x="73" y="215"/>
                  <a:pt x="74" y="216"/>
                </a:cubicBezTo>
                <a:cubicBezTo>
                  <a:pt x="74" y="216"/>
                  <a:pt x="74" y="215"/>
                  <a:pt x="75" y="215"/>
                </a:cubicBezTo>
                <a:cubicBezTo>
                  <a:pt x="74" y="214"/>
                  <a:pt x="74" y="214"/>
                  <a:pt x="74" y="213"/>
                </a:cubicBezTo>
                <a:cubicBezTo>
                  <a:pt x="75" y="213"/>
                  <a:pt x="75" y="212"/>
                  <a:pt x="76" y="212"/>
                </a:cubicBezTo>
                <a:cubicBezTo>
                  <a:pt x="75" y="212"/>
                  <a:pt x="76" y="211"/>
                  <a:pt x="76" y="211"/>
                </a:cubicBezTo>
                <a:cubicBezTo>
                  <a:pt x="75" y="211"/>
                  <a:pt x="74" y="213"/>
                  <a:pt x="73" y="214"/>
                </a:cubicBezTo>
                <a:cubicBezTo>
                  <a:pt x="74" y="214"/>
                  <a:pt x="74" y="215"/>
                  <a:pt x="73" y="215"/>
                </a:cubicBezTo>
                <a:close/>
                <a:moveTo>
                  <a:pt x="74" y="210"/>
                </a:moveTo>
                <a:cubicBezTo>
                  <a:pt x="74" y="210"/>
                  <a:pt x="74" y="210"/>
                  <a:pt x="74" y="210"/>
                </a:cubicBezTo>
                <a:cubicBezTo>
                  <a:pt x="75" y="211"/>
                  <a:pt x="75" y="211"/>
                  <a:pt x="75" y="211"/>
                </a:cubicBezTo>
                <a:cubicBezTo>
                  <a:pt x="75" y="210"/>
                  <a:pt x="75" y="210"/>
                  <a:pt x="75" y="210"/>
                </a:cubicBezTo>
                <a:cubicBezTo>
                  <a:pt x="75" y="210"/>
                  <a:pt x="75" y="210"/>
                  <a:pt x="75" y="210"/>
                </a:cubicBezTo>
                <a:cubicBezTo>
                  <a:pt x="75" y="210"/>
                  <a:pt x="74" y="210"/>
                  <a:pt x="74" y="210"/>
                </a:cubicBezTo>
                <a:close/>
                <a:moveTo>
                  <a:pt x="48" y="194"/>
                </a:moveTo>
                <a:cubicBezTo>
                  <a:pt x="47" y="194"/>
                  <a:pt x="49" y="193"/>
                  <a:pt x="48" y="193"/>
                </a:cubicBezTo>
                <a:cubicBezTo>
                  <a:pt x="47" y="193"/>
                  <a:pt x="47" y="195"/>
                  <a:pt x="48" y="194"/>
                </a:cubicBezTo>
                <a:close/>
                <a:moveTo>
                  <a:pt x="75" y="220"/>
                </a:moveTo>
                <a:cubicBezTo>
                  <a:pt x="76" y="219"/>
                  <a:pt x="77" y="219"/>
                  <a:pt x="77" y="217"/>
                </a:cubicBezTo>
                <a:cubicBezTo>
                  <a:pt x="76" y="218"/>
                  <a:pt x="75" y="219"/>
                  <a:pt x="75" y="220"/>
                </a:cubicBezTo>
                <a:close/>
                <a:moveTo>
                  <a:pt x="39" y="198"/>
                </a:moveTo>
                <a:cubicBezTo>
                  <a:pt x="39" y="199"/>
                  <a:pt x="39" y="198"/>
                  <a:pt x="39" y="199"/>
                </a:cubicBezTo>
                <a:cubicBezTo>
                  <a:pt x="40" y="199"/>
                  <a:pt x="40" y="198"/>
                  <a:pt x="40" y="198"/>
                </a:cubicBezTo>
                <a:cubicBezTo>
                  <a:pt x="40" y="198"/>
                  <a:pt x="39" y="198"/>
                  <a:pt x="39" y="198"/>
                </a:cubicBezTo>
                <a:close/>
                <a:moveTo>
                  <a:pt x="67" y="230"/>
                </a:moveTo>
                <a:cubicBezTo>
                  <a:pt x="68" y="230"/>
                  <a:pt x="68" y="229"/>
                  <a:pt x="67" y="229"/>
                </a:cubicBezTo>
                <a:cubicBezTo>
                  <a:pt x="67" y="229"/>
                  <a:pt x="66" y="229"/>
                  <a:pt x="67" y="230"/>
                </a:cubicBezTo>
                <a:cubicBezTo>
                  <a:pt x="67" y="230"/>
                  <a:pt x="67" y="230"/>
                  <a:pt x="67" y="230"/>
                </a:cubicBezTo>
                <a:cubicBezTo>
                  <a:pt x="68" y="230"/>
                  <a:pt x="71" y="228"/>
                  <a:pt x="70" y="227"/>
                </a:cubicBezTo>
                <a:cubicBezTo>
                  <a:pt x="70" y="228"/>
                  <a:pt x="69" y="228"/>
                  <a:pt x="68" y="228"/>
                </a:cubicBezTo>
                <a:cubicBezTo>
                  <a:pt x="68" y="228"/>
                  <a:pt x="67" y="228"/>
                  <a:pt x="68" y="227"/>
                </a:cubicBezTo>
                <a:cubicBezTo>
                  <a:pt x="67" y="228"/>
                  <a:pt x="67" y="229"/>
                  <a:pt x="68" y="229"/>
                </a:cubicBezTo>
                <a:cubicBezTo>
                  <a:pt x="68" y="229"/>
                  <a:pt x="68" y="229"/>
                  <a:pt x="68" y="230"/>
                </a:cubicBezTo>
                <a:cubicBezTo>
                  <a:pt x="68" y="229"/>
                  <a:pt x="67" y="230"/>
                  <a:pt x="67" y="230"/>
                </a:cubicBezTo>
                <a:close/>
                <a:moveTo>
                  <a:pt x="57" y="232"/>
                </a:moveTo>
                <a:cubicBezTo>
                  <a:pt x="56" y="231"/>
                  <a:pt x="57" y="233"/>
                  <a:pt x="56" y="233"/>
                </a:cubicBezTo>
                <a:cubicBezTo>
                  <a:pt x="56" y="233"/>
                  <a:pt x="57" y="233"/>
                  <a:pt x="57" y="232"/>
                </a:cubicBezTo>
                <a:cubicBezTo>
                  <a:pt x="57" y="231"/>
                  <a:pt x="60" y="229"/>
                  <a:pt x="61" y="228"/>
                </a:cubicBezTo>
                <a:cubicBezTo>
                  <a:pt x="60" y="228"/>
                  <a:pt x="60" y="227"/>
                  <a:pt x="60" y="227"/>
                </a:cubicBezTo>
                <a:cubicBezTo>
                  <a:pt x="61" y="227"/>
                  <a:pt x="62" y="226"/>
                  <a:pt x="62" y="226"/>
                </a:cubicBezTo>
                <a:cubicBezTo>
                  <a:pt x="61" y="226"/>
                  <a:pt x="61" y="226"/>
                  <a:pt x="60" y="226"/>
                </a:cubicBezTo>
                <a:cubicBezTo>
                  <a:pt x="61" y="226"/>
                  <a:pt x="61" y="227"/>
                  <a:pt x="61" y="227"/>
                </a:cubicBezTo>
                <a:cubicBezTo>
                  <a:pt x="59" y="228"/>
                  <a:pt x="58" y="230"/>
                  <a:pt x="57" y="232"/>
                </a:cubicBezTo>
                <a:close/>
                <a:moveTo>
                  <a:pt x="66" y="232"/>
                </a:moveTo>
                <a:cubicBezTo>
                  <a:pt x="67" y="232"/>
                  <a:pt x="65" y="232"/>
                  <a:pt x="65" y="231"/>
                </a:cubicBezTo>
                <a:cubicBezTo>
                  <a:pt x="66" y="232"/>
                  <a:pt x="64" y="232"/>
                  <a:pt x="64" y="233"/>
                </a:cubicBezTo>
                <a:cubicBezTo>
                  <a:pt x="65" y="233"/>
                  <a:pt x="65" y="233"/>
                  <a:pt x="66" y="233"/>
                </a:cubicBezTo>
                <a:cubicBezTo>
                  <a:pt x="65" y="232"/>
                  <a:pt x="65" y="233"/>
                  <a:pt x="65" y="233"/>
                </a:cubicBezTo>
                <a:cubicBezTo>
                  <a:pt x="65" y="232"/>
                  <a:pt x="65" y="232"/>
                  <a:pt x="66" y="232"/>
                </a:cubicBezTo>
                <a:cubicBezTo>
                  <a:pt x="66" y="232"/>
                  <a:pt x="66" y="232"/>
                  <a:pt x="66" y="233"/>
                </a:cubicBezTo>
                <a:cubicBezTo>
                  <a:pt x="67" y="232"/>
                  <a:pt x="68" y="232"/>
                  <a:pt x="67" y="231"/>
                </a:cubicBezTo>
                <a:cubicBezTo>
                  <a:pt x="67" y="231"/>
                  <a:pt x="67" y="232"/>
                  <a:pt x="66" y="232"/>
                </a:cubicBezTo>
                <a:close/>
                <a:moveTo>
                  <a:pt x="50" y="233"/>
                </a:moveTo>
                <a:cubicBezTo>
                  <a:pt x="50" y="232"/>
                  <a:pt x="50" y="232"/>
                  <a:pt x="50" y="232"/>
                </a:cubicBezTo>
                <a:cubicBezTo>
                  <a:pt x="49" y="233"/>
                  <a:pt x="49" y="233"/>
                  <a:pt x="49" y="233"/>
                </a:cubicBezTo>
                <a:cubicBezTo>
                  <a:pt x="49" y="233"/>
                  <a:pt x="49" y="233"/>
                  <a:pt x="49" y="233"/>
                </a:cubicBezTo>
                <a:cubicBezTo>
                  <a:pt x="48" y="233"/>
                  <a:pt x="48" y="234"/>
                  <a:pt x="47" y="235"/>
                </a:cubicBezTo>
                <a:cubicBezTo>
                  <a:pt x="48" y="233"/>
                  <a:pt x="49" y="231"/>
                  <a:pt x="50" y="229"/>
                </a:cubicBezTo>
                <a:cubicBezTo>
                  <a:pt x="52" y="228"/>
                  <a:pt x="53" y="226"/>
                  <a:pt x="55" y="224"/>
                </a:cubicBezTo>
                <a:cubicBezTo>
                  <a:pt x="55" y="225"/>
                  <a:pt x="54" y="226"/>
                  <a:pt x="53" y="227"/>
                </a:cubicBezTo>
                <a:cubicBezTo>
                  <a:pt x="52" y="228"/>
                  <a:pt x="53" y="228"/>
                  <a:pt x="52" y="229"/>
                </a:cubicBezTo>
                <a:cubicBezTo>
                  <a:pt x="52" y="229"/>
                  <a:pt x="52" y="230"/>
                  <a:pt x="52" y="229"/>
                </a:cubicBezTo>
                <a:cubicBezTo>
                  <a:pt x="52" y="231"/>
                  <a:pt x="50" y="232"/>
                  <a:pt x="50" y="233"/>
                </a:cubicBezTo>
                <a:close/>
                <a:moveTo>
                  <a:pt x="51" y="231"/>
                </a:moveTo>
                <a:cubicBezTo>
                  <a:pt x="51" y="231"/>
                  <a:pt x="50" y="231"/>
                  <a:pt x="50" y="231"/>
                </a:cubicBezTo>
                <a:cubicBezTo>
                  <a:pt x="50" y="232"/>
                  <a:pt x="50" y="232"/>
                  <a:pt x="51" y="231"/>
                </a:cubicBezTo>
                <a:close/>
                <a:moveTo>
                  <a:pt x="47" y="227"/>
                </a:moveTo>
                <a:cubicBezTo>
                  <a:pt x="47" y="226"/>
                  <a:pt x="48" y="225"/>
                  <a:pt x="48" y="225"/>
                </a:cubicBezTo>
                <a:cubicBezTo>
                  <a:pt x="47" y="225"/>
                  <a:pt x="47" y="225"/>
                  <a:pt x="47" y="225"/>
                </a:cubicBezTo>
                <a:cubicBezTo>
                  <a:pt x="48" y="226"/>
                  <a:pt x="46" y="226"/>
                  <a:pt x="47" y="227"/>
                </a:cubicBezTo>
                <a:close/>
                <a:moveTo>
                  <a:pt x="64" y="239"/>
                </a:moveTo>
                <a:cubicBezTo>
                  <a:pt x="64" y="238"/>
                  <a:pt x="65" y="238"/>
                  <a:pt x="64" y="238"/>
                </a:cubicBezTo>
                <a:cubicBezTo>
                  <a:pt x="64" y="238"/>
                  <a:pt x="64" y="238"/>
                  <a:pt x="64" y="238"/>
                </a:cubicBezTo>
                <a:cubicBezTo>
                  <a:pt x="65" y="238"/>
                  <a:pt x="63" y="239"/>
                  <a:pt x="64" y="239"/>
                </a:cubicBezTo>
                <a:close/>
                <a:moveTo>
                  <a:pt x="54" y="231"/>
                </a:moveTo>
                <a:cubicBezTo>
                  <a:pt x="53" y="232"/>
                  <a:pt x="53" y="232"/>
                  <a:pt x="53" y="232"/>
                </a:cubicBezTo>
                <a:cubicBezTo>
                  <a:pt x="53" y="231"/>
                  <a:pt x="53" y="231"/>
                  <a:pt x="53" y="231"/>
                </a:cubicBezTo>
                <a:cubicBezTo>
                  <a:pt x="53" y="231"/>
                  <a:pt x="52" y="231"/>
                  <a:pt x="52" y="231"/>
                </a:cubicBezTo>
                <a:cubicBezTo>
                  <a:pt x="52" y="232"/>
                  <a:pt x="53" y="232"/>
                  <a:pt x="52" y="232"/>
                </a:cubicBezTo>
                <a:cubicBezTo>
                  <a:pt x="51" y="232"/>
                  <a:pt x="51" y="234"/>
                  <a:pt x="50" y="235"/>
                </a:cubicBezTo>
                <a:cubicBezTo>
                  <a:pt x="50" y="235"/>
                  <a:pt x="51" y="236"/>
                  <a:pt x="51" y="235"/>
                </a:cubicBezTo>
                <a:cubicBezTo>
                  <a:pt x="52" y="235"/>
                  <a:pt x="50" y="235"/>
                  <a:pt x="51" y="235"/>
                </a:cubicBezTo>
                <a:cubicBezTo>
                  <a:pt x="51" y="235"/>
                  <a:pt x="52" y="235"/>
                  <a:pt x="52" y="234"/>
                </a:cubicBezTo>
                <a:cubicBezTo>
                  <a:pt x="51" y="234"/>
                  <a:pt x="51" y="234"/>
                  <a:pt x="51" y="233"/>
                </a:cubicBezTo>
                <a:cubicBezTo>
                  <a:pt x="52" y="233"/>
                  <a:pt x="52" y="232"/>
                  <a:pt x="53" y="232"/>
                </a:cubicBezTo>
                <a:cubicBezTo>
                  <a:pt x="53" y="232"/>
                  <a:pt x="53" y="233"/>
                  <a:pt x="53" y="233"/>
                </a:cubicBezTo>
                <a:cubicBezTo>
                  <a:pt x="54" y="232"/>
                  <a:pt x="54" y="231"/>
                  <a:pt x="53" y="231"/>
                </a:cubicBezTo>
                <a:cubicBezTo>
                  <a:pt x="53" y="231"/>
                  <a:pt x="54" y="231"/>
                  <a:pt x="54" y="231"/>
                </a:cubicBezTo>
                <a:close/>
                <a:moveTo>
                  <a:pt x="53" y="236"/>
                </a:moveTo>
                <a:cubicBezTo>
                  <a:pt x="54" y="237"/>
                  <a:pt x="51" y="238"/>
                  <a:pt x="52" y="239"/>
                </a:cubicBezTo>
                <a:cubicBezTo>
                  <a:pt x="53" y="237"/>
                  <a:pt x="55" y="235"/>
                  <a:pt x="56" y="233"/>
                </a:cubicBezTo>
                <a:cubicBezTo>
                  <a:pt x="55" y="234"/>
                  <a:pt x="55" y="235"/>
                  <a:pt x="54" y="235"/>
                </a:cubicBezTo>
                <a:cubicBezTo>
                  <a:pt x="54" y="236"/>
                  <a:pt x="54" y="236"/>
                  <a:pt x="54" y="235"/>
                </a:cubicBezTo>
                <a:cubicBezTo>
                  <a:pt x="54" y="236"/>
                  <a:pt x="53" y="237"/>
                  <a:pt x="53" y="236"/>
                </a:cubicBezTo>
                <a:close/>
                <a:moveTo>
                  <a:pt x="59" y="240"/>
                </a:moveTo>
                <a:cubicBezTo>
                  <a:pt x="59" y="240"/>
                  <a:pt x="60" y="240"/>
                  <a:pt x="60" y="240"/>
                </a:cubicBezTo>
                <a:cubicBezTo>
                  <a:pt x="60" y="239"/>
                  <a:pt x="60" y="240"/>
                  <a:pt x="59" y="239"/>
                </a:cubicBezTo>
                <a:cubicBezTo>
                  <a:pt x="60" y="239"/>
                  <a:pt x="59" y="239"/>
                  <a:pt x="59" y="239"/>
                </a:cubicBezTo>
                <a:cubicBezTo>
                  <a:pt x="60" y="240"/>
                  <a:pt x="59" y="240"/>
                  <a:pt x="59" y="240"/>
                </a:cubicBezTo>
                <a:close/>
                <a:moveTo>
                  <a:pt x="46" y="234"/>
                </a:moveTo>
                <a:cubicBezTo>
                  <a:pt x="47" y="234"/>
                  <a:pt x="47" y="233"/>
                  <a:pt x="47" y="233"/>
                </a:cubicBezTo>
                <a:cubicBezTo>
                  <a:pt x="46" y="234"/>
                  <a:pt x="46" y="232"/>
                  <a:pt x="46" y="233"/>
                </a:cubicBezTo>
                <a:cubicBezTo>
                  <a:pt x="46" y="233"/>
                  <a:pt x="46" y="233"/>
                  <a:pt x="46" y="233"/>
                </a:cubicBezTo>
                <a:cubicBezTo>
                  <a:pt x="46" y="233"/>
                  <a:pt x="46" y="234"/>
                  <a:pt x="46" y="234"/>
                </a:cubicBezTo>
                <a:close/>
                <a:moveTo>
                  <a:pt x="48" y="236"/>
                </a:moveTo>
                <a:cubicBezTo>
                  <a:pt x="48" y="237"/>
                  <a:pt x="49" y="237"/>
                  <a:pt x="49" y="238"/>
                </a:cubicBezTo>
                <a:cubicBezTo>
                  <a:pt x="49" y="237"/>
                  <a:pt x="51" y="237"/>
                  <a:pt x="51" y="236"/>
                </a:cubicBezTo>
                <a:cubicBezTo>
                  <a:pt x="50" y="236"/>
                  <a:pt x="50" y="236"/>
                  <a:pt x="49" y="237"/>
                </a:cubicBezTo>
                <a:cubicBezTo>
                  <a:pt x="49" y="236"/>
                  <a:pt x="50" y="236"/>
                  <a:pt x="49" y="235"/>
                </a:cubicBezTo>
                <a:cubicBezTo>
                  <a:pt x="49" y="236"/>
                  <a:pt x="49" y="236"/>
                  <a:pt x="48" y="236"/>
                </a:cubicBezTo>
                <a:close/>
                <a:moveTo>
                  <a:pt x="24" y="224"/>
                </a:moveTo>
                <a:cubicBezTo>
                  <a:pt x="24" y="223"/>
                  <a:pt x="24" y="224"/>
                  <a:pt x="25" y="223"/>
                </a:cubicBezTo>
                <a:cubicBezTo>
                  <a:pt x="24" y="223"/>
                  <a:pt x="24" y="223"/>
                  <a:pt x="23" y="223"/>
                </a:cubicBezTo>
                <a:cubicBezTo>
                  <a:pt x="24" y="224"/>
                  <a:pt x="24" y="223"/>
                  <a:pt x="24" y="224"/>
                </a:cubicBezTo>
                <a:cubicBezTo>
                  <a:pt x="24" y="224"/>
                  <a:pt x="24" y="224"/>
                  <a:pt x="24" y="224"/>
                </a:cubicBezTo>
                <a:close/>
                <a:moveTo>
                  <a:pt x="17" y="230"/>
                </a:moveTo>
                <a:cubicBezTo>
                  <a:pt x="18" y="228"/>
                  <a:pt x="19" y="228"/>
                  <a:pt x="19" y="227"/>
                </a:cubicBezTo>
                <a:cubicBezTo>
                  <a:pt x="19" y="227"/>
                  <a:pt x="16" y="229"/>
                  <a:pt x="17" y="230"/>
                </a:cubicBezTo>
                <a:close/>
                <a:moveTo>
                  <a:pt x="45" y="246"/>
                </a:moveTo>
                <a:cubicBezTo>
                  <a:pt x="45" y="246"/>
                  <a:pt x="46" y="247"/>
                  <a:pt x="46" y="247"/>
                </a:cubicBezTo>
                <a:cubicBezTo>
                  <a:pt x="45" y="247"/>
                  <a:pt x="45" y="248"/>
                  <a:pt x="45" y="248"/>
                </a:cubicBezTo>
                <a:cubicBezTo>
                  <a:pt x="46" y="248"/>
                  <a:pt x="46" y="247"/>
                  <a:pt x="47" y="247"/>
                </a:cubicBezTo>
                <a:cubicBezTo>
                  <a:pt x="47" y="247"/>
                  <a:pt x="47" y="247"/>
                  <a:pt x="47" y="247"/>
                </a:cubicBezTo>
                <a:cubicBezTo>
                  <a:pt x="46" y="247"/>
                  <a:pt x="46" y="245"/>
                  <a:pt x="45" y="246"/>
                </a:cubicBezTo>
                <a:close/>
                <a:moveTo>
                  <a:pt x="19" y="231"/>
                </a:moveTo>
                <a:cubicBezTo>
                  <a:pt x="19" y="231"/>
                  <a:pt x="18" y="231"/>
                  <a:pt x="18" y="231"/>
                </a:cubicBezTo>
                <a:cubicBezTo>
                  <a:pt x="19" y="232"/>
                  <a:pt x="19" y="230"/>
                  <a:pt x="18" y="230"/>
                </a:cubicBezTo>
                <a:cubicBezTo>
                  <a:pt x="18" y="231"/>
                  <a:pt x="19" y="230"/>
                  <a:pt x="19" y="231"/>
                </a:cubicBezTo>
                <a:close/>
                <a:moveTo>
                  <a:pt x="18" y="232"/>
                </a:moveTo>
                <a:cubicBezTo>
                  <a:pt x="18" y="234"/>
                  <a:pt x="17" y="234"/>
                  <a:pt x="17" y="235"/>
                </a:cubicBezTo>
                <a:cubicBezTo>
                  <a:pt x="17" y="235"/>
                  <a:pt x="17" y="234"/>
                  <a:pt x="18" y="234"/>
                </a:cubicBezTo>
                <a:cubicBezTo>
                  <a:pt x="18" y="233"/>
                  <a:pt x="19" y="232"/>
                  <a:pt x="18" y="232"/>
                </a:cubicBezTo>
                <a:cubicBezTo>
                  <a:pt x="17" y="232"/>
                  <a:pt x="18" y="233"/>
                  <a:pt x="18" y="232"/>
                </a:cubicBezTo>
                <a:close/>
                <a:moveTo>
                  <a:pt x="4" y="256"/>
                </a:moveTo>
                <a:cubicBezTo>
                  <a:pt x="5" y="255"/>
                  <a:pt x="5" y="254"/>
                  <a:pt x="6" y="253"/>
                </a:cubicBezTo>
                <a:cubicBezTo>
                  <a:pt x="5" y="254"/>
                  <a:pt x="4" y="255"/>
                  <a:pt x="4" y="256"/>
                </a:cubicBezTo>
                <a:close/>
                <a:moveTo>
                  <a:pt x="5" y="258"/>
                </a:moveTo>
                <a:cubicBezTo>
                  <a:pt x="6" y="257"/>
                  <a:pt x="6" y="258"/>
                  <a:pt x="6" y="257"/>
                </a:cubicBezTo>
                <a:cubicBezTo>
                  <a:pt x="6" y="257"/>
                  <a:pt x="6" y="256"/>
                  <a:pt x="6" y="257"/>
                </a:cubicBezTo>
                <a:cubicBezTo>
                  <a:pt x="6" y="257"/>
                  <a:pt x="6" y="257"/>
                  <a:pt x="6" y="257"/>
                </a:cubicBezTo>
                <a:cubicBezTo>
                  <a:pt x="5" y="257"/>
                  <a:pt x="5" y="257"/>
                  <a:pt x="5" y="258"/>
                </a:cubicBezTo>
                <a:close/>
                <a:moveTo>
                  <a:pt x="810" y="264"/>
                </a:moveTo>
                <a:cubicBezTo>
                  <a:pt x="810" y="263"/>
                  <a:pt x="808" y="261"/>
                  <a:pt x="809" y="261"/>
                </a:cubicBezTo>
                <a:cubicBezTo>
                  <a:pt x="810" y="263"/>
                  <a:pt x="809" y="259"/>
                  <a:pt x="809" y="258"/>
                </a:cubicBezTo>
                <a:cubicBezTo>
                  <a:pt x="810" y="258"/>
                  <a:pt x="811" y="261"/>
                  <a:pt x="811" y="261"/>
                </a:cubicBezTo>
                <a:cubicBezTo>
                  <a:pt x="809" y="256"/>
                  <a:pt x="809" y="255"/>
                  <a:pt x="807" y="251"/>
                </a:cubicBezTo>
                <a:cubicBezTo>
                  <a:pt x="808" y="254"/>
                  <a:pt x="807" y="252"/>
                  <a:pt x="806" y="253"/>
                </a:cubicBezTo>
                <a:cubicBezTo>
                  <a:pt x="806" y="253"/>
                  <a:pt x="807" y="260"/>
                  <a:pt x="805" y="261"/>
                </a:cubicBezTo>
                <a:cubicBezTo>
                  <a:pt x="805" y="261"/>
                  <a:pt x="804" y="259"/>
                  <a:pt x="804" y="259"/>
                </a:cubicBezTo>
                <a:cubicBezTo>
                  <a:pt x="803" y="261"/>
                  <a:pt x="804" y="266"/>
                  <a:pt x="801" y="262"/>
                </a:cubicBezTo>
                <a:cubicBezTo>
                  <a:pt x="805" y="271"/>
                  <a:pt x="805" y="267"/>
                  <a:pt x="806" y="266"/>
                </a:cubicBezTo>
                <a:cubicBezTo>
                  <a:pt x="806" y="266"/>
                  <a:pt x="810" y="269"/>
                  <a:pt x="808" y="265"/>
                </a:cubicBezTo>
                <a:cubicBezTo>
                  <a:pt x="809" y="266"/>
                  <a:pt x="810" y="269"/>
                  <a:pt x="810" y="268"/>
                </a:cubicBezTo>
                <a:cubicBezTo>
                  <a:pt x="811" y="267"/>
                  <a:pt x="808" y="263"/>
                  <a:pt x="810" y="264"/>
                </a:cubicBezTo>
                <a:close/>
                <a:moveTo>
                  <a:pt x="440" y="4"/>
                </a:moveTo>
                <a:cubicBezTo>
                  <a:pt x="437" y="3"/>
                  <a:pt x="437" y="4"/>
                  <a:pt x="434" y="4"/>
                </a:cubicBezTo>
                <a:cubicBezTo>
                  <a:pt x="434" y="3"/>
                  <a:pt x="433" y="3"/>
                  <a:pt x="433" y="3"/>
                </a:cubicBezTo>
                <a:cubicBezTo>
                  <a:pt x="435" y="3"/>
                  <a:pt x="437" y="3"/>
                  <a:pt x="438" y="2"/>
                </a:cubicBezTo>
                <a:cubicBezTo>
                  <a:pt x="434" y="2"/>
                  <a:pt x="429" y="3"/>
                  <a:pt x="425" y="3"/>
                </a:cubicBezTo>
                <a:cubicBezTo>
                  <a:pt x="428" y="3"/>
                  <a:pt x="433" y="4"/>
                  <a:pt x="437" y="4"/>
                </a:cubicBezTo>
                <a:cubicBezTo>
                  <a:pt x="436" y="4"/>
                  <a:pt x="434" y="4"/>
                  <a:pt x="434" y="4"/>
                </a:cubicBezTo>
                <a:cubicBezTo>
                  <a:pt x="439" y="4"/>
                  <a:pt x="441" y="4"/>
                  <a:pt x="443" y="5"/>
                </a:cubicBezTo>
                <a:cubicBezTo>
                  <a:pt x="442" y="4"/>
                  <a:pt x="446" y="5"/>
                  <a:pt x="446" y="5"/>
                </a:cubicBezTo>
                <a:cubicBezTo>
                  <a:pt x="444" y="4"/>
                  <a:pt x="444" y="5"/>
                  <a:pt x="440" y="4"/>
                </a:cubicBezTo>
                <a:close/>
                <a:moveTo>
                  <a:pt x="399" y="5"/>
                </a:moveTo>
                <a:cubicBezTo>
                  <a:pt x="398" y="4"/>
                  <a:pt x="401" y="4"/>
                  <a:pt x="398" y="4"/>
                </a:cubicBezTo>
                <a:cubicBezTo>
                  <a:pt x="393" y="5"/>
                  <a:pt x="386" y="4"/>
                  <a:pt x="382" y="5"/>
                </a:cubicBezTo>
                <a:cubicBezTo>
                  <a:pt x="385" y="5"/>
                  <a:pt x="389" y="5"/>
                  <a:pt x="390" y="6"/>
                </a:cubicBezTo>
                <a:cubicBezTo>
                  <a:pt x="395" y="5"/>
                  <a:pt x="398" y="6"/>
                  <a:pt x="400" y="5"/>
                </a:cubicBezTo>
                <a:lnTo>
                  <a:pt x="399" y="5"/>
                </a:lnTo>
                <a:close/>
                <a:moveTo>
                  <a:pt x="142" y="101"/>
                </a:moveTo>
                <a:cubicBezTo>
                  <a:pt x="142" y="102"/>
                  <a:pt x="141" y="103"/>
                  <a:pt x="143" y="102"/>
                </a:cubicBezTo>
                <a:cubicBezTo>
                  <a:pt x="147" y="98"/>
                  <a:pt x="152" y="95"/>
                  <a:pt x="156" y="91"/>
                </a:cubicBezTo>
                <a:cubicBezTo>
                  <a:pt x="154" y="92"/>
                  <a:pt x="153" y="93"/>
                  <a:pt x="152" y="94"/>
                </a:cubicBezTo>
                <a:cubicBezTo>
                  <a:pt x="153" y="93"/>
                  <a:pt x="154" y="92"/>
                  <a:pt x="154" y="91"/>
                </a:cubicBezTo>
                <a:cubicBezTo>
                  <a:pt x="149" y="95"/>
                  <a:pt x="141" y="101"/>
                  <a:pt x="134" y="107"/>
                </a:cubicBezTo>
                <a:cubicBezTo>
                  <a:pt x="135" y="107"/>
                  <a:pt x="140" y="103"/>
                  <a:pt x="142" y="101"/>
                </a:cubicBezTo>
                <a:close/>
                <a:moveTo>
                  <a:pt x="84" y="158"/>
                </a:moveTo>
                <a:cubicBezTo>
                  <a:pt x="84" y="159"/>
                  <a:pt x="84" y="160"/>
                  <a:pt x="83" y="160"/>
                </a:cubicBezTo>
                <a:cubicBezTo>
                  <a:pt x="83" y="161"/>
                  <a:pt x="83" y="162"/>
                  <a:pt x="84" y="161"/>
                </a:cubicBezTo>
                <a:cubicBezTo>
                  <a:pt x="84" y="161"/>
                  <a:pt x="84" y="161"/>
                  <a:pt x="84" y="161"/>
                </a:cubicBezTo>
                <a:cubicBezTo>
                  <a:pt x="84" y="160"/>
                  <a:pt x="84" y="160"/>
                  <a:pt x="84" y="160"/>
                </a:cubicBezTo>
                <a:cubicBezTo>
                  <a:pt x="85" y="160"/>
                  <a:pt x="84" y="161"/>
                  <a:pt x="85" y="161"/>
                </a:cubicBezTo>
                <a:cubicBezTo>
                  <a:pt x="85" y="160"/>
                  <a:pt x="86" y="160"/>
                  <a:pt x="85" y="160"/>
                </a:cubicBezTo>
                <a:cubicBezTo>
                  <a:pt x="85" y="160"/>
                  <a:pt x="85" y="160"/>
                  <a:pt x="85" y="160"/>
                </a:cubicBezTo>
                <a:cubicBezTo>
                  <a:pt x="85" y="160"/>
                  <a:pt x="85" y="159"/>
                  <a:pt x="85" y="159"/>
                </a:cubicBezTo>
                <a:cubicBezTo>
                  <a:pt x="85" y="159"/>
                  <a:pt x="86" y="159"/>
                  <a:pt x="87" y="158"/>
                </a:cubicBezTo>
                <a:cubicBezTo>
                  <a:pt x="85" y="159"/>
                  <a:pt x="86" y="157"/>
                  <a:pt x="84" y="158"/>
                </a:cubicBezTo>
                <a:close/>
                <a:moveTo>
                  <a:pt x="103" y="180"/>
                </a:moveTo>
                <a:cubicBezTo>
                  <a:pt x="102" y="180"/>
                  <a:pt x="102" y="181"/>
                  <a:pt x="102" y="181"/>
                </a:cubicBezTo>
                <a:cubicBezTo>
                  <a:pt x="102" y="181"/>
                  <a:pt x="103" y="181"/>
                  <a:pt x="103" y="181"/>
                </a:cubicBezTo>
                <a:cubicBezTo>
                  <a:pt x="103" y="181"/>
                  <a:pt x="102" y="181"/>
                  <a:pt x="103" y="182"/>
                </a:cubicBezTo>
                <a:cubicBezTo>
                  <a:pt x="103" y="182"/>
                  <a:pt x="103" y="181"/>
                  <a:pt x="104" y="181"/>
                </a:cubicBezTo>
                <a:cubicBezTo>
                  <a:pt x="103" y="182"/>
                  <a:pt x="103" y="182"/>
                  <a:pt x="103" y="183"/>
                </a:cubicBezTo>
                <a:cubicBezTo>
                  <a:pt x="103" y="182"/>
                  <a:pt x="104" y="182"/>
                  <a:pt x="104" y="181"/>
                </a:cubicBezTo>
                <a:cubicBezTo>
                  <a:pt x="103" y="182"/>
                  <a:pt x="104" y="180"/>
                  <a:pt x="103" y="180"/>
                </a:cubicBezTo>
                <a:close/>
                <a:moveTo>
                  <a:pt x="77" y="160"/>
                </a:moveTo>
                <a:cubicBezTo>
                  <a:pt x="79" y="161"/>
                  <a:pt x="79" y="158"/>
                  <a:pt x="80" y="158"/>
                </a:cubicBezTo>
                <a:cubicBezTo>
                  <a:pt x="80" y="157"/>
                  <a:pt x="80" y="157"/>
                  <a:pt x="80" y="157"/>
                </a:cubicBezTo>
                <a:cubicBezTo>
                  <a:pt x="79" y="157"/>
                  <a:pt x="78" y="159"/>
                  <a:pt x="77" y="160"/>
                </a:cubicBezTo>
                <a:close/>
                <a:moveTo>
                  <a:pt x="81" y="163"/>
                </a:moveTo>
                <a:cubicBezTo>
                  <a:pt x="81" y="163"/>
                  <a:pt x="81" y="164"/>
                  <a:pt x="81" y="164"/>
                </a:cubicBezTo>
                <a:cubicBezTo>
                  <a:pt x="81" y="164"/>
                  <a:pt x="80" y="165"/>
                  <a:pt x="80" y="165"/>
                </a:cubicBezTo>
                <a:cubicBezTo>
                  <a:pt x="82" y="164"/>
                  <a:pt x="83" y="163"/>
                  <a:pt x="83" y="162"/>
                </a:cubicBezTo>
                <a:cubicBezTo>
                  <a:pt x="83" y="161"/>
                  <a:pt x="83" y="161"/>
                  <a:pt x="82" y="161"/>
                </a:cubicBezTo>
                <a:cubicBezTo>
                  <a:pt x="81" y="161"/>
                  <a:pt x="82" y="163"/>
                  <a:pt x="81" y="163"/>
                </a:cubicBezTo>
                <a:close/>
                <a:moveTo>
                  <a:pt x="95" y="192"/>
                </a:moveTo>
                <a:cubicBezTo>
                  <a:pt x="95" y="192"/>
                  <a:pt x="95" y="192"/>
                  <a:pt x="94" y="192"/>
                </a:cubicBezTo>
                <a:cubicBezTo>
                  <a:pt x="94" y="192"/>
                  <a:pt x="94" y="193"/>
                  <a:pt x="94" y="193"/>
                </a:cubicBezTo>
                <a:cubicBezTo>
                  <a:pt x="93" y="193"/>
                  <a:pt x="93" y="194"/>
                  <a:pt x="94" y="194"/>
                </a:cubicBezTo>
                <a:cubicBezTo>
                  <a:pt x="93" y="194"/>
                  <a:pt x="91" y="196"/>
                  <a:pt x="91" y="197"/>
                </a:cubicBezTo>
                <a:cubicBezTo>
                  <a:pt x="91" y="197"/>
                  <a:pt x="91" y="197"/>
                  <a:pt x="91" y="197"/>
                </a:cubicBezTo>
                <a:cubicBezTo>
                  <a:pt x="91" y="198"/>
                  <a:pt x="90" y="198"/>
                  <a:pt x="90" y="199"/>
                </a:cubicBezTo>
                <a:cubicBezTo>
                  <a:pt x="91" y="197"/>
                  <a:pt x="92" y="197"/>
                  <a:pt x="93" y="197"/>
                </a:cubicBezTo>
                <a:cubicBezTo>
                  <a:pt x="93" y="197"/>
                  <a:pt x="93" y="197"/>
                  <a:pt x="93" y="196"/>
                </a:cubicBezTo>
                <a:cubicBezTo>
                  <a:pt x="93" y="196"/>
                  <a:pt x="94" y="195"/>
                  <a:pt x="94" y="195"/>
                </a:cubicBezTo>
                <a:cubicBezTo>
                  <a:pt x="94" y="195"/>
                  <a:pt x="94" y="195"/>
                  <a:pt x="94" y="196"/>
                </a:cubicBezTo>
                <a:cubicBezTo>
                  <a:pt x="95" y="194"/>
                  <a:pt x="95" y="192"/>
                  <a:pt x="96" y="193"/>
                </a:cubicBezTo>
                <a:cubicBezTo>
                  <a:pt x="96" y="193"/>
                  <a:pt x="96" y="193"/>
                  <a:pt x="96" y="193"/>
                </a:cubicBezTo>
                <a:cubicBezTo>
                  <a:pt x="97" y="193"/>
                  <a:pt x="97" y="193"/>
                  <a:pt x="97" y="192"/>
                </a:cubicBezTo>
                <a:cubicBezTo>
                  <a:pt x="96" y="193"/>
                  <a:pt x="97" y="192"/>
                  <a:pt x="96" y="192"/>
                </a:cubicBezTo>
                <a:cubicBezTo>
                  <a:pt x="96" y="193"/>
                  <a:pt x="96" y="192"/>
                  <a:pt x="95" y="192"/>
                </a:cubicBezTo>
                <a:close/>
                <a:moveTo>
                  <a:pt x="65" y="175"/>
                </a:moveTo>
                <a:cubicBezTo>
                  <a:pt x="64" y="175"/>
                  <a:pt x="64" y="175"/>
                  <a:pt x="63" y="175"/>
                </a:cubicBezTo>
                <a:cubicBezTo>
                  <a:pt x="63" y="175"/>
                  <a:pt x="63" y="175"/>
                  <a:pt x="63" y="176"/>
                </a:cubicBezTo>
                <a:cubicBezTo>
                  <a:pt x="64" y="176"/>
                  <a:pt x="64" y="176"/>
                  <a:pt x="64" y="177"/>
                </a:cubicBezTo>
                <a:cubicBezTo>
                  <a:pt x="65" y="175"/>
                  <a:pt x="66" y="175"/>
                  <a:pt x="67" y="173"/>
                </a:cubicBezTo>
                <a:cubicBezTo>
                  <a:pt x="65" y="173"/>
                  <a:pt x="66" y="174"/>
                  <a:pt x="65" y="175"/>
                </a:cubicBezTo>
                <a:close/>
                <a:moveTo>
                  <a:pt x="45" y="240"/>
                </a:moveTo>
                <a:cubicBezTo>
                  <a:pt x="46" y="241"/>
                  <a:pt x="46" y="241"/>
                  <a:pt x="46" y="241"/>
                </a:cubicBezTo>
                <a:cubicBezTo>
                  <a:pt x="45" y="241"/>
                  <a:pt x="45" y="242"/>
                  <a:pt x="44" y="243"/>
                </a:cubicBezTo>
                <a:cubicBezTo>
                  <a:pt x="44" y="243"/>
                  <a:pt x="43" y="243"/>
                  <a:pt x="43" y="243"/>
                </a:cubicBezTo>
                <a:cubicBezTo>
                  <a:pt x="43" y="244"/>
                  <a:pt x="43" y="244"/>
                  <a:pt x="42" y="245"/>
                </a:cubicBezTo>
                <a:cubicBezTo>
                  <a:pt x="43" y="245"/>
                  <a:pt x="43" y="245"/>
                  <a:pt x="44" y="244"/>
                </a:cubicBezTo>
                <a:cubicBezTo>
                  <a:pt x="44" y="244"/>
                  <a:pt x="44" y="244"/>
                  <a:pt x="44" y="244"/>
                </a:cubicBezTo>
                <a:cubicBezTo>
                  <a:pt x="44" y="244"/>
                  <a:pt x="45" y="243"/>
                  <a:pt x="45" y="244"/>
                </a:cubicBezTo>
                <a:cubicBezTo>
                  <a:pt x="45" y="241"/>
                  <a:pt x="47" y="241"/>
                  <a:pt x="48" y="239"/>
                </a:cubicBezTo>
                <a:cubicBezTo>
                  <a:pt x="47" y="238"/>
                  <a:pt x="48" y="238"/>
                  <a:pt x="48" y="237"/>
                </a:cubicBezTo>
                <a:cubicBezTo>
                  <a:pt x="47" y="238"/>
                  <a:pt x="47" y="240"/>
                  <a:pt x="45" y="240"/>
                </a:cubicBezTo>
                <a:close/>
                <a:moveTo>
                  <a:pt x="820" y="180"/>
                </a:moveTo>
                <a:cubicBezTo>
                  <a:pt x="820" y="181"/>
                  <a:pt x="820" y="181"/>
                  <a:pt x="820" y="181"/>
                </a:cubicBezTo>
                <a:cubicBezTo>
                  <a:pt x="821" y="181"/>
                  <a:pt x="820" y="180"/>
                  <a:pt x="820" y="180"/>
                </a:cubicBezTo>
                <a:close/>
                <a:moveTo>
                  <a:pt x="866" y="171"/>
                </a:moveTo>
                <a:cubicBezTo>
                  <a:pt x="865" y="171"/>
                  <a:pt x="865" y="172"/>
                  <a:pt x="865" y="172"/>
                </a:cubicBezTo>
                <a:cubicBezTo>
                  <a:pt x="865" y="172"/>
                  <a:pt x="866" y="172"/>
                  <a:pt x="866" y="171"/>
                </a:cubicBezTo>
                <a:close/>
                <a:moveTo>
                  <a:pt x="867" y="170"/>
                </a:moveTo>
                <a:cubicBezTo>
                  <a:pt x="867" y="170"/>
                  <a:pt x="866" y="171"/>
                  <a:pt x="866" y="171"/>
                </a:cubicBezTo>
                <a:cubicBezTo>
                  <a:pt x="867" y="171"/>
                  <a:pt x="867" y="170"/>
                  <a:pt x="867" y="170"/>
                </a:cubicBezTo>
                <a:close/>
                <a:moveTo>
                  <a:pt x="861" y="164"/>
                </a:moveTo>
                <a:cubicBezTo>
                  <a:pt x="861" y="164"/>
                  <a:pt x="861" y="165"/>
                  <a:pt x="861" y="165"/>
                </a:cubicBezTo>
                <a:cubicBezTo>
                  <a:pt x="861" y="164"/>
                  <a:pt x="861" y="164"/>
                  <a:pt x="861" y="164"/>
                </a:cubicBezTo>
                <a:close/>
                <a:moveTo>
                  <a:pt x="868" y="162"/>
                </a:moveTo>
                <a:cubicBezTo>
                  <a:pt x="868" y="163"/>
                  <a:pt x="868" y="163"/>
                  <a:pt x="868" y="164"/>
                </a:cubicBezTo>
                <a:cubicBezTo>
                  <a:pt x="868" y="163"/>
                  <a:pt x="868" y="162"/>
                  <a:pt x="868" y="162"/>
                </a:cubicBezTo>
                <a:close/>
                <a:moveTo>
                  <a:pt x="837" y="147"/>
                </a:moveTo>
                <a:cubicBezTo>
                  <a:pt x="837" y="148"/>
                  <a:pt x="837" y="150"/>
                  <a:pt x="836" y="151"/>
                </a:cubicBezTo>
                <a:cubicBezTo>
                  <a:pt x="837" y="150"/>
                  <a:pt x="837" y="148"/>
                  <a:pt x="837" y="147"/>
                </a:cubicBezTo>
                <a:close/>
                <a:moveTo>
                  <a:pt x="852" y="150"/>
                </a:moveTo>
                <a:cubicBezTo>
                  <a:pt x="852" y="149"/>
                  <a:pt x="852" y="149"/>
                  <a:pt x="852" y="149"/>
                </a:cubicBezTo>
                <a:cubicBezTo>
                  <a:pt x="852" y="148"/>
                  <a:pt x="853" y="145"/>
                  <a:pt x="852" y="146"/>
                </a:cubicBezTo>
                <a:cubicBezTo>
                  <a:pt x="852" y="147"/>
                  <a:pt x="851" y="150"/>
                  <a:pt x="851" y="151"/>
                </a:cubicBezTo>
                <a:cubicBezTo>
                  <a:pt x="852" y="151"/>
                  <a:pt x="852" y="150"/>
                  <a:pt x="852" y="150"/>
                </a:cubicBezTo>
                <a:close/>
                <a:moveTo>
                  <a:pt x="857" y="134"/>
                </a:moveTo>
                <a:cubicBezTo>
                  <a:pt x="857" y="134"/>
                  <a:pt x="857" y="134"/>
                  <a:pt x="857" y="134"/>
                </a:cubicBezTo>
                <a:cubicBezTo>
                  <a:pt x="857" y="135"/>
                  <a:pt x="857" y="135"/>
                  <a:pt x="857" y="135"/>
                </a:cubicBezTo>
                <a:lnTo>
                  <a:pt x="857" y="134"/>
                </a:lnTo>
                <a:close/>
                <a:moveTo>
                  <a:pt x="855" y="121"/>
                </a:moveTo>
                <a:cubicBezTo>
                  <a:pt x="855" y="119"/>
                  <a:pt x="855" y="121"/>
                  <a:pt x="855" y="122"/>
                </a:cubicBezTo>
                <a:cubicBezTo>
                  <a:pt x="854" y="122"/>
                  <a:pt x="855" y="122"/>
                  <a:pt x="855" y="122"/>
                </a:cubicBezTo>
                <a:cubicBezTo>
                  <a:pt x="854" y="123"/>
                  <a:pt x="853" y="126"/>
                  <a:pt x="854" y="127"/>
                </a:cubicBezTo>
                <a:cubicBezTo>
                  <a:pt x="854" y="125"/>
                  <a:pt x="855" y="123"/>
                  <a:pt x="855" y="121"/>
                </a:cubicBezTo>
                <a:close/>
                <a:moveTo>
                  <a:pt x="861" y="127"/>
                </a:moveTo>
                <a:cubicBezTo>
                  <a:pt x="861" y="127"/>
                  <a:pt x="861" y="128"/>
                  <a:pt x="861" y="128"/>
                </a:cubicBezTo>
                <a:cubicBezTo>
                  <a:pt x="862" y="128"/>
                  <a:pt x="862" y="127"/>
                  <a:pt x="861" y="127"/>
                </a:cubicBezTo>
                <a:close/>
                <a:moveTo>
                  <a:pt x="843" y="120"/>
                </a:moveTo>
                <a:cubicBezTo>
                  <a:pt x="843" y="121"/>
                  <a:pt x="842" y="121"/>
                  <a:pt x="842" y="122"/>
                </a:cubicBezTo>
                <a:cubicBezTo>
                  <a:pt x="843" y="121"/>
                  <a:pt x="843" y="120"/>
                  <a:pt x="843" y="120"/>
                </a:cubicBezTo>
                <a:close/>
                <a:moveTo>
                  <a:pt x="859" y="124"/>
                </a:moveTo>
                <a:cubicBezTo>
                  <a:pt x="859" y="125"/>
                  <a:pt x="859" y="126"/>
                  <a:pt x="859" y="126"/>
                </a:cubicBezTo>
                <a:cubicBezTo>
                  <a:pt x="859" y="125"/>
                  <a:pt x="860" y="124"/>
                  <a:pt x="859" y="124"/>
                </a:cubicBezTo>
                <a:close/>
                <a:moveTo>
                  <a:pt x="862" y="124"/>
                </a:moveTo>
                <a:cubicBezTo>
                  <a:pt x="862" y="124"/>
                  <a:pt x="861" y="125"/>
                  <a:pt x="862" y="126"/>
                </a:cubicBezTo>
                <a:cubicBezTo>
                  <a:pt x="862" y="125"/>
                  <a:pt x="862" y="124"/>
                  <a:pt x="862" y="124"/>
                </a:cubicBezTo>
                <a:close/>
                <a:moveTo>
                  <a:pt x="839" y="118"/>
                </a:moveTo>
                <a:cubicBezTo>
                  <a:pt x="839" y="118"/>
                  <a:pt x="839" y="119"/>
                  <a:pt x="839" y="119"/>
                </a:cubicBezTo>
                <a:cubicBezTo>
                  <a:pt x="839" y="119"/>
                  <a:pt x="839" y="118"/>
                  <a:pt x="839" y="118"/>
                </a:cubicBezTo>
                <a:close/>
                <a:moveTo>
                  <a:pt x="844" y="116"/>
                </a:moveTo>
                <a:cubicBezTo>
                  <a:pt x="843" y="117"/>
                  <a:pt x="843" y="119"/>
                  <a:pt x="843" y="119"/>
                </a:cubicBezTo>
                <a:cubicBezTo>
                  <a:pt x="843" y="118"/>
                  <a:pt x="844" y="117"/>
                  <a:pt x="844" y="116"/>
                </a:cubicBezTo>
                <a:close/>
                <a:moveTo>
                  <a:pt x="862" y="120"/>
                </a:moveTo>
                <a:cubicBezTo>
                  <a:pt x="862" y="121"/>
                  <a:pt x="861" y="122"/>
                  <a:pt x="862" y="123"/>
                </a:cubicBezTo>
                <a:cubicBezTo>
                  <a:pt x="862" y="122"/>
                  <a:pt x="863" y="121"/>
                  <a:pt x="862" y="120"/>
                </a:cubicBezTo>
                <a:close/>
                <a:moveTo>
                  <a:pt x="855" y="118"/>
                </a:moveTo>
                <a:cubicBezTo>
                  <a:pt x="855" y="118"/>
                  <a:pt x="855" y="119"/>
                  <a:pt x="855" y="119"/>
                </a:cubicBezTo>
                <a:cubicBezTo>
                  <a:pt x="855" y="119"/>
                  <a:pt x="856" y="118"/>
                  <a:pt x="855" y="118"/>
                </a:cubicBezTo>
                <a:close/>
                <a:moveTo>
                  <a:pt x="858" y="117"/>
                </a:moveTo>
                <a:cubicBezTo>
                  <a:pt x="857" y="117"/>
                  <a:pt x="857" y="118"/>
                  <a:pt x="857" y="118"/>
                </a:cubicBezTo>
                <a:cubicBezTo>
                  <a:pt x="857" y="118"/>
                  <a:pt x="858" y="117"/>
                  <a:pt x="858" y="117"/>
                </a:cubicBezTo>
                <a:close/>
                <a:moveTo>
                  <a:pt x="860" y="116"/>
                </a:moveTo>
                <a:cubicBezTo>
                  <a:pt x="860" y="116"/>
                  <a:pt x="860" y="116"/>
                  <a:pt x="860" y="116"/>
                </a:cubicBezTo>
                <a:cubicBezTo>
                  <a:pt x="859" y="115"/>
                  <a:pt x="859" y="117"/>
                  <a:pt x="859" y="117"/>
                </a:cubicBezTo>
                <a:cubicBezTo>
                  <a:pt x="860" y="117"/>
                  <a:pt x="859" y="117"/>
                  <a:pt x="860" y="116"/>
                </a:cubicBezTo>
                <a:close/>
                <a:moveTo>
                  <a:pt x="849" y="110"/>
                </a:moveTo>
                <a:cubicBezTo>
                  <a:pt x="848" y="113"/>
                  <a:pt x="849" y="111"/>
                  <a:pt x="849" y="110"/>
                </a:cubicBezTo>
                <a:close/>
                <a:moveTo>
                  <a:pt x="845" y="105"/>
                </a:moveTo>
                <a:cubicBezTo>
                  <a:pt x="844" y="106"/>
                  <a:pt x="844" y="106"/>
                  <a:pt x="844" y="107"/>
                </a:cubicBezTo>
                <a:cubicBezTo>
                  <a:pt x="844" y="107"/>
                  <a:pt x="845" y="105"/>
                  <a:pt x="845" y="105"/>
                </a:cubicBezTo>
                <a:close/>
                <a:moveTo>
                  <a:pt x="844" y="105"/>
                </a:moveTo>
                <a:cubicBezTo>
                  <a:pt x="843" y="105"/>
                  <a:pt x="843" y="106"/>
                  <a:pt x="843" y="106"/>
                </a:cubicBezTo>
                <a:lnTo>
                  <a:pt x="844" y="105"/>
                </a:lnTo>
                <a:close/>
                <a:moveTo>
                  <a:pt x="836" y="101"/>
                </a:moveTo>
                <a:cubicBezTo>
                  <a:pt x="836" y="102"/>
                  <a:pt x="836" y="102"/>
                  <a:pt x="836" y="102"/>
                </a:cubicBezTo>
                <a:cubicBezTo>
                  <a:pt x="836" y="102"/>
                  <a:pt x="836" y="101"/>
                  <a:pt x="836" y="101"/>
                </a:cubicBezTo>
                <a:close/>
                <a:moveTo>
                  <a:pt x="838" y="98"/>
                </a:moveTo>
                <a:cubicBezTo>
                  <a:pt x="839" y="95"/>
                  <a:pt x="838" y="96"/>
                  <a:pt x="838" y="98"/>
                </a:cubicBezTo>
                <a:close/>
                <a:moveTo>
                  <a:pt x="828" y="135"/>
                </a:moveTo>
                <a:cubicBezTo>
                  <a:pt x="828" y="136"/>
                  <a:pt x="828" y="137"/>
                  <a:pt x="827" y="137"/>
                </a:cubicBezTo>
                <a:cubicBezTo>
                  <a:pt x="828" y="138"/>
                  <a:pt x="828" y="138"/>
                  <a:pt x="828" y="138"/>
                </a:cubicBezTo>
                <a:cubicBezTo>
                  <a:pt x="828" y="137"/>
                  <a:pt x="829" y="136"/>
                  <a:pt x="828" y="135"/>
                </a:cubicBezTo>
                <a:close/>
                <a:moveTo>
                  <a:pt x="846" y="121"/>
                </a:moveTo>
                <a:cubicBezTo>
                  <a:pt x="847" y="121"/>
                  <a:pt x="846" y="122"/>
                  <a:pt x="846" y="123"/>
                </a:cubicBezTo>
                <a:cubicBezTo>
                  <a:pt x="847" y="121"/>
                  <a:pt x="848" y="117"/>
                  <a:pt x="848" y="115"/>
                </a:cubicBezTo>
                <a:cubicBezTo>
                  <a:pt x="848" y="117"/>
                  <a:pt x="846" y="118"/>
                  <a:pt x="847" y="119"/>
                </a:cubicBezTo>
                <a:cubicBezTo>
                  <a:pt x="847" y="119"/>
                  <a:pt x="847" y="119"/>
                  <a:pt x="847" y="118"/>
                </a:cubicBezTo>
                <a:cubicBezTo>
                  <a:pt x="846" y="119"/>
                  <a:pt x="846" y="120"/>
                  <a:pt x="846" y="121"/>
                </a:cubicBezTo>
                <a:cubicBezTo>
                  <a:pt x="846" y="121"/>
                  <a:pt x="846" y="120"/>
                  <a:pt x="846" y="120"/>
                </a:cubicBezTo>
                <a:cubicBezTo>
                  <a:pt x="846" y="121"/>
                  <a:pt x="845" y="121"/>
                  <a:pt x="845" y="121"/>
                </a:cubicBezTo>
                <a:cubicBezTo>
                  <a:pt x="846" y="122"/>
                  <a:pt x="846" y="121"/>
                  <a:pt x="846" y="121"/>
                </a:cubicBezTo>
                <a:close/>
                <a:moveTo>
                  <a:pt x="860" y="122"/>
                </a:moveTo>
                <a:cubicBezTo>
                  <a:pt x="860" y="122"/>
                  <a:pt x="859" y="123"/>
                  <a:pt x="860" y="123"/>
                </a:cubicBezTo>
                <a:cubicBezTo>
                  <a:pt x="860" y="123"/>
                  <a:pt x="860" y="123"/>
                  <a:pt x="860" y="123"/>
                </a:cubicBezTo>
                <a:cubicBezTo>
                  <a:pt x="859" y="124"/>
                  <a:pt x="860" y="122"/>
                  <a:pt x="860" y="122"/>
                </a:cubicBezTo>
                <a:close/>
                <a:moveTo>
                  <a:pt x="861" y="115"/>
                </a:moveTo>
                <a:cubicBezTo>
                  <a:pt x="861" y="115"/>
                  <a:pt x="861" y="115"/>
                  <a:pt x="861" y="115"/>
                </a:cubicBezTo>
                <a:cubicBezTo>
                  <a:pt x="862" y="117"/>
                  <a:pt x="859" y="120"/>
                  <a:pt x="860" y="122"/>
                </a:cubicBezTo>
                <a:cubicBezTo>
                  <a:pt x="860" y="118"/>
                  <a:pt x="862" y="115"/>
                  <a:pt x="862" y="112"/>
                </a:cubicBezTo>
                <a:cubicBezTo>
                  <a:pt x="862" y="112"/>
                  <a:pt x="862" y="111"/>
                  <a:pt x="862" y="111"/>
                </a:cubicBezTo>
                <a:cubicBezTo>
                  <a:pt x="862" y="110"/>
                  <a:pt x="864" y="107"/>
                  <a:pt x="863" y="106"/>
                </a:cubicBezTo>
                <a:cubicBezTo>
                  <a:pt x="863" y="107"/>
                  <a:pt x="862" y="108"/>
                  <a:pt x="862" y="110"/>
                </a:cubicBezTo>
                <a:cubicBezTo>
                  <a:pt x="861" y="109"/>
                  <a:pt x="861" y="109"/>
                  <a:pt x="861" y="109"/>
                </a:cubicBezTo>
                <a:cubicBezTo>
                  <a:pt x="862" y="111"/>
                  <a:pt x="861" y="114"/>
                  <a:pt x="861" y="115"/>
                </a:cubicBezTo>
                <a:close/>
                <a:moveTo>
                  <a:pt x="842" y="104"/>
                </a:moveTo>
                <a:cubicBezTo>
                  <a:pt x="842" y="105"/>
                  <a:pt x="842" y="105"/>
                  <a:pt x="842" y="106"/>
                </a:cubicBezTo>
                <a:cubicBezTo>
                  <a:pt x="843" y="105"/>
                  <a:pt x="842" y="104"/>
                  <a:pt x="842" y="104"/>
                </a:cubicBezTo>
                <a:close/>
                <a:moveTo>
                  <a:pt x="707" y="252"/>
                </a:moveTo>
                <a:cubicBezTo>
                  <a:pt x="708" y="252"/>
                  <a:pt x="709" y="252"/>
                  <a:pt x="710" y="253"/>
                </a:cubicBezTo>
                <a:cubicBezTo>
                  <a:pt x="710" y="254"/>
                  <a:pt x="709" y="255"/>
                  <a:pt x="710" y="256"/>
                </a:cubicBezTo>
                <a:cubicBezTo>
                  <a:pt x="712" y="257"/>
                  <a:pt x="715" y="253"/>
                  <a:pt x="715" y="256"/>
                </a:cubicBezTo>
                <a:cubicBezTo>
                  <a:pt x="717" y="258"/>
                  <a:pt x="720" y="259"/>
                  <a:pt x="723" y="259"/>
                </a:cubicBezTo>
                <a:cubicBezTo>
                  <a:pt x="725" y="260"/>
                  <a:pt x="726" y="261"/>
                  <a:pt x="728" y="262"/>
                </a:cubicBezTo>
                <a:cubicBezTo>
                  <a:pt x="730" y="262"/>
                  <a:pt x="733" y="262"/>
                  <a:pt x="734" y="263"/>
                </a:cubicBezTo>
                <a:cubicBezTo>
                  <a:pt x="736" y="263"/>
                  <a:pt x="737" y="264"/>
                  <a:pt x="739" y="265"/>
                </a:cubicBezTo>
                <a:cubicBezTo>
                  <a:pt x="744" y="267"/>
                  <a:pt x="749" y="267"/>
                  <a:pt x="753" y="269"/>
                </a:cubicBezTo>
                <a:cubicBezTo>
                  <a:pt x="756" y="269"/>
                  <a:pt x="760" y="271"/>
                  <a:pt x="762" y="272"/>
                </a:cubicBezTo>
                <a:cubicBezTo>
                  <a:pt x="765" y="272"/>
                  <a:pt x="768" y="274"/>
                  <a:pt x="771" y="275"/>
                </a:cubicBezTo>
                <a:cubicBezTo>
                  <a:pt x="772" y="275"/>
                  <a:pt x="774" y="275"/>
                  <a:pt x="776" y="276"/>
                </a:cubicBezTo>
                <a:cubicBezTo>
                  <a:pt x="776" y="276"/>
                  <a:pt x="777" y="276"/>
                  <a:pt x="777" y="276"/>
                </a:cubicBezTo>
                <a:cubicBezTo>
                  <a:pt x="779" y="277"/>
                  <a:pt x="781" y="277"/>
                  <a:pt x="782" y="277"/>
                </a:cubicBezTo>
                <a:cubicBezTo>
                  <a:pt x="784" y="278"/>
                  <a:pt x="785" y="279"/>
                  <a:pt x="787" y="279"/>
                </a:cubicBezTo>
                <a:cubicBezTo>
                  <a:pt x="789" y="280"/>
                  <a:pt x="792" y="281"/>
                  <a:pt x="795" y="281"/>
                </a:cubicBezTo>
                <a:cubicBezTo>
                  <a:pt x="796" y="282"/>
                  <a:pt x="798" y="282"/>
                  <a:pt x="799" y="282"/>
                </a:cubicBezTo>
                <a:cubicBezTo>
                  <a:pt x="800" y="283"/>
                  <a:pt x="800" y="283"/>
                  <a:pt x="801" y="283"/>
                </a:cubicBezTo>
                <a:cubicBezTo>
                  <a:pt x="802" y="283"/>
                  <a:pt x="802" y="283"/>
                  <a:pt x="802" y="283"/>
                </a:cubicBezTo>
                <a:cubicBezTo>
                  <a:pt x="803" y="284"/>
                  <a:pt x="803" y="284"/>
                  <a:pt x="803" y="284"/>
                </a:cubicBezTo>
                <a:cubicBezTo>
                  <a:pt x="803" y="284"/>
                  <a:pt x="803" y="284"/>
                  <a:pt x="803" y="284"/>
                </a:cubicBezTo>
                <a:cubicBezTo>
                  <a:pt x="803" y="284"/>
                  <a:pt x="803" y="284"/>
                  <a:pt x="803" y="284"/>
                </a:cubicBezTo>
                <a:cubicBezTo>
                  <a:pt x="804" y="285"/>
                  <a:pt x="805" y="284"/>
                  <a:pt x="806" y="285"/>
                </a:cubicBezTo>
                <a:cubicBezTo>
                  <a:pt x="807" y="285"/>
                  <a:pt x="808" y="286"/>
                  <a:pt x="809" y="287"/>
                </a:cubicBezTo>
                <a:cubicBezTo>
                  <a:pt x="810" y="286"/>
                  <a:pt x="811" y="287"/>
                  <a:pt x="812" y="288"/>
                </a:cubicBezTo>
                <a:cubicBezTo>
                  <a:pt x="813" y="288"/>
                  <a:pt x="813" y="288"/>
                  <a:pt x="813" y="288"/>
                </a:cubicBezTo>
                <a:cubicBezTo>
                  <a:pt x="813" y="288"/>
                  <a:pt x="813" y="287"/>
                  <a:pt x="813" y="287"/>
                </a:cubicBezTo>
                <a:cubicBezTo>
                  <a:pt x="813" y="287"/>
                  <a:pt x="813" y="287"/>
                  <a:pt x="813" y="286"/>
                </a:cubicBezTo>
                <a:cubicBezTo>
                  <a:pt x="813" y="286"/>
                  <a:pt x="813" y="286"/>
                  <a:pt x="813" y="286"/>
                </a:cubicBezTo>
                <a:cubicBezTo>
                  <a:pt x="813" y="285"/>
                  <a:pt x="813" y="285"/>
                  <a:pt x="813" y="284"/>
                </a:cubicBezTo>
                <a:cubicBezTo>
                  <a:pt x="813" y="282"/>
                  <a:pt x="813" y="282"/>
                  <a:pt x="813" y="282"/>
                </a:cubicBezTo>
                <a:cubicBezTo>
                  <a:pt x="813" y="282"/>
                  <a:pt x="812" y="281"/>
                  <a:pt x="812" y="280"/>
                </a:cubicBezTo>
                <a:cubicBezTo>
                  <a:pt x="812" y="280"/>
                  <a:pt x="813" y="280"/>
                  <a:pt x="813" y="279"/>
                </a:cubicBezTo>
                <a:cubicBezTo>
                  <a:pt x="813" y="279"/>
                  <a:pt x="812" y="279"/>
                  <a:pt x="812" y="279"/>
                </a:cubicBezTo>
                <a:cubicBezTo>
                  <a:pt x="812" y="278"/>
                  <a:pt x="812" y="278"/>
                  <a:pt x="812" y="278"/>
                </a:cubicBezTo>
                <a:cubicBezTo>
                  <a:pt x="812" y="277"/>
                  <a:pt x="812" y="277"/>
                  <a:pt x="812" y="277"/>
                </a:cubicBezTo>
                <a:cubicBezTo>
                  <a:pt x="812" y="276"/>
                  <a:pt x="812" y="276"/>
                  <a:pt x="812" y="275"/>
                </a:cubicBezTo>
                <a:cubicBezTo>
                  <a:pt x="813" y="270"/>
                  <a:pt x="813" y="265"/>
                  <a:pt x="813" y="259"/>
                </a:cubicBezTo>
                <a:cubicBezTo>
                  <a:pt x="813" y="254"/>
                  <a:pt x="813" y="250"/>
                  <a:pt x="813" y="245"/>
                </a:cubicBezTo>
                <a:cubicBezTo>
                  <a:pt x="815" y="226"/>
                  <a:pt x="815" y="226"/>
                  <a:pt x="815" y="226"/>
                </a:cubicBezTo>
                <a:cubicBezTo>
                  <a:pt x="815" y="219"/>
                  <a:pt x="816" y="212"/>
                  <a:pt x="817" y="206"/>
                </a:cubicBezTo>
                <a:cubicBezTo>
                  <a:pt x="817" y="206"/>
                  <a:pt x="818" y="205"/>
                  <a:pt x="818" y="205"/>
                </a:cubicBezTo>
                <a:cubicBezTo>
                  <a:pt x="818" y="204"/>
                  <a:pt x="817" y="204"/>
                  <a:pt x="818" y="204"/>
                </a:cubicBezTo>
                <a:cubicBezTo>
                  <a:pt x="818" y="203"/>
                  <a:pt x="818" y="203"/>
                  <a:pt x="818" y="203"/>
                </a:cubicBezTo>
                <a:cubicBezTo>
                  <a:pt x="819" y="197"/>
                  <a:pt x="820" y="192"/>
                  <a:pt x="822" y="186"/>
                </a:cubicBezTo>
                <a:cubicBezTo>
                  <a:pt x="822" y="185"/>
                  <a:pt x="822" y="186"/>
                  <a:pt x="822" y="186"/>
                </a:cubicBezTo>
                <a:cubicBezTo>
                  <a:pt x="823" y="183"/>
                  <a:pt x="824" y="178"/>
                  <a:pt x="825" y="175"/>
                </a:cubicBezTo>
                <a:cubicBezTo>
                  <a:pt x="825" y="173"/>
                  <a:pt x="825" y="171"/>
                  <a:pt x="826" y="170"/>
                </a:cubicBezTo>
                <a:cubicBezTo>
                  <a:pt x="826" y="169"/>
                  <a:pt x="825" y="169"/>
                  <a:pt x="825" y="169"/>
                </a:cubicBezTo>
                <a:cubicBezTo>
                  <a:pt x="826" y="169"/>
                  <a:pt x="826" y="169"/>
                  <a:pt x="826" y="169"/>
                </a:cubicBezTo>
                <a:cubicBezTo>
                  <a:pt x="826" y="167"/>
                  <a:pt x="826" y="167"/>
                  <a:pt x="826" y="167"/>
                </a:cubicBezTo>
                <a:cubicBezTo>
                  <a:pt x="827" y="164"/>
                  <a:pt x="828" y="160"/>
                  <a:pt x="829" y="156"/>
                </a:cubicBezTo>
                <a:cubicBezTo>
                  <a:pt x="829" y="155"/>
                  <a:pt x="829" y="155"/>
                  <a:pt x="829" y="154"/>
                </a:cubicBezTo>
                <a:cubicBezTo>
                  <a:pt x="830" y="154"/>
                  <a:pt x="830" y="154"/>
                  <a:pt x="829" y="153"/>
                </a:cubicBezTo>
                <a:cubicBezTo>
                  <a:pt x="829" y="153"/>
                  <a:pt x="830" y="151"/>
                  <a:pt x="830" y="152"/>
                </a:cubicBezTo>
                <a:cubicBezTo>
                  <a:pt x="830" y="151"/>
                  <a:pt x="830" y="152"/>
                  <a:pt x="830" y="152"/>
                </a:cubicBezTo>
                <a:cubicBezTo>
                  <a:pt x="831" y="151"/>
                  <a:pt x="831" y="149"/>
                  <a:pt x="831" y="147"/>
                </a:cubicBezTo>
                <a:cubicBezTo>
                  <a:pt x="831" y="146"/>
                  <a:pt x="832" y="144"/>
                  <a:pt x="833" y="142"/>
                </a:cubicBezTo>
                <a:cubicBezTo>
                  <a:pt x="833" y="144"/>
                  <a:pt x="833" y="146"/>
                  <a:pt x="835" y="147"/>
                </a:cubicBezTo>
                <a:cubicBezTo>
                  <a:pt x="836" y="145"/>
                  <a:pt x="836" y="141"/>
                  <a:pt x="837" y="140"/>
                </a:cubicBezTo>
                <a:cubicBezTo>
                  <a:pt x="838" y="135"/>
                  <a:pt x="839" y="130"/>
                  <a:pt x="840" y="125"/>
                </a:cubicBezTo>
                <a:cubicBezTo>
                  <a:pt x="840" y="124"/>
                  <a:pt x="840" y="124"/>
                  <a:pt x="840" y="124"/>
                </a:cubicBezTo>
                <a:cubicBezTo>
                  <a:pt x="842" y="119"/>
                  <a:pt x="842" y="114"/>
                  <a:pt x="844" y="108"/>
                </a:cubicBezTo>
                <a:cubicBezTo>
                  <a:pt x="842" y="119"/>
                  <a:pt x="839" y="128"/>
                  <a:pt x="838" y="138"/>
                </a:cubicBezTo>
                <a:cubicBezTo>
                  <a:pt x="837" y="140"/>
                  <a:pt x="836" y="146"/>
                  <a:pt x="835" y="150"/>
                </a:cubicBezTo>
                <a:cubicBezTo>
                  <a:pt x="835" y="152"/>
                  <a:pt x="836" y="153"/>
                  <a:pt x="838" y="152"/>
                </a:cubicBezTo>
                <a:cubicBezTo>
                  <a:pt x="840" y="150"/>
                  <a:pt x="839" y="147"/>
                  <a:pt x="840" y="145"/>
                </a:cubicBezTo>
                <a:cubicBezTo>
                  <a:pt x="841" y="145"/>
                  <a:pt x="841" y="144"/>
                  <a:pt x="842" y="145"/>
                </a:cubicBezTo>
                <a:cubicBezTo>
                  <a:pt x="842" y="150"/>
                  <a:pt x="840" y="156"/>
                  <a:pt x="840" y="160"/>
                </a:cubicBezTo>
                <a:cubicBezTo>
                  <a:pt x="840" y="161"/>
                  <a:pt x="840" y="162"/>
                  <a:pt x="840" y="163"/>
                </a:cubicBezTo>
                <a:cubicBezTo>
                  <a:pt x="840" y="163"/>
                  <a:pt x="840" y="164"/>
                  <a:pt x="841" y="164"/>
                </a:cubicBezTo>
                <a:cubicBezTo>
                  <a:pt x="841" y="164"/>
                  <a:pt x="841" y="164"/>
                  <a:pt x="842" y="164"/>
                </a:cubicBezTo>
                <a:cubicBezTo>
                  <a:pt x="842" y="159"/>
                  <a:pt x="846" y="156"/>
                  <a:pt x="846" y="151"/>
                </a:cubicBezTo>
                <a:cubicBezTo>
                  <a:pt x="847" y="150"/>
                  <a:pt x="848" y="149"/>
                  <a:pt x="849" y="149"/>
                </a:cubicBezTo>
                <a:cubicBezTo>
                  <a:pt x="849" y="147"/>
                  <a:pt x="850" y="145"/>
                  <a:pt x="850" y="143"/>
                </a:cubicBezTo>
                <a:cubicBezTo>
                  <a:pt x="850" y="142"/>
                  <a:pt x="850" y="142"/>
                  <a:pt x="850" y="142"/>
                </a:cubicBezTo>
                <a:cubicBezTo>
                  <a:pt x="851" y="137"/>
                  <a:pt x="851" y="133"/>
                  <a:pt x="853" y="129"/>
                </a:cubicBezTo>
                <a:cubicBezTo>
                  <a:pt x="853" y="133"/>
                  <a:pt x="852" y="136"/>
                  <a:pt x="851" y="140"/>
                </a:cubicBezTo>
                <a:cubicBezTo>
                  <a:pt x="851" y="140"/>
                  <a:pt x="852" y="141"/>
                  <a:pt x="852" y="141"/>
                </a:cubicBezTo>
                <a:cubicBezTo>
                  <a:pt x="851" y="144"/>
                  <a:pt x="850" y="149"/>
                  <a:pt x="849" y="152"/>
                </a:cubicBezTo>
                <a:cubicBezTo>
                  <a:pt x="850" y="153"/>
                  <a:pt x="851" y="153"/>
                  <a:pt x="851" y="152"/>
                </a:cubicBezTo>
                <a:cubicBezTo>
                  <a:pt x="851" y="152"/>
                  <a:pt x="851" y="153"/>
                  <a:pt x="851" y="153"/>
                </a:cubicBezTo>
                <a:cubicBezTo>
                  <a:pt x="851" y="153"/>
                  <a:pt x="851" y="153"/>
                  <a:pt x="852" y="153"/>
                </a:cubicBezTo>
                <a:cubicBezTo>
                  <a:pt x="851" y="155"/>
                  <a:pt x="851" y="155"/>
                  <a:pt x="851" y="157"/>
                </a:cubicBezTo>
                <a:cubicBezTo>
                  <a:pt x="851" y="158"/>
                  <a:pt x="851" y="158"/>
                  <a:pt x="852" y="158"/>
                </a:cubicBezTo>
                <a:cubicBezTo>
                  <a:pt x="852" y="156"/>
                  <a:pt x="853" y="155"/>
                  <a:pt x="853" y="153"/>
                </a:cubicBezTo>
                <a:cubicBezTo>
                  <a:pt x="853" y="152"/>
                  <a:pt x="853" y="151"/>
                  <a:pt x="853" y="151"/>
                </a:cubicBezTo>
                <a:cubicBezTo>
                  <a:pt x="853" y="150"/>
                  <a:pt x="853" y="150"/>
                  <a:pt x="854" y="150"/>
                </a:cubicBezTo>
                <a:cubicBezTo>
                  <a:pt x="854" y="149"/>
                  <a:pt x="853" y="149"/>
                  <a:pt x="853" y="148"/>
                </a:cubicBezTo>
                <a:cubicBezTo>
                  <a:pt x="853" y="148"/>
                  <a:pt x="854" y="148"/>
                  <a:pt x="854" y="147"/>
                </a:cubicBezTo>
                <a:cubicBezTo>
                  <a:pt x="855" y="145"/>
                  <a:pt x="854" y="143"/>
                  <a:pt x="855" y="141"/>
                </a:cubicBezTo>
                <a:cubicBezTo>
                  <a:pt x="855" y="140"/>
                  <a:pt x="856" y="139"/>
                  <a:pt x="857" y="137"/>
                </a:cubicBezTo>
                <a:cubicBezTo>
                  <a:pt x="857" y="138"/>
                  <a:pt x="856" y="139"/>
                  <a:pt x="856" y="140"/>
                </a:cubicBezTo>
                <a:cubicBezTo>
                  <a:pt x="855" y="144"/>
                  <a:pt x="856" y="148"/>
                  <a:pt x="855" y="151"/>
                </a:cubicBezTo>
                <a:cubicBezTo>
                  <a:pt x="856" y="152"/>
                  <a:pt x="856" y="151"/>
                  <a:pt x="857" y="151"/>
                </a:cubicBezTo>
                <a:cubicBezTo>
                  <a:pt x="857" y="150"/>
                  <a:pt x="857" y="149"/>
                  <a:pt x="857" y="148"/>
                </a:cubicBezTo>
                <a:cubicBezTo>
                  <a:pt x="857" y="148"/>
                  <a:pt x="857" y="149"/>
                  <a:pt x="857" y="148"/>
                </a:cubicBezTo>
                <a:cubicBezTo>
                  <a:pt x="857" y="146"/>
                  <a:pt x="857" y="144"/>
                  <a:pt x="858" y="141"/>
                </a:cubicBezTo>
                <a:cubicBezTo>
                  <a:pt x="858" y="141"/>
                  <a:pt x="858" y="140"/>
                  <a:pt x="859" y="141"/>
                </a:cubicBezTo>
                <a:cubicBezTo>
                  <a:pt x="859" y="140"/>
                  <a:pt x="859" y="140"/>
                  <a:pt x="860" y="140"/>
                </a:cubicBezTo>
                <a:cubicBezTo>
                  <a:pt x="860" y="139"/>
                  <a:pt x="859" y="140"/>
                  <a:pt x="859" y="140"/>
                </a:cubicBezTo>
                <a:cubicBezTo>
                  <a:pt x="860" y="139"/>
                  <a:pt x="859" y="138"/>
                  <a:pt x="860" y="138"/>
                </a:cubicBezTo>
                <a:cubicBezTo>
                  <a:pt x="860" y="134"/>
                  <a:pt x="861" y="132"/>
                  <a:pt x="861" y="128"/>
                </a:cubicBezTo>
                <a:cubicBezTo>
                  <a:pt x="861" y="131"/>
                  <a:pt x="861" y="134"/>
                  <a:pt x="860" y="137"/>
                </a:cubicBezTo>
                <a:cubicBezTo>
                  <a:pt x="860" y="138"/>
                  <a:pt x="861" y="137"/>
                  <a:pt x="861" y="138"/>
                </a:cubicBezTo>
                <a:cubicBezTo>
                  <a:pt x="861" y="139"/>
                  <a:pt x="860" y="139"/>
                  <a:pt x="860" y="140"/>
                </a:cubicBezTo>
                <a:cubicBezTo>
                  <a:pt x="860" y="141"/>
                  <a:pt x="860" y="142"/>
                  <a:pt x="860" y="143"/>
                </a:cubicBezTo>
                <a:cubicBezTo>
                  <a:pt x="860" y="144"/>
                  <a:pt x="859" y="145"/>
                  <a:pt x="859" y="146"/>
                </a:cubicBezTo>
                <a:cubicBezTo>
                  <a:pt x="860" y="147"/>
                  <a:pt x="860" y="148"/>
                  <a:pt x="860" y="149"/>
                </a:cubicBezTo>
                <a:cubicBezTo>
                  <a:pt x="860" y="150"/>
                  <a:pt x="860" y="149"/>
                  <a:pt x="860" y="150"/>
                </a:cubicBezTo>
                <a:cubicBezTo>
                  <a:pt x="861" y="151"/>
                  <a:pt x="861" y="150"/>
                  <a:pt x="862" y="150"/>
                </a:cubicBezTo>
                <a:cubicBezTo>
                  <a:pt x="862" y="151"/>
                  <a:pt x="861" y="150"/>
                  <a:pt x="861" y="151"/>
                </a:cubicBezTo>
                <a:cubicBezTo>
                  <a:pt x="861" y="151"/>
                  <a:pt x="861" y="152"/>
                  <a:pt x="862" y="152"/>
                </a:cubicBezTo>
                <a:cubicBezTo>
                  <a:pt x="861" y="154"/>
                  <a:pt x="861" y="155"/>
                  <a:pt x="861" y="157"/>
                </a:cubicBezTo>
                <a:cubicBezTo>
                  <a:pt x="861" y="157"/>
                  <a:pt x="861" y="156"/>
                  <a:pt x="861" y="157"/>
                </a:cubicBezTo>
                <a:cubicBezTo>
                  <a:pt x="861" y="157"/>
                  <a:pt x="861" y="160"/>
                  <a:pt x="861" y="160"/>
                </a:cubicBezTo>
                <a:cubicBezTo>
                  <a:pt x="861" y="162"/>
                  <a:pt x="861" y="163"/>
                  <a:pt x="860" y="165"/>
                </a:cubicBezTo>
                <a:cubicBezTo>
                  <a:pt x="860" y="166"/>
                  <a:pt x="861" y="165"/>
                  <a:pt x="861" y="166"/>
                </a:cubicBezTo>
                <a:cubicBezTo>
                  <a:pt x="861" y="167"/>
                  <a:pt x="861" y="168"/>
                  <a:pt x="860" y="169"/>
                </a:cubicBezTo>
                <a:cubicBezTo>
                  <a:pt x="861" y="170"/>
                  <a:pt x="861" y="172"/>
                  <a:pt x="860" y="173"/>
                </a:cubicBezTo>
                <a:cubicBezTo>
                  <a:pt x="861" y="173"/>
                  <a:pt x="861" y="172"/>
                  <a:pt x="862" y="172"/>
                </a:cubicBezTo>
                <a:cubicBezTo>
                  <a:pt x="862" y="172"/>
                  <a:pt x="861" y="173"/>
                  <a:pt x="861" y="174"/>
                </a:cubicBezTo>
                <a:cubicBezTo>
                  <a:pt x="861" y="178"/>
                  <a:pt x="862" y="181"/>
                  <a:pt x="861" y="186"/>
                </a:cubicBezTo>
                <a:cubicBezTo>
                  <a:pt x="861" y="187"/>
                  <a:pt x="862" y="187"/>
                  <a:pt x="861" y="188"/>
                </a:cubicBezTo>
                <a:cubicBezTo>
                  <a:pt x="861" y="188"/>
                  <a:pt x="862" y="188"/>
                  <a:pt x="862" y="188"/>
                </a:cubicBezTo>
                <a:cubicBezTo>
                  <a:pt x="862" y="190"/>
                  <a:pt x="860" y="196"/>
                  <a:pt x="862" y="198"/>
                </a:cubicBezTo>
                <a:cubicBezTo>
                  <a:pt x="861" y="198"/>
                  <a:pt x="861" y="197"/>
                  <a:pt x="861" y="198"/>
                </a:cubicBezTo>
                <a:cubicBezTo>
                  <a:pt x="861" y="199"/>
                  <a:pt x="860" y="200"/>
                  <a:pt x="861" y="201"/>
                </a:cubicBezTo>
                <a:cubicBezTo>
                  <a:pt x="861" y="204"/>
                  <a:pt x="860" y="206"/>
                  <a:pt x="861" y="208"/>
                </a:cubicBezTo>
                <a:cubicBezTo>
                  <a:pt x="860" y="209"/>
                  <a:pt x="860" y="210"/>
                  <a:pt x="860" y="210"/>
                </a:cubicBezTo>
                <a:cubicBezTo>
                  <a:pt x="860" y="211"/>
                  <a:pt x="860" y="213"/>
                  <a:pt x="860" y="214"/>
                </a:cubicBezTo>
                <a:cubicBezTo>
                  <a:pt x="859" y="231"/>
                  <a:pt x="857" y="248"/>
                  <a:pt x="857" y="264"/>
                </a:cubicBezTo>
                <a:cubicBezTo>
                  <a:pt x="856" y="268"/>
                  <a:pt x="857" y="273"/>
                  <a:pt x="857" y="277"/>
                </a:cubicBezTo>
                <a:cubicBezTo>
                  <a:pt x="857" y="277"/>
                  <a:pt x="857" y="277"/>
                  <a:pt x="857" y="278"/>
                </a:cubicBezTo>
                <a:cubicBezTo>
                  <a:pt x="857" y="279"/>
                  <a:pt x="857" y="279"/>
                  <a:pt x="857" y="279"/>
                </a:cubicBezTo>
                <a:cubicBezTo>
                  <a:pt x="857" y="280"/>
                  <a:pt x="857" y="281"/>
                  <a:pt x="857" y="282"/>
                </a:cubicBezTo>
                <a:cubicBezTo>
                  <a:pt x="857" y="291"/>
                  <a:pt x="857" y="302"/>
                  <a:pt x="859" y="311"/>
                </a:cubicBezTo>
                <a:cubicBezTo>
                  <a:pt x="858" y="317"/>
                  <a:pt x="860" y="324"/>
                  <a:pt x="860" y="331"/>
                </a:cubicBezTo>
                <a:cubicBezTo>
                  <a:pt x="860" y="334"/>
                  <a:pt x="860" y="336"/>
                  <a:pt x="860" y="339"/>
                </a:cubicBezTo>
                <a:cubicBezTo>
                  <a:pt x="861" y="340"/>
                  <a:pt x="861" y="342"/>
                  <a:pt x="861" y="343"/>
                </a:cubicBezTo>
                <a:cubicBezTo>
                  <a:pt x="861" y="345"/>
                  <a:pt x="861" y="347"/>
                  <a:pt x="861" y="349"/>
                </a:cubicBezTo>
                <a:cubicBezTo>
                  <a:pt x="861" y="350"/>
                  <a:pt x="861" y="350"/>
                  <a:pt x="861" y="350"/>
                </a:cubicBezTo>
                <a:cubicBezTo>
                  <a:pt x="861" y="351"/>
                  <a:pt x="861" y="351"/>
                  <a:pt x="861" y="351"/>
                </a:cubicBezTo>
                <a:cubicBezTo>
                  <a:pt x="861" y="351"/>
                  <a:pt x="861" y="351"/>
                  <a:pt x="861" y="351"/>
                </a:cubicBezTo>
                <a:cubicBezTo>
                  <a:pt x="861" y="351"/>
                  <a:pt x="860" y="350"/>
                  <a:pt x="860" y="350"/>
                </a:cubicBezTo>
                <a:cubicBezTo>
                  <a:pt x="859" y="350"/>
                  <a:pt x="858" y="350"/>
                  <a:pt x="857" y="349"/>
                </a:cubicBezTo>
                <a:cubicBezTo>
                  <a:pt x="854" y="349"/>
                  <a:pt x="853" y="349"/>
                  <a:pt x="851" y="348"/>
                </a:cubicBezTo>
                <a:cubicBezTo>
                  <a:pt x="843" y="346"/>
                  <a:pt x="834" y="342"/>
                  <a:pt x="826" y="340"/>
                </a:cubicBezTo>
                <a:cubicBezTo>
                  <a:pt x="824" y="340"/>
                  <a:pt x="821" y="338"/>
                  <a:pt x="819" y="338"/>
                </a:cubicBezTo>
                <a:cubicBezTo>
                  <a:pt x="818" y="338"/>
                  <a:pt x="817" y="338"/>
                  <a:pt x="816" y="337"/>
                </a:cubicBezTo>
                <a:cubicBezTo>
                  <a:pt x="812" y="336"/>
                  <a:pt x="807" y="334"/>
                  <a:pt x="803" y="334"/>
                </a:cubicBezTo>
                <a:cubicBezTo>
                  <a:pt x="801" y="333"/>
                  <a:pt x="799" y="332"/>
                  <a:pt x="797" y="331"/>
                </a:cubicBezTo>
                <a:cubicBezTo>
                  <a:pt x="794" y="331"/>
                  <a:pt x="792" y="330"/>
                  <a:pt x="790" y="330"/>
                </a:cubicBezTo>
                <a:cubicBezTo>
                  <a:pt x="789" y="329"/>
                  <a:pt x="788" y="329"/>
                  <a:pt x="788" y="329"/>
                </a:cubicBezTo>
                <a:cubicBezTo>
                  <a:pt x="787" y="329"/>
                  <a:pt x="787" y="329"/>
                  <a:pt x="786" y="328"/>
                </a:cubicBezTo>
                <a:cubicBezTo>
                  <a:pt x="783" y="328"/>
                  <a:pt x="779" y="327"/>
                  <a:pt x="776" y="325"/>
                </a:cubicBezTo>
                <a:cubicBezTo>
                  <a:pt x="775" y="325"/>
                  <a:pt x="775" y="325"/>
                  <a:pt x="775" y="326"/>
                </a:cubicBezTo>
                <a:cubicBezTo>
                  <a:pt x="773" y="324"/>
                  <a:pt x="770" y="325"/>
                  <a:pt x="768" y="324"/>
                </a:cubicBezTo>
                <a:cubicBezTo>
                  <a:pt x="767" y="324"/>
                  <a:pt x="767" y="324"/>
                  <a:pt x="767" y="324"/>
                </a:cubicBezTo>
                <a:cubicBezTo>
                  <a:pt x="766" y="323"/>
                  <a:pt x="765" y="323"/>
                  <a:pt x="763" y="323"/>
                </a:cubicBezTo>
                <a:cubicBezTo>
                  <a:pt x="759" y="321"/>
                  <a:pt x="755" y="321"/>
                  <a:pt x="751" y="319"/>
                </a:cubicBezTo>
                <a:cubicBezTo>
                  <a:pt x="749" y="320"/>
                  <a:pt x="746" y="319"/>
                  <a:pt x="744" y="318"/>
                </a:cubicBezTo>
                <a:cubicBezTo>
                  <a:pt x="743" y="318"/>
                  <a:pt x="743" y="319"/>
                  <a:pt x="742" y="318"/>
                </a:cubicBezTo>
                <a:cubicBezTo>
                  <a:pt x="741" y="318"/>
                  <a:pt x="741" y="318"/>
                  <a:pt x="741" y="318"/>
                </a:cubicBezTo>
                <a:cubicBezTo>
                  <a:pt x="740" y="318"/>
                  <a:pt x="740" y="318"/>
                  <a:pt x="739" y="318"/>
                </a:cubicBezTo>
                <a:cubicBezTo>
                  <a:pt x="738" y="317"/>
                  <a:pt x="738" y="317"/>
                  <a:pt x="737" y="316"/>
                </a:cubicBezTo>
                <a:cubicBezTo>
                  <a:pt x="736" y="316"/>
                  <a:pt x="736" y="317"/>
                  <a:pt x="735" y="316"/>
                </a:cubicBezTo>
                <a:cubicBezTo>
                  <a:pt x="734" y="316"/>
                  <a:pt x="733" y="315"/>
                  <a:pt x="733" y="315"/>
                </a:cubicBezTo>
                <a:cubicBezTo>
                  <a:pt x="731" y="315"/>
                  <a:pt x="729" y="316"/>
                  <a:pt x="727" y="314"/>
                </a:cubicBezTo>
                <a:cubicBezTo>
                  <a:pt x="725" y="314"/>
                  <a:pt x="724" y="313"/>
                  <a:pt x="722" y="313"/>
                </a:cubicBezTo>
                <a:cubicBezTo>
                  <a:pt x="721" y="313"/>
                  <a:pt x="720" y="313"/>
                  <a:pt x="719" y="313"/>
                </a:cubicBezTo>
                <a:cubicBezTo>
                  <a:pt x="718" y="313"/>
                  <a:pt x="718" y="313"/>
                  <a:pt x="717" y="313"/>
                </a:cubicBezTo>
                <a:cubicBezTo>
                  <a:pt x="715" y="312"/>
                  <a:pt x="713" y="313"/>
                  <a:pt x="711" y="311"/>
                </a:cubicBezTo>
                <a:cubicBezTo>
                  <a:pt x="708" y="312"/>
                  <a:pt x="703" y="309"/>
                  <a:pt x="701" y="311"/>
                </a:cubicBezTo>
                <a:cubicBezTo>
                  <a:pt x="701" y="312"/>
                  <a:pt x="700" y="313"/>
                  <a:pt x="699" y="313"/>
                </a:cubicBezTo>
                <a:cubicBezTo>
                  <a:pt x="698" y="313"/>
                  <a:pt x="698" y="312"/>
                  <a:pt x="697" y="311"/>
                </a:cubicBezTo>
                <a:cubicBezTo>
                  <a:pt x="696" y="311"/>
                  <a:pt x="693" y="310"/>
                  <a:pt x="692" y="310"/>
                </a:cubicBezTo>
                <a:cubicBezTo>
                  <a:pt x="691" y="310"/>
                  <a:pt x="691" y="311"/>
                  <a:pt x="690" y="311"/>
                </a:cubicBezTo>
                <a:cubicBezTo>
                  <a:pt x="689" y="311"/>
                  <a:pt x="688" y="309"/>
                  <a:pt x="687" y="309"/>
                </a:cubicBezTo>
                <a:cubicBezTo>
                  <a:pt x="686" y="309"/>
                  <a:pt x="685" y="310"/>
                  <a:pt x="684" y="310"/>
                </a:cubicBezTo>
                <a:cubicBezTo>
                  <a:pt x="683" y="309"/>
                  <a:pt x="682" y="308"/>
                  <a:pt x="682" y="307"/>
                </a:cubicBezTo>
                <a:cubicBezTo>
                  <a:pt x="682" y="307"/>
                  <a:pt x="682" y="307"/>
                  <a:pt x="681" y="307"/>
                </a:cubicBezTo>
                <a:cubicBezTo>
                  <a:pt x="680" y="305"/>
                  <a:pt x="677" y="304"/>
                  <a:pt x="674" y="304"/>
                </a:cubicBezTo>
                <a:cubicBezTo>
                  <a:pt x="674" y="303"/>
                  <a:pt x="673" y="303"/>
                  <a:pt x="673" y="303"/>
                </a:cubicBezTo>
                <a:cubicBezTo>
                  <a:pt x="670" y="302"/>
                  <a:pt x="668" y="299"/>
                  <a:pt x="666" y="296"/>
                </a:cubicBezTo>
                <a:cubicBezTo>
                  <a:pt x="666" y="296"/>
                  <a:pt x="665" y="296"/>
                  <a:pt x="665" y="295"/>
                </a:cubicBezTo>
                <a:cubicBezTo>
                  <a:pt x="664" y="294"/>
                  <a:pt x="664" y="293"/>
                  <a:pt x="663" y="292"/>
                </a:cubicBezTo>
                <a:cubicBezTo>
                  <a:pt x="663" y="291"/>
                  <a:pt x="662" y="291"/>
                  <a:pt x="662" y="290"/>
                </a:cubicBezTo>
                <a:cubicBezTo>
                  <a:pt x="662" y="288"/>
                  <a:pt x="661" y="287"/>
                  <a:pt x="660" y="286"/>
                </a:cubicBezTo>
                <a:cubicBezTo>
                  <a:pt x="660" y="285"/>
                  <a:pt x="659" y="284"/>
                  <a:pt x="659" y="283"/>
                </a:cubicBezTo>
                <a:cubicBezTo>
                  <a:pt x="658" y="281"/>
                  <a:pt x="659" y="279"/>
                  <a:pt x="658" y="277"/>
                </a:cubicBezTo>
                <a:cubicBezTo>
                  <a:pt x="659" y="274"/>
                  <a:pt x="659" y="271"/>
                  <a:pt x="660" y="267"/>
                </a:cubicBezTo>
                <a:cubicBezTo>
                  <a:pt x="660" y="267"/>
                  <a:pt x="659" y="267"/>
                  <a:pt x="660" y="266"/>
                </a:cubicBezTo>
                <a:cubicBezTo>
                  <a:pt x="661" y="265"/>
                  <a:pt x="661" y="263"/>
                  <a:pt x="662" y="261"/>
                </a:cubicBezTo>
                <a:cubicBezTo>
                  <a:pt x="663" y="261"/>
                  <a:pt x="663" y="260"/>
                  <a:pt x="664" y="260"/>
                </a:cubicBezTo>
                <a:cubicBezTo>
                  <a:pt x="665" y="259"/>
                  <a:pt x="665" y="258"/>
                  <a:pt x="666" y="257"/>
                </a:cubicBezTo>
                <a:cubicBezTo>
                  <a:pt x="670" y="256"/>
                  <a:pt x="673" y="253"/>
                  <a:pt x="677" y="251"/>
                </a:cubicBezTo>
                <a:cubicBezTo>
                  <a:pt x="677" y="251"/>
                  <a:pt x="678" y="251"/>
                  <a:pt x="678" y="251"/>
                </a:cubicBezTo>
                <a:cubicBezTo>
                  <a:pt x="680" y="250"/>
                  <a:pt x="682" y="250"/>
                  <a:pt x="684" y="249"/>
                </a:cubicBezTo>
                <a:cubicBezTo>
                  <a:pt x="685" y="248"/>
                  <a:pt x="687" y="249"/>
                  <a:pt x="689" y="249"/>
                </a:cubicBezTo>
                <a:cubicBezTo>
                  <a:pt x="690" y="249"/>
                  <a:pt x="690" y="248"/>
                  <a:pt x="692" y="249"/>
                </a:cubicBezTo>
                <a:cubicBezTo>
                  <a:pt x="693" y="249"/>
                  <a:pt x="695" y="248"/>
                  <a:pt x="696" y="248"/>
                </a:cubicBezTo>
                <a:cubicBezTo>
                  <a:pt x="698" y="248"/>
                  <a:pt x="700" y="249"/>
                  <a:pt x="701" y="250"/>
                </a:cubicBezTo>
                <a:cubicBezTo>
                  <a:pt x="702" y="250"/>
                  <a:pt x="703" y="249"/>
                  <a:pt x="704" y="250"/>
                </a:cubicBezTo>
                <a:cubicBezTo>
                  <a:pt x="705" y="250"/>
                  <a:pt x="706" y="252"/>
                  <a:pt x="707" y="252"/>
                </a:cubicBezTo>
                <a:close/>
                <a:moveTo>
                  <a:pt x="858" y="156"/>
                </a:moveTo>
                <a:cubicBezTo>
                  <a:pt x="858" y="156"/>
                  <a:pt x="858" y="156"/>
                  <a:pt x="858" y="156"/>
                </a:cubicBezTo>
                <a:cubicBezTo>
                  <a:pt x="858" y="157"/>
                  <a:pt x="859" y="156"/>
                  <a:pt x="858" y="156"/>
                </a:cubicBezTo>
                <a:close/>
                <a:moveTo>
                  <a:pt x="859" y="156"/>
                </a:moveTo>
                <a:cubicBezTo>
                  <a:pt x="860" y="155"/>
                  <a:pt x="859" y="154"/>
                  <a:pt x="860" y="152"/>
                </a:cubicBezTo>
                <a:cubicBezTo>
                  <a:pt x="859" y="152"/>
                  <a:pt x="859" y="152"/>
                  <a:pt x="860" y="151"/>
                </a:cubicBezTo>
                <a:cubicBezTo>
                  <a:pt x="859" y="150"/>
                  <a:pt x="860" y="148"/>
                  <a:pt x="858" y="148"/>
                </a:cubicBezTo>
                <a:cubicBezTo>
                  <a:pt x="858" y="149"/>
                  <a:pt x="858" y="150"/>
                  <a:pt x="857" y="151"/>
                </a:cubicBezTo>
                <a:cubicBezTo>
                  <a:pt x="857" y="151"/>
                  <a:pt x="858" y="151"/>
                  <a:pt x="858" y="151"/>
                </a:cubicBezTo>
                <a:cubicBezTo>
                  <a:pt x="858" y="152"/>
                  <a:pt x="858" y="154"/>
                  <a:pt x="858" y="156"/>
                </a:cubicBezTo>
                <a:cubicBezTo>
                  <a:pt x="858" y="156"/>
                  <a:pt x="858" y="155"/>
                  <a:pt x="859" y="156"/>
                </a:cubicBezTo>
                <a:close/>
              </a:path>
            </a:pathLst>
          </a:custGeom>
          <a:solidFill>
            <a:schemeClr val="bg1"/>
          </a:solidFill>
          <a:ln>
            <a:noFill/>
          </a:ln>
        </p:spPr>
        <p:txBody>
          <a:bodyPr vert="horz" wrap="square" lIns="91080" tIns="45540" rIns="91080" bIns="45540" numCol="1" anchor="t" anchorCtr="0" compatLnSpc="1">
            <a:prstTxWarp prst="textNoShape">
              <a:avLst/>
            </a:prstTxWarp>
          </a:bodyPr>
          <a:lstStyle/>
          <a:p>
            <a:pPr defTabSz="910841">
              <a:defRPr/>
            </a:pPr>
            <a:endParaRPr lang="en-US" sz="2385">
              <a:solidFill>
                <a:prstClr val="black"/>
              </a:solidFill>
              <a:latin typeface="Calibri" panose="020F0502020204030204"/>
            </a:endParaRPr>
          </a:p>
        </p:txBody>
      </p:sp>
      <p:sp>
        <p:nvSpPr>
          <p:cNvPr id="21" name="TextBox 20"/>
          <p:cNvSpPr txBox="1"/>
          <p:nvPr/>
        </p:nvSpPr>
        <p:spPr>
          <a:xfrm>
            <a:off x="6885944" y="3362521"/>
            <a:ext cx="4140158" cy="337234"/>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0841">
              <a:defRPr/>
            </a:pPr>
            <a:r>
              <a:rPr lang="en-US" sz="1600" dirty="0">
                <a:solidFill>
                  <a:prstClr val="white"/>
                </a:solidFill>
              </a:rPr>
              <a:t>Apply this coupon code during sign up</a:t>
            </a:r>
            <a:endParaRPr lang="es-UY" sz="1600" dirty="0">
              <a:solidFill>
                <a:prstClr val="white"/>
              </a:solidFill>
            </a:endParaRPr>
          </a:p>
        </p:txBody>
      </p:sp>
      <p:grpSp>
        <p:nvGrpSpPr>
          <p:cNvPr id="22" name="Group 21"/>
          <p:cNvGrpSpPr>
            <a:grpSpLocks noChangeAspect="1"/>
          </p:cNvGrpSpPr>
          <p:nvPr/>
        </p:nvGrpSpPr>
        <p:grpSpPr bwMode="auto">
          <a:xfrm>
            <a:off x="849797" y="718987"/>
            <a:ext cx="4307684" cy="3564881"/>
            <a:chOff x="507" y="1182"/>
            <a:chExt cx="3091" cy="2558"/>
          </a:xfrm>
        </p:grpSpPr>
        <p:sp>
          <p:nvSpPr>
            <p:cNvPr id="23" name="AutoShape 3"/>
            <p:cNvSpPr>
              <a:spLocks noChangeAspect="1" noChangeArrowheads="1" noTextEdit="1"/>
            </p:cNvSpPr>
            <p:nvPr/>
          </p:nvSpPr>
          <p:spPr bwMode="auto">
            <a:xfrm>
              <a:off x="507" y="1183"/>
              <a:ext cx="3044" cy="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80" tIns="45540" rIns="91080" bIns="45540" numCol="1" anchor="t" anchorCtr="0" compatLnSpc="1">
              <a:prstTxWarp prst="textNoShape">
                <a:avLst/>
              </a:prstTxWarp>
            </a:bodyPr>
            <a:lstStyle/>
            <a:p>
              <a:pPr algn="ctr" defTabSz="910841">
                <a:defRPr/>
              </a:pPr>
              <a:endParaRPr lang="en-US" sz="1200">
                <a:solidFill>
                  <a:prstClr val="black"/>
                </a:solidFill>
                <a:latin typeface="Arial" panose="020B0604020202020204" pitchFamily="34" charset="0"/>
                <a:cs typeface="Arial" panose="020B0604020202020204" pitchFamily="34" charset="0"/>
              </a:endParaRPr>
            </a:p>
          </p:txBody>
        </p:sp>
        <p:sp>
          <p:nvSpPr>
            <p:cNvPr id="24" name="Freeform 5"/>
            <p:cNvSpPr>
              <a:spLocks/>
            </p:cNvSpPr>
            <p:nvPr/>
          </p:nvSpPr>
          <p:spPr bwMode="auto">
            <a:xfrm>
              <a:off x="1700" y="3289"/>
              <a:ext cx="669" cy="364"/>
            </a:xfrm>
            <a:custGeom>
              <a:avLst/>
              <a:gdLst>
                <a:gd name="T0" fmla="*/ 659 w 659"/>
                <a:gd name="T1" fmla="*/ 364 h 364"/>
                <a:gd name="T2" fmla="*/ 0 w 659"/>
                <a:gd name="T3" fmla="*/ 364 h 364"/>
                <a:gd name="T4" fmla="*/ 51 w 659"/>
                <a:gd name="T5" fmla="*/ 0 h 364"/>
                <a:gd name="T6" fmla="*/ 612 w 659"/>
                <a:gd name="T7" fmla="*/ 0 h 364"/>
                <a:gd name="T8" fmla="*/ 659 w 659"/>
                <a:gd name="T9" fmla="*/ 364 h 364"/>
              </a:gdLst>
              <a:ahLst/>
              <a:cxnLst>
                <a:cxn ang="0">
                  <a:pos x="T0" y="T1"/>
                </a:cxn>
                <a:cxn ang="0">
                  <a:pos x="T2" y="T3"/>
                </a:cxn>
                <a:cxn ang="0">
                  <a:pos x="T4" y="T5"/>
                </a:cxn>
                <a:cxn ang="0">
                  <a:pos x="T6" y="T7"/>
                </a:cxn>
                <a:cxn ang="0">
                  <a:pos x="T8" y="T9"/>
                </a:cxn>
              </a:cxnLst>
              <a:rect l="0" t="0" r="r" b="b"/>
              <a:pathLst>
                <a:path w="659" h="364">
                  <a:moveTo>
                    <a:pt x="659" y="364"/>
                  </a:moveTo>
                  <a:lnTo>
                    <a:pt x="0" y="364"/>
                  </a:lnTo>
                  <a:lnTo>
                    <a:pt x="51" y="0"/>
                  </a:lnTo>
                  <a:lnTo>
                    <a:pt x="612" y="0"/>
                  </a:lnTo>
                  <a:lnTo>
                    <a:pt x="659" y="364"/>
                  </a:lnTo>
                  <a:close/>
                </a:path>
              </a:pathLst>
            </a:custGeom>
            <a:solidFill>
              <a:srgbClr val="D3D0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080" tIns="45540" rIns="91080" bIns="45540" numCol="1" anchor="t" anchorCtr="0" compatLnSpc="1">
              <a:prstTxWarp prst="textNoShape">
                <a:avLst/>
              </a:prstTxWarp>
            </a:bodyPr>
            <a:lstStyle/>
            <a:p>
              <a:pPr algn="ctr" defTabSz="910841">
                <a:defRPr/>
              </a:pPr>
              <a:endParaRPr lang="en-US" sz="1200">
                <a:solidFill>
                  <a:prstClr val="black"/>
                </a:solidFill>
                <a:latin typeface="Arial" panose="020B0604020202020204" pitchFamily="34" charset="0"/>
                <a:cs typeface="Arial" panose="020B0604020202020204" pitchFamily="34" charset="0"/>
              </a:endParaRPr>
            </a:p>
          </p:txBody>
        </p:sp>
        <p:sp>
          <p:nvSpPr>
            <p:cNvPr id="25" name="Freeform 6"/>
            <p:cNvSpPr>
              <a:spLocks/>
            </p:cNvSpPr>
            <p:nvPr/>
          </p:nvSpPr>
          <p:spPr bwMode="auto">
            <a:xfrm>
              <a:off x="1652" y="3645"/>
              <a:ext cx="765" cy="94"/>
            </a:xfrm>
            <a:custGeom>
              <a:avLst/>
              <a:gdLst>
                <a:gd name="T0" fmla="*/ 758 w 772"/>
                <a:gd name="T1" fmla="*/ 96 h 96"/>
                <a:gd name="T2" fmla="*/ 12 w 772"/>
                <a:gd name="T3" fmla="*/ 96 h 96"/>
                <a:gd name="T4" fmla="*/ 0 w 772"/>
                <a:gd name="T5" fmla="*/ 84 h 96"/>
                <a:gd name="T6" fmla="*/ 2 w 772"/>
                <a:gd name="T7" fmla="*/ 78 h 96"/>
                <a:gd name="T8" fmla="*/ 48 w 772"/>
                <a:gd name="T9" fmla="*/ 5 h 96"/>
                <a:gd name="T10" fmla="*/ 58 w 772"/>
                <a:gd name="T11" fmla="*/ 0 h 96"/>
                <a:gd name="T12" fmla="*/ 715 w 772"/>
                <a:gd name="T13" fmla="*/ 0 h 96"/>
                <a:gd name="T14" fmla="*/ 725 w 772"/>
                <a:gd name="T15" fmla="*/ 6 h 96"/>
                <a:gd name="T16" fmla="*/ 768 w 772"/>
                <a:gd name="T17" fmla="*/ 78 h 96"/>
                <a:gd name="T18" fmla="*/ 764 w 772"/>
                <a:gd name="T19" fmla="*/ 95 h 96"/>
                <a:gd name="T20" fmla="*/ 758 w 772"/>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2" h="96">
                  <a:moveTo>
                    <a:pt x="758" y="96"/>
                  </a:moveTo>
                  <a:cubicBezTo>
                    <a:pt x="12" y="96"/>
                    <a:pt x="12" y="96"/>
                    <a:pt x="12" y="96"/>
                  </a:cubicBezTo>
                  <a:cubicBezTo>
                    <a:pt x="5" y="96"/>
                    <a:pt x="0" y="91"/>
                    <a:pt x="0" y="84"/>
                  </a:cubicBezTo>
                  <a:cubicBezTo>
                    <a:pt x="0" y="82"/>
                    <a:pt x="0" y="80"/>
                    <a:pt x="2" y="78"/>
                  </a:cubicBezTo>
                  <a:cubicBezTo>
                    <a:pt x="48" y="5"/>
                    <a:pt x="48" y="5"/>
                    <a:pt x="48" y="5"/>
                  </a:cubicBezTo>
                  <a:cubicBezTo>
                    <a:pt x="50" y="2"/>
                    <a:pt x="54" y="0"/>
                    <a:pt x="58" y="0"/>
                  </a:cubicBezTo>
                  <a:cubicBezTo>
                    <a:pt x="715" y="0"/>
                    <a:pt x="715" y="0"/>
                    <a:pt x="715" y="0"/>
                  </a:cubicBezTo>
                  <a:cubicBezTo>
                    <a:pt x="719" y="0"/>
                    <a:pt x="723" y="2"/>
                    <a:pt x="725" y="6"/>
                  </a:cubicBezTo>
                  <a:cubicBezTo>
                    <a:pt x="768" y="78"/>
                    <a:pt x="768" y="78"/>
                    <a:pt x="768" y="78"/>
                  </a:cubicBezTo>
                  <a:cubicBezTo>
                    <a:pt x="772" y="84"/>
                    <a:pt x="770" y="91"/>
                    <a:pt x="764" y="95"/>
                  </a:cubicBezTo>
                  <a:cubicBezTo>
                    <a:pt x="762" y="96"/>
                    <a:pt x="760" y="96"/>
                    <a:pt x="758" y="96"/>
                  </a:cubicBezTo>
                  <a:close/>
                </a:path>
              </a:pathLst>
            </a:custGeom>
            <a:solidFill>
              <a:srgbClr val="BFB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080" tIns="45540" rIns="91080" bIns="45540" numCol="1" anchor="t" anchorCtr="0" compatLnSpc="1">
              <a:prstTxWarp prst="textNoShape">
                <a:avLst/>
              </a:prstTxWarp>
            </a:bodyPr>
            <a:lstStyle/>
            <a:p>
              <a:pPr algn="ctr" defTabSz="910841">
                <a:defRPr/>
              </a:pPr>
              <a:endParaRPr lang="en-US" sz="1200">
                <a:solidFill>
                  <a:prstClr val="black"/>
                </a:solidFill>
                <a:latin typeface="Arial" panose="020B0604020202020204" pitchFamily="34" charset="0"/>
                <a:cs typeface="Arial" panose="020B0604020202020204" pitchFamily="34" charset="0"/>
              </a:endParaRPr>
            </a:p>
          </p:txBody>
        </p:sp>
        <p:sp>
          <p:nvSpPr>
            <p:cNvPr id="26" name="Freeform 7"/>
            <p:cNvSpPr>
              <a:spLocks/>
            </p:cNvSpPr>
            <p:nvPr/>
          </p:nvSpPr>
          <p:spPr bwMode="auto">
            <a:xfrm>
              <a:off x="507" y="1182"/>
              <a:ext cx="3090" cy="1885"/>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080" tIns="45540" rIns="91080" bIns="45540" numCol="1" anchor="t" anchorCtr="0" compatLnSpc="1">
              <a:prstTxWarp prst="textNoShape">
                <a:avLst/>
              </a:prstTxWarp>
            </a:bodyPr>
            <a:lstStyle/>
            <a:p>
              <a:pPr algn="ctr" defTabSz="910841">
                <a:defRPr/>
              </a:pPr>
              <a:endParaRPr lang="en-US" sz="1200" dirty="0">
                <a:solidFill>
                  <a:prstClr val="black"/>
                </a:solidFill>
                <a:latin typeface="Arial" panose="020B0604020202020204" pitchFamily="34" charset="0"/>
                <a:cs typeface="Arial" panose="020B0604020202020204" pitchFamily="34" charset="0"/>
              </a:endParaRPr>
            </a:p>
          </p:txBody>
        </p:sp>
        <p:sp>
          <p:nvSpPr>
            <p:cNvPr id="28" name="Freeform 9"/>
            <p:cNvSpPr>
              <a:spLocks/>
            </p:cNvSpPr>
            <p:nvPr/>
          </p:nvSpPr>
          <p:spPr bwMode="auto">
            <a:xfrm>
              <a:off x="508" y="3067"/>
              <a:ext cx="3090" cy="240"/>
            </a:xfrm>
            <a:custGeom>
              <a:avLst/>
              <a:gdLst>
                <a:gd name="T0" fmla="*/ 3061 w 3114"/>
                <a:gd name="T1" fmla="*/ 246 h 246"/>
                <a:gd name="T2" fmla="*/ 56 w 3114"/>
                <a:gd name="T3" fmla="*/ 246 h 246"/>
                <a:gd name="T4" fmla="*/ 0 w 3114"/>
                <a:gd name="T5" fmla="*/ 190 h 246"/>
                <a:gd name="T6" fmla="*/ 0 w 3114"/>
                <a:gd name="T7" fmla="*/ 0 h 246"/>
                <a:gd name="T8" fmla="*/ 3114 w 3114"/>
                <a:gd name="T9" fmla="*/ 0 h 246"/>
                <a:gd name="T10" fmla="*/ 3114 w 3114"/>
                <a:gd name="T11" fmla="*/ 190 h 246"/>
                <a:gd name="T12" fmla="*/ 3061 w 3114"/>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114" h="246">
                  <a:moveTo>
                    <a:pt x="3061" y="246"/>
                  </a:moveTo>
                  <a:cubicBezTo>
                    <a:pt x="56" y="246"/>
                    <a:pt x="56" y="246"/>
                    <a:pt x="56" y="246"/>
                  </a:cubicBezTo>
                  <a:cubicBezTo>
                    <a:pt x="25" y="246"/>
                    <a:pt x="0" y="221"/>
                    <a:pt x="0" y="190"/>
                  </a:cubicBezTo>
                  <a:cubicBezTo>
                    <a:pt x="0" y="190"/>
                    <a:pt x="0" y="6"/>
                    <a:pt x="0" y="0"/>
                  </a:cubicBezTo>
                  <a:cubicBezTo>
                    <a:pt x="3114" y="0"/>
                    <a:pt x="3114" y="0"/>
                    <a:pt x="3114" y="0"/>
                  </a:cubicBezTo>
                  <a:cubicBezTo>
                    <a:pt x="3114" y="3"/>
                    <a:pt x="3114" y="190"/>
                    <a:pt x="3114" y="190"/>
                  </a:cubicBezTo>
                  <a:cubicBezTo>
                    <a:pt x="3114" y="221"/>
                    <a:pt x="3092" y="246"/>
                    <a:pt x="3061" y="246"/>
                  </a:cubicBezTo>
                  <a:close/>
                </a:path>
              </a:pathLst>
            </a:custGeom>
            <a:solidFill>
              <a:srgbClr val="EBE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080" tIns="45540" rIns="91080" bIns="45540" numCol="1" anchor="t" anchorCtr="0" compatLnSpc="1">
              <a:prstTxWarp prst="textNoShape">
                <a:avLst/>
              </a:prstTxWarp>
            </a:bodyPr>
            <a:lstStyle/>
            <a:p>
              <a:pPr algn="ctr" defTabSz="910841">
                <a:defRPr/>
              </a:pPr>
              <a:endParaRPr lang="en-US" sz="1200">
                <a:solidFill>
                  <a:prstClr val="black"/>
                </a:solidFill>
                <a:latin typeface="Arial" panose="020B0604020202020204" pitchFamily="34" charset="0"/>
                <a:cs typeface="Arial" panose="020B0604020202020204" pitchFamily="34" charset="0"/>
              </a:endParaRPr>
            </a:p>
          </p:txBody>
        </p:sp>
        <p:sp>
          <p:nvSpPr>
            <p:cNvPr id="29" name="Oval 10"/>
            <p:cNvSpPr>
              <a:spLocks noChangeArrowheads="1"/>
            </p:cNvSpPr>
            <p:nvPr/>
          </p:nvSpPr>
          <p:spPr bwMode="auto">
            <a:xfrm>
              <a:off x="1983" y="3140"/>
              <a:ext cx="94" cy="94"/>
            </a:xfrm>
            <a:prstGeom prst="ellipse">
              <a:avLst/>
            </a:prstGeom>
            <a:solidFill>
              <a:srgbClr val="D5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080" tIns="45540" rIns="91080" bIns="45540" numCol="1" anchor="t" anchorCtr="0" compatLnSpc="1">
              <a:prstTxWarp prst="textNoShape">
                <a:avLst/>
              </a:prstTxWarp>
            </a:bodyPr>
            <a:lstStyle/>
            <a:p>
              <a:pPr algn="ctr" defTabSz="910841">
                <a:defRPr/>
              </a:pPr>
              <a:endParaRPr lang="en-US" sz="1200">
                <a:solidFill>
                  <a:prstClr val="black"/>
                </a:solidFill>
                <a:latin typeface="Arial" panose="020B0604020202020204" pitchFamily="34" charset="0"/>
                <a:cs typeface="Arial" panose="020B0604020202020204" pitchFamily="34" charset="0"/>
              </a:endParaRPr>
            </a:p>
          </p:txBody>
        </p:sp>
        <p:sp>
          <p:nvSpPr>
            <p:cNvPr id="30" name="Oval 11"/>
            <p:cNvSpPr>
              <a:spLocks noChangeArrowheads="1"/>
            </p:cNvSpPr>
            <p:nvPr/>
          </p:nvSpPr>
          <p:spPr bwMode="auto">
            <a:xfrm>
              <a:off x="2011" y="1243"/>
              <a:ext cx="38" cy="37"/>
            </a:xfrm>
            <a:prstGeom prst="ellipse">
              <a:avLst/>
            </a:prstGeom>
            <a:solidFill>
              <a:srgbClr val="6262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080" tIns="45540" rIns="91080" bIns="45540" numCol="1" anchor="t" anchorCtr="0" compatLnSpc="1">
              <a:prstTxWarp prst="textNoShape">
                <a:avLst/>
              </a:prstTxWarp>
            </a:bodyPr>
            <a:lstStyle/>
            <a:p>
              <a:pPr algn="ctr" defTabSz="910841">
                <a:defRPr/>
              </a:pPr>
              <a:endParaRPr lang="en-US" sz="1200">
                <a:solidFill>
                  <a:prstClr val="black"/>
                </a:solidFill>
                <a:latin typeface="Arial" panose="020B0604020202020204" pitchFamily="34" charset="0"/>
                <a:cs typeface="Arial" panose="020B0604020202020204" pitchFamily="34" charset="0"/>
              </a:endParaRPr>
            </a:p>
          </p:txBody>
        </p:sp>
      </p:grpSp>
      <p:sp>
        <p:nvSpPr>
          <p:cNvPr id="31" name="Rectangle 30"/>
          <p:cNvSpPr/>
          <p:nvPr/>
        </p:nvSpPr>
        <p:spPr>
          <a:xfrm>
            <a:off x="7614462" y="5336458"/>
            <a:ext cx="2539257" cy="3029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841">
              <a:defRPr/>
            </a:pPr>
            <a:r>
              <a:rPr lang="en-US" sz="1600" dirty="0">
                <a:solidFill>
                  <a:prstClr val="white"/>
                </a:solidFill>
                <a:latin typeface="Arial" panose="020B0604020202020204" pitchFamily="34" charset="0"/>
                <a:cs typeface="Arial" panose="020B0604020202020204" pitchFamily="34" charset="0"/>
              </a:rPr>
              <a:t>Visit slidemodel.com</a:t>
            </a:r>
          </a:p>
        </p:txBody>
      </p:sp>
      <p:sp>
        <p:nvSpPr>
          <p:cNvPr id="35" name="Rectangle 34"/>
          <p:cNvSpPr/>
          <p:nvPr/>
        </p:nvSpPr>
        <p:spPr>
          <a:xfrm>
            <a:off x="557489" y="4846123"/>
            <a:ext cx="4703374" cy="904637"/>
          </a:xfrm>
          <a:prstGeom prst="rect">
            <a:avLst/>
          </a:prstGeom>
        </p:spPr>
        <p:txBody>
          <a:bodyPr wrap="square">
            <a:spAutoFit/>
          </a:bodyPr>
          <a:lstStyle/>
          <a:p>
            <a:pPr marL="169149" indent="-169149" defTabSz="910841">
              <a:spcAft>
                <a:spcPts val="300"/>
              </a:spcAft>
              <a:buFont typeface="Arial" panose="020B0604020202020204" pitchFamily="34" charset="0"/>
              <a:buChar char="•"/>
              <a:defRPr/>
            </a:pPr>
            <a:r>
              <a:rPr lang="en-US" sz="1600" dirty="0">
                <a:solidFill>
                  <a:prstClr val="white"/>
                </a:solidFill>
                <a:latin typeface="Calibri" panose="020F0502020204030204"/>
              </a:rPr>
              <a:t>Easy to use</a:t>
            </a:r>
          </a:p>
          <a:p>
            <a:pPr marL="169149" indent="-169149" defTabSz="910841">
              <a:spcAft>
                <a:spcPts val="300"/>
              </a:spcAft>
              <a:buFont typeface="Arial" panose="020B0604020202020204" pitchFamily="34" charset="0"/>
              <a:buChar char="•"/>
              <a:defRPr/>
            </a:pPr>
            <a:r>
              <a:rPr lang="en-US" sz="1600" dirty="0">
                <a:solidFill>
                  <a:prstClr val="white"/>
                </a:solidFill>
                <a:latin typeface="Calibri" panose="020F0502020204030204"/>
              </a:rPr>
              <a:t>Fully customizable</a:t>
            </a:r>
          </a:p>
          <a:p>
            <a:pPr marL="169149" indent="-169149" defTabSz="910841">
              <a:spcAft>
                <a:spcPts val="300"/>
              </a:spcAft>
              <a:buFont typeface="Arial" panose="020B0604020202020204" pitchFamily="34" charset="0"/>
              <a:buChar char="•"/>
              <a:defRPr/>
            </a:pPr>
            <a:r>
              <a:rPr lang="en-US" sz="1600" dirty="0">
                <a:solidFill>
                  <a:prstClr val="white"/>
                </a:solidFill>
                <a:latin typeface="Calibri" panose="020F0502020204030204"/>
              </a:rPr>
              <a:t>Cutting edge designs</a:t>
            </a:r>
          </a:p>
        </p:txBody>
      </p:sp>
      <p:sp>
        <p:nvSpPr>
          <p:cNvPr id="36" name="Rectangle 35"/>
          <p:cNvSpPr/>
          <p:nvPr/>
        </p:nvSpPr>
        <p:spPr>
          <a:xfrm>
            <a:off x="557497" y="4465230"/>
            <a:ext cx="5893740" cy="367988"/>
          </a:xfrm>
          <a:prstGeom prst="rect">
            <a:avLst/>
          </a:prstGeom>
        </p:spPr>
        <p:txBody>
          <a:bodyPr wrap="square">
            <a:spAutoFit/>
          </a:bodyPr>
          <a:lstStyle/>
          <a:p>
            <a:pPr defTabSz="910841">
              <a:defRPr/>
            </a:pPr>
            <a:r>
              <a:rPr lang="en-US" sz="1786" dirty="0">
                <a:solidFill>
                  <a:prstClr val="white"/>
                </a:solidFill>
                <a:latin typeface="Segoe UI" panose="020B0502040204020203" pitchFamily="34" charset="0"/>
                <a:ea typeface="Segoe UI" panose="020B0502040204020203" pitchFamily="34" charset="0"/>
                <a:cs typeface="Segoe UI" panose="020B0502040204020203" pitchFamily="34" charset="0"/>
              </a:rPr>
              <a:t>Download PowerPoint templates and save hours of work.</a:t>
            </a:r>
          </a:p>
        </p:txBody>
      </p:sp>
      <p:pic>
        <p:nvPicPr>
          <p:cNvPr id="37" name="Picture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78" y="6113513"/>
            <a:ext cx="12144462" cy="673288"/>
          </a:xfrm>
          <a:prstGeom prst="rect">
            <a:avLst/>
          </a:prstGeom>
        </p:spPr>
      </p:pic>
      <p:sp>
        <p:nvSpPr>
          <p:cNvPr id="39" name="Up Ribbon 38"/>
          <p:cNvSpPr/>
          <p:nvPr/>
        </p:nvSpPr>
        <p:spPr>
          <a:xfrm>
            <a:off x="6171349" y="1847286"/>
            <a:ext cx="5569347" cy="1363599"/>
          </a:xfrm>
          <a:prstGeom prst="ribbon2">
            <a:avLst>
              <a:gd name="adj1" fmla="val 16667"/>
              <a:gd name="adj2" fmla="val 75000"/>
            </a:avLst>
          </a:prstGeom>
          <a:solidFill>
            <a:srgbClr val="6BC2ED">
              <a:lumMod val="75000"/>
            </a:srgbClr>
          </a:solidFill>
          <a:ln w="25400" cap="flat" cmpd="sng" algn="ctr">
            <a:noFill/>
            <a:prstDash val="solid"/>
          </a:ln>
          <a:effectLst/>
        </p:spPr>
        <p:txBody>
          <a:bodyPr rtlCol="0" anchor="ctr"/>
          <a:lstStyle/>
          <a:p>
            <a:pPr algn="ctr" defTabSz="910568">
              <a:defRPr/>
            </a:pPr>
            <a:endParaRPr lang="es-UY" sz="2385" kern="0">
              <a:solidFill>
                <a:prstClr val="white"/>
              </a:solidFill>
              <a:latin typeface="Calibri" panose="020F0502020204030204"/>
            </a:endParaRPr>
          </a:p>
        </p:txBody>
      </p:sp>
      <p:pic>
        <p:nvPicPr>
          <p:cNvPr id="40" name="Picture 2" descr="E:\cloud\drive\websites\slidemodel\logo\sebastian\slidemodel-logo-tran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2129" y="771720"/>
            <a:ext cx="2780959" cy="526440"/>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7150531" y="2009371"/>
            <a:ext cx="3610999" cy="827757"/>
          </a:xfrm>
          <a:prstGeom prst="rect">
            <a:avLst/>
          </a:prstGeom>
        </p:spPr>
        <p:txBody>
          <a:bodyPr wrap="square">
            <a:spAutoFit/>
          </a:bodyPr>
          <a:lstStyle>
            <a:defPPr>
              <a:defRPr lang="en-US"/>
            </a:defPPr>
            <a:lvl1pPr algn="ctr">
              <a:defRPr sz="2000">
                <a:latin typeface="Segoe UI" panose="020B0502040204020203" pitchFamily="34" charset="0"/>
                <a:ea typeface="Segoe UI" panose="020B0502040204020203" pitchFamily="34" charset="0"/>
                <a:cs typeface="Segoe UI" panose="020B0502040204020203" pitchFamily="34" charset="0"/>
              </a:defRPr>
            </a:lvl1pPr>
          </a:lstStyle>
          <a:p>
            <a:pPr defTabSz="910568">
              <a:defRPr/>
            </a:pPr>
            <a:r>
              <a:rPr lang="en-US" sz="1600" kern="0" dirty="0">
                <a:solidFill>
                  <a:prstClr val="white"/>
                </a:solidFill>
              </a:rPr>
              <a:t>Coupon Code:</a:t>
            </a:r>
          </a:p>
          <a:p>
            <a:pPr defTabSz="910568">
              <a:defRPr/>
            </a:pPr>
            <a:r>
              <a:rPr lang="en-US" sz="3185" b="1" kern="0" dirty="0">
                <a:solidFill>
                  <a:prstClr val="white"/>
                </a:solidFill>
              </a:rPr>
              <a:t>FREEBUNDLE15</a:t>
            </a:r>
            <a:endParaRPr lang="es-UY" sz="2385" b="1" kern="0" dirty="0">
              <a:solidFill>
                <a:prstClr val="white"/>
              </a:solidFill>
            </a:endParaRPr>
          </a:p>
        </p:txBody>
      </p:sp>
      <p:sp>
        <p:nvSpPr>
          <p:cNvPr id="42" name="TextBox 41"/>
          <p:cNvSpPr txBox="1"/>
          <p:nvPr/>
        </p:nvSpPr>
        <p:spPr>
          <a:xfrm>
            <a:off x="6451228" y="1379186"/>
            <a:ext cx="5009592" cy="337322"/>
          </a:xfrm>
          <a:prstGeom prst="rect">
            <a:avLst/>
          </a:prstGeom>
        </p:spPr>
        <p:txBody>
          <a:bodyPr wrap="square">
            <a:spAutoFit/>
          </a:bodyPr>
          <a:lstStyle>
            <a:defPPr>
              <a:defRPr lang="en-US"/>
            </a:defPPr>
            <a:lvl1pPr>
              <a:defRPr sz="2000">
                <a:latin typeface="Segoe UI" panose="020B0502040204020203" pitchFamily="34" charset="0"/>
                <a:ea typeface="Segoe UI" panose="020B0502040204020203" pitchFamily="34" charset="0"/>
                <a:cs typeface="Segoe UI" panose="020B0502040204020203" pitchFamily="34" charset="0"/>
              </a:defRPr>
            </a:lvl1pPr>
          </a:lstStyle>
          <a:p>
            <a:pPr algn="ctr" defTabSz="910568">
              <a:defRPr/>
            </a:pPr>
            <a:r>
              <a:rPr lang="en-US" sz="1600" kern="0" dirty="0">
                <a:solidFill>
                  <a:prstClr val="white"/>
                </a:solidFill>
              </a:rPr>
              <a:t>Get </a:t>
            </a:r>
            <a:r>
              <a:rPr lang="en-US" sz="1600" b="1" kern="0" dirty="0">
                <a:solidFill>
                  <a:prstClr val="white"/>
                </a:solidFill>
              </a:rPr>
              <a:t>15% discount</a:t>
            </a:r>
            <a:r>
              <a:rPr lang="en-US" sz="1600" kern="0" dirty="0">
                <a:solidFill>
                  <a:prstClr val="white"/>
                </a:solidFill>
              </a:rPr>
              <a:t> from regular price</a:t>
            </a:r>
            <a:endParaRPr lang="es-UY" sz="1600" kern="0" dirty="0">
              <a:solidFill>
                <a:prstClr val="white"/>
              </a:solidFill>
            </a:endParaRPr>
          </a:p>
        </p:txBody>
      </p:sp>
      <p:sp>
        <p:nvSpPr>
          <p:cNvPr id="158" name="Freeform 7"/>
          <p:cNvSpPr>
            <a:spLocks/>
          </p:cNvSpPr>
          <p:nvPr/>
        </p:nvSpPr>
        <p:spPr bwMode="auto">
          <a:xfrm>
            <a:off x="1037497" y="884118"/>
            <a:ext cx="3942554" cy="2304557"/>
          </a:xfrm>
          <a:custGeom>
            <a:avLst/>
            <a:gdLst>
              <a:gd name="T0" fmla="*/ 3056 w 3114"/>
              <a:gd name="T1" fmla="*/ 0 h 1928"/>
              <a:gd name="T2" fmla="*/ 56 w 3114"/>
              <a:gd name="T3" fmla="*/ 0 h 1928"/>
              <a:gd name="T4" fmla="*/ 0 w 3114"/>
              <a:gd name="T5" fmla="*/ 56 h 1928"/>
              <a:gd name="T6" fmla="*/ 0 w 3114"/>
              <a:gd name="T7" fmla="*/ 1928 h 1928"/>
              <a:gd name="T8" fmla="*/ 3114 w 3114"/>
              <a:gd name="T9" fmla="*/ 1928 h 1928"/>
              <a:gd name="T10" fmla="*/ 3112 w 3114"/>
              <a:gd name="T11" fmla="*/ 56 h 1928"/>
              <a:gd name="T12" fmla="*/ 3056 w 3114"/>
              <a:gd name="T13" fmla="*/ 0 h 1928"/>
            </a:gdLst>
            <a:ahLst/>
            <a:cxnLst>
              <a:cxn ang="0">
                <a:pos x="T0" y="T1"/>
              </a:cxn>
              <a:cxn ang="0">
                <a:pos x="T2" y="T3"/>
              </a:cxn>
              <a:cxn ang="0">
                <a:pos x="T4" y="T5"/>
              </a:cxn>
              <a:cxn ang="0">
                <a:pos x="T6" y="T7"/>
              </a:cxn>
              <a:cxn ang="0">
                <a:pos x="T8" y="T9"/>
              </a:cxn>
              <a:cxn ang="0">
                <a:pos x="T10" y="T11"/>
              </a:cxn>
              <a:cxn ang="0">
                <a:pos x="T12" y="T13"/>
              </a:cxn>
            </a:cxnLst>
            <a:rect l="0" t="0" r="r" b="b"/>
            <a:pathLst>
              <a:path w="3114" h="1928">
                <a:moveTo>
                  <a:pt x="3056" y="0"/>
                </a:moveTo>
                <a:cubicBezTo>
                  <a:pt x="56" y="0"/>
                  <a:pt x="56" y="0"/>
                  <a:pt x="56" y="0"/>
                </a:cubicBezTo>
                <a:cubicBezTo>
                  <a:pt x="25" y="0"/>
                  <a:pt x="0" y="26"/>
                  <a:pt x="0" y="56"/>
                </a:cubicBezTo>
                <a:cubicBezTo>
                  <a:pt x="0" y="56"/>
                  <a:pt x="0" y="1910"/>
                  <a:pt x="0" y="1928"/>
                </a:cubicBezTo>
                <a:cubicBezTo>
                  <a:pt x="3114" y="1928"/>
                  <a:pt x="3114" y="1928"/>
                  <a:pt x="3114" y="1928"/>
                </a:cubicBezTo>
                <a:cubicBezTo>
                  <a:pt x="3114" y="1896"/>
                  <a:pt x="3112" y="56"/>
                  <a:pt x="3112" y="56"/>
                </a:cubicBezTo>
                <a:cubicBezTo>
                  <a:pt x="3112" y="26"/>
                  <a:pt x="3087" y="0"/>
                  <a:pt x="3056" y="0"/>
                </a:cubicBezTo>
                <a:close/>
              </a:path>
            </a:pathLst>
          </a:custGeom>
          <a:solidFill>
            <a:schemeClr val="bg1"/>
          </a:solidFill>
          <a:ln w="0">
            <a:noFill/>
            <a:prstDash val="solid"/>
            <a:round/>
            <a:headEnd/>
            <a:tailEnd/>
          </a:ln>
          <a:extLst/>
        </p:spPr>
        <p:txBody>
          <a:bodyPr vert="horz" wrap="square" lIns="91104" tIns="45552" rIns="91104" bIns="45552" numCol="1" anchor="t" anchorCtr="0" compatLnSpc="1">
            <a:prstTxWarp prst="textNoShape">
              <a:avLst/>
            </a:prstTxWarp>
          </a:bodyPr>
          <a:lstStyle/>
          <a:p>
            <a:pPr defTabSz="910841">
              <a:defRPr/>
            </a:pPr>
            <a:endParaRPr lang="en-US" sz="1100" dirty="0">
              <a:solidFill>
                <a:prstClr val="black"/>
              </a:solidFill>
              <a:latin typeface="Calibri" panose="020F0502020204030204"/>
            </a:endParaRPr>
          </a:p>
        </p:txBody>
      </p:sp>
      <p:sp>
        <p:nvSpPr>
          <p:cNvPr id="239" name="TextBox 238">
            <a:extLst>
              <a:ext uri="{FF2B5EF4-FFF2-40B4-BE49-F238E27FC236}">
                <a16:creationId xmlns:a16="http://schemas.microsoft.com/office/drawing/2014/main" id="{B631C39F-0C3B-4018-A0F4-91E316074AF5}"/>
              </a:ext>
            </a:extLst>
          </p:cNvPr>
          <p:cNvSpPr txBox="1"/>
          <p:nvPr/>
        </p:nvSpPr>
        <p:spPr>
          <a:xfrm>
            <a:off x="2672563" y="2750575"/>
            <a:ext cx="526202" cy="460345"/>
          </a:xfrm>
          <a:prstGeom prst="rect">
            <a:avLst/>
          </a:prstGeom>
          <a:noFill/>
        </p:spPr>
        <p:txBody>
          <a:bodyPr wrap="none" rtlCol="0">
            <a:spAutoFit/>
          </a:bodyPr>
          <a:lstStyle/>
          <a:p>
            <a:pPr algn="ctr" defTabSz="1214970">
              <a:defRPr/>
            </a:pPr>
            <a:r>
              <a:rPr lang="en-GB" sz="2389" b="1" dirty="0">
                <a:solidFill>
                  <a:prstClr val="white"/>
                </a:solidFill>
                <a:latin typeface="Arial" pitchFamily="34" charset="0"/>
                <a:cs typeface="Arial" pitchFamily="34" charset="0"/>
              </a:rPr>
              <a:t>01</a:t>
            </a:r>
            <a:endParaRPr lang="en-IN" sz="2389" b="1" dirty="0">
              <a:solidFill>
                <a:prstClr val="white"/>
              </a:solidFill>
              <a:latin typeface="Arial" pitchFamily="34" charset="0"/>
              <a:cs typeface="Arial" pitchFamily="34" charset="0"/>
            </a:endParaRPr>
          </a:p>
        </p:txBody>
      </p:sp>
      <p:sp>
        <p:nvSpPr>
          <p:cNvPr id="166" name="Freeform 49">
            <a:extLst>
              <a:ext uri="{FF2B5EF4-FFF2-40B4-BE49-F238E27FC236}">
                <a16:creationId xmlns:a16="http://schemas.microsoft.com/office/drawing/2014/main" id="{4DEB1D6B-AE3A-41D7-B789-9FDB664A240B}"/>
              </a:ext>
            </a:extLst>
          </p:cNvPr>
          <p:cNvSpPr>
            <a:spLocks noEditPoints="1"/>
          </p:cNvSpPr>
          <p:nvPr/>
        </p:nvSpPr>
        <p:spPr bwMode="auto">
          <a:xfrm>
            <a:off x="2030307" y="2309551"/>
            <a:ext cx="269010" cy="369118"/>
          </a:xfrm>
          <a:custGeom>
            <a:avLst/>
            <a:gdLst>
              <a:gd name="T0" fmla="*/ 2306 w 3073"/>
              <a:gd name="T1" fmla="*/ 2317 h 3260"/>
              <a:gd name="T2" fmla="*/ 2111 w 3073"/>
              <a:gd name="T3" fmla="*/ 2516 h 3260"/>
              <a:gd name="T4" fmla="*/ 2079 w 3073"/>
              <a:gd name="T5" fmla="*/ 2807 h 3260"/>
              <a:gd name="T6" fmla="*/ 2234 w 3073"/>
              <a:gd name="T7" fmla="*/ 3052 h 3260"/>
              <a:gd name="T8" fmla="*/ 2491 w 3073"/>
              <a:gd name="T9" fmla="*/ 3150 h 3260"/>
              <a:gd name="T10" fmla="*/ 2755 w 3073"/>
              <a:gd name="T11" fmla="*/ 3080 h 3260"/>
              <a:gd name="T12" fmla="*/ 2936 w 3073"/>
              <a:gd name="T13" fmla="*/ 2854 h 3260"/>
              <a:gd name="T14" fmla="*/ 2936 w 3073"/>
              <a:gd name="T15" fmla="*/ 2562 h 3260"/>
              <a:gd name="T16" fmla="*/ 2760 w 3073"/>
              <a:gd name="T17" fmla="*/ 2338 h 3260"/>
              <a:gd name="T18" fmla="*/ 2514 w 3073"/>
              <a:gd name="T19" fmla="*/ 2266 h 3260"/>
              <a:gd name="T20" fmla="*/ 319 w 3073"/>
              <a:gd name="T21" fmla="*/ 1255 h 3260"/>
              <a:gd name="T22" fmla="*/ 138 w 3073"/>
              <a:gd name="T23" fmla="*/ 1479 h 3260"/>
              <a:gd name="T24" fmla="*/ 138 w 3073"/>
              <a:gd name="T25" fmla="*/ 1776 h 3260"/>
              <a:gd name="T26" fmla="*/ 319 w 3073"/>
              <a:gd name="T27" fmla="*/ 2001 h 3260"/>
              <a:gd name="T28" fmla="*/ 611 w 3073"/>
              <a:gd name="T29" fmla="*/ 2067 h 3260"/>
              <a:gd name="T30" fmla="*/ 875 w 3073"/>
              <a:gd name="T31" fmla="*/ 1941 h 3260"/>
              <a:gd name="T32" fmla="*/ 1003 w 3073"/>
              <a:gd name="T33" fmla="*/ 1679 h 3260"/>
              <a:gd name="T34" fmla="*/ 936 w 3073"/>
              <a:gd name="T35" fmla="*/ 1391 h 3260"/>
              <a:gd name="T36" fmla="*/ 709 w 3073"/>
              <a:gd name="T37" fmla="*/ 1211 h 3260"/>
              <a:gd name="T38" fmla="*/ 2412 w 3073"/>
              <a:gd name="T39" fmla="*/ 122 h 3260"/>
              <a:gd name="T40" fmla="*/ 2166 w 3073"/>
              <a:gd name="T41" fmla="*/ 277 h 3260"/>
              <a:gd name="T42" fmla="*/ 2067 w 3073"/>
              <a:gd name="T43" fmla="*/ 553 h 3260"/>
              <a:gd name="T44" fmla="*/ 2166 w 3073"/>
              <a:gd name="T45" fmla="*/ 829 h 3260"/>
              <a:gd name="T46" fmla="*/ 2412 w 3073"/>
              <a:gd name="T47" fmla="*/ 983 h 3260"/>
              <a:gd name="T48" fmla="*/ 2710 w 3073"/>
              <a:gd name="T49" fmla="*/ 950 h 3260"/>
              <a:gd name="T50" fmla="*/ 2915 w 3073"/>
              <a:gd name="T51" fmla="*/ 747 h 3260"/>
              <a:gd name="T52" fmla="*/ 2950 w 3073"/>
              <a:gd name="T53" fmla="*/ 452 h 3260"/>
              <a:gd name="T54" fmla="*/ 2793 w 3073"/>
              <a:gd name="T55" fmla="*/ 209 h 3260"/>
              <a:gd name="T56" fmla="*/ 2514 w 3073"/>
              <a:gd name="T57" fmla="*/ 111 h 3260"/>
              <a:gd name="T58" fmla="*/ 2796 w 3073"/>
              <a:gd name="T59" fmla="*/ 76 h 3260"/>
              <a:gd name="T60" fmla="*/ 3023 w 3073"/>
              <a:gd name="T61" fmla="*/ 325 h 3260"/>
              <a:gd name="T62" fmla="*/ 3060 w 3073"/>
              <a:gd name="T63" fmla="*/ 671 h 3260"/>
              <a:gd name="T64" fmla="*/ 2888 w 3073"/>
              <a:gd name="T65" fmla="*/ 963 h 3260"/>
              <a:gd name="T66" fmla="*/ 2574 w 3073"/>
              <a:gd name="T67" fmla="*/ 1103 h 3260"/>
              <a:gd name="T68" fmla="*/ 2241 w 3073"/>
              <a:gd name="T69" fmla="*/ 1035 h 3260"/>
              <a:gd name="T70" fmla="*/ 1078 w 3073"/>
              <a:gd name="T71" fmla="*/ 1424 h 3260"/>
              <a:gd name="T72" fmla="*/ 1107 w 3073"/>
              <a:gd name="T73" fmla="*/ 1733 h 3260"/>
              <a:gd name="T74" fmla="*/ 2119 w 3073"/>
              <a:gd name="T75" fmla="*/ 2317 h 3260"/>
              <a:gd name="T76" fmla="*/ 2389 w 3073"/>
              <a:gd name="T77" fmla="*/ 2169 h 3260"/>
              <a:gd name="T78" fmla="*/ 2688 w 3073"/>
              <a:gd name="T79" fmla="*/ 2183 h 3260"/>
              <a:gd name="T80" fmla="*/ 2947 w 3073"/>
              <a:gd name="T81" fmla="*/ 2358 h 3260"/>
              <a:gd name="T82" fmla="*/ 3070 w 3073"/>
              <a:gd name="T83" fmla="*/ 2653 h 3260"/>
              <a:gd name="T84" fmla="*/ 3007 w 3073"/>
              <a:gd name="T85" fmla="*/ 2968 h 3260"/>
              <a:gd name="T86" fmla="*/ 2790 w 3073"/>
              <a:gd name="T87" fmla="*/ 3189 h 3260"/>
              <a:gd name="T88" fmla="*/ 2514 w 3073"/>
              <a:gd name="T89" fmla="*/ 3260 h 3260"/>
              <a:gd name="T90" fmla="*/ 2238 w 3073"/>
              <a:gd name="T91" fmla="*/ 3189 h 3260"/>
              <a:gd name="T92" fmla="*/ 2021 w 3073"/>
              <a:gd name="T93" fmla="*/ 2968 h 3260"/>
              <a:gd name="T94" fmla="*/ 1957 w 3073"/>
              <a:gd name="T95" fmla="*/ 2656 h 3260"/>
              <a:gd name="T96" fmla="*/ 958 w 3073"/>
              <a:gd name="T97" fmla="*/ 2014 h 3260"/>
              <a:gd name="T98" fmla="*/ 673 w 3073"/>
              <a:gd name="T99" fmla="*/ 2169 h 3260"/>
              <a:gd name="T100" fmla="*/ 329 w 3073"/>
              <a:gd name="T101" fmla="*/ 2131 h 3260"/>
              <a:gd name="T102" fmla="*/ 77 w 3073"/>
              <a:gd name="T103" fmla="*/ 1907 h 3260"/>
              <a:gd name="T104" fmla="*/ 4 w 3073"/>
              <a:gd name="T105" fmla="*/ 1568 h 3260"/>
              <a:gd name="T106" fmla="*/ 144 w 3073"/>
              <a:gd name="T107" fmla="*/ 1258 h 3260"/>
              <a:gd name="T108" fmla="*/ 440 w 3073"/>
              <a:gd name="T109" fmla="*/ 1088 h 3260"/>
              <a:gd name="T110" fmla="*/ 779 w 3073"/>
              <a:gd name="T111" fmla="*/ 1120 h 3260"/>
              <a:gd name="T112" fmla="*/ 1026 w 3073"/>
              <a:gd name="T113" fmla="*/ 1325 h 3260"/>
              <a:gd name="T114" fmla="*/ 1958 w 3073"/>
              <a:gd name="T115" fmla="*/ 493 h 3260"/>
              <a:gd name="T116" fmla="*/ 2099 w 3073"/>
              <a:gd name="T117" fmla="*/ 183 h 3260"/>
              <a:gd name="T118" fmla="*/ 2394 w 3073"/>
              <a:gd name="T119" fmla="*/ 14 h 3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73" h="3260">
                <a:moveTo>
                  <a:pt x="2514" y="2266"/>
                </a:moveTo>
                <a:lnTo>
                  <a:pt x="2472" y="2268"/>
                </a:lnTo>
                <a:lnTo>
                  <a:pt x="2429" y="2274"/>
                </a:lnTo>
                <a:lnTo>
                  <a:pt x="2387" y="2284"/>
                </a:lnTo>
                <a:lnTo>
                  <a:pt x="2346" y="2298"/>
                </a:lnTo>
                <a:lnTo>
                  <a:pt x="2306" y="2317"/>
                </a:lnTo>
                <a:lnTo>
                  <a:pt x="2268" y="2338"/>
                </a:lnTo>
                <a:lnTo>
                  <a:pt x="2232" y="2365"/>
                </a:lnTo>
                <a:lnTo>
                  <a:pt x="2198" y="2395"/>
                </a:lnTo>
                <a:lnTo>
                  <a:pt x="2165" y="2433"/>
                </a:lnTo>
                <a:lnTo>
                  <a:pt x="2136" y="2473"/>
                </a:lnTo>
                <a:lnTo>
                  <a:pt x="2111" y="2516"/>
                </a:lnTo>
                <a:lnTo>
                  <a:pt x="2092" y="2562"/>
                </a:lnTo>
                <a:lnTo>
                  <a:pt x="2079" y="2609"/>
                </a:lnTo>
                <a:lnTo>
                  <a:pt x="2070" y="2657"/>
                </a:lnTo>
                <a:lnTo>
                  <a:pt x="2067" y="2708"/>
                </a:lnTo>
                <a:lnTo>
                  <a:pt x="2070" y="2758"/>
                </a:lnTo>
                <a:lnTo>
                  <a:pt x="2079" y="2807"/>
                </a:lnTo>
                <a:lnTo>
                  <a:pt x="2092" y="2854"/>
                </a:lnTo>
                <a:lnTo>
                  <a:pt x="2111" y="2899"/>
                </a:lnTo>
                <a:lnTo>
                  <a:pt x="2136" y="2942"/>
                </a:lnTo>
                <a:lnTo>
                  <a:pt x="2165" y="2983"/>
                </a:lnTo>
                <a:lnTo>
                  <a:pt x="2198" y="3020"/>
                </a:lnTo>
                <a:lnTo>
                  <a:pt x="2234" y="3052"/>
                </a:lnTo>
                <a:lnTo>
                  <a:pt x="2274" y="3080"/>
                </a:lnTo>
                <a:lnTo>
                  <a:pt x="2314" y="3103"/>
                </a:lnTo>
                <a:lnTo>
                  <a:pt x="2357" y="3122"/>
                </a:lnTo>
                <a:lnTo>
                  <a:pt x="2400" y="3135"/>
                </a:lnTo>
                <a:lnTo>
                  <a:pt x="2446" y="3144"/>
                </a:lnTo>
                <a:lnTo>
                  <a:pt x="2491" y="3150"/>
                </a:lnTo>
                <a:lnTo>
                  <a:pt x="2537" y="3150"/>
                </a:lnTo>
                <a:lnTo>
                  <a:pt x="2583" y="3144"/>
                </a:lnTo>
                <a:lnTo>
                  <a:pt x="2627" y="3135"/>
                </a:lnTo>
                <a:lnTo>
                  <a:pt x="2672" y="3122"/>
                </a:lnTo>
                <a:lnTo>
                  <a:pt x="2714" y="3103"/>
                </a:lnTo>
                <a:lnTo>
                  <a:pt x="2755" y="3080"/>
                </a:lnTo>
                <a:lnTo>
                  <a:pt x="2794" y="3052"/>
                </a:lnTo>
                <a:lnTo>
                  <a:pt x="2830" y="3020"/>
                </a:lnTo>
                <a:lnTo>
                  <a:pt x="2864" y="2983"/>
                </a:lnTo>
                <a:lnTo>
                  <a:pt x="2893" y="2942"/>
                </a:lnTo>
                <a:lnTo>
                  <a:pt x="2917" y="2899"/>
                </a:lnTo>
                <a:lnTo>
                  <a:pt x="2936" y="2854"/>
                </a:lnTo>
                <a:lnTo>
                  <a:pt x="2950" y="2807"/>
                </a:lnTo>
                <a:lnTo>
                  <a:pt x="2958" y="2758"/>
                </a:lnTo>
                <a:lnTo>
                  <a:pt x="2961" y="2708"/>
                </a:lnTo>
                <a:lnTo>
                  <a:pt x="2958" y="2657"/>
                </a:lnTo>
                <a:lnTo>
                  <a:pt x="2950" y="2609"/>
                </a:lnTo>
                <a:lnTo>
                  <a:pt x="2936" y="2562"/>
                </a:lnTo>
                <a:lnTo>
                  <a:pt x="2917" y="2516"/>
                </a:lnTo>
                <a:lnTo>
                  <a:pt x="2893" y="2473"/>
                </a:lnTo>
                <a:lnTo>
                  <a:pt x="2864" y="2433"/>
                </a:lnTo>
                <a:lnTo>
                  <a:pt x="2830" y="2395"/>
                </a:lnTo>
                <a:lnTo>
                  <a:pt x="2796" y="2365"/>
                </a:lnTo>
                <a:lnTo>
                  <a:pt x="2760" y="2338"/>
                </a:lnTo>
                <a:lnTo>
                  <a:pt x="2722" y="2317"/>
                </a:lnTo>
                <a:lnTo>
                  <a:pt x="2682" y="2298"/>
                </a:lnTo>
                <a:lnTo>
                  <a:pt x="2642" y="2284"/>
                </a:lnTo>
                <a:lnTo>
                  <a:pt x="2599" y="2274"/>
                </a:lnTo>
                <a:lnTo>
                  <a:pt x="2557" y="2268"/>
                </a:lnTo>
                <a:lnTo>
                  <a:pt x="2514" y="2266"/>
                </a:lnTo>
                <a:close/>
                <a:moveTo>
                  <a:pt x="559" y="1186"/>
                </a:moveTo>
                <a:lnTo>
                  <a:pt x="507" y="1189"/>
                </a:lnTo>
                <a:lnTo>
                  <a:pt x="456" y="1197"/>
                </a:lnTo>
                <a:lnTo>
                  <a:pt x="408" y="1211"/>
                </a:lnTo>
                <a:lnTo>
                  <a:pt x="363" y="1231"/>
                </a:lnTo>
                <a:lnTo>
                  <a:pt x="319" y="1255"/>
                </a:lnTo>
                <a:lnTo>
                  <a:pt x="280" y="1283"/>
                </a:lnTo>
                <a:lnTo>
                  <a:pt x="244" y="1315"/>
                </a:lnTo>
                <a:lnTo>
                  <a:pt x="210" y="1352"/>
                </a:lnTo>
                <a:lnTo>
                  <a:pt x="181" y="1391"/>
                </a:lnTo>
                <a:lnTo>
                  <a:pt x="158" y="1434"/>
                </a:lnTo>
                <a:lnTo>
                  <a:pt x="138" y="1479"/>
                </a:lnTo>
                <a:lnTo>
                  <a:pt x="124" y="1526"/>
                </a:lnTo>
                <a:lnTo>
                  <a:pt x="115" y="1576"/>
                </a:lnTo>
                <a:lnTo>
                  <a:pt x="112" y="1628"/>
                </a:lnTo>
                <a:lnTo>
                  <a:pt x="115" y="1679"/>
                </a:lnTo>
                <a:lnTo>
                  <a:pt x="124" y="1729"/>
                </a:lnTo>
                <a:lnTo>
                  <a:pt x="138" y="1776"/>
                </a:lnTo>
                <a:lnTo>
                  <a:pt x="158" y="1823"/>
                </a:lnTo>
                <a:lnTo>
                  <a:pt x="181" y="1865"/>
                </a:lnTo>
                <a:lnTo>
                  <a:pt x="210" y="1905"/>
                </a:lnTo>
                <a:lnTo>
                  <a:pt x="244" y="1941"/>
                </a:lnTo>
                <a:lnTo>
                  <a:pt x="280" y="1972"/>
                </a:lnTo>
                <a:lnTo>
                  <a:pt x="319" y="2001"/>
                </a:lnTo>
                <a:lnTo>
                  <a:pt x="363" y="2025"/>
                </a:lnTo>
                <a:lnTo>
                  <a:pt x="408" y="2044"/>
                </a:lnTo>
                <a:lnTo>
                  <a:pt x="456" y="2058"/>
                </a:lnTo>
                <a:lnTo>
                  <a:pt x="507" y="2067"/>
                </a:lnTo>
                <a:lnTo>
                  <a:pt x="559" y="2070"/>
                </a:lnTo>
                <a:lnTo>
                  <a:pt x="611" y="2067"/>
                </a:lnTo>
                <a:lnTo>
                  <a:pt x="661" y="2058"/>
                </a:lnTo>
                <a:lnTo>
                  <a:pt x="709" y="2044"/>
                </a:lnTo>
                <a:lnTo>
                  <a:pt x="756" y="2025"/>
                </a:lnTo>
                <a:lnTo>
                  <a:pt x="798" y="2001"/>
                </a:lnTo>
                <a:lnTo>
                  <a:pt x="839" y="1972"/>
                </a:lnTo>
                <a:lnTo>
                  <a:pt x="875" y="1941"/>
                </a:lnTo>
                <a:lnTo>
                  <a:pt x="907" y="1905"/>
                </a:lnTo>
                <a:lnTo>
                  <a:pt x="936" y="1865"/>
                </a:lnTo>
                <a:lnTo>
                  <a:pt x="960" y="1823"/>
                </a:lnTo>
                <a:lnTo>
                  <a:pt x="980" y="1776"/>
                </a:lnTo>
                <a:lnTo>
                  <a:pt x="994" y="1729"/>
                </a:lnTo>
                <a:lnTo>
                  <a:pt x="1003" y="1679"/>
                </a:lnTo>
                <a:lnTo>
                  <a:pt x="1006" y="1628"/>
                </a:lnTo>
                <a:lnTo>
                  <a:pt x="1003" y="1576"/>
                </a:lnTo>
                <a:lnTo>
                  <a:pt x="994" y="1526"/>
                </a:lnTo>
                <a:lnTo>
                  <a:pt x="980" y="1479"/>
                </a:lnTo>
                <a:lnTo>
                  <a:pt x="960" y="1434"/>
                </a:lnTo>
                <a:lnTo>
                  <a:pt x="936" y="1391"/>
                </a:lnTo>
                <a:lnTo>
                  <a:pt x="907" y="1352"/>
                </a:lnTo>
                <a:lnTo>
                  <a:pt x="875" y="1315"/>
                </a:lnTo>
                <a:lnTo>
                  <a:pt x="839" y="1283"/>
                </a:lnTo>
                <a:lnTo>
                  <a:pt x="798" y="1255"/>
                </a:lnTo>
                <a:lnTo>
                  <a:pt x="756" y="1231"/>
                </a:lnTo>
                <a:lnTo>
                  <a:pt x="709" y="1211"/>
                </a:lnTo>
                <a:lnTo>
                  <a:pt x="661" y="1197"/>
                </a:lnTo>
                <a:lnTo>
                  <a:pt x="611" y="1189"/>
                </a:lnTo>
                <a:lnTo>
                  <a:pt x="559" y="1186"/>
                </a:lnTo>
                <a:close/>
                <a:moveTo>
                  <a:pt x="2514" y="111"/>
                </a:moveTo>
                <a:lnTo>
                  <a:pt x="2462" y="114"/>
                </a:lnTo>
                <a:lnTo>
                  <a:pt x="2412" y="122"/>
                </a:lnTo>
                <a:lnTo>
                  <a:pt x="2364" y="137"/>
                </a:lnTo>
                <a:lnTo>
                  <a:pt x="2318" y="156"/>
                </a:lnTo>
                <a:lnTo>
                  <a:pt x="2275" y="180"/>
                </a:lnTo>
                <a:lnTo>
                  <a:pt x="2235" y="209"/>
                </a:lnTo>
                <a:lnTo>
                  <a:pt x="2198" y="240"/>
                </a:lnTo>
                <a:lnTo>
                  <a:pt x="2166" y="277"/>
                </a:lnTo>
                <a:lnTo>
                  <a:pt x="2137" y="316"/>
                </a:lnTo>
                <a:lnTo>
                  <a:pt x="2113" y="359"/>
                </a:lnTo>
                <a:lnTo>
                  <a:pt x="2093" y="404"/>
                </a:lnTo>
                <a:lnTo>
                  <a:pt x="2079" y="452"/>
                </a:lnTo>
                <a:lnTo>
                  <a:pt x="2070" y="502"/>
                </a:lnTo>
                <a:lnTo>
                  <a:pt x="2067" y="553"/>
                </a:lnTo>
                <a:lnTo>
                  <a:pt x="2070" y="604"/>
                </a:lnTo>
                <a:lnTo>
                  <a:pt x="2079" y="655"/>
                </a:lnTo>
                <a:lnTo>
                  <a:pt x="2093" y="702"/>
                </a:lnTo>
                <a:lnTo>
                  <a:pt x="2113" y="747"/>
                </a:lnTo>
                <a:lnTo>
                  <a:pt x="2137" y="790"/>
                </a:lnTo>
                <a:lnTo>
                  <a:pt x="2166" y="829"/>
                </a:lnTo>
                <a:lnTo>
                  <a:pt x="2198" y="865"/>
                </a:lnTo>
                <a:lnTo>
                  <a:pt x="2235" y="898"/>
                </a:lnTo>
                <a:lnTo>
                  <a:pt x="2275" y="926"/>
                </a:lnTo>
                <a:lnTo>
                  <a:pt x="2318" y="950"/>
                </a:lnTo>
                <a:lnTo>
                  <a:pt x="2364" y="969"/>
                </a:lnTo>
                <a:lnTo>
                  <a:pt x="2412" y="983"/>
                </a:lnTo>
                <a:lnTo>
                  <a:pt x="2462" y="992"/>
                </a:lnTo>
                <a:lnTo>
                  <a:pt x="2514" y="995"/>
                </a:lnTo>
                <a:lnTo>
                  <a:pt x="2566" y="992"/>
                </a:lnTo>
                <a:lnTo>
                  <a:pt x="2617" y="983"/>
                </a:lnTo>
                <a:lnTo>
                  <a:pt x="2665" y="969"/>
                </a:lnTo>
                <a:lnTo>
                  <a:pt x="2710" y="950"/>
                </a:lnTo>
                <a:lnTo>
                  <a:pt x="2754" y="926"/>
                </a:lnTo>
                <a:lnTo>
                  <a:pt x="2793" y="898"/>
                </a:lnTo>
                <a:lnTo>
                  <a:pt x="2830" y="865"/>
                </a:lnTo>
                <a:lnTo>
                  <a:pt x="2863" y="829"/>
                </a:lnTo>
                <a:lnTo>
                  <a:pt x="2892" y="790"/>
                </a:lnTo>
                <a:lnTo>
                  <a:pt x="2915" y="747"/>
                </a:lnTo>
                <a:lnTo>
                  <a:pt x="2935" y="702"/>
                </a:lnTo>
                <a:lnTo>
                  <a:pt x="2950" y="655"/>
                </a:lnTo>
                <a:lnTo>
                  <a:pt x="2958" y="604"/>
                </a:lnTo>
                <a:lnTo>
                  <a:pt x="2961" y="553"/>
                </a:lnTo>
                <a:lnTo>
                  <a:pt x="2958" y="502"/>
                </a:lnTo>
                <a:lnTo>
                  <a:pt x="2950" y="452"/>
                </a:lnTo>
                <a:lnTo>
                  <a:pt x="2935" y="404"/>
                </a:lnTo>
                <a:lnTo>
                  <a:pt x="2915" y="359"/>
                </a:lnTo>
                <a:lnTo>
                  <a:pt x="2892" y="316"/>
                </a:lnTo>
                <a:lnTo>
                  <a:pt x="2863" y="277"/>
                </a:lnTo>
                <a:lnTo>
                  <a:pt x="2830" y="240"/>
                </a:lnTo>
                <a:lnTo>
                  <a:pt x="2793" y="209"/>
                </a:lnTo>
                <a:lnTo>
                  <a:pt x="2754" y="180"/>
                </a:lnTo>
                <a:lnTo>
                  <a:pt x="2710" y="156"/>
                </a:lnTo>
                <a:lnTo>
                  <a:pt x="2665" y="137"/>
                </a:lnTo>
                <a:lnTo>
                  <a:pt x="2617" y="122"/>
                </a:lnTo>
                <a:lnTo>
                  <a:pt x="2566" y="114"/>
                </a:lnTo>
                <a:lnTo>
                  <a:pt x="2514" y="111"/>
                </a:lnTo>
                <a:close/>
                <a:moveTo>
                  <a:pt x="2514" y="0"/>
                </a:moveTo>
                <a:lnTo>
                  <a:pt x="2574" y="3"/>
                </a:lnTo>
                <a:lnTo>
                  <a:pt x="2633" y="14"/>
                </a:lnTo>
                <a:lnTo>
                  <a:pt x="2690" y="29"/>
                </a:lnTo>
                <a:lnTo>
                  <a:pt x="2744" y="50"/>
                </a:lnTo>
                <a:lnTo>
                  <a:pt x="2796" y="76"/>
                </a:lnTo>
                <a:lnTo>
                  <a:pt x="2844" y="107"/>
                </a:lnTo>
                <a:lnTo>
                  <a:pt x="2888" y="143"/>
                </a:lnTo>
                <a:lnTo>
                  <a:pt x="2929" y="183"/>
                </a:lnTo>
                <a:lnTo>
                  <a:pt x="2965" y="227"/>
                </a:lnTo>
                <a:lnTo>
                  <a:pt x="2996" y="274"/>
                </a:lnTo>
                <a:lnTo>
                  <a:pt x="3023" y="325"/>
                </a:lnTo>
                <a:lnTo>
                  <a:pt x="3044" y="379"/>
                </a:lnTo>
                <a:lnTo>
                  <a:pt x="3060" y="435"/>
                </a:lnTo>
                <a:lnTo>
                  <a:pt x="3069" y="493"/>
                </a:lnTo>
                <a:lnTo>
                  <a:pt x="3073" y="553"/>
                </a:lnTo>
                <a:lnTo>
                  <a:pt x="3069" y="614"/>
                </a:lnTo>
                <a:lnTo>
                  <a:pt x="3060" y="671"/>
                </a:lnTo>
                <a:lnTo>
                  <a:pt x="3044" y="727"/>
                </a:lnTo>
                <a:lnTo>
                  <a:pt x="3023" y="781"/>
                </a:lnTo>
                <a:lnTo>
                  <a:pt x="2996" y="832"/>
                </a:lnTo>
                <a:lnTo>
                  <a:pt x="2965" y="879"/>
                </a:lnTo>
                <a:lnTo>
                  <a:pt x="2929" y="923"/>
                </a:lnTo>
                <a:lnTo>
                  <a:pt x="2888" y="963"/>
                </a:lnTo>
                <a:lnTo>
                  <a:pt x="2844" y="999"/>
                </a:lnTo>
                <a:lnTo>
                  <a:pt x="2796" y="1030"/>
                </a:lnTo>
                <a:lnTo>
                  <a:pt x="2744" y="1057"/>
                </a:lnTo>
                <a:lnTo>
                  <a:pt x="2690" y="1077"/>
                </a:lnTo>
                <a:lnTo>
                  <a:pt x="2633" y="1092"/>
                </a:lnTo>
                <a:lnTo>
                  <a:pt x="2574" y="1103"/>
                </a:lnTo>
                <a:lnTo>
                  <a:pt x="2514" y="1106"/>
                </a:lnTo>
                <a:lnTo>
                  <a:pt x="2455" y="1103"/>
                </a:lnTo>
                <a:lnTo>
                  <a:pt x="2398" y="1094"/>
                </a:lnTo>
                <a:lnTo>
                  <a:pt x="2344" y="1079"/>
                </a:lnTo>
                <a:lnTo>
                  <a:pt x="2291" y="1060"/>
                </a:lnTo>
                <a:lnTo>
                  <a:pt x="2241" y="1035"/>
                </a:lnTo>
                <a:lnTo>
                  <a:pt x="2195" y="1005"/>
                </a:lnTo>
                <a:lnTo>
                  <a:pt x="2151" y="973"/>
                </a:lnTo>
                <a:lnTo>
                  <a:pt x="2111" y="935"/>
                </a:lnTo>
                <a:lnTo>
                  <a:pt x="2076" y="894"/>
                </a:lnTo>
                <a:lnTo>
                  <a:pt x="2043" y="848"/>
                </a:lnTo>
                <a:lnTo>
                  <a:pt x="1078" y="1424"/>
                </a:lnTo>
                <a:lnTo>
                  <a:pt x="1095" y="1472"/>
                </a:lnTo>
                <a:lnTo>
                  <a:pt x="1107" y="1522"/>
                </a:lnTo>
                <a:lnTo>
                  <a:pt x="1115" y="1574"/>
                </a:lnTo>
                <a:lnTo>
                  <a:pt x="1118" y="1628"/>
                </a:lnTo>
                <a:lnTo>
                  <a:pt x="1115" y="1681"/>
                </a:lnTo>
                <a:lnTo>
                  <a:pt x="1107" y="1733"/>
                </a:lnTo>
                <a:lnTo>
                  <a:pt x="1095" y="1784"/>
                </a:lnTo>
                <a:lnTo>
                  <a:pt x="1078" y="1832"/>
                </a:lnTo>
                <a:lnTo>
                  <a:pt x="2043" y="2411"/>
                </a:lnTo>
                <a:lnTo>
                  <a:pt x="2066" y="2378"/>
                </a:lnTo>
                <a:lnTo>
                  <a:pt x="2091" y="2347"/>
                </a:lnTo>
                <a:lnTo>
                  <a:pt x="2119" y="2317"/>
                </a:lnTo>
                <a:lnTo>
                  <a:pt x="2159" y="2281"/>
                </a:lnTo>
                <a:lnTo>
                  <a:pt x="2201" y="2250"/>
                </a:lnTo>
                <a:lnTo>
                  <a:pt x="2246" y="2224"/>
                </a:lnTo>
                <a:lnTo>
                  <a:pt x="2292" y="2201"/>
                </a:lnTo>
                <a:lnTo>
                  <a:pt x="2340" y="2183"/>
                </a:lnTo>
                <a:lnTo>
                  <a:pt x="2389" y="2169"/>
                </a:lnTo>
                <a:lnTo>
                  <a:pt x="2438" y="2160"/>
                </a:lnTo>
                <a:lnTo>
                  <a:pt x="2489" y="2156"/>
                </a:lnTo>
                <a:lnTo>
                  <a:pt x="2539" y="2156"/>
                </a:lnTo>
                <a:lnTo>
                  <a:pt x="2590" y="2160"/>
                </a:lnTo>
                <a:lnTo>
                  <a:pt x="2640" y="2169"/>
                </a:lnTo>
                <a:lnTo>
                  <a:pt x="2688" y="2183"/>
                </a:lnTo>
                <a:lnTo>
                  <a:pt x="2736" y="2201"/>
                </a:lnTo>
                <a:lnTo>
                  <a:pt x="2783" y="2224"/>
                </a:lnTo>
                <a:lnTo>
                  <a:pt x="2827" y="2250"/>
                </a:lnTo>
                <a:lnTo>
                  <a:pt x="2869" y="2281"/>
                </a:lnTo>
                <a:lnTo>
                  <a:pt x="2909" y="2317"/>
                </a:lnTo>
                <a:lnTo>
                  <a:pt x="2947" y="2358"/>
                </a:lnTo>
                <a:lnTo>
                  <a:pt x="2979" y="2401"/>
                </a:lnTo>
                <a:lnTo>
                  <a:pt x="3007" y="2448"/>
                </a:lnTo>
                <a:lnTo>
                  <a:pt x="3030" y="2496"/>
                </a:lnTo>
                <a:lnTo>
                  <a:pt x="3049" y="2547"/>
                </a:lnTo>
                <a:lnTo>
                  <a:pt x="3062" y="2599"/>
                </a:lnTo>
                <a:lnTo>
                  <a:pt x="3070" y="2653"/>
                </a:lnTo>
                <a:lnTo>
                  <a:pt x="3073" y="2708"/>
                </a:lnTo>
                <a:lnTo>
                  <a:pt x="3070" y="2763"/>
                </a:lnTo>
                <a:lnTo>
                  <a:pt x="3062" y="2816"/>
                </a:lnTo>
                <a:lnTo>
                  <a:pt x="3049" y="2869"/>
                </a:lnTo>
                <a:lnTo>
                  <a:pt x="3030" y="2919"/>
                </a:lnTo>
                <a:lnTo>
                  <a:pt x="3007" y="2968"/>
                </a:lnTo>
                <a:lnTo>
                  <a:pt x="2979" y="3014"/>
                </a:lnTo>
                <a:lnTo>
                  <a:pt x="2947" y="3057"/>
                </a:lnTo>
                <a:lnTo>
                  <a:pt x="2909" y="3098"/>
                </a:lnTo>
                <a:lnTo>
                  <a:pt x="2872" y="3132"/>
                </a:lnTo>
                <a:lnTo>
                  <a:pt x="2831" y="3162"/>
                </a:lnTo>
                <a:lnTo>
                  <a:pt x="2790" y="3189"/>
                </a:lnTo>
                <a:lnTo>
                  <a:pt x="2746" y="3210"/>
                </a:lnTo>
                <a:lnTo>
                  <a:pt x="2702" y="3227"/>
                </a:lnTo>
                <a:lnTo>
                  <a:pt x="2656" y="3242"/>
                </a:lnTo>
                <a:lnTo>
                  <a:pt x="2609" y="3252"/>
                </a:lnTo>
                <a:lnTo>
                  <a:pt x="2562" y="3258"/>
                </a:lnTo>
                <a:lnTo>
                  <a:pt x="2514" y="3260"/>
                </a:lnTo>
                <a:lnTo>
                  <a:pt x="2466" y="3258"/>
                </a:lnTo>
                <a:lnTo>
                  <a:pt x="2419" y="3252"/>
                </a:lnTo>
                <a:lnTo>
                  <a:pt x="2372" y="3242"/>
                </a:lnTo>
                <a:lnTo>
                  <a:pt x="2327" y="3227"/>
                </a:lnTo>
                <a:lnTo>
                  <a:pt x="2282" y="3210"/>
                </a:lnTo>
                <a:lnTo>
                  <a:pt x="2238" y="3189"/>
                </a:lnTo>
                <a:lnTo>
                  <a:pt x="2196" y="3162"/>
                </a:lnTo>
                <a:lnTo>
                  <a:pt x="2156" y="3132"/>
                </a:lnTo>
                <a:lnTo>
                  <a:pt x="2119" y="3098"/>
                </a:lnTo>
                <a:lnTo>
                  <a:pt x="2082" y="3057"/>
                </a:lnTo>
                <a:lnTo>
                  <a:pt x="2049" y="3014"/>
                </a:lnTo>
                <a:lnTo>
                  <a:pt x="2021" y="2968"/>
                </a:lnTo>
                <a:lnTo>
                  <a:pt x="1998" y="2919"/>
                </a:lnTo>
                <a:lnTo>
                  <a:pt x="1979" y="2869"/>
                </a:lnTo>
                <a:lnTo>
                  <a:pt x="1966" y="2816"/>
                </a:lnTo>
                <a:lnTo>
                  <a:pt x="1958" y="2763"/>
                </a:lnTo>
                <a:lnTo>
                  <a:pt x="1955" y="2708"/>
                </a:lnTo>
                <a:lnTo>
                  <a:pt x="1957" y="2656"/>
                </a:lnTo>
                <a:lnTo>
                  <a:pt x="1965" y="2607"/>
                </a:lnTo>
                <a:lnTo>
                  <a:pt x="1977" y="2558"/>
                </a:lnTo>
                <a:lnTo>
                  <a:pt x="1993" y="2511"/>
                </a:lnTo>
                <a:lnTo>
                  <a:pt x="1026" y="1930"/>
                </a:lnTo>
                <a:lnTo>
                  <a:pt x="994" y="1973"/>
                </a:lnTo>
                <a:lnTo>
                  <a:pt x="958" y="2014"/>
                </a:lnTo>
                <a:lnTo>
                  <a:pt x="918" y="2050"/>
                </a:lnTo>
                <a:lnTo>
                  <a:pt x="875" y="2083"/>
                </a:lnTo>
                <a:lnTo>
                  <a:pt x="828" y="2112"/>
                </a:lnTo>
                <a:lnTo>
                  <a:pt x="779" y="2135"/>
                </a:lnTo>
                <a:lnTo>
                  <a:pt x="727" y="2155"/>
                </a:lnTo>
                <a:lnTo>
                  <a:pt x="673" y="2169"/>
                </a:lnTo>
                <a:lnTo>
                  <a:pt x="617" y="2177"/>
                </a:lnTo>
                <a:lnTo>
                  <a:pt x="559" y="2180"/>
                </a:lnTo>
                <a:lnTo>
                  <a:pt x="499" y="2177"/>
                </a:lnTo>
                <a:lnTo>
                  <a:pt x="440" y="2168"/>
                </a:lnTo>
                <a:lnTo>
                  <a:pt x="383" y="2153"/>
                </a:lnTo>
                <a:lnTo>
                  <a:pt x="329" y="2131"/>
                </a:lnTo>
                <a:lnTo>
                  <a:pt x="277" y="2105"/>
                </a:lnTo>
                <a:lnTo>
                  <a:pt x="229" y="2074"/>
                </a:lnTo>
                <a:lnTo>
                  <a:pt x="185" y="2038"/>
                </a:lnTo>
                <a:lnTo>
                  <a:pt x="144" y="1998"/>
                </a:lnTo>
                <a:lnTo>
                  <a:pt x="108" y="1954"/>
                </a:lnTo>
                <a:lnTo>
                  <a:pt x="77" y="1907"/>
                </a:lnTo>
                <a:lnTo>
                  <a:pt x="50" y="1856"/>
                </a:lnTo>
                <a:lnTo>
                  <a:pt x="29" y="1802"/>
                </a:lnTo>
                <a:lnTo>
                  <a:pt x="13" y="1747"/>
                </a:lnTo>
                <a:lnTo>
                  <a:pt x="4" y="1688"/>
                </a:lnTo>
                <a:lnTo>
                  <a:pt x="0" y="1628"/>
                </a:lnTo>
                <a:lnTo>
                  <a:pt x="4" y="1568"/>
                </a:lnTo>
                <a:lnTo>
                  <a:pt x="13" y="1510"/>
                </a:lnTo>
                <a:lnTo>
                  <a:pt x="29" y="1453"/>
                </a:lnTo>
                <a:lnTo>
                  <a:pt x="50" y="1400"/>
                </a:lnTo>
                <a:lnTo>
                  <a:pt x="77" y="1349"/>
                </a:lnTo>
                <a:lnTo>
                  <a:pt x="108" y="1302"/>
                </a:lnTo>
                <a:lnTo>
                  <a:pt x="144" y="1258"/>
                </a:lnTo>
                <a:lnTo>
                  <a:pt x="185" y="1218"/>
                </a:lnTo>
                <a:lnTo>
                  <a:pt x="229" y="1183"/>
                </a:lnTo>
                <a:lnTo>
                  <a:pt x="277" y="1151"/>
                </a:lnTo>
                <a:lnTo>
                  <a:pt x="329" y="1124"/>
                </a:lnTo>
                <a:lnTo>
                  <a:pt x="383" y="1104"/>
                </a:lnTo>
                <a:lnTo>
                  <a:pt x="440" y="1088"/>
                </a:lnTo>
                <a:lnTo>
                  <a:pt x="499" y="1079"/>
                </a:lnTo>
                <a:lnTo>
                  <a:pt x="559" y="1075"/>
                </a:lnTo>
                <a:lnTo>
                  <a:pt x="617" y="1078"/>
                </a:lnTo>
                <a:lnTo>
                  <a:pt x="673" y="1087"/>
                </a:lnTo>
                <a:lnTo>
                  <a:pt x="727" y="1101"/>
                </a:lnTo>
                <a:lnTo>
                  <a:pt x="779" y="1120"/>
                </a:lnTo>
                <a:lnTo>
                  <a:pt x="828" y="1144"/>
                </a:lnTo>
                <a:lnTo>
                  <a:pt x="875" y="1172"/>
                </a:lnTo>
                <a:lnTo>
                  <a:pt x="918" y="1205"/>
                </a:lnTo>
                <a:lnTo>
                  <a:pt x="958" y="1242"/>
                </a:lnTo>
                <a:lnTo>
                  <a:pt x="994" y="1282"/>
                </a:lnTo>
                <a:lnTo>
                  <a:pt x="1026" y="1325"/>
                </a:lnTo>
                <a:lnTo>
                  <a:pt x="1993" y="750"/>
                </a:lnTo>
                <a:lnTo>
                  <a:pt x="1977" y="703"/>
                </a:lnTo>
                <a:lnTo>
                  <a:pt x="1966" y="655"/>
                </a:lnTo>
                <a:lnTo>
                  <a:pt x="1957" y="604"/>
                </a:lnTo>
                <a:lnTo>
                  <a:pt x="1955" y="553"/>
                </a:lnTo>
                <a:lnTo>
                  <a:pt x="1958" y="493"/>
                </a:lnTo>
                <a:lnTo>
                  <a:pt x="1969" y="435"/>
                </a:lnTo>
                <a:lnTo>
                  <a:pt x="1984" y="379"/>
                </a:lnTo>
                <a:lnTo>
                  <a:pt x="2005" y="325"/>
                </a:lnTo>
                <a:lnTo>
                  <a:pt x="2032" y="274"/>
                </a:lnTo>
                <a:lnTo>
                  <a:pt x="2063" y="227"/>
                </a:lnTo>
                <a:lnTo>
                  <a:pt x="2099" y="183"/>
                </a:lnTo>
                <a:lnTo>
                  <a:pt x="2140" y="143"/>
                </a:lnTo>
                <a:lnTo>
                  <a:pt x="2184" y="107"/>
                </a:lnTo>
                <a:lnTo>
                  <a:pt x="2232" y="76"/>
                </a:lnTo>
                <a:lnTo>
                  <a:pt x="2284" y="50"/>
                </a:lnTo>
                <a:lnTo>
                  <a:pt x="2338" y="29"/>
                </a:lnTo>
                <a:lnTo>
                  <a:pt x="2394" y="14"/>
                </a:lnTo>
                <a:lnTo>
                  <a:pt x="2453" y="3"/>
                </a:lnTo>
                <a:lnTo>
                  <a:pt x="2514" y="0"/>
                </a:lnTo>
                <a:close/>
              </a:path>
            </a:pathLst>
          </a:custGeom>
          <a:solidFill>
            <a:schemeClr val="bg1"/>
          </a:solidFill>
          <a:ln w="0">
            <a:noFill/>
            <a:prstDash val="solid"/>
            <a:round/>
            <a:headEnd/>
            <a:tailEnd/>
          </a:ln>
        </p:spPr>
        <p:txBody>
          <a:bodyPr vert="horz" wrap="square" lIns="91224" tIns="45612" rIns="91224" bIns="45612" numCol="1" anchor="t" anchorCtr="0" compatLnSpc="1">
            <a:prstTxWarp prst="textNoShape">
              <a:avLst/>
            </a:prstTxWarp>
          </a:bodyPr>
          <a:lstStyle/>
          <a:p>
            <a:pPr defTabSz="1215700">
              <a:defRPr/>
            </a:pPr>
            <a:endParaRPr lang="en-IN" sz="2391">
              <a:solidFill>
                <a:prstClr val="black"/>
              </a:solidFill>
              <a:latin typeface="Calibri"/>
            </a:endParaRPr>
          </a:p>
        </p:txBody>
      </p:sp>
      <p:grpSp>
        <p:nvGrpSpPr>
          <p:cNvPr id="2" name="Group 1">
            <a:extLst>
              <a:ext uri="{FF2B5EF4-FFF2-40B4-BE49-F238E27FC236}">
                <a16:creationId xmlns:a16="http://schemas.microsoft.com/office/drawing/2014/main" id="{AA202B17-A3BC-4E66-BDB3-23507FDD3AC7}"/>
              </a:ext>
            </a:extLst>
          </p:cNvPr>
          <p:cNvGrpSpPr/>
          <p:nvPr/>
        </p:nvGrpSpPr>
        <p:grpSpPr>
          <a:xfrm>
            <a:off x="1502802" y="990997"/>
            <a:ext cx="2807960" cy="2104713"/>
            <a:chOff x="6299955" y="2291660"/>
            <a:chExt cx="5160167" cy="3656702"/>
          </a:xfrm>
        </p:grpSpPr>
        <p:grpSp>
          <p:nvGrpSpPr>
            <p:cNvPr id="67" name="Group 66">
              <a:extLst>
                <a:ext uri="{FF2B5EF4-FFF2-40B4-BE49-F238E27FC236}">
                  <a16:creationId xmlns:a16="http://schemas.microsoft.com/office/drawing/2014/main" id="{27411DF1-F353-4712-B5B8-DBFDD30FD48C}"/>
                </a:ext>
              </a:extLst>
            </p:cNvPr>
            <p:cNvGrpSpPr/>
            <p:nvPr/>
          </p:nvGrpSpPr>
          <p:grpSpPr>
            <a:xfrm>
              <a:off x="7803420" y="2291660"/>
              <a:ext cx="3656702" cy="3656702"/>
              <a:chOff x="943300" y="3105150"/>
              <a:chExt cx="5694494" cy="5694494"/>
            </a:xfrm>
          </p:grpSpPr>
          <p:sp>
            <p:nvSpPr>
              <p:cNvPr id="68" name="Oval 67">
                <a:extLst>
                  <a:ext uri="{FF2B5EF4-FFF2-40B4-BE49-F238E27FC236}">
                    <a16:creationId xmlns:a16="http://schemas.microsoft.com/office/drawing/2014/main" id="{4EB14493-220F-48D5-B00B-865469C5F550}"/>
                  </a:ext>
                </a:extLst>
              </p:cNvPr>
              <p:cNvSpPr/>
              <p:nvPr/>
            </p:nvSpPr>
            <p:spPr>
              <a:xfrm>
                <a:off x="943300" y="3105150"/>
                <a:ext cx="5694494" cy="569449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69" name="Oval 68">
                <a:extLst>
                  <a:ext uri="{FF2B5EF4-FFF2-40B4-BE49-F238E27FC236}">
                    <a16:creationId xmlns:a16="http://schemas.microsoft.com/office/drawing/2014/main" id="{44704C0F-4C2D-44D5-9105-A382202962BC}"/>
                  </a:ext>
                </a:extLst>
              </p:cNvPr>
              <p:cNvSpPr/>
              <p:nvPr/>
            </p:nvSpPr>
            <p:spPr>
              <a:xfrm>
                <a:off x="1045411" y="3207259"/>
                <a:ext cx="5490276" cy="5490276"/>
              </a:xfrm>
              <a:prstGeom prst="ellipse">
                <a:avLst/>
              </a:prstGeom>
              <a:gradFill flip="none" rotWithShape="1">
                <a:gsLst>
                  <a:gs pos="0">
                    <a:srgbClr val="006BC1">
                      <a:lumMod val="67000"/>
                    </a:srgbClr>
                  </a:gs>
                  <a:gs pos="48000">
                    <a:srgbClr val="006BC1">
                      <a:lumMod val="97000"/>
                      <a:lumOff val="3000"/>
                    </a:srgbClr>
                  </a:gs>
                  <a:gs pos="100000">
                    <a:srgbClr val="006BC1">
                      <a:lumMod val="60000"/>
                      <a:lumOff val="40000"/>
                    </a:srgbClr>
                  </a:gs>
                </a:gsLst>
                <a:lin ang="108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70" name="Oval 69">
                <a:extLst>
                  <a:ext uri="{FF2B5EF4-FFF2-40B4-BE49-F238E27FC236}">
                    <a16:creationId xmlns:a16="http://schemas.microsoft.com/office/drawing/2014/main" id="{AEC1FFB7-4ED9-4CEE-B114-51C1FEF91C3C}"/>
                  </a:ext>
                </a:extLst>
              </p:cNvPr>
              <p:cNvSpPr/>
              <p:nvPr/>
            </p:nvSpPr>
            <p:spPr>
              <a:xfrm>
                <a:off x="1952951" y="4114800"/>
                <a:ext cx="3675194" cy="367519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71" name="Oval 70">
                <a:extLst>
                  <a:ext uri="{FF2B5EF4-FFF2-40B4-BE49-F238E27FC236}">
                    <a16:creationId xmlns:a16="http://schemas.microsoft.com/office/drawing/2014/main" id="{09069C83-358F-473A-BF99-9EF2E9157BFD}"/>
                  </a:ext>
                </a:extLst>
              </p:cNvPr>
              <p:cNvSpPr/>
              <p:nvPr/>
            </p:nvSpPr>
            <p:spPr>
              <a:xfrm>
                <a:off x="2286000" y="4447849"/>
                <a:ext cx="3009096" cy="3009096"/>
              </a:xfrm>
              <a:prstGeom prst="ellipse">
                <a:avLst/>
              </a:prstGeom>
              <a:solidFill>
                <a:srgbClr val="006BC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72" name="Oval 71">
                <a:extLst>
                  <a:ext uri="{FF2B5EF4-FFF2-40B4-BE49-F238E27FC236}">
                    <a16:creationId xmlns:a16="http://schemas.microsoft.com/office/drawing/2014/main" id="{D72B61F6-5CB4-4719-B450-911C6D4F58A2}"/>
                  </a:ext>
                </a:extLst>
              </p:cNvPr>
              <p:cNvSpPr/>
              <p:nvPr/>
            </p:nvSpPr>
            <p:spPr>
              <a:xfrm>
                <a:off x="3200400" y="5349363"/>
                <a:ext cx="1180296" cy="1180296"/>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73" name="Oval 72">
                <a:extLst>
                  <a:ext uri="{FF2B5EF4-FFF2-40B4-BE49-F238E27FC236}">
                    <a16:creationId xmlns:a16="http://schemas.microsoft.com/office/drawing/2014/main" id="{A3F7173D-9072-48F6-B567-C3961CC07EB2}"/>
                  </a:ext>
                </a:extLst>
              </p:cNvPr>
              <p:cNvSpPr/>
              <p:nvPr/>
            </p:nvSpPr>
            <p:spPr>
              <a:xfrm>
                <a:off x="3581400" y="5737485"/>
                <a:ext cx="404052" cy="404052"/>
              </a:xfrm>
              <a:prstGeom prst="ellipse">
                <a:avLst/>
              </a:prstGeom>
              <a:solidFill>
                <a:srgbClr val="294271">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grpSp>
        <p:grpSp>
          <p:nvGrpSpPr>
            <p:cNvPr id="74" name="Group 73">
              <a:extLst>
                <a:ext uri="{FF2B5EF4-FFF2-40B4-BE49-F238E27FC236}">
                  <a16:creationId xmlns:a16="http://schemas.microsoft.com/office/drawing/2014/main" id="{58BBED16-88D0-4889-A28A-32F0D4B80E68}"/>
                </a:ext>
              </a:extLst>
            </p:cNvPr>
            <p:cNvGrpSpPr/>
            <p:nvPr/>
          </p:nvGrpSpPr>
          <p:grpSpPr>
            <a:xfrm>
              <a:off x="6299955" y="3474429"/>
              <a:ext cx="2708994" cy="916230"/>
              <a:chOff x="7338886" y="2358026"/>
              <a:chExt cx="2708994" cy="916230"/>
            </a:xfrm>
          </p:grpSpPr>
          <p:sp>
            <p:nvSpPr>
              <p:cNvPr id="75" name="Freeform 101">
                <a:extLst>
                  <a:ext uri="{FF2B5EF4-FFF2-40B4-BE49-F238E27FC236}">
                    <a16:creationId xmlns:a16="http://schemas.microsoft.com/office/drawing/2014/main" id="{B8C06E57-8086-4F19-81B4-26D54712DFC2}"/>
                  </a:ext>
                </a:extLst>
              </p:cNvPr>
              <p:cNvSpPr/>
              <p:nvPr/>
            </p:nvSpPr>
            <p:spPr>
              <a:xfrm>
                <a:off x="7338886" y="2405879"/>
                <a:ext cx="389152" cy="221911"/>
              </a:xfrm>
              <a:custGeom>
                <a:avLst/>
                <a:gdLst>
                  <a:gd name="connsiteX0" fmla="*/ 42862 w 373856"/>
                  <a:gd name="connsiteY0" fmla="*/ 204788 h 204788"/>
                  <a:gd name="connsiteX1" fmla="*/ 0 w 373856"/>
                  <a:gd name="connsiteY1" fmla="*/ 0 h 204788"/>
                  <a:gd name="connsiteX2" fmla="*/ 373856 w 373856"/>
                  <a:gd name="connsiteY2" fmla="*/ 100013 h 204788"/>
                  <a:gd name="connsiteX3" fmla="*/ 42862 w 373856"/>
                  <a:gd name="connsiteY3" fmla="*/ 204788 h 204788"/>
                  <a:gd name="connsiteX0" fmla="*/ 49433 w 380427"/>
                  <a:gd name="connsiteY0" fmla="*/ 204788 h 204788"/>
                  <a:gd name="connsiteX1" fmla="*/ 6571 w 380427"/>
                  <a:gd name="connsiteY1" fmla="*/ 0 h 204788"/>
                  <a:gd name="connsiteX2" fmla="*/ 380427 w 380427"/>
                  <a:gd name="connsiteY2" fmla="*/ 100013 h 204788"/>
                  <a:gd name="connsiteX3" fmla="*/ 49433 w 380427"/>
                  <a:gd name="connsiteY3" fmla="*/ 204788 h 204788"/>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383812"/>
                  <a:gd name="connsiteY0" fmla="*/ 205289 h 205289"/>
                  <a:gd name="connsiteX1" fmla="*/ 86156 w 383812"/>
                  <a:gd name="connsiteY1" fmla="*/ 501 h 205289"/>
                  <a:gd name="connsiteX2" fmla="*/ 383812 w 383812"/>
                  <a:gd name="connsiteY2" fmla="*/ 81464 h 205289"/>
                  <a:gd name="connsiteX3" fmla="*/ 129018 w 383812"/>
                  <a:gd name="connsiteY3" fmla="*/ 205289 h 205289"/>
                  <a:gd name="connsiteX0" fmla="*/ 147997 w 376597"/>
                  <a:gd name="connsiteY0" fmla="*/ 224287 h 224287"/>
                  <a:gd name="connsiteX1" fmla="*/ 78941 w 376597"/>
                  <a:gd name="connsiteY1" fmla="*/ 449 h 224287"/>
                  <a:gd name="connsiteX2" fmla="*/ 376597 w 376597"/>
                  <a:gd name="connsiteY2" fmla="*/ 81412 h 224287"/>
                  <a:gd name="connsiteX3" fmla="*/ 147997 w 376597"/>
                  <a:gd name="connsiteY3" fmla="*/ 224287 h 224287"/>
                  <a:gd name="connsiteX0" fmla="*/ 161753 w 390353"/>
                  <a:gd name="connsiteY0" fmla="*/ 224287 h 224287"/>
                  <a:gd name="connsiteX1" fmla="*/ 92697 w 390353"/>
                  <a:gd name="connsiteY1" fmla="*/ 449 h 224287"/>
                  <a:gd name="connsiteX2" fmla="*/ 390353 w 390353"/>
                  <a:gd name="connsiteY2" fmla="*/ 81412 h 224287"/>
                  <a:gd name="connsiteX3" fmla="*/ 161753 w 390353"/>
                  <a:gd name="connsiteY3" fmla="*/ 224287 h 224287"/>
                  <a:gd name="connsiteX0" fmla="*/ 165315 w 389152"/>
                  <a:gd name="connsiteY0" fmla="*/ 221911 h 221911"/>
                  <a:gd name="connsiteX1" fmla="*/ 91496 w 389152"/>
                  <a:gd name="connsiteY1" fmla="*/ 454 h 221911"/>
                  <a:gd name="connsiteX2" fmla="*/ 389152 w 389152"/>
                  <a:gd name="connsiteY2" fmla="*/ 81417 h 221911"/>
                  <a:gd name="connsiteX3" fmla="*/ 165315 w 389152"/>
                  <a:gd name="connsiteY3" fmla="*/ 221911 h 221911"/>
                </a:gdLst>
                <a:ahLst/>
                <a:cxnLst>
                  <a:cxn ang="0">
                    <a:pos x="connsiteX0" y="connsiteY0"/>
                  </a:cxn>
                  <a:cxn ang="0">
                    <a:pos x="connsiteX1" y="connsiteY1"/>
                  </a:cxn>
                  <a:cxn ang="0">
                    <a:pos x="connsiteX2" y="connsiteY2"/>
                  </a:cxn>
                  <a:cxn ang="0">
                    <a:pos x="connsiteX3" y="connsiteY3"/>
                  </a:cxn>
                </a:cxnLst>
                <a:rect l="l" t="t" r="r" b="b"/>
                <a:pathLst>
                  <a:path w="389152" h="221911">
                    <a:moveTo>
                      <a:pt x="165315" y="221911"/>
                    </a:moveTo>
                    <a:cubicBezTo>
                      <a:pt x="77209" y="158411"/>
                      <a:pt x="-113291" y="-9865"/>
                      <a:pt x="91496" y="454"/>
                    </a:cubicBezTo>
                    <a:cubicBezTo>
                      <a:pt x="220878" y="7598"/>
                      <a:pt x="257389" y="33792"/>
                      <a:pt x="389152" y="81417"/>
                    </a:cubicBezTo>
                    <a:lnTo>
                      <a:pt x="165315" y="221911"/>
                    </a:lnTo>
                    <a:close/>
                  </a:path>
                </a:pathLst>
              </a:custGeom>
              <a:solidFill>
                <a:srgbClr val="2DA4E6">
                  <a:lumMod val="75000"/>
                </a:srgbClr>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76" name="Freeform 102">
                <a:extLst>
                  <a:ext uri="{FF2B5EF4-FFF2-40B4-BE49-F238E27FC236}">
                    <a16:creationId xmlns:a16="http://schemas.microsoft.com/office/drawing/2014/main" id="{781E5B25-BED6-4645-AA62-0CD11816098B}"/>
                  </a:ext>
                </a:extLst>
              </p:cNvPr>
              <p:cNvSpPr/>
              <p:nvPr/>
            </p:nvSpPr>
            <p:spPr>
              <a:xfrm>
                <a:off x="7485047" y="2653985"/>
                <a:ext cx="1147866" cy="620271"/>
              </a:xfrm>
              <a:custGeom>
                <a:avLst/>
                <a:gdLst>
                  <a:gd name="connsiteX0" fmla="*/ 0 w 1114425"/>
                  <a:gd name="connsiteY0" fmla="*/ 0 h 540543"/>
                  <a:gd name="connsiteX1" fmla="*/ 83343 w 1114425"/>
                  <a:gd name="connsiteY1" fmla="*/ 452437 h 540543"/>
                  <a:gd name="connsiteX2" fmla="*/ 540543 w 1114425"/>
                  <a:gd name="connsiteY2" fmla="*/ 540543 h 540543"/>
                  <a:gd name="connsiteX3" fmla="*/ 1114425 w 1114425"/>
                  <a:gd name="connsiteY3" fmla="*/ 252412 h 540543"/>
                  <a:gd name="connsiteX4" fmla="*/ 0 w 1114425"/>
                  <a:gd name="connsiteY4" fmla="*/ 0 h 540543"/>
                  <a:gd name="connsiteX0" fmla="*/ 0 w 1114425"/>
                  <a:gd name="connsiteY0" fmla="*/ 0 h 576834"/>
                  <a:gd name="connsiteX1" fmla="*/ 83343 w 1114425"/>
                  <a:gd name="connsiteY1" fmla="*/ 452437 h 576834"/>
                  <a:gd name="connsiteX2" fmla="*/ 540543 w 1114425"/>
                  <a:gd name="connsiteY2" fmla="*/ 540543 h 576834"/>
                  <a:gd name="connsiteX3" fmla="*/ 1114425 w 1114425"/>
                  <a:gd name="connsiteY3" fmla="*/ 252412 h 576834"/>
                  <a:gd name="connsiteX4" fmla="*/ 0 w 1114425"/>
                  <a:gd name="connsiteY4" fmla="*/ 0 h 576834"/>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04 w 1147866"/>
                  <a:gd name="connsiteY0" fmla="*/ 0 h 620271"/>
                  <a:gd name="connsiteX1" fmla="*/ 85828 w 1147866"/>
                  <a:gd name="connsiteY1" fmla="*/ 457200 h 620271"/>
                  <a:gd name="connsiteX2" fmla="*/ 543028 w 1147866"/>
                  <a:gd name="connsiteY2" fmla="*/ 545306 h 620271"/>
                  <a:gd name="connsiteX3" fmla="*/ 1147866 w 1147866"/>
                  <a:gd name="connsiteY3" fmla="*/ 264319 h 620271"/>
                  <a:gd name="connsiteX4" fmla="*/ 104 w 1147866"/>
                  <a:gd name="connsiteY4" fmla="*/ 0 h 620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866" h="620271">
                    <a:moveTo>
                      <a:pt x="104" y="0"/>
                    </a:moveTo>
                    <a:cubicBezTo>
                      <a:pt x="-690" y="155574"/>
                      <a:pt x="897" y="311150"/>
                      <a:pt x="85828" y="457200"/>
                    </a:cubicBezTo>
                    <a:cubicBezTo>
                      <a:pt x="209653" y="660400"/>
                      <a:pt x="385865" y="654050"/>
                      <a:pt x="543028" y="545306"/>
                    </a:cubicBezTo>
                    <a:cubicBezTo>
                      <a:pt x="734322" y="415925"/>
                      <a:pt x="885135" y="298450"/>
                      <a:pt x="1147866" y="264319"/>
                    </a:cubicBezTo>
                    <a:lnTo>
                      <a:pt x="104" y="0"/>
                    </a:lnTo>
                    <a:close/>
                  </a:path>
                </a:pathLst>
              </a:custGeom>
              <a:solidFill>
                <a:srgbClr val="2DA4E6">
                  <a:lumMod val="50000"/>
                </a:srgbClr>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77" name="Freeform 103">
                <a:extLst>
                  <a:ext uri="{FF2B5EF4-FFF2-40B4-BE49-F238E27FC236}">
                    <a16:creationId xmlns:a16="http://schemas.microsoft.com/office/drawing/2014/main" id="{FD4BF108-D655-430F-8E84-5B8EA6263D50}"/>
                  </a:ext>
                </a:extLst>
              </p:cNvPr>
              <p:cNvSpPr/>
              <p:nvPr/>
            </p:nvSpPr>
            <p:spPr>
              <a:xfrm>
                <a:off x="7454899" y="2584799"/>
                <a:ext cx="2452587" cy="599410"/>
              </a:xfrm>
              <a:custGeom>
                <a:avLst/>
                <a:gdLst>
                  <a:gd name="connsiteX0" fmla="*/ 0 w 2317750"/>
                  <a:gd name="connsiteY0" fmla="*/ 76200 h 600075"/>
                  <a:gd name="connsiteX1" fmla="*/ 2311400 w 2317750"/>
                  <a:gd name="connsiteY1" fmla="*/ 600075 h 600075"/>
                  <a:gd name="connsiteX2" fmla="*/ 2317750 w 2317750"/>
                  <a:gd name="connsiteY2" fmla="*/ 390525 h 600075"/>
                  <a:gd name="connsiteX3" fmla="*/ 50800 w 2317750"/>
                  <a:gd name="connsiteY3" fmla="*/ 0 h 600075"/>
                  <a:gd name="connsiteX4" fmla="*/ 0 w 2317750"/>
                  <a:gd name="connsiteY4" fmla="*/ 76200 h 600075"/>
                  <a:gd name="connsiteX0" fmla="*/ 9668 w 2327418"/>
                  <a:gd name="connsiteY0" fmla="*/ 78613 h 602488"/>
                  <a:gd name="connsiteX1" fmla="*/ 2321068 w 2327418"/>
                  <a:gd name="connsiteY1" fmla="*/ 602488 h 602488"/>
                  <a:gd name="connsiteX2" fmla="*/ 2327418 w 2327418"/>
                  <a:gd name="connsiteY2" fmla="*/ 392938 h 602488"/>
                  <a:gd name="connsiteX3" fmla="*/ 60468 w 2327418"/>
                  <a:gd name="connsiteY3" fmla="*/ 2413 h 602488"/>
                  <a:gd name="connsiteX4" fmla="*/ 9668 w 2327418"/>
                  <a:gd name="connsiteY4" fmla="*/ 78613 h 602488"/>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403506"/>
                  <a:gd name="connsiteY0" fmla="*/ 78710 h 602585"/>
                  <a:gd name="connsiteX1" fmla="*/ 2351970 w 2403506"/>
                  <a:gd name="connsiteY1" fmla="*/ 602585 h 602585"/>
                  <a:gd name="connsiteX2" fmla="*/ 2358320 w 2403506"/>
                  <a:gd name="connsiteY2" fmla="*/ 393035 h 602585"/>
                  <a:gd name="connsiteX3" fmla="*/ 91370 w 2403506"/>
                  <a:gd name="connsiteY3" fmla="*/ 2510 h 602585"/>
                  <a:gd name="connsiteX4" fmla="*/ 40570 w 240350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36213"/>
                  <a:gd name="connsiteY0" fmla="*/ 78710 h 602585"/>
                  <a:gd name="connsiteX1" fmla="*/ 2351970 w 2436213"/>
                  <a:gd name="connsiteY1" fmla="*/ 602585 h 602585"/>
                  <a:gd name="connsiteX2" fmla="*/ 2329745 w 2436213"/>
                  <a:gd name="connsiteY2" fmla="*/ 380335 h 602585"/>
                  <a:gd name="connsiteX3" fmla="*/ 91370 w 2436213"/>
                  <a:gd name="connsiteY3" fmla="*/ 2510 h 602585"/>
                  <a:gd name="connsiteX4" fmla="*/ 40570 w 2436213"/>
                  <a:gd name="connsiteY4" fmla="*/ 78710 h 602585"/>
                  <a:gd name="connsiteX0" fmla="*/ 40570 w 2429783"/>
                  <a:gd name="connsiteY0" fmla="*/ 78710 h 599410"/>
                  <a:gd name="connsiteX1" fmla="*/ 2339270 w 2429783"/>
                  <a:gd name="connsiteY1" fmla="*/ 599410 h 599410"/>
                  <a:gd name="connsiteX2" fmla="*/ 2329745 w 2429783"/>
                  <a:gd name="connsiteY2" fmla="*/ 380335 h 599410"/>
                  <a:gd name="connsiteX3" fmla="*/ 91370 w 2429783"/>
                  <a:gd name="connsiteY3" fmla="*/ 2510 h 599410"/>
                  <a:gd name="connsiteX4" fmla="*/ 40570 w 2429783"/>
                  <a:gd name="connsiteY4" fmla="*/ 78710 h 599410"/>
                  <a:gd name="connsiteX0" fmla="*/ 40570 w 2448090"/>
                  <a:gd name="connsiteY0" fmla="*/ 78710 h 599410"/>
                  <a:gd name="connsiteX1" fmla="*/ 2339270 w 2448090"/>
                  <a:gd name="connsiteY1" fmla="*/ 599410 h 599410"/>
                  <a:gd name="connsiteX2" fmla="*/ 2329745 w 2448090"/>
                  <a:gd name="connsiteY2" fmla="*/ 380335 h 599410"/>
                  <a:gd name="connsiteX3" fmla="*/ 91370 w 2448090"/>
                  <a:gd name="connsiteY3" fmla="*/ 2510 h 599410"/>
                  <a:gd name="connsiteX4" fmla="*/ 40570 w 2448090"/>
                  <a:gd name="connsiteY4" fmla="*/ 78710 h 599410"/>
                  <a:gd name="connsiteX0" fmla="*/ 40570 w 2452587"/>
                  <a:gd name="connsiteY0" fmla="*/ 78710 h 599410"/>
                  <a:gd name="connsiteX1" fmla="*/ 2339270 w 2452587"/>
                  <a:gd name="connsiteY1" fmla="*/ 599410 h 599410"/>
                  <a:gd name="connsiteX2" fmla="*/ 2329745 w 2452587"/>
                  <a:gd name="connsiteY2" fmla="*/ 380335 h 599410"/>
                  <a:gd name="connsiteX3" fmla="*/ 91370 w 2452587"/>
                  <a:gd name="connsiteY3" fmla="*/ 2510 h 599410"/>
                  <a:gd name="connsiteX4" fmla="*/ 40570 w 2452587"/>
                  <a:gd name="connsiteY4" fmla="*/ 78710 h 599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587" h="599410">
                    <a:moveTo>
                      <a:pt x="40570" y="78710"/>
                    </a:moveTo>
                    <a:cubicBezTo>
                      <a:pt x="811037" y="253335"/>
                      <a:pt x="2076803" y="580360"/>
                      <a:pt x="2339270" y="599410"/>
                    </a:cubicBezTo>
                    <a:cubicBezTo>
                      <a:pt x="2500137" y="580360"/>
                      <a:pt x="2483203" y="408910"/>
                      <a:pt x="2329745" y="380335"/>
                    </a:cubicBezTo>
                    <a:cubicBezTo>
                      <a:pt x="2069395" y="326360"/>
                      <a:pt x="847020" y="132685"/>
                      <a:pt x="91370" y="2510"/>
                    </a:cubicBezTo>
                    <a:cubicBezTo>
                      <a:pt x="-17638" y="-13365"/>
                      <a:pt x="-21872" y="50135"/>
                      <a:pt x="40570" y="78710"/>
                    </a:cubicBezTo>
                    <a:close/>
                  </a:path>
                </a:pathLst>
              </a:custGeom>
              <a:solidFill>
                <a:srgbClr val="2DA4E6"/>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78" name="Freeform 104">
                <a:extLst>
                  <a:ext uri="{FF2B5EF4-FFF2-40B4-BE49-F238E27FC236}">
                    <a16:creationId xmlns:a16="http://schemas.microsoft.com/office/drawing/2014/main" id="{ECFFDD82-D333-46F0-B964-AD77F19DAE28}"/>
                  </a:ext>
                </a:extLst>
              </p:cNvPr>
              <p:cNvSpPr/>
              <p:nvPr/>
            </p:nvSpPr>
            <p:spPr>
              <a:xfrm>
                <a:off x="7512138" y="2358026"/>
                <a:ext cx="1171576" cy="456296"/>
              </a:xfrm>
              <a:custGeom>
                <a:avLst/>
                <a:gdLst>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52413 h 455613"/>
                  <a:gd name="connsiteX1" fmla="*/ 1095375 w 1095375"/>
                  <a:gd name="connsiteY1" fmla="*/ 455613 h 455613"/>
                  <a:gd name="connsiteX2" fmla="*/ 815975 w 1095375"/>
                  <a:gd name="connsiteY2" fmla="*/ 156369 h 455613"/>
                  <a:gd name="connsiteX3" fmla="*/ 456406 w 1095375"/>
                  <a:gd name="connsiteY3" fmla="*/ 0 h 455613"/>
                  <a:gd name="connsiteX4" fmla="*/ 0 w 1095375"/>
                  <a:gd name="connsiteY4" fmla="*/ 252413 h 455613"/>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71576"/>
                  <a:gd name="connsiteY0" fmla="*/ 245952 h 456296"/>
                  <a:gd name="connsiteX1" fmla="*/ 1171576 w 1171576"/>
                  <a:gd name="connsiteY1" fmla="*/ 456296 h 456296"/>
                  <a:gd name="connsiteX2" fmla="*/ 875507 w 1171576"/>
                  <a:gd name="connsiteY2" fmla="*/ 161814 h 456296"/>
                  <a:gd name="connsiteX3" fmla="*/ 515938 w 1171576"/>
                  <a:gd name="connsiteY3" fmla="*/ 5445 h 456296"/>
                  <a:gd name="connsiteX4" fmla="*/ 0 w 1171576"/>
                  <a:gd name="connsiteY4" fmla="*/ 245952 h 456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576" h="456296">
                    <a:moveTo>
                      <a:pt x="0" y="245952"/>
                    </a:moveTo>
                    <a:lnTo>
                      <a:pt x="1171576" y="456296"/>
                    </a:lnTo>
                    <a:cubicBezTo>
                      <a:pt x="1037962" y="375598"/>
                      <a:pt x="935302" y="280613"/>
                      <a:pt x="875507" y="161814"/>
                    </a:cubicBezTo>
                    <a:cubicBezTo>
                      <a:pt x="846932" y="46985"/>
                      <a:pt x="735013" y="-20220"/>
                      <a:pt x="515938" y="5445"/>
                    </a:cubicBezTo>
                    <a:cubicBezTo>
                      <a:pt x="273315" y="41958"/>
                      <a:pt x="128322" y="154670"/>
                      <a:pt x="0" y="245952"/>
                    </a:cubicBezTo>
                    <a:close/>
                  </a:path>
                </a:pathLst>
              </a:custGeom>
              <a:solidFill>
                <a:srgbClr val="2DA4E6">
                  <a:lumMod val="50000"/>
                </a:srgbClr>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79" name="Isosceles Triangle 78">
                <a:extLst>
                  <a:ext uri="{FF2B5EF4-FFF2-40B4-BE49-F238E27FC236}">
                    <a16:creationId xmlns:a16="http://schemas.microsoft.com/office/drawing/2014/main" id="{BB505AB5-2978-4966-9AF0-8469F3B9EB2C}"/>
                  </a:ext>
                </a:extLst>
              </p:cNvPr>
              <p:cNvSpPr/>
              <p:nvPr/>
            </p:nvSpPr>
            <p:spPr>
              <a:xfrm rot="6072562" flipH="1">
                <a:off x="9905716" y="3024435"/>
                <a:ext cx="93942" cy="190387"/>
              </a:xfrm>
              <a:prstGeom prst="triangle">
                <a:avLst/>
              </a:prstGeom>
              <a:solidFill>
                <a:srgbClr val="2DA4E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grpSp>
        <p:grpSp>
          <p:nvGrpSpPr>
            <p:cNvPr id="80" name="Group 79">
              <a:extLst>
                <a:ext uri="{FF2B5EF4-FFF2-40B4-BE49-F238E27FC236}">
                  <a16:creationId xmlns:a16="http://schemas.microsoft.com/office/drawing/2014/main" id="{9057F176-1D89-46A1-B471-8B366DE3C6A9}"/>
                </a:ext>
              </a:extLst>
            </p:cNvPr>
            <p:cNvGrpSpPr/>
            <p:nvPr/>
          </p:nvGrpSpPr>
          <p:grpSpPr>
            <a:xfrm>
              <a:off x="7097267" y="4614428"/>
              <a:ext cx="2708994" cy="916230"/>
              <a:chOff x="7338886" y="2358026"/>
              <a:chExt cx="2708994" cy="916230"/>
            </a:xfrm>
          </p:grpSpPr>
          <p:sp>
            <p:nvSpPr>
              <p:cNvPr id="81" name="Freeform 116">
                <a:extLst>
                  <a:ext uri="{FF2B5EF4-FFF2-40B4-BE49-F238E27FC236}">
                    <a16:creationId xmlns:a16="http://schemas.microsoft.com/office/drawing/2014/main" id="{82746EEE-68FC-4843-BE4D-91524A7252C8}"/>
                  </a:ext>
                </a:extLst>
              </p:cNvPr>
              <p:cNvSpPr/>
              <p:nvPr/>
            </p:nvSpPr>
            <p:spPr>
              <a:xfrm>
                <a:off x="7338886" y="2405879"/>
                <a:ext cx="389152" cy="221911"/>
              </a:xfrm>
              <a:custGeom>
                <a:avLst/>
                <a:gdLst>
                  <a:gd name="connsiteX0" fmla="*/ 42862 w 373856"/>
                  <a:gd name="connsiteY0" fmla="*/ 204788 h 204788"/>
                  <a:gd name="connsiteX1" fmla="*/ 0 w 373856"/>
                  <a:gd name="connsiteY1" fmla="*/ 0 h 204788"/>
                  <a:gd name="connsiteX2" fmla="*/ 373856 w 373856"/>
                  <a:gd name="connsiteY2" fmla="*/ 100013 h 204788"/>
                  <a:gd name="connsiteX3" fmla="*/ 42862 w 373856"/>
                  <a:gd name="connsiteY3" fmla="*/ 204788 h 204788"/>
                  <a:gd name="connsiteX0" fmla="*/ 49433 w 380427"/>
                  <a:gd name="connsiteY0" fmla="*/ 204788 h 204788"/>
                  <a:gd name="connsiteX1" fmla="*/ 6571 w 380427"/>
                  <a:gd name="connsiteY1" fmla="*/ 0 h 204788"/>
                  <a:gd name="connsiteX2" fmla="*/ 380427 w 380427"/>
                  <a:gd name="connsiteY2" fmla="*/ 100013 h 204788"/>
                  <a:gd name="connsiteX3" fmla="*/ 49433 w 380427"/>
                  <a:gd name="connsiteY3" fmla="*/ 204788 h 204788"/>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383812"/>
                  <a:gd name="connsiteY0" fmla="*/ 205289 h 205289"/>
                  <a:gd name="connsiteX1" fmla="*/ 86156 w 383812"/>
                  <a:gd name="connsiteY1" fmla="*/ 501 h 205289"/>
                  <a:gd name="connsiteX2" fmla="*/ 383812 w 383812"/>
                  <a:gd name="connsiteY2" fmla="*/ 81464 h 205289"/>
                  <a:gd name="connsiteX3" fmla="*/ 129018 w 383812"/>
                  <a:gd name="connsiteY3" fmla="*/ 205289 h 205289"/>
                  <a:gd name="connsiteX0" fmla="*/ 147997 w 376597"/>
                  <a:gd name="connsiteY0" fmla="*/ 224287 h 224287"/>
                  <a:gd name="connsiteX1" fmla="*/ 78941 w 376597"/>
                  <a:gd name="connsiteY1" fmla="*/ 449 h 224287"/>
                  <a:gd name="connsiteX2" fmla="*/ 376597 w 376597"/>
                  <a:gd name="connsiteY2" fmla="*/ 81412 h 224287"/>
                  <a:gd name="connsiteX3" fmla="*/ 147997 w 376597"/>
                  <a:gd name="connsiteY3" fmla="*/ 224287 h 224287"/>
                  <a:gd name="connsiteX0" fmla="*/ 161753 w 390353"/>
                  <a:gd name="connsiteY0" fmla="*/ 224287 h 224287"/>
                  <a:gd name="connsiteX1" fmla="*/ 92697 w 390353"/>
                  <a:gd name="connsiteY1" fmla="*/ 449 h 224287"/>
                  <a:gd name="connsiteX2" fmla="*/ 390353 w 390353"/>
                  <a:gd name="connsiteY2" fmla="*/ 81412 h 224287"/>
                  <a:gd name="connsiteX3" fmla="*/ 161753 w 390353"/>
                  <a:gd name="connsiteY3" fmla="*/ 224287 h 224287"/>
                  <a:gd name="connsiteX0" fmla="*/ 165315 w 389152"/>
                  <a:gd name="connsiteY0" fmla="*/ 221911 h 221911"/>
                  <a:gd name="connsiteX1" fmla="*/ 91496 w 389152"/>
                  <a:gd name="connsiteY1" fmla="*/ 454 h 221911"/>
                  <a:gd name="connsiteX2" fmla="*/ 389152 w 389152"/>
                  <a:gd name="connsiteY2" fmla="*/ 81417 h 221911"/>
                  <a:gd name="connsiteX3" fmla="*/ 165315 w 389152"/>
                  <a:gd name="connsiteY3" fmla="*/ 221911 h 221911"/>
                </a:gdLst>
                <a:ahLst/>
                <a:cxnLst>
                  <a:cxn ang="0">
                    <a:pos x="connsiteX0" y="connsiteY0"/>
                  </a:cxn>
                  <a:cxn ang="0">
                    <a:pos x="connsiteX1" y="connsiteY1"/>
                  </a:cxn>
                  <a:cxn ang="0">
                    <a:pos x="connsiteX2" y="connsiteY2"/>
                  </a:cxn>
                  <a:cxn ang="0">
                    <a:pos x="connsiteX3" y="connsiteY3"/>
                  </a:cxn>
                </a:cxnLst>
                <a:rect l="l" t="t" r="r" b="b"/>
                <a:pathLst>
                  <a:path w="389152" h="221911">
                    <a:moveTo>
                      <a:pt x="165315" y="221911"/>
                    </a:moveTo>
                    <a:cubicBezTo>
                      <a:pt x="77209" y="158411"/>
                      <a:pt x="-113291" y="-9865"/>
                      <a:pt x="91496" y="454"/>
                    </a:cubicBezTo>
                    <a:cubicBezTo>
                      <a:pt x="220878" y="7598"/>
                      <a:pt x="257389" y="33792"/>
                      <a:pt x="389152" y="81417"/>
                    </a:cubicBezTo>
                    <a:lnTo>
                      <a:pt x="165315" y="221911"/>
                    </a:lnTo>
                    <a:close/>
                  </a:path>
                </a:pathLst>
              </a:custGeom>
              <a:solidFill>
                <a:srgbClr val="005090">
                  <a:lumMod val="75000"/>
                </a:srgbClr>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82" name="Freeform 117">
                <a:extLst>
                  <a:ext uri="{FF2B5EF4-FFF2-40B4-BE49-F238E27FC236}">
                    <a16:creationId xmlns:a16="http://schemas.microsoft.com/office/drawing/2014/main" id="{D966F95F-1A17-4FA2-A8A8-68C89BB986B4}"/>
                  </a:ext>
                </a:extLst>
              </p:cNvPr>
              <p:cNvSpPr/>
              <p:nvPr/>
            </p:nvSpPr>
            <p:spPr>
              <a:xfrm>
                <a:off x="7485047" y="2653985"/>
                <a:ext cx="1147866" cy="620271"/>
              </a:xfrm>
              <a:custGeom>
                <a:avLst/>
                <a:gdLst>
                  <a:gd name="connsiteX0" fmla="*/ 0 w 1114425"/>
                  <a:gd name="connsiteY0" fmla="*/ 0 h 540543"/>
                  <a:gd name="connsiteX1" fmla="*/ 83343 w 1114425"/>
                  <a:gd name="connsiteY1" fmla="*/ 452437 h 540543"/>
                  <a:gd name="connsiteX2" fmla="*/ 540543 w 1114425"/>
                  <a:gd name="connsiteY2" fmla="*/ 540543 h 540543"/>
                  <a:gd name="connsiteX3" fmla="*/ 1114425 w 1114425"/>
                  <a:gd name="connsiteY3" fmla="*/ 252412 h 540543"/>
                  <a:gd name="connsiteX4" fmla="*/ 0 w 1114425"/>
                  <a:gd name="connsiteY4" fmla="*/ 0 h 540543"/>
                  <a:gd name="connsiteX0" fmla="*/ 0 w 1114425"/>
                  <a:gd name="connsiteY0" fmla="*/ 0 h 576834"/>
                  <a:gd name="connsiteX1" fmla="*/ 83343 w 1114425"/>
                  <a:gd name="connsiteY1" fmla="*/ 452437 h 576834"/>
                  <a:gd name="connsiteX2" fmla="*/ 540543 w 1114425"/>
                  <a:gd name="connsiteY2" fmla="*/ 540543 h 576834"/>
                  <a:gd name="connsiteX3" fmla="*/ 1114425 w 1114425"/>
                  <a:gd name="connsiteY3" fmla="*/ 252412 h 576834"/>
                  <a:gd name="connsiteX4" fmla="*/ 0 w 1114425"/>
                  <a:gd name="connsiteY4" fmla="*/ 0 h 576834"/>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04 w 1147866"/>
                  <a:gd name="connsiteY0" fmla="*/ 0 h 620271"/>
                  <a:gd name="connsiteX1" fmla="*/ 85828 w 1147866"/>
                  <a:gd name="connsiteY1" fmla="*/ 457200 h 620271"/>
                  <a:gd name="connsiteX2" fmla="*/ 543028 w 1147866"/>
                  <a:gd name="connsiteY2" fmla="*/ 545306 h 620271"/>
                  <a:gd name="connsiteX3" fmla="*/ 1147866 w 1147866"/>
                  <a:gd name="connsiteY3" fmla="*/ 264319 h 620271"/>
                  <a:gd name="connsiteX4" fmla="*/ 104 w 1147866"/>
                  <a:gd name="connsiteY4" fmla="*/ 0 h 620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866" h="620271">
                    <a:moveTo>
                      <a:pt x="104" y="0"/>
                    </a:moveTo>
                    <a:cubicBezTo>
                      <a:pt x="-690" y="155574"/>
                      <a:pt x="897" y="311150"/>
                      <a:pt x="85828" y="457200"/>
                    </a:cubicBezTo>
                    <a:cubicBezTo>
                      <a:pt x="209653" y="660400"/>
                      <a:pt x="385865" y="654050"/>
                      <a:pt x="543028" y="545306"/>
                    </a:cubicBezTo>
                    <a:cubicBezTo>
                      <a:pt x="734322" y="415925"/>
                      <a:pt x="885135" y="298450"/>
                      <a:pt x="1147866" y="264319"/>
                    </a:cubicBezTo>
                    <a:lnTo>
                      <a:pt x="104" y="0"/>
                    </a:lnTo>
                    <a:close/>
                  </a:path>
                </a:pathLst>
              </a:custGeom>
              <a:solidFill>
                <a:srgbClr val="005090">
                  <a:lumMod val="50000"/>
                </a:srgbClr>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83" name="Freeform 118">
                <a:extLst>
                  <a:ext uri="{FF2B5EF4-FFF2-40B4-BE49-F238E27FC236}">
                    <a16:creationId xmlns:a16="http://schemas.microsoft.com/office/drawing/2014/main" id="{CE47D0C5-AE28-4954-B875-6F66E57F530B}"/>
                  </a:ext>
                </a:extLst>
              </p:cNvPr>
              <p:cNvSpPr/>
              <p:nvPr/>
            </p:nvSpPr>
            <p:spPr>
              <a:xfrm>
                <a:off x="7454899" y="2584799"/>
                <a:ext cx="2452587" cy="599410"/>
              </a:xfrm>
              <a:custGeom>
                <a:avLst/>
                <a:gdLst>
                  <a:gd name="connsiteX0" fmla="*/ 0 w 2317750"/>
                  <a:gd name="connsiteY0" fmla="*/ 76200 h 600075"/>
                  <a:gd name="connsiteX1" fmla="*/ 2311400 w 2317750"/>
                  <a:gd name="connsiteY1" fmla="*/ 600075 h 600075"/>
                  <a:gd name="connsiteX2" fmla="*/ 2317750 w 2317750"/>
                  <a:gd name="connsiteY2" fmla="*/ 390525 h 600075"/>
                  <a:gd name="connsiteX3" fmla="*/ 50800 w 2317750"/>
                  <a:gd name="connsiteY3" fmla="*/ 0 h 600075"/>
                  <a:gd name="connsiteX4" fmla="*/ 0 w 2317750"/>
                  <a:gd name="connsiteY4" fmla="*/ 76200 h 600075"/>
                  <a:gd name="connsiteX0" fmla="*/ 9668 w 2327418"/>
                  <a:gd name="connsiteY0" fmla="*/ 78613 h 602488"/>
                  <a:gd name="connsiteX1" fmla="*/ 2321068 w 2327418"/>
                  <a:gd name="connsiteY1" fmla="*/ 602488 h 602488"/>
                  <a:gd name="connsiteX2" fmla="*/ 2327418 w 2327418"/>
                  <a:gd name="connsiteY2" fmla="*/ 392938 h 602488"/>
                  <a:gd name="connsiteX3" fmla="*/ 60468 w 2327418"/>
                  <a:gd name="connsiteY3" fmla="*/ 2413 h 602488"/>
                  <a:gd name="connsiteX4" fmla="*/ 9668 w 2327418"/>
                  <a:gd name="connsiteY4" fmla="*/ 78613 h 602488"/>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403506"/>
                  <a:gd name="connsiteY0" fmla="*/ 78710 h 602585"/>
                  <a:gd name="connsiteX1" fmla="*/ 2351970 w 2403506"/>
                  <a:gd name="connsiteY1" fmla="*/ 602585 h 602585"/>
                  <a:gd name="connsiteX2" fmla="*/ 2358320 w 2403506"/>
                  <a:gd name="connsiteY2" fmla="*/ 393035 h 602585"/>
                  <a:gd name="connsiteX3" fmla="*/ 91370 w 2403506"/>
                  <a:gd name="connsiteY3" fmla="*/ 2510 h 602585"/>
                  <a:gd name="connsiteX4" fmla="*/ 40570 w 240350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36213"/>
                  <a:gd name="connsiteY0" fmla="*/ 78710 h 602585"/>
                  <a:gd name="connsiteX1" fmla="*/ 2351970 w 2436213"/>
                  <a:gd name="connsiteY1" fmla="*/ 602585 h 602585"/>
                  <a:gd name="connsiteX2" fmla="*/ 2329745 w 2436213"/>
                  <a:gd name="connsiteY2" fmla="*/ 380335 h 602585"/>
                  <a:gd name="connsiteX3" fmla="*/ 91370 w 2436213"/>
                  <a:gd name="connsiteY3" fmla="*/ 2510 h 602585"/>
                  <a:gd name="connsiteX4" fmla="*/ 40570 w 2436213"/>
                  <a:gd name="connsiteY4" fmla="*/ 78710 h 602585"/>
                  <a:gd name="connsiteX0" fmla="*/ 40570 w 2429783"/>
                  <a:gd name="connsiteY0" fmla="*/ 78710 h 599410"/>
                  <a:gd name="connsiteX1" fmla="*/ 2339270 w 2429783"/>
                  <a:gd name="connsiteY1" fmla="*/ 599410 h 599410"/>
                  <a:gd name="connsiteX2" fmla="*/ 2329745 w 2429783"/>
                  <a:gd name="connsiteY2" fmla="*/ 380335 h 599410"/>
                  <a:gd name="connsiteX3" fmla="*/ 91370 w 2429783"/>
                  <a:gd name="connsiteY3" fmla="*/ 2510 h 599410"/>
                  <a:gd name="connsiteX4" fmla="*/ 40570 w 2429783"/>
                  <a:gd name="connsiteY4" fmla="*/ 78710 h 599410"/>
                  <a:gd name="connsiteX0" fmla="*/ 40570 w 2448090"/>
                  <a:gd name="connsiteY0" fmla="*/ 78710 h 599410"/>
                  <a:gd name="connsiteX1" fmla="*/ 2339270 w 2448090"/>
                  <a:gd name="connsiteY1" fmla="*/ 599410 h 599410"/>
                  <a:gd name="connsiteX2" fmla="*/ 2329745 w 2448090"/>
                  <a:gd name="connsiteY2" fmla="*/ 380335 h 599410"/>
                  <a:gd name="connsiteX3" fmla="*/ 91370 w 2448090"/>
                  <a:gd name="connsiteY3" fmla="*/ 2510 h 599410"/>
                  <a:gd name="connsiteX4" fmla="*/ 40570 w 2448090"/>
                  <a:gd name="connsiteY4" fmla="*/ 78710 h 599410"/>
                  <a:gd name="connsiteX0" fmla="*/ 40570 w 2452587"/>
                  <a:gd name="connsiteY0" fmla="*/ 78710 h 599410"/>
                  <a:gd name="connsiteX1" fmla="*/ 2339270 w 2452587"/>
                  <a:gd name="connsiteY1" fmla="*/ 599410 h 599410"/>
                  <a:gd name="connsiteX2" fmla="*/ 2329745 w 2452587"/>
                  <a:gd name="connsiteY2" fmla="*/ 380335 h 599410"/>
                  <a:gd name="connsiteX3" fmla="*/ 91370 w 2452587"/>
                  <a:gd name="connsiteY3" fmla="*/ 2510 h 599410"/>
                  <a:gd name="connsiteX4" fmla="*/ 40570 w 2452587"/>
                  <a:gd name="connsiteY4" fmla="*/ 78710 h 599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587" h="599410">
                    <a:moveTo>
                      <a:pt x="40570" y="78710"/>
                    </a:moveTo>
                    <a:cubicBezTo>
                      <a:pt x="811037" y="253335"/>
                      <a:pt x="2076803" y="580360"/>
                      <a:pt x="2339270" y="599410"/>
                    </a:cubicBezTo>
                    <a:cubicBezTo>
                      <a:pt x="2500137" y="580360"/>
                      <a:pt x="2483203" y="408910"/>
                      <a:pt x="2329745" y="380335"/>
                    </a:cubicBezTo>
                    <a:cubicBezTo>
                      <a:pt x="2069395" y="326360"/>
                      <a:pt x="847020" y="132685"/>
                      <a:pt x="91370" y="2510"/>
                    </a:cubicBezTo>
                    <a:cubicBezTo>
                      <a:pt x="-17638" y="-13365"/>
                      <a:pt x="-21872" y="50135"/>
                      <a:pt x="40570" y="78710"/>
                    </a:cubicBezTo>
                    <a:close/>
                  </a:path>
                </a:pathLst>
              </a:custGeom>
              <a:solidFill>
                <a:srgbClr val="005090"/>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84" name="Freeform 119">
                <a:extLst>
                  <a:ext uri="{FF2B5EF4-FFF2-40B4-BE49-F238E27FC236}">
                    <a16:creationId xmlns:a16="http://schemas.microsoft.com/office/drawing/2014/main" id="{BC946D45-55E2-425E-9F50-A32079EE41BB}"/>
                  </a:ext>
                </a:extLst>
              </p:cNvPr>
              <p:cNvSpPr/>
              <p:nvPr/>
            </p:nvSpPr>
            <p:spPr>
              <a:xfrm>
                <a:off x="7512138" y="2358026"/>
                <a:ext cx="1171576" cy="456296"/>
              </a:xfrm>
              <a:custGeom>
                <a:avLst/>
                <a:gdLst>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52413 h 455613"/>
                  <a:gd name="connsiteX1" fmla="*/ 1095375 w 1095375"/>
                  <a:gd name="connsiteY1" fmla="*/ 455613 h 455613"/>
                  <a:gd name="connsiteX2" fmla="*/ 815975 w 1095375"/>
                  <a:gd name="connsiteY2" fmla="*/ 156369 h 455613"/>
                  <a:gd name="connsiteX3" fmla="*/ 456406 w 1095375"/>
                  <a:gd name="connsiteY3" fmla="*/ 0 h 455613"/>
                  <a:gd name="connsiteX4" fmla="*/ 0 w 1095375"/>
                  <a:gd name="connsiteY4" fmla="*/ 252413 h 455613"/>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71576"/>
                  <a:gd name="connsiteY0" fmla="*/ 245952 h 456296"/>
                  <a:gd name="connsiteX1" fmla="*/ 1171576 w 1171576"/>
                  <a:gd name="connsiteY1" fmla="*/ 456296 h 456296"/>
                  <a:gd name="connsiteX2" fmla="*/ 875507 w 1171576"/>
                  <a:gd name="connsiteY2" fmla="*/ 161814 h 456296"/>
                  <a:gd name="connsiteX3" fmla="*/ 515938 w 1171576"/>
                  <a:gd name="connsiteY3" fmla="*/ 5445 h 456296"/>
                  <a:gd name="connsiteX4" fmla="*/ 0 w 1171576"/>
                  <a:gd name="connsiteY4" fmla="*/ 245952 h 456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576" h="456296">
                    <a:moveTo>
                      <a:pt x="0" y="245952"/>
                    </a:moveTo>
                    <a:lnTo>
                      <a:pt x="1171576" y="456296"/>
                    </a:lnTo>
                    <a:cubicBezTo>
                      <a:pt x="1037962" y="375598"/>
                      <a:pt x="935302" y="280613"/>
                      <a:pt x="875507" y="161814"/>
                    </a:cubicBezTo>
                    <a:cubicBezTo>
                      <a:pt x="846932" y="46985"/>
                      <a:pt x="735013" y="-20220"/>
                      <a:pt x="515938" y="5445"/>
                    </a:cubicBezTo>
                    <a:cubicBezTo>
                      <a:pt x="273315" y="41958"/>
                      <a:pt x="128322" y="154670"/>
                      <a:pt x="0" y="245952"/>
                    </a:cubicBezTo>
                    <a:close/>
                  </a:path>
                </a:pathLst>
              </a:custGeom>
              <a:solidFill>
                <a:srgbClr val="005090">
                  <a:lumMod val="50000"/>
                </a:srgbClr>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85" name="Isosceles Triangle 84">
                <a:extLst>
                  <a:ext uri="{FF2B5EF4-FFF2-40B4-BE49-F238E27FC236}">
                    <a16:creationId xmlns:a16="http://schemas.microsoft.com/office/drawing/2014/main" id="{2CBA9324-35F3-4D13-BDF1-73B9DCF1139B}"/>
                  </a:ext>
                </a:extLst>
              </p:cNvPr>
              <p:cNvSpPr/>
              <p:nvPr/>
            </p:nvSpPr>
            <p:spPr>
              <a:xfrm rot="6072562" flipH="1">
                <a:off x="9905716" y="3024435"/>
                <a:ext cx="93942" cy="190387"/>
              </a:xfrm>
              <a:prstGeom prst="triangle">
                <a:avLst/>
              </a:prstGeom>
              <a:solidFill>
                <a:srgbClr val="00509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grpSp>
        <p:grpSp>
          <p:nvGrpSpPr>
            <p:cNvPr id="86" name="Group 85">
              <a:extLst>
                <a:ext uri="{FF2B5EF4-FFF2-40B4-BE49-F238E27FC236}">
                  <a16:creationId xmlns:a16="http://schemas.microsoft.com/office/drawing/2014/main" id="{DDBA126E-B033-4580-9034-7A90CFC94329}"/>
                </a:ext>
              </a:extLst>
            </p:cNvPr>
            <p:cNvGrpSpPr/>
            <p:nvPr/>
          </p:nvGrpSpPr>
          <p:grpSpPr>
            <a:xfrm>
              <a:off x="7459876" y="2587976"/>
              <a:ext cx="2708994" cy="916230"/>
              <a:chOff x="7338886" y="2358026"/>
              <a:chExt cx="2708994" cy="916230"/>
            </a:xfrm>
          </p:grpSpPr>
          <p:sp>
            <p:nvSpPr>
              <p:cNvPr id="87" name="Freeform 123">
                <a:extLst>
                  <a:ext uri="{FF2B5EF4-FFF2-40B4-BE49-F238E27FC236}">
                    <a16:creationId xmlns:a16="http://schemas.microsoft.com/office/drawing/2014/main" id="{4E221D30-A5A6-476E-93D0-4E3F7B58059B}"/>
                  </a:ext>
                </a:extLst>
              </p:cNvPr>
              <p:cNvSpPr/>
              <p:nvPr/>
            </p:nvSpPr>
            <p:spPr>
              <a:xfrm>
                <a:off x="7338886" y="2405879"/>
                <a:ext cx="389152" cy="221911"/>
              </a:xfrm>
              <a:custGeom>
                <a:avLst/>
                <a:gdLst>
                  <a:gd name="connsiteX0" fmla="*/ 42862 w 373856"/>
                  <a:gd name="connsiteY0" fmla="*/ 204788 h 204788"/>
                  <a:gd name="connsiteX1" fmla="*/ 0 w 373856"/>
                  <a:gd name="connsiteY1" fmla="*/ 0 h 204788"/>
                  <a:gd name="connsiteX2" fmla="*/ 373856 w 373856"/>
                  <a:gd name="connsiteY2" fmla="*/ 100013 h 204788"/>
                  <a:gd name="connsiteX3" fmla="*/ 42862 w 373856"/>
                  <a:gd name="connsiteY3" fmla="*/ 204788 h 204788"/>
                  <a:gd name="connsiteX0" fmla="*/ 49433 w 380427"/>
                  <a:gd name="connsiteY0" fmla="*/ 204788 h 204788"/>
                  <a:gd name="connsiteX1" fmla="*/ 6571 w 380427"/>
                  <a:gd name="connsiteY1" fmla="*/ 0 h 204788"/>
                  <a:gd name="connsiteX2" fmla="*/ 380427 w 380427"/>
                  <a:gd name="connsiteY2" fmla="*/ 100013 h 204788"/>
                  <a:gd name="connsiteX3" fmla="*/ 49433 w 380427"/>
                  <a:gd name="connsiteY3" fmla="*/ 204788 h 204788"/>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383812"/>
                  <a:gd name="connsiteY0" fmla="*/ 205289 h 205289"/>
                  <a:gd name="connsiteX1" fmla="*/ 86156 w 383812"/>
                  <a:gd name="connsiteY1" fmla="*/ 501 h 205289"/>
                  <a:gd name="connsiteX2" fmla="*/ 383812 w 383812"/>
                  <a:gd name="connsiteY2" fmla="*/ 81464 h 205289"/>
                  <a:gd name="connsiteX3" fmla="*/ 129018 w 383812"/>
                  <a:gd name="connsiteY3" fmla="*/ 205289 h 205289"/>
                  <a:gd name="connsiteX0" fmla="*/ 147997 w 376597"/>
                  <a:gd name="connsiteY0" fmla="*/ 224287 h 224287"/>
                  <a:gd name="connsiteX1" fmla="*/ 78941 w 376597"/>
                  <a:gd name="connsiteY1" fmla="*/ 449 h 224287"/>
                  <a:gd name="connsiteX2" fmla="*/ 376597 w 376597"/>
                  <a:gd name="connsiteY2" fmla="*/ 81412 h 224287"/>
                  <a:gd name="connsiteX3" fmla="*/ 147997 w 376597"/>
                  <a:gd name="connsiteY3" fmla="*/ 224287 h 224287"/>
                  <a:gd name="connsiteX0" fmla="*/ 161753 w 390353"/>
                  <a:gd name="connsiteY0" fmla="*/ 224287 h 224287"/>
                  <a:gd name="connsiteX1" fmla="*/ 92697 w 390353"/>
                  <a:gd name="connsiteY1" fmla="*/ 449 h 224287"/>
                  <a:gd name="connsiteX2" fmla="*/ 390353 w 390353"/>
                  <a:gd name="connsiteY2" fmla="*/ 81412 h 224287"/>
                  <a:gd name="connsiteX3" fmla="*/ 161753 w 390353"/>
                  <a:gd name="connsiteY3" fmla="*/ 224287 h 224287"/>
                  <a:gd name="connsiteX0" fmla="*/ 165315 w 389152"/>
                  <a:gd name="connsiteY0" fmla="*/ 221911 h 221911"/>
                  <a:gd name="connsiteX1" fmla="*/ 91496 w 389152"/>
                  <a:gd name="connsiteY1" fmla="*/ 454 h 221911"/>
                  <a:gd name="connsiteX2" fmla="*/ 389152 w 389152"/>
                  <a:gd name="connsiteY2" fmla="*/ 81417 h 221911"/>
                  <a:gd name="connsiteX3" fmla="*/ 165315 w 389152"/>
                  <a:gd name="connsiteY3" fmla="*/ 221911 h 221911"/>
                </a:gdLst>
                <a:ahLst/>
                <a:cxnLst>
                  <a:cxn ang="0">
                    <a:pos x="connsiteX0" y="connsiteY0"/>
                  </a:cxn>
                  <a:cxn ang="0">
                    <a:pos x="connsiteX1" y="connsiteY1"/>
                  </a:cxn>
                  <a:cxn ang="0">
                    <a:pos x="connsiteX2" y="connsiteY2"/>
                  </a:cxn>
                  <a:cxn ang="0">
                    <a:pos x="connsiteX3" y="connsiteY3"/>
                  </a:cxn>
                </a:cxnLst>
                <a:rect l="l" t="t" r="r" b="b"/>
                <a:pathLst>
                  <a:path w="389152" h="221911">
                    <a:moveTo>
                      <a:pt x="165315" y="221911"/>
                    </a:moveTo>
                    <a:cubicBezTo>
                      <a:pt x="77209" y="158411"/>
                      <a:pt x="-113291" y="-9865"/>
                      <a:pt x="91496" y="454"/>
                    </a:cubicBezTo>
                    <a:cubicBezTo>
                      <a:pt x="220878" y="7598"/>
                      <a:pt x="257389" y="33792"/>
                      <a:pt x="389152" y="81417"/>
                    </a:cubicBezTo>
                    <a:lnTo>
                      <a:pt x="165315" y="221911"/>
                    </a:lnTo>
                    <a:close/>
                  </a:path>
                </a:pathLst>
              </a:custGeom>
              <a:solidFill>
                <a:srgbClr val="006BC1">
                  <a:lumMod val="50000"/>
                </a:srgbClr>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88" name="Freeform 124">
                <a:extLst>
                  <a:ext uri="{FF2B5EF4-FFF2-40B4-BE49-F238E27FC236}">
                    <a16:creationId xmlns:a16="http://schemas.microsoft.com/office/drawing/2014/main" id="{6F7E82BC-E0EF-44FD-BE46-5571D2D76662}"/>
                  </a:ext>
                </a:extLst>
              </p:cNvPr>
              <p:cNvSpPr/>
              <p:nvPr/>
            </p:nvSpPr>
            <p:spPr>
              <a:xfrm>
                <a:off x="7485047" y="2653985"/>
                <a:ext cx="1147866" cy="620271"/>
              </a:xfrm>
              <a:custGeom>
                <a:avLst/>
                <a:gdLst>
                  <a:gd name="connsiteX0" fmla="*/ 0 w 1114425"/>
                  <a:gd name="connsiteY0" fmla="*/ 0 h 540543"/>
                  <a:gd name="connsiteX1" fmla="*/ 83343 w 1114425"/>
                  <a:gd name="connsiteY1" fmla="*/ 452437 h 540543"/>
                  <a:gd name="connsiteX2" fmla="*/ 540543 w 1114425"/>
                  <a:gd name="connsiteY2" fmla="*/ 540543 h 540543"/>
                  <a:gd name="connsiteX3" fmla="*/ 1114425 w 1114425"/>
                  <a:gd name="connsiteY3" fmla="*/ 252412 h 540543"/>
                  <a:gd name="connsiteX4" fmla="*/ 0 w 1114425"/>
                  <a:gd name="connsiteY4" fmla="*/ 0 h 540543"/>
                  <a:gd name="connsiteX0" fmla="*/ 0 w 1114425"/>
                  <a:gd name="connsiteY0" fmla="*/ 0 h 576834"/>
                  <a:gd name="connsiteX1" fmla="*/ 83343 w 1114425"/>
                  <a:gd name="connsiteY1" fmla="*/ 452437 h 576834"/>
                  <a:gd name="connsiteX2" fmla="*/ 540543 w 1114425"/>
                  <a:gd name="connsiteY2" fmla="*/ 540543 h 576834"/>
                  <a:gd name="connsiteX3" fmla="*/ 1114425 w 1114425"/>
                  <a:gd name="connsiteY3" fmla="*/ 252412 h 576834"/>
                  <a:gd name="connsiteX4" fmla="*/ 0 w 1114425"/>
                  <a:gd name="connsiteY4" fmla="*/ 0 h 576834"/>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04 w 1147866"/>
                  <a:gd name="connsiteY0" fmla="*/ 0 h 620271"/>
                  <a:gd name="connsiteX1" fmla="*/ 85828 w 1147866"/>
                  <a:gd name="connsiteY1" fmla="*/ 457200 h 620271"/>
                  <a:gd name="connsiteX2" fmla="*/ 543028 w 1147866"/>
                  <a:gd name="connsiteY2" fmla="*/ 545306 h 620271"/>
                  <a:gd name="connsiteX3" fmla="*/ 1147866 w 1147866"/>
                  <a:gd name="connsiteY3" fmla="*/ 264319 h 620271"/>
                  <a:gd name="connsiteX4" fmla="*/ 104 w 1147866"/>
                  <a:gd name="connsiteY4" fmla="*/ 0 h 620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866" h="620271">
                    <a:moveTo>
                      <a:pt x="104" y="0"/>
                    </a:moveTo>
                    <a:cubicBezTo>
                      <a:pt x="-690" y="155574"/>
                      <a:pt x="897" y="311150"/>
                      <a:pt x="85828" y="457200"/>
                    </a:cubicBezTo>
                    <a:cubicBezTo>
                      <a:pt x="209653" y="660400"/>
                      <a:pt x="385865" y="654050"/>
                      <a:pt x="543028" y="545306"/>
                    </a:cubicBezTo>
                    <a:cubicBezTo>
                      <a:pt x="734322" y="415925"/>
                      <a:pt x="885135" y="298450"/>
                      <a:pt x="1147866" y="264319"/>
                    </a:cubicBezTo>
                    <a:lnTo>
                      <a:pt x="104" y="0"/>
                    </a:lnTo>
                    <a:close/>
                  </a:path>
                </a:pathLst>
              </a:custGeom>
              <a:solidFill>
                <a:srgbClr val="006BC1"/>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89" name="Freeform 125">
                <a:extLst>
                  <a:ext uri="{FF2B5EF4-FFF2-40B4-BE49-F238E27FC236}">
                    <a16:creationId xmlns:a16="http://schemas.microsoft.com/office/drawing/2014/main" id="{F267A10E-B63C-45BA-BCD8-2702E7EF148F}"/>
                  </a:ext>
                </a:extLst>
              </p:cNvPr>
              <p:cNvSpPr/>
              <p:nvPr/>
            </p:nvSpPr>
            <p:spPr>
              <a:xfrm>
                <a:off x="7454899" y="2584799"/>
                <a:ext cx="2452587" cy="599410"/>
              </a:xfrm>
              <a:custGeom>
                <a:avLst/>
                <a:gdLst>
                  <a:gd name="connsiteX0" fmla="*/ 0 w 2317750"/>
                  <a:gd name="connsiteY0" fmla="*/ 76200 h 600075"/>
                  <a:gd name="connsiteX1" fmla="*/ 2311400 w 2317750"/>
                  <a:gd name="connsiteY1" fmla="*/ 600075 h 600075"/>
                  <a:gd name="connsiteX2" fmla="*/ 2317750 w 2317750"/>
                  <a:gd name="connsiteY2" fmla="*/ 390525 h 600075"/>
                  <a:gd name="connsiteX3" fmla="*/ 50800 w 2317750"/>
                  <a:gd name="connsiteY3" fmla="*/ 0 h 600075"/>
                  <a:gd name="connsiteX4" fmla="*/ 0 w 2317750"/>
                  <a:gd name="connsiteY4" fmla="*/ 76200 h 600075"/>
                  <a:gd name="connsiteX0" fmla="*/ 9668 w 2327418"/>
                  <a:gd name="connsiteY0" fmla="*/ 78613 h 602488"/>
                  <a:gd name="connsiteX1" fmla="*/ 2321068 w 2327418"/>
                  <a:gd name="connsiteY1" fmla="*/ 602488 h 602488"/>
                  <a:gd name="connsiteX2" fmla="*/ 2327418 w 2327418"/>
                  <a:gd name="connsiteY2" fmla="*/ 392938 h 602488"/>
                  <a:gd name="connsiteX3" fmla="*/ 60468 w 2327418"/>
                  <a:gd name="connsiteY3" fmla="*/ 2413 h 602488"/>
                  <a:gd name="connsiteX4" fmla="*/ 9668 w 2327418"/>
                  <a:gd name="connsiteY4" fmla="*/ 78613 h 602488"/>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403506"/>
                  <a:gd name="connsiteY0" fmla="*/ 78710 h 602585"/>
                  <a:gd name="connsiteX1" fmla="*/ 2351970 w 2403506"/>
                  <a:gd name="connsiteY1" fmla="*/ 602585 h 602585"/>
                  <a:gd name="connsiteX2" fmla="*/ 2358320 w 2403506"/>
                  <a:gd name="connsiteY2" fmla="*/ 393035 h 602585"/>
                  <a:gd name="connsiteX3" fmla="*/ 91370 w 2403506"/>
                  <a:gd name="connsiteY3" fmla="*/ 2510 h 602585"/>
                  <a:gd name="connsiteX4" fmla="*/ 40570 w 240350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36213"/>
                  <a:gd name="connsiteY0" fmla="*/ 78710 h 602585"/>
                  <a:gd name="connsiteX1" fmla="*/ 2351970 w 2436213"/>
                  <a:gd name="connsiteY1" fmla="*/ 602585 h 602585"/>
                  <a:gd name="connsiteX2" fmla="*/ 2329745 w 2436213"/>
                  <a:gd name="connsiteY2" fmla="*/ 380335 h 602585"/>
                  <a:gd name="connsiteX3" fmla="*/ 91370 w 2436213"/>
                  <a:gd name="connsiteY3" fmla="*/ 2510 h 602585"/>
                  <a:gd name="connsiteX4" fmla="*/ 40570 w 2436213"/>
                  <a:gd name="connsiteY4" fmla="*/ 78710 h 602585"/>
                  <a:gd name="connsiteX0" fmla="*/ 40570 w 2429783"/>
                  <a:gd name="connsiteY0" fmla="*/ 78710 h 599410"/>
                  <a:gd name="connsiteX1" fmla="*/ 2339270 w 2429783"/>
                  <a:gd name="connsiteY1" fmla="*/ 599410 h 599410"/>
                  <a:gd name="connsiteX2" fmla="*/ 2329745 w 2429783"/>
                  <a:gd name="connsiteY2" fmla="*/ 380335 h 599410"/>
                  <a:gd name="connsiteX3" fmla="*/ 91370 w 2429783"/>
                  <a:gd name="connsiteY3" fmla="*/ 2510 h 599410"/>
                  <a:gd name="connsiteX4" fmla="*/ 40570 w 2429783"/>
                  <a:gd name="connsiteY4" fmla="*/ 78710 h 599410"/>
                  <a:gd name="connsiteX0" fmla="*/ 40570 w 2448090"/>
                  <a:gd name="connsiteY0" fmla="*/ 78710 h 599410"/>
                  <a:gd name="connsiteX1" fmla="*/ 2339270 w 2448090"/>
                  <a:gd name="connsiteY1" fmla="*/ 599410 h 599410"/>
                  <a:gd name="connsiteX2" fmla="*/ 2329745 w 2448090"/>
                  <a:gd name="connsiteY2" fmla="*/ 380335 h 599410"/>
                  <a:gd name="connsiteX3" fmla="*/ 91370 w 2448090"/>
                  <a:gd name="connsiteY3" fmla="*/ 2510 h 599410"/>
                  <a:gd name="connsiteX4" fmla="*/ 40570 w 2448090"/>
                  <a:gd name="connsiteY4" fmla="*/ 78710 h 599410"/>
                  <a:gd name="connsiteX0" fmla="*/ 40570 w 2452587"/>
                  <a:gd name="connsiteY0" fmla="*/ 78710 h 599410"/>
                  <a:gd name="connsiteX1" fmla="*/ 2339270 w 2452587"/>
                  <a:gd name="connsiteY1" fmla="*/ 599410 h 599410"/>
                  <a:gd name="connsiteX2" fmla="*/ 2329745 w 2452587"/>
                  <a:gd name="connsiteY2" fmla="*/ 380335 h 599410"/>
                  <a:gd name="connsiteX3" fmla="*/ 91370 w 2452587"/>
                  <a:gd name="connsiteY3" fmla="*/ 2510 h 599410"/>
                  <a:gd name="connsiteX4" fmla="*/ 40570 w 2452587"/>
                  <a:gd name="connsiteY4" fmla="*/ 78710 h 599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587" h="599410">
                    <a:moveTo>
                      <a:pt x="40570" y="78710"/>
                    </a:moveTo>
                    <a:cubicBezTo>
                      <a:pt x="811037" y="253335"/>
                      <a:pt x="2076803" y="580360"/>
                      <a:pt x="2339270" y="599410"/>
                    </a:cubicBezTo>
                    <a:cubicBezTo>
                      <a:pt x="2500137" y="580360"/>
                      <a:pt x="2483203" y="408910"/>
                      <a:pt x="2329745" y="380335"/>
                    </a:cubicBezTo>
                    <a:cubicBezTo>
                      <a:pt x="2069395" y="326360"/>
                      <a:pt x="847020" y="132685"/>
                      <a:pt x="91370" y="2510"/>
                    </a:cubicBezTo>
                    <a:cubicBezTo>
                      <a:pt x="-17638" y="-13365"/>
                      <a:pt x="-21872" y="50135"/>
                      <a:pt x="40570" y="78710"/>
                    </a:cubicBezTo>
                    <a:close/>
                  </a:path>
                </a:pathLst>
              </a:custGeom>
              <a:solidFill>
                <a:srgbClr val="006BC1">
                  <a:lumMod val="75000"/>
                </a:srgbClr>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90" name="Freeform 126">
                <a:extLst>
                  <a:ext uri="{FF2B5EF4-FFF2-40B4-BE49-F238E27FC236}">
                    <a16:creationId xmlns:a16="http://schemas.microsoft.com/office/drawing/2014/main" id="{EDE3BCF1-1A14-47F5-9995-37BB143A1BF3}"/>
                  </a:ext>
                </a:extLst>
              </p:cNvPr>
              <p:cNvSpPr/>
              <p:nvPr/>
            </p:nvSpPr>
            <p:spPr>
              <a:xfrm>
                <a:off x="7512138" y="2358026"/>
                <a:ext cx="1171576" cy="456296"/>
              </a:xfrm>
              <a:custGeom>
                <a:avLst/>
                <a:gdLst>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52413 h 455613"/>
                  <a:gd name="connsiteX1" fmla="*/ 1095375 w 1095375"/>
                  <a:gd name="connsiteY1" fmla="*/ 455613 h 455613"/>
                  <a:gd name="connsiteX2" fmla="*/ 815975 w 1095375"/>
                  <a:gd name="connsiteY2" fmla="*/ 156369 h 455613"/>
                  <a:gd name="connsiteX3" fmla="*/ 456406 w 1095375"/>
                  <a:gd name="connsiteY3" fmla="*/ 0 h 455613"/>
                  <a:gd name="connsiteX4" fmla="*/ 0 w 1095375"/>
                  <a:gd name="connsiteY4" fmla="*/ 252413 h 455613"/>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71576"/>
                  <a:gd name="connsiteY0" fmla="*/ 245952 h 456296"/>
                  <a:gd name="connsiteX1" fmla="*/ 1171576 w 1171576"/>
                  <a:gd name="connsiteY1" fmla="*/ 456296 h 456296"/>
                  <a:gd name="connsiteX2" fmla="*/ 875507 w 1171576"/>
                  <a:gd name="connsiteY2" fmla="*/ 161814 h 456296"/>
                  <a:gd name="connsiteX3" fmla="*/ 515938 w 1171576"/>
                  <a:gd name="connsiteY3" fmla="*/ 5445 h 456296"/>
                  <a:gd name="connsiteX4" fmla="*/ 0 w 1171576"/>
                  <a:gd name="connsiteY4" fmla="*/ 245952 h 456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576" h="456296">
                    <a:moveTo>
                      <a:pt x="0" y="245952"/>
                    </a:moveTo>
                    <a:lnTo>
                      <a:pt x="1171576" y="456296"/>
                    </a:lnTo>
                    <a:cubicBezTo>
                      <a:pt x="1037962" y="375598"/>
                      <a:pt x="935302" y="280613"/>
                      <a:pt x="875507" y="161814"/>
                    </a:cubicBezTo>
                    <a:cubicBezTo>
                      <a:pt x="846932" y="46985"/>
                      <a:pt x="735013" y="-20220"/>
                      <a:pt x="515938" y="5445"/>
                    </a:cubicBezTo>
                    <a:cubicBezTo>
                      <a:pt x="273315" y="41958"/>
                      <a:pt x="128322" y="154670"/>
                      <a:pt x="0" y="245952"/>
                    </a:cubicBezTo>
                    <a:close/>
                  </a:path>
                </a:pathLst>
              </a:custGeom>
              <a:solidFill>
                <a:srgbClr val="006BC1"/>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91" name="Isosceles Triangle 90">
                <a:extLst>
                  <a:ext uri="{FF2B5EF4-FFF2-40B4-BE49-F238E27FC236}">
                    <a16:creationId xmlns:a16="http://schemas.microsoft.com/office/drawing/2014/main" id="{BA22F9E0-AC49-4B8C-A80F-F0C14D94DB16}"/>
                  </a:ext>
                </a:extLst>
              </p:cNvPr>
              <p:cNvSpPr/>
              <p:nvPr/>
            </p:nvSpPr>
            <p:spPr>
              <a:xfrm rot="6072562" flipH="1">
                <a:off x="9905716" y="3024435"/>
                <a:ext cx="93942" cy="190387"/>
              </a:xfrm>
              <a:prstGeom prst="triangle">
                <a:avLst/>
              </a:prstGeom>
              <a:solidFill>
                <a:srgbClr val="006BC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grpSp>
      </p:grpSp>
    </p:spTree>
    <p:extLst>
      <p:ext uri="{BB962C8B-B14F-4D97-AF65-F5344CB8AC3E}">
        <p14:creationId xmlns:p14="http://schemas.microsoft.com/office/powerpoint/2010/main" val="1473144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websites\slidemodel\logo\sebastian\slidemodel-logo-tra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0080" y="3164752"/>
            <a:ext cx="2791845" cy="52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161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Hexagon 41"/>
          <p:cNvSpPr/>
          <p:nvPr/>
        </p:nvSpPr>
        <p:spPr>
          <a:xfrm>
            <a:off x="1818107" y="4262958"/>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26" name="TextBox 25"/>
          <p:cNvSpPr txBox="1"/>
          <p:nvPr/>
        </p:nvSpPr>
        <p:spPr>
          <a:xfrm>
            <a:off x="-14514" y="199228"/>
            <a:ext cx="12206514" cy="923330"/>
          </a:xfrm>
          <a:prstGeom prst="rect">
            <a:avLst/>
          </a:prstGeom>
          <a:noFill/>
        </p:spPr>
        <p:txBody>
          <a:bodyPr wrap="square" rtlCol="0">
            <a:spAutoFit/>
          </a:bodyPr>
          <a:lstStyle/>
          <a:p>
            <a:pPr algn="ctr"/>
            <a:r>
              <a:rPr lang="en-US" sz="5400" dirty="0">
                <a:solidFill>
                  <a:schemeClr val="accent1"/>
                </a:solidFill>
                <a:latin typeface="Calibri Light" panose="020F0302020204030204" pitchFamily="34" charset="0"/>
                <a:cs typeface="Calibri Light" panose="020F0302020204030204" pitchFamily="34" charset="0"/>
              </a:rPr>
              <a:t>OUR TIMELINE</a:t>
            </a:r>
          </a:p>
        </p:txBody>
      </p:sp>
      <p:grpSp>
        <p:nvGrpSpPr>
          <p:cNvPr id="33" name="Group 32"/>
          <p:cNvGrpSpPr/>
          <p:nvPr/>
        </p:nvGrpSpPr>
        <p:grpSpPr>
          <a:xfrm>
            <a:off x="-1" y="6714000"/>
            <a:ext cx="12191999" cy="144000"/>
            <a:chOff x="4115999" y="1098000"/>
            <a:chExt cx="3960001" cy="54000"/>
          </a:xfrm>
        </p:grpSpPr>
        <p:sp>
          <p:nvSpPr>
            <p:cNvPr id="34" name="Rectangle 33"/>
            <p:cNvSpPr/>
            <p:nvPr/>
          </p:nvSpPr>
          <p:spPr>
            <a:xfrm>
              <a:off x="4116000" y="1098000"/>
              <a:ext cx="3960000" cy="5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4115999" y="1098000"/>
              <a:ext cx="198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Hexagon 4"/>
          <p:cNvSpPr/>
          <p:nvPr/>
        </p:nvSpPr>
        <p:spPr>
          <a:xfrm>
            <a:off x="964540" y="3759983"/>
            <a:ext cx="1137372" cy="1005768"/>
          </a:xfrm>
          <a:prstGeom prst="hexagon">
            <a:avLst>
              <a:gd name="adj" fmla="val 28222"/>
              <a:gd name="vf" fmla="val 115470"/>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6" name="Hexagon 15"/>
          <p:cNvSpPr/>
          <p:nvPr/>
        </p:nvSpPr>
        <p:spPr>
          <a:xfrm>
            <a:off x="2671790" y="4766216"/>
            <a:ext cx="1137372" cy="1005768"/>
          </a:xfrm>
          <a:prstGeom prst="hexagon">
            <a:avLst>
              <a:gd name="adj" fmla="val 28222"/>
              <a:gd name="vf" fmla="val 115470"/>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7" name="Hexagon 16"/>
          <p:cNvSpPr/>
          <p:nvPr/>
        </p:nvSpPr>
        <p:spPr>
          <a:xfrm>
            <a:off x="3528029" y="3257002"/>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9" name="Hexagon 18"/>
          <p:cNvSpPr/>
          <p:nvPr/>
        </p:nvSpPr>
        <p:spPr>
          <a:xfrm>
            <a:off x="6086291" y="3756903"/>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20" name="Hexagon 19"/>
          <p:cNvSpPr/>
          <p:nvPr/>
        </p:nvSpPr>
        <p:spPr>
          <a:xfrm>
            <a:off x="6942530" y="3250263"/>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24" name="Hexagon 23"/>
          <p:cNvSpPr/>
          <p:nvPr/>
        </p:nvSpPr>
        <p:spPr>
          <a:xfrm>
            <a:off x="2671790" y="3760074"/>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29" name="Hexagon 28"/>
          <p:cNvSpPr/>
          <p:nvPr/>
        </p:nvSpPr>
        <p:spPr>
          <a:xfrm>
            <a:off x="5230052" y="2255228"/>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0" name="Hexagon 29"/>
          <p:cNvSpPr/>
          <p:nvPr/>
        </p:nvSpPr>
        <p:spPr>
          <a:xfrm>
            <a:off x="5235279" y="3257002"/>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2" name="Hexagon 31"/>
          <p:cNvSpPr/>
          <p:nvPr/>
        </p:nvSpPr>
        <p:spPr>
          <a:xfrm>
            <a:off x="4379041" y="3756903"/>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6" name="Hexagon 35"/>
          <p:cNvSpPr/>
          <p:nvPr/>
        </p:nvSpPr>
        <p:spPr>
          <a:xfrm>
            <a:off x="6091518" y="2752754"/>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8" name="Hexagon 37"/>
          <p:cNvSpPr/>
          <p:nvPr/>
        </p:nvSpPr>
        <p:spPr>
          <a:xfrm>
            <a:off x="6942530" y="2241658"/>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9" name="Hexagon 38"/>
          <p:cNvSpPr/>
          <p:nvPr/>
        </p:nvSpPr>
        <p:spPr>
          <a:xfrm>
            <a:off x="7793541" y="2756115"/>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0" name="Hexagon 39"/>
          <p:cNvSpPr/>
          <p:nvPr/>
        </p:nvSpPr>
        <p:spPr>
          <a:xfrm>
            <a:off x="7793541" y="3762405"/>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1" name="Hexagon 40"/>
          <p:cNvSpPr/>
          <p:nvPr/>
        </p:nvSpPr>
        <p:spPr>
          <a:xfrm>
            <a:off x="6942530" y="4259787"/>
            <a:ext cx="1137372" cy="1005768"/>
          </a:xfrm>
          <a:prstGeom prst="hexagon">
            <a:avLst>
              <a:gd name="adj" fmla="val 28222"/>
              <a:gd name="vf" fmla="val 115470"/>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3" name="Hexagon 42"/>
          <p:cNvSpPr/>
          <p:nvPr/>
        </p:nvSpPr>
        <p:spPr>
          <a:xfrm>
            <a:off x="8649780" y="3258998"/>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4" name="Hexagon 43"/>
          <p:cNvSpPr/>
          <p:nvPr/>
        </p:nvSpPr>
        <p:spPr>
          <a:xfrm>
            <a:off x="8649780" y="2255228"/>
            <a:ext cx="1137372" cy="1005768"/>
          </a:xfrm>
          <a:prstGeom prst="hexagon">
            <a:avLst>
              <a:gd name="adj" fmla="val 28222"/>
              <a:gd name="vf" fmla="val 115470"/>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5" name="Hexagon 44"/>
          <p:cNvSpPr/>
          <p:nvPr/>
        </p:nvSpPr>
        <p:spPr>
          <a:xfrm>
            <a:off x="9502624" y="3762405"/>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6" name="Hexagon 45"/>
          <p:cNvSpPr/>
          <p:nvPr/>
        </p:nvSpPr>
        <p:spPr>
          <a:xfrm>
            <a:off x="9510015" y="2756115"/>
            <a:ext cx="1137372" cy="1005768"/>
          </a:xfrm>
          <a:prstGeom prst="hexagon">
            <a:avLst>
              <a:gd name="adj" fmla="val 28222"/>
              <a:gd name="vf" fmla="val 115470"/>
            </a:avLst>
          </a:prstGeom>
          <a:no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7" name="Hexagon 46"/>
          <p:cNvSpPr/>
          <p:nvPr/>
        </p:nvSpPr>
        <p:spPr>
          <a:xfrm>
            <a:off x="10357030" y="4265289"/>
            <a:ext cx="1137372" cy="1005768"/>
          </a:xfrm>
          <a:prstGeom prst="hexagon">
            <a:avLst>
              <a:gd name="adj" fmla="val 28222"/>
              <a:gd name="vf" fmla="val 115470"/>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8" name="Freeform 7"/>
          <p:cNvSpPr/>
          <p:nvPr/>
        </p:nvSpPr>
        <p:spPr>
          <a:xfrm>
            <a:off x="1049338" y="3375819"/>
            <a:ext cx="2478086" cy="1393031"/>
          </a:xfrm>
          <a:custGeom>
            <a:avLst/>
            <a:gdLst>
              <a:gd name="connsiteX0" fmla="*/ 0 w 1717675"/>
              <a:gd name="connsiteY0" fmla="*/ 0 h 1006475"/>
              <a:gd name="connsiteX1" fmla="*/ 292100 w 1717675"/>
              <a:gd name="connsiteY1" fmla="*/ 504825 h 1006475"/>
              <a:gd name="connsiteX2" fmla="*/ 863600 w 1717675"/>
              <a:gd name="connsiteY2" fmla="*/ 498475 h 1006475"/>
              <a:gd name="connsiteX3" fmla="*/ 1139825 w 1717675"/>
              <a:gd name="connsiteY3" fmla="*/ 1006475 h 1006475"/>
              <a:gd name="connsiteX4" fmla="*/ 1717675 w 1717675"/>
              <a:gd name="connsiteY4" fmla="*/ 1006475 h 1006475"/>
              <a:gd name="connsiteX0" fmla="*/ 0 w 1717675"/>
              <a:gd name="connsiteY0" fmla="*/ 0 h 1006475"/>
              <a:gd name="connsiteX1" fmla="*/ 292100 w 1717675"/>
              <a:gd name="connsiteY1" fmla="*/ 502443 h 1006475"/>
              <a:gd name="connsiteX2" fmla="*/ 863600 w 1717675"/>
              <a:gd name="connsiteY2" fmla="*/ 498475 h 1006475"/>
              <a:gd name="connsiteX3" fmla="*/ 1139825 w 1717675"/>
              <a:gd name="connsiteY3" fmla="*/ 1006475 h 1006475"/>
              <a:gd name="connsiteX4" fmla="*/ 1717675 w 1717675"/>
              <a:gd name="connsiteY4" fmla="*/ 1006475 h 1006475"/>
              <a:gd name="connsiteX0" fmla="*/ 0 w 1717675"/>
              <a:gd name="connsiteY0" fmla="*/ 0 h 1006475"/>
              <a:gd name="connsiteX1" fmla="*/ 292100 w 1717675"/>
              <a:gd name="connsiteY1" fmla="*/ 500062 h 1006475"/>
              <a:gd name="connsiteX2" fmla="*/ 863600 w 1717675"/>
              <a:gd name="connsiteY2" fmla="*/ 498475 h 1006475"/>
              <a:gd name="connsiteX3" fmla="*/ 1139825 w 1717675"/>
              <a:gd name="connsiteY3" fmla="*/ 1006475 h 1006475"/>
              <a:gd name="connsiteX4" fmla="*/ 1717675 w 1717675"/>
              <a:gd name="connsiteY4" fmla="*/ 1006475 h 1006475"/>
              <a:gd name="connsiteX0" fmla="*/ 0 w 1710531"/>
              <a:gd name="connsiteY0" fmla="*/ 0 h 1016000"/>
              <a:gd name="connsiteX1" fmla="*/ 284956 w 1710531"/>
              <a:gd name="connsiteY1" fmla="*/ 509587 h 1016000"/>
              <a:gd name="connsiteX2" fmla="*/ 856456 w 1710531"/>
              <a:gd name="connsiteY2" fmla="*/ 508000 h 1016000"/>
              <a:gd name="connsiteX3" fmla="*/ 1132681 w 1710531"/>
              <a:gd name="connsiteY3" fmla="*/ 1016000 h 1016000"/>
              <a:gd name="connsiteX4" fmla="*/ 1710531 w 1710531"/>
              <a:gd name="connsiteY4" fmla="*/ 1016000 h 1016000"/>
              <a:gd name="connsiteX0" fmla="*/ 0 w 1710531"/>
              <a:gd name="connsiteY0" fmla="*/ 0 h 1016000"/>
              <a:gd name="connsiteX1" fmla="*/ 37306 w 1710531"/>
              <a:gd name="connsiteY1" fmla="*/ 63500 h 1016000"/>
              <a:gd name="connsiteX2" fmla="*/ 284956 w 1710531"/>
              <a:gd name="connsiteY2" fmla="*/ 509587 h 1016000"/>
              <a:gd name="connsiteX3" fmla="*/ 856456 w 1710531"/>
              <a:gd name="connsiteY3" fmla="*/ 508000 h 1016000"/>
              <a:gd name="connsiteX4" fmla="*/ 1132681 w 1710531"/>
              <a:gd name="connsiteY4" fmla="*/ 1016000 h 1016000"/>
              <a:gd name="connsiteX5" fmla="*/ 1710531 w 1710531"/>
              <a:gd name="connsiteY5" fmla="*/ 1016000 h 1016000"/>
              <a:gd name="connsiteX0" fmla="*/ 0 w 2266156"/>
              <a:gd name="connsiteY0" fmla="*/ 0 h 1000125"/>
              <a:gd name="connsiteX1" fmla="*/ 592931 w 2266156"/>
              <a:gd name="connsiteY1" fmla="*/ 47625 h 1000125"/>
              <a:gd name="connsiteX2" fmla="*/ 840581 w 2266156"/>
              <a:gd name="connsiteY2" fmla="*/ 493712 h 1000125"/>
              <a:gd name="connsiteX3" fmla="*/ 1412081 w 2266156"/>
              <a:gd name="connsiteY3" fmla="*/ 492125 h 1000125"/>
              <a:gd name="connsiteX4" fmla="*/ 1688306 w 2266156"/>
              <a:gd name="connsiteY4" fmla="*/ 1000125 h 1000125"/>
              <a:gd name="connsiteX5" fmla="*/ 2266156 w 2266156"/>
              <a:gd name="connsiteY5" fmla="*/ 1000125 h 1000125"/>
              <a:gd name="connsiteX0" fmla="*/ 0 w 2266156"/>
              <a:gd name="connsiteY0" fmla="*/ 12700 h 1012825"/>
              <a:gd name="connsiteX1" fmla="*/ 538956 w 2266156"/>
              <a:gd name="connsiteY1" fmla="*/ 0 h 1012825"/>
              <a:gd name="connsiteX2" fmla="*/ 840581 w 2266156"/>
              <a:gd name="connsiteY2" fmla="*/ 506412 h 1012825"/>
              <a:gd name="connsiteX3" fmla="*/ 1412081 w 2266156"/>
              <a:gd name="connsiteY3" fmla="*/ 504825 h 1012825"/>
              <a:gd name="connsiteX4" fmla="*/ 1688306 w 2266156"/>
              <a:gd name="connsiteY4" fmla="*/ 1012825 h 1012825"/>
              <a:gd name="connsiteX5" fmla="*/ 2266156 w 2266156"/>
              <a:gd name="connsiteY5" fmla="*/ 1012825 h 1012825"/>
              <a:gd name="connsiteX0" fmla="*/ 0 w 2266156"/>
              <a:gd name="connsiteY0" fmla="*/ 12700 h 1012825"/>
              <a:gd name="connsiteX1" fmla="*/ 529431 w 2266156"/>
              <a:gd name="connsiteY1" fmla="*/ 0 h 1012825"/>
              <a:gd name="connsiteX2" fmla="*/ 840581 w 2266156"/>
              <a:gd name="connsiteY2" fmla="*/ 506412 h 1012825"/>
              <a:gd name="connsiteX3" fmla="*/ 1412081 w 2266156"/>
              <a:gd name="connsiteY3" fmla="*/ 504825 h 1012825"/>
              <a:gd name="connsiteX4" fmla="*/ 1688306 w 2266156"/>
              <a:gd name="connsiteY4" fmla="*/ 1012825 h 1012825"/>
              <a:gd name="connsiteX5" fmla="*/ 2266156 w 2266156"/>
              <a:gd name="connsiteY5" fmla="*/ 1012825 h 1012825"/>
              <a:gd name="connsiteX0" fmla="*/ 0 w 2266156"/>
              <a:gd name="connsiteY0" fmla="*/ 10319 h 1010444"/>
              <a:gd name="connsiteX1" fmla="*/ 553243 w 2266156"/>
              <a:gd name="connsiteY1" fmla="*/ 0 h 1010444"/>
              <a:gd name="connsiteX2" fmla="*/ 840581 w 2266156"/>
              <a:gd name="connsiteY2" fmla="*/ 504031 h 1010444"/>
              <a:gd name="connsiteX3" fmla="*/ 1412081 w 2266156"/>
              <a:gd name="connsiteY3" fmla="*/ 502444 h 1010444"/>
              <a:gd name="connsiteX4" fmla="*/ 1688306 w 2266156"/>
              <a:gd name="connsiteY4" fmla="*/ 1010444 h 1010444"/>
              <a:gd name="connsiteX5" fmla="*/ 2266156 w 2266156"/>
              <a:gd name="connsiteY5" fmla="*/ 1010444 h 1010444"/>
              <a:gd name="connsiteX0" fmla="*/ 0 w 2266156"/>
              <a:gd name="connsiteY0" fmla="*/ 5557 h 1005682"/>
              <a:gd name="connsiteX1" fmla="*/ 555624 w 2266156"/>
              <a:gd name="connsiteY1" fmla="*/ 0 h 1005682"/>
              <a:gd name="connsiteX2" fmla="*/ 840581 w 2266156"/>
              <a:gd name="connsiteY2" fmla="*/ 499269 h 1005682"/>
              <a:gd name="connsiteX3" fmla="*/ 1412081 w 2266156"/>
              <a:gd name="connsiteY3" fmla="*/ 497682 h 1005682"/>
              <a:gd name="connsiteX4" fmla="*/ 1688306 w 2266156"/>
              <a:gd name="connsiteY4" fmla="*/ 1005682 h 1005682"/>
              <a:gd name="connsiteX5" fmla="*/ 2266156 w 2266156"/>
              <a:gd name="connsiteY5" fmla="*/ 1005682 h 1005682"/>
              <a:gd name="connsiteX0" fmla="*/ 0 w 2278062"/>
              <a:gd name="connsiteY0" fmla="*/ 0 h 1007269"/>
              <a:gd name="connsiteX1" fmla="*/ 567530 w 2278062"/>
              <a:gd name="connsiteY1" fmla="*/ 1587 h 1007269"/>
              <a:gd name="connsiteX2" fmla="*/ 852487 w 2278062"/>
              <a:gd name="connsiteY2" fmla="*/ 500856 h 1007269"/>
              <a:gd name="connsiteX3" fmla="*/ 1423987 w 2278062"/>
              <a:gd name="connsiteY3" fmla="*/ 499269 h 1007269"/>
              <a:gd name="connsiteX4" fmla="*/ 1700212 w 2278062"/>
              <a:gd name="connsiteY4" fmla="*/ 1007269 h 1007269"/>
              <a:gd name="connsiteX5" fmla="*/ 2278062 w 2278062"/>
              <a:gd name="connsiteY5" fmla="*/ 1007269 h 1007269"/>
              <a:gd name="connsiteX0" fmla="*/ 0 w 2278062"/>
              <a:gd name="connsiteY0" fmla="*/ 5556 h 1012825"/>
              <a:gd name="connsiteX1" fmla="*/ 562768 w 2278062"/>
              <a:gd name="connsiteY1" fmla="*/ 0 h 1012825"/>
              <a:gd name="connsiteX2" fmla="*/ 852487 w 2278062"/>
              <a:gd name="connsiteY2" fmla="*/ 506412 h 1012825"/>
              <a:gd name="connsiteX3" fmla="*/ 1423987 w 2278062"/>
              <a:gd name="connsiteY3" fmla="*/ 504825 h 1012825"/>
              <a:gd name="connsiteX4" fmla="*/ 1700212 w 2278062"/>
              <a:gd name="connsiteY4" fmla="*/ 1012825 h 1012825"/>
              <a:gd name="connsiteX5" fmla="*/ 2278062 w 2278062"/>
              <a:gd name="connsiteY5" fmla="*/ 1012825 h 1012825"/>
              <a:gd name="connsiteX0" fmla="*/ 0 w 2278062"/>
              <a:gd name="connsiteY0" fmla="*/ 3175 h 1010444"/>
              <a:gd name="connsiteX1" fmla="*/ 562768 w 2278062"/>
              <a:gd name="connsiteY1" fmla="*/ 0 h 1010444"/>
              <a:gd name="connsiteX2" fmla="*/ 852487 w 2278062"/>
              <a:gd name="connsiteY2" fmla="*/ 504031 h 1010444"/>
              <a:gd name="connsiteX3" fmla="*/ 1423987 w 2278062"/>
              <a:gd name="connsiteY3" fmla="*/ 502444 h 1010444"/>
              <a:gd name="connsiteX4" fmla="*/ 1700212 w 2278062"/>
              <a:gd name="connsiteY4" fmla="*/ 1010444 h 1010444"/>
              <a:gd name="connsiteX5" fmla="*/ 2278062 w 2278062"/>
              <a:gd name="connsiteY5" fmla="*/ 1010444 h 1010444"/>
              <a:gd name="connsiteX0" fmla="*/ 0 w 2280443"/>
              <a:gd name="connsiteY0" fmla="*/ 794 h 1010444"/>
              <a:gd name="connsiteX1" fmla="*/ 565149 w 2280443"/>
              <a:gd name="connsiteY1" fmla="*/ 0 h 1010444"/>
              <a:gd name="connsiteX2" fmla="*/ 854868 w 2280443"/>
              <a:gd name="connsiteY2" fmla="*/ 504031 h 1010444"/>
              <a:gd name="connsiteX3" fmla="*/ 1426368 w 2280443"/>
              <a:gd name="connsiteY3" fmla="*/ 502444 h 1010444"/>
              <a:gd name="connsiteX4" fmla="*/ 1702593 w 2280443"/>
              <a:gd name="connsiteY4" fmla="*/ 1010444 h 1010444"/>
              <a:gd name="connsiteX5" fmla="*/ 2280443 w 2280443"/>
              <a:gd name="connsiteY5" fmla="*/ 1010444 h 1010444"/>
              <a:gd name="connsiteX0" fmla="*/ 0 w 2280443"/>
              <a:gd name="connsiteY0" fmla="*/ 3970 h 1013620"/>
              <a:gd name="connsiteX1" fmla="*/ 46038 w 2280443"/>
              <a:gd name="connsiteY1" fmla="*/ 0 h 1013620"/>
              <a:gd name="connsiteX2" fmla="*/ 565149 w 2280443"/>
              <a:gd name="connsiteY2" fmla="*/ 3176 h 1013620"/>
              <a:gd name="connsiteX3" fmla="*/ 854868 w 2280443"/>
              <a:gd name="connsiteY3" fmla="*/ 507207 h 1013620"/>
              <a:gd name="connsiteX4" fmla="*/ 1426368 w 2280443"/>
              <a:gd name="connsiteY4" fmla="*/ 505620 h 1013620"/>
              <a:gd name="connsiteX5" fmla="*/ 1702593 w 2280443"/>
              <a:gd name="connsiteY5" fmla="*/ 1013620 h 1013620"/>
              <a:gd name="connsiteX6" fmla="*/ 2280443 w 2280443"/>
              <a:gd name="connsiteY6" fmla="*/ 1013620 h 1013620"/>
              <a:gd name="connsiteX0" fmla="*/ 0 w 2347118"/>
              <a:gd name="connsiteY0" fmla="*/ 0 h 1166813"/>
              <a:gd name="connsiteX1" fmla="*/ 112713 w 2347118"/>
              <a:gd name="connsiteY1" fmla="*/ 153193 h 1166813"/>
              <a:gd name="connsiteX2" fmla="*/ 631824 w 2347118"/>
              <a:gd name="connsiteY2" fmla="*/ 156369 h 1166813"/>
              <a:gd name="connsiteX3" fmla="*/ 921543 w 2347118"/>
              <a:gd name="connsiteY3" fmla="*/ 660400 h 1166813"/>
              <a:gd name="connsiteX4" fmla="*/ 1493043 w 2347118"/>
              <a:gd name="connsiteY4" fmla="*/ 658813 h 1166813"/>
              <a:gd name="connsiteX5" fmla="*/ 1769268 w 2347118"/>
              <a:gd name="connsiteY5" fmla="*/ 1166813 h 1166813"/>
              <a:gd name="connsiteX6" fmla="*/ 2347118 w 2347118"/>
              <a:gd name="connsiteY6" fmla="*/ 1166813 h 1166813"/>
              <a:gd name="connsiteX0" fmla="*/ 0 w 2347118"/>
              <a:gd name="connsiteY0" fmla="*/ 0 h 1166813"/>
              <a:gd name="connsiteX1" fmla="*/ 60325 w 2347118"/>
              <a:gd name="connsiteY1" fmla="*/ 155574 h 1166813"/>
              <a:gd name="connsiteX2" fmla="*/ 631824 w 2347118"/>
              <a:gd name="connsiteY2" fmla="*/ 156369 h 1166813"/>
              <a:gd name="connsiteX3" fmla="*/ 921543 w 2347118"/>
              <a:gd name="connsiteY3" fmla="*/ 660400 h 1166813"/>
              <a:gd name="connsiteX4" fmla="*/ 1493043 w 2347118"/>
              <a:gd name="connsiteY4" fmla="*/ 658813 h 1166813"/>
              <a:gd name="connsiteX5" fmla="*/ 1769268 w 2347118"/>
              <a:gd name="connsiteY5" fmla="*/ 1166813 h 1166813"/>
              <a:gd name="connsiteX6" fmla="*/ 2347118 w 2347118"/>
              <a:gd name="connsiteY6" fmla="*/ 1166813 h 1166813"/>
              <a:gd name="connsiteX0" fmla="*/ 0 w 2478086"/>
              <a:gd name="connsiteY0" fmla="*/ 0 h 1393031"/>
              <a:gd name="connsiteX1" fmla="*/ 191293 w 2478086"/>
              <a:gd name="connsiteY1" fmla="*/ 381792 h 1393031"/>
              <a:gd name="connsiteX2" fmla="*/ 762792 w 2478086"/>
              <a:gd name="connsiteY2" fmla="*/ 382587 h 1393031"/>
              <a:gd name="connsiteX3" fmla="*/ 1052511 w 2478086"/>
              <a:gd name="connsiteY3" fmla="*/ 886618 h 1393031"/>
              <a:gd name="connsiteX4" fmla="*/ 1624011 w 2478086"/>
              <a:gd name="connsiteY4" fmla="*/ 885031 h 1393031"/>
              <a:gd name="connsiteX5" fmla="*/ 1900236 w 2478086"/>
              <a:gd name="connsiteY5" fmla="*/ 1393031 h 1393031"/>
              <a:gd name="connsiteX6" fmla="*/ 2478086 w 2478086"/>
              <a:gd name="connsiteY6" fmla="*/ 1393031 h 1393031"/>
              <a:gd name="connsiteX0" fmla="*/ 0 w 2478086"/>
              <a:gd name="connsiteY0" fmla="*/ 0 h 1393031"/>
              <a:gd name="connsiteX1" fmla="*/ 200818 w 2478086"/>
              <a:gd name="connsiteY1" fmla="*/ 379411 h 1393031"/>
              <a:gd name="connsiteX2" fmla="*/ 762792 w 2478086"/>
              <a:gd name="connsiteY2" fmla="*/ 382587 h 1393031"/>
              <a:gd name="connsiteX3" fmla="*/ 1052511 w 2478086"/>
              <a:gd name="connsiteY3" fmla="*/ 886618 h 1393031"/>
              <a:gd name="connsiteX4" fmla="*/ 1624011 w 2478086"/>
              <a:gd name="connsiteY4" fmla="*/ 885031 h 1393031"/>
              <a:gd name="connsiteX5" fmla="*/ 1900236 w 2478086"/>
              <a:gd name="connsiteY5" fmla="*/ 1393031 h 1393031"/>
              <a:gd name="connsiteX6" fmla="*/ 2478086 w 2478086"/>
              <a:gd name="connsiteY6" fmla="*/ 1393031 h 1393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8086" h="1393031">
                <a:moveTo>
                  <a:pt x="0" y="0"/>
                </a:moveTo>
                <a:lnTo>
                  <a:pt x="200818" y="379411"/>
                </a:lnTo>
                <a:lnTo>
                  <a:pt x="762792" y="382587"/>
                </a:lnTo>
                <a:lnTo>
                  <a:pt x="1052511" y="886618"/>
                </a:lnTo>
                <a:lnTo>
                  <a:pt x="1624011" y="885031"/>
                </a:lnTo>
                <a:lnTo>
                  <a:pt x="1900236" y="1393031"/>
                </a:lnTo>
                <a:lnTo>
                  <a:pt x="2478086" y="1393031"/>
                </a:ln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7" name="Freeform 6"/>
          <p:cNvSpPr/>
          <p:nvPr/>
        </p:nvSpPr>
        <p:spPr>
          <a:xfrm>
            <a:off x="3521869" y="3757613"/>
            <a:ext cx="1709737" cy="1014412"/>
          </a:xfrm>
          <a:custGeom>
            <a:avLst/>
            <a:gdLst>
              <a:gd name="connsiteX0" fmla="*/ 0 w 1709737"/>
              <a:gd name="connsiteY0" fmla="*/ 1014412 h 1014412"/>
              <a:gd name="connsiteX1" fmla="*/ 288131 w 1709737"/>
              <a:gd name="connsiteY1" fmla="*/ 504825 h 1014412"/>
              <a:gd name="connsiteX2" fmla="*/ 862012 w 1709737"/>
              <a:gd name="connsiteY2" fmla="*/ 504825 h 1014412"/>
              <a:gd name="connsiteX3" fmla="*/ 1143000 w 1709737"/>
              <a:gd name="connsiteY3" fmla="*/ 0 h 1014412"/>
              <a:gd name="connsiteX4" fmla="*/ 1709737 w 1709737"/>
              <a:gd name="connsiteY4" fmla="*/ 0 h 1014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737" h="1014412">
                <a:moveTo>
                  <a:pt x="0" y="1014412"/>
                </a:moveTo>
                <a:lnTo>
                  <a:pt x="288131" y="504825"/>
                </a:lnTo>
                <a:lnTo>
                  <a:pt x="862012" y="504825"/>
                </a:lnTo>
                <a:lnTo>
                  <a:pt x="1143000" y="0"/>
                </a:lnTo>
                <a:lnTo>
                  <a:pt x="1709737" y="0"/>
                </a:ln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28" name="Hexagon 27"/>
          <p:cNvSpPr/>
          <p:nvPr/>
        </p:nvSpPr>
        <p:spPr>
          <a:xfrm>
            <a:off x="4379041" y="2756115"/>
            <a:ext cx="1137372" cy="1005768"/>
          </a:xfrm>
          <a:prstGeom prst="hexagon">
            <a:avLst>
              <a:gd name="adj" fmla="val 28222"/>
              <a:gd name="vf" fmla="val 115470"/>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9" name="Freeform 8"/>
          <p:cNvSpPr/>
          <p:nvPr/>
        </p:nvSpPr>
        <p:spPr>
          <a:xfrm>
            <a:off x="5514975" y="3251199"/>
            <a:ext cx="2281237" cy="1008063"/>
          </a:xfrm>
          <a:custGeom>
            <a:avLst/>
            <a:gdLst>
              <a:gd name="connsiteX0" fmla="*/ 0 w 1895475"/>
              <a:gd name="connsiteY0" fmla="*/ 0 h 1003300"/>
              <a:gd name="connsiteX1" fmla="*/ 584200 w 1895475"/>
              <a:gd name="connsiteY1" fmla="*/ 0 h 1003300"/>
              <a:gd name="connsiteX2" fmla="*/ 860425 w 1895475"/>
              <a:gd name="connsiteY2" fmla="*/ 511175 h 1003300"/>
              <a:gd name="connsiteX3" fmla="*/ 1431925 w 1895475"/>
              <a:gd name="connsiteY3" fmla="*/ 511175 h 1003300"/>
              <a:gd name="connsiteX4" fmla="*/ 1708150 w 1895475"/>
              <a:gd name="connsiteY4" fmla="*/ 1003300 h 1003300"/>
              <a:gd name="connsiteX5" fmla="*/ 1895475 w 1895475"/>
              <a:gd name="connsiteY5" fmla="*/ 1003300 h 1003300"/>
              <a:gd name="connsiteX0" fmla="*/ 0 w 2281237"/>
              <a:gd name="connsiteY0" fmla="*/ 0 h 1010444"/>
              <a:gd name="connsiteX1" fmla="*/ 584200 w 2281237"/>
              <a:gd name="connsiteY1" fmla="*/ 0 h 1010444"/>
              <a:gd name="connsiteX2" fmla="*/ 860425 w 2281237"/>
              <a:gd name="connsiteY2" fmla="*/ 511175 h 1010444"/>
              <a:gd name="connsiteX3" fmla="*/ 1431925 w 2281237"/>
              <a:gd name="connsiteY3" fmla="*/ 511175 h 1010444"/>
              <a:gd name="connsiteX4" fmla="*/ 1708150 w 2281237"/>
              <a:gd name="connsiteY4" fmla="*/ 1003300 h 1010444"/>
              <a:gd name="connsiteX5" fmla="*/ 2281237 w 2281237"/>
              <a:gd name="connsiteY5" fmla="*/ 1010444 h 1010444"/>
              <a:gd name="connsiteX0" fmla="*/ 0 w 2281237"/>
              <a:gd name="connsiteY0" fmla="*/ 0 h 1010444"/>
              <a:gd name="connsiteX1" fmla="*/ 584200 w 2281237"/>
              <a:gd name="connsiteY1" fmla="*/ 0 h 1010444"/>
              <a:gd name="connsiteX2" fmla="*/ 860425 w 2281237"/>
              <a:gd name="connsiteY2" fmla="*/ 511175 h 1010444"/>
              <a:gd name="connsiteX3" fmla="*/ 1431925 w 2281237"/>
              <a:gd name="connsiteY3" fmla="*/ 511175 h 1010444"/>
              <a:gd name="connsiteX4" fmla="*/ 1710531 w 2281237"/>
              <a:gd name="connsiteY4" fmla="*/ 1000919 h 1010444"/>
              <a:gd name="connsiteX5" fmla="*/ 2281237 w 2281237"/>
              <a:gd name="connsiteY5" fmla="*/ 1010444 h 1010444"/>
              <a:gd name="connsiteX0" fmla="*/ 0 w 2281237"/>
              <a:gd name="connsiteY0" fmla="*/ 0 h 1010444"/>
              <a:gd name="connsiteX1" fmla="*/ 584200 w 2281237"/>
              <a:gd name="connsiteY1" fmla="*/ 0 h 1010444"/>
              <a:gd name="connsiteX2" fmla="*/ 860425 w 2281237"/>
              <a:gd name="connsiteY2" fmla="*/ 511175 h 1010444"/>
              <a:gd name="connsiteX3" fmla="*/ 1431925 w 2281237"/>
              <a:gd name="connsiteY3" fmla="*/ 511175 h 1010444"/>
              <a:gd name="connsiteX4" fmla="*/ 1710531 w 2281237"/>
              <a:gd name="connsiteY4" fmla="*/ 1005682 h 1010444"/>
              <a:gd name="connsiteX5" fmla="*/ 2281237 w 2281237"/>
              <a:gd name="connsiteY5" fmla="*/ 1010444 h 1010444"/>
              <a:gd name="connsiteX0" fmla="*/ 0 w 2281237"/>
              <a:gd name="connsiteY0" fmla="*/ 0 h 1008063"/>
              <a:gd name="connsiteX1" fmla="*/ 584200 w 2281237"/>
              <a:gd name="connsiteY1" fmla="*/ 0 h 1008063"/>
              <a:gd name="connsiteX2" fmla="*/ 860425 w 2281237"/>
              <a:gd name="connsiteY2" fmla="*/ 511175 h 1008063"/>
              <a:gd name="connsiteX3" fmla="*/ 1431925 w 2281237"/>
              <a:gd name="connsiteY3" fmla="*/ 511175 h 1008063"/>
              <a:gd name="connsiteX4" fmla="*/ 1710531 w 2281237"/>
              <a:gd name="connsiteY4" fmla="*/ 1005682 h 1008063"/>
              <a:gd name="connsiteX5" fmla="*/ 2281237 w 2281237"/>
              <a:gd name="connsiteY5" fmla="*/ 1008063 h 1008063"/>
              <a:gd name="connsiteX0" fmla="*/ 0 w 2281237"/>
              <a:gd name="connsiteY0" fmla="*/ 0 h 1008063"/>
              <a:gd name="connsiteX1" fmla="*/ 584200 w 2281237"/>
              <a:gd name="connsiteY1" fmla="*/ 0 h 1008063"/>
              <a:gd name="connsiteX2" fmla="*/ 860425 w 2281237"/>
              <a:gd name="connsiteY2" fmla="*/ 511175 h 1008063"/>
              <a:gd name="connsiteX3" fmla="*/ 1431925 w 2281237"/>
              <a:gd name="connsiteY3" fmla="*/ 511175 h 1008063"/>
              <a:gd name="connsiteX4" fmla="*/ 1710531 w 2281237"/>
              <a:gd name="connsiteY4" fmla="*/ 1005682 h 1008063"/>
              <a:gd name="connsiteX5" fmla="*/ 2281237 w 2281237"/>
              <a:gd name="connsiteY5" fmla="*/ 1008063 h 1008063"/>
              <a:gd name="connsiteX0" fmla="*/ 0 w 2281237"/>
              <a:gd name="connsiteY0" fmla="*/ 0 h 1008063"/>
              <a:gd name="connsiteX1" fmla="*/ 584200 w 2281237"/>
              <a:gd name="connsiteY1" fmla="*/ 0 h 1008063"/>
              <a:gd name="connsiteX2" fmla="*/ 860425 w 2281237"/>
              <a:gd name="connsiteY2" fmla="*/ 511175 h 1008063"/>
              <a:gd name="connsiteX3" fmla="*/ 1431925 w 2281237"/>
              <a:gd name="connsiteY3" fmla="*/ 511175 h 1008063"/>
              <a:gd name="connsiteX4" fmla="*/ 1712912 w 2281237"/>
              <a:gd name="connsiteY4" fmla="*/ 1008063 h 1008063"/>
              <a:gd name="connsiteX5" fmla="*/ 2281237 w 2281237"/>
              <a:gd name="connsiteY5" fmla="*/ 1008063 h 1008063"/>
              <a:gd name="connsiteX0" fmla="*/ 0 w 2281237"/>
              <a:gd name="connsiteY0" fmla="*/ 0 h 1008063"/>
              <a:gd name="connsiteX1" fmla="*/ 584200 w 2281237"/>
              <a:gd name="connsiteY1" fmla="*/ 0 h 1008063"/>
              <a:gd name="connsiteX2" fmla="*/ 860425 w 2281237"/>
              <a:gd name="connsiteY2" fmla="*/ 511175 h 1008063"/>
              <a:gd name="connsiteX3" fmla="*/ 1431925 w 2281237"/>
              <a:gd name="connsiteY3" fmla="*/ 511175 h 1008063"/>
              <a:gd name="connsiteX4" fmla="*/ 1712912 w 2281237"/>
              <a:gd name="connsiteY4" fmla="*/ 1008063 h 1008063"/>
              <a:gd name="connsiteX5" fmla="*/ 2281237 w 2281237"/>
              <a:gd name="connsiteY5" fmla="*/ 1008063 h 1008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1237" h="1008063">
                <a:moveTo>
                  <a:pt x="0" y="0"/>
                </a:moveTo>
                <a:lnTo>
                  <a:pt x="584200" y="0"/>
                </a:lnTo>
                <a:lnTo>
                  <a:pt x="860425" y="511175"/>
                </a:lnTo>
                <a:lnTo>
                  <a:pt x="1431925" y="511175"/>
                </a:lnTo>
                <a:lnTo>
                  <a:pt x="1712912" y="1008063"/>
                </a:lnTo>
                <a:lnTo>
                  <a:pt x="2281237" y="1008063"/>
                </a:ln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0" name="Freeform 9"/>
          <p:cNvSpPr/>
          <p:nvPr/>
        </p:nvSpPr>
        <p:spPr>
          <a:xfrm>
            <a:off x="7796214" y="3252786"/>
            <a:ext cx="1712118" cy="1009651"/>
          </a:xfrm>
          <a:custGeom>
            <a:avLst/>
            <a:gdLst>
              <a:gd name="connsiteX0" fmla="*/ 0 w 1304925"/>
              <a:gd name="connsiteY0" fmla="*/ 1004888 h 1004888"/>
              <a:gd name="connsiteX1" fmla="*/ 280987 w 1304925"/>
              <a:gd name="connsiteY1" fmla="*/ 504825 h 1004888"/>
              <a:gd name="connsiteX2" fmla="*/ 852487 w 1304925"/>
              <a:gd name="connsiteY2" fmla="*/ 504825 h 1004888"/>
              <a:gd name="connsiteX3" fmla="*/ 1123950 w 1304925"/>
              <a:gd name="connsiteY3" fmla="*/ 0 h 1004888"/>
              <a:gd name="connsiteX4" fmla="*/ 1304925 w 1304925"/>
              <a:gd name="connsiteY4" fmla="*/ 0 h 1004888"/>
              <a:gd name="connsiteX0" fmla="*/ 0 w 1704975"/>
              <a:gd name="connsiteY0" fmla="*/ 1004888 h 1004888"/>
              <a:gd name="connsiteX1" fmla="*/ 280987 w 1704975"/>
              <a:gd name="connsiteY1" fmla="*/ 504825 h 1004888"/>
              <a:gd name="connsiteX2" fmla="*/ 852487 w 1704975"/>
              <a:gd name="connsiteY2" fmla="*/ 504825 h 1004888"/>
              <a:gd name="connsiteX3" fmla="*/ 1123950 w 1704975"/>
              <a:gd name="connsiteY3" fmla="*/ 0 h 1004888"/>
              <a:gd name="connsiteX4" fmla="*/ 1704975 w 1704975"/>
              <a:gd name="connsiteY4" fmla="*/ 2381 h 1004888"/>
              <a:gd name="connsiteX0" fmla="*/ 0 w 1714500"/>
              <a:gd name="connsiteY0" fmla="*/ 1004888 h 1004888"/>
              <a:gd name="connsiteX1" fmla="*/ 280987 w 1714500"/>
              <a:gd name="connsiteY1" fmla="*/ 504825 h 1004888"/>
              <a:gd name="connsiteX2" fmla="*/ 852487 w 1714500"/>
              <a:gd name="connsiteY2" fmla="*/ 504825 h 1004888"/>
              <a:gd name="connsiteX3" fmla="*/ 1123950 w 1714500"/>
              <a:gd name="connsiteY3" fmla="*/ 0 h 1004888"/>
              <a:gd name="connsiteX4" fmla="*/ 1714500 w 1714500"/>
              <a:gd name="connsiteY4" fmla="*/ 0 h 1004888"/>
              <a:gd name="connsiteX0" fmla="*/ 0 w 1719262"/>
              <a:gd name="connsiteY0" fmla="*/ 1014413 h 1014413"/>
              <a:gd name="connsiteX1" fmla="*/ 280987 w 1719262"/>
              <a:gd name="connsiteY1" fmla="*/ 514350 h 1014413"/>
              <a:gd name="connsiteX2" fmla="*/ 852487 w 1719262"/>
              <a:gd name="connsiteY2" fmla="*/ 514350 h 1014413"/>
              <a:gd name="connsiteX3" fmla="*/ 1123950 w 1719262"/>
              <a:gd name="connsiteY3" fmla="*/ 9525 h 1014413"/>
              <a:gd name="connsiteX4" fmla="*/ 1719262 w 1719262"/>
              <a:gd name="connsiteY4" fmla="*/ 0 h 1014413"/>
              <a:gd name="connsiteX0" fmla="*/ 0 w 1712118"/>
              <a:gd name="connsiteY0" fmla="*/ 1009650 h 1009650"/>
              <a:gd name="connsiteX1" fmla="*/ 280987 w 1712118"/>
              <a:gd name="connsiteY1" fmla="*/ 509587 h 1009650"/>
              <a:gd name="connsiteX2" fmla="*/ 852487 w 1712118"/>
              <a:gd name="connsiteY2" fmla="*/ 509587 h 1009650"/>
              <a:gd name="connsiteX3" fmla="*/ 1123950 w 1712118"/>
              <a:gd name="connsiteY3" fmla="*/ 4762 h 1009650"/>
              <a:gd name="connsiteX4" fmla="*/ 1712118 w 1712118"/>
              <a:gd name="connsiteY4" fmla="*/ 0 h 1009650"/>
              <a:gd name="connsiteX0" fmla="*/ 0 w 1712118"/>
              <a:gd name="connsiteY0" fmla="*/ 1009650 h 1009650"/>
              <a:gd name="connsiteX1" fmla="*/ 280987 w 1712118"/>
              <a:gd name="connsiteY1" fmla="*/ 509587 h 1009650"/>
              <a:gd name="connsiteX2" fmla="*/ 852487 w 1712118"/>
              <a:gd name="connsiteY2" fmla="*/ 509587 h 1009650"/>
              <a:gd name="connsiteX3" fmla="*/ 1121569 w 1712118"/>
              <a:gd name="connsiteY3" fmla="*/ 2381 h 1009650"/>
              <a:gd name="connsiteX4" fmla="*/ 1712118 w 1712118"/>
              <a:gd name="connsiteY4" fmla="*/ 0 h 1009650"/>
              <a:gd name="connsiteX0" fmla="*/ 0 w 1712118"/>
              <a:gd name="connsiteY0" fmla="*/ 1009650 h 1009650"/>
              <a:gd name="connsiteX1" fmla="*/ 280987 w 1712118"/>
              <a:gd name="connsiteY1" fmla="*/ 509587 h 1009650"/>
              <a:gd name="connsiteX2" fmla="*/ 852487 w 1712118"/>
              <a:gd name="connsiteY2" fmla="*/ 509587 h 1009650"/>
              <a:gd name="connsiteX3" fmla="*/ 1131094 w 1712118"/>
              <a:gd name="connsiteY3" fmla="*/ 2381 h 1009650"/>
              <a:gd name="connsiteX4" fmla="*/ 1712118 w 1712118"/>
              <a:gd name="connsiteY4" fmla="*/ 0 h 1009650"/>
              <a:gd name="connsiteX0" fmla="*/ 0 w 1712118"/>
              <a:gd name="connsiteY0" fmla="*/ 1009651 h 1009651"/>
              <a:gd name="connsiteX1" fmla="*/ 280987 w 1712118"/>
              <a:gd name="connsiteY1" fmla="*/ 509588 h 1009651"/>
              <a:gd name="connsiteX2" fmla="*/ 852487 w 1712118"/>
              <a:gd name="connsiteY2" fmla="*/ 509588 h 1009651"/>
              <a:gd name="connsiteX3" fmla="*/ 1133476 w 1712118"/>
              <a:gd name="connsiteY3" fmla="*/ 0 h 1009651"/>
              <a:gd name="connsiteX4" fmla="*/ 1712118 w 1712118"/>
              <a:gd name="connsiteY4" fmla="*/ 1 h 1009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118" h="1009651">
                <a:moveTo>
                  <a:pt x="0" y="1009651"/>
                </a:moveTo>
                <a:lnTo>
                  <a:pt x="280987" y="509588"/>
                </a:lnTo>
                <a:lnTo>
                  <a:pt x="852487" y="509588"/>
                </a:lnTo>
                <a:lnTo>
                  <a:pt x="1133476" y="0"/>
                </a:lnTo>
                <a:lnTo>
                  <a:pt x="1712118" y="1"/>
                </a:ln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1" name="Freeform 10"/>
          <p:cNvSpPr/>
          <p:nvPr/>
        </p:nvSpPr>
        <p:spPr>
          <a:xfrm>
            <a:off x="9501189" y="3250407"/>
            <a:ext cx="1133474" cy="2369345"/>
          </a:xfrm>
          <a:custGeom>
            <a:avLst/>
            <a:gdLst>
              <a:gd name="connsiteX0" fmla="*/ 0 w 850106"/>
              <a:gd name="connsiteY0" fmla="*/ 0 h 1524000"/>
              <a:gd name="connsiteX1" fmla="*/ 290512 w 850106"/>
              <a:gd name="connsiteY1" fmla="*/ 511969 h 1524000"/>
              <a:gd name="connsiteX2" fmla="*/ 4762 w 850106"/>
              <a:gd name="connsiteY2" fmla="*/ 1019175 h 1524000"/>
              <a:gd name="connsiteX3" fmla="*/ 288131 w 850106"/>
              <a:gd name="connsiteY3" fmla="*/ 1524000 h 1524000"/>
              <a:gd name="connsiteX4" fmla="*/ 850106 w 850106"/>
              <a:gd name="connsiteY4" fmla="*/ 1512094 h 1524000"/>
              <a:gd name="connsiteX0" fmla="*/ 0 w 854869"/>
              <a:gd name="connsiteY0" fmla="*/ 0 h 1524000"/>
              <a:gd name="connsiteX1" fmla="*/ 290512 w 854869"/>
              <a:gd name="connsiteY1" fmla="*/ 511969 h 1524000"/>
              <a:gd name="connsiteX2" fmla="*/ 4762 w 854869"/>
              <a:gd name="connsiteY2" fmla="*/ 1019175 h 1524000"/>
              <a:gd name="connsiteX3" fmla="*/ 288131 w 854869"/>
              <a:gd name="connsiteY3" fmla="*/ 1524000 h 1524000"/>
              <a:gd name="connsiteX4" fmla="*/ 854869 w 854869"/>
              <a:gd name="connsiteY4" fmla="*/ 1519238 h 1524000"/>
              <a:gd name="connsiteX0" fmla="*/ 0 w 859631"/>
              <a:gd name="connsiteY0" fmla="*/ 0 h 1524000"/>
              <a:gd name="connsiteX1" fmla="*/ 290512 w 859631"/>
              <a:gd name="connsiteY1" fmla="*/ 511969 h 1524000"/>
              <a:gd name="connsiteX2" fmla="*/ 4762 w 859631"/>
              <a:gd name="connsiteY2" fmla="*/ 1019175 h 1524000"/>
              <a:gd name="connsiteX3" fmla="*/ 288131 w 859631"/>
              <a:gd name="connsiteY3" fmla="*/ 1524000 h 1524000"/>
              <a:gd name="connsiteX4" fmla="*/ 859631 w 859631"/>
              <a:gd name="connsiteY4" fmla="*/ 1519238 h 1524000"/>
              <a:gd name="connsiteX0" fmla="*/ 0 w 859631"/>
              <a:gd name="connsiteY0" fmla="*/ 0 h 1524000"/>
              <a:gd name="connsiteX1" fmla="*/ 290512 w 859631"/>
              <a:gd name="connsiteY1" fmla="*/ 511969 h 1524000"/>
              <a:gd name="connsiteX2" fmla="*/ 4762 w 859631"/>
              <a:gd name="connsiteY2" fmla="*/ 1019175 h 1524000"/>
              <a:gd name="connsiteX3" fmla="*/ 288131 w 859631"/>
              <a:gd name="connsiteY3" fmla="*/ 1524000 h 1524000"/>
              <a:gd name="connsiteX4" fmla="*/ 652462 w 859631"/>
              <a:gd name="connsiteY4" fmla="*/ 1516857 h 1524000"/>
              <a:gd name="connsiteX5" fmla="*/ 859631 w 859631"/>
              <a:gd name="connsiteY5" fmla="*/ 1519238 h 1524000"/>
              <a:gd name="connsiteX0" fmla="*/ 0 w 1092994"/>
              <a:gd name="connsiteY0" fmla="*/ 0 h 2090738"/>
              <a:gd name="connsiteX1" fmla="*/ 290512 w 1092994"/>
              <a:gd name="connsiteY1" fmla="*/ 511969 h 2090738"/>
              <a:gd name="connsiteX2" fmla="*/ 4762 w 1092994"/>
              <a:gd name="connsiteY2" fmla="*/ 1019175 h 2090738"/>
              <a:gd name="connsiteX3" fmla="*/ 288131 w 1092994"/>
              <a:gd name="connsiteY3" fmla="*/ 1524000 h 2090738"/>
              <a:gd name="connsiteX4" fmla="*/ 652462 w 1092994"/>
              <a:gd name="connsiteY4" fmla="*/ 1516857 h 2090738"/>
              <a:gd name="connsiteX5" fmla="*/ 1092994 w 1092994"/>
              <a:gd name="connsiteY5" fmla="*/ 2090738 h 2090738"/>
              <a:gd name="connsiteX0" fmla="*/ 0 w 1092994"/>
              <a:gd name="connsiteY0" fmla="*/ 0 h 2090738"/>
              <a:gd name="connsiteX1" fmla="*/ 290512 w 1092994"/>
              <a:gd name="connsiteY1" fmla="*/ 511969 h 2090738"/>
              <a:gd name="connsiteX2" fmla="*/ 4762 w 1092994"/>
              <a:gd name="connsiteY2" fmla="*/ 1019175 h 2090738"/>
              <a:gd name="connsiteX3" fmla="*/ 288131 w 1092994"/>
              <a:gd name="connsiteY3" fmla="*/ 1524000 h 2090738"/>
              <a:gd name="connsiteX4" fmla="*/ 652462 w 1092994"/>
              <a:gd name="connsiteY4" fmla="*/ 1516857 h 2090738"/>
              <a:gd name="connsiteX5" fmla="*/ 1009649 w 1092994"/>
              <a:gd name="connsiteY5" fmla="*/ 1964532 h 2090738"/>
              <a:gd name="connsiteX6" fmla="*/ 1092994 w 1092994"/>
              <a:gd name="connsiteY6" fmla="*/ 2090738 h 2090738"/>
              <a:gd name="connsiteX0" fmla="*/ 0 w 1133474"/>
              <a:gd name="connsiteY0" fmla="*/ 0 h 2090738"/>
              <a:gd name="connsiteX1" fmla="*/ 290512 w 1133474"/>
              <a:gd name="connsiteY1" fmla="*/ 511969 h 2090738"/>
              <a:gd name="connsiteX2" fmla="*/ 4762 w 1133474"/>
              <a:gd name="connsiteY2" fmla="*/ 1019175 h 2090738"/>
              <a:gd name="connsiteX3" fmla="*/ 288131 w 1133474"/>
              <a:gd name="connsiteY3" fmla="*/ 1524000 h 2090738"/>
              <a:gd name="connsiteX4" fmla="*/ 652462 w 1133474"/>
              <a:gd name="connsiteY4" fmla="*/ 1516857 h 2090738"/>
              <a:gd name="connsiteX5" fmla="*/ 1133474 w 1133474"/>
              <a:gd name="connsiteY5" fmla="*/ 2012157 h 2090738"/>
              <a:gd name="connsiteX6" fmla="*/ 1092994 w 1133474"/>
              <a:gd name="connsiteY6" fmla="*/ 2090738 h 2090738"/>
              <a:gd name="connsiteX0" fmla="*/ 0 w 1133474"/>
              <a:gd name="connsiteY0" fmla="*/ 0 h 2090738"/>
              <a:gd name="connsiteX1" fmla="*/ 290512 w 1133474"/>
              <a:gd name="connsiteY1" fmla="*/ 511969 h 2090738"/>
              <a:gd name="connsiteX2" fmla="*/ 4762 w 1133474"/>
              <a:gd name="connsiteY2" fmla="*/ 1019175 h 2090738"/>
              <a:gd name="connsiteX3" fmla="*/ 288131 w 1133474"/>
              <a:gd name="connsiteY3" fmla="*/ 1524000 h 2090738"/>
              <a:gd name="connsiteX4" fmla="*/ 859631 w 1133474"/>
              <a:gd name="connsiteY4" fmla="*/ 1519239 h 2090738"/>
              <a:gd name="connsiteX5" fmla="*/ 1133474 w 1133474"/>
              <a:gd name="connsiteY5" fmla="*/ 2012157 h 2090738"/>
              <a:gd name="connsiteX6" fmla="*/ 1092994 w 1133474"/>
              <a:gd name="connsiteY6" fmla="*/ 2090738 h 2090738"/>
              <a:gd name="connsiteX0" fmla="*/ 0 w 1133474"/>
              <a:gd name="connsiteY0" fmla="*/ 0 h 2090738"/>
              <a:gd name="connsiteX1" fmla="*/ 290512 w 1133474"/>
              <a:gd name="connsiteY1" fmla="*/ 511969 h 2090738"/>
              <a:gd name="connsiteX2" fmla="*/ 4762 w 1133474"/>
              <a:gd name="connsiteY2" fmla="*/ 1019175 h 2090738"/>
              <a:gd name="connsiteX3" fmla="*/ 288131 w 1133474"/>
              <a:gd name="connsiteY3" fmla="*/ 1524000 h 2090738"/>
              <a:gd name="connsiteX4" fmla="*/ 859631 w 1133474"/>
              <a:gd name="connsiteY4" fmla="*/ 1519239 h 2090738"/>
              <a:gd name="connsiteX5" fmla="*/ 1133474 w 1133474"/>
              <a:gd name="connsiteY5" fmla="*/ 2012157 h 2090738"/>
              <a:gd name="connsiteX6" fmla="*/ 1092994 w 1133474"/>
              <a:gd name="connsiteY6" fmla="*/ 2090738 h 2090738"/>
              <a:gd name="connsiteX0" fmla="*/ 0 w 1133474"/>
              <a:gd name="connsiteY0" fmla="*/ 0 h 2090738"/>
              <a:gd name="connsiteX1" fmla="*/ 290512 w 1133474"/>
              <a:gd name="connsiteY1" fmla="*/ 511969 h 2090738"/>
              <a:gd name="connsiteX2" fmla="*/ 4762 w 1133474"/>
              <a:gd name="connsiteY2" fmla="*/ 1019175 h 2090738"/>
              <a:gd name="connsiteX3" fmla="*/ 288131 w 1133474"/>
              <a:gd name="connsiteY3" fmla="*/ 1519237 h 2090738"/>
              <a:gd name="connsiteX4" fmla="*/ 859631 w 1133474"/>
              <a:gd name="connsiteY4" fmla="*/ 1519239 h 2090738"/>
              <a:gd name="connsiteX5" fmla="*/ 1133474 w 1133474"/>
              <a:gd name="connsiteY5" fmla="*/ 2012157 h 2090738"/>
              <a:gd name="connsiteX6" fmla="*/ 1092994 w 1133474"/>
              <a:gd name="connsiteY6" fmla="*/ 2090738 h 2090738"/>
              <a:gd name="connsiteX0" fmla="*/ 0 w 1133474"/>
              <a:gd name="connsiteY0" fmla="*/ 0 h 2090738"/>
              <a:gd name="connsiteX1" fmla="*/ 290512 w 1133474"/>
              <a:gd name="connsiteY1" fmla="*/ 511969 h 2090738"/>
              <a:gd name="connsiteX2" fmla="*/ 4762 w 1133474"/>
              <a:gd name="connsiteY2" fmla="*/ 1019175 h 2090738"/>
              <a:gd name="connsiteX3" fmla="*/ 288131 w 1133474"/>
              <a:gd name="connsiteY3" fmla="*/ 1519237 h 2090738"/>
              <a:gd name="connsiteX4" fmla="*/ 859631 w 1133474"/>
              <a:gd name="connsiteY4" fmla="*/ 1519239 h 2090738"/>
              <a:gd name="connsiteX5" fmla="*/ 1133474 w 1133474"/>
              <a:gd name="connsiteY5" fmla="*/ 2024063 h 2090738"/>
              <a:gd name="connsiteX6" fmla="*/ 1092994 w 1133474"/>
              <a:gd name="connsiteY6" fmla="*/ 2090738 h 2090738"/>
              <a:gd name="connsiteX0" fmla="*/ 0 w 1133474"/>
              <a:gd name="connsiteY0" fmla="*/ 0 h 2202657"/>
              <a:gd name="connsiteX1" fmla="*/ 290512 w 1133474"/>
              <a:gd name="connsiteY1" fmla="*/ 511969 h 2202657"/>
              <a:gd name="connsiteX2" fmla="*/ 4762 w 1133474"/>
              <a:gd name="connsiteY2" fmla="*/ 1019175 h 2202657"/>
              <a:gd name="connsiteX3" fmla="*/ 288131 w 1133474"/>
              <a:gd name="connsiteY3" fmla="*/ 1519237 h 2202657"/>
              <a:gd name="connsiteX4" fmla="*/ 859631 w 1133474"/>
              <a:gd name="connsiteY4" fmla="*/ 1519239 h 2202657"/>
              <a:gd name="connsiteX5" fmla="*/ 1133474 w 1133474"/>
              <a:gd name="connsiteY5" fmla="*/ 2024063 h 2202657"/>
              <a:gd name="connsiteX6" fmla="*/ 1016794 w 1133474"/>
              <a:gd name="connsiteY6" fmla="*/ 2202657 h 2202657"/>
              <a:gd name="connsiteX0" fmla="*/ 0 w 1133474"/>
              <a:gd name="connsiteY0" fmla="*/ 0 h 2283620"/>
              <a:gd name="connsiteX1" fmla="*/ 290512 w 1133474"/>
              <a:gd name="connsiteY1" fmla="*/ 511969 h 2283620"/>
              <a:gd name="connsiteX2" fmla="*/ 4762 w 1133474"/>
              <a:gd name="connsiteY2" fmla="*/ 1019175 h 2283620"/>
              <a:gd name="connsiteX3" fmla="*/ 288131 w 1133474"/>
              <a:gd name="connsiteY3" fmla="*/ 1519237 h 2283620"/>
              <a:gd name="connsiteX4" fmla="*/ 859631 w 1133474"/>
              <a:gd name="connsiteY4" fmla="*/ 1519239 h 2283620"/>
              <a:gd name="connsiteX5" fmla="*/ 1133474 w 1133474"/>
              <a:gd name="connsiteY5" fmla="*/ 2024063 h 2283620"/>
              <a:gd name="connsiteX6" fmla="*/ 983456 w 1133474"/>
              <a:gd name="connsiteY6" fmla="*/ 2283620 h 2283620"/>
              <a:gd name="connsiteX0" fmla="*/ 0 w 1133474"/>
              <a:gd name="connsiteY0" fmla="*/ 0 h 2369345"/>
              <a:gd name="connsiteX1" fmla="*/ 290512 w 1133474"/>
              <a:gd name="connsiteY1" fmla="*/ 511969 h 2369345"/>
              <a:gd name="connsiteX2" fmla="*/ 4762 w 1133474"/>
              <a:gd name="connsiteY2" fmla="*/ 1019175 h 2369345"/>
              <a:gd name="connsiteX3" fmla="*/ 288131 w 1133474"/>
              <a:gd name="connsiteY3" fmla="*/ 1519237 h 2369345"/>
              <a:gd name="connsiteX4" fmla="*/ 859631 w 1133474"/>
              <a:gd name="connsiteY4" fmla="*/ 1519239 h 2369345"/>
              <a:gd name="connsiteX5" fmla="*/ 1133474 w 1133474"/>
              <a:gd name="connsiteY5" fmla="*/ 2024063 h 2369345"/>
              <a:gd name="connsiteX6" fmla="*/ 931068 w 1133474"/>
              <a:gd name="connsiteY6" fmla="*/ 2369345 h 236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3474" h="2369345">
                <a:moveTo>
                  <a:pt x="0" y="0"/>
                </a:moveTo>
                <a:lnTo>
                  <a:pt x="290512" y="511969"/>
                </a:lnTo>
                <a:lnTo>
                  <a:pt x="4762" y="1019175"/>
                </a:lnTo>
                <a:lnTo>
                  <a:pt x="288131" y="1519237"/>
                </a:lnTo>
                <a:lnTo>
                  <a:pt x="859631" y="1519239"/>
                </a:lnTo>
                <a:lnTo>
                  <a:pt x="1133474" y="2024063"/>
                </a:lnTo>
                <a:lnTo>
                  <a:pt x="931068" y="2369345"/>
                </a:ln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50" name="Oval 49"/>
          <p:cNvSpPr/>
          <p:nvPr/>
        </p:nvSpPr>
        <p:spPr>
          <a:xfrm>
            <a:off x="10332000" y="5559858"/>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51" name="Oval 50"/>
          <p:cNvSpPr/>
          <p:nvPr/>
        </p:nvSpPr>
        <p:spPr>
          <a:xfrm>
            <a:off x="933575" y="324069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52" name="Rectangle 51"/>
          <p:cNvSpPr/>
          <p:nvPr/>
        </p:nvSpPr>
        <p:spPr>
          <a:xfrm>
            <a:off x="311197" y="2439746"/>
            <a:ext cx="1604756" cy="461665"/>
          </a:xfrm>
          <a:prstGeom prst="rect">
            <a:avLst/>
          </a:prstGeom>
        </p:spPr>
        <p:txBody>
          <a:bodyPr wrap="square">
            <a:spAutoFit/>
          </a:bodyPr>
          <a:lstStyle/>
          <a:p>
            <a:r>
              <a:rPr lang="en-US" dirty="0">
                <a:solidFill>
                  <a:schemeClr val="accent5"/>
                </a:solidFill>
                <a:latin typeface="Calibri Light" panose="020F0302020204030204" pitchFamily="34" charset="0"/>
                <a:cs typeface="Calibri Light" panose="020F0302020204030204" pitchFamily="34" charset="0"/>
              </a:rPr>
              <a:t>the start</a:t>
            </a:r>
          </a:p>
        </p:txBody>
      </p:sp>
      <p:sp>
        <p:nvSpPr>
          <p:cNvPr id="53" name="Rectangle 52"/>
          <p:cNvSpPr/>
          <p:nvPr/>
        </p:nvSpPr>
        <p:spPr>
          <a:xfrm>
            <a:off x="9986693" y="5797826"/>
            <a:ext cx="1604756" cy="461665"/>
          </a:xfrm>
          <a:prstGeom prst="rect">
            <a:avLst/>
          </a:prstGeom>
        </p:spPr>
        <p:txBody>
          <a:bodyPr wrap="square">
            <a:spAutoFit/>
          </a:bodyPr>
          <a:lstStyle/>
          <a:p>
            <a:r>
              <a:rPr lang="en-US" dirty="0">
                <a:solidFill>
                  <a:schemeClr val="accent5"/>
                </a:solidFill>
                <a:latin typeface="Calibri Light" panose="020F0302020204030204" pitchFamily="34" charset="0"/>
                <a:cs typeface="Calibri Light" panose="020F0302020204030204" pitchFamily="34" charset="0"/>
              </a:rPr>
              <a:t>finish</a:t>
            </a:r>
          </a:p>
        </p:txBody>
      </p:sp>
      <p:sp>
        <p:nvSpPr>
          <p:cNvPr id="13" name="Rectangle 12"/>
          <p:cNvSpPr/>
          <p:nvPr/>
        </p:nvSpPr>
        <p:spPr>
          <a:xfrm>
            <a:off x="316424" y="2798149"/>
            <a:ext cx="2557369" cy="307777"/>
          </a:xfrm>
          <a:prstGeom prst="rect">
            <a:avLst/>
          </a:prstGeom>
        </p:spPr>
        <p:txBody>
          <a:bodyPr wrap="square">
            <a:spAutoFit/>
          </a:bodyPr>
          <a:lstStyle/>
          <a:p>
            <a:r>
              <a:rPr lang="en-US" sz="1400" dirty="0">
                <a:solidFill>
                  <a:schemeClr val="accent5"/>
                </a:solidFill>
                <a:latin typeface="Calibri Light" panose="020F0302020204030204" pitchFamily="34" charset="0"/>
                <a:cs typeface="Calibri Light" panose="020F0302020204030204" pitchFamily="34" charset="0"/>
              </a:rPr>
              <a:t>Morbi auctor quis tortor  </a:t>
            </a:r>
          </a:p>
        </p:txBody>
      </p:sp>
      <p:sp>
        <p:nvSpPr>
          <p:cNvPr id="55" name="Rectangle 54"/>
          <p:cNvSpPr/>
          <p:nvPr/>
        </p:nvSpPr>
        <p:spPr>
          <a:xfrm>
            <a:off x="9982201" y="6138356"/>
            <a:ext cx="2133600" cy="307777"/>
          </a:xfrm>
          <a:prstGeom prst="rect">
            <a:avLst/>
          </a:prstGeom>
        </p:spPr>
        <p:txBody>
          <a:bodyPr wrap="square">
            <a:spAutoFit/>
          </a:bodyPr>
          <a:lstStyle/>
          <a:p>
            <a:r>
              <a:rPr lang="en-US" sz="1400" dirty="0">
                <a:solidFill>
                  <a:schemeClr val="accent5"/>
                </a:solidFill>
                <a:latin typeface="Calibri Light" panose="020F0302020204030204" pitchFamily="34" charset="0"/>
                <a:cs typeface="Calibri Light" panose="020F0302020204030204" pitchFamily="34" charset="0"/>
              </a:rPr>
              <a:t>Morbi auctor quis tortor </a:t>
            </a:r>
          </a:p>
        </p:txBody>
      </p:sp>
      <p:sp>
        <p:nvSpPr>
          <p:cNvPr id="62" name="Rectangle 61"/>
          <p:cNvSpPr/>
          <p:nvPr/>
        </p:nvSpPr>
        <p:spPr>
          <a:xfrm>
            <a:off x="938526" y="4903972"/>
            <a:ext cx="918534" cy="369332"/>
          </a:xfrm>
          <a:prstGeom prst="rect">
            <a:avLst/>
          </a:prstGeom>
        </p:spPr>
        <p:txBody>
          <a:bodyPr wrap="square">
            <a:spAutoFit/>
          </a:bodyPr>
          <a:lstStyle/>
          <a:p>
            <a:pPr algn="r"/>
            <a:r>
              <a:rPr lang="en-US" sz="1800" dirty="0">
                <a:solidFill>
                  <a:schemeClr val="accent5"/>
                </a:solidFill>
                <a:latin typeface="Calibri Light" panose="020F0302020204030204" pitchFamily="34" charset="0"/>
                <a:cs typeface="Calibri Light" panose="020F0302020204030204" pitchFamily="34" charset="0"/>
              </a:rPr>
              <a:t>Step 1</a:t>
            </a:r>
          </a:p>
        </p:txBody>
      </p:sp>
      <p:sp>
        <p:nvSpPr>
          <p:cNvPr id="64" name="Rectangle 63"/>
          <p:cNvSpPr/>
          <p:nvPr/>
        </p:nvSpPr>
        <p:spPr>
          <a:xfrm>
            <a:off x="3124200" y="967288"/>
            <a:ext cx="5943594" cy="523220"/>
          </a:xfrm>
          <a:prstGeom prst="rect">
            <a:avLst/>
          </a:prstGeom>
        </p:spPr>
        <p:txBody>
          <a:bodyPr wrap="square">
            <a:spAutoFit/>
          </a:bodyPr>
          <a:lstStyle/>
          <a:p>
            <a:pPr algn="ctr"/>
            <a:r>
              <a:rPr lang="en-US" sz="1400" dirty="0">
                <a:latin typeface="Calibri Light" panose="020F0302020204030204" pitchFamily="34" charset="0"/>
                <a:cs typeface="Calibri Light" panose="020F0302020204030204" pitchFamily="34" charset="0"/>
              </a:rPr>
              <a:t>Lorem ipsum dolor sit amet, consectetur adipiscing elit. Sed vulputate laoreet erat, in auctor neque . </a:t>
            </a:r>
          </a:p>
        </p:txBody>
      </p:sp>
      <p:sp>
        <p:nvSpPr>
          <p:cNvPr id="65" name="Rectangle 64"/>
          <p:cNvSpPr/>
          <p:nvPr/>
        </p:nvSpPr>
        <p:spPr>
          <a:xfrm>
            <a:off x="3705358" y="5413336"/>
            <a:ext cx="918534" cy="369332"/>
          </a:xfrm>
          <a:prstGeom prst="rect">
            <a:avLst/>
          </a:prstGeom>
        </p:spPr>
        <p:txBody>
          <a:bodyPr wrap="square">
            <a:spAutoFit/>
          </a:bodyPr>
          <a:lstStyle/>
          <a:p>
            <a:r>
              <a:rPr lang="en-US" sz="1800" dirty="0">
                <a:solidFill>
                  <a:schemeClr val="accent5"/>
                </a:solidFill>
                <a:latin typeface="Calibri Light" panose="020F0302020204030204" pitchFamily="34" charset="0"/>
                <a:cs typeface="Calibri Light" panose="020F0302020204030204" pitchFamily="34" charset="0"/>
              </a:rPr>
              <a:t>Step 2</a:t>
            </a:r>
          </a:p>
        </p:txBody>
      </p:sp>
      <p:sp>
        <p:nvSpPr>
          <p:cNvPr id="67" name="Rectangle 66"/>
          <p:cNvSpPr/>
          <p:nvPr/>
        </p:nvSpPr>
        <p:spPr>
          <a:xfrm>
            <a:off x="8039715" y="4869055"/>
            <a:ext cx="918534" cy="369332"/>
          </a:xfrm>
          <a:prstGeom prst="rect">
            <a:avLst/>
          </a:prstGeom>
        </p:spPr>
        <p:txBody>
          <a:bodyPr wrap="square">
            <a:spAutoFit/>
          </a:bodyPr>
          <a:lstStyle/>
          <a:p>
            <a:r>
              <a:rPr lang="en-US" sz="1800" dirty="0">
                <a:solidFill>
                  <a:schemeClr val="accent5"/>
                </a:solidFill>
                <a:latin typeface="Calibri Light" panose="020F0302020204030204" pitchFamily="34" charset="0"/>
                <a:cs typeface="Calibri Light" panose="020F0302020204030204" pitchFamily="34" charset="0"/>
              </a:rPr>
              <a:t>Step 4</a:t>
            </a:r>
          </a:p>
        </p:txBody>
      </p:sp>
      <p:sp>
        <p:nvSpPr>
          <p:cNvPr id="69" name="Rectangle 68"/>
          <p:cNvSpPr/>
          <p:nvPr/>
        </p:nvSpPr>
        <p:spPr>
          <a:xfrm>
            <a:off x="9677876" y="2174294"/>
            <a:ext cx="918534" cy="369332"/>
          </a:xfrm>
          <a:prstGeom prst="rect">
            <a:avLst/>
          </a:prstGeom>
        </p:spPr>
        <p:txBody>
          <a:bodyPr wrap="square">
            <a:spAutoFit/>
          </a:bodyPr>
          <a:lstStyle/>
          <a:p>
            <a:r>
              <a:rPr lang="en-US" sz="1800" dirty="0">
                <a:solidFill>
                  <a:schemeClr val="accent5"/>
                </a:solidFill>
                <a:latin typeface="Calibri Light" panose="020F0302020204030204" pitchFamily="34" charset="0"/>
                <a:cs typeface="Calibri Light" panose="020F0302020204030204" pitchFamily="34" charset="0"/>
              </a:rPr>
              <a:t>Step 5</a:t>
            </a:r>
          </a:p>
        </p:txBody>
      </p:sp>
      <p:sp>
        <p:nvSpPr>
          <p:cNvPr id="74" name="Rectangle 73"/>
          <p:cNvSpPr/>
          <p:nvPr/>
        </p:nvSpPr>
        <p:spPr>
          <a:xfrm>
            <a:off x="10616811" y="3762024"/>
            <a:ext cx="918534" cy="369332"/>
          </a:xfrm>
          <a:prstGeom prst="rect">
            <a:avLst/>
          </a:prstGeom>
        </p:spPr>
        <p:txBody>
          <a:bodyPr wrap="square">
            <a:spAutoFit/>
          </a:bodyPr>
          <a:lstStyle/>
          <a:p>
            <a:r>
              <a:rPr lang="en-US" sz="1800" dirty="0">
                <a:solidFill>
                  <a:schemeClr val="accent5"/>
                </a:solidFill>
                <a:latin typeface="Calibri Light" panose="020F0302020204030204" pitchFamily="34" charset="0"/>
                <a:cs typeface="Calibri Light" panose="020F0302020204030204" pitchFamily="34" charset="0"/>
              </a:rPr>
              <a:t>Step 6</a:t>
            </a:r>
          </a:p>
        </p:txBody>
      </p:sp>
      <p:sp>
        <p:nvSpPr>
          <p:cNvPr id="76" name="Rectangle 75"/>
          <p:cNvSpPr/>
          <p:nvPr/>
        </p:nvSpPr>
        <p:spPr>
          <a:xfrm>
            <a:off x="3489041" y="2727782"/>
            <a:ext cx="918534" cy="369332"/>
          </a:xfrm>
          <a:prstGeom prst="rect">
            <a:avLst/>
          </a:prstGeom>
        </p:spPr>
        <p:txBody>
          <a:bodyPr wrap="square">
            <a:spAutoFit/>
          </a:bodyPr>
          <a:lstStyle/>
          <a:p>
            <a:pPr algn="r"/>
            <a:r>
              <a:rPr lang="en-US" sz="1800" dirty="0">
                <a:solidFill>
                  <a:schemeClr val="accent5"/>
                </a:solidFill>
                <a:latin typeface="Calibri Light" panose="020F0302020204030204" pitchFamily="34" charset="0"/>
                <a:cs typeface="Calibri Light" panose="020F0302020204030204" pitchFamily="34" charset="0"/>
              </a:rPr>
              <a:t>Step 6</a:t>
            </a:r>
          </a:p>
        </p:txBody>
      </p:sp>
      <p:grpSp>
        <p:nvGrpSpPr>
          <p:cNvPr id="12" name="Group 11"/>
          <p:cNvGrpSpPr/>
          <p:nvPr/>
        </p:nvGrpSpPr>
        <p:grpSpPr>
          <a:xfrm>
            <a:off x="2859320" y="4672671"/>
            <a:ext cx="180000" cy="180000"/>
            <a:chOff x="2858134" y="4679224"/>
            <a:chExt cx="180000" cy="180000"/>
          </a:xfrm>
        </p:grpSpPr>
        <p:sp>
          <p:nvSpPr>
            <p:cNvPr id="63" name="Oval 62"/>
            <p:cNvSpPr/>
            <p:nvPr/>
          </p:nvSpPr>
          <p:spPr>
            <a:xfrm>
              <a:off x="2858134" y="4679224"/>
              <a:ext cx="180000" cy="1800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66" name="Oval 65"/>
            <p:cNvSpPr/>
            <p:nvPr/>
          </p:nvSpPr>
          <p:spPr>
            <a:xfrm>
              <a:off x="2894426" y="4715516"/>
              <a:ext cx="107416" cy="1074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68" name="Group 67"/>
          <p:cNvGrpSpPr/>
          <p:nvPr/>
        </p:nvGrpSpPr>
        <p:grpSpPr>
          <a:xfrm>
            <a:off x="5135424" y="3666548"/>
            <a:ext cx="180000" cy="180000"/>
            <a:chOff x="2858134" y="4679224"/>
            <a:chExt cx="180000" cy="180000"/>
          </a:xfrm>
        </p:grpSpPr>
        <p:sp>
          <p:nvSpPr>
            <p:cNvPr id="70" name="Oval 69"/>
            <p:cNvSpPr/>
            <p:nvPr/>
          </p:nvSpPr>
          <p:spPr>
            <a:xfrm>
              <a:off x="2858134" y="4679224"/>
              <a:ext cx="180000" cy="1800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71" name="Oval 70"/>
            <p:cNvSpPr/>
            <p:nvPr/>
          </p:nvSpPr>
          <p:spPr>
            <a:xfrm>
              <a:off x="2894426" y="4715516"/>
              <a:ext cx="107416" cy="1074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72" name="Group 71"/>
          <p:cNvGrpSpPr/>
          <p:nvPr/>
        </p:nvGrpSpPr>
        <p:grpSpPr>
          <a:xfrm>
            <a:off x="7708768" y="4166031"/>
            <a:ext cx="180000" cy="180000"/>
            <a:chOff x="2858134" y="4679224"/>
            <a:chExt cx="180000" cy="180000"/>
          </a:xfrm>
        </p:grpSpPr>
        <p:sp>
          <p:nvSpPr>
            <p:cNvPr id="73" name="Oval 72"/>
            <p:cNvSpPr/>
            <p:nvPr/>
          </p:nvSpPr>
          <p:spPr>
            <a:xfrm>
              <a:off x="2858134" y="4679224"/>
              <a:ext cx="180000" cy="1800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75" name="Oval 74"/>
            <p:cNvSpPr/>
            <p:nvPr/>
          </p:nvSpPr>
          <p:spPr>
            <a:xfrm>
              <a:off x="2894426" y="4715516"/>
              <a:ext cx="107416" cy="1074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77" name="Group 76"/>
          <p:cNvGrpSpPr/>
          <p:nvPr/>
        </p:nvGrpSpPr>
        <p:grpSpPr>
          <a:xfrm>
            <a:off x="9420015" y="3157426"/>
            <a:ext cx="180000" cy="180000"/>
            <a:chOff x="2858134" y="4679224"/>
            <a:chExt cx="180000" cy="180000"/>
          </a:xfrm>
        </p:grpSpPr>
        <p:sp>
          <p:nvSpPr>
            <p:cNvPr id="78" name="Oval 77"/>
            <p:cNvSpPr/>
            <p:nvPr/>
          </p:nvSpPr>
          <p:spPr>
            <a:xfrm>
              <a:off x="2858134" y="4679224"/>
              <a:ext cx="180000" cy="1800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79" name="Oval 78"/>
            <p:cNvSpPr/>
            <p:nvPr/>
          </p:nvSpPr>
          <p:spPr>
            <a:xfrm>
              <a:off x="2894426" y="4715516"/>
              <a:ext cx="107416" cy="1074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80" name="Group 79"/>
          <p:cNvGrpSpPr/>
          <p:nvPr/>
        </p:nvGrpSpPr>
        <p:grpSpPr>
          <a:xfrm>
            <a:off x="10269644" y="4681154"/>
            <a:ext cx="180000" cy="180000"/>
            <a:chOff x="2858134" y="4679224"/>
            <a:chExt cx="180000" cy="180000"/>
          </a:xfrm>
        </p:grpSpPr>
        <p:sp>
          <p:nvSpPr>
            <p:cNvPr id="81" name="Oval 80"/>
            <p:cNvSpPr/>
            <p:nvPr/>
          </p:nvSpPr>
          <p:spPr>
            <a:xfrm>
              <a:off x="2858134" y="4679224"/>
              <a:ext cx="180000" cy="1800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82" name="Oval 81"/>
            <p:cNvSpPr/>
            <p:nvPr/>
          </p:nvSpPr>
          <p:spPr>
            <a:xfrm>
              <a:off x="2894426" y="4715516"/>
              <a:ext cx="107416" cy="1074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83" name="Group 82"/>
          <p:cNvGrpSpPr/>
          <p:nvPr/>
        </p:nvGrpSpPr>
        <p:grpSpPr>
          <a:xfrm>
            <a:off x="1727384" y="3669700"/>
            <a:ext cx="180000" cy="180000"/>
            <a:chOff x="2858134" y="4679224"/>
            <a:chExt cx="180000" cy="180000"/>
          </a:xfrm>
        </p:grpSpPr>
        <p:sp>
          <p:nvSpPr>
            <p:cNvPr id="90" name="Oval 89"/>
            <p:cNvSpPr/>
            <p:nvPr/>
          </p:nvSpPr>
          <p:spPr>
            <a:xfrm>
              <a:off x="2858134" y="4679224"/>
              <a:ext cx="180000" cy="1800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91" name="Oval 90"/>
            <p:cNvSpPr/>
            <p:nvPr/>
          </p:nvSpPr>
          <p:spPr>
            <a:xfrm>
              <a:off x="2894426" y="4715516"/>
              <a:ext cx="107416" cy="1074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141" name="Group 140"/>
          <p:cNvGrpSpPr/>
          <p:nvPr/>
        </p:nvGrpSpPr>
        <p:grpSpPr>
          <a:xfrm>
            <a:off x="9005233" y="2524145"/>
            <a:ext cx="426466" cy="467935"/>
            <a:chOff x="-14965363" y="-511175"/>
            <a:chExt cx="1436688" cy="1576388"/>
          </a:xfrm>
          <a:solidFill>
            <a:schemeClr val="accent5"/>
          </a:solidFill>
        </p:grpSpPr>
        <p:sp>
          <p:nvSpPr>
            <p:cNvPr id="22" name="Freeform 5"/>
            <p:cNvSpPr>
              <a:spLocks noEditPoints="1"/>
            </p:cNvSpPr>
            <p:nvPr/>
          </p:nvSpPr>
          <p:spPr bwMode="auto">
            <a:xfrm>
              <a:off x="-14911388" y="147638"/>
              <a:ext cx="1328738" cy="917575"/>
            </a:xfrm>
            <a:custGeom>
              <a:avLst/>
              <a:gdLst>
                <a:gd name="T0" fmla="*/ 0 w 416"/>
                <a:gd name="T1" fmla="*/ 0 h 284"/>
                <a:gd name="T2" fmla="*/ 0 w 416"/>
                <a:gd name="T3" fmla="*/ 253 h 284"/>
                <a:gd name="T4" fmla="*/ 32 w 416"/>
                <a:gd name="T5" fmla="*/ 284 h 284"/>
                <a:gd name="T6" fmla="*/ 384 w 416"/>
                <a:gd name="T7" fmla="*/ 284 h 284"/>
                <a:gd name="T8" fmla="*/ 416 w 416"/>
                <a:gd name="T9" fmla="*/ 253 h 284"/>
                <a:gd name="T10" fmla="*/ 416 w 416"/>
                <a:gd name="T11" fmla="*/ 0 h 284"/>
                <a:gd name="T12" fmla="*/ 0 w 416"/>
                <a:gd name="T13" fmla="*/ 0 h 284"/>
                <a:gd name="T14" fmla="*/ 208 w 416"/>
                <a:gd name="T15" fmla="*/ 245 h 284"/>
                <a:gd name="T16" fmla="*/ 105 w 416"/>
                <a:gd name="T17" fmla="*/ 142 h 284"/>
                <a:gd name="T18" fmla="*/ 208 w 416"/>
                <a:gd name="T19" fmla="*/ 39 h 284"/>
                <a:gd name="T20" fmla="*/ 311 w 416"/>
                <a:gd name="T21" fmla="*/ 142 h 284"/>
                <a:gd name="T22" fmla="*/ 208 w 416"/>
                <a:gd name="T23" fmla="*/ 24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6" h="284">
                  <a:moveTo>
                    <a:pt x="0" y="0"/>
                  </a:moveTo>
                  <a:cubicBezTo>
                    <a:pt x="0" y="253"/>
                    <a:pt x="0" y="253"/>
                    <a:pt x="0" y="253"/>
                  </a:cubicBezTo>
                  <a:cubicBezTo>
                    <a:pt x="0" y="270"/>
                    <a:pt x="15" y="284"/>
                    <a:pt x="32" y="284"/>
                  </a:cubicBezTo>
                  <a:cubicBezTo>
                    <a:pt x="384" y="284"/>
                    <a:pt x="384" y="284"/>
                    <a:pt x="384" y="284"/>
                  </a:cubicBezTo>
                  <a:cubicBezTo>
                    <a:pt x="401" y="284"/>
                    <a:pt x="416" y="270"/>
                    <a:pt x="416" y="253"/>
                  </a:cubicBezTo>
                  <a:cubicBezTo>
                    <a:pt x="416" y="0"/>
                    <a:pt x="416" y="0"/>
                    <a:pt x="416" y="0"/>
                  </a:cubicBezTo>
                  <a:lnTo>
                    <a:pt x="0" y="0"/>
                  </a:lnTo>
                  <a:close/>
                  <a:moveTo>
                    <a:pt x="208" y="245"/>
                  </a:moveTo>
                  <a:cubicBezTo>
                    <a:pt x="151" y="245"/>
                    <a:pt x="105" y="199"/>
                    <a:pt x="105" y="142"/>
                  </a:cubicBezTo>
                  <a:cubicBezTo>
                    <a:pt x="105" y="85"/>
                    <a:pt x="151" y="39"/>
                    <a:pt x="208" y="39"/>
                  </a:cubicBezTo>
                  <a:cubicBezTo>
                    <a:pt x="265" y="39"/>
                    <a:pt x="311" y="85"/>
                    <a:pt x="311" y="142"/>
                  </a:cubicBezTo>
                  <a:cubicBezTo>
                    <a:pt x="311" y="199"/>
                    <a:pt x="265" y="245"/>
                    <a:pt x="208"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23" name="Freeform 6"/>
            <p:cNvSpPr>
              <a:spLocks/>
            </p:cNvSpPr>
            <p:nvPr/>
          </p:nvSpPr>
          <p:spPr bwMode="auto">
            <a:xfrm>
              <a:off x="-14384338" y="403225"/>
              <a:ext cx="347663" cy="406400"/>
            </a:xfrm>
            <a:custGeom>
              <a:avLst/>
              <a:gdLst>
                <a:gd name="T0" fmla="*/ 0 w 109"/>
                <a:gd name="T1" fmla="*/ 12 h 126"/>
                <a:gd name="T2" fmla="*/ 13 w 109"/>
                <a:gd name="T3" fmla="*/ 4 h 126"/>
                <a:gd name="T4" fmla="*/ 102 w 109"/>
                <a:gd name="T5" fmla="*/ 55 h 126"/>
                <a:gd name="T6" fmla="*/ 102 w 109"/>
                <a:gd name="T7" fmla="*/ 71 h 126"/>
                <a:gd name="T8" fmla="*/ 13 w 109"/>
                <a:gd name="T9" fmla="*/ 122 h 126"/>
                <a:gd name="T10" fmla="*/ 0 w 109"/>
                <a:gd name="T11" fmla="*/ 114 h 126"/>
                <a:gd name="T12" fmla="*/ 0 w 109"/>
                <a:gd name="T13" fmla="*/ 12 h 126"/>
              </a:gdLst>
              <a:ahLst/>
              <a:cxnLst>
                <a:cxn ang="0">
                  <a:pos x="T0" y="T1"/>
                </a:cxn>
                <a:cxn ang="0">
                  <a:pos x="T2" y="T3"/>
                </a:cxn>
                <a:cxn ang="0">
                  <a:pos x="T4" y="T5"/>
                </a:cxn>
                <a:cxn ang="0">
                  <a:pos x="T6" y="T7"/>
                </a:cxn>
                <a:cxn ang="0">
                  <a:pos x="T8" y="T9"/>
                </a:cxn>
                <a:cxn ang="0">
                  <a:pos x="T10" y="T11"/>
                </a:cxn>
                <a:cxn ang="0">
                  <a:pos x="T12" y="T13"/>
                </a:cxn>
              </a:cxnLst>
              <a:rect l="0" t="0" r="r" b="b"/>
              <a:pathLst>
                <a:path w="109" h="126">
                  <a:moveTo>
                    <a:pt x="0" y="12"/>
                  </a:moveTo>
                  <a:cubicBezTo>
                    <a:pt x="0" y="3"/>
                    <a:pt x="6" y="0"/>
                    <a:pt x="13" y="4"/>
                  </a:cubicBezTo>
                  <a:cubicBezTo>
                    <a:pt x="102" y="55"/>
                    <a:pt x="102" y="55"/>
                    <a:pt x="102" y="55"/>
                  </a:cubicBezTo>
                  <a:cubicBezTo>
                    <a:pt x="109" y="59"/>
                    <a:pt x="109" y="66"/>
                    <a:pt x="102" y="71"/>
                  </a:cubicBezTo>
                  <a:cubicBezTo>
                    <a:pt x="13" y="122"/>
                    <a:pt x="13" y="122"/>
                    <a:pt x="13" y="122"/>
                  </a:cubicBezTo>
                  <a:cubicBezTo>
                    <a:pt x="6" y="126"/>
                    <a:pt x="0" y="123"/>
                    <a:pt x="0" y="114"/>
                  </a:cubicBez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25" name="Freeform 7"/>
            <p:cNvSpPr>
              <a:spLocks noEditPoints="1"/>
            </p:cNvSpPr>
            <p:nvPr/>
          </p:nvSpPr>
          <p:spPr bwMode="auto">
            <a:xfrm>
              <a:off x="-14936788" y="-107950"/>
              <a:ext cx="1408113" cy="207963"/>
            </a:xfrm>
            <a:custGeom>
              <a:avLst/>
              <a:gdLst>
                <a:gd name="T0" fmla="*/ 0 w 887"/>
                <a:gd name="T1" fmla="*/ 0 h 131"/>
                <a:gd name="T2" fmla="*/ 0 w 887"/>
                <a:gd name="T3" fmla="*/ 131 h 131"/>
                <a:gd name="T4" fmla="*/ 887 w 887"/>
                <a:gd name="T5" fmla="*/ 131 h 131"/>
                <a:gd name="T6" fmla="*/ 887 w 887"/>
                <a:gd name="T7" fmla="*/ 0 h 131"/>
                <a:gd name="T8" fmla="*/ 0 w 887"/>
                <a:gd name="T9" fmla="*/ 0 h 131"/>
                <a:gd name="T10" fmla="*/ 22 w 887"/>
                <a:gd name="T11" fmla="*/ 19 h 131"/>
                <a:gd name="T12" fmla="*/ 865 w 887"/>
                <a:gd name="T13" fmla="*/ 19 h 131"/>
                <a:gd name="T14" fmla="*/ 865 w 887"/>
                <a:gd name="T15" fmla="*/ 114 h 131"/>
                <a:gd name="T16" fmla="*/ 22 w 887"/>
                <a:gd name="T17" fmla="*/ 114 h 131"/>
                <a:gd name="T18" fmla="*/ 22 w 887"/>
                <a:gd name="T19" fmla="*/ 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31">
                  <a:moveTo>
                    <a:pt x="0" y="0"/>
                  </a:moveTo>
                  <a:lnTo>
                    <a:pt x="0" y="131"/>
                  </a:lnTo>
                  <a:lnTo>
                    <a:pt x="887" y="131"/>
                  </a:lnTo>
                  <a:lnTo>
                    <a:pt x="887" y="0"/>
                  </a:lnTo>
                  <a:lnTo>
                    <a:pt x="0" y="0"/>
                  </a:lnTo>
                  <a:close/>
                  <a:moveTo>
                    <a:pt x="22" y="19"/>
                  </a:moveTo>
                  <a:lnTo>
                    <a:pt x="865" y="19"/>
                  </a:lnTo>
                  <a:lnTo>
                    <a:pt x="865" y="114"/>
                  </a:lnTo>
                  <a:lnTo>
                    <a:pt x="22" y="114"/>
                  </a:lnTo>
                  <a:lnTo>
                    <a:pt x="2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27" name="Freeform 8"/>
            <p:cNvSpPr>
              <a:spLocks/>
            </p:cNvSpPr>
            <p:nvPr/>
          </p:nvSpPr>
          <p:spPr bwMode="auto">
            <a:xfrm>
              <a:off x="-14782800" y="-90487"/>
              <a:ext cx="177800" cy="176213"/>
            </a:xfrm>
            <a:custGeom>
              <a:avLst/>
              <a:gdLst>
                <a:gd name="T0" fmla="*/ 112 w 112"/>
                <a:gd name="T1" fmla="*/ 0 h 111"/>
                <a:gd name="T2" fmla="*/ 68 w 112"/>
                <a:gd name="T3" fmla="*/ 111 h 111"/>
                <a:gd name="T4" fmla="*/ 0 w 112"/>
                <a:gd name="T5" fmla="*/ 111 h 111"/>
                <a:gd name="T6" fmla="*/ 44 w 112"/>
                <a:gd name="T7" fmla="*/ 0 h 111"/>
                <a:gd name="T8" fmla="*/ 112 w 112"/>
                <a:gd name="T9" fmla="*/ 0 h 111"/>
              </a:gdLst>
              <a:ahLst/>
              <a:cxnLst>
                <a:cxn ang="0">
                  <a:pos x="T0" y="T1"/>
                </a:cxn>
                <a:cxn ang="0">
                  <a:pos x="T2" y="T3"/>
                </a:cxn>
                <a:cxn ang="0">
                  <a:pos x="T4" y="T5"/>
                </a:cxn>
                <a:cxn ang="0">
                  <a:pos x="T6" y="T7"/>
                </a:cxn>
                <a:cxn ang="0">
                  <a:pos x="T8" y="T9"/>
                </a:cxn>
              </a:cxnLst>
              <a:rect l="0" t="0" r="r" b="b"/>
              <a:pathLst>
                <a:path w="112" h="111">
                  <a:moveTo>
                    <a:pt x="112" y="0"/>
                  </a:moveTo>
                  <a:lnTo>
                    <a:pt x="68" y="111"/>
                  </a:lnTo>
                  <a:lnTo>
                    <a:pt x="0" y="111"/>
                  </a:lnTo>
                  <a:lnTo>
                    <a:pt x="44" y="0"/>
                  </a:lnTo>
                  <a:lnTo>
                    <a:pt x="1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37" name="Freeform 9"/>
            <p:cNvSpPr>
              <a:spLocks/>
            </p:cNvSpPr>
            <p:nvPr/>
          </p:nvSpPr>
          <p:spPr bwMode="auto">
            <a:xfrm>
              <a:off x="-14554200" y="-90487"/>
              <a:ext cx="179388" cy="176213"/>
            </a:xfrm>
            <a:custGeom>
              <a:avLst/>
              <a:gdLst>
                <a:gd name="T0" fmla="*/ 113 w 113"/>
                <a:gd name="T1" fmla="*/ 0 h 111"/>
                <a:gd name="T2" fmla="*/ 69 w 113"/>
                <a:gd name="T3" fmla="*/ 111 h 111"/>
                <a:gd name="T4" fmla="*/ 0 w 113"/>
                <a:gd name="T5" fmla="*/ 111 h 111"/>
                <a:gd name="T6" fmla="*/ 45 w 113"/>
                <a:gd name="T7" fmla="*/ 0 h 111"/>
                <a:gd name="T8" fmla="*/ 113 w 113"/>
                <a:gd name="T9" fmla="*/ 0 h 111"/>
              </a:gdLst>
              <a:ahLst/>
              <a:cxnLst>
                <a:cxn ang="0">
                  <a:pos x="T0" y="T1"/>
                </a:cxn>
                <a:cxn ang="0">
                  <a:pos x="T2" y="T3"/>
                </a:cxn>
                <a:cxn ang="0">
                  <a:pos x="T4" y="T5"/>
                </a:cxn>
                <a:cxn ang="0">
                  <a:pos x="T6" y="T7"/>
                </a:cxn>
                <a:cxn ang="0">
                  <a:pos x="T8" y="T9"/>
                </a:cxn>
              </a:cxnLst>
              <a:rect l="0" t="0" r="r" b="b"/>
              <a:pathLst>
                <a:path w="113" h="111">
                  <a:moveTo>
                    <a:pt x="113" y="0"/>
                  </a:moveTo>
                  <a:lnTo>
                    <a:pt x="69" y="111"/>
                  </a:lnTo>
                  <a:lnTo>
                    <a:pt x="0" y="111"/>
                  </a:lnTo>
                  <a:lnTo>
                    <a:pt x="45" y="0"/>
                  </a:lnTo>
                  <a:lnTo>
                    <a:pt x="1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8" name="Freeform 10"/>
            <p:cNvSpPr>
              <a:spLocks/>
            </p:cNvSpPr>
            <p:nvPr/>
          </p:nvSpPr>
          <p:spPr bwMode="auto">
            <a:xfrm>
              <a:off x="-14324013" y="-90487"/>
              <a:ext cx="179388" cy="176213"/>
            </a:xfrm>
            <a:custGeom>
              <a:avLst/>
              <a:gdLst>
                <a:gd name="T0" fmla="*/ 113 w 113"/>
                <a:gd name="T1" fmla="*/ 0 h 111"/>
                <a:gd name="T2" fmla="*/ 69 w 113"/>
                <a:gd name="T3" fmla="*/ 111 h 111"/>
                <a:gd name="T4" fmla="*/ 0 w 113"/>
                <a:gd name="T5" fmla="*/ 111 h 111"/>
                <a:gd name="T6" fmla="*/ 47 w 113"/>
                <a:gd name="T7" fmla="*/ 0 h 111"/>
                <a:gd name="T8" fmla="*/ 113 w 113"/>
                <a:gd name="T9" fmla="*/ 0 h 111"/>
              </a:gdLst>
              <a:ahLst/>
              <a:cxnLst>
                <a:cxn ang="0">
                  <a:pos x="T0" y="T1"/>
                </a:cxn>
                <a:cxn ang="0">
                  <a:pos x="T2" y="T3"/>
                </a:cxn>
                <a:cxn ang="0">
                  <a:pos x="T4" y="T5"/>
                </a:cxn>
                <a:cxn ang="0">
                  <a:pos x="T6" y="T7"/>
                </a:cxn>
                <a:cxn ang="0">
                  <a:pos x="T8" y="T9"/>
                </a:cxn>
              </a:cxnLst>
              <a:rect l="0" t="0" r="r" b="b"/>
              <a:pathLst>
                <a:path w="113" h="111">
                  <a:moveTo>
                    <a:pt x="113" y="0"/>
                  </a:moveTo>
                  <a:lnTo>
                    <a:pt x="69" y="111"/>
                  </a:lnTo>
                  <a:lnTo>
                    <a:pt x="0" y="111"/>
                  </a:lnTo>
                  <a:lnTo>
                    <a:pt x="47" y="0"/>
                  </a:lnTo>
                  <a:lnTo>
                    <a:pt x="1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9" name="Freeform 11"/>
            <p:cNvSpPr>
              <a:spLocks/>
            </p:cNvSpPr>
            <p:nvPr/>
          </p:nvSpPr>
          <p:spPr bwMode="auto">
            <a:xfrm>
              <a:off x="-14093825" y="-90487"/>
              <a:ext cx="182563" cy="176213"/>
            </a:xfrm>
            <a:custGeom>
              <a:avLst/>
              <a:gdLst>
                <a:gd name="T0" fmla="*/ 115 w 115"/>
                <a:gd name="T1" fmla="*/ 0 h 111"/>
                <a:gd name="T2" fmla="*/ 68 w 115"/>
                <a:gd name="T3" fmla="*/ 111 h 111"/>
                <a:gd name="T4" fmla="*/ 0 w 115"/>
                <a:gd name="T5" fmla="*/ 111 h 111"/>
                <a:gd name="T6" fmla="*/ 46 w 115"/>
                <a:gd name="T7" fmla="*/ 0 h 111"/>
                <a:gd name="T8" fmla="*/ 115 w 115"/>
                <a:gd name="T9" fmla="*/ 0 h 111"/>
              </a:gdLst>
              <a:ahLst/>
              <a:cxnLst>
                <a:cxn ang="0">
                  <a:pos x="T0" y="T1"/>
                </a:cxn>
                <a:cxn ang="0">
                  <a:pos x="T2" y="T3"/>
                </a:cxn>
                <a:cxn ang="0">
                  <a:pos x="T4" y="T5"/>
                </a:cxn>
                <a:cxn ang="0">
                  <a:pos x="T6" y="T7"/>
                </a:cxn>
                <a:cxn ang="0">
                  <a:pos x="T8" y="T9"/>
                </a:cxn>
              </a:cxnLst>
              <a:rect l="0" t="0" r="r" b="b"/>
              <a:pathLst>
                <a:path w="115" h="111">
                  <a:moveTo>
                    <a:pt x="115" y="0"/>
                  </a:moveTo>
                  <a:lnTo>
                    <a:pt x="68" y="111"/>
                  </a:lnTo>
                  <a:lnTo>
                    <a:pt x="0" y="111"/>
                  </a:lnTo>
                  <a:lnTo>
                    <a:pt x="46" y="0"/>
                  </a:lnTo>
                  <a:lnTo>
                    <a:pt x="1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4" name="Freeform 12"/>
            <p:cNvSpPr>
              <a:spLocks/>
            </p:cNvSpPr>
            <p:nvPr/>
          </p:nvSpPr>
          <p:spPr bwMode="auto">
            <a:xfrm>
              <a:off x="-13860463" y="-90487"/>
              <a:ext cx="177800" cy="173038"/>
            </a:xfrm>
            <a:custGeom>
              <a:avLst/>
              <a:gdLst>
                <a:gd name="T0" fmla="*/ 112 w 112"/>
                <a:gd name="T1" fmla="*/ 0 h 109"/>
                <a:gd name="T2" fmla="*/ 68 w 112"/>
                <a:gd name="T3" fmla="*/ 109 h 109"/>
                <a:gd name="T4" fmla="*/ 0 w 112"/>
                <a:gd name="T5" fmla="*/ 109 h 109"/>
                <a:gd name="T6" fmla="*/ 44 w 112"/>
                <a:gd name="T7" fmla="*/ 0 h 109"/>
                <a:gd name="T8" fmla="*/ 112 w 112"/>
                <a:gd name="T9" fmla="*/ 0 h 109"/>
              </a:gdLst>
              <a:ahLst/>
              <a:cxnLst>
                <a:cxn ang="0">
                  <a:pos x="T0" y="T1"/>
                </a:cxn>
                <a:cxn ang="0">
                  <a:pos x="T2" y="T3"/>
                </a:cxn>
                <a:cxn ang="0">
                  <a:pos x="T4" y="T5"/>
                </a:cxn>
                <a:cxn ang="0">
                  <a:pos x="T6" y="T7"/>
                </a:cxn>
                <a:cxn ang="0">
                  <a:pos x="T8" y="T9"/>
                </a:cxn>
              </a:cxnLst>
              <a:rect l="0" t="0" r="r" b="b"/>
              <a:pathLst>
                <a:path w="112" h="109">
                  <a:moveTo>
                    <a:pt x="112" y="0"/>
                  </a:moveTo>
                  <a:lnTo>
                    <a:pt x="68" y="109"/>
                  </a:lnTo>
                  <a:lnTo>
                    <a:pt x="0" y="109"/>
                  </a:lnTo>
                  <a:lnTo>
                    <a:pt x="44" y="0"/>
                  </a:lnTo>
                  <a:lnTo>
                    <a:pt x="1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6" name="Freeform 13"/>
            <p:cNvSpPr>
              <a:spLocks/>
            </p:cNvSpPr>
            <p:nvPr/>
          </p:nvSpPr>
          <p:spPr bwMode="auto">
            <a:xfrm>
              <a:off x="-13630275" y="-90487"/>
              <a:ext cx="92075" cy="176213"/>
            </a:xfrm>
            <a:custGeom>
              <a:avLst/>
              <a:gdLst>
                <a:gd name="T0" fmla="*/ 58 w 58"/>
                <a:gd name="T1" fmla="*/ 111 h 111"/>
                <a:gd name="T2" fmla="*/ 0 w 58"/>
                <a:gd name="T3" fmla="*/ 111 h 111"/>
                <a:gd name="T4" fmla="*/ 44 w 58"/>
                <a:gd name="T5" fmla="*/ 0 h 111"/>
                <a:gd name="T6" fmla="*/ 58 w 58"/>
                <a:gd name="T7" fmla="*/ 0 h 111"/>
                <a:gd name="T8" fmla="*/ 58 w 58"/>
                <a:gd name="T9" fmla="*/ 111 h 111"/>
              </a:gdLst>
              <a:ahLst/>
              <a:cxnLst>
                <a:cxn ang="0">
                  <a:pos x="T0" y="T1"/>
                </a:cxn>
                <a:cxn ang="0">
                  <a:pos x="T2" y="T3"/>
                </a:cxn>
                <a:cxn ang="0">
                  <a:pos x="T4" y="T5"/>
                </a:cxn>
                <a:cxn ang="0">
                  <a:pos x="T6" y="T7"/>
                </a:cxn>
                <a:cxn ang="0">
                  <a:pos x="T8" y="T9"/>
                </a:cxn>
              </a:cxnLst>
              <a:rect l="0" t="0" r="r" b="b"/>
              <a:pathLst>
                <a:path w="58" h="111">
                  <a:moveTo>
                    <a:pt x="58" y="111"/>
                  </a:moveTo>
                  <a:lnTo>
                    <a:pt x="0" y="111"/>
                  </a:lnTo>
                  <a:lnTo>
                    <a:pt x="44" y="0"/>
                  </a:lnTo>
                  <a:lnTo>
                    <a:pt x="58" y="0"/>
                  </a:lnTo>
                  <a:lnTo>
                    <a:pt x="58"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7" name="Freeform 14"/>
            <p:cNvSpPr>
              <a:spLocks/>
            </p:cNvSpPr>
            <p:nvPr/>
          </p:nvSpPr>
          <p:spPr bwMode="auto">
            <a:xfrm>
              <a:off x="-14927263" y="-90487"/>
              <a:ext cx="93663" cy="176213"/>
            </a:xfrm>
            <a:custGeom>
              <a:avLst/>
              <a:gdLst>
                <a:gd name="T0" fmla="*/ 0 w 59"/>
                <a:gd name="T1" fmla="*/ 0 h 111"/>
                <a:gd name="T2" fmla="*/ 59 w 59"/>
                <a:gd name="T3" fmla="*/ 0 h 111"/>
                <a:gd name="T4" fmla="*/ 14 w 59"/>
                <a:gd name="T5" fmla="*/ 111 h 111"/>
                <a:gd name="T6" fmla="*/ 0 w 59"/>
                <a:gd name="T7" fmla="*/ 111 h 111"/>
                <a:gd name="T8" fmla="*/ 0 w 59"/>
                <a:gd name="T9" fmla="*/ 0 h 111"/>
              </a:gdLst>
              <a:ahLst/>
              <a:cxnLst>
                <a:cxn ang="0">
                  <a:pos x="T0" y="T1"/>
                </a:cxn>
                <a:cxn ang="0">
                  <a:pos x="T2" y="T3"/>
                </a:cxn>
                <a:cxn ang="0">
                  <a:pos x="T4" y="T5"/>
                </a:cxn>
                <a:cxn ang="0">
                  <a:pos x="T6" y="T7"/>
                </a:cxn>
                <a:cxn ang="0">
                  <a:pos x="T8" y="T9"/>
                </a:cxn>
              </a:cxnLst>
              <a:rect l="0" t="0" r="r" b="b"/>
              <a:pathLst>
                <a:path w="59" h="111">
                  <a:moveTo>
                    <a:pt x="0" y="0"/>
                  </a:moveTo>
                  <a:lnTo>
                    <a:pt x="59" y="0"/>
                  </a:lnTo>
                  <a:lnTo>
                    <a:pt x="14" y="111"/>
                  </a:lnTo>
                  <a:lnTo>
                    <a:pt x="0" y="11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8" name="Freeform 15"/>
            <p:cNvSpPr>
              <a:spLocks noEditPoints="1"/>
            </p:cNvSpPr>
            <p:nvPr/>
          </p:nvSpPr>
          <p:spPr bwMode="auto">
            <a:xfrm>
              <a:off x="-14965363" y="-511175"/>
              <a:ext cx="1423988" cy="423863"/>
            </a:xfrm>
            <a:custGeom>
              <a:avLst/>
              <a:gdLst>
                <a:gd name="T0" fmla="*/ 0 w 897"/>
                <a:gd name="T1" fmla="*/ 138 h 267"/>
                <a:gd name="T2" fmla="*/ 20 w 897"/>
                <a:gd name="T3" fmla="*/ 267 h 267"/>
                <a:gd name="T4" fmla="*/ 897 w 897"/>
                <a:gd name="T5" fmla="*/ 130 h 267"/>
                <a:gd name="T6" fmla="*/ 877 w 897"/>
                <a:gd name="T7" fmla="*/ 0 h 267"/>
                <a:gd name="T8" fmla="*/ 0 w 897"/>
                <a:gd name="T9" fmla="*/ 138 h 267"/>
                <a:gd name="T10" fmla="*/ 873 w 897"/>
                <a:gd name="T11" fmla="*/ 116 h 267"/>
                <a:gd name="T12" fmla="*/ 38 w 897"/>
                <a:gd name="T13" fmla="*/ 246 h 267"/>
                <a:gd name="T14" fmla="*/ 24 w 897"/>
                <a:gd name="T15" fmla="*/ 153 h 267"/>
                <a:gd name="T16" fmla="*/ 859 w 897"/>
                <a:gd name="T17" fmla="*/ 22 h 267"/>
                <a:gd name="T18" fmla="*/ 873 w 897"/>
                <a:gd name="T19" fmla="*/ 11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7" h="267">
                  <a:moveTo>
                    <a:pt x="0" y="138"/>
                  </a:moveTo>
                  <a:lnTo>
                    <a:pt x="20" y="267"/>
                  </a:lnTo>
                  <a:lnTo>
                    <a:pt x="897" y="130"/>
                  </a:lnTo>
                  <a:lnTo>
                    <a:pt x="877" y="0"/>
                  </a:lnTo>
                  <a:lnTo>
                    <a:pt x="0" y="138"/>
                  </a:lnTo>
                  <a:close/>
                  <a:moveTo>
                    <a:pt x="873" y="116"/>
                  </a:moveTo>
                  <a:lnTo>
                    <a:pt x="38" y="246"/>
                  </a:lnTo>
                  <a:lnTo>
                    <a:pt x="24" y="153"/>
                  </a:lnTo>
                  <a:lnTo>
                    <a:pt x="859" y="22"/>
                  </a:lnTo>
                  <a:lnTo>
                    <a:pt x="873"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9" name="Freeform 16"/>
            <p:cNvSpPr>
              <a:spLocks/>
            </p:cNvSpPr>
            <p:nvPr/>
          </p:nvSpPr>
          <p:spPr bwMode="auto">
            <a:xfrm>
              <a:off x="-13898563" y="-458787"/>
              <a:ext cx="203200" cy="180975"/>
            </a:xfrm>
            <a:custGeom>
              <a:avLst/>
              <a:gdLst>
                <a:gd name="T0" fmla="*/ 0 w 128"/>
                <a:gd name="T1" fmla="*/ 10 h 114"/>
                <a:gd name="T2" fmla="*/ 60 w 128"/>
                <a:gd name="T3" fmla="*/ 114 h 114"/>
                <a:gd name="T4" fmla="*/ 128 w 128"/>
                <a:gd name="T5" fmla="*/ 103 h 114"/>
                <a:gd name="T6" fmla="*/ 66 w 128"/>
                <a:gd name="T7" fmla="*/ 0 h 114"/>
                <a:gd name="T8" fmla="*/ 0 w 128"/>
                <a:gd name="T9" fmla="*/ 10 h 114"/>
              </a:gdLst>
              <a:ahLst/>
              <a:cxnLst>
                <a:cxn ang="0">
                  <a:pos x="T0" y="T1"/>
                </a:cxn>
                <a:cxn ang="0">
                  <a:pos x="T2" y="T3"/>
                </a:cxn>
                <a:cxn ang="0">
                  <a:pos x="T4" y="T5"/>
                </a:cxn>
                <a:cxn ang="0">
                  <a:pos x="T6" y="T7"/>
                </a:cxn>
                <a:cxn ang="0">
                  <a:pos x="T8" y="T9"/>
                </a:cxn>
              </a:cxnLst>
              <a:rect l="0" t="0" r="r" b="b"/>
              <a:pathLst>
                <a:path w="128" h="114">
                  <a:moveTo>
                    <a:pt x="0" y="10"/>
                  </a:moveTo>
                  <a:lnTo>
                    <a:pt x="60" y="114"/>
                  </a:lnTo>
                  <a:lnTo>
                    <a:pt x="128" y="103"/>
                  </a:lnTo>
                  <a:lnTo>
                    <a:pt x="66"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60" name="Freeform 17"/>
            <p:cNvSpPr>
              <a:spLocks/>
            </p:cNvSpPr>
            <p:nvPr/>
          </p:nvSpPr>
          <p:spPr bwMode="auto">
            <a:xfrm>
              <a:off x="-14128750" y="-423862"/>
              <a:ext cx="204788" cy="180975"/>
            </a:xfrm>
            <a:custGeom>
              <a:avLst/>
              <a:gdLst>
                <a:gd name="T0" fmla="*/ 0 w 129"/>
                <a:gd name="T1" fmla="*/ 10 h 114"/>
                <a:gd name="T2" fmla="*/ 62 w 129"/>
                <a:gd name="T3" fmla="*/ 114 h 114"/>
                <a:gd name="T4" fmla="*/ 129 w 129"/>
                <a:gd name="T5" fmla="*/ 104 h 114"/>
                <a:gd name="T6" fmla="*/ 68 w 129"/>
                <a:gd name="T7" fmla="*/ 0 h 114"/>
                <a:gd name="T8" fmla="*/ 0 w 129"/>
                <a:gd name="T9" fmla="*/ 10 h 114"/>
              </a:gdLst>
              <a:ahLst/>
              <a:cxnLst>
                <a:cxn ang="0">
                  <a:pos x="T0" y="T1"/>
                </a:cxn>
                <a:cxn ang="0">
                  <a:pos x="T2" y="T3"/>
                </a:cxn>
                <a:cxn ang="0">
                  <a:pos x="T4" y="T5"/>
                </a:cxn>
                <a:cxn ang="0">
                  <a:pos x="T6" y="T7"/>
                </a:cxn>
                <a:cxn ang="0">
                  <a:pos x="T8" y="T9"/>
                </a:cxn>
              </a:cxnLst>
              <a:rect l="0" t="0" r="r" b="b"/>
              <a:pathLst>
                <a:path w="129" h="114">
                  <a:moveTo>
                    <a:pt x="0" y="10"/>
                  </a:moveTo>
                  <a:lnTo>
                    <a:pt x="62" y="114"/>
                  </a:lnTo>
                  <a:lnTo>
                    <a:pt x="129" y="104"/>
                  </a:lnTo>
                  <a:lnTo>
                    <a:pt x="68"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61" name="Freeform 18"/>
            <p:cNvSpPr>
              <a:spLocks/>
            </p:cNvSpPr>
            <p:nvPr/>
          </p:nvSpPr>
          <p:spPr bwMode="auto">
            <a:xfrm>
              <a:off x="-14355763" y="-388937"/>
              <a:ext cx="204788" cy="180975"/>
            </a:xfrm>
            <a:custGeom>
              <a:avLst/>
              <a:gdLst>
                <a:gd name="T0" fmla="*/ 0 w 129"/>
                <a:gd name="T1" fmla="*/ 11 h 114"/>
                <a:gd name="T2" fmla="*/ 60 w 129"/>
                <a:gd name="T3" fmla="*/ 114 h 114"/>
                <a:gd name="T4" fmla="*/ 129 w 129"/>
                <a:gd name="T5" fmla="*/ 104 h 114"/>
                <a:gd name="T6" fmla="*/ 69 w 129"/>
                <a:gd name="T7" fmla="*/ 0 h 114"/>
                <a:gd name="T8" fmla="*/ 0 w 129"/>
                <a:gd name="T9" fmla="*/ 11 h 114"/>
              </a:gdLst>
              <a:ahLst/>
              <a:cxnLst>
                <a:cxn ang="0">
                  <a:pos x="T0" y="T1"/>
                </a:cxn>
                <a:cxn ang="0">
                  <a:pos x="T2" y="T3"/>
                </a:cxn>
                <a:cxn ang="0">
                  <a:pos x="T4" y="T5"/>
                </a:cxn>
                <a:cxn ang="0">
                  <a:pos x="T6" y="T7"/>
                </a:cxn>
                <a:cxn ang="0">
                  <a:pos x="T8" y="T9"/>
                </a:cxn>
              </a:cxnLst>
              <a:rect l="0" t="0" r="r" b="b"/>
              <a:pathLst>
                <a:path w="129" h="114">
                  <a:moveTo>
                    <a:pt x="0" y="11"/>
                  </a:moveTo>
                  <a:lnTo>
                    <a:pt x="60" y="114"/>
                  </a:lnTo>
                  <a:lnTo>
                    <a:pt x="129" y="104"/>
                  </a:lnTo>
                  <a:lnTo>
                    <a:pt x="69"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01" name="Freeform 19"/>
            <p:cNvSpPr>
              <a:spLocks/>
            </p:cNvSpPr>
            <p:nvPr/>
          </p:nvSpPr>
          <p:spPr bwMode="auto">
            <a:xfrm>
              <a:off x="-14582775" y="-352425"/>
              <a:ext cx="204788" cy="180975"/>
            </a:xfrm>
            <a:custGeom>
              <a:avLst/>
              <a:gdLst>
                <a:gd name="T0" fmla="*/ 0 w 129"/>
                <a:gd name="T1" fmla="*/ 10 h 114"/>
                <a:gd name="T2" fmla="*/ 61 w 129"/>
                <a:gd name="T3" fmla="*/ 114 h 114"/>
                <a:gd name="T4" fmla="*/ 129 w 129"/>
                <a:gd name="T5" fmla="*/ 104 h 114"/>
                <a:gd name="T6" fmla="*/ 67 w 129"/>
                <a:gd name="T7" fmla="*/ 0 h 114"/>
                <a:gd name="T8" fmla="*/ 0 w 129"/>
                <a:gd name="T9" fmla="*/ 10 h 114"/>
              </a:gdLst>
              <a:ahLst/>
              <a:cxnLst>
                <a:cxn ang="0">
                  <a:pos x="T0" y="T1"/>
                </a:cxn>
                <a:cxn ang="0">
                  <a:pos x="T2" y="T3"/>
                </a:cxn>
                <a:cxn ang="0">
                  <a:pos x="T4" y="T5"/>
                </a:cxn>
                <a:cxn ang="0">
                  <a:pos x="T6" y="T7"/>
                </a:cxn>
                <a:cxn ang="0">
                  <a:pos x="T8" y="T9"/>
                </a:cxn>
              </a:cxnLst>
              <a:rect l="0" t="0" r="r" b="b"/>
              <a:pathLst>
                <a:path w="129" h="114">
                  <a:moveTo>
                    <a:pt x="0" y="10"/>
                  </a:moveTo>
                  <a:lnTo>
                    <a:pt x="61" y="114"/>
                  </a:lnTo>
                  <a:lnTo>
                    <a:pt x="129" y="104"/>
                  </a:lnTo>
                  <a:lnTo>
                    <a:pt x="67"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02" name="Freeform 20"/>
            <p:cNvSpPr>
              <a:spLocks/>
            </p:cNvSpPr>
            <p:nvPr/>
          </p:nvSpPr>
          <p:spPr bwMode="auto">
            <a:xfrm>
              <a:off x="-14811375" y="-317500"/>
              <a:ext cx="203200" cy="177800"/>
            </a:xfrm>
            <a:custGeom>
              <a:avLst/>
              <a:gdLst>
                <a:gd name="T0" fmla="*/ 0 w 128"/>
                <a:gd name="T1" fmla="*/ 10 h 112"/>
                <a:gd name="T2" fmla="*/ 60 w 128"/>
                <a:gd name="T3" fmla="*/ 112 h 112"/>
                <a:gd name="T4" fmla="*/ 128 w 128"/>
                <a:gd name="T5" fmla="*/ 102 h 112"/>
                <a:gd name="T6" fmla="*/ 68 w 128"/>
                <a:gd name="T7" fmla="*/ 0 h 112"/>
                <a:gd name="T8" fmla="*/ 0 w 128"/>
                <a:gd name="T9" fmla="*/ 10 h 112"/>
              </a:gdLst>
              <a:ahLst/>
              <a:cxnLst>
                <a:cxn ang="0">
                  <a:pos x="T0" y="T1"/>
                </a:cxn>
                <a:cxn ang="0">
                  <a:pos x="T2" y="T3"/>
                </a:cxn>
                <a:cxn ang="0">
                  <a:pos x="T4" y="T5"/>
                </a:cxn>
                <a:cxn ang="0">
                  <a:pos x="T6" y="T7"/>
                </a:cxn>
                <a:cxn ang="0">
                  <a:pos x="T8" y="T9"/>
                </a:cxn>
              </a:cxnLst>
              <a:rect l="0" t="0" r="r" b="b"/>
              <a:pathLst>
                <a:path w="128" h="112">
                  <a:moveTo>
                    <a:pt x="0" y="10"/>
                  </a:moveTo>
                  <a:lnTo>
                    <a:pt x="60" y="112"/>
                  </a:lnTo>
                  <a:lnTo>
                    <a:pt x="128" y="102"/>
                  </a:lnTo>
                  <a:lnTo>
                    <a:pt x="68"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03" name="Freeform 21"/>
            <p:cNvSpPr>
              <a:spLocks/>
            </p:cNvSpPr>
            <p:nvPr/>
          </p:nvSpPr>
          <p:spPr bwMode="auto">
            <a:xfrm>
              <a:off x="-14952663" y="-282575"/>
              <a:ext cx="119063" cy="177800"/>
            </a:xfrm>
            <a:custGeom>
              <a:avLst/>
              <a:gdLst>
                <a:gd name="T0" fmla="*/ 16 w 75"/>
                <a:gd name="T1" fmla="*/ 112 h 112"/>
                <a:gd name="T2" fmla="*/ 75 w 75"/>
                <a:gd name="T3" fmla="*/ 104 h 112"/>
                <a:gd name="T4" fmla="*/ 14 w 75"/>
                <a:gd name="T5" fmla="*/ 0 h 112"/>
                <a:gd name="T6" fmla="*/ 0 w 75"/>
                <a:gd name="T7" fmla="*/ 3 h 112"/>
                <a:gd name="T8" fmla="*/ 16 w 75"/>
                <a:gd name="T9" fmla="*/ 112 h 112"/>
              </a:gdLst>
              <a:ahLst/>
              <a:cxnLst>
                <a:cxn ang="0">
                  <a:pos x="T0" y="T1"/>
                </a:cxn>
                <a:cxn ang="0">
                  <a:pos x="T2" y="T3"/>
                </a:cxn>
                <a:cxn ang="0">
                  <a:pos x="T4" y="T5"/>
                </a:cxn>
                <a:cxn ang="0">
                  <a:pos x="T6" y="T7"/>
                </a:cxn>
                <a:cxn ang="0">
                  <a:pos x="T8" y="T9"/>
                </a:cxn>
              </a:cxnLst>
              <a:rect l="0" t="0" r="r" b="b"/>
              <a:pathLst>
                <a:path w="75" h="112">
                  <a:moveTo>
                    <a:pt x="16" y="112"/>
                  </a:moveTo>
                  <a:lnTo>
                    <a:pt x="75" y="104"/>
                  </a:lnTo>
                  <a:lnTo>
                    <a:pt x="14" y="0"/>
                  </a:lnTo>
                  <a:lnTo>
                    <a:pt x="0" y="3"/>
                  </a:lnTo>
                  <a:lnTo>
                    <a:pt x="16"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04" name="Freeform 22"/>
            <p:cNvSpPr>
              <a:spLocks/>
            </p:cNvSpPr>
            <p:nvPr/>
          </p:nvSpPr>
          <p:spPr bwMode="auto">
            <a:xfrm>
              <a:off x="-13673138" y="-492125"/>
              <a:ext cx="119063" cy="177800"/>
            </a:xfrm>
            <a:custGeom>
              <a:avLst/>
              <a:gdLst>
                <a:gd name="T0" fmla="*/ 59 w 75"/>
                <a:gd name="T1" fmla="*/ 0 h 112"/>
                <a:gd name="T2" fmla="*/ 0 w 75"/>
                <a:gd name="T3" fmla="*/ 8 h 112"/>
                <a:gd name="T4" fmla="*/ 61 w 75"/>
                <a:gd name="T5" fmla="*/ 112 h 112"/>
                <a:gd name="T6" fmla="*/ 75 w 75"/>
                <a:gd name="T7" fmla="*/ 110 h 112"/>
                <a:gd name="T8" fmla="*/ 59 w 75"/>
                <a:gd name="T9" fmla="*/ 0 h 112"/>
              </a:gdLst>
              <a:ahLst/>
              <a:cxnLst>
                <a:cxn ang="0">
                  <a:pos x="T0" y="T1"/>
                </a:cxn>
                <a:cxn ang="0">
                  <a:pos x="T2" y="T3"/>
                </a:cxn>
                <a:cxn ang="0">
                  <a:pos x="T4" y="T5"/>
                </a:cxn>
                <a:cxn ang="0">
                  <a:pos x="T6" y="T7"/>
                </a:cxn>
                <a:cxn ang="0">
                  <a:pos x="T8" y="T9"/>
                </a:cxn>
              </a:cxnLst>
              <a:rect l="0" t="0" r="r" b="b"/>
              <a:pathLst>
                <a:path w="75" h="112">
                  <a:moveTo>
                    <a:pt x="59" y="0"/>
                  </a:moveTo>
                  <a:lnTo>
                    <a:pt x="0" y="8"/>
                  </a:lnTo>
                  <a:lnTo>
                    <a:pt x="61" y="112"/>
                  </a:lnTo>
                  <a:lnTo>
                    <a:pt x="75" y="110"/>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grpSp>
        <p:nvGrpSpPr>
          <p:cNvPr id="139" name="Group 138"/>
          <p:cNvGrpSpPr/>
          <p:nvPr/>
        </p:nvGrpSpPr>
        <p:grpSpPr>
          <a:xfrm>
            <a:off x="4656018" y="3046533"/>
            <a:ext cx="587370" cy="436462"/>
            <a:chOff x="-12726988" y="-207962"/>
            <a:chExt cx="1662113" cy="1235075"/>
          </a:xfrm>
          <a:solidFill>
            <a:schemeClr val="accent5"/>
          </a:solidFill>
        </p:grpSpPr>
        <p:sp>
          <p:nvSpPr>
            <p:cNvPr id="105" name="Freeform 23"/>
            <p:cNvSpPr>
              <a:spLocks/>
            </p:cNvSpPr>
            <p:nvPr/>
          </p:nvSpPr>
          <p:spPr bwMode="auto">
            <a:xfrm>
              <a:off x="-12726988" y="22225"/>
              <a:ext cx="1662113" cy="1004888"/>
            </a:xfrm>
            <a:custGeom>
              <a:avLst/>
              <a:gdLst>
                <a:gd name="T0" fmla="*/ 505 w 521"/>
                <a:gd name="T1" fmla="*/ 39 h 311"/>
                <a:gd name="T2" fmla="*/ 239 w 521"/>
                <a:gd name="T3" fmla="*/ 39 h 311"/>
                <a:gd name="T4" fmla="*/ 239 w 521"/>
                <a:gd name="T5" fmla="*/ 16 h 311"/>
                <a:gd name="T6" fmla="*/ 223 w 521"/>
                <a:gd name="T7" fmla="*/ 0 h 311"/>
                <a:gd name="T8" fmla="*/ 17 w 521"/>
                <a:gd name="T9" fmla="*/ 0 h 311"/>
                <a:gd name="T10" fmla="*/ 0 w 521"/>
                <a:gd name="T11" fmla="*/ 16 h 311"/>
                <a:gd name="T12" fmla="*/ 45 w 521"/>
                <a:gd name="T13" fmla="*/ 295 h 311"/>
                <a:gd name="T14" fmla="*/ 62 w 521"/>
                <a:gd name="T15" fmla="*/ 311 h 311"/>
                <a:gd name="T16" fmla="*/ 460 w 521"/>
                <a:gd name="T17" fmla="*/ 311 h 311"/>
                <a:gd name="T18" fmla="*/ 476 w 521"/>
                <a:gd name="T19" fmla="*/ 295 h 311"/>
                <a:gd name="T20" fmla="*/ 521 w 521"/>
                <a:gd name="T21" fmla="*/ 55 h 311"/>
                <a:gd name="T22" fmla="*/ 505 w 521"/>
                <a:gd name="T23" fmla="*/ 39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1" h="311">
                  <a:moveTo>
                    <a:pt x="505" y="39"/>
                  </a:moveTo>
                  <a:cubicBezTo>
                    <a:pt x="239" y="39"/>
                    <a:pt x="239" y="39"/>
                    <a:pt x="239" y="39"/>
                  </a:cubicBezTo>
                  <a:cubicBezTo>
                    <a:pt x="239" y="16"/>
                    <a:pt x="239" y="16"/>
                    <a:pt x="239" y="16"/>
                  </a:cubicBezTo>
                  <a:cubicBezTo>
                    <a:pt x="239" y="7"/>
                    <a:pt x="232" y="0"/>
                    <a:pt x="223" y="0"/>
                  </a:cubicBezTo>
                  <a:cubicBezTo>
                    <a:pt x="17" y="0"/>
                    <a:pt x="17" y="0"/>
                    <a:pt x="17" y="0"/>
                  </a:cubicBezTo>
                  <a:cubicBezTo>
                    <a:pt x="8" y="0"/>
                    <a:pt x="0" y="7"/>
                    <a:pt x="0" y="16"/>
                  </a:cubicBezTo>
                  <a:cubicBezTo>
                    <a:pt x="45" y="295"/>
                    <a:pt x="45" y="295"/>
                    <a:pt x="45" y="295"/>
                  </a:cubicBezTo>
                  <a:cubicBezTo>
                    <a:pt x="45" y="304"/>
                    <a:pt x="53" y="311"/>
                    <a:pt x="62" y="311"/>
                  </a:cubicBezTo>
                  <a:cubicBezTo>
                    <a:pt x="460" y="311"/>
                    <a:pt x="460" y="311"/>
                    <a:pt x="460" y="311"/>
                  </a:cubicBezTo>
                  <a:cubicBezTo>
                    <a:pt x="469" y="311"/>
                    <a:pt x="476" y="304"/>
                    <a:pt x="476" y="295"/>
                  </a:cubicBezTo>
                  <a:cubicBezTo>
                    <a:pt x="521" y="55"/>
                    <a:pt x="521" y="55"/>
                    <a:pt x="521" y="55"/>
                  </a:cubicBezTo>
                  <a:cubicBezTo>
                    <a:pt x="521" y="46"/>
                    <a:pt x="514" y="39"/>
                    <a:pt x="50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06" name="Freeform 24"/>
            <p:cNvSpPr>
              <a:spLocks/>
            </p:cNvSpPr>
            <p:nvPr/>
          </p:nvSpPr>
          <p:spPr bwMode="auto">
            <a:xfrm>
              <a:off x="-12580938" y="-207962"/>
              <a:ext cx="1395413" cy="327025"/>
            </a:xfrm>
            <a:custGeom>
              <a:avLst/>
              <a:gdLst>
                <a:gd name="T0" fmla="*/ 177 w 437"/>
                <a:gd name="T1" fmla="*/ 62 h 101"/>
                <a:gd name="T2" fmla="*/ 202 w 437"/>
                <a:gd name="T3" fmla="*/ 87 h 101"/>
                <a:gd name="T4" fmla="*/ 202 w 437"/>
                <a:gd name="T5" fmla="*/ 101 h 101"/>
                <a:gd name="T6" fmla="*/ 437 w 437"/>
                <a:gd name="T7" fmla="*/ 101 h 101"/>
                <a:gd name="T8" fmla="*/ 437 w 437"/>
                <a:gd name="T9" fmla="*/ 57 h 101"/>
                <a:gd name="T10" fmla="*/ 420 w 437"/>
                <a:gd name="T11" fmla="*/ 40 h 101"/>
                <a:gd name="T12" fmla="*/ 197 w 437"/>
                <a:gd name="T13" fmla="*/ 40 h 101"/>
                <a:gd name="T14" fmla="*/ 197 w 437"/>
                <a:gd name="T15" fmla="*/ 17 h 101"/>
                <a:gd name="T16" fmla="*/ 180 w 437"/>
                <a:gd name="T17" fmla="*/ 0 h 101"/>
                <a:gd name="T18" fmla="*/ 17 w 437"/>
                <a:gd name="T19" fmla="*/ 0 h 101"/>
                <a:gd name="T20" fmla="*/ 0 w 437"/>
                <a:gd name="T21" fmla="*/ 17 h 101"/>
                <a:gd name="T22" fmla="*/ 0 w 437"/>
                <a:gd name="T23" fmla="*/ 62 h 101"/>
                <a:gd name="T24" fmla="*/ 177 w 437"/>
                <a:gd name="T25"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7" h="101">
                  <a:moveTo>
                    <a:pt x="177" y="62"/>
                  </a:moveTo>
                  <a:cubicBezTo>
                    <a:pt x="191" y="62"/>
                    <a:pt x="202" y="73"/>
                    <a:pt x="202" y="87"/>
                  </a:cubicBezTo>
                  <a:cubicBezTo>
                    <a:pt x="202" y="101"/>
                    <a:pt x="202" y="101"/>
                    <a:pt x="202" y="101"/>
                  </a:cubicBezTo>
                  <a:cubicBezTo>
                    <a:pt x="437" y="101"/>
                    <a:pt x="437" y="101"/>
                    <a:pt x="437" y="101"/>
                  </a:cubicBezTo>
                  <a:cubicBezTo>
                    <a:pt x="437" y="57"/>
                    <a:pt x="437" y="57"/>
                    <a:pt x="437" y="57"/>
                  </a:cubicBezTo>
                  <a:cubicBezTo>
                    <a:pt x="437" y="47"/>
                    <a:pt x="430" y="40"/>
                    <a:pt x="420" y="40"/>
                  </a:cubicBezTo>
                  <a:cubicBezTo>
                    <a:pt x="197" y="40"/>
                    <a:pt x="197" y="40"/>
                    <a:pt x="197" y="40"/>
                  </a:cubicBezTo>
                  <a:cubicBezTo>
                    <a:pt x="197" y="17"/>
                    <a:pt x="197" y="17"/>
                    <a:pt x="197" y="17"/>
                  </a:cubicBezTo>
                  <a:cubicBezTo>
                    <a:pt x="197" y="8"/>
                    <a:pt x="189" y="0"/>
                    <a:pt x="180" y="0"/>
                  </a:cubicBezTo>
                  <a:cubicBezTo>
                    <a:pt x="17" y="0"/>
                    <a:pt x="17" y="0"/>
                    <a:pt x="17" y="0"/>
                  </a:cubicBezTo>
                  <a:cubicBezTo>
                    <a:pt x="7" y="0"/>
                    <a:pt x="0" y="8"/>
                    <a:pt x="0" y="17"/>
                  </a:cubicBezTo>
                  <a:cubicBezTo>
                    <a:pt x="0" y="62"/>
                    <a:pt x="0" y="62"/>
                    <a:pt x="0" y="62"/>
                  </a:cubicBezTo>
                  <a:lnTo>
                    <a:pt x="17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grpSp>
        <p:nvGrpSpPr>
          <p:cNvPr id="140" name="Group 139"/>
          <p:cNvGrpSpPr/>
          <p:nvPr/>
        </p:nvGrpSpPr>
        <p:grpSpPr>
          <a:xfrm>
            <a:off x="10685893" y="4457704"/>
            <a:ext cx="512821" cy="616093"/>
            <a:chOff x="-14936788" y="1643063"/>
            <a:chExt cx="1379538" cy="1657350"/>
          </a:xfrm>
          <a:solidFill>
            <a:schemeClr val="accent5"/>
          </a:solidFill>
        </p:grpSpPr>
        <p:sp>
          <p:nvSpPr>
            <p:cNvPr id="112" name="Freeform 30"/>
            <p:cNvSpPr>
              <a:spLocks/>
            </p:cNvSpPr>
            <p:nvPr/>
          </p:nvSpPr>
          <p:spPr bwMode="auto">
            <a:xfrm>
              <a:off x="-14936788" y="2600325"/>
              <a:ext cx="1379538" cy="441325"/>
            </a:xfrm>
            <a:custGeom>
              <a:avLst/>
              <a:gdLst>
                <a:gd name="T0" fmla="*/ 392 w 432"/>
                <a:gd name="T1" fmla="*/ 0 h 137"/>
                <a:gd name="T2" fmla="*/ 239 w 432"/>
                <a:gd name="T3" fmla="*/ 81 h 137"/>
                <a:gd name="T4" fmla="*/ 216 w 432"/>
                <a:gd name="T5" fmla="*/ 86 h 137"/>
                <a:gd name="T6" fmla="*/ 193 w 432"/>
                <a:gd name="T7" fmla="*/ 81 h 137"/>
                <a:gd name="T8" fmla="*/ 40 w 432"/>
                <a:gd name="T9" fmla="*/ 0 h 137"/>
                <a:gd name="T10" fmla="*/ 3 w 432"/>
                <a:gd name="T11" fmla="*/ 20 h 137"/>
                <a:gd name="T12" fmla="*/ 3 w 432"/>
                <a:gd name="T13" fmla="*/ 26 h 137"/>
                <a:gd name="T14" fmla="*/ 211 w 432"/>
                <a:gd name="T15" fmla="*/ 135 h 137"/>
                <a:gd name="T16" fmla="*/ 222 w 432"/>
                <a:gd name="T17" fmla="*/ 135 h 137"/>
                <a:gd name="T18" fmla="*/ 429 w 432"/>
                <a:gd name="T19" fmla="*/ 26 h 137"/>
                <a:gd name="T20" fmla="*/ 429 w 432"/>
                <a:gd name="T21" fmla="*/ 20 h 137"/>
                <a:gd name="T22" fmla="*/ 392 w 432"/>
                <a:gd name="T2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2" h="137">
                  <a:moveTo>
                    <a:pt x="392" y="0"/>
                  </a:moveTo>
                  <a:cubicBezTo>
                    <a:pt x="239" y="81"/>
                    <a:pt x="239" y="81"/>
                    <a:pt x="239" y="81"/>
                  </a:cubicBezTo>
                  <a:cubicBezTo>
                    <a:pt x="233" y="84"/>
                    <a:pt x="225" y="86"/>
                    <a:pt x="216" y="86"/>
                  </a:cubicBezTo>
                  <a:cubicBezTo>
                    <a:pt x="208" y="86"/>
                    <a:pt x="199" y="84"/>
                    <a:pt x="193" y="81"/>
                  </a:cubicBezTo>
                  <a:cubicBezTo>
                    <a:pt x="40" y="0"/>
                    <a:pt x="40" y="0"/>
                    <a:pt x="40" y="0"/>
                  </a:cubicBezTo>
                  <a:cubicBezTo>
                    <a:pt x="3" y="20"/>
                    <a:pt x="3" y="20"/>
                    <a:pt x="3" y="20"/>
                  </a:cubicBezTo>
                  <a:cubicBezTo>
                    <a:pt x="0" y="21"/>
                    <a:pt x="0" y="24"/>
                    <a:pt x="3" y="26"/>
                  </a:cubicBezTo>
                  <a:cubicBezTo>
                    <a:pt x="211" y="135"/>
                    <a:pt x="211" y="135"/>
                    <a:pt x="211" y="135"/>
                  </a:cubicBezTo>
                  <a:cubicBezTo>
                    <a:pt x="214" y="137"/>
                    <a:pt x="219" y="137"/>
                    <a:pt x="222" y="135"/>
                  </a:cubicBezTo>
                  <a:cubicBezTo>
                    <a:pt x="429" y="26"/>
                    <a:pt x="429" y="26"/>
                    <a:pt x="429" y="26"/>
                  </a:cubicBezTo>
                  <a:cubicBezTo>
                    <a:pt x="432" y="24"/>
                    <a:pt x="432" y="21"/>
                    <a:pt x="429" y="20"/>
                  </a:cubicBezTo>
                  <a:lnTo>
                    <a:pt x="39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13" name="Freeform 31"/>
            <p:cNvSpPr>
              <a:spLocks/>
            </p:cNvSpPr>
            <p:nvPr/>
          </p:nvSpPr>
          <p:spPr bwMode="auto">
            <a:xfrm>
              <a:off x="-14936788" y="2857500"/>
              <a:ext cx="1379538" cy="442913"/>
            </a:xfrm>
            <a:custGeom>
              <a:avLst/>
              <a:gdLst>
                <a:gd name="T0" fmla="*/ 392 w 432"/>
                <a:gd name="T1" fmla="*/ 0 h 137"/>
                <a:gd name="T2" fmla="*/ 239 w 432"/>
                <a:gd name="T3" fmla="*/ 81 h 137"/>
                <a:gd name="T4" fmla="*/ 216 w 432"/>
                <a:gd name="T5" fmla="*/ 86 h 137"/>
                <a:gd name="T6" fmla="*/ 193 w 432"/>
                <a:gd name="T7" fmla="*/ 81 h 137"/>
                <a:gd name="T8" fmla="*/ 40 w 432"/>
                <a:gd name="T9" fmla="*/ 0 h 137"/>
                <a:gd name="T10" fmla="*/ 3 w 432"/>
                <a:gd name="T11" fmla="*/ 20 h 137"/>
                <a:gd name="T12" fmla="*/ 3 w 432"/>
                <a:gd name="T13" fmla="*/ 26 h 137"/>
                <a:gd name="T14" fmla="*/ 211 w 432"/>
                <a:gd name="T15" fmla="*/ 135 h 137"/>
                <a:gd name="T16" fmla="*/ 222 w 432"/>
                <a:gd name="T17" fmla="*/ 135 h 137"/>
                <a:gd name="T18" fmla="*/ 429 w 432"/>
                <a:gd name="T19" fmla="*/ 26 h 137"/>
                <a:gd name="T20" fmla="*/ 429 w 432"/>
                <a:gd name="T21" fmla="*/ 20 h 137"/>
                <a:gd name="T22" fmla="*/ 392 w 432"/>
                <a:gd name="T2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2" h="137">
                  <a:moveTo>
                    <a:pt x="392" y="0"/>
                  </a:moveTo>
                  <a:cubicBezTo>
                    <a:pt x="239" y="81"/>
                    <a:pt x="239" y="81"/>
                    <a:pt x="239" y="81"/>
                  </a:cubicBezTo>
                  <a:cubicBezTo>
                    <a:pt x="233" y="84"/>
                    <a:pt x="225" y="86"/>
                    <a:pt x="216" y="86"/>
                  </a:cubicBezTo>
                  <a:cubicBezTo>
                    <a:pt x="208" y="86"/>
                    <a:pt x="199" y="84"/>
                    <a:pt x="193" y="81"/>
                  </a:cubicBezTo>
                  <a:cubicBezTo>
                    <a:pt x="40" y="0"/>
                    <a:pt x="40" y="0"/>
                    <a:pt x="40" y="0"/>
                  </a:cubicBezTo>
                  <a:cubicBezTo>
                    <a:pt x="3" y="20"/>
                    <a:pt x="3" y="20"/>
                    <a:pt x="3" y="20"/>
                  </a:cubicBezTo>
                  <a:cubicBezTo>
                    <a:pt x="0" y="21"/>
                    <a:pt x="0" y="24"/>
                    <a:pt x="3" y="26"/>
                  </a:cubicBezTo>
                  <a:cubicBezTo>
                    <a:pt x="211" y="135"/>
                    <a:pt x="211" y="135"/>
                    <a:pt x="211" y="135"/>
                  </a:cubicBezTo>
                  <a:cubicBezTo>
                    <a:pt x="214" y="137"/>
                    <a:pt x="219" y="137"/>
                    <a:pt x="222" y="135"/>
                  </a:cubicBezTo>
                  <a:cubicBezTo>
                    <a:pt x="429" y="26"/>
                    <a:pt x="429" y="26"/>
                    <a:pt x="429" y="26"/>
                  </a:cubicBezTo>
                  <a:cubicBezTo>
                    <a:pt x="432" y="24"/>
                    <a:pt x="432" y="21"/>
                    <a:pt x="429" y="20"/>
                  </a:cubicBezTo>
                  <a:lnTo>
                    <a:pt x="39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14" name="Freeform 32"/>
            <p:cNvSpPr>
              <a:spLocks/>
            </p:cNvSpPr>
            <p:nvPr/>
          </p:nvSpPr>
          <p:spPr bwMode="auto">
            <a:xfrm>
              <a:off x="-14936788" y="2232025"/>
              <a:ext cx="1379538" cy="549275"/>
            </a:xfrm>
            <a:custGeom>
              <a:avLst/>
              <a:gdLst>
                <a:gd name="T0" fmla="*/ 429 w 432"/>
                <a:gd name="T1" fmla="*/ 54 h 170"/>
                <a:gd name="T2" fmla="*/ 327 w 432"/>
                <a:gd name="T3" fmla="*/ 0 h 170"/>
                <a:gd name="T4" fmla="*/ 216 w 432"/>
                <a:gd name="T5" fmla="*/ 61 h 170"/>
                <a:gd name="T6" fmla="*/ 106 w 432"/>
                <a:gd name="T7" fmla="*/ 0 h 170"/>
                <a:gd name="T8" fmla="*/ 3 w 432"/>
                <a:gd name="T9" fmla="*/ 54 h 170"/>
                <a:gd name="T10" fmla="*/ 3 w 432"/>
                <a:gd name="T11" fmla="*/ 59 h 170"/>
                <a:gd name="T12" fmla="*/ 211 w 432"/>
                <a:gd name="T13" fmla="*/ 169 h 170"/>
                <a:gd name="T14" fmla="*/ 222 w 432"/>
                <a:gd name="T15" fmla="*/ 169 h 170"/>
                <a:gd name="T16" fmla="*/ 429 w 432"/>
                <a:gd name="T17" fmla="*/ 59 h 170"/>
                <a:gd name="T18" fmla="*/ 429 w 432"/>
                <a:gd name="T19" fmla="*/ 5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2" h="170">
                  <a:moveTo>
                    <a:pt x="429" y="54"/>
                  </a:moveTo>
                  <a:cubicBezTo>
                    <a:pt x="327" y="0"/>
                    <a:pt x="327" y="0"/>
                    <a:pt x="327" y="0"/>
                  </a:cubicBezTo>
                  <a:cubicBezTo>
                    <a:pt x="303" y="36"/>
                    <a:pt x="263" y="61"/>
                    <a:pt x="216" y="61"/>
                  </a:cubicBezTo>
                  <a:cubicBezTo>
                    <a:pt x="169" y="61"/>
                    <a:pt x="129" y="36"/>
                    <a:pt x="106" y="0"/>
                  </a:cubicBezTo>
                  <a:cubicBezTo>
                    <a:pt x="3" y="54"/>
                    <a:pt x="3" y="54"/>
                    <a:pt x="3" y="54"/>
                  </a:cubicBezTo>
                  <a:cubicBezTo>
                    <a:pt x="0" y="55"/>
                    <a:pt x="0" y="58"/>
                    <a:pt x="3" y="59"/>
                  </a:cubicBezTo>
                  <a:cubicBezTo>
                    <a:pt x="211" y="169"/>
                    <a:pt x="211" y="169"/>
                    <a:pt x="211" y="169"/>
                  </a:cubicBezTo>
                  <a:cubicBezTo>
                    <a:pt x="214" y="170"/>
                    <a:pt x="219" y="170"/>
                    <a:pt x="222" y="169"/>
                  </a:cubicBezTo>
                  <a:cubicBezTo>
                    <a:pt x="429" y="59"/>
                    <a:pt x="429" y="59"/>
                    <a:pt x="429" y="59"/>
                  </a:cubicBezTo>
                  <a:cubicBezTo>
                    <a:pt x="432" y="58"/>
                    <a:pt x="432" y="55"/>
                    <a:pt x="429"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15" name="Freeform 33"/>
            <p:cNvSpPr>
              <a:spLocks/>
            </p:cNvSpPr>
            <p:nvPr/>
          </p:nvSpPr>
          <p:spPr bwMode="auto">
            <a:xfrm>
              <a:off x="-14406563" y="1857375"/>
              <a:ext cx="236538" cy="215900"/>
            </a:xfrm>
            <a:custGeom>
              <a:avLst/>
              <a:gdLst>
                <a:gd name="T0" fmla="*/ 37 w 74"/>
                <a:gd name="T1" fmla="*/ 0 h 67"/>
                <a:gd name="T2" fmla="*/ 14 w 74"/>
                <a:gd name="T3" fmla="*/ 10 h 67"/>
                <a:gd name="T4" fmla="*/ 14 w 74"/>
                <a:gd name="T5" fmla="*/ 58 h 67"/>
                <a:gd name="T6" fmla="*/ 37 w 74"/>
                <a:gd name="T7" fmla="*/ 67 h 67"/>
                <a:gd name="T8" fmla="*/ 61 w 74"/>
                <a:gd name="T9" fmla="*/ 58 h 67"/>
                <a:gd name="T10" fmla="*/ 61 w 74"/>
                <a:gd name="T11" fmla="*/ 10 h 67"/>
                <a:gd name="T12" fmla="*/ 37 w 74"/>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74" h="67">
                  <a:moveTo>
                    <a:pt x="37" y="0"/>
                  </a:moveTo>
                  <a:cubicBezTo>
                    <a:pt x="28" y="0"/>
                    <a:pt x="20" y="4"/>
                    <a:pt x="14" y="10"/>
                  </a:cubicBezTo>
                  <a:cubicBezTo>
                    <a:pt x="0" y="23"/>
                    <a:pt x="0" y="45"/>
                    <a:pt x="14" y="58"/>
                  </a:cubicBezTo>
                  <a:cubicBezTo>
                    <a:pt x="20" y="64"/>
                    <a:pt x="28" y="67"/>
                    <a:pt x="37" y="67"/>
                  </a:cubicBezTo>
                  <a:cubicBezTo>
                    <a:pt x="46" y="67"/>
                    <a:pt x="55" y="64"/>
                    <a:pt x="61" y="58"/>
                  </a:cubicBezTo>
                  <a:cubicBezTo>
                    <a:pt x="74" y="44"/>
                    <a:pt x="74" y="23"/>
                    <a:pt x="61" y="10"/>
                  </a:cubicBezTo>
                  <a:cubicBezTo>
                    <a:pt x="55" y="4"/>
                    <a:pt x="46"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16" name="Freeform 34"/>
            <p:cNvSpPr>
              <a:spLocks noEditPoints="1"/>
            </p:cNvSpPr>
            <p:nvPr/>
          </p:nvSpPr>
          <p:spPr bwMode="auto">
            <a:xfrm>
              <a:off x="-14605000" y="1643063"/>
              <a:ext cx="715963" cy="727075"/>
            </a:xfrm>
            <a:custGeom>
              <a:avLst/>
              <a:gdLst>
                <a:gd name="T0" fmla="*/ 112 w 224"/>
                <a:gd name="T1" fmla="*/ 0 h 225"/>
                <a:gd name="T2" fmla="*/ 0 w 224"/>
                <a:gd name="T3" fmla="*/ 113 h 225"/>
                <a:gd name="T4" fmla="*/ 112 w 224"/>
                <a:gd name="T5" fmla="*/ 225 h 225"/>
                <a:gd name="T6" fmla="*/ 224 w 224"/>
                <a:gd name="T7" fmla="*/ 113 h 225"/>
                <a:gd name="T8" fmla="*/ 112 w 224"/>
                <a:gd name="T9" fmla="*/ 0 h 225"/>
                <a:gd name="T10" fmla="*/ 183 w 224"/>
                <a:gd name="T11" fmla="*/ 178 h 225"/>
                <a:gd name="T12" fmla="*/ 178 w 224"/>
                <a:gd name="T13" fmla="*/ 184 h 225"/>
                <a:gd name="T14" fmla="*/ 165 w 224"/>
                <a:gd name="T15" fmla="*/ 184 h 225"/>
                <a:gd name="T16" fmla="*/ 132 w 224"/>
                <a:gd name="T17" fmla="*/ 151 h 225"/>
                <a:gd name="T18" fmla="*/ 99 w 224"/>
                <a:gd name="T19" fmla="*/ 161 h 225"/>
                <a:gd name="T20" fmla="*/ 56 w 224"/>
                <a:gd name="T21" fmla="*/ 143 h 225"/>
                <a:gd name="T22" fmla="*/ 56 w 224"/>
                <a:gd name="T23" fmla="*/ 57 h 225"/>
                <a:gd name="T24" fmla="*/ 99 w 224"/>
                <a:gd name="T25" fmla="*/ 39 h 225"/>
                <a:gd name="T26" fmla="*/ 142 w 224"/>
                <a:gd name="T27" fmla="*/ 57 h 225"/>
                <a:gd name="T28" fmla="*/ 151 w 224"/>
                <a:gd name="T29" fmla="*/ 133 h 225"/>
                <a:gd name="T30" fmla="*/ 183 w 224"/>
                <a:gd name="T31" fmla="*/ 165 h 225"/>
                <a:gd name="T32" fmla="*/ 183 w 224"/>
                <a:gd name="T33" fmla="*/ 17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4" h="225">
                  <a:moveTo>
                    <a:pt x="112" y="0"/>
                  </a:moveTo>
                  <a:cubicBezTo>
                    <a:pt x="50" y="0"/>
                    <a:pt x="0" y="51"/>
                    <a:pt x="0" y="113"/>
                  </a:cubicBezTo>
                  <a:cubicBezTo>
                    <a:pt x="0" y="175"/>
                    <a:pt x="50" y="225"/>
                    <a:pt x="112" y="225"/>
                  </a:cubicBezTo>
                  <a:cubicBezTo>
                    <a:pt x="174" y="225"/>
                    <a:pt x="224" y="175"/>
                    <a:pt x="224" y="113"/>
                  </a:cubicBezTo>
                  <a:cubicBezTo>
                    <a:pt x="224" y="51"/>
                    <a:pt x="174" y="0"/>
                    <a:pt x="112" y="0"/>
                  </a:cubicBezTo>
                  <a:close/>
                  <a:moveTo>
                    <a:pt x="183" y="178"/>
                  </a:moveTo>
                  <a:cubicBezTo>
                    <a:pt x="178" y="184"/>
                    <a:pt x="178" y="184"/>
                    <a:pt x="178" y="184"/>
                  </a:cubicBezTo>
                  <a:cubicBezTo>
                    <a:pt x="174" y="188"/>
                    <a:pt x="168" y="188"/>
                    <a:pt x="165" y="184"/>
                  </a:cubicBezTo>
                  <a:cubicBezTo>
                    <a:pt x="132" y="151"/>
                    <a:pt x="132" y="151"/>
                    <a:pt x="132" y="151"/>
                  </a:cubicBezTo>
                  <a:cubicBezTo>
                    <a:pt x="122" y="158"/>
                    <a:pt x="111" y="161"/>
                    <a:pt x="99" y="161"/>
                  </a:cubicBezTo>
                  <a:cubicBezTo>
                    <a:pt x="84" y="161"/>
                    <a:pt x="68" y="155"/>
                    <a:pt x="56" y="143"/>
                  </a:cubicBezTo>
                  <a:cubicBezTo>
                    <a:pt x="32" y="119"/>
                    <a:pt x="32" y="81"/>
                    <a:pt x="56" y="57"/>
                  </a:cubicBezTo>
                  <a:cubicBezTo>
                    <a:pt x="68" y="45"/>
                    <a:pt x="84" y="39"/>
                    <a:pt x="99" y="39"/>
                  </a:cubicBezTo>
                  <a:cubicBezTo>
                    <a:pt x="115" y="39"/>
                    <a:pt x="130" y="45"/>
                    <a:pt x="142" y="57"/>
                  </a:cubicBezTo>
                  <a:cubicBezTo>
                    <a:pt x="163" y="77"/>
                    <a:pt x="166" y="109"/>
                    <a:pt x="151" y="133"/>
                  </a:cubicBezTo>
                  <a:cubicBezTo>
                    <a:pt x="183" y="165"/>
                    <a:pt x="183" y="165"/>
                    <a:pt x="183" y="165"/>
                  </a:cubicBezTo>
                  <a:cubicBezTo>
                    <a:pt x="187" y="169"/>
                    <a:pt x="187" y="175"/>
                    <a:pt x="183" y="1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grpSp>
        <p:nvGrpSpPr>
          <p:cNvPr id="138" name="Group 137"/>
          <p:cNvGrpSpPr/>
          <p:nvPr/>
        </p:nvGrpSpPr>
        <p:grpSpPr>
          <a:xfrm>
            <a:off x="7275731" y="4537371"/>
            <a:ext cx="460570" cy="506282"/>
            <a:chOff x="-12726988" y="1555750"/>
            <a:chExt cx="1487488" cy="1635126"/>
          </a:xfrm>
          <a:solidFill>
            <a:schemeClr val="accent5"/>
          </a:solidFill>
        </p:grpSpPr>
        <p:sp>
          <p:nvSpPr>
            <p:cNvPr id="117" name="Freeform 35"/>
            <p:cNvSpPr>
              <a:spLocks noEditPoints="1"/>
            </p:cNvSpPr>
            <p:nvPr/>
          </p:nvSpPr>
          <p:spPr bwMode="auto">
            <a:xfrm>
              <a:off x="-12666663" y="1782763"/>
              <a:ext cx="1366838" cy="1382713"/>
            </a:xfrm>
            <a:custGeom>
              <a:avLst/>
              <a:gdLst>
                <a:gd name="T0" fmla="*/ 214 w 428"/>
                <a:gd name="T1" fmla="*/ 40 h 428"/>
                <a:gd name="T2" fmla="*/ 388 w 428"/>
                <a:gd name="T3" fmla="*/ 214 h 428"/>
                <a:gd name="T4" fmla="*/ 214 w 428"/>
                <a:gd name="T5" fmla="*/ 388 h 428"/>
                <a:gd name="T6" fmla="*/ 40 w 428"/>
                <a:gd name="T7" fmla="*/ 214 h 428"/>
                <a:gd name="T8" fmla="*/ 214 w 428"/>
                <a:gd name="T9" fmla="*/ 40 h 428"/>
                <a:gd name="T10" fmla="*/ 214 w 428"/>
                <a:gd name="T11" fmla="*/ 0 h 428"/>
                <a:gd name="T12" fmla="*/ 0 w 428"/>
                <a:gd name="T13" fmla="*/ 214 h 428"/>
                <a:gd name="T14" fmla="*/ 214 w 428"/>
                <a:gd name="T15" fmla="*/ 428 h 428"/>
                <a:gd name="T16" fmla="*/ 428 w 428"/>
                <a:gd name="T17" fmla="*/ 214 h 428"/>
                <a:gd name="T18" fmla="*/ 214 w 428"/>
                <a:gd name="T19"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8" h="428">
                  <a:moveTo>
                    <a:pt x="214" y="40"/>
                  </a:moveTo>
                  <a:cubicBezTo>
                    <a:pt x="310" y="40"/>
                    <a:pt x="388" y="118"/>
                    <a:pt x="388" y="214"/>
                  </a:cubicBezTo>
                  <a:cubicBezTo>
                    <a:pt x="388" y="310"/>
                    <a:pt x="310" y="388"/>
                    <a:pt x="214" y="388"/>
                  </a:cubicBezTo>
                  <a:cubicBezTo>
                    <a:pt x="118" y="388"/>
                    <a:pt x="40" y="310"/>
                    <a:pt x="40" y="214"/>
                  </a:cubicBezTo>
                  <a:cubicBezTo>
                    <a:pt x="40" y="118"/>
                    <a:pt x="118" y="40"/>
                    <a:pt x="214" y="40"/>
                  </a:cubicBezTo>
                  <a:moveTo>
                    <a:pt x="214" y="0"/>
                  </a:moveTo>
                  <a:cubicBezTo>
                    <a:pt x="96" y="0"/>
                    <a:pt x="0" y="96"/>
                    <a:pt x="0" y="214"/>
                  </a:cubicBezTo>
                  <a:cubicBezTo>
                    <a:pt x="0" y="332"/>
                    <a:pt x="96" y="428"/>
                    <a:pt x="214" y="428"/>
                  </a:cubicBezTo>
                  <a:cubicBezTo>
                    <a:pt x="332" y="428"/>
                    <a:pt x="428" y="332"/>
                    <a:pt x="428" y="214"/>
                  </a:cubicBezTo>
                  <a:cubicBezTo>
                    <a:pt x="428" y="96"/>
                    <a:pt x="332" y="0"/>
                    <a:pt x="2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18" name="Freeform 36"/>
            <p:cNvSpPr>
              <a:spLocks/>
            </p:cNvSpPr>
            <p:nvPr/>
          </p:nvSpPr>
          <p:spPr bwMode="auto">
            <a:xfrm>
              <a:off x="-12015788" y="1801813"/>
              <a:ext cx="63500" cy="193675"/>
            </a:xfrm>
            <a:custGeom>
              <a:avLst/>
              <a:gdLst>
                <a:gd name="T0" fmla="*/ 20 w 20"/>
                <a:gd name="T1" fmla="*/ 51 h 60"/>
                <a:gd name="T2" fmla="*/ 11 w 20"/>
                <a:gd name="T3" fmla="*/ 60 h 60"/>
                <a:gd name="T4" fmla="*/ 9 w 20"/>
                <a:gd name="T5" fmla="*/ 60 h 60"/>
                <a:gd name="T6" fmla="*/ 0 w 20"/>
                <a:gd name="T7" fmla="*/ 51 h 60"/>
                <a:gd name="T8" fmla="*/ 0 w 20"/>
                <a:gd name="T9" fmla="*/ 9 h 60"/>
                <a:gd name="T10" fmla="*/ 9 w 20"/>
                <a:gd name="T11" fmla="*/ 0 h 60"/>
                <a:gd name="T12" fmla="*/ 11 w 20"/>
                <a:gd name="T13" fmla="*/ 0 h 60"/>
                <a:gd name="T14" fmla="*/ 20 w 20"/>
                <a:gd name="T15" fmla="*/ 9 h 60"/>
                <a:gd name="T16" fmla="*/ 20 w 20"/>
                <a:gd name="T17"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60">
                  <a:moveTo>
                    <a:pt x="20" y="51"/>
                  </a:moveTo>
                  <a:cubicBezTo>
                    <a:pt x="20" y="56"/>
                    <a:pt x="16" y="60"/>
                    <a:pt x="11" y="60"/>
                  </a:cubicBezTo>
                  <a:cubicBezTo>
                    <a:pt x="9" y="60"/>
                    <a:pt x="9" y="60"/>
                    <a:pt x="9" y="60"/>
                  </a:cubicBezTo>
                  <a:cubicBezTo>
                    <a:pt x="4" y="60"/>
                    <a:pt x="0" y="56"/>
                    <a:pt x="0" y="51"/>
                  </a:cubicBezTo>
                  <a:cubicBezTo>
                    <a:pt x="0" y="9"/>
                    <a:pt x="0" y="9"/>
                    <a:pt x="0" y="9"/>
                  </a:cubicBezTo>
                  <a:cubicBezTo>
                    <a:pt x="0" y="4"/>
                    <a:pt x="4" y="0"/>
                    <a:pt x="9" y="0"/>
                  </a:cubicBezTo>
                  <a:cubicBezTo>
                    <a:pt x="11" y="0"/>
                    <a:pt x="11" y="0"/>
                    <a:pt x="11" y="0"/>
                  </a:cubicBezTo>
                  <a:cubicBezTo>
                    <a:pt x="16" y="0"/>
                    <a:pt x="20" y="4"/>
                    <a:pt x="20" y="9"/>
                  </a:cubicBezTo>
                  <a:lnTo>
                    <a:pt x="20"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19" name="Freeform 37"/>
            <p:cNvSpPr>
              <a:spLocks/>
            </p:cNvSpPr>
            <p:nvPr/>
          </p:nvSpPr>
          <p:spPr bwMode="auto">
            <a:xfrm>
              <a:off x="-12015788" y="2951163"/>
              <a:ext cx="63500" cy="171450"/>
            </a:xfrm>
            <a:custGeom>
              <a:avLst/>
              <a:gdLst>
                <a:gd name="T0" fmla="*/ 20 w 20"/>
                <a:gd name="T1" fmla="*/ 45 h 53"/>
                <a:gd name="T2" fmla="*/ 11 w 20"/>
                <a:gd name="T3" fmla="*/ 53 h 53"/>
                <a:gd name="T4" fmla="*/ 9 w 20"/>
                <a:gd name="T5" fmla="*/ 53 h 53"/>
                <a:gd name="T6" fmla="*/ 0 w 20"/>
                <a:gd name="T7" fmla="*/ 45 h 53"/>
                <a:gd name="T8" fmla="*/ 0 w 20"/>
                <a:gd name="T9" fmla="*/ 9 h 53"/>
                <a:gd name="T10" fmla="*/ 9 w 20"/>
                <a:gd name="T11" fmla="*/ 0 h 53"/>
                <a:gd name="T12" fmla="*/ 11 w 20"/>
                <a:gd name="T13" fmla="*/ 0 h 53"/>
                <a:gd name="T14" fmla="*/ 20 w 20"/>
                <a:gd name="T15" fmla="*/ 9 h 53"/>
                <a:gd name="T16" fmla="*/ 20 w 20"/>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53">
                  <a:moveTo>
                    <a:pt x="20" y="45"/>
                  </a:moveTo>
                  <a:cubicBezTo>
                    <a:pt x="20" y="49"/>
                    <a:pt x="16" y="53"/>
                    <a:pt x="11" y="53"/>
                  </a:cubicBezTo>
                  <a:cubicBezTo>
                    <a:pt x="9" y="53"/>
                    <a:pt x="9" y="53"/>
                    <a:pt x="9" y="53"/>
                  </a:cubicBezTo>
                  <a:cubicBezTo>
                    <a:pt x="4" y="53"/>
                    <a:pt x="0" y="49"/>
                    <a:pt x="0" y="45"/>
                  </a:cubicBezTo>
                  <a:cubicBezTo>
                    <a:pt x="0" y="9"/>
                    <a:pt x="0" y="9"/>
                    <a:pt x="0" y="9"/>
                  </a:cubicBezTo>
                  <a:cubicBezTo>
                    <a:pt x="0" y="4"/>
                    <a:pt x="4" y="0"/>
                    <a:pt x="9" y="0"/>
                  </a:cubicBezTo>
                  <a:cubicBezTo>
                    <a:pt x="11" y="0"/>
                    <a:pt x="11" y="0"/>
                    <a:pt x="11" y="0"/>
                  </a:cubicBezTo>
                  <a:cubicBezTo>
                    <a:pt x="16" y="0"/>
                    <a:pt x="20" y="4"/>
                    <a:pt x="20" y="9"/>
                  </a:cubicBezTo>
                  <a:lnTo>
                    <a:pt x="2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20" name="Freeform 38"/>
            <p:cNvSpPr>
              <a:spLocks/>
            </p:cNvSpPr>
            <p:nvPr/>
          </p:nvSpPr>
          <p:spPr bwMode="auto">
            <a:xfrm>
              <a:off x="-11510963" y="2441575"/>
              <a:ext cx="152400" cy="65088"/>
            </a:xfrm>
            <a:custGeom>
              <a:avLst/>
              <a:gdLst>
                <a:gd name="T0" fmla="*/ 9 w 48"/>
                <a:gd name="T1" fmla="*/ 20 h 20"/>
                <a:gd name="T2" fmla="*/ 0 w 48"/>
                <a:gd name="T3" fmla="*/ 11 h 20"/>
                <a:gd name="T4" fmla="*/ 0 w 48"/>
                <a:gd name="T5" fmla="*/ 9 h 20"/>
                <a:gd name="T6" fmla="*/ 9 w 48"/>
                <a:gd name="T7" fmla="*/ 0 h 20"/>
                <a:gd name="T8" fmla="*/ 39 w 48"/>
                <a:gd name="T9" fmla="*/ 0 h 20"/>
                <a:gd name="T10" fmla="*/ 48 w 48"/>
                <a:gd name="T11" fmla="*/ 9 h 20"/>
                <a:gd name="T12" fmla="*/ 48 w 48"/>
                <a:gd name="T13" fmla="*/ 11 h 20"/>
                <a:gd name="T14" fmla="*/ 39 w 48"/>
                <a:gd name="T15" fmla="*/ 20 h 20"/>
                <a:gd name="T16" fmla="*/ 9 w 48"/>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0">
                  <a:moveTo>
                    <a:pt x="9" y="20"/>
                  </a:moveTo>
                  <a:cubicBezTo>
                    <a:pt x="4" y="20"/>
                    <a:pt x="0" y="16"/>
                    <a:pt x="0" y="11"/>
                  </a:cubicBezTo>
                  <a:cubicBezTo>
                    <a:pt x="0" y="9"/>
                    <a:pt x="0" y="9"/>
                    <a:pt x="0" y="9"/>
                  </a:cubicBezTo>
                  <a:cubicBezTo>
                    <a:pt x="0" y="4"/>
                    <a:pt x="4" y="0"/>
                    <a:pt x="9" y="0"/>
                  </a:cubicBezTo>
                  <a:cubicBezTo>
                    <a:pt x="39" y="0"/>
                    <a:pt x="39" y="0"/>
                    <a:pt x="39" y="0"/>
                  </a:cubicBezTo>
                  <a:cubicBezTo>
                    <a:pt x="44" y="0"/>
                    <a:pt x="48" y="4"/>
                    <a:pt x="48" y="9"/>
                  </a:cubicBezTo>
                  <a:cubicBezTo>
                    <a:pt x="48" y="11"/>
                    <a:pt x="48" y="11"/>
                    <a:pt x="48" y="11"/>
                  </a:cubicBezTo>
                  <a:cubicBezTo>
                    <a:pt x="48" y="16"/>
                    <a:pt x="44" y="20"/>
                    <a:pt x="39" y="20"/>
                  </a:cubicBezTo>
                  <a:lnTo>
                    <a:pt x="9"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21" name="Freeform 39"/>
            <p:cNvSpPr>
              <a:spLocks/>
            </p:cNvSpPr>
            <p:nvPr/>
          </p:nvSpPr>
          <p:spPr bwMode="auto">
            <a:xfrm>
              <a:off x="-12619038" y="2441575"/>
              <a:ext cx="163513" cy="65088"/>
            </a:xfrm>
            <a:custGeom>
              <a:avLst/>
              <a:gdLst>
                <a:gd name="T0" fmla="*/ 8 w 51"/>
                <a:gd name="T1" fmla="*/ 20 h 20"/>
                <a:gd name="T2" fmla="*/ 0 w 51"/>
                <a:gd name="T3" fmla="*/ 11 h 20"/>
                <a:gd name="T4" fmla="*/ 0 w 51"/>
                <a:gd name="T5" fmla="*/ 9 h 20"/>
                <a:gd name="T6" fmla="*/ 8 w 51"/>
                <a:gd name="T7" fmla="*/ 0 h 20"/>
                <a:gd name="T8" fmla="*/ 42 w 51"/>
                <a:gd name="T9" fmla="*/ 0 h 20"/>
                <a:gd name="T10" fmla="*/ 51 w 51"/>
                <a:gd name="T11" fmla="*/ 9 h 20"/>
                <a:gd name="T12" fmla="*/ 51 w 51"/>
                <a:gd name="T13" fmla="*/ 11 h 20"/>
                <a:gd name="T14" fmla="*/ 42 w 51"/>
                <a:gd name="T15" fmla="*/ 20 h 20"/>
                <a:gd name="T16" fmla="*/ 8 w 51"/>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0">
                  <a:moveTo>
                    <a:pt x="8" y="20"/>
                  </a:moveTo>
                  <a:cubicBezTo>
                    <a:pt x="4" y="20"/>
                    <a:pt x="0" y="16"/>
                    <a:pt x="0" y="11"/>
                  </a:cubicBezTo>
                  <a:cubicBezTo>
                    <a:pt x="0" y="9"/>
                    <a:pt x="0" y="9"/>
                    <a:pt x="0" y="9"/>
                  </a:cubicBezTo>
                  <a:cubicBezTo>
                    <a:pt x="0" y="4"/>
                    <a:pt x="4" y="0"/>
                    <a:pt x="8" y="0"/>
                  </a:cubicBezTo>
                  <a:cubicBezTo>
                    <a:pt x="42" y="0"/>
                    <a:pt x="42" y="0"/>
                    <a:pt x="42" y="0"/>
                  </a:cubicBezTo>
                  <a:cubicBezTo>
                    <a:pt x="47" y="0"/>
                    <a:pt x="51" y="4"/>
                    <a:pt x="51" y="9"/>
                  </a:cubicBezTo>
                  <a:cubicBezTo>
                    <a:pt x="51" y="11"/>
                    <a:pt x="51" y="11"/>
                    <a:pt x="51" y="11"/>
                  </a:cubicBezTo>
                  <a:cubicBezTo>
                    <a:pt x="51" y="16"/>
                    <a:pt x="47" y="20"/>
                    <a:pt x="42" y="20"/>
                  </a:cubicBez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22" name="Oval 40"/>
            <p:cNvSpPr>
              <a:spLocks noChangeArrowheads="1"/>
            </p:cNvSpPr>
            <p:nvPr/>
          </p:nvSpPr>
          <p:spPr bwMode="auto">
            <a:xfrm>
              <a:off x="-12066588" y="2389188"/>
              <a:ext cx="166688" cy="168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23" name="Freeform 41"/>
            <p:cNvSpPr>
              <a:spLocks/>
            </p:cNvSpPr>
            <p:nvPr/>
          </p:nvSpPr>
          <p:spPr bwMode="auto">
            <a:xfrm>
              <a:off x="-12217400" y="2238375"/>
              <a:ext cx="284163" cy="290513"/>
            </a:xfrm>
            <a:custGeom>
              <a:avLst/>
              <a:gdLst>
                <a:gd name="T0" fmla="*/ 80 w 89"/>
                <a:gd name="T1" fmla="*/ 86 h 90"/>
                <a:gd name="T2" fmla="*/ 67 w 89"/>
                <a:gd name="T3" fmla="*/ 86 h 90"/>
                <a:gd name="T4" fmla="*/ 3 w 89"/>
                <a:gd name="T5" fmla="*/ 22 h 90"/>
                <a:gd name="T6" fmla="*/ 3 w 89"/>
                <a:gd name="T7" fmla="*/ 10 h 90"/>
                <a:gd name="T8" fmla="*/ 9 w 89"/>
                <a:gd name="T9" fmla="*/ 3 h 90"/>
                <a:gd name="T10" fmla="*/ 22 w 89"/>
                <a:gd name="T11" fmla="*/ 3 h 90"/>
                <a:gd name="T12" fmla="*/ 86 w 89"/>
                <a:gd name="T13" fmla="*/ 67 h 90"/>
                <a:gd name="T14" fmla="*/ 86 w 89"/>
                <a:gd name="T15" fmla="*/ 80 h 90"/>
                <a:gd name="T16" fmla="*/ 80 w 89"/>
                <a:gd name="T17" fmla="*/ 8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90">
                  <a:moveTo>
                    <a:pt x="80" y="86"/>
                  </a:moveTo>
                  <a:cubicBezTo>
                    <a:pt x="76" y="90"/>
                    <a:pt x="70" y="90"/>
                    <a:pt x="67" y="86"/>
                  </a:cubicBezTo>
                  <a:cubicBezTo>
                    <a:pt x="3" y="22"/>
                    <a:pt x="3" y="22"/>
                    <a:pt x="3" y="22"/>
                  </a:cubicBezTo>
                  <a:cubicBezTo>
                    <a:pt x="0" y="19"/>
                    <a:pt x="0" y="13"/>
                    <a:pt x="3" y="10"/>
                  </a:cubicBezTo>
                  <a:cubicBezTo>
                    <a:pt x="9" y="3"/>
                    <a:pt x="9" y="3"/>
                    <a:pt x="9" y="3"/>
                  </a:cubicBezTo>
                  <a:cubicBezTo>
                    <a:pt x="13" y="0"/>
                    <a:pt x="19" y="0"/>
                    <a:pt x="22" y="3"/>
                  </a:cubicBezTo>
                  <a:cubicBezTo>
                    <a:pt x="86" y="67"/>
                    <a:pt x="86" y="67"/>
                    <a:pt x="86" y="67"/>
                  </a:cubicBezTo>
                  <a:cubicBezTo>
                    <a:pt x="89" y="71"/>
                    <a:pt x="89" y="76"/>
                    <a:pt x="86" y="80"/>
                  </a:cubicBezTo>
                  <a:lnTo>
                    <a:pt x="80"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24" name="Freeform 42"/>
            <p:cNvSpPr>
              <a:spLocks/>
            </p:cNvSpPr>
            <p:nvPr/>
          </p:nvSpPr>
          <p:spPr bwMode="auto">
            <a:xfrm>
              <a:off x="-12034838" y="2138363"/>
              <a:ext cx="382588" cy="390525"/>
            </a:xfrm>
            <a:custGeom>
              <a:avLst/>
              <a:gdLst>
                <a:gd name="T0" fmla="*/ 4 w 120"/>
                <a:gd name="T1" fmla="*/ 111 h 121"/>
                <a:gd name="T2" fmla="*/ 4 w 120"/>
                <a:gd name="T3" fmla="*/ 98 h 121"/>
                <a:gd name="T4" fmla="*/ 98 w 120"/>
                <a:gd name="T5" fmla="*/ 4 h 121"/>
                <a:gd name="T6" fmla="*/ 111 w 120"/>
                <a:gd name="T7" fmla="*/ 4 h 121"/>
                <a:gd name="T8" fmla="*/ 117 w 120"/>
                <a:gd name="T9" fmla="*/ 10 h 121"/>
                <a:gd name="T10" fmla="*/ 117 w 120"/>
                <a:gd name="T11" fmla="*/ 23 h 121"/>
                <a:gd name="T12" fmla="*/ 23 w 120"/>
                <a:gd name="T13" fmla="*/ 117 h 121"/>
                <a:gd name="T14" fmla="*/ 10 w 120"/>
                <a:gd name="T15" fmla="*/ 117 h 121"/>
                <a:gd name="T16" fmla="*/ 4 w 120"/>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4" y="111"/>
                  </a:moveTo>
                  <a:cubicBezTo>
                    <a:pt x="0" y="107"/>
                    <a:pt x="0" y="102"/>
                    <a:pt x="4" y="98"/>
                  </a:cubicBezTo>
                  <a:cubicBezTo>
                    <a:pt x="98" y="4"/>
                    <a:pt x="98" y="4"/>
                    <a:pt x="98" y="4"/>
                  </a:cubicBezTo>
                  <a:cubicBezTo>
                    <a:pt x="101" y="0"/>
                    <a:pt x="107" y="0"/>
                    <a:pt x="111" y="4"/>
                  </a:cubicBezTo>
                  <a:cubicBezTo>
                    <a:pt x="117" y="10"/>
                    <a:pt x="117" y="10"/>
                    <a:pt x="117" y="10"/>
                  </a:cubicBezTo>
                  <a:cubicBezTo>
                    <a:pt x="120" y="14"/>
                    <a:pt x="120" y="19"/>
                    <a:pt x="117" y="23"/>
                  </a:cubicBezTo>
                  <a:cubicBezTo>
                    <a:pt x="23" y="117"/>
                    <a:pt x="23" y="117"/>
                    <a:pt x="23" y="117"/>
                  </a:cubicBezTo>
                  <a:cubicBezTo>
                    <a:pt x="19" y="121"/>
                    <a:pt x="13" y="121"/>
                    <a:pt x="10" y="117"/>
                  </a:cubicBezTo>
                  <a:lnTo>
                    <a:pt x="4"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25" name="Freeform 43"/>
            <p:cNvSpPr>
              <a:spLocks/>
            </p:cNvSpPr>
            <p:nvPr/>
          </p:nvSpPr>
          <p:spPr bwMode="auto">
            <a:xfrm>
              <a:off x="-12514263" y="2916238"/>
              <a:ext cx="280988" cy="274638"/>
            </a:xfrm>
            <a:custGeom>
              <a:avLst/>
              <a:gdLst>
                <a:gd name="T0" fmla="*/ 65 w 88"/>
                <a:gd name="T1" fmla="*/ 78 h 85"/>
                <a:gd name="T2" fmla="*/ 53 w 88"/>
                <a:gd name="T3" fmla="*/ 82 h 85"/>
                <a:gd name="T4" fmla="*/ 7 w 88"/>
                <a:gd name="T5" fmla="*/ 59 h 85"/>
                <a:gd name="T6" fmla="*/ 3 w 88"/>
                <a:gd name="T7" fmla="*/ 47 h 85"/>
                <a:gd name="T8" fmla="*/ 23 w 88"/>
                <a:gd name="T9" fmla="*/ 6 h 85"/>
                <a:gd name="T10" fmla="*/ 35 w 88"/>
                <a:gd name="T11" fmla="*/ 2 h 85"/>
                <a:gd name="T12" fmla="*/ 82 w 88"/>
                <a:gd name="T13" fmla="*/ 25 h 85"/>
                <a:gd name="T14" fmla="*/ 86 w 88"/>
                <a:gd name="T15" fmla="*/ 37 h 85"/>
                <a:gd name="T16" fmla="*/ 65 w 88"/>
                <a:gd name="T17" fmla="*/ 7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85">
                  <a:moveTo>
                    <a:pt x="65" y="78"/>
                  </a:moveTo>
                  <a:cubicBezTo>
                    <a:pt x="63" y="83"/>
                    <a:pt x="57" y="85"/>
                    <a:pt x="53" y="82"/>
                  </a:cubicBezTo>
                  <a:cubicBezTo>
                    <a:pt x="7" y="59"/>
                    <a:pt x="7" y="59"/>
                    <a:pt x="7" y="59"/>
                  </a:cubicBezTo>
                  <a:cubicBezTo>
                    <a:pt x="2" y="57"/>
                    <a:pt x="0" y="51"/>
                    <a:pt x="3" y="47"/>
                  </a:cubicBezTo>
                  <a:cubicBezTo>
                    <a:pt x="23" y="6"/>
                    <a:pt x="23" y="6"/>
                    <a:pt x="23" y="6"/>
                  </a:cubicBezTo>
                  <a:cubicBezTo>
                    <a:pt x="26" y="1"/>
                    <a:pt x="31" y="0"/>
                    <a:pt x="35" y="2"/>
                  </a:cubicBezTo>
                  <a:cubicBezTo>
                    <a:pt x="82" y="25"/>
                    <a:pt x="82" y="25"/>
                    <a:pt x="82" y="25"/>
                  </a:cubicBezTo>
                  <a:cubicBezTo>
                    <a:pt x="86" y="27"/>
                    <a:pt x="88" y="33"/>
                    <a:pt x="86" y="37"/>
                  </a:cubicBezTo>
                  <a:lnTo>
                    <a:pt x="65"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26" name="Freeform 44"/>
            <p:cNvSpPr>
              <a:spLocks/>
            </p:cNvSpPr>
            <p:nvPr/>
          </p:nvSpPr>
          <p:spPr bwMode="auto">
            <a:xfrm>
              <a:off x="-11734800" y="2916238"/>
              <a:ext cx="280988" cy="274638"/>
            </a:xfrm>
            <a:custGeom>
              <a:avLst/>
              <a:gdLst>
                <a:gd name="T0" fmla="*/ 23 w 88"/>
                <a:gd name="T1" fmla="*/ 78 h 85"/>
                <a:gd name="T2" fmla="*/ 35 w 88"/>
                <a:gd name="T3" fmla="*/ 82 h 85"/>
                <a:gd name="T4" fmla="*/ 81 w 88"/>
                <a:gd name="T5" fmla="*/ 59 h 85"/>
                <a:gd name="T6" fmla="*/ 85 w 88"/>
                <a:gd name="T7" fmla="*/ 47 h 85"/>
                <a:gd name="T8" fmla="*/ 65 w 88"/>
                <a:gd name="T9" fmla="*/ 6 h 85"/>
                <a:gd name="T10" fmla="*/ 53 w 88"/>
                <a:gd name="T11" fmla="*/ 2 h 85"/>
                <a:gd name="T12" fmla="*/ 6 w 88"/>
                <a:gd name="T13" fmla="*/ 25 h 85"/>
                <a:gd name="T14" fmla="*/ 2 w 88"/>
                <a:gd name="T15" fmla="*/ 37 h 85"/>
                <a:gd name="T16" fmla="*/ 23 w 88"/>
                <a:gd name="T17" fmla="*/ 7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85">
                  <a:moveTo>
                    <a:pt x="23" y="78"/>
                  </a:moveTo>
                  <a:cubicBezTo>
                    <a:pt x="25" y="83"/>
                    <a:pt x="31" y="85"/>
                    <a:pt x="35" y="82"/>
                  </a:cubicBezTo>
                  <a:cubicBezTo>
                    <a:pt x="81" y="59"/>
                    <a:pt x="81" y="59"/>
                    <a:pt x="81" y="59"/>
                  </a:cubicBezTo>
                  <a:cubicBezTo>
                    <a:pt x="86" y="57"/>
                    <a:pt x="88" y="51"/>
                    <a:pt x="85" y="47"/>
                  </a:cubicBezTo>
                  <a:cubicBezTo>
                    <a:pt x="65" y="6"/>
                    <a:pt x="65" y="6"/>
                    <a:pt x="65" y="6"/>
                  </a:cubicBezTo>
                  <a:cubicBezTo>
                    <a:pt x="62" y="1"/>
                    <a:pt x="57" y="0"/>
                    <a:pt x="53" y="2"/>
                  </a:cubicBezTo>
                  <a:cubicBezTo>
                    <a:pt x="6" y="25"/>
                    <a:pt x="6" y="25"/>
                    <a:pt x="6" y="25"/>
                  </a:cubicBezTo>
                  <a:cubicBezTo>
                    <a:pt x="2" y="27"/>
                    <a:pt x="0" y="33"/>
                    <a:pt x="2" y="37"/>
                  </a:cubicBezTo>
                  <a:lnTo>
                    <a:pt x="23"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27" name="Freeform 45"/>
            <p:cNvSpPr>
              <a:spLocks/>
            </p:cNvSpPr>
            <p:nvPr/>
          </p:nvSpPr>
          <p:spPr bwMode="auto">
            <a:xfrm>
              <a:off x="-12726988" y="1555750"/>
              <a:ext cx="609600" cy="542925"/>
            </a:xfrm>
            <a:custGeom>
              <a:avLst/>
              <a:gdLst>
                <a:gd name="T0" fmla="*/ 191 w 191"/>
                <a:gd name="T1" fmla="*/ 47 h 168"/>
                <a:gd name="T2" fmla="*/ 104 w 191"/>
                <a:gd name="T3" fmla="*/ 0 h 168"/>
                <a:gd name="T4" fmla="*/ 0 w 191"/>
                <a:gd name="T5" fmla="*/ 104 h 168"/>
                <a:gd name="T6" fmla="*/ 22 w 191"/>
                <a:gd name="T7" fmla="*/ 168 h 168"/>
                <a:gd name="T8" fmla="*/ 191 w 191"/>
                <a:gd name="T9" fmla="*/ 47 h 168"/>
              </a:gdLst>
              <a:ahLst/>
              <a:cxnLst>
                <a:cxn ang="0">
                  <a:pos x="T0" y="T1"/>
                </a:cxn>
                <a:cxn ang="0">
                  <a:pos x="T2" y="T3"/>
                </a:cxn>
                <a:cxn ang="0">
                  <a:pos x="T4" y="T5"/>
                </a:cxn>
                <a:cxn ang="0">
                  <a:pos x="T6" y="T7"/>
                </a:cxn>
                <a:cxn ang="0">
                  <a:pos x="T8" y="T9"/>
                </a:cxn>
              </a:cxnLst>
              <a:rect l="0" t="0" r="r" b="b"/>
              <a:pathLst>
                <a:path w="191" h="168">
                  <a:moveTo>
                    <a:pt x="191" y="47"/>
                  </a:moveTo>
                  <a:cubicBezTo>
                    <a:pt x="173" y="19"/>
                    <a:pt x="141" y="0"/>
                    <a:pt x="104" y="0"/>
                  </a:cubicBezTo>
                  <a:cubicBezTo>
                    <a:pt x="47" y="0"/>
                    <a:pt x="0" y="46"/>
                    <a:pt x="0" y="104"/>
                  </a:cubicBezTo>
                  <a:cubicBezTo>
                    <a:pt x="0" y="128"/>
                    <a:pt x="9" y="150"/>
                    <a:pt x="22" y="168"/>
                  </a:cubicBezTo>
                  <a:cubicBezTo>
                    <a:pt x="57" y="105"/>
                    <a:pt x="119" y="60"/>
                    <a:pt x="191"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28" name="Freeform 46"/>
            <p:cNvSpPr>
              <a:spLocks/>
            </p:cNvSpPr>
            <p:nvPr/>
          </p:nvSpPr>
          <p:spPr bwMode="auto">
            <a:xfrm>
              <a:off x="-11849100" y="1555750"/>
              <a:ext cx="609600" cy="542925"/>
            </a:xfrm>
            <a:custGeom>
              <a:avLst/>
              <a:gdLst>
                <a:gd name="T0" fmla="*/ 169 w 191"/>
                <a:gd name="T1" fmla="*/ 168 h 168"/>
                <a:gd name="T2" fmla="*/ 191 w 191"/>
                <a:gd name="T3" fmla="*/ 104 h 168"/>
                <a:gd name="T4" fmla="*/ 87 w 191"/>
                <a:gd name="T5" fmla="*/ 0 h 168"/>
                <a:gd name="T6" fmla="*/ 0 w 191"/>
                <a:gd name="T7" fmla="*/ 47 h 168"/>
                <a:gd name="T8" fmla="*/ 169 w 191"/>
                <a:gd name="T9" fmla="*/ 168 h 168"/>
              </a:gdLst>
              <a:ahLst/>
              <a:cxnLst>
                <a:cxn ang="0">
                  <a:pos x="T0" y="T1"/>
                </a:cxn>
                <a:cxn ang="0">
                  <a:pos x="T2" y="T3"/>
                </a:cxn>
                <a:cxn ang="0">
                  <a:pos x="T4" y="T5"/>
                </a:cxn>
                <a:cxn ang="0">
                  <a:pos x="T6" y="T7"/>
                </a:cxn>
                <a:cxn ang="0">
                  <a:pos x="T8" y="T9"/>
                </a:cxn>
              </a:cxnLst>
              <a:rect l="0" t="0" r="r" b="b"/>
              <a:pathLst>
                <a:path w="191" h="168">
                  <a:moveTo>
                    <a:pt x="169" y="168"/>
                  </a:moveTo>
                  <a:cubicBezTo>
                    <a:pt x="182" y="150"/>
                    <a:pt x="191" y="128"/>
                    <a:pt x="191" y="104"/>
                  </a:cubicBezTo>
                  <a:cubicBezTo>
                    <a:pt x="191" y="46"/>
                    <a:pt x="144" y="0"/>
                    <a:pt x="87" y="0"/>
                  </a:cubicBezTo>
                  <a:cubicBezTo>
                    <a:pt x="50" y="0"/>
                    <a:pt x="18" y="19"/>
                    <a:pt x="0" y="47"/>
                  </a:cubicBezTo>
                  <a:cubicBezTo>
                    <a:pt x="72" y="60"/>
                    <a:pt x="134" y="105"/>
                    <a:pt x="169"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grpSp>
        <p:nvGrpSpPr>
          <p:cNvPr id="132" name="Group 131"/>
          <p:cNvGrpSpPr/>
          <p:nvPr/>
        </p:nvGrpSpPr>
        <p:grpSpPr>
          <a:xfrm>
            <a:off x="2995231" y="5070671"/>
            <a:ext cx="490490" cy="396858"/>
            <a:chOff x="-10112375" y="2066925"/>
            <a:chExt cx="1081088" cy="874713"/>
          </a:xfrm>
          <a:solidFill>
            <a:schemeClr val="accent5"/>
          </a:solidFill>
        </p:grpSpPr>
        <p:sp>
          <p:nvSpPr>
            <p:cNvPr id="129" name="Freeform 47"/>
            <p:cNvSpPr>
              <a:spLocks/>
            </p:cNvSpPr>
            <p:nvPr/>
          </p:nvSpPr>
          <p:spPr bwMode="auto">
            <a:xfrm>
              <a:off x="-9869488" y="2066925"/>
              <a:ext cx="596900" cy="209550"/>
            </a:xfrm>
            <a:custGeom>
              <a:avLst/>
              <a:gdLst>
                <a:gd name="T0" fmla="*/ 184 w 187"/>
                <a:gd name="T1" fmla="*/ 65 h 65"/>
                <a:gd name="T2" fmla="*/ 186 w 187"/>
                <a:gd name="T3" fmla="*/ 62 h 65"/>
                <a:gd name="T4" fmla="*/ 166 w 187"/>
                <a:gd name="T5" fmla="*/ 3 h 65"/>
                <a:gd name="T6" fmla="*/ 161 w 187"/>
                <a:gd name="T7" fmla="*/ 0 h 65"/>
                <a:gd name="T8" fmla="*/ 25 w 187"/>
                <a:gd name="T9" fmla="*/ 0 h 65"/>
                <a:gd name="T10" fmla="*/ 21 w 187"/>
                <a:gd name="T11" fmla="*/ 3 h 65"/>
                <a:gd name="T12" fmla="*/ 0 w 187"/>
                <a:gd name="T13" fmla="*/ 62 h 65"/>
                <a:gd name="T14" fmla="*/ 3 w 187"/>
                <a:gd name="T15" fmla="*/ 65 h 65"/>
                <a:gd name="T16" fmla="*/ 184 w 187"/>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65">
                  <a:moveTo>
                    <a:pt x="184" y="65"/>
                  </a:moveTo>
                  <a:cubicBezTo>
                    <a:pt x="186" y="65"/>
                    <a:pt x="187" y="64"/>
                    <a:pt x="186" y="62"/>
                  </a:cubicBezTo>
                  <a:cubicBezTo>
                    <a:pt x="166" y="3"/>
                    <a:pt x="166" y="3"/>
                    <a:pt x="166" y="3"/>
                  </a:cubicBezTo>
                  <a:cubicBezTo>
                    <a:pt x="165" y="2"/>
                    <a:pt x="163" y="0"/>
                    <a:pt x="161" y="0"/>
                  </a:cubicBezTo>
                  <a:cubicBezTo>
                    <a:pt x="25" y="0"/>
                    <a:pt x="25" y="0"/>
                    <a:pt x="25" y="0"/>
                  </a:cubicBezTo>
                  <a:cubicBezTo>
                    <a:pt x="23" y="0"/>
                    <a:pt x="21" y="2"/>
                    <a:pt x="21" y="3"/>
                  </a:cubicBezTo>
                  <a:cubicBezTo>
                    <a:pt x="0" y="62"/>
                    <a:pt x="0" y="62"/>
                    <a:pt x="0" y="62"/>
                  </a:cubicBezTo>
                  <a:cubicBezTo>
                    <a:pt x="0" y="64"/>
                    <a:pt x="1" y="65"/>
                    <a:pt x="3" y="65"/>
                  </a:cubicBezTo>
                  <a:lnTo>
                    <a:pt x="184"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30" name="Oval 48"/>
            <p:cNvSpPr>
              <a:spLocks noChangeArrowheads="1"/>
            </p:cNvSpPr>
            <p:nvPr/>
          </p:nvSpPr>
          <p:spPr bwMode="auto">
            <a:xfrm>
              <a:off x="-9805988" y="2338388"/>
              <a:ext cx="468313" cy="4778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31" name="Freeform 49"/>
            <p:cNvSpPr>
              <a:spLocks noEditPoints="1"/>
            </p:cNvSpPr>
            <p:nvPr/>
          </p:nvSpPr>
          <p:spPr bwMode="auto">
            <a:xfrm>
              <a:off x="-10112375" y="2254250"/>
              <a:ext cx="1081088" cy="687388"/>
            </a:xfrm>
            <a:custGeom>
              <a:avLst/>
              <a:gdLst>
                <a:gd name="T0" fmla="*/ 332 w 339"/>
                <a:gd name="T1" fmla="*/ 0 h 213"/>
                <a:gd name="T2" fmla="*/ 7 w 339"/>
                <a:gd name="T3" fmla="*/ 0 h 213"/>
                <a:gd name="T4" fmla="*/ 0 w 339"/>
                <a:gd name="T5" fmla="*/ 7 h 213"/>
                <a:gd name="T6" fmla="*/ 0 w 339"/>
                <a:gd name="T7" fmla="*/ 207 h 213"/>
                <a:gd name="T8" fmla="*/ 7 w 339"/>
                <a:gd name="T9" fmla="*/ 213 h 213"/>
                <a:gd name="T10" fmla="*/ 332 w 339"/>
                <a:gd name="T11" fmla="*/ 213 h 213"/>
                <a:gd name="T12" fmla="*/ 339 w 339"/>
                <a:gd name="T13" fmla="*/ 207 h 213"/>
                <a:gd name="T14" fmla="*/ 339 w 339"/>
                <a:gd name="T15" fmla="*/ 7 h 213"/>
                <a:gd name="T16" fmla="*/ 332 w 339"/>
                <a:gd name="T17" fmla="*/ 0 h 213"/>
                <a:gd name="T18" fmla="*/ 169 w 339"/>
                <a:gd name="T19" fmla="*/ 191 h 213"/>
                <a:gd name="T20" fmla="*/ 79 w 339"/>
                <a:gd name="T21" fmla="*/ 100 h 213"/>
                <a:gd name="T22" fmla="*/ 169 w 339"/>
                <a:gd name="T23" fmla="*/ 9 h 213"/>
                <a:gd name="T24" fmla="*/ 260 w 339"/>
                <a:gd name="T25" fmla="*/ 100 h 213"/>
                <a:gd name="T26" fmla="*/ 169 w 339"/>
                <a:gd name="T27" fmla="*/ 19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9" h="213">
                  <a:moveTo>
                    <a:pt x="332" y="0"/>
                  </a:moveTo>
                  <a:cubicBezTo>
                    <a:pt x="7" y="0"/>
                    <a:pt x="7" y="0"/>
                    <a:pt x="7" y="0"/>
                  </a:cubicBezTo>
                  <a:cubicBezTo>
                    <a:pt x="3" y="0"/>
                    <a:pt x="0" y="3"/>
                    <a:pt x="0" y="7"/>
                  </a:cubicBezTo>
                  <a:cubicBezTo>
                    <a:pt x="0" y="207"/>
                    <a:pt x="0" y="207"/>
                    <a:pt x="0" y="207"/>
                  </a:cubicBezTo>
                  <a:cubicBezTo>
                    <a:pt x="0" y="210"/>
                    <a:pt x="3" y="213"/>
                    <a:pt x="7" y="213"/>
                  </a:cubicBezTo>
                  <a:cubicBezTo>
                    <a:pt x="332" y="213"/>
                    <a:pt x="332" y="213"/>
                    <a:pt x="332" y="213"/>
                  </a:cubicBezTo>
                  <a:cubicBezTo>
                    <a:pt x="336" y="213"/>
                    <a:pt x="339" y="210"/>
                    <a:pt x="339" y="207"/>
                  </a:cubicBezTo>
                  <a:cubicBezTo>
                    <a:pt x="339" y="7"/>
                    <a:pt x="339" y="7"/>
                    <a:pt x="339" y="7"/>
                  </a:cubicBezTo>
                  <a:cubicBezTo>
                    <a:pt x="339" y="3"/>
                    <a:pt x="336" y="0"/>
                    <a:pt x="332" y="0"/>
                  </a:cubicBezTo>
                  <a:close/>
                  <a:moveTo>
                    <a:pt x="169" y="191"/>
                  </a:moveTo>
                  <a:cubicBezTo>
                    <a:pt x="119" y="191"/>
                    <a:pt x="79" y="150"/>
                    <a:pt x="79" y="100"/>
                  </a:cubicBezTo>
                  <a:cubicBezTo>
                    <a:pt x="79" y="50"/>
                    <a:pt x="119" y="9"/>
                    <a:pt x="169" y="9"/>
                  </a:cubicBezTo>
                  <a:cubicBezTo>
                    <a:pt x="219" y="9"/>
                    <a:pt x="260" y="50"/>
                    <a:pt x="260" y="100"/>
                  </a:cubicBezTo>
                  <a:cubicBezTo>
                    <a:pt x="260" y="150"/>
                    <a:pt x="219" y="191"/>
                    <a:pt x="169"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grpSp>
        <p:nvGrpSpPr>
          <p:cNvPr id="137" name="Group 136"/>
          <p:cNvGrpSpPr/>
          <p:nvPr/>
        </p:nvGrpSpPr>
        <p:grpSpPr>
          <a:xfrm>
            <a:off x="1303117" y="4021436"/>
            <a:ext cx="467441" cy="482001"/>
            <a:chOff x="-10310813" y="-352425"/>
            <a:chExt cx="1477963" cy="1524000"/>
          </a:xfrm>
          <a:solidFill>
            <a:schemeClr val="accent5"/>
          </a:solidFill>
        </p:grpSpPr>
        <p:sp>
          <p:nvSpPr>
            <p:cNvPr id="108" name="Freeform 26"/>
            <p:cNvSpPr>
              <a:spLocks/>
            </p:cNvSpPr>
            <p:nvPr/>
          </p:nvSpPr>
          <p:spPr bwMode="auto">
            <a:xfrm>
              <a:off x="-9928225" y="-352425"/>
              <a:ext cx="128588" cy="374650"/>
            </a:xfrm>
            <a:custGeom>
              <a:avLst/>
              <a:gdLst>
                <a:gd name="T0" fmla="*/ 40 w 40"/>
                <a:gd name="T1" fmla="*/ 96 h 116"/>
                <a:gd name="T2" fmla="*/ 20 w 40"/>
                <a:gd name="T3" fmla="*/ 116 h 116"/>
                <a:gd name="T4" fmla="*/ 20 w 40"/>
                <a:gd name="T5" fmla="*/ 116 h 116"/>
                <a:gd name="T6" fmla="*/ 0 w 40"/>
                <a:gd name="T7" fmla="*/ 96 h 116"/>
                <a:gd name="T8" fmla="*/ 0 w 40"/>
                <a:gd name="T9" fmla="*/ 20 h 116"/>
                <a:gd name="T10" fmla="*/ 20 w 40"/>
                <a:gd name="T11" fmla="*/ 0 h 116"/>
                <a:gd name="T12" fmla="*/ 20 w 40"/>
                <a:gd name="T13" fmla="*/ 0 h 116"/>
                <a:gd name="T14" fmla="*/ 40 w 40"/>
                <a:gd name="T15" fmla="*/ 20 h 116"/>
                <a:gd name="T16" fmla="*/ 40 w 40"/>
                <a:gd name="T17" fmla="*/ 9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16">
                  <a:moveTo>
                    <a:pt x="40" y="96"/>
                  </a:moveTo>
                  <a:cubicBezTo>
                    <a:pt x="40" y="107"/>
                    <a:pt x="31" y="116"/>
                    <a:pt x="20" y="116"/>
                  </a:cubicBezTo>
                  <a:cubicBezTo>
                    <a:pt x="20" y="116"/>
                    <a:pt x="20" y="116"/>
                    <a:pt x="20" y="116"/>
                  </a:cubicBezTo>
                  <a:cubicBezTo>
                    <a:pt x="9" y="116"/>
                    <a:pt x="0" y="107"/>
                    <a:pt x="0" y="96"/>
                  </a:cubicBezTo>
                  <a:cubicBezTo>
                    <a:pt x="0" y="20"/>
                    <a:pt x="0" y="20"/>
                    <a:pt x="0" y="20"/>
                  </a:cubicBezTo>
                  <a:cubicBezTo>
                    <a:pt x="0" y="9"/>
                    <a:pt x="9" y="0"/>
                    <a:pt x="20" y="0"/>
                  </a:cubicBezTo>
                  <a:cubicBezTo>
                    <a:pt x="20" y="0"/>
                    <a:pt x="20" y="0"/>
                    <a:pt x="20" y="0"/>
                  </a:cubicBezTo>
                  <a:cubicBezTo>
                    <a:pt x="31" y="0"/>
                    <a:pt x="40" y="9"/>
                    <a:pt x="40" y="2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09" name="Freeform 27"/>
            <p:cNvSpPr>
              <a:spLocks/>
            </p:cNvSpPr>
            <p:nvPr/>
          </p:nvSpPr>
          <p:spPr bwMode="auto">
            <a:xfrm>
              <a:off x="-9637713" y="-352425"/>
              <a:ext cx="128588" cy="374650"/>
            </a:xfrm>
            <a:custGeom>
              <a:avLst/>
              <a:gdLst>
                <a:gd name="T0" fmla="*/ 40 w 40"/>
                <a:gd name="T1" fmla="*/ 96 h 116"/>
                <a:gd name="T2" fmla="*/ 20 w 40"/>
                <a:gd name="T3" fmla="*/ 116 h 116"/>
                <a:gd name="T4" fmla="*/ 20 w 40"/>
                <a:gd name="T5" fmla="*/ 116 h 116"/>
                <a:gd name="T6" fmla="*/ 0 w 40"/>
                <a:gd name="T7" fmla="*/ 96 h 116"/>
                <a:gd name="T8" fmla="*/ 0 w 40"/>
                <a:gd name="T9" fmla="*/ 20 h 116"/>
                <a:gd name="T10" fmla="*/ 20 w 40"/>
                <a:gd name="T11" fmla="*/ 0 h 116"/>
                <a:gd name="T12" fmla="*/ 20 w 40"/>
                <a:gd name="T13" fmla="*/ 0 h 116"/>
                <a:gd name="T14" fmla="*/ 40 w 40"/>
                <a:gd name="T15" fmla="*/ 20 h 116"/>
                <a:gd name="T16" fmla="*/ 40 w 40"/>
                <a:gd name="T17" fmla="*/ 9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16">
                  <a:moveTo>
                    <a:pt x="40" y="96"/>
                  </a:moveTo>
                  <a:cubicBezTo>
                    <a:pt x="40" y="107"/>
                    <a:pt x="31" y="116"/>
                    <a:pt x="20" y="116"/>
                  </a:cubicBezTo>
                  <a:cubicBezTo>
                    <a:pt x="20" y="116"/>
                    <a:pt x="20" y="116"/>
                    <a:pt x="20" y="116"/>
                  </a:cubicBezTo>
                  <a:cubicBezTo>
                    <a:pt x="9" y="116"/>
                    <a:pt x="0" y="107"/>
                    <a:pt x="0" y="96"/>
                  </a:cubicBezTo>
                  <a:cubicBezTo>
                    <a:pt x="0" y="20"/>
                    <a:pt x="0" y="20"/>
                    <a:pt x="0" y="20"/>
                  </a:cubicBezTo>
                  <a:cubicBezTo>
                    <a:pt x="0" y="9"/>
                    <a:pt x="9" y="0"/>
                    <a:pt x="20" y="0"/>
                  </a:cubicBezTo>
                  <a:cubicBezTo>
                    <a:pt x="20" y="0"/>
                    <a:pt x="20" y="0"/>
                    <a:pt x="20" y="0"/>
                  </a:cubicBezTo>
                  <a:cubicBezTo>
                    <a:pt x="31" y="0"/>
                    <a:pt x="40" y="9"/>
                    <a:pt x="40" y="2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10" name="Freeform 28"/>
            <p:cNvSpPr>
              <a:spLocks/>
            </p:cNvSpPr>
            <p:nvPr/>
          </p:nvSpPr>
          <p:spPr bwMode="auto">
            <a:xfrm>
              <a:off x="-9344025" y="-352425"/>
              <a:ext cx="125413" cy="374650"/>
            </a:xfrm>
            <a:custGeom>
              <a:avLst/>
              <a:gdLst>
                <a:gd name="T0" fmla="*/ 39 w 39"/>
                <a:gd name="T1" fmla="*/ 96 h 116"/>
                <a:gd name="T2" fmla="*/ 20 w 39"/>
                <a:gd name="T3" fmla="*/ 116 h 116"/>
                <a:gd name="T4" fmla="*/ 20 w 39"/>
                <a:gd name="T5" fmla="*/ 116 h 116"/>
                <a:gd name="T6" fmla="*/ 0 w 39"/>
                <a:gd name="T7" fmla="*/ 96 h 116"/>
                <a:gd name="T8" fmla="*/ 0 w 39"/>
                <a:gd name="T9" fmla="*/ 20 h 116"/>
                <a:gd name="T10" fmla="*/ 20 w 39"/>
                <a:gd name="T11" fmla="*/ 0 h 116"/>
                <a:gd name="T12" fmla="*/ 20 w 39"/>
                <a:gd name="T13" fmla="*/ 0 h 116"/>
                <a:gd name="T14" fmla="*/ 39 w 39"/>
                <a:gd name="T15" fmla="*/ 20 h 116"/>
                <a:gd name="T16" fmla="*/ 39 w 39"/>
                <a:gd name="T17" fmla="*/ 9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16">
                  <a:moveTo>
                    <a:pt x="39" y="96"/>
                  </a:moveTo>
                  <a:cubicBezTo>
                    <a:pt x="39" y="107"/>
                    <a:pt x="31" y="116"/>
                    <a:pt x="20" y="116"/>
                  </a:cubicBezTo>
                  <a:cubicBezTo>
                    <a:pt x="20" y="116"/>
                    <a:pt x="20" y="116"/>
                    <a:pt x="20" y="116"/>
                  </a:cubicBezTo>
                  <a:cubicBezTo>
                    <a:pt x="9" y="116"/>
                    <a:pt x="0" y="107"/>
                    <a:pt x="0" y="96"/>
                  </a:cubicBezTo>
                  <a:cubicBezTo>
                    <a:pt x="0" y="20"/>
                    <a:pt x="0" y="20"/>
                    <a:pt x="0" y="20"/>
                  </a:cubicBezTo>
                  <a:cubicBezTo>
                    <a:pt x="0" y="9"/>
                    <a:pt x="9" y="0"/>
                    <a:pt x="20" y="0"/>
                  </a:cubicBezTo>
                  <a:cubicBezTo>
                    <a:pt x="20" y="0"/>
                    <a:pt x="20" y="0"/>
                    <a:pt x="20" y="0"/>
                  </a:cubicBezTo>
                  <a:cubicBezTo>
                    <a:pt x="31" y="0"/>
                    <a:pt x="39" y="9"/>
                    <a:pt x="39" y="20"/>
                  </a:cubicBezTo>
                  <a:lnTo>
                    <a:pt x="39"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11" name="Freeform 29"/>
            <p:cNvSpPr>
              <a:spLocks noEditPoints="1"/>
            </p:cNvSpPr>
            <p:nvPr/>
          </p:nvSpPr>
          <p:spPr bwMode="auto">
            <a:xfrm>
              <a:off x="-10310813" y="-133350"/>
              <a:ext cx="1477963" cy="1304925"/>
            </a:xfrm>
            <a:custGeom>
              <a:avLst/>
              <a:gdLst>
                <a:gd name="T0" fmla="*/ 427 w 463"/>
                <a:gd name="T1" fmla="*/ 0 h 404"/>
                <a:gd name="T2" fmla="*/ 353 w 463"/>
                <a:gd name="T3" fmla="*/ 0 h 404"/>
                <a:gd name="T4" fmla="*/ 353 w 463"/>
                <a:gd name="T5" fmla="*/ 28 h 404"/>
                <a:gd name="T6" fmla="*/ 323 w 463"/>
                <a:gd name="T7" fmla="*/ 59 h 404"/>
                <a:gd name="T8" fmla="*/ 292 w 463"/>
                <a:gd name="T9" fmla="*/ 28 h 404"/>
                <a:gd name="T10" fmla="*/ 292 w 463"/>
                <a:gd name="T11" fmla="*/ 0 h 404"/>
                <a:gd name="T12" fmla="*/ 262 w 463"/>
                <a:gd name="T13" fmla="*/ 0 h 404"/>
                <a:gd name="T14" fmla="*/ 262 w 463"/>
                <a:gd name="T15" fmla="*/ 28 h 404"/>
                <a:gd name="T16" fmla="*/ 231 w 463"/>
                <a:gd name="T17" fmla="*/ 59 h 404"/>
                <a:gd name="T18" fmla="*/ 201 w 463"/>
                <a:gd name="T19" fmla="*/ 28 h 404"/>
                <a:gd name="T20" fmla="*/ 201 w 463"/>
                <a:gd name="T21" fmla="*/ 0 h 404"/>
                <a:gd name="T22" fmla="*/ 170 w 463"/>
                <a:gd name="T23" fmla="*/ 0 h 404"/>
                <a:gd name="T24" fmla="*/ 170 w 463"/>
                <a:gd name="T25" fmla="*/ 28 h 404"/>
                <a:gd name="T26" fmla="*/ 140 w 463"/>
                <a:gd name="T27" fmla="*/ 59 h 404"/>
                <a:gd name="T28" fmla="*/ 110 w 463"/>
                <a:gd name="T29" fmla="*/ 28 h 404"/>
                <a:gd name="T30" fmla="*/ 110 w 463"/>
                <a:gd name="T31" fmla="*/ 0 h 404"/>
                <a:gd name="T32" fmla="*/ 35 w 463"/>
                <a:gd name="T33" fmla="*/ 0 h 404"/>
                <a:gd name="T34" fmla="*/ 0 w 463"/>
                <a:gd name="T35" fmla="*/ 35 h 404"/>
                <a:gd name="T36" fmla="*/ 0 w 463"/>
                <a:gd name="T37" fmla="*/ 369 h 404"/>
                <a:gd name="T38" fmla="*/ 35 w 463"/>
                <a:gd name="T39" fmla="*/ 404 h 404"/>
                <a:gd name="T40" fmla="*/ 427 w 463"/>
                <a:gd name="T41" fmla="*/ 404 h 404"/>
                <a:gd name="T42" fmla="*/ 463 w 463"/>
                <a:gd name="T43" fmla="*/ 369 h 404"/>
                <a:gd name="T44" fmla="*/ 463 w 463"/>
                <a:gd name="T45" fmla="*/ 35 h 404"/>
                <a:gd name="T46" fmla="*/ 427 w 463"/>
                <a:gd name="T47" fmla="*/ 0 h 404"/>
                <a:gd name="T48" fmla="*/ 422 w 463"/>
                <a:gd name="T49" fmla="*/ 336 h 404"/>
                <a:gd name="T50" fmla="*/ 393 w 463"/>
                <a:gd name="T51" fmla="*/ 365 h 404"/>
                <a:gd name="T52" fmla="*/ 70 w 463"/>
                <a:gd name="T53" fmla="*/ 365 h 404"/>
                <a:gd name="T54" fmla="*/ 40 w 463"/>
                <a:gd name="T55" fmla="*/ 336 h 404"/>
                <a:gd name="T56" fmla="*/ 40 w 463"/>
                <a:gd name="T57" fmla="*/ 104 h 404"/>
                <a:gd name="T58" fmla="*/ 422 w 463"/>
                <a:gd name="T59" fmla="*/ 104 h 404"/>
                <a:gd name="T60" fmla="*/ 422 w 463"/>
                <a:gd name="T61" fmla="*/ 336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3" h="404">
                  <a:moveTo>
                    <a:pt x="427" y="0"/>
                  </a:moveTo>
                  <a:cubicBezTo>
                    <a:pt x="353" y="0"/>
                    <a:pt x="353" y="0"/>
                    <a:pt x="353" y="0"/>
                  </a:cubicBezTo>
                  <a:cubicBezTo>
                    <a:pt x="353" y="28"/>
                    <a:pt x="353" y="28"/>
                    <a:pt x="353" y="28"/>
                  </a:cubicBezTo>
                  <a:cubicBezTo>
                    <a:pt x="353" y="45"/>
                    <a:pt x="339" y="59"/>
                    <a:pt x="323" y="59"/>
                  </a:cubicBezTo>
                  <a:cubicBezTo>
                    <a:pt x="306" y="59"/>
                    <a:pt x="292" y="45"/>
                    <a:pt x="292" y="28"/>
                  </a:cubicBezTo>
                  <a:cubicBezTo>
                    <a:pt x="292" y="0"/>
                    <a:pt x="292" y="0"/>
                    <a:pt x="292" y="0"/>
                  </a:cubicBezTo>
                  <a:cubicBezTo>
                    <a:pt x="262" y="0"/>
                    <a:pt x="262" y="0"/>
                    <a:pt x="262" y="0"/>
                  </a:cubicBezTo>
                  <a:cubicBezTo>
                    <a:pt x="262" y="28"/>
                    <a:pt x="262" y="28"/>
                    <a:pt x="262" y="28"/>
                  </a:cubicBezTo>
                  <a:cubicBezTo>
                    <a:pt x="262" y="45"/>
                    <a:pt x="248" y="59"/>
                    <a:pt x="231" y="59"/>
                  </a:cubicBezTo>
                  <a:cubicBezTo>
                    <a:pt x="215" y="59"/>
                    <a:pt x="201" y="45"/>
                    <a:pt x="201" y="28"/>
                  </a:cubicBezTo>
                  <a:cubicBezTo>
                    <a:pt x="201" y="0"/>
                    <a:pt x="201" y="0"/>
                    <a:pt x="201" y="0"/>
                  </a:cubicBezTo>
                  <a:cubicBezTo>
                    <a:pt x="170" y="0"/>
                    <a:pt x="170" y="0"/>
                    <a:pt x="170" y="0"/>
                  </a:cubicBezTo>
                  <a:cubicBezTo>
                    <a:pt x="170" y="28"/>
                    <a:pt x="170" y="28"/>
                    <a:pt x="170" y="28"/>
                  </a:cubicBezTo>
                  <a:cubicBezTo>
                    <a:pt x="170" y="45"/>
                    <a:pt x="157" y="59"/>
                    <a:pt x="140" y="59"/>
                  </a:cubicBezTo>
                  <a:cubicBezTo>
                    <a:pt x="123" y="59"/>
                    <a:pt x="110" y="45"/>
                    <a:pt x="110" y="28"/>
                  </a:cubicBezTo>
                  <a:cubicBezTo>
                    <a:pt x="110" y="0"/>
                    <a:pt x="110" y="0"/>
                    <a:pt x="110" y="0"/>
                  </a:cubicBezTo>
                  <a:cubicBezTo>
                    <a:pt x="35" y="0"/>
                    <a:pt x="35" y="0"/>
                    <a:pt x="35" y="0"/>
                  </a:cubicBezTo>
                  <a:cubicBezTo>
                    <a:pt x="16" y="0"/>
                    <a:pt x="0" y="16"/>
                    <a:pt x="0" y="35"/>
                  </a:cubicBezTo>
                  <a:cubicBezTo>
                    <a:pt x="0" y="369"/>
                    <a:pt x="0" y="369"/>
                    <a:pt x="0" y="369"/>
                  </a:cubicBezTo>
                  <a:cubicBezTo>
                    <a:pt x="0" y="388"/>
                    <a:pt x="16" y="404"/>
                    <a:pt x="35" y="404"/>
                  </a:cubicBezTo>
                  <a:cubicBezTo>
                    <a:pt x="427" y="404"/>
                    <a:pt x="427" y="404"/>
                    <a:pt x="427" y="404"/>
                  </a:cubicBezTo>
                  <a:cubicBezTo>
                    <a:pt x="447" y="404"/>
                    <a:pt x="463" y="388"/>
                    <a:pt x="463" y="369"/>
                  </a:cubicBezTo>
                  <a:cubicBezTo>
                    <a:pt x="463" y="35"/>
                    <a:pt x="463" y="35"/>
                    <a:pt x="463" y="35"/>
                  </a:cubicBezTo>
                  <a:cubicBezTo>
                    <a:pt x="463" y="16"/>
                    <a:pt x="447" y="0"/>
                    <a:pt x="427" y="0"/>
                  </a:cubicBezTo>
                  <a:close/>
                  <a:moveTo>
                    <a:pt x="422" y="336"/>
                  </a:moveTo>
                  <a:cubicBezTo>
                    <a:pt x="422" y="352"/>
                    <a:pt x="409" y="365"/>
                    <a:pt x="393" y="365"/>
                  </a:cubicBezTo>
                  <a:cubicBezTo>
                    <a:pt x="70" y="365"/>
                    <a:pt x="70" y="365"/>
                    <a:pt x="70" y="365"/>
                  </a:cubicBezTo>
                  <a:cubicBezTo>
                    <a:pt x="54" y="365"/>
                    <a:pt x="40" y="352"/>
                    <a:pt x="40" y="336"/>
                  </a:cubicBezTo>
                  <a:cubicBezTo>
                    <a:pt x="40" y="104"/>
                    <a:pt x="40" y="104"/>
                    <a:pt x="40" y="104"/>
                  </a:cubicBezTo>
                  <a:cubicBezTo>
                    <a:pt x="422" y="104"/>
                    <a:pt x="422" y="104"/>
                    <a:pt x="422" y="104"/>
                  </a:cubicBezTo>
                  <a:lnTo>
                    <a:pt x="422"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36" name="TextBox 135"/>
            <p:cNvSpPr txBox="1"/>
            <p:nvPr/>
          </p:nvSpPr>
          <p:spPr>
            <a:xfrm>
              <a:off x="-9853291" y="406727"/>
              <a:ext cx="568033" cy="425583"/>
            </a:xfrm>
            <a:custGeom>
              <a:avLst/>
              <a:gdLst/>
              <a:ahLst/>
              <a:cxnLst/>
              <a:rect l="l" t="t" r="r" b="b"/>
              <a:pathLst>
                <a:path w="568033" h="425583">
                  <a:moveTo>
                    <a:pt x="507665" y="4674"/>
                  </a:moveTo>
                  <a:lnTo>
                    <a:pt x="557332" y="4674"/>
                  </a:lnTo>
                  <a:lnTo>
                    <a:pt x="489829" y="351217"/>
                  </a:lnTo>
                  <a:lnTo>
                    <a:pt x="568033" y="351217"/>
                  </a:lnTo>
                  <a:lnTo>
                    <a:pt x="555137" y="417617"/>
                  </a:lnTo>
                  <a:lnTo>
                    <a:pt x="320283" y="417617"/>
                  </a:lnTo>
                  <a:lnTo>
                    <a:pt x="333180" y="351217"/>
                  </a:lnTo>
                  <a:lnTo>
                    <a:pt x="418495" y="351217"/>
                  </a:lnTo>
                  <a:lnTo>
                    <a:pt x="469523" y="85067"/>
                  </a:lnTo>
                  <a:lnTo>
                    <a:pt x="383934" y="112505"/>
                  </a:lnTo>
                  <a:lnTo>
                    <a:pt x="378722" y="46654"/>
                  </a:lnTo>
                  <a:close/>
                  <a:moveTo>
                    <a:pt x="201960" y="12"/>
                  </a:moveTo>
                  <a:cubicBezTo>
                    <a:pt x="218347" y="47"/>
                    <a:pt x="234034" y="2804"/>
                    <a:pt x="249021" y="8282"/>
                  </a:cubicBezTo>
                  <a:cubicBezTo>
                    <a:pt x="264008" y="13760"/>
                    <a:pt x="277104" y="21746"/>
                    <a:pt x="288309" y="32240"/>
                  </a:cubicBezTo>
                  <a:cubicBezTo>
                    <a:pt x="299514" y="42734"/>
                    <a:pt x="307636" y="55523"/>
                    <a:pt x="312677" y="70608"/>
                  </a:cubicBezTo>
                  <a:cubicBezTo>
                    <a:pt x="317718" y="85692"/>
                    <a:pt x="318485" y="102858"/>
                    <a:pt x="314979" y="122107"/>
                  </a:cubicBezTo>
                  <a:cubicBezTo>
                    <a:pt x="311875" y="137906"/>
                    <a:pt x="306010" y="151732"/>
                    <a:pt x="297385" y="163583"/>
                  </a:cubicBezTo>
                  <a:cubicBezTo>
                    <a:pt x="288759" y="175435"/>
                    <a:pt x="277066" y="186031"/>
                    <a:pt x="262306" y="195371"/>
                  </a:cubicBezTo>
                  <a:cubicBezTo>
                    <a:pt x="262294" y="195394"/>
                    <a:pt x="262248" y="195485"/>
                    <a:pt x="262168" y="195645"/>
                  </a:cubicBezTo>
                  <a:cubicBezTo>
                    <a:pt x="262088" y="195805"/>
                    <a:pt x="262043" y="195896"/>
                    <a:pt x="262031" y="195919"/>
                  </a:cubicBezTo>
                  <a:cubicBezTo>
                    <a:pt x="277489" y="203613"/>
                    <a:pt x="288679" y="216404"/>
                    <a:pt x="295601" y="234291"/>
                  </a:cubicBezTo>
                  <a:cubicBezTo>
                    <a:pt x="302523" y="252178"/>
                    <a:pt x="303768" y="273412"/>
                    <a:pt x="299338" y="297994"/>
                  </a:cubicBezTo>
                  <a:cubicBezTo>
                    <a:pt x="292653" y="330066"/>
                    <a:pt x="280334" y="355443"/>
                    <a:pt x="262379" y="374125"/>
                  </a:cubicBezTo>
                  <a:cubicBezTo>
                    <a:pt x="244425" y="392807"/>
                    <a:pt x="223101" y="406107"/>
                    <a:pt x="198407" y="414025"/>
                  </a:cubicBezTo>
                  <a:cubicBezTo>
                    <a:pt x="173713" y="421944"/>
                    <a:pt x="147914" y="425793"/>
                    <a:pt x="121011" y="425575"/>
                  </a:cubicBezTo>
                  <a:cubicBezTo>
                    <a:pt x="104334" y="425663"/>
                    <a:pt x="88022" y="423110"/>
                    <a:pt x="72076" y="417916"/>
                  </a:cubicBezTo>
                  <a:cubicBezTo>
                    <a:pt x="56131" y="412723"/>
                    <a:pt x="41831" y="404359"/>
                    <a:pt x="29178" y="392825"/>
                  </a:cubicBezTo>
                  <a:cubicBezTo>
                    <a:pt x="16525" y="381290"/>
                    <a:pt x="6799" y="366056"/>
                    <a:pt x="0" y="347122"/>
                  </a:cubicBezTo>
                  <a:lnTo>
                    <a:pt x="57076" y="309247"/>
                  </a:lnTo>
                  <a:cubicBezTo>
                    <a:pt x="66365" y="328596"/>
                    <a:pt x="77696" y="341770"/>
                    <a:pt x="91067" y="348769"/>
                  </a:cubicBezTo>
                  <a:cubicBezTo>
                    <a:pt x="104439" y="355768"/>
                    <a:pt x="118445" y="359061"/>
                    <a:pt x="133085" y="358649"/>
                  </a:cubicBezTo>
                  <a:cubicBezTo>
                    <a:pt x="160239" y="358381"/>
                    <a:pt x="182009" y="352194"/>
                    <a:pt x="198393" y="340089"/>
                  </a:cubicBezTo>
                  <a:cubicBezTo>
                    <a:pt x="214777" y="327984"/>
                    <a:pt x="225021" y="311574"/>
                    <a:pt x="229126" y="290858"/>
                  </a:cubicBezTo>
                  <a:cubicBezTo>
                    <a:pt x="232967" y="270559"/>
                    <a:pt x="230360" y="255372"/>
                    <a:pt x="221305" y="245297"/>
                  </a:cubicBezTo>
                  <a:cubicBezTo>
                    <a:pt x="212250" y="235222"/>
                    <a:pt x="196746" y="230190"/>
                    <a:pt x="174794" y="230202"/>
                  </a:cubicBezTo>
                  <a:lnTo>
                    <a:pt x="119365" y="230202"/>
                  </a:lnTo>
                  <a:lnTo>
                    <a:pt x="131713" y="166571"/>
                  </a:lnTo>
                  <a:lnTo>
                    <a:pt x="182203" y="166571"/>
                  </a:lnTo>
                  <a:cubicBezTo>
                    <a:pt x="201331" y="166519"/>
                    <a:pt x="215759" y="162299"/>
                    <a:pt x="225488" y="153911"/>
                  </a:cubicBezTo>
                  <a:cubicBezTo>
                    <a:pt x="235216" y="145522"/>
                    <a:pt x="241549" y="133274"/>
                    <a:pt x="244484" y="117166"/>
                  </a:cubicBezTo>
                  <a:cubicBezTo>
                    <a:pt x="246101" y="109022"/>
                    <a:pt x="245610" y="101096"/>
                    <a:pt x="243011" y="93389"/>
                  </a:cubicBezTo>
                  <a:cubicBezTo>
                    <a:pt x="240412" y="85682"/>
                    <a:pt x="235328" y="79301"/>
                    <a:pt x="227760" y="74247"/>
                  </a:cubicBezTo>
                  <a:cubicBezTo>
                    <a:pt x="220192" y="69193"/>
                    <a:pt x="209763" y="66574"/>
                    <a:pt x="196472" y="66389"/>
                  </a:cubicBezTo>
                  <a:cubicBezTo>
                    <a:pt x="187716" y="66162"/>
                    <a:pt x="178519" y="66982"/>
                    <a:pt x="168879" y="68850"/>
                  </a:cubicBezTo>
                  <a:cubicBezTo>
                    <a:pt x="159240" y="70717"/>
                    <a:pt x="149005" y="74993"/>
                    <a:pt x="138177" y="81678"/>
                  </a:cubicBezTo>
                  <a:cubicBezTo>
                    <a:pt x="127348" y="88364"/>
                    <a:pt x="115772" y="98821"/>
                    <a:pt x="103450" y="113049"/>
                  </a:cubicBezTo>
                  <a:lnTo>
                    <a:pt x="58996" y="73251"/>
                  </a:lnTo>
                  <a:cubicBezTo>
                    <a:pt x="75193" y="53865"/>
                    <a:pt x="91613" y="38838"/>
                    <a:pt x="108257" y="28171"/>
                  </a:cubicBezTo>
                  <a:cubicBezTo>
                    <a:pt x="124900" y="17503"/>
                    <a:pt x="141178" y="10098"/>
                    <a:pt x="157090" y="5953"/>
                  </a:cubicBezTo>
                  <a:cubicBezTo>
                    <a:pt x="173002" y="1809"/>
                    <a:pt x="187959" y="-171"/>
                    <a:pt x="20196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stStyle>
            <a:p>
              <a:endParaRPr lang="en-US" dirty="0">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1088783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1000"/>
                                        <p:tgtEl>
                                          <p:spTgt spid="64"/>
                                        </p:tgtEl>
                                      </p:cBhvr>
                                    </p:animEffect>
                                    <p:anim calcmode="lin" valueType="num">
                                      <p:cBhvr>
                                        <p:cTn id="12" dur="1000" fill="hold"/>
                                        <p:tgtEl>
                                          <p:spTgt spid="64"/>
                                        </p:tgtEl>
                                        <p:attrNameLst>
                                          <p:attrName>ppt_x</p:attrName>
                                        </p:attrNameLst>
                                      </p:cBhvr>
                                      <p:tavLst>
                                        <p:tav tm="0">
                                          <p:val>
                                            <p:strVal val="#ppt_x"/>
                                          </p:val>
                                        </p:tav>
                                        <p:tav tm="100000">
                                          <p:val>
                                            <p:strVal val="#ppt_x"/>
                                          </p:val>
                                        </p:tav>
                                      </p:tavLst>
                                    </p:anim>
                                    <p:anim calcmode="lin" valueType="num">
                                      <p:cBhvr>
                                        <p:cTn id="13" dur="1000" fill="hold"/>
                                        <p:tgtEl>
                                          <p:spTgt spid="6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p:cTn id="24" dur="500" fill="hold"/>
                                        <p:tgtEl>
                                          <p:spTgt spid="51"/>
                                        </p:tgtEl>
                                        <p:attrNameLst>
                                          <p:attrName>ppt_w</p:attrName>
                                        </p:attrNameLst>
                                      </p:cBhvr>
                                      <p:tavLst>
                                        <p:tav tm="0">
                                          <p:val>
                                            <p:fltVal val="0"/>
                                          </p:val>
                                        </p:tav>
                                        <p:tav tm="100000">
                                          <p:val>
                                            <p:strVal val="#ppt_w"/>
                                          </p:val>
                                        </p:tav>
                                      </p:tavLst>
                                    </p:anim>
                                    <p:anim calcmode="lin" valueType="num">
                                      <p:cBhvr>
                                        <p:cTn id="25" dur="500" fill="hold"/>
                                        <p:tgtEl>
                                          <p:spTgt spid="51"/>
                                        </p:tgtEl>
                                        <p:attrNameLst>
                                          <p:attrName>ppt_h</p:attrName>
                                        </p:attrNameLst>
                                      </p:cBhvr>
                                      <p:tavLst>
                                        <p:tav tm="0">
                                          <p:val>
                                            <p:fltVal val="0"/>
                                          </p:val>
                                        </p:tav>
                                        <p:tav tm="100000">
                                          <p:val>
                                            <p:strVal val="#ppt_h"/>
                                          </p:val>
                                        </p:tav>
                                      </p:tavLst>
                                    </p:anim>
                                    <p:animEffect transition="in" filter="fade">
                                      <p:cBhvr>
                                        <p:cTn id="26" dur="500"/>
                                        <p:tgtEl>
                                          <p:spTgt spid="51"/>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3000"/>
                            </p:stCondLst>
                            <p:childTnLst>
                              <p:par>
                                <p:cTn id="32" presetID="31" presetClass="entr" presetSubtype="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fltVal val="0"/>
                                          </p:val>
                                        </p:tav>
                                        <p:tav tm="100000">
                                          <p:val>
                                            <p:strVal val="#ppt_w"/>
                                          </p:val>
                                        </p:tav>
                                      </p:tavLst>
                                    </p:anim>
                                    <p:anim calcmode="lin" valueType="num">
                                      <p:cBhvr>
                                        <p:cTn id="35" dur="1000" fill="hold"/>
                                        <p:tgtEl>
                                          <p:spTgt spid="5"/>
                                        </p:tgtEl>
                                        <p:attrNameLst>
                                          <p:attrName>ppt_h</p:attrName>
                                        </p:attrNameLst>
                                      </p:cBhvr>
                                      <p:tavLst>
                                        <p:tav tm="0">
                                          <p:val>
                                            <p:fltVal val="0"/>
                                          </p:val>
                                        </p:tav>
                                        <p:tav tm="100000">
                                          <p:val>
                                            <p:strVal val="#ppt_h"/>
                                          </p:val>
                                        </p:tav>
                                      </p:tavLst>
                                    </p:anim>
                                    <p:anim calcmode="lin" valueType="num">
                                      <p:cBhvr>
                                        <p:cTn id="36" dur="1000" fill="hold"/>
                                        <p:tgtEl>
                                          <p:spTgt spid="5"/>
                                        </p:tgtEl>
                                        <p:attrNameLst>
                                          <p:attrName>style.rotation</p:attrName>
                                        </p:attrNameLst>
                                      </p:cBhvr>
                                      <p:tavLst>
                                        <p:tav tm="0">
                                          <p:val>
                                            <p:fltVal val="90"/>
                                          </p:val>
                                        </p:tav>
                                        <p:tav tm="100000">
                                          <p:val>
                                            <p:fltVal val="0"/>
                                          </p:val>
                                        </p:tav>
                                      </p:tavLst>
                                    </p:anim>
                                    <p:animEffect transition="in" filter="fade">
                                      <p:cBhvr>
                                        <p:cTn id="37" dur="1000"/>
                                        <p:tgtEl>
                                          <p:spTgt spid="5"/>
                                        </p:tgtEl>
                                      </p:cBhvr>
                                    </p:animEffect>
                                  </p:childTnLst>
                                </p:cTn>
                              </p:par>
                              <p:par>
                                <p:cTn id="38" presetID="31" presetClass="entr" presetSubtype="0" fill="hold" nodeType="withEffect">
                                  <p:stCondLst>
                                    <p:cond delay="0"/>
                                  </p:stCondLst>
                                  <p:childTnLst>
                                    <p:set>
                                      <p:cBhvr>
                                        <p:cTn id="39" dur="1" fill="hold">
                                          <p:stCondLst>
                                            <p:cond delay="0"/>
                                          </p:stCondLst>
                                        </p:cTn>
                                        <p:tgtEl>
                                          <p:spTgt spid="137"/>
                                        </p:tgtEl>
                                        <p:attrNameLst>
                                          <p:attrName>style.visibility</p:attrName>
                                        </p:attrNameLst>
                                      </p:cBhvr>
                                      <p:to>
                                        <p:strVal val="visible"/>
                                      </p:to>
                                    </p:set>
                                    <p:anim calcmode="lin" valueType="num">
                                      <p:cBhvr>
                                        <p:cTn id="40" dur="1000" fill="hold"/>
                                        <p:tgtEl>
                                          <p:spTgt spid="137"/>
                                        </p:tgtEl>
                                        <p:attrNameLst>
                                          <p:attrName>ppt_w</p:attrName>
                                        </p:attrNameLst>
                                      </p:cBhvr>
                                      <p:tavLst>
                                        <p:tav tm="0">
                                          <p:val>
                                            <p:fltVal val="0"/>
                                          </p:val>
                                        </p:tav>
                                        <p:tav tm="100000">
                                          <p:val>
                                            <p:strVal val="#ppt_w"/>
                                          </p:val>
                                        </p:tav>
                                      </p:tavLst>
                                    </p:anim>
                                    <p:anim calcmode="lin" valueType="num">
                                      <p:cBhvr>
                                        <p:cTn id="41" dur="1000" fill="hold"/>
                                        <p:tgtEl>
                                          <p:spTgt spid="137"/>
                                        </p:tgtEl>
                                        <p:attrNameLst>
                                          <p:attrName>ppt_h</p:attrName>
                                        </p:attrNameLst>
                                      </p:cBhvr>
                                      <p:tavLst>
                                        <p:tav tm="0">
                                          <p:val>
                                            <p:fltVal val="0"/>
                                          </p:val>
                                        </p:tav>
                                        <p:tav tm="100000">
                                          <p:val>
                                            <p:strVal val="#ppt_h"/>
                                          </p:val>
                                        </p:tav>
                                      </p:tavLst>
                                    </p:anim>
                                    <p:anim calcmode="lin" valueType="num">
                                      <p:cBhvr>
                                        <p:cTn id="42" dur="1000" fill="hold"/>
                                        <p:tgtEl>
                                          <p:spTgt spid="137"/>
                                        </p:tgtEl>
                                        <p:attrNameLst>
                                          <p:attrName>style.rotation</p:attrName>
                                        </p:attrNameLst>
                                      </p:cBhvr>
                                      <p:tavLst>
                                        <p:tav tm="0">
                                          <p:val>
                                            <p:fltVal val="90"/>
                                          </p:val>
                                        </p:tav>
                                        <p:tav tm="100000">
                                          <p:val>
                                            <p:fltVal val="0"/>
                                          </p:val>
                                        </p:tav>
                                      </p:tavLst>
                                    </p:anim>
                                    <p:animEffect transition="in" filter="fade">
                                      <p:cBhvr>
                                        <p:cTn id="43" dur="1000"/>
                                        <p:tgtEl>
                                          <p:spTgt spid="137"/>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p:cTn id="47" dur="500" fill="hold"/>
                                        <p:tgtEl>
                                          <p:spTgt spid="83"/>
                                        </p:tgtEl>
                                        <p:attrNameLst>
                                          <p:attrName>ppt_w</p:attrName>
                                        </p:attrNameLst>
                                      </p:cBhvr>
                                      <p:tavLst>
                                        <p:tav tm="0">
                                          <p:val>
                                            <p:fltVal val="0"/>
                                          </p:val>
                                        </p:tav>
                                        <p:tav tm="100000">
                                          <p:val>
                                            <p:strVal val="#ppt_w"/>
                                          </p:val>
                                        </p:tav>
                                      </p:tavLst>
                                    </p:anim>
                                    <p:anim calcmode="lin" valueType="num">
                                      <p:cBhvr>
                                        <p:cTn id="48" dur="500" fill="hold"/>
                                        <p:tgtEl>
                                          <p:spTgt spid="83"/>
                                        </p:tgtEl>
                                        <p:attrNameLst>
                                          <p:attrName>ppt_h</p:attrName>
                                        </p:attrNameLst>
                                      </p:cBhvr>
                                      <p:tavLst>
                                        <p:tav tm="0">
                                          <p:val>
                                            <p:fltVal val="0"/>
                                          </p:val>
                                        </p:tav>
                                        <p:tav tm="100000">
                                          <p:val>
                                            <p:strVal val="#ppt_h"/>
                                          </p:val>
                                        </p:tav>
                                      </p:tavLst>
                                    </p:anim>
                                    <p:animEffect transition="in" filter="fade">
                                      <p:cBhvr>
                                        <p:cTn id="49" dur="500"/>
                                        <p:tgtEl>
                                          <p:spTgt spid="83"/>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fade">
                                      <p:cBhvr>
                                        <p:cTn id="53" dur="500"/>
                                        <p:tgtEl>
                                          <p:spTgt spid="62"/>
                                        </p:tgtEl>
                                      </p:cBhvr>
                                    </p:animEffect>
                                  </p:childTnLst>
                                </p:cTn>
                              </p:par>
                            </p:childTnLst>
                          </p:cTn>
                        </p:par>
                        <p:par>
                          <p:cTn id="54" fill="hold">
                            <p:stCondLst>
                              <p:cond delay="5000"/>
                            </p:stCondLst>
                            <p:childTnLst>
                              <p:par>
                                <p:cTn id="55" presetID="31"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1000" fill="hold"/>
                                        <p:tgtEl>
                                          <p:spTgt spid="16"/>
                                        </p:tgtEl>
                                        <p:attrNameLst>
                                          <p:attrName>ppt_w</p:attrName>
                                        </p:attrNameLst>
                                      </p:cBhvr>
                                      <p:tavLst>
                                        <p:tav tm="0">
                                          <p:val>
                                            <p:fltVal val="0"/>
                                          </p:val>
                                        </p:tav>
                                        <p:tav tm="100000">
                                          <p:val>
                                            <p:strVal val="#ppt_w"/>
                                          </p:val>
                                        </p:tav>
                                      </p:tavLst>
                                    </p:anim>
                                    <p:anim calcmode="lin" valueType="num">
                                      <p:cBhvr>
                                        <p:cTn id="58" dur="1000" fill="hold"/>
                                        <p:tgtEl>
                                          <p:spTgt spid="16"/>
                                        </p:tgtEl>
                                        <p:attrNameLst>
                                          <p:attrName>ppt_h</p:attrName>
                                        </p:attrNameLst>
                                      </p:cBhvr>
                                      <p:tavLst>
                                        <p:tav tm="0">
                                          <p:val>
                                            <p:fltVal val="0"/>
                                          </p:val>
                                        </p:tav>
                                        <p:tav tm="100000">
                                          <p:val>
                                            <p:strVal val="#ppt_h"/>
                                          </p:val>
                                        </p:tav>
                                      </p:tavLst>
                                    </p:anim>
                                    <p:anim calcmode="lin" valueType="num">
                                      <p:cBhvr>
                                        <p:cTn id="59" dur="1000" fill="hold"/>
                                        <p:tgtEl>
                                          <p:spTgt spid="16"/>
                                        </p:tgtEl>
                                        <p:attrNameLst>
                                          <p:attrName>style.rotation</p:attrName>
                                        </p:attrNameLst>
                                      </p:cBhvr>
                                      <p:tavLst>
                                        <p:tav tm="0">
                                          <p:val>
                                            <p:fltVal val="90"/>
                                          </p:val>
                                        </p:tav>
                                        <p:tav tm="100000">
                                          <p:val>
                                            <p:fltVal val="0"/>
                                          </p:val>
                                        </p:tav>
                                      </p:tavLst>
                                    </p:anim>
                                    <p:animEffect transition="in" filter="fade">
                                      <p:cBhvr>
                                        <p:cTn id="60" dur="1000"/>
                                        <p:tgtEl>
                                          <p:spTgt spid="16"/>
                                        </p:tgtEl>
                                      </p:cBhvr>
                                    </p:animEffect>
                                  </p:childTnLst>
                                </p:cTn>
                              </p:par>
                              <p:par>
                                <p:cTn id="61" presetID="31" presetClass="entr" presetSubtype="0" fill="hold" nodeType="withEffect">
                                  <p:stCondLst>
                                    <p:cond delay="0"/>
                                  </p:stCondLst>
                                  <p:childTnLst>
                                    <p:set>
                                      <p:cBhvr>
                                        <p:cTn id="62" dur="1" fill="hold">
                                          <p:stCondLst>
                                            <p:cond delay="0"/>
                                          </p:stCondLst>
                                        </p:cTn>
                                        <p:tgtEl>
                                          <p:spTgt spid="132"/>
                                        </p:tgtEl>
                                        <p:attrNameLst>
                                          <p:attrName>style.visibility</p:attrName>
                                        </p:attrNameLst>
                                      </p:cBhvr>
                                      <p:to>
                                        <p:strVal val="visible"/>
                                      </p:to>
                                    </p:set>
                                    <p:anim calcmode="lin" valueType="num">
                                      <p:cBhvr>
                                        <p:cTn id="63" dur="1000" fill="hold"/>
                                        <p:tgtEl>
                                          <p:spTgt spid="132"/>
                                        </p:tgtEl>
                                        <p:attrNameLst>
                                          <p:attrName>ppt_w</p:attrName>
                                        </p:attrNameLst>
                                      </p:cBhvr>
                                      <p:tavLst>
                                        <p:tav tm="0">
                                          <p:val>
                                            <p:fltVal val="0"/>
                                          </p:val>
                                        </p:tav>
                                        <p:tav tm="100000">
                                          <p:val>
                                            <p:strVal val="#ppt_w"/>
                                          </p:val>
                                        </p:tav>
                                      </p:tavLst>
                                    </p:anim>
                                    <p:anim calcmode="lin" valueType="num">
                                      <p:cBhvr>
                                        <p:cTn id="64" dur="1000" fill="hold"/>
                                        <p:tgtEl>
                                          <p:spTgt spid="132"/>
                                        </p:tgtEl>
                                        <p:attrNameLst>
                                          <p:attrName>ppt_h</p:attrName>
                                        </p:attrNameLst>
                                      </p:cBhvr>
                                      <p:tavLst>
                                        <p:tav tm="0">
                                          <p:val>
                                            <p:fltVal val="0"/>
                                          </p:val>
                                        </p:tav>
                                        <p:tav tm="100000">
                                          <p:val>
                                            <p:strVal val="#ppt_h"/>
                                          </p:val>
                                        </p:tav>
                                      </p:tavLst>
                                    </p:anim>
                                    <p:anim calcmode="lin" valueType="num">
                                      <p:cBhvr>
                                        <p:cTn id="65" dur="1000" fill="hold"/>
                                        <p:tgtEl>
                                          <p:spTgt spid="132"/>
                                        </p:tgtEl>
                                        <p:attrNameLst>
                                          <p:attrName>style.rotation</p:attrName>
                                        </p:attrNameLst>
                                      </p:cBhvr>
                                      <p:tavLst>
                                        <p:tav tm="0">
                                          <p:val>
                                            <p:fltVal val="90"/>
                                          </p:val>
                                        </p:tav>
                                        <p:tav tm="100000">
                                          <p:val>
                                            <p:fltVal val="0"/>
                                          </p:val>
                                        </p:tav>
                                      </p:tavLst>
                                    </p:anim>
                                    <p:animEffect transition="in" filter="fade">
                                      <p:cBhvr>
                                        <p:cTn id="66" dur="1000"/>
                                        <p:tgtEl>
                                          <p:spTgt spid="132"/>
                                        </p:tgtEl>
                                      </p:cBhvr>
                                    </p:animEffect>
                                  </p:childTnLst>
                                </p:cTn>
                              </p:par>
                            </p:childTnLst>
                          </p:cTn>
                        </p:par>
                        <p:par>
                          <p:cTn id="67" fill="hold">
                            <p:stCondLst>
                              <p:cond delay="6000"/>
                            </p:stCondLst>
                            <p:childTnLst>
                              <p:par>
                                <p:cTn id="68" presetID="53" presetClass="entr" presetSubtype="16" fill="hold" nodeType="after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500" fill="hold"/>
                                        <p:tgtEl>
                                          <p:spTgt spid="12"/>
                                        </p:tgtEl>
                                        <p:attrNameLst>
                                          <p:attrName>ppt_w</p:attrName>
                                        </p:attrNameLst>
                                      </p:cBhvr>
                                      <p:tavLst>
                                        <p:tav tm="0">
                                          <p:val>
                                            <p:fltVal val="0"/>
                                          </p:val>
                                        </p:tav>
                                        <p:tav tm="100000">
                                          <p:val>
                                            <p:strVal val="#ppt_w"/>
                                          </p:val>
                                        </p:tav>
                                      </p:tavLst>
                                    </p:anim>
                                    <p:anim calcmode="lin" valueType="num">
                                      <p:cBhvr>
                                        <p:cTn id="71" dur="500" fill="hold"/>
                                        <p:tgtEl>
                                          <p:spTgt spid="12"/>
                                        </p:tgtEl>
                                        <p:attrNameLst>
                                          <p:attrName>ppt_h</p:attrName>
                                        </p:attrNameLst>
                                      </p:cBhvr>
                                      <p:tavLst>
                                        <p:tav tm="0">
                                          <p:val>
                                            <p:fltVal val="0"/>
                                          </p:val>
                                        </p:tav>
                                        <p:tav tm="100000">
                                          <p:val>
                                            <p:strVal val="#ppt_h"/>
                                          </p:val>
                                        </p:tav>
                                      </p:tavLst>
                                    </p:anim>
                                    <p:animEffect transition="in" filter="fade">
                                      <p:cBhvr>
                                        <p:cTn id="72" dur="500"/>
                                        <p:tgtEl>
                                          <p:spTgt spid="12"/>
                                        </p:tgtEl>
                                      </p:cBhvr>
                                    </p:animEffect>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animEffect transition="in" filter="fade">
                                      <p:cBhvr>
                                        <p:cTn id="76" dur="500"/>
                                        <p:tgtEl>
                                          <p:spTgt spid="65"/>
                                        </p:tgtEl>
                                      </p:cBhvr>
                                    </p:animEffect>
                                  </p:childTnLst>
                                </p:cTn>
                              </p:par>
                            </p:childTnLst>
                          </p:cTn>
                        </p:par>
                        <p:par>
                          <p:cTn id="77" fill="hold">
                            <p:stCondLst>
                              <p:cond delay="7000"/>
                            </p:stCondLst>
                            <p:childTnLst>
                              <p:par>
                                <p:cTn id="78" presetID="22" presetClass="entr" presetSubtype="8" fill="hold" grpId="0"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wipe(left)">
                                      <p:cBhvr>
                                        <p:cTn id="80" dur="500"/>
                                        <p:tgtEl>
                                          <p:spTgt spid="7"/>
                                        </p:tgtEl>
                                      </p:cBhvr>
                                    </p:animEffect>
                                  </p:childTnLst>
                                </p:cTn>
                              </p:par>
                            </p:childTnLst>
                          </p:cTn>
                        </p:par>
                        <p:par>
                          <p:cTn id="81" fill="hold">
                            <p:stCondLst>
                              <p:cond delay="7500"/>
                            </p:stCondLst>
                            <p:childTnLst>
                              <p:par>
                                <p:cTn id="82" presetID="31" presetClass="entr" presetSubtype="0"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p:cTn id="84" dur="1000" fill="hold"/>
                                        <p:tgtEl>
                                          <p:spTgt spid="28"/>
                                        </p:tgtEl>
                                        <p:attrNameLst>
                                          <p:attrName>ppt_w</p:attrName>
                                        </p:attrNameLst>
                                      </p:cBhvr>
                                      <p:tavLst>
                                        <p:tav tm="0">
                                          <p:val>
                                            <p:fltVal val="0"/>
                                          </p:val>
                                        </p:tav>
                                        <p:tav tm="100000">
                                          <p:val>
                                            <p:strVal val="#ppt_w"/>
                                          </p:val>
                                        </p:tav>
                                      </p:tavLst>
                                    </p:anim>
                                    <p:anim calcmode="lin" valueType="num">
                                      <p:cBhvr>
                                        <p:cTn id="85" dur="1000" fill="hold"/>
                                        <p:tgtEl>
                                          <p:spTgt spid="28"/>
                                        </p:tgtEl>
                                        <p:attrNameLst>
                                          <p:attrName>ppt_h</p:attrName>
                                        </p:attrNameLst>
                                      </p:cBhvr>
                                      <p:tavLst>
                                        <p:tav tm="0">
                                          <p:val>
                                            <p:fltVal val="0"/>
                                          </p:val>
                                        </p:tav>
                                        <p:tav tm="100000">
                                          <p:val>
                                            <p:strVal val="#ppt_h"/>
                                          </p:val>
                                        </p:tav>
                                      </p:tavLst>
                                    </p:anim>
                                    <p:anim calcmode="lin" valueType="num">
                                      <p:cBhvr>
                                        <p:cTn id="86" dur="1000" fill="hold"/>
                                        <p:tgtEl>
                                          <p:spTgt spid="28"/>
                                        </p:tgtEl>
                                        <p:attrNameLst>
                                          <p:attrName>style.rotation</p:attrName>
                                        </p:attrNameLst>
                                      </p:cBhvr>
                                      <p:tavLst>
                                        <p:tav tm="0">
                                          <p:val>
                                            <p:fltVal val="90"/>
                                          </p:val>
                                        </p:tav>
                                        <p:tav tm="100000">
                                          <p:val>
                                            <p:fltVal val="0"/>
                                          </p:val>
                                        </p:tav>
                                      </p:tavLst>
                                    </p:anim>
                                    <p:animEffect transition="in" filter="fade">
                                      <p:cBhvr>
                                        <p:cTn id="87" dur="1000"/>
                                        <p:tgtEl>
                                          <p:spTgt spid="28"/>
                                        </p:tgtEl>
                                      </p:cBhvr>
                                    </p:animEffect>
                                  </p:childTnLst>
                                </p:cTn>
                              </p:par>
                              <p:par>
                                <p:cTn id="88" presetID="31" presetClass="entr" presetSubtype="0" fill="hold" nodeType="withEffect">
                                  <p:stCondLst>
                                    <p:cond delay="0"/>
                                  </p:stCondLst>
                                  <p:childTnLst>
                                    <p:set>
                                      <p:cBhvr>
                                        <p:cTn id="89" dur="1" fill="hold">
                                          <p:stCondLst>
                                            <p:cond delay="0"/>
                                          </p:stCondLst>
                                        </p:cTn>
                                        <p:tgtEl>
                                          <p:spTgt spid="139"/>
                                        </p:tgtEl>
                                        <p:attrNameLst>
                                          <p:attrName>style.visibility</p:attrName>
                                        </p:attrNameLst>
                                      </p:cBhvr>
                                      <p:to>
                                        <p:strVal val="visible"/>
                                      </p:to>
                                    </p:set>
                                    <p:anim calcmode="lin" valueType="num">
                                      <p:cBhvr>
                                        <p:cTn id="90" dur="1000" fill="hold"/>
                                        <p:tgtEl>
                                          <p:spTgt spid="139"/>
                                        </p:tgtEl>
                                        <p:attrNameLst>
                                          <p:attrName>ppt_w</p:attrName>
                                        </p:attrNameLst>
                                      </p:cBhvr>
                                      <p:tavLst>
                                        <p:tav tm="0">
                                          <p:val>
                                            <p:fltVal val="0"/>
                                          </p:val>
                                        </p:tav>
                                        <p:tav tm="100000">
                                          <p:val>
                                            <p:strVal val="#ppt_w"/>
                                          </p:val>
                                        </p:tav>
                                      </p:tavLst>
                                    </p:anim>
                                    <p:anim calcmode="lin" valueType="num">
                                      <p:cBhvr>
                                        <p:cTn id="91" dur="1000" fill="hold"/>
                                        <p:tgtEl>
                                          <p:spTgt spid="139"/>
                                        </p:tgtEl>
                                        <p:attrNameLst>
                                          <p:attrName>ppt_h</p:attrName>
                                        </p:attrNameLst>
                                      </p:cBhvr>
                                      <p:tavLst>
                                        <p:tav tm="0">
                                          <p:val>
                                            <p:fltVal val="0"/>
                                          </p:val>
                                        </p:tav>
                                        <p:tav tm="100000">
                                          <p:val>
                                            <p:strVal val="#ppt_h"/>
                                          </p:val>
                                        </p:tav>
                                      </p:tavLst>
                                    </p:anim>
                                    <p:anim calcmode="lin" valueType="num">
                                      <p:cBhvr>
                                        <p:cTn id="92" dur="1000" fill="hold"/>
                                        <p:tgtEl>
                                          <p:spTgt spid="139"/>
                                        </p:tgtEl>
                                        <p:attrNameLst>
                                          <p:attrName>style.rotation</p:attrName>
                                        </p:attrNameLst>
                                      </p:cBhvr>
                                      <p:tavLst>
                                        <p:tav tm="0">
                                          <p:val>
                                            <p:fltVal val="90"/>
                                          </p:val>
                                        </p:tav>
                                        <p:tav tm="100000">
                                          <p:val>
                                            <p:fltVal val="0"/>
                                          </p:val>
                                        </p:tav>
                                      </p:tavLst>
                                    </p:anim>
                                    <p:animEffect transition="in" filter="fade">
                                      <p:cBhvr>
                                        <p:cTn id="93" dur="1000"/>
                                        <p:tgtEl>
                                          <p:spTgt spid="139"/>
                                        </p:tgtEl>
                                      </p:cBhvr>
                                    </p:animEffect>
                                  </p:childTnLst>
                                </p:cTn>
                              </p:par>
                            </p:childTnLst>
                          </p:cTn>
                        </p:par>
                        <p:par>
                          <p:cTn id="94" fill="hold">
                            <p:stCondLst>
                              <p:cond delay="8500"/>
                            </p:stCondLst>
                            <p:childTnLst>
                              <p:par>
                                <p:cTn id="95" presetID="53" presetClass="entr" presetSubtype="16" fill="hold"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Effect transition="in" filter="fade">
                                      <p:cBhvr>
                                        <p:cTn id="99" dur="500"/>
                                        <p:tgtEl>
                                          <p:spTgt spid="68"/>
                                        </p:tgtEl>
                                      </p:cBhvr>
                                    </p:animEffect>
                                  </p:childTnLst>
                                </p:cTn>
                              </p:par>
                            </p:childTnLst>
                          </p:cTn>
                        </p:par>
                        <p:par>
                          <p:cTn id="100" fill="hold">
                            <p:stCondLst>
                              <p:cond delay="9000"/>
                            </p:stCondLst>
                            <p:childTnLst>
                              <p:par>
                                <p:cTn id="101" presetID="10" presetClass="entr" presetSubtype="0" fill="hold" grpId="0" nodeType="afterEffect">
                                  <p:stCondLst>
                                    <p:cond delay="0"/>
                                  </p:stCondLst>
                                  <p:childTnLst>
                                    <p:set>
                                      <p:cBhvr>
                                        <p:cTn id="102" dur="1" fill="hold">
                                          <p:stCondLst>
                                            <p:cond delay="0"/>
                                          </p:stCondLst>
                                        </p:cTn>
                                        <p:tgtEl>
                                          <p:spTgt spid="76"/>
                                        </p:tgtEl>
                                        <p:attrNameLst>
                                          <p:attrName>style.visibility</p:attrName>
                                        </p:attrNameLst>
                                      </p:cBhvr>
                                      <p:to>
                                        <p:strVal val="visible"/>
                                      </p:to>
                                    </p:set>
                                    <p:animEffect transition="in" filter="fade">
                                      <p:cBhvr>
                                        <p:cTn id="103" dur="500"/>
                                        <p:tgtEl>
                                          <p:spTgt spid="76"/>
                                        </p:tgtEl>
                                      </p:cBhvr>
                                    </p:animEffect>
                                  </p:childTnLst>
                                </p:cTn>
                              </p:par>
                            </p:childTnLst>
                          </p:cTn>
                        </p:par>
                        <p:par>
                          <p:cTn id="104" fill="hold">
                            <p:stCondLst>
                              <p:cond delay="9500"/>
                            </p:stCondLst>
                            <p:childTnLst>
                              <p:par>
                                <p:cTn id="105" presetID="22" presetClass="entr" presetSubtype="8"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wipe(left)">
                                      <p:cBhvr>
                                        <p:cTn id="107" dur="500"/>
                                        <p:tgtEl>
                                          <p:spTgt spid="9"/>
                                        </p:tgtEl>
                                      </p:cBhvr>
                                    </p:animEffect>
                                  </p:childTnLst>
                                </p:cTn>
                              </p:par>
                            </p:childTnLst>
                          </p:cTn>
                        </p:par>
                        <p:par>
                          <p:cTn id="108" fill="hold">
                            <p:stCondLst>
                              <p:cond delay="10000"/>
                            </p:stCondLst>
                            <p:childTnLst>
                              <p:par>
                                <p:cTn id="109" presetID="31" presetClass="entr" presetSubtype="0" fill="hold" grpId="0" nodeType="after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p:cTn id="111" dur="1000" fill="hold"/>
                                        <p:tgtEl>
                                          <p:spTgt spid="41"/>
                                        </p:tgtEl>
                                        <p:attrNameLst>
                                          <p:attrName>ppt_w</p:attrName>
                                        </p:attrNameLst>
                                      </p:cBhvr>
                                      <p:tavLst>
                                        <p:tav tm="0">
                                          <p:val>
                                            <p:fltVal val="0"/>
                                          </p:val>
                                        </p:tav>
                                        <p:tav tm="100000">
                                          <p:val>
                                            <p:strVal val="#ppt_w"/>
                                          </p:val>
                                        </p:tav>
                                      </p:tavLst>
                                    </p:anim>
                                    <p:anim calcmode="lin" valueType="num">
                                      <p:cBhvr>
                                        <p:cTn id="112" dur="1000" fill="hold"/>
                                        <p:tgtEl>
                                          <p:spTgt spid="41"/>
                                        </p:tgtEl>
                                        <p:attrNameLst>
                                          <p:attrName>ppt_h</p:attrName>
                                        </p:attrNameLst>
                                      </p:cBhvr>
                                      <p:tavLst>
                                        <p:tav tm="0">
                                          <p:val>
                                            <p:fltVal val="0"/>
                                          </p:val>
                                        </p:tav>
                                        <p:tav tm="100000">
                                          <p:val>
                                            <p:strVal val="#ppt_h"/>
                                          </p:val>
                                        </p:tav>
                                      </p:tavLst>
                                    </p:anim>
                                    <p:anim calcmode="lin" valueType="num">
                                      <p:cBhvr>
                                        <p:cTn id="113" dur="1000" fill="hold"/>
                                        <p:tgtEl>
                                          <p:spTgt spid="41"/>
                                        </p:tgtEl>
                                        <p:attrNameLst>
                                          <p:attrName>style.rotation</p:attrName>
                                        </p:attrNameLst>
                                      </p:cBhvr>
                                      <p:tavLst>
                                        <p:tav tm="0">
                                          <p:val>
                                            <p:fltVal val="90"/>
                                          </p:val>
                                        </p:tav>
                                        <p:tav tm="100000">
                                          <p:val>
                                            <p:fltVal val="0"/>
                                          </p:val>
                                        </p:tav>
                                      </p:tavLst>
                                    </p:anim>
                                    <p:animEffect transition="in" filter="fade">
                                      <p:cBhvr>
                                        <p:cTn id="114" dur="1000"/>
                                        <p:tgtEl>
                                          <p:spTgt spid="41"/>
                                        </p:tgtEl>
                                      </p:cBhvr>
                                    </p:animEffect>
                                  </p:childTnLst>
                                </p:cTn>
                              </p:par>
                              <p:par>
                                <p:cTn id="115" presetID="31" presetClass="entr" presetSubtype="0" fill="hold" nodeType="withEffect">
                                  <p:stCondLst>
                                    <p:cond delay="0"/>
                                  </p:stCondLst>
                                  <p:childTnLst>
                                    <p:set>
                                      <p:cBhvr>
                                        <p:cTn id="116" dur="1" fill="hold">
                                          <p:stCondLst>
                                            <p:cond delay="0"/>
                                          </p:stCondLst>
                                        </p:cTn>
                                        <p:tgtEl>
                                          <p:spTgt spid="138"/>
                                        </p:tgtEl>
                                        <p:attrNameLst>
                                          <p:attrName>style.visibility</p:attrName>
                                        </p:attrNameLst>
                                      </p:cBhvr>
                                      <p:to>
                                        <p:strVal val="visible"/>
                                      </p:to>
                                    </p:set>
                                    <p:anim calcmode="lin" valueType="num">
                                      <p:cBhvr>
                                        <p:cTn id="117" dur="1000" fill="hold"/>
                                        <p:tgtEl>
                                          <p:spTgt spid="138"/>
                                        </p:tgtEl>
                                        <p:attrNameLst>
                                          <p:attrName>ppt_w</p:attrName>
                                        </p:attrNameLst>
                                      </p:cBhvr>
                                      <p:tavLst>
                                        <p:tav tm="0">
                                          <p:val>
                                            <p:fltVal val="0"/>
                                          </p:val>
                                        </p:tav>
                                        <p:tav tm="100000">
                                          <p:val>
                                            <p:strVal val="#ppt_w"/>
                                          </p:val>
                                        </p:tav>
                                      </p:tavLst>
                                    </p:anim>
                                    <p:anim calcmode="lin" valueType="num">
                                      <p:cBhvr>
                                        <p:cTn id="118" dur="1000" fill="hold"/>
                                        <p:tgtEl>
                                          <p:spTgt spid="138"/>
                                        </p:tgtEl>
                                        <p:attrNameLst>
                                          <p:attrName>ppt_h</p:attrName>
                                        </p:attrNameLst>
                                      </p:cBhvr>
                                      <p:tavLst>
                                        <p:tav tm="0">
                                          <p:val>
                                            <p:fltVal val="0"/>
                                          </p:val>
                                        </p:tav>
                                        <p:tav tm="100000">
                                          <p:val>
                                            <p:strVal val="#ppt_h"/>
                                          </p:val>
                                        </p:tav>
                                      </p:tavLst>
                                    </p:anim>
                                    <p:anim calcmode="lin" valueType="num">
                                      <p:cBhvr>
                                        <p:cTn id="119" dur="1000" fill="hold"/>
                                        <p:tgtEl>
                                          <p:spTgt spid="138"/>
                                        </p:tgtEl>
                                        <p:attrNameLst>
                                          <p:attrName>style.rotation</p:attrName>
                                        </p:attrNameLst>
                                      </p:cBhvr>
                                      <p:tavLst>
                                        <p:tav tm="0">
                                          <p:val>
                                            <p:fltVal val="90"/>
                                          </p:val>
                                        </p:tav>
                                        <p:tav tm="100000">
                                          <p:val>
                                            <p:fltVal val="0"/>
                                          </p:val>
                                        </p:tav>
                                      </p:tavLst>
                                    </p:anim>
                                    <p:animEffect transition="in" filter="fade">
                                      <p:cBhvr>
                                        <p:cTn id="120" dur="1000"/>
                                        <p:tgtEl>
                                          <p:spTgt spid="138"/>
                                        </p:tgtEl>
                                      </p:cBhvr>
                                    </p:animEffect>
                                  </p:childTnLst>
                                </p:cTn>
                              </p:par>
                            </p:childTnLst>
                          </p:cTn>
                        </p:par>
                        <p:par>
                          <p:cTn id="121" fill="hold">
                            <p:stCondLst>
                              <p:cond delay="11000"/>
                            </p:stCondLst>
                            <p:childTnLst>
                              <p:par>
                                <p:cTn id="122" presetID="53" presetClass="entr" presetSubtype="16" fill="hold" nodeType="afterEffect">
                                  <p:stCondLst>
                                    <p:cond delay="0"/>
                                  </p:stCondLst>
                                  <p:childTnLst>
                                    <p:set>
                                      <p:cBhvr>
                                        <p:cTn id="123" dur="1" fill="hold">
                                          <p:stCondLst>
                                            <p:cond delay="0"/>
                                          </p:stCondLst>
                                        </p:cTn>
                                        <p:tgtEl>
                                          <p:spTgt spid="72"/>
                                        </p:tgtEl>
                                        <p:attrNameLst>
                                          <p:attrName>style.visibility</p:attrName>
                                        </p:attrNameLst>
                                      </p:cBhvr>
                                      <p:to>
                                        <p:strVal val="visible"/>
                                      </p:to>
                                    </p:set>
                                    <p:anim calcmode="lin" valueType="num">
                                      <p:cBhvr>
                                        <p:cTn id="124" dur="500" fill="hold"/>
                                        <p:tgtEl>
                                          <p:spTgt spid="72"/>
                                        </p:tgtEl>
                                        <p:attrNameLst>
                                          <p:attrName>ppt_w</p:attrName>
                                        </p:attrNameLst>
                                      </p:cBhvr>
                                      <p:tavLst>
                                        <p:tav tm="0">
                                          <p:val>
                                            <p:fltVal val="0"/>
                                          </p:val>
                                        </p:tav>
                                        <p:tav tm="100000">
                                          <p:val>
                                            <p:strVal val="#ppt_w"/>
                                          </p:val>
                                        </p:tav>
                                      </p:tavLst>
                                    </p:anim>
                                    <p:anim calcmode="lin" valueType="num">
                                      <p:cBhvr>
                                        <p:cTn id="125" dur="500" fill="hold"/>
                                        <p:tgtEl>
                                          <p:spTgt spid="72"/>
                                        </p:tgtEl>
                                        <p:attrNameLst>
                                          <p:attrName>ppt_h</p:attrName>
                                        </p:attrNameLst>
                                      </p:cBhvr>
                                      <p:tavLst>
                                        <p:tav tm="0">
                                          <p:val>
                                            <p:fltVal val="0"/>
                                          </p:val>
                                        </p:tav>
                                        <p:tav tm="100000">
                                          <p:val>
                                            <p:strVal val="#ppt_h"/>
                                          </p:val>
                                        </p:tav>
                                      </p:tavLst>
                                    </p:anim>
                                    <p:animEffect transition="in" filter="fade">
                                      <p:cBhvr>
                                        <p:cTn id="126" dur="500"/>
                                        <p:tgtEl>
                                          <p:spTgt spid="72"/>
                                        </p:tgtEl>
                                      </p:cBhvr>
                                    </p:animEffect>
                                  </p:childTnLst>
                                </p:cTn>
                              </p:par>
                            </p:childTnLst>
                          </p:cTn>
                        </p:par>
                        <p:par>
                          <p:cTn id="127" fill="hold">
                            <p:stCondLst>
                              <p:cond delay="11500"/>
                            </p:stCondLst>
                            <p:childTnLst>
                              <p:par>
                                <p:cTn id="128" presetID="10" presetClass="entr" presetSubtype="0" fill="hold" grpId="0" nodeType="afterEffect">
                                  <p:stCondLst>
                                    <p:cond delay="0"/>
                                  </p:stCondLst>
                                  <p:childTnLst>
                                    <p:set>
                                      <p:cBhvr>
                                        <p:cTn id="129" dur="1" fill="hold">
                                          <p:stCondLst>
                                            <p:cond delay="0"/>
                                          </p:stCondLst>
                                        </p:cTn>
                                        <p:tgtEl>
                                          <p:spTgt spid="67"/>
                                        </p:tgtEl>
                                        <p:attrNameLst>
                                          <p:attrName>style.visibility</p:attrName>
                                        </p:attrNameLst>
                                      </p:cBhvr>
                                      <p:to>
                                        <p:strVal val="visible"/>
                                      </p:to>
                                    </p:set>
                                    <p:animEffect transition="in" filter="fade">
                                      <p:cBhvr>
                                        <p:cTn id="130" dur="500"/>
                                        <p:tgtEl>
                                          <p:spTgt spid="67"/>
                                        </p:tgtEl>
                                      </p:cBhvr>
                                    </p:animEffect>
                                  </p:childTnLst>
                                </p:cTn>
                              </p:par>
                            </p:childTnLst>
                          </p:cTn>
                        </p:par>
                        <p:par>
                          <p:cTn id="131" fill="hold">
                            <p:stCondLst>
                              <p:cond delay="12000"/>
                            </p:stCondLst>
                            <p:childTnLst>
                              <p:par>
                                <p:cTn id="132" presetID="22" presetClass="entr" presetSubtype="8" fill="hold" grpId="0" nodeType="afterEffect">
                                  <p:stCondLst>
                                    <p:cond delay="0"/>
                                  </p:stCondLst>
                                  <p:childTnLst>
                                    <p:set>
                                      <p:cBhvr>
                                        <p:cTn id="133" dur="1" fill="hold">
                                          <p:stCondLst>
                                            <p:cond delay="0"/>
                                          </p:stCondLst>
                                        </p:cTn>
                                        <p:tgtEl>
                                          <p:spTgt spid="10"/>
                                        </p:tgtEl>
                                        <p:attrNameLst>
                                          <p:attrName>style.visibility</p:attrName>
                                        </p:attrNameLst>
                                      </p:cBhvr>
                                      <p:to>
                                        <p:strVal val="visible"/>
                                      </p:to>
                                    </p:set>
                                    <p:animEffect transition="in" filter="wipe(left)">
                                      <p:cBhvr>
                                        <p:cTn id="134" dur="500"/>
                                        <p:tgtEl>
                                          <p:spTgt spid="10"/>
                                        </p:tgtEl>
                                      </p:cBhvr>
                                    </p:animEffect>
                                  </p:childTnLst>
                                </p:cTn>
                              </p:par>
                            </p:childTnLst>
                          </p:cTn>
                        </p:par>
                        <p:par>
                          <p:cTn id="135" fill="hold">
                            <p:stCondLst>
                              <p:cond delay="12500"/>
                            </p:stCondLst>
                            <p:childTnLst>
                              <p:par>
                                <p:cTn id="136" presetID="31" presetClass="entr" presetSubtype="0" fill="hold" grpId="0" nodeType="afterEffect">
                                  <p:stCondLst>
                                    <p:cond delay="0"/>
                                  </p:stCondLst>
                                  <p:childTnLst>
                                    <p:set>
                                      <p:cBhvr>
                                        <p:cTn id="137" dur="1" fill="hold">
                                          <p:stCondLst>
                                            <p:cond delay="0"/>
                                          </p:stCondLst>
                                        </p:cTn>
                                        <p:tgtEl>
                                          <p:spTgt spid="44"/>
                                        </p:tgtEl>
                                        <p:attrNameLst>
                                          <p:attrName>style.visibility</p:attrName>
                                        </p:attrNameLst>
                                      </p:cBhvr>
                                      <p:to>
                                        <p:strVal val="visible"/>
                                      </p:to>
                                    </p:set>
                                    <p:anim calcmode="lin" valueType="num">
                                      <p:cBhvr>
                                        <p:cTn id="138" dur="1000" fill="hold"/>
                                        <p:tgtEl>
                                          <p:spTgt spid="44"/>
                                        </p:tgtEl>
                                        <p:attrNameLst>
                                          <p:attrName>ppt_w</p:attrName>
                                        </p:attrNameLst>
                                      </p:cBhvr>
                                      <p:tavLst>
                                        <p:tav tm="0">
                                          <p:val>
                                            <p:fltVal val="0"/>
                                          </p:val>
                                        </p:tav>
                                        <p:tav tm="100000">
                                          <p:val>
                                            <p:strVal val="#ppt_w"/>
                                          </p:val>
                                        </p:tav>
                                      </p:tavLst>
                                    </p:anim>
                                    <p:anim calcmode="lin" valueType="num">
                                      <p:cBhvr>
                                        <p:cTn id="139" dur="1000" fill="hold"/>
                                        <p:tgtEl>
                                          <p:spTgt spid="44"/>
                                        </p:tgtEl>
                                        <p:attrNameLst>
                                          <p:attrName>ppt_h</p:attrName>
                                        </p:attrNameLst>
                                      </p:cBhvr>
                                      <p:tavLst>
                                        <p:tav tm="0">
                                          <p:val>
                                            <p:fltVal val="0"/>
                                          </p:val>
                                        </p:tav>
                                        <p:tav tm="100000">
                                          <p:val>
                                            <p:strVal val="#ppt_h"/>
                                          </p:val>
                                        </p:tav>
                                      </p:tavLst>
                                    </p:anim>
                                    <p:anim calcmode="lin" valueType="num">
                                      <p:cBhvr>
                                        <p:cTn id="140" dur="1000" fill="hold"/>
                                        <p:tgtEl>
                                          <p:spTgt spid="44"/>
                                        </p:tgtEl>
                                        <p:attrNameLst>
                                          <p:attrName>style.rotation</p:attrName>
                                        </p:attrNameLst>
                                      </p:cBhvr>
                                      <p:tavLst>
                                        <p:tav tm="0">
                                          <p:val>
                                            <p:fltVal val="90"/>
                                          </p:val>
                                        </p:tav>
                                        <p:tav tm="100000">
                                          <p:val>
                                            <p:fltVal val="0"/>
                                          </p:val>
                                        </p:tav>
                                      </p:tavLst>
                                    </p:anim>
                                    <p:animEffect transition="in" filter="fade">
                                      <p:cBhvr>
                                        <p:cTn id="141" dur="1000"/>
                                        <p:tgtEl>
                                          <p:spTgt spid="44"/>
                                        </p:tgtEl>
                                      </p:cBhvr>
                                    </p:animEffect>
                                  </p:childTnLst>
                                </p:cTn>
                              </p:par>
                              <p:par>
                                <p:cTn id="142" presetID="31" presetClass="entr" presetSubtype="0" fill="hold" nodeType="withEffect">
                                  <p:stCondLst>
                                    <p:cond delay="0"/>
                                  </p:stCondLst>
                                  <p:childTnLst>
                                    <p:set>
                                      <p:cBhvr>
                                        <p:cTn id="143" dur="1" fill="hold">
                                          <p:stCondLst>
                                            <p:cond delay="0"/>
                                          </p:stCondLst>
                                        </p:cTn>
                                        <p:tgtEl>
                                          <p:spTgt spid="141"/>
                                        </p:tgtEl>
                                        <p:attrNameLst>
                                          <p:attrName>style.visibility</p:attrName>
                                        </p:attrNameLst>
                                      </p:cBhvr>
                                      <p:to>
                                        <p:strVal val="visible"/>
                                      </p:to>
                                    </p:set>
                                    <p:anim calcmode="lin" valueType="num">
                                      <p:cBhvr>
                                        <p:cTn id="144" dur="1000" fill="hold"/>
                                        <p:tgtEl>
                                          <p:spTgt spid="141"/>
                                        </p:tgtEl>
                                        <p:attrNameLst>
                                          <p:attrName>ppt_w</p:attrName>
                                        </p:attrNameLst>
                                      </p:cBhvr>
                                      <p:tavLst>
                                        <p:tav tm="0">
                                          <p:val>
                                            <p:fltVal val="0"/>
                                          </p:val>
                                        </p:tav>
                                        <p:tav tm="100000">
                                          <p:val>
                                            <p:strVal val="#ppt_w"/>
                                          </p:val>
                                        </p:tav>
                                      </p:tavLst>
                                    </p:anim>
                                    <p:anim calcmode="lin" valueType="num">
                                      <p:cBhvr>
                                        <p:cTn id="145" dur="1000" fill="hold"/>
                                        <p:tgtEl>
                                          <p:spTgt spid="141"/>
                                        </p:tgtEl>
                                        <p:attrNameLst>
                                          <p:attrName>ppt_h</p:attrName>
                                        </p:attrNameLst>
                                      </p:cBhvr>
                                      <p:tavLst>
                                        <p:tav tm="0">
                                          <p:val>
                                            <p:fltVal val="0"/>
                                          </p:val>
                                        </p:tav>
                                        <p:tav tm="100000">
                                          <p:val>
                                            <p:strVal val="#ppt_h"/>
                                          </p:val>
                                        </p:tav>
                                      </p:tavLst>
                                    </p:anim>
                                    <p:anim calcmode="lin" valueType="num">
                                      <p:cBhvr>
                                        <p:cTn id="146" dur="1000" fill="hold"/>
                                        <p:tgtEl>
                                          <p:spTgt spid="141"/>
                                        </p:tgtEl>
                                        <p:attrNameLst>
                                          <p:attrName>style.rotation</p:attrName>
                                        </p:attrNameLst>
                                      </p:cBhvr>
                                      <p:tavLst>
                                        <p:tav tm="0">
                                          <p:val>
                                            <p:fltVal val="90"/>
                                          </p:val>
                                        </p:tav>
                                        <p:tav tm="100000">
                                          <p:val>
                                            <p:fltVal val="0"/>
                                          </p:val>
                                        </p:tav>
                                      </p:tavLst>
                                    </p:anim>
                                    <p:animEffect transition="in" filter="fade">
                                      <p:cBhvr>
                                        <p:cTn id="147" dur="1000"/>
                                        <p:tgtEl>
                                          <p:spTgt spid="141"/>
                                        </p:tgtEl>
                                      </p:cBhvr>
                                    </p:animEffect>
                                  </p:childTnLst>
                                </p:cTn>
                              </p:par>
                            </p:childTnLst>
                          </p:cTn>
                        </p:par>
                        <p:par>
                          <p:cTn id="148" fill="hold">
                            <p:stCondLst>
                              <p:cond delay="13500"/>
                            </p:stCondLst>
                            <p:childTnLst>
                              <p:par>
                                <p:cTn id="149" presetID="53" presetClass="entr" presetSubtype="16" fill="hold" nodeType="afterEffect">
                                  <p:stCondLst>
                                    <p:cond delay="0"/>
                                  </p:stCondLst>
                                  <p:childTnLst>
                                    <p:set>
                                      <p:cBhvr>
                                        <p:cTn id="150" dur="1" fill="hold">
                                          <p:stCondLst>
                                            <p:cond delay="0"/>
                                          </p:stCondLst>
                                        </p:cTn>
                                        <p:tgtEl>
                                          <p:spTgt spid="77"/>
                                        </p:tgtEl>
                                        <p:attrNameLst>
                                          <p:attrName>style.visibility</p:attrName>
                                        </p:attrNameLst>
                                      </p:cBhvr>
                                      <p:to>
                                        <p:strVal val="visible"/>
                                      </p:to>
                                    </p:set>
                                    <p:anim calcmode="lin" valueType="num">
                                      <p:cBhvr>
                                        <p:cTn id="151" dur="500" fill="hold"/>
                                        <p:tgtEl>
                                          <p:spTgt spid="77"/>
                                        </p:tgtEl>
                                        <p:attrNameLst>
                                          <p:attrName>ppt_w</p:attrName>
                                        </p:attrNameLst>
                                      </p:cBhvr>
                                      <p:tavLst>
                                        <p:tav tm="0">
                                          <p:val>
                                            <p:fltVal val="0"/>
                                          </p:val>
                                        </p:tav>
                                        <p:tav tm="100000">
                                          <p:val>
                                            <p:strVal val="#ppt_w"/>
                                          </p:val>
                                        </p:tav>
                                      </p:tavLst>
                                    </p:anim>
                                    <p:anim calcmode="lin" valueType="num">
                                      <p:cBhvr>
                                        <p:cTn id="152" dur="500" fill="hold"/>
                                        <p:tgtEl>
                                          <p:spTgt spid="77"/>
                                        </p:tgtEl>
                                        <p:attrNameLst>
                                          <p:attrName>ppt_h</p:attrName>
                                        </p:attrNameLst>
                                      </p:cBhvr>
                                      <p:tavLst>
                                        <p:tav tm="0">
                                          <p:val>
                                            <p:fltVal val="0"/>
                                          </p:val>
                                        </p:tav>
                                        <p:tav tm="100000">
                                          <p:val>
                                            <p:strVal val="#ppt_h"/>
                                          </p:val>
                                        </p:tav>
                                      </p:tavLst>
                                    </p:anim>
                                    <p:animEffect transition="in" filter="fade">
                                      <p:cBhvr>
                                        <p:cTn id="153" dur="500"/>
                                        <p:tgtEl>
                                          <p:spTgt spid="77"/>
                                        </p:tgtEl>
                                      </p:cBhvr>
                                    </p:animEffect>
                                  </p:childTnLst>
                                </p:cTn>
                              </p:par>
                            </p:childTnLst>
                          </p:cTn>
                        </p:par>
                        <p:par>
                          <p:cTn id="154" fill="hold">
                            <p:stCondLst>
                              <p:cond delay="14000"/>
                            </p:stCondLst>
                            <p:childTnLst>
                              <p:par>
                                <p:cTn id="155" presetID="10" presetClass="entr" presetSubtype="0" fill="hold" grpId="0" nodeType="afterEffect">
                                  <p:stCondLst>
                                    <p:cond delay="0"/>
                                  </p:stCondLst>
                                  <p:childTnLst>
                                    <p:set>
                                      <p:cBhvr>
                                        <p:cTn id="156" dur="1" fill="hold">
                                          <p:stCondLst>
                                            <p:cond delay="0"/>
                                          </p:stCondLst>
                                        </p:cTn>
                                        <p:tgtEl>
                                          <p:spTgt spid="69"/>
                                        </p:tgtEl>
                                        <p:attrNameLst>
                                          <p:attrName>style.visibility</p:attrName>
                                        </p:attrNameLst>
                                      </p:cBhvr>
                                      <p:to>
                                        <p:strVal val="visible"/>
                                      </p:to>
                                    </p:set>
                                    <p:animEffect transition="in" filter="fade">
                                      <p:cBhvr>
                                        <p:cTn id="157" dur="500"/>
                                        <p:tgtEl>
                                          <p:spTgt spid="69"/>
                                        </p:tgtEl>
                                      </p:cBhvr>
                                    </p:animEffect>
                                  </p:childTnLst>
                                </p:cTn>
                              </p:par>
                            </p:childTnLst>
                          </p:cTn>
                        </p:par>
                        <p:par>
                          <p:cTn id="158" fill="hold">
                            <p:stCondLst>
                              <p:cond delay="14500"/>
                            </p:stCondLst>
                            <p:childTnLst>
                              <p:par>
                                <p:cTn id="159" presetID="22" presetClass="entr" presetSubtype="8" fill="hold" grpId="0" nodeType="afterEffect">
                                  <p:stCondLst>
                                    <p:cond delay="0"/>
                                  </p:stCondLst>
                                  <p:childTnLst>
                                    <p:set>
                                      <p:cBhvr>
                                        <p:cTn id="160" dur="1" fill="hold">
                                          <p:stCondLst>
                                            <p:cond delay="0"/>
                                          </p:stCondLst>
                                        </p:cTn>
                                        <p:tgtEl>
                                          <p:spTgt spid="11"/>
                                        </p:tgtEl>
                                        <p:attrNameLst>
                                          <p:attrName>style.visibility</p:attrName>
                                        </p:attrNameLst>
                                      </p:cBhvr>
                                      <p:to>
                                        <p:strVal val="visible"/>
                                      </p:to>
                                    </p:set>
                                    <p:animEffect transition="in" filter="wipe(left)">
                                      <p:cBhvr>
                                        <p:cTn id="161" dur="500"/>
                                        <p:tgtEl>
                                          <p:spTgt spid="11"/>
                                        </p:tgtEl>
                                      </p:cBhvr>
                                    </p:animEffect>
                                  </p:childTnLst>
                                </p:cTn>
                              </p:par>
                            </p:childTnLst>
                          </p:cTn>
                        </p:par>
                        <p:par>
                          <p:cTn id="162" fill="hold">
                            <p:stCondLst>
                              <p:cond delay="15000"/>
                            </p:stCondLst>
                            <p:childTnLst>
                              <p:par>
                                <p:cTn id="163" presetID="31" presetClass="entr" presetSubtype="0" fill="hold" grpId="0" nodeType="afterEffect">
                                  <p:stCondLst>
                                    <p:cond delay="0"/>
                                  </p:stCondLst>
                                  <p:childTnLst>
                                    <p:set>
                                      <p:cBhvr>
                                        <p:cTn id="164" dur="1" fill="hold">
                                          <p:stCondLst>
                                            <p:cond delay="0"/>
                                          </p:stCondLst>
                                        </p:cTn>
                                        <p:tgtEl>
                                          <p:spTgt spid="47"/>
                                        </p:tgtEl>
                                        <p:attrNameLst>
                                          <p:attrName>style.visibility</p:attrName>
                                        </p:attrNameLst>
                                      </p:cBhvr>
                                      <p:to>
                                        <p:strVal val="visible"/>
                                      </p:to>
                                    </p:set>
                                    <p:anim calcmode="lin" valueType="num">
                                      <p:cBhvr>
                                        <p:cTn id="165" dur="1000" fill="hold"/>
                                        <p:tgtEl>
                                          <p:spTgt spid="47"/>
                                        </p:tgtEl>
                                        <p:attrNameLst>
                                          <p:attrName>ppt_w</p:attrName>
                                        </p:attrNameLst>
                                      </p:cBhvr>
                                      <p:tavLst>
                                        <p:tav tm="0">
                                          <p:val>
                                            <p:fltVal val="0"/>
                                          </p:val>
                                        </p:tav>
                                        <p:tav tm="100000">
                                          <p:val>
                                            <p:strVal val="#ppt_w"/>
                                          </p:val>
                                        </p:tav>
                                      </p:tavLst>
                                    </p:anim>
                                    <p:anim calcmode="lin" valueType="num">
                                      <p:cBhvr>
                                        <p:cTn id="166" dur="1000" fill="hold"/>
                                        <p:tgtEl>
                                          <p:spTgt spid="47"/>
                                        </p:tgtEl>
                                        <p:attrNameLst>
                                          <p:attrName>ppt_h</p:attrName>
                                        </p:attrNameLst>
                                      </p:cBhvr>
                                      <p:tavLst>
                                        <p:tav tm="0">
                                          <p:val>
                                            <p:fltVal val="0"/>
                                          </p:val>
                                        </p:tav>
                                        <p:tav tm="100000">
                                          <p:val>
                                            <p:strVal val="#ppt_h"/>
                                          </p:val>
                                        </p:tav>
                                      </p:tavLst>
                                    </p:anim>
                                    <p:anim calcmode="lin" valueType="num">
                                      <p:cBhvr>
                                        <p:cTn id="167" dur="1000" fill="hold"/>
                                        <p:tgtEl>
                                          <p:spTgt spid="47"/>
                                        </p:tgtEl>
                                        <p:attrNameLst>
                                          <p:attrName>style.rotation</p:attrName>
                                        </p:attrNameLst>
                                      </p:cBhvr>
                                      <p:tavLst>
                                        <p:tav tm="0">
                                          <p:val>
                                            <p:fltVal val="90"/>
                                          </p:val>
                                        </p:tav>
                                        <p:tav tm="100000">
                                          <p:val>
                                            <p:fltVal val="0"/>
                                          </p:val>
                                        </p:tav>
                                      </p:tavLst>
                                    </p:anim>
                                    <p:animEffect transition="in" filter="fade">
                                      <p:cBhvr>
                                        <p:cTn id="168" dur="1000"/>
                                        <p:tgtEl>
                                          <p:spTgt spid="47"/>
                                        </p:tgtEl>
                                      </p:cBhvr>
                                    </p:animEffect>
                                  </p:childTnLst>
                                </p:cTn>
                              </p:par>
                              <p:par>
                                <p:cTn id="169" presetID="31" presetClass="entr" presetSubtype="0" fill="hold" nodeType="withEffect">
                                  <p:stCondLst>
                                    <p:cond delay="0"/>
                                  </p:stCondLst>
                                  <p:childTnLst>
                                    <p:set>
                                      <p:cBhvr>
                                        <p:cTn id="170" dur="1" fill="hold">
                                          <p:stCondLst>
                                            <p:cond delay="0"/>
                                          </p:stCondLst>
                                        </p:cTn>
                                        <p:tgtEl>
                                          <p:spTgt spid="140"/>
                                        </p:tgtEl>
                                        <p:attrNameLst>
                                          <p:attrName>style.visibility</p:attrName>
                                        </p:attrNameLst>
                                      </p:cBhvr>
                                      <p:to>
                                        <p:strVal val="visible"/>
                                      </p:to>
                                    </p:set>
                                    <p:anim calcmode="lin" valueType="num">
                                      <p:cBhvr>
                                        <p:cTn id="171" dur="1000" fill="hold"/>
                                        <p:tgtEl>
                                          <p:spTgt spid="140"/>
                                        </p:tgtEl>
                                        <p:attrNameLst>
                                          <p:attrName>ppt_w</p:attrName>
                                        </p:attrNameLst>
                                      </p:cBhvr>
                                      <p:tavLst>
                                        <p:tav tm="0">
                                          <p:val>
                                            <p:fltVal val="0"/>
                                          </p:val>
                                        </p:tav>
                                        <p:tav tm="100000">
                                          <p:val>
                                            <p:strVal val="#ppt_w"/>
                                          </p:val>
                                        </p:tav>
                                      </p:tavLst>
                                    </p:anim>
                                    <p:anim calcmode="lin" valueType="num">
                                      <p:cBhvr>
                                        <p:cTn id="172" dur="1000" fill="hold"/>
                                        <p:tgtEl>
                                          <p:spTgt spid="140"/>
                                        </p:tgtEl>
                                        <p:attrNameLst>
                                          <p:attrName>ppt_h</p:attrName>
                                        </p:attrNameLst>
                                      </p:cBhvr>
                                      <p:tavLst>
                                        <p:tav tm="0">
                                          <p:val>
                                            <p:fltVal val="0"/>
                                          </p:val>
                                        </p:tav>
                                        <p:tav tm="100000">
                                          <p:val>
                                            <p:strVal val="#ppt_h"/>
                                          </p:val>
                                        </p:tav>
                                      </p:tavLst>
                                    </p:anim>
                                    <p:anim calcmode="lin" valueType="num">
                                      <p:cBhvr>
                                        <p:cTn id="173" dur="1000" fill="hold"/>
                                        <p:tgtEl>
                                          <p:spTgt spid="140"/>
                                        </p:tgtEl>
                                        <p:attrNameLst>
                                          <p:attrName>style.rotation</p:attrName>
                                        </p:attrNameLst>
                                      </p:cBhvr>
                                      <p:tavLst>
                                        <p:tav tm="0">
                                          <p:val>
                                            <p:fltVal val="90"/>
                                          </p:val>
                                        </p:tav>
                                        <p:tav tm="100000">
                                          <p:val>
                                            <p:fltVal val="0"/>
                                          </p:val>
                                        </p:tav>
                                      </p:tavLst>
                                    </p:anim>
                                    <p:animEffect transition="in" filter="fade">
                                      <p:cBhvr>
                                        <p:cTn id="174" dur="1000"/>
                                        <p:tgtEl>
                                          <p:spTgt spid="140"/>
                                        </p:tgtEl>
                                      </p:cBhvr>
                                    </p:animEffect>
                                  </p:childTnLst>
                                </p:cTn>
                              </p:par>
                            </p:childTnLst>
                          </p:cTn>
                        </p:par>
                        <p:par>
                          <p:cTn id="175" fill="hold">
                            <p:stCondLst>
                              <p:cond delay="16000"/>
                            </p:stCondLst>
                            <p:childTnLst>
                              <p:par>
                                <p:cTn id="176" presetID="53" presetClass="entr" presetSubtype="16" fill="hold" nodeType="afterEffect">
                                  <p:stCondLst>
                                    <p:cond delay="0"/>
                                  </p:stCondLst>
                                  <p:childTnLst>
                                    <p:set>
                                      <p:cBhvr>
                                        <p:cTn id="177" dur="1" fill="hold">
                                          <p:stCondLst>
                                            <p:cond delay="0"/>
                                          </p:stCondLst>
                                        </p:cTn>
                                        <p:tgtEl>
                                          <p:spTgt spid="80"/>
                                        </p:tgtEl>
                                        <p:attrNameLst>
                                          <p:attrName>style.visibility</p:attrName>
                                        </p:attrNameLst>
                                      </p:cBhvr>
                                      <p:to>
                                        <p:strVal val="visible"/>
                                      </p:to>
                                    </p:set>
                                    <p:anim calcmode="lin" valueType="num">
                                      <p:cBhvr>
                                        <p:cTn id="178" dur="500" fill="hold"/>
                                        <p:tgtEl>
                                          <p:spTgt spid="80"/>
                                        </p:tgtEl>
                                        <p:attrNameLst>
                                          <p:attrName>ppt_w</p:attrName>
                                        </p:attrNameLst>
                                      </p:cBhvr>
                                      <p:tavLst>
                                        <p:tav tm="0">
                                          <p:val>
                                            <p:fltVal val="0"/>
                                          </p:val>
                                        </p:tav>
                                        <p:tav tm="100000">
                                          <p:val>
                                            <p:strVal val="#ppt_w"/>
                                          </p:val>
                                        </p:tav>
                                      </p:tavLst>
                                    </p:anim>
                                    <p:anim calcmode="lin" valueType="num">
                                      <p:cBhvr>
                                        <p:cTn id="179" dur="500" fill="hold"/>
                                        <p:tgtEl>
                                          <p:spTgt spid="80"/>
                                        </p:tgtEl>
                                        <p:attrNameLst>
                                          <p:attrName>ppt_h</p:attrName>
                                        </p:attrNameLst>
                                      </p:cBhvr>
                                      <p:tavLst>
                                        <p:tav tm="0">
                                          <p:val>
                                            <p:fltVal val="0"/>
                                          </p:val>
                                        </p:tav>
                                        <p:tav tm="100000">
                                          <p:val>
                                            <p:strVal val="#ppt_h"/>
                                          </p:val>
                                        </p:tav>
                                      </p:tavLst>
                                    </p:anim>
                                    <p:animEffect transition="in" filter="fade">
                                      <p:cBhvr>
                                        <p:cTn id="180" dur="500"/>
                                        <p:tgtEl>
                                          <p:spTgt spid="80"/>
                                        </p:tgtEl>
                                      </p:cBhvr>
                                    </p:animEffect>
                                  </p:childTnLst>
                                </p:cTn>
                              </p:par>
                            </p:childTnLst>
                          </p:cTn>
                        </p:par>
                        <p:par>
                          <p:cTn id="181" fill="hold">
                            <p:stCondLst>
                              <p:cond delay="16500"/>
                            </p:stCondLst>
                            <p:childTnLst>
                              <p:par>
                                <p:cTn id="182" presetID="10" presetClass="entr" presetSubtype="0" fill="hold" grpId="0" nodeType="afterEffect">
                                  <p:stCondLst>
                                    <p:cond delay="0"/>
                                  </p:stCondLst>
                                  <p:childTnLst>
                                    <p:set>
                                      <p:cBhvr>
                                        <p:cTn id="183" dur="1" fill="hold">
                                          <p:stCondLst>
                                            <p:cond delay="0"/>
                                          </p:stCondLst>
                                        </p:cTn>
                                        <p:tgtEl>
                                          <p:spTgt spid="74"/>
                                        </p:tgtEl>
                                        <p:attrNameLst>
                                          <p:attrName>style.visibility</p:attrName>
                                        </p:attrNameLst>
                                      </p:cBhvr>
                                      <p:to>
                                        <p:strVal val="visible"/>
                                      </p:to>
                                    </p:set>
                                    <p:animEffect transition="in" filter="fade">
                                      <p:cBhvr>
                                        <p:cTn id="184" dur="500"/>
                                        <p:tgtEl>
                                          <p:spTgt spid="74"/>
                                        </p:tgtEl>
                                      </p:cBhvr>
                                    </p:animEffect>
                                  </p:childTnLst>
                                </p:cTn>
                              </p:par>
                            </p:childTnLst>
                          </p:cTn>
                        </p:par>
                        <p:par>
                          <p:cTn id="185" fill="hold">
                            <p:stCondLst>
                              <p:cond delay="17000"/>
                            </p:stCondLst>
                            <p:childTnLst>
                              <p:par>
                                <p:cTn id="186" presetID="53" presetClass="entr" presetSubtype="16" fill="hold" grpId="0" nodeType="afterEffect">
                                  <p:stCondLst>
                                    <p:cond delay="0"/>
                                  </p:stCondLst>
                                  <p:childTnLst>
                                    <p:set>
                                      <p:cBhvr>
                                        <p:cTn id="187" dur="1" fill="hold">
                                          <p:stCondLst>
                                            <p:cond delay="0"/>
                                          </p:stCondLst>
                                        </p:cTn>
                                        <p:tgtEl>
                                          <p:spTgt spid="50"/>
                                        </p:tgtEl>
                                        <p:attrNameLst>
                                          <p:attrName>style.visibility</p:attrName>
                                        </p:attrNameLst>
                                      </p:cBhvr>
                                      <p:to>
                                        <p:strVal val="visible"/>
                                      </p:to>
                                    </p:set>
                                    <p:anim calcmode="lin" valueType="num">
                                      <p:cBhvr>
                                        <p:cTn id="188" dur="500" fill="hold"/>
                                        <p:tgtEl>
                                          <p:spTgt spid="50"/>
                                        </p:tgtEl>
                                        <p:attrNameLst>
                                          <p:attrName>ppt_w</p:attrName>
                                        </p:attrNameLst>
                                      </p:cBhvr>
                                      <p:tavLst>
                                        <p:tav tm="0">
                                          <p:val>
                                            <p:fltVal val="0"/>
                                          </p:val>
                                        </p:tav>
                                        <p:tav tm="100000">
                                          <p:val>
                                            <p:strVal val="#ppt_w"/>
                                          </p:val>
                                        </p:tav>
                                      </p:tavLst>
                                    </p:anim>
                                    <p:anim calcmode="lin" valueType="num">
                                      <p:cBhvr>
                                        <p:cTn id="189" dur="500" fill="hold"/>
                                        <p:tgtEl>
                                          <p:spTgt spid="50"/>
                                        </p:tgtEl>
                                        <p:attrNameLst>
                                          <p:attrName>ppt_h</p:attrName>
                                        </p:attrNameLst>
                                      </p:cBhvr>
                                      <p:tavLst>
                                        <p:tav tm="0">
                                          <p:val>
                                            <p:fltVal val="0"/>
                                          </p:val>
                                        </p:tav>
                                        <p:tav tm="100000">
                                          <p:val>
                                            <p:strVal val="#ppt_h"/>
                                          </p:val>
                                        </p:tav>
                                      </p:tavLst>
                                    </p:anim>
                                    <p:animEffect transition="in" filter="fade">
                                      <p:cBhvr>
                                        <p:cTn id="190" dur="500"/>
                                        <p:tgtEl>
                                          <p:spTgt spid="50"/>
                                        </p:tgtEl>
                                      </p:cBhvr>
                                    </p:animEffect>
                                  </p:childTnLst>
                                </p:cTn>
                              </p:par>
                            </p:childTnLst>
                          </p:cTn>
                        </p:par>
                        <p:par>
                          <p:cTn id="191" fill="hold">
                            <p:stCondLst>
                              <p:cond delay="17500"/>
                            </p:stCondLst>
                            <p:childTnLst>
                              <p:par>
                                <p:cTn id="192" presetID="10" presetClass="entr" presetSubtype="0" fill="hold" grpId="0" nodeType="afterEffect">
                                  <p:stCondLst>
                                    <p:cond delay="0"/>
                                  </p:stCondLst>
                                  <p:childTnLst>
                                    <p:set>
                                      <p:cBhvr>
                                        <p:cTn id="193" dur="1" fill="hold">
                                          <p:stCondLst>
                                            <p:cond delay="0"/>
                                          </p:stCondLst>
                                        </p:cTn>
                                        <p:tgtEl>
                                          <p:spTgt spid="53"/>
                                        </p:tgtEl>
                                        <p:attrNameLst>
                                          <p:attrName>style.visibility</p:attrName>
                                        </p:attrNameLst>
                                      </p:cBhvr>
                                      <p:to>
                                        <p:strVal val="visible"/>
                                      </p:to>
                                    </p:set>
                                    <p:animEffect transition="in" filter="fade">
                                      <p:cBhvr>
                                        <p:cTn id="194" dur="500"/>
                                        <p:tgtEl>
                                          <p:spTgt spid="53"/>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55"/>
                                        </p:tgtEl>
                                        <p:attrNameLst>
                                          <p:attrName>style.visibility</p:attrName>
                                        </p:attrNameLst>
                                      </p:cBhvr>
                                      <p:to>
                                        <p:strVal val="visible"/>
                                      </p:to>
                                    </p:set>
                                    <p:animEffect transition="in" filter="fade">
                                      <p:cBhvr>
                                        <p:cTn id="197" dur="500"/>
                                        <p:tgtEl>
                                          <p:spTgt spid="55"/>
                                        </p:tgtEl>
                                      </p:cBhvr>
                                    </p:animEffect>
                                  </p:childTnLst>
                                </p:cTn>
                              </p:par>
                            </p:childTnLst>
                          </p:cTn>
                        </p:par>
                        <p:par>
                          <p:cTn id="198" fill="hold">
                            <p:stCondLst>
                              <p:cond delay="18000"/>
                            </p:stCondLst>
                            <p:childTnLst>
                              <p:par>
                                <p:cTn id="199" presetID="53" presetClass="entr" presetSubtype="16" fill="hold" grpId="0" nodeType="afterEffect">
                                  <p:stCondLst>
                                    <p:cond delay="0"/>
                                  </p:stCondLst>
                                  <p:childTnLst>
                                    <p:set>
                                      <p:cBhvr>
                                        <p:cTn id="200" dur="1" fill="hold">
                                          <p:stCondLst>
                                            <p:cond delay="0"/>
                                          </p:stCondLst>
                                        </p:cTn>
                                        <p:tgtEl>
                                          <p:spTgt spid="42"/>
                                        </p:tgtEl>
                                        <p:attrNameLst>
                                          <p:attrName>style.visibility</p:attrName>
                                        </p:attrNameLst>
                                      </p:cBhvr>
                                      <p:to>
                                        <p:strVal val="visible"/>
                                      </p:to>
                                    </p:set>
                                    <p:anim calcmode="lin" valueType="num">
                                      <p:cBhvr>
                                        <p:cTn id="201" dur="250" fill="hold"/>
                                        <p:tgtEl>
                                          <p:spTgt spid="42"/>
                                        </p:tgtEl>
                                        <p:attrNameLst>
                                          <p:attrName>ppt_w</p:attrName>
                                        </p:attrNameLst>
                                      </p:cBhvr>
                                      <p:tavLst>
                                        <p:tav tm="0">
                                          <p:val>
                                            <p:fltVal val="0"/>
                                          </p:val>
                                        </p:tav>
                                        <p:tav tm="100000">
                                          <p:val>
                                            <p:strVal val="#ppt_w"/>
                                          </p:val>
                                        </p:tav>
                                      </p:tavLst>
                                    </p:anim>
                                    <p:anim calcmode="lin" valueType="num">
                                      <p:cBhvr>
                                        <p:cTn id="202" dur="250" fill="hold"/>
                                        <p:tgtEl>
                                          <p:spTgt spid="42"/>
                                        </p:tgtEl>
                                        <p:attrNameLst>
                                          <p:attrName>ppt_h</p:attrName>
                                        </p:attrNameLst>
                                      </p:cBhvr>
                                      <p:tavLst>
                                        <p:tav tm="0">
                                          <p:val>
                                            <p:fltVal val="0"/>
                                          </p:val>
                                        </p:tav>
                                        <p:tav tm="100000">
                                          <p:val>
                                            <p:strVal val="#ppt_h"/>
                                          </p:val>
                                        </p:tav>
                                      </p:tavLst>
                                    </p:anim>
                                    <p:animEffect transition="in" filter="fade">
                                      <p:cBhvr>
                                        <p:cTn id="203" dur="250"/>
                                        <p:tgtEl>
                                          <p:spTgt spid="42"/>
                                        </p:tgtEl>
                                      </p:cBhvr>
                                    </p:animEffect>
                                  </p:childTnLst>
                                </p:cTn>
                              </p:par>
                            </p:childTnLst>
                          </p:cTn>
                        </p:par>
                        <p:par>
                          <p:cTn id="204" fill="hold">
                            <p:stCondLst>
                              <p:cond delay="18250"/>
                            </p:stCondLst>
                            <p:childTnLst>
                              <p:par>
                                <p:cTn id="205" presetID="53" presetClass="entr" presetSubtype="16" fill="hold" grpId="0" nodeType="afterEffect">
                                  <p:stCondLst>
                                    <p:cond delay="0"/>
                                  </p:stCondLst>
                                  <p:childTnLst>
                                    <p:set>
                                      <p:cBhvr>
                                        <p:cTn id="206" dur="1" fill="hold">
                                          <p:stCondLst>
                                            <p:cond delay="0"/>
                                          </p:stCondLst>
                                        </p:cTn>
                                        <p:tgtEl>
                                          <p:spTgt spid="24"/>
                                        </p:tgtEl>
                                        <p:attrNameLst>
                                          <p:attrName>style.visibility</p:attrName>
                                        </p:attrNameLst>
                                      </p:cBhvr>
                                      <p:to>
                                        <p:strVal val="visible"/>
                                      </p:to>
                                    </p:set>
                                    <p:anim calcmode="lin" valueType="num">
                                      <p:cBhvr>
                                        <p:cTn id="207" dur="250" fill="hold"/>
                                        <p:tgtEl>
                                          <p:spTgt spid="24"/>
                                        </p:tgtEl>
                                        <p:attrNameLst>
                                          <p:attrName>ppt_w</p:attrName>
                                        </p:attrNameLst>
                                      </p:cBhvr>
                                      <p:tavLst>
                                        <p:tav tm="0">
                                          <p:val>
                                            <p:fltVal val="0"/>
                                          </p:val>
                                        </p:tav>
                                        <p:tav tm="100000">
                                          <p:val>
                                            <p:strVal val="#ppt_w"/>
                                          </p:val>
                                        </p:tav>
                                      </p:tavLst>
                                    </p:anim>
                                    <p:anim calcmode="lin" valueType="num">
                                      <p:cBhvr>
                                        <p:cTn id="208" dur="250" fill="hold"/>
                                        <p:tgtEl>
                                          <p:spTgt spid="24"/>
                                        </p:tgtEl>
                                        <p:attrNameLst>
                                          <p:attrName>ppt_h</p:attrName>
                                        </p:attrNameLst>
                                      </p:cBhvr>
                                      <p:tavLst>
                                        <p:tav tm="0">
                                          <p:val>
                                            <p:fltVal val="0"/>
                                          </p:val>
                                        </p:tav>
                                        <p:tav tm="100000">
                                          <p:val>
                                            <p:strVal val="#ppt_h"/>
                                          </p:val>
                                        </p:tav>
                                      </p:tavLst>
                                    </p:anim>
                                    <p:animEffect transition="in" filter="fade">
                                      <p:cBhvr>
                                        <p:cTn id="209" dur="250"/>
                                        <p:tgtEl>
                                          <p:spTgt spid="24"/>
                                        </p:tgtEl>
                                      </p:cBhvr>
                                    </p:animEffect>
                                  </p:childTnLst>
                                </p:cTn>
                              </p:par>
                            </p:childTnLst>
                          </p:cTn>
                        </p:par>
                        <p:par>
                          <p:cTn id="210" fill="hold">
                            <p:stCondLst>
                              <p:cond delay="18500"/>
                            </p:stCondLst>
                            <p:childTnLst>
                              <p:par>
                                <p:cTn id="211" presetID="53" presetClass="entr" presetSubtype="16" fill="hold" grpId="0" nodeType="afterEffect">
                                  <p:stCondLst>
                                    <p:cond delay="0"/>
                                  </p:stCondLst>
                                  <p:childTnLst>
                                    <p:set>
                                      <p:cBhvr>
                                        <p:cTn id="212" dur="1" fill="hold">
                                          <p:stCondLst>
                                            <p:cond delay="0"/>
                                          </p:stCondLst>
                                        </p:cTn>
                                        <p:tgtEl>
                                          <p:spTgt spid="17"/>
                                        </p:tgtEl>
                                        <p:attrNameLst>
                                          <p:attrName>style.visibility</p:attrName>
                                        </p:attrNameLst>
                                      </p:cBhvr>
                                      <p:to>
                                        <p:strVal val="visible"/>
                                      </p:to>
                                    </p:set>
                                    <p:anim calcmode="lin" valueType="num">
                                      <p:cBhvr>
                                        <p:cTn id="213" dur="250" fill="hold"/>
                                        <p:tgtEl>
                                          <p:spTgt spid="17"/>
                                        </p:tgtEl>
                                        <p:attrNameLst>
                                          <p:attrName>ppt_w</p:attrName>
                                        </p:attrNameLst>
                                      </p:cBhvr>
                                      <p:tavLst>
                                        <p:tav tm="0">
                                          <p:val>
                                            <p:fltVal val="0"/>
                                          </p:val>
                                        </p:tav>
                                        <p:tav tm="100000">
                                          <p:val>
                                            <p:strVal val="#ppt_w"/>
                                          </p:val>
                                        </p:tav>
                                      </p:tavLst>
                                    </p:anim>
                                    <p:anim calcmode="lin" valueType="num">
                                      <p:cBhvr>
                                        <p:cTn id="214" dur="250" fill="hold"/>
                                        <p:tgtEl>
                                          <p:spTgt spid="17"/>
                                        </p:tgtEl>
                                        <p:attrNameLst>
                                          <p:attrName>ppt_h</p:attrName>
                                        </p:attrNameLst>
                                      </p:cBhvr>
                                      <p:tavLst>
                                        <p:tav tm="0">
                                          <p:val>
                                            <p:fltVal val="0"/>
                                          </p:val>
                                        </p:tav>
                                        <p:tav tm="100000">
                                          <p:val>
                                            <p:strVal val="#ppt_h"/>
                                          </p:val>
                                        </p:tav>
                                      </p:tavLst>
                                    </p:anim>
                                    <p:animEffect transition="in" filter="fade">
                                      <p:cBhvr>
                                        <p:cTn id="215" dur="250"/>
                                        <p:tgtEl>
                                          <p:spTgt spid="17"/>
                                        </p:tgtEl>
                                      </p:cBhvr>
                                    </p:animEffect>
                                  </p:childTnLst>
                                </p:cTn>
                              </p:par>
                            </p:childTnLst>
                          </p:cTn>
                        </p:par>
                        <p:par>
                          <p:cTn id="216" fill="hold">
                            <p:stCondLst>
                              <p:cond delay="18750"/>
                            </p:stCondLst>
                            <p:childTnLst>
                              <p:par>
                                <p:cTn id="217" presetID="53" presetClass="entr" presetSubtype="16" fill="hold" grpId="0" nodeType="afterEffect">
                                  <p:stCondLst>
                                    <p:cond delay="0"/>
                                  </p:stCondLst>
                                  <p:childTnLst>
                                    <p:set>
                                      <p:cBhvr>
                                        <p:cTn id="218" dur="1" fill="hold">
                                          <p:stCondLst>
                                            <p:cond delay="0"/>
                                          </p:stCondLst>
                                        </p:cTn>
                                        <p:tgtEl>
                                          <p:spTgt spid="32"/>
                                        </p:tgtEl>
                                        <p:attrNameLst>
                                          <p:attrName>style.visibility</p:attrName>
                                        </p:attrNameLst>
                                      </p:cBhvr>
                                      <p:to>
                                        <p:strVal val="visible"/>
                                      </p:to>
                                    </p:set>
                                    <p:anim calcmode="lin" valueType="num">
                                      <p:cBhvr>
                                        <p:cTn id="219" dur="250" fill="hold"/>
                                        <p:tgtEl>
                                          <p:spTgt spid="32"/>
                                        </p:tgtEl>
                                        <p:attrNameLst>
                                          <p:attrName>ppt_w</p:attrName>
                                        </p:attrNameLst>
                                      </p:cBhvr>
                                      <p:tavLst>
                                        <p:tav tm="0">
                                          <p:val>
                                            <p:fltVal val="0"/>
                                          </p:val>
                                        </p:tav>
                                        <p:tav tm="100000">
                                          <p:val>
                                            <p:strVal val="#ppt_w"/>
                                          </p:val>
                                        </p:tav>
                                      </p:tavLst>
                                    </p:anim>
                                    <p:anim calcmode="lin" valueType="num">
                                      <p:cBhvr>
                                        <p:cTn id="220" dur="250" fill="hold"/>
                                        <p:tgtEl>
                                          <p:spTgt spid="32"/>
                                        </p:tgtEl>
                                        <p:attrNameLst>
                                          <p:attrName>ppt_h</p:attrName>
                                        </p:attrNameLst>
                                      </p:cBhvr>
                                      <p:tavLst>
                                        <p:tav tm="0">
                                          <p:val>
                                            <p:fltVal val="0"/>
                                          </p:val>
                                        </p:tav>
                                        <p:tav tm="100000">
                                          <p:val>
                                            <p:strVal val="#ppt_h"/>
                                          </p:val>
                                        </p:tav>
                                      </p:tavLst>
                                    </p:anim>
                                    <p:animEffect transition="in" filter="fade">
                                      <p:cBhvr>
                                        <p:cTn id="221" dur="250"/>
                                        <p:tgtEl>
                                          <p:spTgt spid="32"/>
                                        </p:tgtEl>
                                      </p:cBhvr>
                                    </p:animEffect>
                                  </p:childTnLst>
                                </p:cTn>
                              </p:par>
                            </p:childTnLst>
                          </p:cTn>
                        </p:par>
                        <p:par>
                          <p:cTn id="222" fill="hold">
                            <p:stCondLst>
                              <p:cond delay="19000"/>
                            </p:stCondLst>
                            <p:childTnLst>
                              <p:par>
                                <p:cTn id="223" presetID="53" presetClass="entr" presetSubtype="16" fill="hold" grpId="0" nodeType="afterEffect">
                                  <p:stCondLst>
                                    <p:cond delay="0"/>
                                  </p:stCondLst>
                                  <p:childTnLst>
                                    <p:set>
                                      <p:cBhvr>
                                        <p:cTn id="224" dur="1" fill="hold">
                                          <p:stCondLst>
                                            <p:cond delay="0"/>
                                          </p:stCondLst>
                                        </p:cTn>
                                        <p:tgtEl>
                                          <p:spTgt spid="30"/>
                                        </p:tgtEl>
                                        <p:attrNameLst>
                                          <p:attrName>style.visibility</p:attrName>
                                        </p:attrNameLst>
                                      </p:cBhvr>
                                      <p:to>
                                        <p:strVal val="visible"/>
                                      </p:to>
                                    </p:set>
                                    <p:anim calcmode="lin" valueType="num">
                                      <p:cBhvr>
                                        <p:cTn id="225" dur="250" fill="hold"/>
                                        <p:tgtEl>
                                          <p:spTgt spid="30"/>
                                        </p:tgtEl>
                                        <p:attrNameLst>
                                          <p:attrName>ppt_w</p:attrName>
                                        </p:attrNameLst>
                                      </p:cBhvr>
                                      <p:tavLst>
                                        <p:tav tm="0">
                                          <p:val>
                                            <p:fltVal val="0"/>
                                          </p:val>
                                        </p:tav>
                                        <p:tav tm="100000">
                                          <p:val>
                                            <p:strVal val="#ppt_w"/>
                                          </p:val>
                                        </p:tav>
                                      </p:tavLst>
                                    </p:anim>
                                    <p:anim calcmode="lin" valueType="num">
                                      <p:cBhvr>
                                        <p:cTn id="226" dur="250" fill="hold"/>
                                        <p:tgtEl>
                                          <p:spTgt spid="30"/>
                                        </p:tgtEl>
                                        <p:attrNameLst>
                                          <p:attrName>ppt_h</p:attrName>
                                        </p:attrNameLst>
                                      </p:cBhvr>
                                      <p:tavLst>
                                        <p:tav tm="0">
                                          <p:val>
                                            <p:fltVal val="0"/>
                                          </p:val>
                                        </p:tav>
                                        <p:tav tm="100000">
                                          <p:val>
                                            <p:strVal val="#ppt_h"/>
                                          </p:val>
                                        </p:tav>
                                      </p:tavLst>
                                    </p:anim>
                                    <p:animEffect transition="in" filter="fade">
                                      <p:cBhvr>
                                        <p:cTn id="227" dur="250"/>
                                        <p:tgtEl>
                                          <p:spTgt spid="30"/>
                                        </p:tgtEl>
                                      </p:cBhvr>
                                    </p:animEffect>
                                  </p:childTnLst>
                                </p:cTn>
                              </p:par>
                            </p:childTnLst>
                          </p:cTn>
                        </p:par>
                        <p:par>
                          <p:cTn id="228" fill="hold">
                            <p:stCondLst>
                              <p:cond delay="19250"/>
                            </p:stCondLst>
                            <p:childTnLst>
                              <p:par>
                                <p:cTn id="229" presetID="53" presetClass="entr" presetSubtype="16" fill="hold" grpId="0" nodeType="afterEffect">
                                  <p:stCondLst>
                                    <p:cond delay="0"/>
                                  </p:stCondLst>
                                  <p:childTnLst>
                                    <p:set>
                                      <p:cBhvr>
                                        <p:cTn id="230" dur="1" fill="hold">
                                          <p:stCondLst>
                                            <p:cond delay="0"/>
                                          </p:stCondLst>
                                        </p:cTn>
                                        <p:tgtEl>
                                          <p:spTgt spid="29"/>
                                        </p:tgtEl>
                                        <p:attrNameLst>
                                          <p:attrName>style.visibility</p:attrName>
                                        </p:attrNameLst>
                                      </p:cBhvr>
                                      <p:to>
                                        <p:strVal val="visible"/>
                                      </p:to>
                                    </p:set>
                                    <p:anim calcmode="lin" valueType="num">
                                      <p:cBhvr>
                                        <p:cTn id="231" dur="250" fill="hold"/>
                                        <p:tgtEl>
                                          <p:spTgt spid="29"/>
                                        </p:tgtEl>
                                        <p:attrNameLst>
                                          <p:attrName>ppt_w</p:attrName>
                                        </p:attrNameLst>
                                      </p:cBhvr>
                                      <p:tavLst>
                                        <p:tav tm="0">
                                          <p:val>
                                            <p:fltVal val="0"/>
                                          </p:val>
                                        </p:tav>
                                        <p:tav tm="100000">
                                          <p:val>
                                            <p:strVal val="#ppt_w"/>
                                          </p:val>
                                        </p:tav>
                                      </p:tavLst>
                                    </p:anim>
                                    <p:anim calcmode="lin" valueType="num">
                                      <p:cBhvr>
                                        <p:cTn id="232" dur="250" fill="hold"/>
                                        <p:tgtEl>
                                          <p:spTgt spid="29"/>
                                        </p:tgtEl>
                                        <p:attrNameLst>
                                          <p:attrName>ppt_h</p:attrName>
                                        </p:attrNameLst>
                                      </p:cBhvr>
                                      <p:tavLst>
                                        <p:tav tm="0">
                                          <p:val>
                                            <p:fltVal val="0"/>
                                          </p:val>
                                        </p:tav>
                                        <p:tav tm="100000">
                                          <p:val>
                                            <p:strVal val="#ppt_h"/>
                                          </p:val>
                                        </p:tav>
                                      </p:tavLst>
                                    </p:anim>
                                    <p:animEffect transition="in" filter="fade">
                                      <p:cBhvr>
                                        <p:cTn id="233" dur="250"/>
                                        <p:tgtEl>
                                          <p:spTgt spid="29"/>
                                        </p:tgtEl>
                                      </p:cBhvr>
                                    </p:animEffect>
                                  </p:childTnLst>
                                </p:cTn>
                              </p:par>
                            </p:childTnLst>
                          </p:cTn>
                        </p:par>
                        <p:par>
                          <p:cTn id="234" fill="hold">
                            <p:stCondLst>
                              <p:cond delay="19500"/>
                            </p:stCondLst>
                            <p:childTnLst>
                              <p:par>
                                <p:cTn id="235" presetID="53" presetClass="entr" presetSubtype="16" fill="hold" grpId="0" nodeType="afterEffect">
                                  <p:stCondLst>
                                    <p:cond delay="0"/>
                                  </p:stCondLst>
                                  <p:childTnLst>
                                    <p:set>
                                      <p:cBhvr>
                                        <p:cTn id="236" dur="1" fill="hold">
                                          <p:stCondLst>
                                            <p:cond delay="0"/>
                                          </p:stCondLst>
                                        </p:cTn>
                                        <p:tgtEl>
                                          <p:spTgt spid="19"/>
                                        </p:tgtEl>
                                        <p:attrNameLst>
                                          <p:attrName>style.visibility</p:attrName>
                                        </p:attrNameLst>
                                      </p:cBhvr>
                                      <p:to>
                                        <p:strVal val="visible"/>
                                      </p:to>
                                    </p:set>
                                    <p:anim calcmode="lin" valueType="num">
                                      <p:cBhvr>
                                        <p:cTn id="237" dur="250" fill="hold"/>
                                        <p:tgtEl>
                                          <p:spTgt spid="19"/>
                                        </p:tgtEl>
                                        <p:attrNameLst>
                                          <p:attrName>ppt_w</p:attrName>
                                        </p:attrNameLst>
                                      </p:cBhvr>
                                      <p:tavLst>
                                        <p:tav tm="0">
                                          <p:val>
                                            <p:fltVal val="0"/>
                                          </p:val>
                                        </p:tav>
                                        <p:tav tm="100000">
                                          <p:val>
                                            <p:strVal val="#ppt_w"/>
                                          </p:val>
                                        </p:tav>
                                      </p:tavLst>
                                    </p:anim>
                                    <p:anim calcmode="lin" valueType="num">
                                      <p:cBhvr>
                                        <p:cTn id="238" dur="250" fill="hold"/>
                                        <p:tgtEl>
                                          <p:spTgt spid="19"/>
                                        </p:tgtEl>
                                        <p:attrNameLst>
                                          <p:attrName>ppt_h</p:attrName>
                                        </p:attrNameLst>
                                      </p:cBhvr>
                                      <p:tavLst>
                                        <p:tav tm="0">
                                          <p:val>
                                            <p:fltVal val="0"/>
                                          </p:val>
                                        </p:tav>
                                        <p:tav tm="100000">
                                          <p:val>
                                            <p:strVal val="#ppt_h"/>
                                          </p:val>
                                        </p:tav>
                                      </p:tavLst>
                                    </p:anim>
                                    <p:animEffect transition="in" filter="fade">
                                      <p:cBhvr>
                                        <p:cTn id="239" dur="250"/>
                                        <p:tgtEl>
                                          <p:spTgt spid="19"/>
                                        </p:tgtEl>
                                      </p:cBhvr>
                                    </p:animEffect>
                                  </p:childTnLst>
                                </p:cTn>
                              </p:par>
                            </p:childTnLst>
                          </p:cTn>
                        </p:par>
                        <p:par>
                          <p:cTn id="240" fill="hold">
                            <p:stCondLst>
                              <p:cond delay="19750"/>
                            </p:stCondLst>
                            <p:childTnLst>
                              <p:par>
                                <p:cTn id="241" presetID="53" presetClass="entr" presetSubtype="16" fill="hold" grpId="0" nodeType="afterEffect">
                                  <p:stCondLst>
                                    <p:cond delay="0"/>
                                  </p:stCondLst>
                                  <p:childTnLst>
                                    <p:set>
                                      <p:cBhvr>
                                        <p:cTn id="242" dur="1" fill="hold">
                                          <p:stCondLst>
                                            <p:cond delay="0"/>
                                          </p:stCondLst>
                                        </p:cTn>
                                        <p:tgtEl>
                                          <p:spTgt spid="40"/>
                                        </p:tgtEl>
                                        <p:attrNameLst>
                                          <p:attrName>style.visibility</p:attrName>
                                        </p:attrNameLst>
                                      </p:cBhvr>
                                      <p:to>
                                        <p:strVal val="visible"/>
                                      </p:to>
                                    </p:set>
                                    <p:anim calcmode="lin" valueType="num">
                                      <p:cBhvr>
                                        <p:cTn id="243" dur="250" fill="hold"/>
                                        <p:tgtEl>
                                          <p:spTgt spid="40"/>
                                        </p:tgtEl>
                                        <p:attrNameLst>
                                          <p:attrName>ppt_w</p:attrName>
                                        </p:attrNameLst>
                                      </p:cBhvr>
                                      <p:tavLst>
                                        <p:tav tm="0">
                                          <p:val>
                                            <p:fltVal val="0"/>
                                          </p:val>
                                        </p:tav>
                                        <p:tav tm="100000">
                                          <p:val>
                                            <p:strVal val="#ppt_w"/>
                                          </p:val>
                                        </p:tav>
                                      </p:tavLst>
                                    </p:anim>
                                    <p:anim calcmode="lin" valueType="num">
                                      <p:cBhvr>
                                        <p:cTn id="244" dur="250" fill="hold"/>
                                        <p:tgtEl>
                                          <p:spTgt spid="40"/>
                                        </p:tgtEl>
                                        <p:attrNameLst>
                                          <p:attrName>ppt_h</p:attrName>
                                        </p:attrNameLst>
                                      </p:cBhvr>
                                      <p:tavLst>
                                        <p:tav tm="0">
                                          <p:val>
                                            <p:fltVal val="0"/>
                                          </p:val>
                                        </p:tav>
                                        <p:tav tm="100000">
                                          <p:val>
                                            <p:strVal val="#ppt_h"/>
                                          </p:val>
                                        </p:tav>
                                      </p:tavLst>
                                    </p:anim>
                                    <p:animEffect transition="in" filter="fade">
                                      <p:cBhvr>
                                        <p:cTn id="245" dur="250"/>
                                        <p:tgtEl>
                                          <p:spTgt spid="40"/>
                                        </p:tgtEl>
                                      </p:cBhvr>
                                    </p:animEffect>
                                  </p:childTnLst>
                                </p:cTn>
                              </p:par>
                            </p:childTnLst>
                          </p:cTn>
                        </p:par>
                        <p:par>
                          <p:cTn id="246" fill="hold">
                            <p:stCondLst>
                              <p:cond delay="20000"/>
                            </p:stCondLst>
                            <p:childTnLst>
                              <p:par>
                                <p:cTn id="247" presetID="53" presetClass="entr" presetSubtype="16" fill="hold" grpId="0" nodeType="afterEffect">
                                  <p:stCondLst>
                                    <p:cond delay="0"/>
                                  </p:stCondLst>
                                  <p:childTnLst>
                                    <p:set>
                                      <p:cBhvr>
                                        <p:cTn id="248" dur="1" fill="hold">
                                          <p:stCondLst>
                                            <p:cond delay="0"/>
                                          </p:stCondLst>
                                        </p:cTn>
                                        <p:tgtEl>
                                          <p:spTgt spid="43"/>
                                        </p:tgtEl>
                                        <p:attrNameLst>
                                          <p:attrName>style.visibility</p:attrName>
                                        </p:attrNameLst>
                                      </p:cBhvr>
                                      <p:to>
                                        <p:strVal val="visible"/>
                                      </p:to>
                                    </p:set>
                                    <p:anim calcmode="lin" valueType="num">
                                      <p:cBhvr>
                                        <p:cTn id="249" dur="250" fill="hold"/>
                                        <p:tgtEl>
                                          <p:spTgt spid="43"/>
                                        </p:tgtEl>
                                        <p:attrNameLst>
                                          <p:attrName>ppt_w</p:attrName>
                                        </p:attrNameLst>
                                      </p:cBhvr>
                                      <p:tavLst>
                                        <p:tav tm="0">
                                          <p:val>
                                            <p:fltVal val="0"/>
                                          </p:val>
                                        </p:tav>
                                        <p:tav tm="100000">
                                          <p:val>
                                            <p:strVal val="#ppt_w"/>
                                          </p:val>
                                        </p:tav>
                                      </p:tavLst>
                                    </p:anim>
                                    <p:anim calcmode="lin" valueType="num">
                                      <p:cBhvr>
                                        <p:cTn id="250" dur="250" fill="hold"/>
                                        <p:tgtEl>
                                          <p:spTgt spid="43"/>
                                        </p:tgtEl>
                                        <p:attrNameLst>
                                          <p:attrName>ppt_h</p:attrName>
                                        </p:attrNameLst>
                                      </p:cBhvr>
                                      <p:tavLst>
                                        <p:tav tm="0">
                                          <p:val>
                                            <p:fltVal val="0"/>
                                          </p:val>
                                        </p:tav>
                                        <p:tav tm="100000">
                                          <p:val>
                                            <p:strVal val="#ppt_h"/>
                                          </p:val>
                                        </p:tav>
                                      </p:tavLst>
                                    </p:anim>
                                    <p:animEffect transition="in" filter="fade">
                                      <p:cBhvr>
                                        <p:cTn id="251" dur="250"/>
                                        <p:tgtEl>
                                          <p:spTgt spid="43"/>
                                        </p:tgtEl>
                                      </p:cBhvr>
                                    </p:animEffect>
                                  </p:childTnLst>
                                </p:cTn>
                              </p:par>
                            </p:childTnLst>
                          </p:cTn>
                        </p:par>
                        <p:par>
                          <p:cTn id="252" fill="hold">
                            <p:stCondLst>
                              <p:cond delay="20250"/>
                            </p:stCondLst>
                            <p:childTnLst>
                              <p:par>
                                <p:cTn id="253" presetID="53" presetClass="entr" presetSubtype="16" fill="hold" grpId="0" nodeType="afterEffect">
                                  <p:stCondLst>
                                    <p:cond delay="0"/>
                                  </p:stCondLst>
                                  <p:childTnLst>
                                    <p:set>
                                      <p:cBhvr>
                                        <p:cTn id="254" dur="1" fill="hold">
                                          <p:stCondLst>
                                            <p:cond delay="0"/>
                                          </p:stCondLst>
                                        </p:cTn>
                                        <p:tgtEl>
                                          <p:spTgt spid="46"/>
                                        </p:tgtEl>
                                        <p:attrNameLst>
                                          <p:attrName>style.visibility</p:attrName>
                                        </p:attrNameLst>
                                      </p:cBhvr>
                                      <p:to>
                                        <p:strVal val="visible"/>
                                      </p:to>
                                    </p:set>
                                    <p:anim calcmode="lin" valueType="num">
                                      <p:cBhvr>
                                        <p:cTn id="255" dur="250" fill="hold"/>
                                        <p:tgtEl>
                                          <p:spTgt spid="46"/>
                                        </p:tgtEl>
                                        <p:attrNameLst>
                                          <p:attrName>ppt_w</p:attrName>
                                        </p:attrNameLst>
                                      </p:cBhvr>
                                      <p:tavLst>
                                        <p:tav tm="0">
                                          <p:val>
                                            <p:fltVal val="0"/>
                                          </p:val>
                                        </p:tav>
                                        <p:tav tm="100000">
                                          <p:val>
                                            <p:strVal val="#ppt_w"/>
                                          </p:val>
                                        </p:tav>
                                      </p:tavLst>
                                    </p:anim>
                                    <p:anim calcmode="lin" valueType="num">
                                      <p:cBhvr>
                                        <p:cTn id="256" dur="250" fill="hold"/>
                                        <p:tgtEl>
                                          <p:spTgt spid="46"/>
                                        </p:tgtEl>
                                        <p:attrNameLst>
                                          <p:attrName>ppt_h</p:attrName>
                                        </p:attrNameLst>
                                      </p:cBhvr>
                                      <p:tavLst>
                                        <p:tav tm="0">
                                          <p:val>
                                            <p:fltVal val="0"/>
                                          </p:val>
                                        </p:tav>
                                        <p:tav tm="100000">
                                          <p:val>
                                            <p:strVal val="#ppt_h"/>
                                          </p:val>
                                        </p:tav>
                                      </p:tavLst>
                                    </p:anim>
                                    <p:animEffect transition="in" filter="fade">
                                      <p:cBhvr>
                                        <p:cTn id="257" dur="250"/>
                                        <p:tgtEl>
                                          <p:spTgt spid="46"/>
                                        </p:tgtEl>
                                      </p:cBhvr>
                                    </p:animEffect>
                                  </p:childTnLst>
                                </p:cTn>
                              </p:par>
                              <p:par>
                                <p:cTn id="258" presetID="53" presetClass="entr" presetSubtype="16" fill="hold" grpId="0" nodeType="withEffect">
                                  <p:stCondLst>
                                    <p:cond delay="0"/>
                                  </p:stCondLst>
                                  <p:childTnLst>
                                    <p:set>
                                      <p:cBhvr>
                                        <p:cTn id="259" dur="1" fill="hold">
                                          <p:stCondLst>
                                            <p:cond delay="0"/>
                                          </p:stCondLst>
                                        </p:cTn>
                                        <p:tgtEl>
                                          <p:spTgt spid="45"/>
                                        </p:tgtEl>
                                        <p:attrNameLst>
                                          <p:attrName>style.visibility</p:attrName>
                                        </p:attrNameLst>
                                      </p:cBhvr>
                                      <p:to>
                                        <p:strVal val="visible"/>
                                      </p:to>
                                    </p:set>
                                    <p:anim calcmode="lin" valueType="num">
                                      <p:cBhvr>
                                        <p:cTn id="260" dur="500" fill="hold"/>
                                        <p:tgtEl>
                                          <p:spTgt spid="45"/>
                                        </p:tgtEl>
                                        <p:attrNameLst>
                                          <p:attrName>ppt_w</p:attrName>
                                        </p:attrNameLst>
                                      </p:cBhvr>
                                      <p:tavLst>
                                        <p:tav tm="0">
                                          <p:val>
                                            <p:fltVal val="0"/>
                                          </p:val>
                                        </p:tav>
                                        <p:tav tm="100000">
                                          <p:val>
                                            <p:strVal val="#ppt_w"/>
                                          </p:val>
                                        </p:tav>
                                      </p:tavLst>
                                    </p:anim>
                                    <p:anim calcmode="lin" valueType="num">
                                      <p:cBhvr>
                                        <p:cTn id="261" dur="500" fill="hold"/>
                                        <p:tgtEl>
                                          <p:spTgt spid="45"/>
                                        </p:tgtEl>
                                        <p:attrNameLst>
                                          <p:attrName>ppt_h</p:attrName>
                                        </p:attrNameLst>
                                      </p:cBhvr>
                                      <p:tavLst>
                                        <p:tav tm="0">
                                          <p:val>
                                            <p:fltVal val="0"/>
                                          </p:val>
                                        </p:tav>
                                        <p:tav tm="100000">
                                          <p:val>
                                            <p:strVal val="#ppt_h"/>
                                          </p:val>
                                        </p:tav>
                                      </p:tavLst>
                                    </p:anim>
                                    <p:animEffect transition="in" filter="fade">
                                      <p:cBhvr>
                                        <p:cTn id="262" dur="500"/>
                                        <p:tgtEl>
                                          <p:spTgt spid="45"/>
                                        </p:tgtEl>
                                      </p:cBhvr>
                                    </p:animEffect>
                                  </p:childTnLst>
                                </p:cTn>
                              </p:par>
                            </p:childTnLst>
                          </p:cTn>
                        </p:par>
                        <p:par>
                          <p:cTn id="263" fill="hold">
                            <p:stCondLst>
                              <p:cond delay="20750"/>
                            </p:stCondLst>
                            <p:childTnLst>
                              <p:par>
                                <p:cTn id="264" presetID="53" presetClass="entr" presetSubtype="16" fill="hold" grpId="0" nodeType="afterEffect">
                                  <p:stCondLst>
                                    <p:cond delay="0"/>
                                  </p:stCondLst>
                                  <p:childTnLst>
                                    <p:set>
                                      <p:cBhvr>
                                        <p:cTn id="265" dur="1" fill="hold">
                                          <p:stCondLst>
                                            <p:cond delay="0"/>
                                          </p:stCondLst>
                                        </p:cTn>
                                        <p:tgtEl>
                                          <p:spTgt spid="38"/>
                                        </p:tgtEl>
                                        <p:attrNameLst>
                                          <p:attrName>style.visibility</p:attrName>
                                        </p:attrNameLst>
                                      </p:cBhvr>
                                      <p:to>
                                        <p:strVal val="visible"/>
                                      </p:to>
                                    </p:set>
                                    <p:anim calcmode="lin" valueType="num">
                                      <p:cBhvr>
                                        <p:cTn id="266" dur="250" fill="hold"/>
                                        <p:tgtEl>
                                          <p:spTgt spid="38"/>
                                        </p:tgtEl>
                                        <p:attrNameLst>
                                          <p:attrName>ppt_w</p:attrName>
                                        </p:attrNameLst>
                                      </p:cBhvr>
                                      <p:tavLst>
                                        <p:tav tm="0">
                                          <p:val>
                                            <p:fltVal val="0"/>
                                          </p:val>
                                        </p:tav>
                                        <p:tav tm="100000">
                                          <p:val>
                                            <p:strVal val="#ppt_w"/>
                                          </p:val>
                                        </p:tav>
                                      </p:tavLst>
                                    </p:anim>
                                    <p:anim calcmode="lin" valueType="num">
                                      <p:cBhvr>
                                        <p:cTn id="267" dur="250" fill="hold"/>
                                        <p:tgtEl>
                                          <p:spTgt spid="38"/>
                                        </p:tgtEl>
                                        <p:attrNameLst>
                                          <p:attrName>ppt_h</p:attrName>
                                        </p:attrNameLst>
                                      </p:cBhvr>
                                      <p:tavLst>
                                        <p:tav tm="0">
                                          <p:val>
                                            <p:fltVal val="0"/>
                                          </p:val>
                                        </p:tav>
                                        <p:tav tm="100000">
                                          <p:val>
                                            <p:strVal val="#ppt_h"/>
                                          </p:val>
                                        </p:tav>
                                      </p:tavLst>
                                    </p:anim>
                                    <p:animEffect transition="in" filter="fade">
                                      <p:cBhvr>
                                        <p:cTn id="268" dur="250"/>
                                        <p:tgtEl>
                                          <p:spTgt spid="38"/>
                                        </p:tgtEl>
                                      </p:cBhvr>
                                    </p:animEffect>
                                  </p:childTnLst>
                                </p:cTn>
                              </p:par>
                            </p:childTnLst>
                          </p:cTn>
                        </p:par>
                        <p:par>
                          <p:cTn id="269" fill="hold">
                            <p:stCondLst>
                              <p:cond delay="21000"/>
                            </p:stCondLst>
                            <p:childTnLst>
                              <p:par>
                                <p:cTn id="270" presetID="53" presetClass="entr" presetSubtype="16" fill="hold" grpId="0" nodeType="afterEffect">
                                  <p:stCondLst>
                                    <p:cond delay="0"/>
                                  </p:stCondLst>
                                  <p:childTnLst>
                                    <p:set>
                                      <p:cBhvr>
                                        <p:cTn id="271" dur="1" fill="hold">
                                          <p:stCondLst>
                                            <p:cond delay="0"/>
                                          </p:stCondLst>
                                        </p:cTn>
                                        <p:tgtEl>
                                          <p:spTgt spid="39"/>
                                        </p:tgtEl>
                                        <p:attrNameLst>
                                          <p:attrName>style.visibility</p:attrName>
                                        </p:attrNameLst>
                                      </p:cBhvr>
                                      <p:to>
                                        <p:strVal val="visible"/>
                                      </p:to>
                                    </p:set>
                                    <p:anim calcmode="lin" valueType="num">
                                      <p:cBhvr>
                                        <p:cTn id="272" dur="250" fill="hold"/>
                                        <p:tgtEl>
                                          <p:spTgt spid="39"/>
                                        </p:tgtEl>
                                        <p:attrNameLst>
                                          <p:attrName>ppt_w</p:attrName>
                                        </p:attrNameLst>
                                      </p:cBhvr>
                                      <p:tavLst>
                                        <p:tav tm="0">
                                          <p:val>
                                            <p:fltVal val="0"/>
                                          </p:val>
                                        </p:tav>
                                        <p:tav tm="100000">
                                          <p:val>
                                            <p:strVal val="#ppt_w"/>
                                          </p:val>
                                        </p:tav>
                                      </p:tavLst>
                                    </p:anim>
                                    <p:anim calcmode="lin" valueType="num">
                                      <p:cBhvr>
                                        <p:cTn id="273" dur="250" fill="hold"/>
                                        <p:tgtEl>
                                          <p:spTgt spid="39"/>
                                        </p:tgtEl>
                                        <p:attrNameLst>
                                          <p:attrName>ppt_h</p:attrName>
                                        </p:attrNameLst>
                                      </p:cBhvr>
                                      <p:tavLst>
                                        <p:tav tm="0">
                                          <p:val>
                                            <p:fltVal val="0"/>
                                          </p:val>
                                        </p:tav>
                                        <p:tav tm="100000">
                                          <p:val>
                                            <p:strVal val="#ppt_h"/>
                                          </p:val>
                                        </p:tav>
                                      </p:tavLst>
                                    </p:anim>
                                    <p:animEffect transition="in" filter="fade">
                                      <p:cBhvr>
                                        <p:cTn id="274" dur="250"/>
                                        <p:tgtEl>
                                          <p:spTgt spid="39"/>
                                        </p:tgtEl>
                                      </p:cBhvr>
                                    </p:animEffect>
                                  </p:childTnLst>
                                </p:cTn>
                              </p:par>
                            </p:childTnLst>
                          </p:cTn>
                        </p:par>
                        <p:par>
                          <p:cTn id="275" fill="hold">
                            <p:stCondLst>
                              <p:cond delay="21250"/>
                            </p:stCondLst>
                            <p:childTnLst>
                              <p:par>
                                <p:cTn id="276" presetID="53" presetClass="entr" presetSubtype="16" fill="hold" grpId="0" nodeType="afterEffect">
                                  <p:stCondLst>
                                    <p:cond delay="0"/>
                                  </p:stCondLst>
                                  <p:childTnLst>
                                    <p:set>
                                      <p:cBhvr>
                                        <p:cTn id="277" dur="1" fill="hold">
                                          <p:stCondLst>
                                            <p:cond delay="0"/>
                                          </p:stCondLst>
                                        </p:cTn>
                                        <p:tgtEl>
                                          <p:spTgt spid="36"/>
                                        </p:tgtEl>
                                        <p:attrNameLst>
                                          <p:attrName>style.visibility</p:attrName>
                                        </p:attrNameLst>
                                      </p:cBhvr>
                                      <p:to>
                                        <p:strVal val="visible"/>
                                      </p:to>
                                    </p:set>
                                    <p:anim calcmode="lin" valueType="num">
                                      <p:cBhvr>
                                        <p:cTn id="278" dur="250" fill="hold"/>
                                        <p:tgtEl>
                                          <p:spTgt spid="36"/>
                                        </p:tgtEl>
                                        <p:attrNameLst>
                                          <p:attrName>ppt_w</p:attrName>
                                        </p:attrNameLst>
                                      </p:cBhvr>
                                      <p:tavLst>
                                        <p:tav tm="0">
                                          <p:val>
                                            <p:fltVal val="0"/>
                                          </p:val>
                                        </p:tav>
                                        <p:tav tm="100000">
                                          <p:val>
                                            <p:strVal val="#ppt_w"/>
                                          </p:val>
                                        </p:tav>
                                      </p:tavLst>
                                    </p:anim>
                                    <p:anim calcmode="lin" valueType="num">
                                      <p:cBhvr>
                                        <p:cTn id="279" dur="250" fill="hold"/>
                                        <p:tgtEl>
                                          <p:spTgt spid="36"/>
                                        </p:tgtEl>
                                        <p:attrNameLst>
                                          <p:attrName>ppt_h</p:attrName>
                                        </p:attrNameLst>
                                      </p:cBhvr>
                                      <p:tavLst>
                                        <p:tav tm="0">
                                          <p:val>
                                            <p:fltVal val="0"/>
                                          </p:val>
                                        </p:tav>
                                        <p:tav tm="100000">
                                          <p:val>
                                            <p:strVal val="#ppt_h"/>
                                          </p:val>
                                        </p:tav>
                                      </p:tavLst>
                                    </p:anim>
                                    <p:animEffect transition="in" filter="fade">
                                      <p:cBhvr>
                                        <p:cTn id="280" dur="250"/>
                                        <p:tgtEl>
                                          <p:spTgt spid="36"/>
                                        </p:tgtEl>
                                      </p:cBhvr>
                                    </p:animEffect>
                                  </p:childTnLst>
                                </p:cTn>
                              </p:par>
                              <p:par>
                                <p:cTn id="281" presetID="53" presetClass="entr" presetSubtype="16" fill="hold" grpId="0" nodeType="withEffect">
                                  <p:stCondLst>
                                    <p:cond delay="0"/>
                                  </p:stCondLst>
                                  <p:childTnLst>
                                    <p:set>
                                      <p:cBhvr>
                                        <p:cTn id="282" dur="1" fill="hold">
                                          <p:stCondLst>
                                            <p:cond delay="0"/>
                                          </p:stCondLst>
                                        </p:cTn>
                                        <p:tgtEl>
                                          <p:spTgt spid="20"/>
                                        </p:tgtEl>
                                        <p:attrNameLst>
                                          <p:attrName>style.visibility</p:attrName>
                                        </p:attrNameLst>
                                      </p:cBhvr>
                                      <p:to>
                                        <p:strVal val="visible"/>
                                      </p:to>
                                    </p:set>
                                    <p:anim calcmode="lin" valueType="num">
                                      <p:cBhvr>
                                        <p:cTn id="283" dur="500" fill="hold"/>
                                        <p:tgtEl>
                                          <p:spTgt spid="20"/>
                                        </p:tgtEl>
                                        <p:attrNameLst>
                                          <p:attrName>ppt_w</p:attrName>
                                        </p:attrNameLst>
                                      </p:cBhvr>
                                      <p:tavLst>
                                        <p:tav tm="0">
                                          <p:val>
                                            <p:fltVal val="0"/>
                                          </p:val>
                                        </p:tav>
                                        <p:tav tm="100000">
                                          <p:val>
                                            <p:strVal val="#ppt_w"/>
                                          </p:val>
                                        </p:tav>
                                      </p:tavLst>
                                    </p:anim>
                                    <p:anim calcmode="lin" valueType="num">
                                      <p:cBhvr>
                                        <p:cTn id="284" dur="500" fill="hold"/>
                                        <p:tgtEl>
                                          <p:spTgt spid="20"/>
                                        </p:tgtEl>
                                        <p:attrNameLst>
                                          <p:attrName>ppt_h</p:attrName>
                                        </p:attrNameLst>
                                      </p:cBhvr>
                                      <p:tavLst>
                                        <p:tav tm="0">
                                          <p:val>
                                            <p:fltVal val="0"/>
                                          </p:val>
                                        </p:tav>
                                        <p:tav tm="100000">
                                          <p:val>
                                            <p:strVal val="#ppt_h"/>
                                          </p:val>
                                        </p:tav>
                                      </p:tavLst>
                                    </p:anim>
                                    <p:animEffect transition="in" filter="fade">
                                      <p:cBhvr>
                                        <p:cTn id="28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26" grpId="0"/>
      <p:bldP spid="5" grpId="0" animBg="1"/>
      <p:bldP spid="16" grpId="0" animBg="1"/>
      <p:bldP spid="17" grpId="0" animBg="1"/>
      <p:bldP spid="19" grpId="0" animBg="1"/>
      <p:bldP spid="20" grpId="0" animBg="1"/>
      <p:bldP spid="24" grpId="0" animBg="1"/>
      <p:bldP spid="29" grpId="0" animBg="1"/>
      <p:bldP spid="30" grpId="0" animBg="1"/>
      <p:bldP spid="32" grpId="0" animBg="1"/>
      <p:bldP spid="36" grpId="0" animBg="1"/>
      <p:bldP spid="38" grpId="0" animBg="1"/>
      <p:bldP spid="39" grpId="0" animBg="1"/>
      <p:bldP spid="40" grpId="0" animBg="1"/>
      <p:bldP spid="41" grpId="0" animBg="1"/>
      <p:bldP spid="43" grpId="0" animBg="1"/>
      <p:bldP spid="44" grpId="0" animBg="1"/>
      <p:bldP spid="45" grpId="0" animBg="1"/>
      <p:bldP spid="46" grpId="0" animBg="1"/>
      <p:bldP spid="47" grpId="0" animBg="1"/>
      <p:bldP spid="8" grpId="0" animBg="1"/>
      <p:bldP spid="7" grpId="0" animBg="1"/>
      <p:bldP spid="28" grpId="0" animBg="1"/>
      <p:bldP spid="9" grpId="0" animBg="1"/>
      <p:bldP spid="10" grpId="0" animBg="1"/>
      <p:bldP spid="11" grpId="0" animBg="1"/>
      <p:bldP spid="50" grpId="0" animBg="1"/>
      <p:bldP spid="51" grpId="0" animBg="1"/>
      <p:bldP spid="52" grpId="0"/>
      <p:bldP spid="53" grpId="0"/>
      <p:bldP spid="13" grpId="0"/>
      <p:bldP spid="55" grpId="0"/>
      <p:bldP spid="62" grpId="0"/>
      <p:bldP spid="64" grpId="0"/>
      <p:bldP spid="65" grpId="0"/>
      <p:bldP spid="67" grpId="0"/>
      <p:bldP spid="69" grpId="0"/>
      <p:bldP spid="74" grpId="0"/>
      <p:bldP spid="7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925858" y="542055"/>
            <a:ext cx="4703250" cy="707886"/>
          </a:xfrm>
          <a:prstGeom prst="rect">
            <a:avLst/>
          </a:prstGeom>
          <a:noFill/>
        </p:spPr>
        <p:txBody>
          <a:bodyPr wrap="square" rtlCol="0">
            <a:spAutoFit/>
          </a:bodyPr>
          <a:lstStyle/>
          <a:p>
            <a:pPr algn="ctr"/>
            <a:r>
              <a:rPr lang="en-US" sz="4000" dirty="0">
                <a:solidFill>
                  <a:schemeClr val="accent1"/>
                </a:solidFill>
                <a:latin typeface="Calibri Light" panose="020F0302020204030204" pitchFamily="34" charset="0"/>
                <a:cs typeface="Calibri Light" panose="020F0302020204030204" pitchFamily="34" charset="0"/>
              </a:rPr>
              <a:t>MISSION</a:t>
            </a:r>
          </a:p>
        </p:txBody>
      </p:sp>
      <p:sp>
        <p:nvSpPr>
          <p:cNvPr id="15" name="Hexagon 14"/>
          <p:cNvSpPr/>
          <p:nvPr/>
        </p:nvSpPr>
        <p:spPr>
          <a:xfrm>
            <a:off x="771247" y="1527343"/>
            <a:ext cx="5012472" cy="4432484"/>
          </a:xfrm>
          <a:prstGeom prst="hexagon">
            <a:avLst>
              <a:gd name="adj" fmla="val 28222"/>
              <a:gd name="vf" fmla="val 115470"/>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3" name="Hexagon 32"/>
          <p:cNvSpPr/>
          <p:nvPr/>
        </p:nvSpPr>
        <p:spPr>
          <a:xfrm>
            <a:off x="925857" y="1664064"/>
            <a:ext cx="4703250" cy="4159042"/>
          </a:xfrm>
          <a:prstGeom prst="hexagon">
            <a:avLst>
              <a:gd name="adj" fmla="val 28222"/>
              <a:gd name="vf" fmla="val 115470"/>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9" name="Rectangle 18"/>
          <p:cNvSpPr/>
          <p:nvPr/>
        </p:nvSpPr>
        <p:spPr>
          <a:xfrm>
            <a:off x="2135523" y="1216685"/>
            <a:ext cx="2272934" cy="79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27" name="Rectangle 26"/>
          <p:cNvSpPr/>
          <p:nvPr/>
        </p:nvSpPr>
        <p:spPr>
          <a:xfrm>
            <a:off x="2377080" y="2881286"/>
            <a:ext cx="2632268" cy="52767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579" tIns="109579" rIns="109579" bIns="109579" numCol="1" spcCol="1270" anchor="ctr" anchorCtr="0">
            <a:noAutofit/>
          </a:bodyPr>
          <a:lstStyle/>
          <a:p>
            <a:pPr lvl="0" defTabSz="977900">
              <a:lnSpc>
                <a:spcPct val="90000"/>
              </a:lnSpc>
              <a:spcBef>
                <a:spcPct val="0"/>
              </a:spcBef>
              <a:spcAft>
                <a:spcPct val="35000"/>
              </a:spcAft>
            </a:pPr>
            <a:r>
              <a:rPr lang="en-US" sz="1800" kern="1200" dirty="0">
                <a:solidFill>
                  <a:schemeClr val="bg1"/>
                </a:solidFill>
                <a:latin typeface="Calibri Light" panose="020F0302020204030204" pitchFamily="34" charset="0"/>
                <a:cs typeface="Calibri Light" panose="020F0302020204030204" pitchFamily="34" charset="0"/>
              </a:rPr>
              <a:t>Mauris cursus tellus at.</a:t>
            </a:r>
          </a:p>
        </p:txBody>
      </p:sp>
      <p:sp>
        <p:nvSpPr>
          <p:cNvPr id="28" name="Rectangle 27"/>
          <p:cNvSpPr/>
          <p:nvPr/>
        </p:nvSpPr>
        <p:spPr>
          <a:xfrm>
            <a:off x="2377080" y="3472316"/>
            <a:ext cx="2632268" cy="52767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579" tIns="109579" rIns="109579" bIns="109579" numCol="1" spcCol="1270" anchor="ctr" anchorCtr="0">
            <a:noAutofit/>
          </a:bodyPr>
          <a:lstStyle/>
          <a:p>
            <a:pPr lvl="0" defTabSz="977900">
              <a:lnSpc>
                <a:spcPct val="90000"/>
              </a:lnSpc>
              <a:spcBef>
                <a:spcPct val="0"/>
              </a:spcBef>
              <a:spcAft>
                <a:spcPct val="35000"/>
              </a:spcAft>
            </a:pPr>
            <a:r>
              <a:rPr lang="en-US" sz="1800" kern="1200" dirty="0">
                <a:solidFill>
                  <a:schemeClr val="bg1"/>
                </a:solidFill>
                <a:latin typeface="Calibri Light" panose="020F0302020204030204" pitchFamily="34" charset="0"/>
                <a:cs typeface="Calibri Light" panose="020F0302020204030204" pitchFamily="34" charset="0"/>
              </a:rPr>
              <a:t>Maecenas maximus orci.</a:t>
            </a:r>
          </a:p>
        </p:txBody>
      </p:sp>
      <p:sp>
        <p:nvSpPr>
          <p:cNvPr id="29" name="Rectangle 28"/>
          <p:cNvSpPr/>
          <p:nvPr/>
        </p:nvSpPr>
        <p:spPr>
          <a:xfrm>
            <a:off x="2377080" y="4063346"/>
            <a:ext cx="2632268" cy="52767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579" tIns="109579" rIns="109579" bIns="109579" numCol="1" spcCol="1270" anchor="ctr" anchorCtr="0">
            <a:noAutofit/>
          </a:bodyPr>
          <a:lstStyle/>
          <a:p>
            <a:pPr lvl="0" defTabSz="977900">
              <a:lnSpc>
                <a:spcPct val="90000"/>
              </a:lnSpc>
              <a:spcBef>
                <a:spcPct val="0"/>
              </a:spcBef>
              <a:spcAft>
                <a:spcPct val="35000"/>
              </a:spcAft>
            </a:pPr>
            <a:r>
              <a:rPr lang="en-US" sz="1800" kern="1200" dirty="0">
                <a:solidFill>
                  <a:schemeClr val="bg1"/>
                </a:solidFill>
                <a:latin typeface="Calibri Light" panose="020F0302020204030204" pitchFamily="34" charset="0"/>
                <a:cs typeface="Calibri Light" panose="020F0302020204030204" pitchFamily="34" charset="0"/>
              </a:rPr>
              <a:t>In vel purus vitae nisi.</a:t>
            </a:r>
          </a:p>
        </p:txBody>
      </p:sp>
      <p:grpSp>
        <p:nvGrpSpPr>
          <p:cNvPr id="34" name="Group 33"/>
          <p:cNvGrpSpPr>
            <a:grpSpLocks noChangeAspect="1"/>
          </p:cNvGrpSpPr>
          <p:nvPr/>
        </p:nvGrpSpPr>
        <p:grpSpPr bwMode="auto">
          <a:xfrm>
            <a:off x="1708003" y="3013595"/>
            <a:ext cx="493818" cy="263053"/>
            <a:chOff x="3062" y="1731"/>
            <a:chExt cx="1560" cy="831"/>
          </a:xfrm>
          <a:solidFill>
            <a:schemeClr val="bg1"/>
          </a:solidFill>
        </p:grpSpPr>
        <p:sp>
          <p:nvSpPr>
            <p:cNvPr id="35" name="Freeform 5"/>
            <p:cNvSpPr>
              <a:spLocks noEditPoints="1"/>
            </p:cNvSpPr>
            <p:nvPr/>
          </p:nvSpPr>
          <p:spPr bwMode="auto">
            <a:xfrm>
              <a:off x="3062" y="1731"/>
              <a:ext cx="1560" cy="831"/>
            </a:xfrm>
            <a:custGeom>
              <a:avLst/>
              <a:gdLst>
                <a:gd name="T0" fmla="*/ 385 w 774"/>
                <a:gd name="T1" fmla="*/ 406 h 406"/>
                <a:gd name="T2" fmla="*/ 93 w 774"/>
                <a:gd name="T3" fmla="*/ 299 h 406"/>
                <a:gd name="T4" fmla="*/ 10 w 774"/>
                <a:gd name="T5" fmla="*/ 227 h 406"/>
                <a:gd name="T6" fmla="*/ 8 w 774"/>
                <a:gd name="T7" fmla="*/ 202 h 406"/>
                <a:gd name="T8" fmla="*/ 245 w 774"/>
                <a:gd name="T9" fmla="*/ 36 h 406"/>
                <a:gd name="T10" fmla="*/ 544 w 774"/>
                <a:gd name="T11" fmla="*/ 46 h 406"/>
                <a:gd name="T12" fmla="*/ 763 w 774"/>
                <a:gd name="T13" fmla="*/ 200 h 406"/>
                <a:gd name="T14" fmla="*/ 764 w 774"/>
                <a:gd name="T15" fmla="*/ 226 h 406"/>
                <a:gd name="T16" fmla="*/ 593 w 774"/>
                <a:gd name="T17" fmla="*/ 356 h 406"/>
                <a:gd name="T18" fmla="*/ 385 w 774"/>
                <a:gd name="T19" fmla="*/ 406 h 406"/>
                <a:gd name="T20" fmla="*/ 386 w 774"/>
                <a:gd name="T21" fmla="*/ 347 h 406"/>
                <a:gd name="T22" fmla="*/ 524 w 774"/>
                <a:gd name="T23" fmla="*/ 200 h 406"/>
                <a:gd name="T24" fmla="*/ 386 w 774"/>
                <a:gd name="T25" fmla="*/ 68 h 406"/>
                <a:gd name="T26" fmla="*/ 249 w 774"/>
                <a:gd name="T27" fmla="*/ 203 h 406"/>
                <a:gd name="T28" fmla="*/ 386 w 774"/>
                <a:gd name="T29" fmla="*/ 347 h 406"/>
                <a:gd name="T30" fmla="*/ 84 w 774"/>
                <a:gd name="T31" fmla="*/ 215 h 406"/>
                <a:gd name="T32" fmla="*/ 248 w 774"/>
                <a:gd name="T33" fmla="*/ 331 h 406"/>
                <a:gd name="T34" fmla="*/ 203 w 774"/>
                <a:gd name="T35" fmla="*/ 216 h 406"/>
                <a:gd name="T36" fmla="*/ 238 w 774"/>
                <a:gd name="T37" fmla="*/ 97 h 406"/>
                <a:gd name="T38" fmla="*/ 84 w 774"/>
                <a:gd name="T39" fmla="*/ 215 h 406"/>
                <a:gd name="T40" fmla="*/ 682 w 774"/>
                <a:gd name="T41" fmla="*/ 216 h 406"/>
                <a:gd name="T42" fmla="*/ 541 w 774"/>
                <a:gd name="T43" fmla="*/ 106 h 406"/>
                <a:gd name="T44" fmla="*/ 526 w 774"/>
                <a:gd name="T45" fmla="*/ 330 h 406"/>
                <a:gd name="T46" fmla="*/ 682 w 774"/>
                <a:gd name="T47" fmla="*/ 21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4" h="406">
                  <a:moveTo>
                    <a:pt x="385" y="406"/>
                  </a:moveTo>
                  <a:cubicBezTo>
                    <a:pt x="276" y="403"/>
                    <a:pt x="178" y="367"/>
                    <a:pt x="93" y="299"/>
                  </a:cubicBezTo>
                  <a:cubicBezTo>
                    <a:pt x="65" y="276"/>
                    <a:pt x="38" y="251"/>
                    <a:pt x="10" y="227"/>
                  </a:cubicBezTo>
                  <a:cubicBezTo>
                    <a:pt x="0" y="218"/>
                    <a:pt x="0" y="211"/>
                    <a:pt x="8" y="202"/>
                  </a:cubicBezTo>
                  <a:cubicBezTo>
                    <a:pt x="75" y="130"/>
                    <a:pt x="151" y="69"/>
                    <a:pt x="245" y="36"/>
                  </a:cubicBezTo>
                  <a:cubicBezTo>
                    <a:pt x="346" y="0"/>
                    <a:pt x="445" y="6"/>
                    <a:pt x="544" y="46"/>
                  </a:cubicBezTo>
                  <a:cubicBezTo>
                    <a:pt x="628" y="80"/>
                    <a:pt x="700" y="133"/>
                    <a:pt x="763" y="200"/>
                  </a:cubicBezTo>
                  <a:cubicBezTo>
                    <a:pt x="773" y="210"/>
                    <a:pt x="774" y="217"/>
                    <a:pt x="764" y="226"/>
                  </a:cubicBezTo>
                  <a:cubicBezTo>
                    <a:pt x="712" y="275"/>
                    <a:pt x="658" y="323"/>
                    <a:pt x="593" y="356"/>
                  </a:cubicBezTo>
                  <a:cubicBezTo>
                    <a:pt x="527" y="389"/>
                    <a:pt x="457" y="404"/>
                    <a:pt x="385" y="406"/>
                  </a:cubicBezTo>
                  <a:close/>
                  <a:moveTo>
                    <a:pt x="386" y="347"/>
                  </a:moveTo>
                  <a:cubicBezTo>
                    <a:pt x="464" y="347"/>
                    <a:pt x="527" y="282"/>
                    <a:pt x="524" y="200"/>
                  </a:cubicBezTo>
                  <a:cubicBezTo>
                    <a:pt x="521" y="125"/>
                    <a:pt x="462" y="68"/>
                    <a:pt x="386" y="68"/>
                  </a:cubicBezTo>
                  <a:cubicBezTo>
                    <a:pt x="307" y="68"/>
                    <a:pt x="251" y="129"/>
                    <a:pt x="249" y="203"/>
                  </a:cubicBezTo>
                  <a:cubicBezTo>
                    <a:pt x="247" y="283"/>
                    <a:pt x="310" y="347"/>
                    <a:pt x="386" y="347"/>
                  </a:cubicBezTo>
                  <a:close/>
                  <a:moveTo>
                    <a:pt x="84" y="215"/>
                  </a:moveTo>
                  <a:cubicBezTo>
                    <a:pt x="133" y="263"/>
                    <a:pt x="182" y="308"/>
                    <a:pt x="248" y="331"/>
                  </a:cubicBezTo>
                  <a:cubicBezTo>
                    <a:pt x="220" y="297"/>
                    <a:pt x="204" y="259"/>
                    <a:pt x="203" y="216"/>
                  </a:cubicBezTo>
                  <a:cubicBezTo>
                    <a:pt x="201" y="173"/>
                    <a:pt x="213" y="133"/>
                    <a:pt x="238" y="97"/>
                  </a:cubicBezTo>
                  <a:cubicBezTo>
                    <a:pt x="176" y="122"/>
                    <a:pt x="129" y="166"/>
                    <a:pt x="84" y="215"/>
                  </a:cubicBezTo>
                  <a:close/>
                  <a:moveTo>
                    <a:pt x="682" y="216"/>
                  </a:moveTo>
                  <a:cubicBezTo>
                    <a:pt x="612" y="146"/>
                    <a:pt x="568" y="112"/>
                    <a:pt x="541" y="106"/>
                  </a:cubicBezTo>
                  <a:cubicBezTo>
                    <a:pt x="584" y="183"/>
                    <a:pt x="581" y="257"/>
                    <a:pt x="526" y="330"/>
                  </a:cubicBezTo>
                  <a:cubicBezTo>
                    <a:pt x="590" y="304"/>
                    <a:pt x="636" y="261"/>
                    <a:pt x="68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Calibri Light" panose="020F0302020204030204" pitchFamily="34" charset="0"/>
              </a:endParaRPr>
            </a:p>
          </p:txBody>
        </p:sp>
        <p:sp>
          <p:nvSpPr>
            <p:cNvPr id="36" name="Freeform 9"/>
            <p:cNvSpPr>
              <a:spLocks/>
            </p:cNvSpPr>
            <p:nvPr/>
          </p:nvSpPr>
          <p:spPr bwMode="auto">
            <a:xfrm>
              <a:off x="3650" y="1965"/>
              <a:ext cx="383" cy="388"/>
            </a:xfrm>
            <a:custGeom>
              <a:avLst/>
              <a:gdLst>
                <a:gd name="T0" fmla="*/ 69 w 190"/>
                <a:gd name="T1" fmla="*/ 12 h 190"/>
                <a:gd name="T2" fmla="*/ 169 w 190"/>
                <a:gd name="T3" fmla="*/ 50 h 190"/>
                <a:gd name="T4" fmla="*/ 156 w 190"/>
                <a:gd name="T5" fmla="*/ 156 h 190"/>
                <a:gd name="T6" fmla="*/ 50 w 190"/>
                <a:gd name="T7" fmla="*/ 169 h 190"/>
                <a:gd name="T8" fmla="*/ 12 w 190"/>
                <a:gd name="T9" fmla="*/ 67 h 190"/>
                <a:gd name="T10" fmla="*/ 60 w 190"/>
                <a:gd name="T11" fmla="*/ 97 h 190"/>
                <a:gd name="T12" fmla="*/ 89 w 190"/>
                <a:gd name="T13" fmla="*/ 81 h 190"/>
                <a:gd name="T14" fmla="*/ 69 w 190"/>
                <a:gd name="T15" fmla="*/ 12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0">
                  <a:moveTo>
                    <a:pt x="69" y="12"/>
                  </a:moveTo>
                  <a:cubicBezTo>
                    <a:pt x="109" y="0"/>
                    <a:pt x="149" y="16"/>
                    <a:pt x="169" y="50"/>
                  </a:cubicBezTo>
                  <a:cubicBezTo>
                    <a:pt x="190" y="84"/>
                    <a:pt x="184" y="128"/>
                    <a:pt x="156" y="156"/>
                  </a:cubicBezTo>
                  <a:cubicBezTo>
                    <a:pt x="127" y="184"/>
                    <a:pt x="84" y="190"/>
                    <a:pt x="50" y="169"/>
                  </a:cubicBezTo>
                  <a:cubicBezTo>
                    <a:pt x="15" y="148"/>
                    <a:pt x="0" y="108"/>
                    <a:pt x="12" y="67"/>
                  </a:cubicBezTo>
                  <a:cubicBezTo>
                    <a:pt x="22" y="88"/>
                    <a:pt x="38" y="101"/>
                    <a:pt x="60" y="97"/>
                  </a:cubicBezTo>
                  <a:cubicBezTo>
                    <a:pt x="70" y="95"/>
                    <a:pt x="81" y="88"/>
                    <a:pt x="89" y="81"/>
                  </a:cubicBezTo>
                  <a:cubicBezTo>
                    <a:pt x="107" y="61"/>
                    <a:pt x="98" y="32"/>
                    <a:pt x="6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Calibri Light" panose="020F0302020204030204" pitchFamily="34" charset="0"/>
              </a:endParaRPr>
            </a:p>
          </p:txBody>
        </p:sp>
      </p:grpSp>
      <p:cxnSp>
        <p:nvCxnSpPr>
          <p:cNvPr id="31" name="Straight Connector 30"/>
          <p:cNvCxnSpPr/>
          <p:nvPr/>
        </p:nvCxnSpPr>
        <p:spPr>
          <a:xfrm>
            <a:off x="2300880" y="2992721"/>
            <a:ext cx="0" cy="304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7" name="Group 36"/>
          <p:cNvGrpSpPr>
            <a:grpSpLocks noChangeAspect="1"/>
          </p:cNvGrpSpPr>
          <p:nvPr/>
        </p:nvGrpSpPr>
        <p:grpSpPr bwMode="auto">
          <a:xfrm>
            <a:off x="1708003" y="3604625"/>
            <a:ext cx="493818" cy="263053"/>
            <a:chOff x="3062" y="1731"/>
            <a:chExt cx="1560" cy="831"/>
          </a:xfrm>
          <a:solidFill>
            <a:schemeClr val="bg1"/>
          </a:solidFill>
        </p:grpSpPr>
        <p:sp>
          <p:nvSpPr>
            <p:cNvPr id="38" name="Freeform 5"/>
            <p:cNvSpPr>
              <a:spLocks noEditPoints="1"/>
            </p:cNvSpPr>
            <p:nvPr/>
          </p:nvSpPr>
          <p:spPr bwMode="auto">
            <a:xfrm>
              <a:off x="3062" y="1731"/>
              <a:ext cx="1560" cy="831"/>
            </a:xfrm>
            <a:custGeom>
              <a:avLst/>
              <a:gdLst>
                <a:gd name="T0" fmla="*/ 385 w 774"/>
                <a:gd name="T1" fmla="*/ 406 h 406"/>
                <a:gd name="T2" fmla="*/ 93 w 774"/>
                <a:gd name="T3" fmla="*/ 299 h 406"/>
                <a:gd name="T4" fmla="*/ 10 w 774"/>
                <a:gd name="T5" fmla="*/ 227 h 406"/>
                <a:gd name="T6" fmla="*/ 8 w 774"/>
                <a:gd name="T7" fmla="*/ 202 h 406"/>
                <a:gd name="T8" fmla="*/ 245 w 774"/>
                <a:gd name="T9" fmla="*/ 36 h 406"/>
                <a:gd name="T10" fmla="*/ 544 w 774"/>
                <a:gd name="T11" fmla="*/ 46 h 406"/>
                <a:gd name="T12" fmla="*/ 763 w 774"/>
                <a:gd name="T13" fmla="*/ 200 h 406"/>
                <a:gd name="T14" fmla="*/ 764 w 774"/>
                <a:gd name="T15" fmla="*/ 226 h 406"/>
                <a:gd name="T16" fmla="*/ 593 w 774"/>
                <a:gd name="T17" fmla="*/ 356 h 406"/>
                <a:gd name="T18" fmla="*/ 385 w 774"/>
                <a:gd name="T19" fmla="*/ 406 h 406"/>
                <a:gd name="T20" fmla="*/ 386 w 774"/>
                <a:gd name="T21" fmla="*/ 347 h 406"/>
                <a:gd name="T22" fmla="*/ 524 w 774"/>
                <a:gd name="T23" fmla="*/ 200 h 406"/>
                <a:gd name="T24" fmla="*/ 386 w 774"/>
                <a:gd name="T25" fmla="*/ 68 h 406"/>
                <a:gd name="T26" fmla="*/ 249 w 774"/>
                <a:gd name="T27" fmla="*/ 203 h 406"/>
                <a:gd name="T28" fmla="*/ 386 w 774"/>
                <a:gd name="T29" fmla="*/ 347 h 406"/>
                <a:gd name="T30" fmla="*/ 84 w 774"/>
                <a:gd name="T31" fmla="*/ 215 h 406"/>
                <a:gd name="T32" fmla="*/ 248 w 774"/>
                <a:gd name="T33" fmla="*/ 331 h 406"/>
                <a:gd name="T34" fmla="*/ 203 w 774"/>
                <a:gd name="T35" fmla="*/ 216 h 406"/>
                <a:gd name="T36" fmla="*/ 238 w 774"/>
                <a:gd name="T37" fmla="*/ 97 h 406"/>
                <a:gd name="T38" fmla="*/ 84 w 774"/>
                <a:gd name="T39" fmla="*/ 215 h 406"/>
                <a:gd name="T40" fmla="*/ 682 w 774"/>
                <a:gd name="T41" fmla="*/ 216 h 406"/>
                <a:gd name="T42" fmla="*/ 541 w 774"/>
                <a:gd name="T43" fmla="*/ 106 h 406"/>
                <a:gd name="T44" fmla="*/ 526 w 774"/>
                <a:gd name="T45" fmla="*/ 330 h 406"/>
                <a:gd name="T46" fmla="*/ 682 w 774"/>
                <a:gd name="T47" fmla="*/ 21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4" h="406">
                  <a:moveTo>
                    <a:pt x="385" y="406"/>
                  </a:moveTo>
                  <a:cubicBezTo>
                    <a:pt x="276" y="403"/>
                    <a:pt x="178" y="367"/>
                    <a:pt x="93" y="299"/>
                  </a:cubicBezTo>
                  <a:cubicBezTo>
                    <a:pt x="65" y="276"/>
                    <a:pt x="38" y="251"/>
                    <a:pt x="10" y="227"/>
                  </a:cubicBezTo>
                  <a:cubicBezTo>
                    <a:pt x="0" y="218"/>
                    <a:pt x="0" y="211"/>
                    <a:pt x="8" y="202"/>
                  </a:cubicBezTo>
                  <a:cubicBezTo>
                    <a:pt x="75" y="130"/>
                    <a:pt x="151" y="69"/>
                    <a:pt x="245" y="36"/>
                  </a:cubicBezTo>
                  <a:cubicBezTo>
                    <a:pt x="346" y="0"/>
                    <a:pt x="445" y="6"/>
                    <a:pt x="544" y="46"/>
                  </a:cubicBezTo>
                  <a:cubicBezTo>
                    <a:pt x="628" y="80"/>
                    <a:pt x="700" y="133"/>
                    <a:pt x="763" y="200"/>
                  </a:cubicBezTo>
                  <a:cubicBezTo>
                    <a:pt x="773" y="210"/>
                    <a:pt x="774" y="217"/>
                    <a:pt x="764" y="226"/>
                  </a:cubicBezTo>
                  <a:cubicBezTo>
                    <a:pt x="712" y="275"/>
                    <a:pt x="658" y="323"/>
                    <a:pt x="593" y="356"/>
                  </a:cubicBezTo>
                  <a:cubicBezTo>
                    <a:pt x="527" y="389"/>
                    <a:pt x="457" y="404"/>
                    <a:pt x="385" y="406"/>
                  </a:cubicBezTo>
                  <a:close/>
                  <a:moveTo>
                    <a:pt x="386" y="347"/>
                  </a:moveTo>
                  <a:cubicBezTo>
                    <a:pt x="464" y="347"/>
                    <a:pt x="527" y="282"/>
                    <a:pt x="524" y="200"/>
                  </a:cubicBezTo>
                  <a:cubicBezTo>
                    <a:pt x="521" y="125"/>
                    <a:pt x="462" y="68"/>
                    <a:pt x="386" y="68"/>
                  </a:cubicBezTo>
                  <a:cubicBezTo>
                    <a:pt x="307" y="68"/>
                    <a:pt x="251" y="129"/>
                    <a:pt x="249" y="203"/>
                  </a:cubicBezTo>
                  <a:cubicBezTo>
                    <a:pt x="247" y="283"/>
                    <a:pt x="310" y="347"/>
                    <a:pt x="386" y="347"/>
                  </a:cubicBezTo>
                  <a:close/>
                  <a:moveTo>
                    <a:pt x="84" y="215"/>
                  </a:moveTo>
                  <a:cubicBezTo>
                    <a:pt x="133" y="263"/>
                    <a:pt x="182" y="308"/>
                    <a:pt x="248" y="331"/>
                  </a:cubicBezTo>
                  <a:cubicBezTo>
                    <a:pt x="220" y="297"/>
                    <a:pt x="204" y="259"/>
                    <a:pt x="203" y="216"/>
                  </a:cubicBezTo>
                  <a:cubicBezTo>
                    <a:pt x="201" y="173"/>
                    <a:pt x="213" y="133"/>
                    <a:pt x="238" y="97"/>
                  </a:cubicBezTo>
                  <a:cubicBezTo>
                    <a:pt x="176" y="122"/>
                    <a:pt x="129" y="166"/>
                    <a:pt x="84" y="215"/>
                  </a:cubicBezTo>
                  <a:close/>
                  <a:moveTo>
                    <a:pt x="682" y="216"/>
                  </a:moveTo>
                  <a:cubicBezTo>
                    <a:pt x="612" y="146"/>
                    <a:pt x="568" y="112"/>
                    <a:pt x="541" y="106"/>
                  </a:cubicBezTo>
                  <a:cubicBezTo>
                    <a:pt x="584" y="183"/>
                    <a:pt x="581" y="257"/>
                    <a:pt x="526" y="330"/>
                  </a:cubicBezTo>
                  <a:cubicBezTo>
                    <a:pt x="590" y="304"/>
                    <a:pt x="636" y="261"/>
                    <a:pt x="68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Calibri Light" panose="020F0302020204030204" pitchFamily="34" charset="0"/>
              </a:endParaRPr>
            </a:p>
          </p:txBody>
        </p:sp>
        <p:sp>
          <p:nvSpPr>
            <p:cNvPr id="39" name="Freeform 9"/>
            <p:cNvSpPr>
              <a:spLocks/>
            </p:cNvSpPr>
            <p:nvPr/>
          </p:nvSpPr>
          <p:spPr bwMode="auto">
            <a:xfrm>
              <a:off x="3650" y="1965"/>
              <a:ext cx="383" cy="388"/>
            </a:xfrm>
            <a:custGeom>
              <a:avLst/>
              <a:gdLst>
                <a:gd name="T0" fmla="*/ 69 w 190"/>
                <a:gd name="T1" fmla="*/ 12 h 190"/>
                <a:gd name="T2" fmla="*/ 169 w 190"/>
                <a:gd name="T3" fmla="*/ 50 h 190"/>
                <a:gd name="T4" fmla="*/ 156 w 190"/>
                <a:gd name="T5" fmla="*/ 156 h 190"/>
                <a:gd name="T6" fmla="*/ 50 w 190"/>
                <a:gd name="T7" fmla="*/ 169 h 190"/>
                <a:gd name="T8" fmla="*/ 12 w 190"/>
                <a:gd name="T9" fmla="*/ 67 h 190"/>
                <a:gd name="T10" fmla="*/ 60 w 190"/>
                <a:gd name="T11" fmla="*/ 97 h 190"/>
                <a:gd name="T12" fmla="*/ 89 w 190"/>
                <a:gd name="T13" fmla="*/ 81 h 190"/>
                <a:gd name="T14" fmla="*/ 69 w 190"/>
                <a:gd name="T15" fmla="*/ 12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0">
                  <a:moveTo>
                    <a:pt x="69" y="12"/>
                  </a:moveTo>
                  <a:cubicBezTo>
                    <a:pt x="109" y="0"/>
                    <a:pt x="149" y="16"/>
                    <a:pt x="169" y="50"/>
                  </a:cubicBezTo>
                  <a:cubicBezTo>
                    <a:pt x="190" y="84"/>
                    <a:pt x="184" y="128"/>
                    <a:pt x="156" y="156"/>
                  </a:cubicBezTo>
                  <a:cubicBezTo>
                    <a:pt x="127" y="184"/>
                    <a:pt x="84" y="190"/>
                    <a:pt x="50" y="169"/>
                  </a:cubicBezTo>
                  <a:cubicBezTo>
                    <a:pt x="15" y="148"/>
                    <a:pt x="0" y="108"/>
                    <a:pt x="12" y="67"/>
                  </a:cubicBezTo>
                  <a:cubicBezTo>
                    <a:pt x="22" y="88"/>
                    <a:pt x="38" y="101"/>
                    <a:pt x="60" y="97"/>
                  </a:cubicBezTo>
                  <a:cubicBezTo>
                    <a:pt x="70" y="95"/>
                    <a:pt x="81" y="88"/>
                    <a:pt x="89" y="81"/>
                  </a:cubicBezTo>
                  <a:cubicBezTo>
                    <a:pt x="107" y="61"/>
                    <a:pt x="98" y="32"/>
                    <a:pt x="6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Calibri Light" panose="020F0302020204030204" pitchFamily="34" charset="0"/>
              </a:endParaRPr>
            </a:p>
          </p:txBody>
        </p:sp>
      </p:grpSp>
      <p:cxnSp>
        <p:nvCxnSpPr>
          <p:cNvPr id="40" name="Straight Connector 39"/>
          <p:cNvCxnSpPr/>
          <p:nvPr/>
        </p:nvCxnSpPr>
        <p:spPr>
          <a:xfrm>
            <a:off x="2300880" y="3583751"/>
            <a:ext cx="0" cy="304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1" name="Group 40"/>
          <p:cNvGrpSpPr>
            <a:grpSpLocks noChangeAspect="1"/>
          </p:cNvGrpSpPr>
          <p:nvPr/>
        </p:nvGrpSpPr>
        <p:grpSpPr bwMode="auto">
          <a:xfrm>
            <a:off x="1708003" y="4195655"/>
            <a:ext cx="493818" cy="263053"/>
            <a:chOff x="3062" y="1731"/>
            <a:chExt cx="1560" cy="831"/>
          </a:xfrm>
          <a:solidFill>
            <a:schemeClr val="bg1"/>
          </a:solidFill>
        </p:grpSpPr>
        <p:sp>
          <p:nvSpPr>
            <p:cNvPr id="42" name="Freeform 5"/>
            <p:cNvSpPr>
              <a:spLocks noEditPoints="1"/>
            </p:cNvSpPr>
            <p:nvPr/>
          </p:nvSpPr>
          <p:spPr bwMode="auto">
            <a:xfrm>
              <a:off x="3062" y="1731"/>
              <a:ext cx="1560" cy="831"/>
            </a:xfrm>
            <a:custGeom>
              <a:avLst/>
              <a:gdLst>
                <a:gd name="T0" fmla="*/ 385 w 774"/>
                <a:gd name="T1" fmla="*/ 406 h 406"/>
                <a:gd name="T2" fmla="*/ 93 w 774"/>
                <a:gd name="T3" fmla="*/ 299 h 406"/>
                <a:gd name="T4" fmla="*/ 10 w 774"/>
                <a:gd name="T5" fmla="*/ 227 h 406"/>
                <a:gd name="T6" fmla="*/ 8 w 774"/>
                <a:gd name="T7" fmla="*/ 202 h 406"/>
                <a:gd name="T8" fmla="*/ 245 w 774"/>
                <a:gd name="T9" fmla="*/ 36 h 406"/>
                <a:gd name="T10" fmla="*/ 544 w 774"/>
                <a:gd name="T11" fmla="*/ 46 h 406"/>
                <a:gd name="T12" fmla="*/ 763 w 774"/>
                <a:gd name="T13" fmla="*/ 200 h 406"/>
                <a:gd name="T14" fmla="*/ 764 w 774"/>
                <a:gd name="T15" fmla="*/ 226 h 406"/>
                <a:gd name="T16" fmla="*/ 593 w 774"/>
                <a:gd name="T17" fmla="*/ 356 h 406"/>
                <a:gd name="T18" fmla="*/ 385 w 774"/>
                <a:gd name="T19" fmla="*/ 406 h 406"/>
                <a:gd name="T20" fmla="*/ 386 w 774"/>
                <a:gd name="T21" fmla="*/ 347 h 406"/>
                <a:gd name="T22" fmla="*/ 524 w 774"/>
                <a:gd name="T23" fmla="*/ 200 h 406"/>
                <a:gd name="T24" fmla="*/ 386 w 774"/>
                <a:gd name="T25" fmla="*/ 68 h 406"/>
                <a:gd name="T26" fmla="*/ 249 w 774"/>
                <a:gd name="T27" fmla="*/ 203 h 406"/>
                <a:gd name="T28" fmla="*/ 386 w 774"/>
                <a:gd name="T29" fmla="*/ 347 h 406"/>
                <a:gd name="T30" fmla="*/ 84 w 774"/>
                <a:gd name="T31" fmla="*/ 215 h 406"/>
                <a:gd name="T32" fmla="*/ 248 w 774"/>
                <a:gd name="T33" fmla="*/ 331 h 406"/>
                <a:gd name="T34" fmla="*/ 203 w 774"/>
                <a:gd name="T35" fmla="*/ 216 h 406"/>
                <a:gd name="T36" fmla="*/ 238 w 774"/>
                <a:gd name="T37" fmla="*/ 97 h 406"/>
                <a:gd name="T38" fmla="*/ 84 w 774"/>
                <a:gd name="T39" fmla="*/ 215 h 406"/>
                <a:gd name="T40" fmla="*/ 682 w 774"/>
                <a:gd name="T41" fmla="*/ 216 h 406"/>
                <a:gd name="T42" fmla="*/ 541 w 774"/>
                <a:gd name="T43" fmla="*/ 106 h 406"/>
                <a:gd name="T44" fmla="*/ 526 w 774"/>
                <a:gd name="T45" fmla="*/ 330 h 406"/>
                <a:gd name="T46" fmla="*/ 682 w 774"/>
                <a:gd name="T47" fmla="*/ 21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4" h="406">
                  <a:moveTo>
                    <a:pt x="385" y="406"/>
                  </a:moveTo>
                  <a:cubicBezTo>
                    <a:pt x="276" y="403"/>
                    <a:pt x="178" y="367"/>
                    <a:pt x="93" y="299"/>
                  </a:cubicBezTo>
                  <a:cubicBezTo>
                    <a:pt x="65" y="276"/>
                    <a:pt x="38" y="251"/>
                    <a:pt x="10" y="227"/>
                  </a:cubicBezTo>
                  <a:cubicBezTo>
                    <a:pt x="0" y="218"/>
                    <a:pt x="0" y="211"/>
                    <a:pt x="8" y="202"/>
                  </a:cubicBezTo>
                  <a:cubicBezTo>
                    <a:pt x="75" y="130"/>
                    <a:pt x="151" y="69"/>
                    <a:pt x="245" y="36"/>
                  </a:cubicBezTo>
                  <a:cubicBezTo>
                    <a:pt x="346" y="0"/>
                    <a:pt x="445" y="6"/>
                    <a:pt x="544" y="46"/>
                  </a:cubicBezTo>
                  <a:cubicBezTo>
                    <a:pt x="628" y="80"/>
                    <a:pt x="700" y="133"/>
                    <a:pt x="763" y="200"/>
                  </a:cubicBezTo>
                  <a:cubicBezTo>
                    <a:pt x="773" y="210"/>
                    <a:pt x="774" y="217"/>
                    <a:pt x="764" y="226"/>
                  </a:cubicBezTo>
                  <a:cubicBezTo>
                    <a:pt x="712" y="275"/>
                    <a:pt x="658" y="323"/>
                    <a:pt x="593" y="356"/>
                  </a:cubicBezTo>
                  <a:cubicBezTo>
                    <a:pt x="527" y="389"/>
                    <a:pt x="457" y="404"/>
                    <a:pt x="385" y="406"/>
                  </a:cubicBezTo>
                  <a:close/>
                  <a:moveTo>
                    <a:pt x="386" y="347"/>
                  </a:moveTo>
                  <a:cubicBezTo>
                    <a:pt x="464" y="347"/>
                    <a:pt x="527" y="282"/>
                    <a:pt x="524" y="200"/>
                  </a:cubicBezTo>
                  <a:cubicBezTo>
                    <a:pt x="521" y="125"/>
                    <a:pt x="462" y="68"/>
                    <a:pt x="386" y="68"/>
                  </a:cubicBezTo>
                  <a:cubicBezTo>
                    <a:pt x="307" y="68"/>
                    <a:pt x="251" y="129"/>
                    <a:pt x="249" y="203"/>
                  </a:cubicBezTo>
                  <a:cubicBezTo>
                    <a:pt x="247" y="283"/>
                    <a:pt x="310" y="347"/>
                    <a:pt x="386" y="347"/>
                  </a:cubicBezTo>
                  <a:close/>
                  <a:moveTo>
                    <a:pt x="84" y="215"/>
                  </a:moveTo>
                  <a:cubicBezTo>
                    <a:pt x="133" y="263"/>
                    <a:pt x="182" y="308"/>
                    <a:pt x="248" y="331"/>
                  </a:cubicBezTo>
                  <a:cubicBezTo>
                    <a:pt x="220" y="297"/>
                    <a:pt x="204" y="259"/>
                    <a:pt x="203" y="216"/>
                  </a:cubicBezTo>
                  <a:cubicBezTo>
                    <a:pt x="201" y="173"/>
                    <a:pt x="213" y="133"/>
                    <a:pt x="238" y="97"/>
                  </a:cubicBezTo>
                  <a:cubicBezTo>
                    <a:pt x="176" y="122"/>
                    <a:pt x="129" y="166"/>
                    <a:pt x="84" y="215"/>
                  </a:cubicBezTo>
                  <a:close/>
                  <a:moveTo>
                    <a:pt x="682" y="216"/>
                  </a:moveTo>
                  <a:cubicBezTo>
                    <a:pt x="612" y="146"/>
                    <a:pt x="568" y="112"/>
                    <a:pt x="541" y="106"/>
                  </a:cubicBezTo>
                  <a:cubicBezTo>
                    <a:pt x="584" y="183"/>
                    <a:pt x="581" y="257"/>
                    <a:pt x="526" y="330"/>
                  </a:cubicBezTo>
                  <a:cubicBezTo>
                    <a:pt x="590" y="304"/>
                    <a:pt x="636" y="261"/>
                    <a:pt x="68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Calibri Light" panose="020F0302020204030204" pitchFamily="34" charset="0"/>
              </a:endParaRPr>
            </a:p>
          </p:txBody>
        </p:sp>
        <p:sp>
          <p:nvSpPr>
            <p:cNvPr id="43" name="Freeform 9"/>
            <p:cNvSpPr>
              <a:spLocks/>
            </p:cNvSpPr>
            <p:nvPr/>
          </p:nvSpPr>
          <p:spPr bwMode="auto">
            <a:xfrm>
              <a:off x="3650" y="1965"/>
              <a:ext cx="383" cy="388"/>
            </a:xfrm>
            <a:custGeom>
              <a:avLst/>
              <a:gdLst>
                <a:gd name="T0" fmla="*/ 69 w 190"/>
                <a:gd name="T1" fmla="*/ 12 h 190"/>
                <a:gd name="T2" fmla="*/ 169 w 190"/>
                <a:gd name="T3" fmla="*/ 50 h 190"/>
                <a:gd name="T4" fmla="*/ 156 w 190"/>
                <a:gd name="T5" fmla="*/ 156 h 190"/>
                <a:gd name="T6" fmla="*/ 50 w 190"/>
                <a:gd name="T7" fmla="*/ 169 h 190"/>
                <a:gd name="T8" fmla="*/ 12 w 190"/>
                <a:gd name="T9" fmla="*/ 67 h 190"/>
                <a:gd name="T10" fmla="*/ 60 w 190"/>
                <a:gd name="T11" fmla="*/ 97 h 190"/>
                <a:gd name="T12" fmla="*/ 89 w 190"/>
                <a:gd name="T13" fmla="*/ 81 h 190"/>
                <a:gd name="T14" fmla="*/ 69 w 190"/>
                <a:gd name="T15" fmla="*/ 12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0">
                  <a:moveTo>
                    <a:pt x="69" y="12"/>
                  </a:moveTo>
                  <a:cubicBezTo>
                    <a:pt x="109" y="0"/>
                    <a:pt x="149" y="16"/>
                    <a:pt x="169" y="50"/>
                  </a:cubicBezTo>
                  <a:cubicBezTo>
                    <a:pt x="190" y="84"/>
                    <a:pt x="184" y="128"/>
                    <a:pt x="156" y="156"/>
                  </a:cubicBezTo>
                  <a:cubicBezTo>
                    <a:pt x="127" y="184"/>
                    <a:pt x="84" y="190"/>
                    <a:pt x="50" y="169"/>
                  </a:cubicBezTo>
                  <a:cubicBezTo>
                    <a:pt x="15" y="148"/>
                    <a:pt x="0" y="108"/>
                    <a:pt x="12" y="67"/>
                  </a:cubicBezTo>
                  <a:cubicBezTo>
                    <a:pt x="22" y="88"/>
                    <a:pt x="38" y="101"/>
                    <a:pt x="60" y="97"/>
                  </a:cubicBezTo>
                  <a:cubicBezTo>
                    <a:pt x="70" y="95"/>
                    <a:pt x="81" y="88"/>
                    <a:pt x="89" y="81"/>
                  </a:cubicBezTo>
                  <a:cubicBezTo>
                    <a:pt x="107" y="61"/>
                    <a:pt x="98" y="32"/>
                    <a:pt x="6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Calibri Light" panose="020F0302020204030204" pitchFamily="34" charset="0"/>
              </a:endParaRPr>
            </a:p>
          </p:txBody>
        </p:sp>
      </p:grpSp>
      <p:cxnSp>
        <p:nvCxnSpPr>
          <p:cNvPr id="44" name="Straight Connector 43"/>
          <p:cNvCxnSpPr/>
          <p:nvPr/>
        </p:nvCxnSpPr>
        <p:spPr>
          <a:xfrm>
            <a:off x="2300880" y="4174781"/>
            <a:ext cx="0" cy="304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554966" y="542055"/>
            <a:ext cx="4703250" cy="707886"/>
          </a:xfrm>
          <a:prstGeom prst="rect">
            <a:avLst/>
          </a:prstGeom>
          <a:noFill/>
        </p:spPr>
        <p:txBody>
          <a:bodyPr wrap="square" rtlCol="0">
            <a:spAutoFit/>
          </a:bodyPr>
          <a:lstStyle/>
          <a:p>
            <a:pPr algn="ctr"/>
            <a:r>
              <a:rPr lang="en-US" sz="4000" dirty="0">
                <a:solidFill>
                  <a:schemeClr val="accent4"/>
                </a:solidFill>
                <a:latin typeface="Calibri Light" panose="020F0302020204030204" pitchFamily="34" charset="0"/>
                <a:cs typeface="Calibri Light" panose="020F0302020204030204" pitchFamily="34" charset="0"/>
              </a:rPr>
              <a:t>VISION</a:t>
            </a:r>
          </a:p>
        </p:txBody>
      </p:sp>
      <p:sp>
        <p:nvSpPr>
          <p:cNvPr id="47" name="Hexagon 46"/>
          <p:cNvSpPr/>
          <p:nvPr/>
        </p:nvSpPr>
        <p:spPr>
          <a:xfrm>
            <a:off x="6400355" y="1527343"/>
            <a:ext cx="5012472" cy="4432484"/>
          </a:xfrm>
          <a:prstGeom prst="hexagon">
            <a:avLst>
              <a:gd name="adj" fmla="val 28222"/>
              <a:gd name="vf" fmla="val 115470"/>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8" name="Hexagon 47"/>
          <p:cNvSpPr/>
          <p:nvPr/>
        </p:nvSpPr>
        <p:spPr>
          <a:xfrm>
            <a:off x="6554965" y="1664064"/>
            <a:ext cx="4703250" cy="4159042"/>
          </a:xfrm>
          <a:prstGeom prst="hexagon">
            <a:avLst>
              <a:gd name="adj" fmla="val 28222"/>
              <a:gd name="vf" fmla="val 115470"/>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9" name="Rectangle 48"/>
          <p:cNvSpPr/>
          <p:nvPr/>
        </p:nvSpPr>
        <p:spPr>
          <a:xfrm>
            <a:off x="7764631" y="1216685"/>
            <a:ext cx="2272934" cy="795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50" name="Rectangle 49"/>
          <p:cNvSpPr/>
          <p:nvPr/>
        </p:nvSpPr>
        <p:spPr>
          <a:xfrm>
            <a:off x="8006188" y="2881286"/>
            <a:ext cx="2632268" cy="52767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579" tIns="109579" rIns="109579" bIns="109579" numCol="1" spcCol="1270" anchor="ctr" anchorCtr="0">
            <a:noAutofit/>
          </a:bodyPr>
          <a:lstStyle/>
          <a:p>
            <a:pPr lvl="0" defTabSz="977900" rtl="0">
              <a:lnSpc>
                <a:spcPct val="90000"/>
              </a:lnSpc>
              <a:spcBef>
                <a:spcPct val="0"/>
              </a:spcBef>
              <a:spcAft>
                <a:spcPct val="35000"/>
              </a:spcAft>
            </a:pPr>
            <a:r>
              <a:rPr lang="en-US" sz="1800" kern="1200" dirty="0">
                <a:solidFill>
                  <a:schemeClr val="bg1"/>
                </a:solidFill>
                <a:latin typeface="Calibri Light" panose="020F0302020204030204" pitchFamily="34" charset="0"/>
                <a:cs typeface="Calibri Light" panose="020F0302020204030204" pitchFamily="34" charset="0"/>
              </a:rPr>
              <a:t>Mauris cursus tellus at.</a:t>
            </a:r>
          </a:p>
        </p:txBody>
      </p:sp>
      <p:sp>
        <p:nvSpPr>
          <p:cNvPr id="51" name="Rectangle 50"/>
          <p:cNvSpPr/>
          <p:nvPr/>
        </p:nvSpPr>
        <p:spPr>
          <a:xfrm>
            <a:off x="8006188" y="3472316"/>
            <a:ext cx="2632268" cy="52767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579" tIns="109579" rIns="109579" bIns="109579" numCol="1" spcCol="1270" anchor="ctr" anchorCtr="0">
            <a:noAutofit/>
          </a:bodyPr>
          <a:lstStyle/>
          <a:p>
            <a:pPr lvl="0" defTabSz="977900" rtl="0">
              <a:lnSpc>
                <a:spcPct val="90000"/>
              </a:lnSpc>
              <a:spcBef>
                <a:spcPct val="0"/>
              </a:spcBef>
              <a:spcAft>
                <a:spcPct val="35000"/>
              </a:spcAft>
            </a:pPr>
            <a:r>
              <a:rPr lang="en-US" sz="1800" kern="1200" dirty="0">
                <a:solidFill>
                  <a:schemeClr val="bg1"/>
                </a:solidFill>
                <a:latin typeface="Calibri Light" panose="020F0302020204030204" pitchFamily="34" charset="0"/>
                <a:cs typeface="Calibri Light" panose="020F0302020204030204" pitchFamily="34" charset="0"/>
              </a:rPr>
              <a:t>Maecenas maximus orci.</a:t>
            </a:r>
          </a:p>
        </p:txBody>
      </p:sp>
      <p:sp>
        <p:nvSpPr>
          <p:cNvPr id="52" name="Rectangle 51"/>
          <p:cNvSpPr/>
          <p:nvPr/>
        </p:nvSpPr>
        <p:spPr>
          <a:xfrm>
            <a:off x="8006188" y="4063346"/>
            <a:ext cx="2632268" cy="52767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579" tIns="109579" rIns="109579" bIns="109579" numCol="1" spcCol="1270" anchor="ctr" anchorCtr="0">
            <a:noAutofit/>
          </a:bodyPr>
          <a:lstStyle/>
          <a:p>
            <a:pPr lvl="0" defTabSz="977900" rtl="0">
              <a:lnSpc>
                <a:spcPct val="90000"/>
              </a:lnSpc>
              <a:spcBef>
                <a:spcPct val="0"/>
              </a:spcBef>
              <a:spcAft>
                <a:spcPct val="35000"/>
              </a:spcAft>
            </a:pPr>
            <a:r>
              <a:rPr lang="en-US" sz="1800" kern="1200" dirty="0">
                <a:solidFill>
                  <a:schemeClr val="bg1"/>
                </a:solidFill>
                <a:latin typeface="Calibri Light" panose="020F0302020204030204" pitchFamily="34" charset="0"/>
                <a:cs typeface="Calibri Light" panose="020F0302020204030204" pitchFamily="34" charset="0"/>
              </a:rPr>
              <a:t>In vel purus vitae nisi.</a:t>
            </a:r>
          </a:p>
        </p:txBody>
      </p:sp>
      <p:cxnSp>
        <p:nvCxnSpPr>
          <p:cNvPr id="56" name="Straight Connector 55"/>
          <p:cNvCxnSpPr/>
          <p:nvPr/>
        </p:nvCxnSpPr>
        <p:spPr>
          <a:xfrm>
            <a:off x="7929988" y="2992721"/>
            <a:ext cx="0" cy="304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929988" y="3583751"/>
            <a:ext cx="0" cy="304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7929988" y="4174781"/>
            <a:ext cx="0" cy="304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1" name="Group 4"/>
          <p:cNvGrpSpPr>
            <a:grpSpLocks noChangeAspect="1"/>
          </p:cNvGrpSpPr>
          <p:nvPr/>
        </p:nvGrpSpPr>
        <p:grpSpPr bwMode="auto">
          <a:xfrm rot="541370">
            <a:off x="7339775" y="4212289"/>
            <a:ext cx="485771" cy="274692"/>
            <a:chOff x="3170" y="1780"/>
            <a:chExt cx="1344" cy="760"/>
          </a:xfrm>
          <a:solidFill>
            <a:schemeClr val="bg1"/>
          </a:solidFill>
        </p:grpSpPr>
        <p:sp>
          <p:nvSpPr>
            <p:cNvPr id="82" name="Freeform 5"/>
            <p:cNvSpPr>
              <a:spLocks/>
            </p:cNvSpPr>
            <p:nvPr/>
          </p:nvSpPr>
          <p:spPr bwMode="auto">
            <a:xfrm>
              <a:off x="3501" y="2138"/>
              <a:ext cx="478" cy="402"/>
            </a:xfrm>
            <a:custGeom>
              <a:avLst/>
              <a:gdLst>
                <a:gd name="T0" fmla="*/ 151 w 478"/>
                <a:gd name="T1" fmla="*/ 0 h 402"/>
                <a:gd name="T2" fmla="*/ 0 w 478"/>
                <a:gd name="T3" fmla="*/ 402 h 402"/>
                <a:gd name="T4" fmla="*/ 478 w 478"/>
                <a:gd name="T5" fmla="*/ 48 h 402"/>
                <a:gd name="T6" fmla="*/ 474 w 478"/>
                <a:gd name="T7" fmla="*/ 48 h 402"/>
                <a:gd name="T8" fmla="*/ 151 w 478"/>
                <a:gd name="T9" fmla="*/ 0 h 402"/>
              </a:gdLst>
              <a:ahLst/>
              <a:cxnLst>
                <a:cxn ang="0">
                  <a:pos x="T0" y="T1"/>
                </a:cxn>
                <a:cxn ang="0">
                  <a:pos x="T2" y="T3"/>
                </a:cxn>
                <a:cxn ang="0">
                  <a:pos x="T4" y="T5"/>
                </a:cxn>
                <a:cxn ang="0">
                  <a:pos x="T6" y="T7"/>
                </a:cxn>
                <a:cxn ang="0">
                  <a:pos x="T8" y="T9"/>
                </a:cxn>
              </a:cxnLst>
              <a:rect l="0" t="0" r="r" b="b"/>
              <a:pathLst>
                <a:path w="478" h="402">
                  <a:moveTo>
                    <a:pt x="151" y="0"/>
                  </a:moveTo>
                  <a:lnTo>
                    <a:pt x="0" y="402"/>
                  </a:lnTo>
                  <a:lnTo>
                    <a:pt x="478" y="48"/>
                  </a:lnTo>
                  <a:lnTo>
                    <a:pt x="474" y="48"/>
                  </a:lnTo>
                  <a:lnTo>
                    <a:pt x="1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Calibri Light" panose="020F0302020204030204" pitchFamily="34" charset="0"/>
                <a:cs typeface="Calibri Light" panose="020F0302020204030204" pitchFamily="34" charset="0"/>
              </a:endParaRPr>
            </a:p>
          </p:txBody>
        </p:sp>
        <p:sp>
          <p:nvSpPr>
            <p:cNvPr id="83" name="Freeform 6"/>
            <p:cNvSpPr>
              <a:spLocks/>
            </p:cNvSpPr>
            <p:nvPr/>
          </p:nvSpPr>
          <p:spPr bwMode="auto">
            <a:xfrm>
              <a:off x="3170" y="1780"/>
              <a:ext cx="1344" cy="418"/>
            </a:xfrm>
            <a:custGeom>
              <a:avLst/>
              <a:gdLst>
                <a:gd name="T0" fmla="*/ 1344 w 1344"/>
                <a:gd name="T1" fmla="*/ 0 h 418"/>
                <a:gd name="T2" fmla="*/ 1334 w 1344"/>
                <a:gd name="T3" fmla="*/ 2 h 418"/>
                <a:gd name="T4" fmla="*/ 1336 w 1344"/>
                <a:gd name="T5" fmla="*/ 0 h 418"/>
                <a:gd name="T6" fmla="*/ 1332 w 1344"/>
                <a:gd name="T7" fmla="*/ 2 h 418"/>
                <a:gd name="T8" fmla="*/ 0 w 1344"/>
                <a:gd name="T9" fmla="*/ 256 h 418"/>
                <a:gd name="T10" fmla="*/ 289 w 1344"/>
                <a:gd name="T11" fmla="*/ 324 h 418"/>
                <a:gd name="T12" fmla="*/ 1318 w 1344"/>
                <a:gd name="T13" fmla="*/ 8 h 418"/>
                <a:gd name="T14" fmla="*/ 492 w 1344"/>
                <a:gd name="T15" fmla="*/ 332 h 418"/>
                <a:gd name="T16" fmla="*/ 492 w 1344"/>
                <a:gd name="T17" fmla="*/ 334 h 418"/>
                <a:gd name="T18" fmla="*/ 1023 w 1344"/>
                <a:gd name="T19" fmla="*/ 418 h 418"/>
                <a:gd name="T20" fmla="*/ 1334 w 1344"/>
                <a:gd name="T21" fmla="*/ 2 h 418"/>
                <a:gd name="T22" fmla="*/ 1344 w 1344"/>
                <a:gd name="T23" fmla="*/ 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44" h="418">
                  <a:moveTo>
                    <a:pt x="1344" y="0"/>
                  </a:moveTo>
                  <a:lnTo>
                    <a:pt x="1334" y="2"/>
                  </a:lnTo>
                  <a:lnTo>
                    <a:pt x="1336" y="0"/>
                  </a:lnTo>
                  <a:lnTo>
                    <a:pt x="1332" y="2"/>
                  </a:lnTo>
                  <a:lnTo>
                    <a:pt x="0" y="256"/>
                  </a:lnTo>
                  <a:lnTo>
                    <a:pt x="289" y="324"/>
                  </a:lnTo>
                  <a:lnTo>
                    <a:pt x="1318" y="8"/>
                  </a:lnTo>
                  <a:lnTo>
                    <a:pt x="492" y="332"/>
                  </a:lnTo>
                  <a:lnTo>
                    <a:pt x="492" y="334"/>
                  </a:lnTo>
                  <a:lnTo>
                    <a:pt x="1023" y="418"/>
                  </a:lnTo>
                  <a:lnTo>
                    <a:pt x="1334" y="2"/>
                  </a:lnTo>
                  <a:lnTo>
                    <a:pt x="13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Calibri Light" panose="020F0302020204030204" pitchFamily="34" charset="0"/>
                <a:cs typeface="Calibri Light" panose="020F0302020204030204" pitchFamily="34" charset="0"/>
              </a:endParaRPr>
            </a:p>
          </p:txBody>
        </p:sp>
        <p:sp>
          <p:nvSpPr>
            <p:cNvPr id="84" name="Freeform 7"/>
            <p:cNvSpPr>
              <a:spLocks/>
            </p:cNvSpPr>
            <p:nvPr/>
          </p:nvSpPr>
          <p:spPr bwMode="auto">
            <a:xfrm>
              <a:off x="3457" y="1880"/>
              <a:ext cx="766" cy="660"/>
            </a:xfrm>
            <a:custGeom>
              <a:avLst/>
              <a:gdLst>
                <a:gd name="T0" fmla="*/ 191 w 766"/>
                <a:gd name="T1" fmla="*/ 213 h 660"/>
                <a:gd name="T2" fmla="*/ 766 w 766"/>
                <a:gd name="T3" fmla="*/ 0 h 660"/>
                <a:gd name="T4" fmla="*/ 0 w 766"/>
                <a:gd name="T5" fmla="*/ 246 h 660"/>
                <a:gd name="T6" fmla="*/ 42 w 766"/>
                <a:gd name="T7" fmla="*/ 660 h 660"/>
                <a:gd name="T8" fmla="*/ 82 w 766"/>
                <a:gd name="T9" fmla="*/ 527 h 660"/>
                <a:gd name="T10" fmla="*/ 191 w 766"/>
                <a:gd name="T11" fmla="*/ 213 h 660"/>
              </a:gdLst>
              <a:ahLst/>
              <a:cxnLst>
                <a:cxn ang="0">
                  <a:pos x="T0" y="T1"/>
                </a:cxn>
                <a:cxn ang="0">
                  <a:pos x="T2" y="T3"/>
                </a:cxn>
                <a:cxn ang="0">
                  <a:pos x="T4" y="T5"/>
                </a:cxn>
                <a:cxn ang="0">
                  <a:pos x="T6" y="T7"/>
                </a:cxn>
                <a:cxn ang="0">
                  <a:pos x="T8" y="T9"/>
                </a:cxn>
                <a:cxn ang="0">
                  <a:pos x="T10" y="T11"/>
                </a:cxn>
              </a:cxnLst>
              <a:rect l="0" t="0" r="r" b="b"/>
              <a:pathLst>
                <a:path w="766" h="660">
                  <a:moveTo>
                    <a:pt x="191" y="213"/>
                  </a:moveTo>
                  <a:lnTo>
                    <a:pt x="766" y="0"/>
                  </a:lnTo>
                  <a:lnTo>
                    <a:pt x="0" y="246"/>
                  </a:lnTo>
                  <a:lnTo>
                    <a:pt x="42" y="660"/>
                  </a:lnTo>
                  <a:lnTo>
                    <a:pt x="82" y="527"/>
                  </a:lnTo>
                  <a:lnTo>
                    <a:pt x="191" y="2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Calibri Light" panose="020F0302020204030204" pitchFamily="34" charset="0"/>
                <a:cs typeface="Calibri Light" panose="020F0302020204030204" pitchFamily="34" charset="0"/>
              </a:endParaRPr>
            </a:p>
          </p:txBody>
        </p:sp>
      </p:grpSp>
      <p:grpSp>
        <p:nvGrpSpPr>
          <p:cNvPr id="85" name="Group 4"/>
          <p:cNvGrpSpPr>
            <a:grpSpLocks noChangeAspect="1"/>
          </p:cNvGrpSpPr>
          <p:nvPr/>
        </p:nvGrpSpPr>
        <p:grpSpPr bwMode="auto">
          <a:xfrm rot="541370">
            <a:off x="7339775" y="3624427"/>
            <a:ext cx="485771" cy="274692"/>
            <a:chOff x="3170" y="1780"/>
            <a:chExt cx="1344" cy="760"/>
          </a:xfrm>
          <a:solidFill>
            <a:schemeClr val="bg1"/>
          </a:solidFill>
        </p:grpSpPr>
        <p:sp>
          <p:nvSpPr>
            <p:cNvPr id="86" name="Freeform 5"/>
            <p:cNvSpPr>
              <a:spLocks/>
            </p:cNvSpPr>
            <p:nvPr/>
          </p:nvSpPr>
          <p:spPr bwMode="auto">
            <a:xfrm>
              <a:off x="3501" y="2138"/>
              <a:ext cx="478" cy="402"/>
            </a:xfrm>
            <a:custGeom>
              <a:avLst/>
              <a:gdLst>
                <a:gd name="T0" fmla="*/ 151 w 478"/>
                <a:gd name="T1" fmla="*/ 0 h 402"/>
                <a:gd name="T2" fmla="*/ 0 w 478"/>
                <a:gd name="T3" fmla="*/ 402 h 402"/>
                <a:gd name="T4" fmla="*/ 478 w 478"/>
                <a:gd name="T5" fmla="*/ 48 h 402"/>
                <a:gd name="T6" fmla="*/ 474 w 478"/>
                <a:gd name="T7" fmla="*/ 48 h 402"/>
                <a:gd name="T8" fmla="*/ 151 w 478"/>
                <a:gd name="T9" fmla="*/ 0 h 402"/>
              </a:gdLst>
              <a:ahLst/>
              <a:cxnLst>
                <a:cxn ang="0">
                  <a:pos x="T0" y="T1"/>
                </a:cxn>
                <a:cxn ang="0">
                  <a:pos x="T2" y="T3"/>
                </a:cxn>
                <a:cxn ang="0">
                  <a:pos x="T4" y="T5"/>
                </a:cxn>
                <a:cxn ang="0">
                  <a:pos x="T6" y="T7"/>
                </a:cxn>
                <a:cxn ang="0">
                  <a:pos x="T8" y="T9"/>
                </a:cxn>
              </a:cxnLst>
              <a:rect l="0" t="0" r="r" b="b"/>
              <a:pathLst>
                <a:path w="478" h="402">
                  <a:moveTo>
                    <a:pt x="151" y="0"/>
                  </a:moveTo>
                  <a:lnTo>
                    <a:pt x="0" y="402"/>
                  </a:lnTo>
                  <a:lnTo>
                    <a:pt x="478" y="48"/>
                  </a:lnTo>
                  <a:lnTo>
                    <a:pt x="474" y="48"/>
                  </a:lnTo>
                  <a:lnTo>
                    <a:pt x="1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Calibri Light" panose="020F0302020204030204" pitchFamily="34" charset="0"/>
                <a:cs typeface="Calibri Light" panose="020F0302020204030204" pitchFamily="34" charset="0"/>
              </a:endParaRPr>
            </a:p>
          </p:txBody>
        </p:sp>
        <p:sp>
          <p:nvSpPr>
            <p:cNvPr id="87" name="Freeform 6"/>
            <p:cNvSpPr>
              <a:spLocks/>
            </p:cNvSpPr>
            <p:nvPr/>
          </p:nvSpPr>
          <p:spPr bwMode="auto">
            <a:xfrm>
              <a:off x="3170" y="1780"/>
              <a:ext cx="1344" cy="418"/>
            </a:xfrm>
            <a:custGeom>
              <a:avLst/>
              <a:gdLst>
                <a:gd name="T0" fmla="*/ 1344 w 1344"/>
                <a:gd name="T1" fmla="*/ 0 h 418"/>
                <a:gd name="T2" fmla="*/ 1334 w 1344"/>
                <a:gd name="T3" fmla="*/ 2 h 418"/>
                <a:gd name="T4" fmla="*/ 1336 w 1344"/>
                <a:gd name="T5" fmla="*/ 0 h 418"/>
                <a:gd name="T6" fmla="*/ 1332 w 1344"/>
                <a:gd name="T7" fmla="*/ 2 h 418"/>
                <a:gd name="T8" fmla="*/ 0 w 1344"/>
                <a:gd name="T9" fmla="*/ 256 h 418"/>
                <a:gd name="T10" fmla="*/ 289 w 1344"/>
                <a:gd name="T11" fmla="*/ 324 h 418"/>
                <a:gd name="T12" fmla="*/ 1318 w 1344"/>
                <a:gd name="T13" fmla="*/ 8 h 418"/>
                <a:gd name="T14" fmla="*/ 492 w 1344"/>
                <a:gd name="T15" fmla="*/ 332 h 418"/>
                <a:gd name="T16" fmla="*/ 492 w 1344"/>
                <a:gd name="T17" fmla="*/ 334 h 418"/>
                <a:gd name="T18" fmla="*/ 1023 w 1344"/>
                <a:gd name="T19" fmla="*/ 418 h 418"/>
                <a:gd name="T20" fmla="*/ 1334 w 1344"/>
                <a:gd name="T21" fmla="*/ 2 h 418"/>
                <a:gd name="T22" fmla="*/ 1344 w 1344"/>
                <a:gd name="T23" fmla="*/ 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44" h="418">
                  <a:moveTo>
                    <a:pt x="1344" y="0"/>
                  </a:moveTo>
                  <a:lnTo>
                    <a:pt x="1334" y="2"/>
                  </a:lnTo>
                  <a:lnTo>
                    <a:pt x="1336" y="0"/>
                  </a:lnTo>
                  <a:lnTo>
                    <a:pt x="1332" y="2"/>
                  </a:lnTo>
                  <a:lnTo>
                    <a:pt x="0" y="256"/>
                  </a:lnTo>
                  <a:lnTo>
                    <a:pt x="289" y="324"/>
                  </a:lnTo>
                  <a:lnTo>
                    <a:pt x="1318" y="8"/>
                  </a:lnTo>
                  <a:lnTo>
                    <a:pt x="492" y="332"/>
                  </a:lnTo>
                  <a:lnTo>
                    <a:pt x="492" y="334"/>
                  </a:lnTo>
                  <a:lnTo>
                    <a:pt x="1023" y="418"/>
                  </a:lnTo>
                  <a:lnTo>
                    <a:pt x="1334" y="2"/>
                  </a:lnTo>
                  <a:lnTo>
                    <a:pt x="13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Calibri Light" panose="020F0302020204030204" pitchFamily="34" charset="0"/>
                <a:cs typeface="Calibri Light" panose="020F0302020204030204" pitchFamily="34" charset="0"/>
              </a:endParaRPr>
            </a:p>
          </p:txBody>
        </p:sp>
        <p:sp>
          <p:nvSpPr>
            <p:cNvPr id="88" name="Freeform 7"/>
            <p:cNvSpPr>
              <a:spLocks/>
            </p:cNvSpPr>
            <p:nvPr/>
          </p:nvSpPr>
          <p:spPr bwMode="auto">
            <a:xfrm>
              <a:off x="3457" y="1880"/>
              <a:ext cx="766" cy="660"/>
            </a:xfrm>
            <a:custGeom>
              <a:avLst/>
              <a:gdLst>
                <a:gd name="T0" fmla="*/ 191 w 766"/>
                <a:gd name="T1" fmla="*/ 213 h 660"/>
                <a:gd name="T2" fmla="*/ 766 w 766"/>
                <a:gd name="T3" fmla="*/ 0 h 660"/>
                <a:gd name="T4" fmla="*/ 0 w 766"/>
                <a:gd name="T5" fmla="*/ 246 h 660"/>
                <a:gd name="T6" fmla="*/ 42 w 766"/>
                <a:gd name="T7" fmla="*/ 660 h 660"/>
                <a:gd name="T8" fmla="*/ 82 w 766"/>
                <a:gd name="T9" fmla="*/ 527 h 660"/>
                <a:gd name="T10" fmla="*/ 191 w 766"/>
                <a:gd name="T11" fmla="*/ 213 h 660"/>
              </a:gdLst>
              <a:ahLst/>
              <a:cxnLst>
                <a:cxn ang="0">
                  <a:pos x="T0" y="T1"/>
                </a:cxn>
                <a:cxn ang="0">
                  <a:pos x="T2" y="T3"/>
                </a:cxn>
                <a:cxn ang="0">
                  <a:pos x="T4" y="T5"/>
                </a:cxn>
                <a:cxn ang="0">
                  <a:pos x="T6" y="T7"/>
                </a:cxn>
                <a:cxn ang="0">
                  <a:pos x="T8" y="T9"/>
                </a:cxn>
                <a:cxn ang="0">
                  <a:pos x="T10" y="T11"/>
                </a:cxn>
              </a:cxnLst>
              <a:rect l="0" t="0" r="r" b="b"/>
              <a:pathLst>
                <a:path w="766" h="660">
                  <a:moveTo>
                    <a:pt x="191" y="213"/>
                  </a:moveTo>
                  <a:lnTo>
                    <a:pt x="766" y="0"/>
                  </a:lnTo>
                  <a:lnTo>
                    <a:pt x="0" y="246"/>
                  </a:lnTo>
                  <a:lnTo>
                    <a:pt x="42" y="660"/>
                  </a:lnTo>
                  <a:lnTo>
                    <a:pt x="82" y="527"/>
                  </a:lnTo>
                  <a:lnTo>
                    <a:pt x="191" y="2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Calibri Light" panose="020F0302020204030204" pitchFamily="34" charset="0"/>
                <a:cs typeface="Calibri Light" panose="020F0302020204030204" pitchFamily="34" charset="0"/>
              </a:endParaRPr>
            </a:p>
          </p:txBody>
        </p:sp>
      </p:grpSp>
      <p:grpSp>
        <p:nvGrpSpPr>
          <p:cNvPr id="89" name="Group 4"/>
          <p:cNvGrpSpPr>
            <a:grpSpLocks noChangeAspect="1"/>
          </p:cNvGrpSpPr>
          <p:nvPr/>
        </p:nvGrpSpPr>
        <p:grpSpPr bwMode="auto">
          <a:xfrm rot="541370">
            <a:off x="7346001" y="3016809"/>
            <a:ext cx="485771" cy="274692"/>
            <a:chOff x="3170" y="1780"/>
            <a:chExt cx="1344" cy="760"/>
          </a:xfrm>
          <a:solidFill>
            <a:schemeClr val="bg1"/>
          </a:solidFill>
        </p:grpSpPr>
        <p:sp>
          <p:nvSpPr>
            <p:cNvPr id="90" name="Freeform 5"/>
            <p:cNvSpPr>
              <a:spLocks/>
            </p:cNvSpPr>
            <p:nvPr/>
          </p:nvSpPr>
          <p:spPr bwMode="auto">
            <a:xfrm>
              <a:off x="3501" y="2138"/>
              <a:ext cx="478" cy="402"/>
            </a:xfrm>
            <a:custGeom>
              <a:avLst/>
              <a:gdLst>
                <a:gd name="T0" fmla="*/ 151 w 478"/>
                <a:gd name="T1" fmla="*/ 0 h 402"/>
                <a:gd name="T2" fmla="*/ 0 w 478"/>
                <a:gd name="T3" fmla="*/ 402 h 402"/>
                <a:gd name="T4" fmla="*/ 478 w 478"/>
                <a:gd name="T5" fmla="*/ 48 h 402"/>
                <a:gd name="T6" fmla="*/ 474 w 478"/>
                <a:gd name="T7" fmla="*/ 48 h 402"/>
                <a:gd name="T8" fmla="*/ 151 w 478"/>
                <a:gd name="T9" fmla="*/ 0 h 402"/>
              </a:gdLst>
              <a:ahLst/>
              <a:cxnLst>
                <a:cxn ang="0">
                  <a:pos x="T0" y="T1"/>
                </a:cxn>
                <a:cxn ang="0">
                  <a:pos x="T2" y="T3"/>
                </a:cxn>
                <a:cxn ang="0">
                  <a:pos x="T4" y="T5"/>
                </a:cxn>
                <a:cxn ang="0">
                  <a:pos x="T6" y="T7"/>
                </a:cxn>
                <a:cxn ang="0">
                  <a:pos x="T8" y="T9"/>
                </a:cxn>
              </a:cxnLst>
              <a:rect l="0" t="0" r="r" b="b"/>
              <a:pathLst>
                <a:path w="478" h="402">
                  <a:moveTo>
                    <a:pt x="151" y="0"/>
                  </a:moveTo>
                  <a:lnTo>
                    <a:pt x="0" y="402"/>
                  </a:lnTo>
                  <a:lnTo>
                    <a:pt x="478" y="48"/>
                  </a:lnTo>
                  <a:lnTo>
                    <a:pt x="474" y="48"/>
                  </a:lnTo>
                  <a:lnTo>
                    <a:pt x="1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Calibri Light" panose="020F0302020204030204" pitchFamily="34" charset="0"/>
                <a:cs typeface="Calibri Light" panose="020F0302020204030204" pitchFamily="34" charset="0"/>
              </a:endParaRPr>
            </a:p>
          </p:txBody>
        </p:sp>
        <p:sp>
          <p:nvSpPr>
            <p:cNvPr id="91" name="Freeform 6"/>
            <p:cNvSpPr>
              <a:spLocks/>
            </p:cNvSpPr>
            <p:nvPr/>
          </p:nvSpPr>
          <p:spPr bwMode="auto">
            <a:xfrm>
              <a:off x="3170" y="1780"/>
              <a:ext cx="1344" cy="418"/>
            </a:xfrm>
            <a:custGeom>
              <a:avLst/>
              <a:gdLst>
                <a:gd name="T0" fmla="*/ 1344 w 1344"/>
                <a:gd name="T1" fmla="*/ 0 h 418"/>
                <a:gd name="T2" fmla="*/ 1334 w 1344"/>
                <a:gd name="T3" fmla="*/ 2 h 418"/>
                <a:gd name="T4" fmla="*/ 1336 w 1344"/>
                <a:gd name="T5" fmla="*/ 0 h 418"/>
                <a:gd name="T6" fmla="*/ 1332 w 1344"/>
                <a:gd name="T7" fmla="*/ 2 h 418"/>
                <a:gd name="T8" fmla="*/ 0 w 1344"/>
                <a:gd name="T9" fmla="*/ 256 h 418"/>
                <a:gd name="T10" fmla="*/ 289 w 1344"/>
                <a:gd name="T11" fmla="*/ 324 h 418"/>
                <a:gd name="T12" fmla="*/ 1318 w 1344"/>
                <a:gd name="T13" fmla="*/ 8 h 418"/>
                <a:gd name="T14" fmla="*/ 492 w 1344"/>
                <a:gd name="T15" fmla="*/ 332 h 418"/>
                <a:gd name="T16" fmla="*/ 492 w 1344"/>
                <a:gd name="T17" fmla="*/ 334 h 418"/>
                <a:gd name="T18" fmla="*/ 1023 w 1344"/>
                <a:gd name="T19" fmla="*/ 418 h 418"/>
                <a:gd name="T20" fmla="*/ 1334 w 1344"/>
                <a:gd name="T21" fmla="*/ 2 h 418"/>
                <a:gd name="T22" fmla="*/ 1344 w 1344"/>
                <a:gd name="T23" fmla="*/ 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44" h="418">
                  <a:moveTo>
                    <a:pt x="1344" y="0"/>
                  </a:moveTo>
                  <a:lnTo>
                    <a:pt x="1334" y="2"/>
                  </a:lnTo>
                  <a:lnTo>
                    <a:pt x="1336" y="0"/>
                  </a:lnTo>
                  <a:lnTo>
                    <a:pt x="1332" y="2"/>
                  </a:lnTo>
                  <a:lnTo>
                    <a:pt x="0" y="256"/>
                  </a:lnTo>
                  <a:lnTo>
                    <a:pt x="289" y="324"/>
                  </a:lnTo>
                  <a:lnTo>
                    <a:pt x="1318" y="8"/>
                  </a:lnTo>
                  <a:lnTo>
                    <a:pt x="492" y="332"/>
                  </a:lnTo>
                  <a:lnTo>
                    <a:pt x="492" y="334"/>
                  </a:lnTo>
                  <a:lnTo>
                    <a:pt x="1023" y="418"/>
                  </a:lnTo>
                  <a:lnTo>
                    <a:pt x="1334" y="2"/>
                  </a:lnTo>
                  <a:lnTo>
                    <a:pt x="13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Calibri Light" panose="020F0302020204030204" pitchFamily="34" charset="0"/>
                <a:cs typeface="Calibri Light" panose="020F0302020204030204" pitchFamily="34" charset="0"/>
              </a:endParaRPr>
            </a:p>
          </p:txBody>
        </p:sp>
        <p:sp>
          <p:nvSpPr>
            <p:cNvPr id="92" name="Freeform 7"/>
            <p:cNvSpPr>
              <a:spLocks/>
            </p:cNvSpPr>
            <p:nvPr/>
          </p:nvSpPr>
          <p:spPr bwMode="auto">
            <a:xfrm>
              <a:off x="3457" y="1880"/>
              <a:ext cx="766" cy="660"/>
            </a:xfrm>
            <a:custGeom>
              <a:avLst/>
              <a:gdLst>
                <a:gd name="T0" fmla="*/ 191 w 766"/>
                <a:gd name="T1" fmla="*/ 213 h 660"/>
                <a:gd name="T2" fmla="*/ 766 w 766"/>
                <a:gd name="T3" fmla="*/ 0 h 660"/>
                <a:gd name="T4" fmla="*/ 0 w 766"/>
                <a:gd name="T5" fmla="*/ 246 h 660"/>
                <a:gd name="T6" fmla="*/ 42 w 766"/>
                <a:gd name="T7" fmla="*/ 660 h 660"/>
                <a:gd name="T8" fmla="*/ 82 w 766"/>
                <a:gd name="T9" fmla="*/ 527 h 660"/>
                <a:gd name="T10" fmla="*/ 191 w 766"/>
                <a:gd name="T11" fmla="*/ 213 h 660"/>
              </a:gdLst>
              <a:ahLst/>
              <a:cxnLst>
                <a:cxn ang="0">
                  <a:pos x="T0" y="T1"/>
                </a:cxn>
                <a:cxn ang="0">
                  <a:pos x="T2" y="T3"/>
                </a:cxn>
                <a:cxn ang="0">
                  <a:pos x="T4" y="T5"/>
                </a:cxn>
                <a:cxn ang="0">
                  <a:pos x="T6" y="T7"/>
                </a:cxn>
                <a:cxn ang="0">
                  <a:pos x="T8" y="T9"/>
                </a:cxn>
                <a:cxn ang="0">
                  <a:pos x="T10" y="T11"/>
                </a:cxn>
              </a:cxnLst>
              <a:rect l="0" t="0" r="r" b="b"/>
              <a:pathLst>
                <a:path w="766" h="660">
                  <a:moveTo>
                    <a:pt x="191" y="213"/>
                  </a:moveTo>
                  <a:lnTo>
                    <a:pt x="766" y="0"/>
                  </a:lnTo>
                  <a:lnTo>
                    <a:pt x="0" y="246"/>
                  </a:lnTo>
                  <a:lnTo>
                    <a:pt x="42" y="660"/>
                  </a:lnTo>
                  <a:lnTo>
                    <a:pt x="82" y="527"/>
                  </a:lnTo>
                  <a:lnTo>
                    <a:pt x="191" y="2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Calibri Light" panose="020F0302020204030204" pitchFamily="34" charset="0"/>
                <a:cs typeface="Calibri Light" panose="020F0302020204030204" pitchFamily="34" charset="0"/>
              </a:endParaRPr>
            </a:p>
          </p:txBody>
        </p:sp>
      </p:grpSp>
      <p:grpSp>
        <p:nvGrpSpPr>
          <p:cNvPr id="94" name="Group 93"/>
          <p:cNvGrpSpPr/>
          <p:nvPr/>
        </p:nvGrpSpPr>
        <p:grpSpPr>
          <a:xfrm>
            <a:off x="-1" y="6714000"/>
            <a:ext cx="12191999" cy="144000"/>
            <a:chOff x="4115999" y="1098000"/>
            <a:chExt cx="3960001" cy="54000"/>
          </a:xfrm>
        </p:grpSpPr>
        <p:sp>
          <p:nvSpPr>
            <p:cNvPr id="95" name="Rectangle 94"/>
            <p:cNvSpPr/>
            <p:nvPr/>
          </p:nvSpPr>
          <p:spPr>
            <a:xfrm>
              <a:off x="4116000" y="1098000"/>
              <a:ext cx="3960000" cy="5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96" name="Rectangle 95"/>
            <p:cNvSpPr/>
            <p:nvPr/>
          </p:nvSpPr>
          <p:spPr>
            <a:xfrm>
              <a:off x="4115999" y="1098000"/>
              <a:ext cx="198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1890503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50"/>
                                        <p:tgtEl>
                                          <p:spTgt spid="18"/>
                                        </p:tgtEl>
                                      </p:cBhvr>
                                    </p:animEffect>
                                    <p:anim calcmode="lin" valueType="num">
                                      <p:cBhvr>
                                        <p:cTn id="8" dur="750" fill="hold"/>
                                        <p:tgtEl>
                                          <p:spTgt spid="18"/>
                                        </p:tgtEl>
                                        <p:attrNameLst>
                                          <p:attrName>ppt_x</p:attrName>
                                        </p:attrNameLst>
                                      </p:cBhvr>
                                      <p:tavLst>
                                        <p:tav tm="0">
                                          <p:val>
                                            <p:strVal val="#ppt_x"/>
                                          </p:val>
                                        </p:tav>
                                        <p:tav tm="100000">
                                          <p:val>
                                            <p:strVal val="#ppt_x"/>
                                          </p:val>
                                        </p:tav>
                                      </p:tavLst>
                                    </p:anim>
                                    <p:anim calcmode="lin" valueType="num">
                                      <p:cBhvr>
                                        <p:cTn id="9" dur="75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par>
                          <p:cTn id="14" fill="hold">
                            <p:stCondLst>
                              <p:cond delay="1250"/>
                            </p:stCondLst>
                            <p:childTnLst>
                              <p:par>
                                <p:cTn id="15" presetID="31"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1000" fill="hold"/>
                                        <p:tgtEl>
                                          <p:spTgt spid="33"/>
                                        </p:tgtEl>
                                        <p:attrNameLst>
                                          <p:attrName>ppt_w</p:attrName>
                                        </p:attrNameLst>
                                      </p:cBhvr>
                                      <p:tavLst>
                                        <p:tav tm="0">
                                          <p:val>
                                            <p:fltVal val="0"/>
                                          </p:val>
                                        </p:tav>
                                        <p:tav tm="100000">
                                          <p:val>
                                            <p:strVal val="#ppt_w"/>
                                          </p:val>
                                        </p:tav>
                                      </p:tavLst>
                                    </p:anim>
                                    <p:anim calcmode="lin" valueType="num">
                                      <p:cBhvr>
                                        <p:cTn id="18" dur="1000" fill="hold"/>
                                        <p:tgtEl>
                                          <p:spTgt spid="33"/>
                                        </p:tgtEl>
                                        <p:attrNameLst>
                                          <p:attrName>ppt_h</p:attrName>
                                        </p:attrNameLst>
                                      </p:cBhvr>
                                      <p:tavLst>
                                        <p:tav tm="0">
                                          <p:val>
                                            <p:fltVal val="0"/>
                                          </p:val>
                                        </p:tav>
                                        <p:tav tm="100000">
                                          <p:val>
                                            <p:strVal val="#ppt_h"/>
                                          </p:val>
                                        </p:tav>
                                      </p:tavLst>
                                    </p:anim>
                                    <p:anim calcmode="lin" valueType="num">
                                      <p:cBhvr>
                                        <p:cTn id="19" dur="1000" fill="hold"/>
                                        <p:tgtEl>
                                          <p:spTgt spid="33"/>
                                        </p:tgtEl>
                                        <p:attrNameLst>
                                          <p:attrName>style.rotation</p:attrName>
                                        </p:attrNameLst>
                                      </p:cBhvr>
                                      <p:tavLst>
                                        <p:tav tm="0">
                                          <p:val>
                                            <p:fltVal val="90"/>
                                          </p:val>
                                        </p:tav>
                                        <p:tav tm="100000">
                                          <p:val>
                                            <p:fltVal val="0"/>
                                          </p:val>
                                        </p:tav>
                                      </p:tavLst>
                                    </p:anim>
                                    <p:animEffect transition="in" filter="fade">
                                      <p:cBhvr>
                                        <p:cTn id="20" dur="1000"/>
                                        <p:tgtEl>
                                          <p:spTgt spid="33"/>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fltVal val="0"/>
                                          </p:val>
                                        </p:tav>
                                        <p:tav tm="100000">
                                          <p:val>
                                            <p:strVal val="#ppt_w"/>
                                          </p:val>
                                        </p:tav>
                                      </p:tavLst>
                                    </p:anim>
                                    <p:anim calcmode="lin" valueType="num">
                                      <p:cBhvr>
                                        <p:cTn id="24" dur="1000" fill="hold"/>
                                        <p:tgtEl>
                                          <p:spTgt spid="15"/>
                                        </p:tgtEl>
                                        <p:attrNameLst>
                                          <p:attrName>ppt_h</p:attrName>
                                        </p:attrNameLst>
                                      </p:cBhvr>
                                      <p:tavLst>
                                        <p:tav tm="0">
                                          <p:val>
                                            <p:fltVal val="0"/>
                                          </p:val>
                                        </p:tav>
                                        <p:tav tm="100000">
                                          <p:val>
                                            <p:strVal val="#ppt_h"/>
                                          </p:val>
                                        </p:tav>
                                      </p:tavLst>
                                    </p:anim>
                                    <p:anim calcmode="lin" valueType="num">
                                      <p:cBhvr>
                                        <p:cTn id="25" dur="1000" fill="hold"/>
                                        <p:tgtEl>
                                          <p:spTgt spid="15"/>
                                        </p:tgtEl>
                                        <p:attrNameLst>
                                          <p:attrName>style.rotation</p:attrName>
                                        </p:attrNameLst>
                                      </p:cBhvr>
                                      <p:tavLst>
                                        <p:tav tm="0">
                                          <p:val>
                                            <p:fltVal val="90"/>
                                          </p:val>
                                        </p:tav>
                                        <p:tav tm="100000">
                                          <p:val>
                                            <p:fltVal val="0"/>
                                          </p:val>
                                        </p:tav>
                                      </p:tavLst>
                                    </p:anim>
                                    <p:animEffect transition="in" filter="fade">
                                      <p:cBhvr>
                                        <p:cTn id="26" dur="1000"/>
                                        <p:tgtEl>
                                          <p:spTgt spid="15"/>
                                        </p:tgtEl>
                                      </p:cBhvr>
                                    </p:animEffect>
                                  </p:childTnLst>
                                </p:cTn>
                              </p:par>
                            </p:childTnLst>
                          </p:cTn>
                        </p:par>
                        <p:par>
                          <p:cTn id="27" fill="hold">
                            <p:stCondLst>
                              <p:cond delay="2250"/>
                            </p:stCondLst>
                            <p:childTnLst>
                              <p:par>
                                <p:cTn id="28" presetID="10" presetClass="entr" presetSubtype="0"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2750"/>
                            </p:stCondLst>
                            <p:childTnLst>
                              <p:par>
                                <p:cTn id="38" presetID="10" presetClass="entr" presetSubtype="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childTnLst>
                          </p:cTn>
                        </p:par>
                        <p:par>
                          <p:cTn id="47" fill="hold">
                            <p:stCondLst>
                              <p:cond delay="3250"/>
                            </p:stCondLst>
                            <p:childTnLst>
                              <p:par>
                                <p:cTn id="48" presetID="10"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nodeType="with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500"/>
                                        <p:tgtEl>
                                          <p:spTgt spid="41"/>
                                        </p:tgtEl>
                                      </p:cBhvr>
                                    </p:animEffect>
                                  </p:childTnLst>
                                </p:cTn>
                              </p:par>
                              <p:par>
                                <p:cTn id="54" presetID="10" presetClass="entr" presetSubtype="0" fill="hold"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500"/>
                                        <p:tgtEl>
                                          <p:spTgt spid="44"/>
                                        </p:tgtEl>
                                      </p:cBhvr>
                                    </p:animEffect>
                                  </p:childTnLst>
                                </p:cTn>
                              </p:par>
                            </p:childTnLst>
                          </p:cTn>
                        </p:par>
                        <p:par>
                          <p:cTn id="57" fill="hold">
                            <p:stCondLst>
                              <p:cond delay="3750"/>
                            </p:stCondLst>
                            <p:childTnLst>
                              <p:par>
                                <p:cTn id="58" presetID="42" presetClass="entr" presetSubtype="0" fill="hold" grpId="0" nodeType="after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750"/>
                                        <p:tgtEl>
                                          <p:spTgt spid="46"/>
                                        </p:tgtEl>
                                      </p:cBhvr>
                                    </p:animEffect>
                                    <p:anim calcmode="lin" valueType="num">
                                      <p:cBhvr>
                                        <p:cTn id="61" dur="750" fill="hold"/>
                                        <p:tgtEl>
                                          <p:spTgt spid="46"/>
                                        </p:tgtEl>
                                        <p:attrNameLst>
                                          <p:attrName>ppt_x</p:attrName>
                                        </p:attrNameLst>
                                      </p:cBhvr>
                                      <p:tavLst>
                                        <p:tav tm="0">
                                          <p:val>
                                            <p:strVal val="#ppt_x"/>
                                          </p:val>
                                        </p:tav>
                                        <p:tav tm="100000">
                                          <p:val>
                                            <p:strVal val="#ppt_x"/>
                                          </p:val>
                                        </p:tav>
                                      </p:tavLst>
                                    </p:anim>
                                    <p:anim calcmode="lin" valueType="num">
                                      <p:cBhvr>
                                        <p:cTn id="62" dur="750" fill="hold"/>
                                        <p:tgtEl>
                                          <p:spTgt spid="46"/>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5000"/>
                            </p:stCondLst>
                            <p:childTnLst>
                              <p:par>
                                <p:cTn id="68" presetID="31" presetClass="entr" presetSubtype="0" fill="hold" grpId="0" nodeType="afterEffect">
                                  <p:stCondLst>
                                    <p:cond delay="0"/>
                                  </p:stCondLst>
                                  <p:childTnLst>
                                    <p:set>
                                      <p:cBhvr>
                                        <p:cTn id="69" dur="1" fill="hold">
                                          <p:stCondLst>
                                            <p:cond delay="0"/>
                                          </p:stCondLst>
                                        </p:cTn>
                                        <p:tgtEl>
                                          <p:spTgt spid="48"/>
                                        </p:tgtEl>
                                        <p:attrNameLst>
                                          <p:attrName>style.visibility</p:attrName>
                                        </p:attrNameLst>
                                      </p:cBhvr>
                                      <p:to>
                                        <p:strVal val="visible"/>
                                      </p:to>
                                    </p:set>
                                    <p:anim calcmode="lin" valueType="num">
                                      <p:cBhvr>
                                        <p:cTn id="70" dur="1000" fill="hold"/>
                                        <p:tgtEl>
                                          <p:spTgt spid="48"/>
                                        </p:tgtEl>
                                        <p:attrNameLst>
                                          <p:attrName>ppt_w</p:attrName>
                                        </p:attrNameLst>
                                      </p:cBhvr>
                                      <p:tavLst>
                                        <p:tav tm="0">
                                          <p:val>
                                            <p:fltVal val="0"/>
                                          </p:val>
                                        </p:tav>
                                        <p:tav tm="100000">
                                          <p:val>
                                            <p:strVal val="#ppt_w"/>
                                          </p:val>
                                        </p:tav>
                                      </p:tavLst>
                                    </p:anim>
                                    <p:anim calcmode="lin" valueType="num">
                                      <p:cBhvr>
                                        <p:cTn id="71" dur="1000" fill="hold"/>
                                        <p:tgtEl>
                                          <p:spTgt spid="48"/>
                                        </p:tgtEl>
                                        <p:attrNameLst>
                                          <p:attrName>ppt_h</p:attrName>
                                        </p:attrNameLst>
                                      </p:cBhvr>
                                      <p:tavLst>
                                        <p:tav tm="0">
                                          <p:val>
                                            <p:fltVal val="0"/>
                                          </p:val>
                                        </p:tav>
                                        <p:tav tm="100000">
                                          <p:val>
                                            <p:strVal val="#ppt_h"/>
                                          </p:val>
                                        </p:tav>
                                      </p:tavLst>
                                    </p:anim>
                                    <p:anim calcmode="lin" valueType="num">
                                      <p:cBhvr>
                                        <p:cTn id="72" dur="1000" fill="hold"/>
                                        <p:tgtEl>
                                          <p:spTgt spid="48"/>
                                        </p:tgtEl>
                                        <p:attrNameLst>
                                          <p:attrName>style.rotation</p:attrName>
                                        </p:attrNameLst>
                                      </p:cBhvr>
                                      <p:tavLst>
                                        <p:tav tm="0">
                                          <p:val>
                                            <p:fltVal val="90"/>
                                          </p:val>
                                        </p:tav>
                                        <p:tav tm="100000">
                                          <p:val>
                                            <p:fltVal val="0"/>
                                          </p:val>
                                        </p:tav>
                                      </p:tavLst>
                                    </p:anim>
                                    <p:animEffect transition="in" filter="fade">
                                      <p:cBhvr>
                                        <p:cTn id="73" dur="1000"/>
                                        <p:tgtEl>
                                          <p:spTgt spid="48"/>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47"/>
                                        </p:tgtEl>
                                        <p:attrNameLst>
                                          <p:attrName>style.visibility</p:attrName>
                                        </p:attrNameLst>
                                      </p:cBhvr>
                                      <p:to>
                                        <p:strVal val="visible"/>
                                      </p:to>
                                    </p:set>
                                    <p:anim calcmode="lin" valueType="num">
                                      <p:cBhvr>
                                        <p:cTn id="76" dur="1000" fill="hold"/>
                                        <p:tgtEl>
                                          <p:spTgt spid="47"/>
                                        </p:tgtEl>
                                        <p:attrNameLst>
                                          <p:attrName>ppt_w</p:attrName>
                                        </p:attrNameLst>
                                      </p:cBhvr>
                                      <p:tavLst>
                                        <p:tav tm="0">
                                          <p:val>
                                            <p:fltVal val="0"/>
                                          </p:val>
                                        </p:tav>
                                        <p:tav tm="100000">
                                          <p:val>
                                            <p:strVal val="#ppt_w"/>
                                          </p:val>
                                        </p:tav>
                                      </p:tavLst>
                                    </p:anim>
                                    <p:anim calcmode="lin" valueType="num">
                                      <p:cBhvr>
                                        <p:cTn id="77" dur="1000" fill="hold"/>
                                        <p:tgtEl>
                                          <p:spTgt spid="47"/>
                                        </p:tgtEl>
                                        <p:attrNameLst>
                                          <p:attrName>ppt_h</p:attrName>
                                        </p:attrNameLst>
                                      </p:cBhvr>
                                      <p:tavLst>
                                        <p:tav tm="0">
                                          <p:val>
                                            <p:fltVal val="0"/>
                                          </p:val>
                                        </p:tav>
                                        <p:tav tm="100000">
                                          <p:val>
                                            <p:strVal val="#ppt_h"/>
                                          </p:val>
                                        </p:tav>
                                      </p:tavLst>
                                    </p:anim>
                                    <p:anim calcmode="lin" valueType="num">
                                      <p:cBhvr>
                                        <p:cTn id="78" dur="1000" fill="hold"/>
                                        <p:tgtEl>
                                          <p:spTgt spid="47"/>
                                        </p:tgtEl>
                                        <p:attrNameLst>
                                          <p:attrName>style.rotation</p:attrName>
                                        </p:attrNameLst>
                                      </p:cBhvr>
                                      <p:tavLst>
                                        <p:tav tm="0">
                                          <p:val>
                                            <p:fltVal val="90"/>
                                          </p:val>
                                        </p:tav>
                                        <p:tav tm="100000">
                                          <p:val>
                                            <p:fltVal val="0"/>
                                          </p:val>
                                        </p:tav>
                                      </p:tavLst>
                                    </p:anim>
                                    <p:animEffect transition="in" filter="fade">
                                      <p:cBhvr>
                                        <p:cTn id="79" dur="1000"/>
                                        <p:tgtEl>
                                          <p:spTgt spid="47"/>
                                        </p:tgtEl>
                                      </p:cBhvr>
                                    </p:animEffect>
                                  </p:childTnLst>
                                </p:cTn>
                              </p:par>
                            </p:childTnLst>
                          </p:cTn>
                        </p:par>
                        <p:par>
                          <p:cTn id="80" fill="hold">
                            <p:stCondLst>
                              <p:cond delay="6000"/>
                            </p:stCondLst>
                            <p:childTnLst>
                              <p:par>
                                <p:cTn id="81" presetID="10" presetClass="entr" presetSubtype="0"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fade">
                                      <p:cBhvr>
                                        <p:cTn id="83" dur="500"/>
                                        <p:tgtEl>
                                          <p:spTgt spid="50"/>
                                        </p:tgtEl>
                                      </p:cBhvr>
                                    </p:animEffect>
                                  </p:childTnLst>
                                </p:cTn>
                              </p:par>
                              <p:par>
                                <p:cTn id="84" presetID="10" presetClass="entr" presetSubtype="0" fill="hold" nodeType="with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fade">
                                      <p:cBhvr>
                                        <p:cTn id="86" dur="500"/>
                                        <p:tgtEl>
                                          <p:spTgt spid="56"/>
                                        </p:tgtEl>
                                      </p:cBhvr>
                                    </p:animEffect>
                                  </p:childTnLst>
                                </p:cTn>
                              </p:par>
                              <p:par>
                                <p:cTn id="87" presetID="10" presetClass="entr" presetSubtype="0" fill="hold" nodeType="withEffect">
                                  <p:stCondLst>
                                    <p:cond delay="0"/>
                                  </p:stCondLst>
                                  <p:childTnLst>
                                    <p:set>
                                      <p:cBhvr>
                                        <p:cTn id="88" dur="1" fill="hold">
                                          <p:stCondLst>
                                            <p:cond delay="0"/>
                                          </p:stCondLst>
                                        </p:cTn>
                                        <p:tgtEl>
                                          <p:spTgt spid="89"/>
                                        </p:tgtEl>
                                        <p:attrNameLst>
                                          <p:attrName>style.visibility</p:attrName>
                                        </p:attrNameLst>
                                      </p:cBhvr>
                                      <p:to>
                                        <p:strVal val="visible"/>
                                      </p:to>
                                    </p:set>
                                    <p:animEffect transition="in" filter="fade">
                                      <p:cBhvr>
                                        <p:cTn id="89" dur="500"/>
                                        <p:tgtEl>
                                          <p:spTgt spid="89"/>
                                        </p:tgtEl>
                                      </p:cBhvr>
                                    </p:animEffect>
                                  </p:childTnLst>
                                </p:cTn>
                              </p:par>
                            </p:childTnLst>
                          </p:cTn>
                        </p:par>
                        <p:par>
                          <p:cTn id="90" fill="hold">
                            <p:stCondLst>
                              <p:cond delay="6500"/>
                            </p:stCondLst>
                            <p:childTnLst>
                              <p:par>
                                <p:cTn id="91" presetID="10" presetClass="entr" presetSubtype="0" fill="hold" grpId="0" nodeType="after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fade">
                                      <p:cBhvr>
                                        <p:cTn id="93" dur="500"/>
                                        <p:tgtEl>
                                          <p:spTgt spid="51"/>
                                        </p:tgtEl>
                                      </p:cBhvr>
                                    </p:animEffect>
                                  </p:childTnLst>
                                </p:cTn>
                              </p:par>
                              <p:par>
                                <p:cTn id="94" presetID="10" presetClass="entr" presetSubtype="0" fill="hold" nodeType="withEffect">
                                  <p:stCondLst>
                                    <p:cond delay="0"/>
                                  </p:stCondLst>
                                  <p:childTnLst>
                                    <p:set>
                                      <p:cBhvr>
                                        <p:cTn id="95" dur="1" fill="hold">
                                          <p:stCondLst>
                                            <p:cond delay="0"/>
                                          </p:stCondLst>
                                        </p:cTn>
                                        <p:tgtEl>
                                          <p:spTgt spid="60"/>
                                        </p:tgtEl>
                                        <p:attrNameLst>
                                          <p:attrName>style.visibility</p:attrName>
                                        </p:attrNameLst>
                                      </p:cBhvr>
                                      <p:to>
                                        <p:strVal val="visible"/>
                                      </p:to>
                                    </p:set>
                                    <p:animEffect transition="in" filter="fade">
                                      <p:cBhvr>
                                        <p:cTn id="96" dur="500"/>
                                        <p:tgtEl>
                                          <p:spTgt spid="60"/>
                                        </p:tgtEl>
                                      </p:cBhvr>
                                    </p:animEffect>
                                  </p:childTnLst>
                                </p:cTn>
                              </p:par>
                              <p:par>
                                <p:cTn id="97" presetID="10" presetClass="entr" presetSubtype="0" fill="hold" nodeType="withEffect">
                                  <p:stCondLst>
                                    <p:cond delay="0"/>
                                  </p:stCondLst>
                                  <p:childTnLst>
                                    <p:set>
                                      <p:cBhvr>
                                        <p:cTn id="98" dur="1" fill="hold">
                                          <p:stCondLst>
                                            <p:cond delay="0"/>
                                          </p:stCondLst>
                                        </p:cTn>
                                        <p:tgtEl>
                                          <p:spTgt spid="85"/>
                                        </p:tgtEl>
                                        <p:attrNameLst>
                                          <p:attrName>style.visibility</p:attrName>
                                        </p:attrNameLst>
                                      </p:cBhvr>
                                      <p:to>
                                        <p:strVal val="visible"/>
                                      </p:to>
                                    </p:set>
                                    <p:animEffect transition="in" filter="fade">
                                      <p:cBhvr>
                                        <p:cTn id="99" dur="500"/>
                                        <p:tgtEl>
                                          <p:spTgt spid="85"/>
                                        </p:tgtEl>
                                      </p:cBhvr>
                                    </p:animEffect>
                                  </p:childTnLst>
                                </p:cTn>
                              </p:par>
                            </p:childTnLst>
                          </p:cTn>
                        </p:par>
                        <p:par>
                          <p:cTn id="100" fill="hold">
                            <p:stCondLst>
                              <p:cond delay="7000"/>
                            </p:stCondLst>
                            <p:childTnLst>
                              <p:par>
                                <p:cTn id="101" presetID="10" presetClass="entr" presetSubtype="0" fill="hold" grpId="0" nodeType="after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fade">
                                      <p:cBhvr>
                                        <p:cTn id="103" dur="500"/>
                                        <p:tgtEl>
                                          <p:spTgt spid="52"/>
                                        </p:tgtEl>
                                      </p:cBhvr>
                                    </p:animEffect>
                                  </p:childTnLst>
                                </p:cTn>
                              </p:par>
                              <p:par>
                                <p:cTn id="104" presetID="10" presetClass="entr" presetSubtype="0" fill="hold" nodeType="withEffect">
                                  <p:stCondLst>
                                    <p:cond delay="0"/>
                                  </p:stCondLst>
                                  <p:childTnLst>
                                    <p:set>
                                      <p:cBhvr>
                                        <p:cTn id="105" dur="1" fill="hold">
                                          <p:stCondLst>
                                            <p:cond delay="0"/>
                                          </p:stCondLst>
                                        </p:cTn>
                                        <p:tgtEl>
                                          <p:spTgt spid="64"/>
                                        </p:tgtEl>
                                        <p:attrNameLst>
                                          <p:attrName>style.visibility</p:attrName>
                                        </p:attrNameLst>
                                      </p:cBhvr>
                                      <p:to>
                                        <p:strVal val="visible"/>
                                      </p:to>
                                    </p:set>
                                    <p:animEffect transition="in" filter="fade">
                                      <p:cBhvr>
                                        <p:cTn id="106" dur="500"/>
                                        <p:tgtEl>
                                          <p:spTgt spid="64"/>
                                        </p:tgtEl>
                                      </p:cBhvr>
                                    </p:animEffect>
                                  </p:childTnLst>
                                </p:cTn>
                              </p:par>
                              <p:par>
                                <p:cTn id="107" presetID="10" presetClass="entr" presetSubtype="0" fill="hold" nodeType="withEffect">
                                  <p:stCondLst>
                                    <p:cond delay="0"/>
                                  </p:stCondLst>
                                  <p:childTnLst>
                                    <p:set>
                                      <p:cBhvr>
                                        <p:cTn id="108" dur="1" fill="hold">
                                          <p:stCondLst>
                                            <p:cond delay="0"/>
                                          </p:stCondLst>
                                        </p:cTn>
                                        <p:tgtEl>
                                          <p:spTgt spid="81"/>
                                        </p:tgtEl>
                                        <p:attrNameLst>
                                          <p:attrName>style.visibility</p:attrName>
                                        </p:attrNameLst>
                                      </p:cBhvr>
                                      <p:to>
                                        <p:strVal val="visible"/>
                                      </p:to>
                                    </p:set>
                                    <p:animEffect transition="in" filter="fade">
                                      <p:cBhvr>
                                        <p:cTn id="10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5" grpId="0" animBg="1"/>
      <p:bldP spid="33" grpId="0" animBg="1"/>
      <p:bldP spid="19" grpId="0" animBg="1"/>
      <p:bldP spid="27" grpId="0"/>
      <p:bldP spid="28" grpId="0"/>
      <p:bldP spid="29" grpId="0"/>
      <p:bldP spid="46" grpId="0"/>
      <p:bldP spid="47" grpId="0" animBg="1"/>
      <p:bldP spid="48" grpId="0" animBg="1"/>
      <p:bldP spid="49" grpId="0" animBg="1"/>
      <p:bldP spid="50" grpId="0"/>
      <p:bldP spid="51" grpId="0"/>
      <p:bldP spid="5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304800"/>
            <a:ext cx="12192000" cy="923330"/>
          </a:xfrm>
          <a:prstGeom prst="rect">
            <a:avLst/>
          </a:prstGeom>
          <a:noFill/>
        </p:spPr>
        <p:txBody>
          <a:bodyPr wrap="square" rtlCol="0">
            <a:spAutoFit/>
          </a:bodyPr>
          <a:lstStyle/>
          <a:p>
            <a:pPr algn="ctr"/>
            <a:r>
              <a:rPr lang="en-US" sz="5400" dirty="0">
                <a:solidFill>
                  <a:schemeClr val="accent1"/>
                </a:solidFill>
                <a:latin typeface="Calibri Light" panose="020F0302020204030204" pitchFamily="34" charset="0"/>
                <a:cs typeface="Calibri Light" panose="020F0302020204030204" pitchFamily="34" charset="0"/>
              </a:rPr>
              <a:t>MAIN OBJECTIVES</a:t>
            </a:r>
          </a:p>
        </p:txBody>
      </p:sp>
      <p:sp>
        <p:nvSpPr>
          <p:cNvPr id="8" name="Rectangle 7"/>
          <p:cNvSpPr/>
          <p:nvPr/>
        </p:nvSpPr>
        <p:spPr>
          <a:xfrm>
            <a:off x="3124200" y="1143000"/>
            <a:ext cx="5943594" cy="523220"/>
          </a:xfrm>
          <a:prstGeom prst="rect">
            <a:avLst/>
          </a:prstGeom>
        </p:spPr>
        <p:txBody>
          <a:bodyPr wrap="square">
            <a:spAutoFit/>
          </a:bodyPr>
          <a:lstStyle/>
          <a:p>
            <a:pPr algn="ctr"/>
            <a:r>
              <a:rPr lang="en-US" sz="1400" dirty="0">
                <a:solidFill>
                  <a:schemeClr val="bg1"/>
                </a:solidFill>
                <a:latin typeface="Calibri Light" panose="020F0302020204030204" pitchFamily="34" charset="0"/>
                <a:cs typeface="Calibri Light" panose="020F0302020204030204" pitchFamily="34" charset="0"/>
              </a:rPr>
              <a:t>Lorem ipsum dolor sit amet, consectetur adipiscing elit. Sed vulputate laoreet erat, in auctor neque . </a:t>
            </a:r>
          </a:p>
        </p:txBody>
      </p:sp>
      <p:grpSp>
        <p:nvGrpSpPr>
          <p:cNvPr id="37" name="Group 36"/>
          <p:cNvGrpSpPr/>
          <p:nvPr/>
        </p:nvGrpSpPr>
        <p:grpSpPr>
          <a:xfrm>
            <a:off x="7803420" y="2291660"/>
            <a:ext cx="3656702" cy="3656702"/>
            <a:chOff x="943300" y="3105150"/>
            <a:chExt cx="5694494" cy="5694494"/>
          </a:xfrm>
        </p:grpSpPr>
        <p:sp>
          <p:nvSpPr>
            <p:cNvPr id="28" name="Oval 27"/>
            <p:cNvSpPr/>
            <p:nvPr/>
          </p:nvSpPr>
          <p:spPr>
            <a:xfrm>
              <a:off x="943300" y="3105150"/>
              <a:ext cx="5694494" cy="56944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27" name="Oval 26"/>
            <p:cNvSpPr/>
            <p:nvPr/>
          </p:nvSpPr>
          <p:spPr>
            <a:xfrm>
              <a:off x="1045411" y="3207259"/>
              <a:ext cx="5490276" cy="5490276"/>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2" name="Oval 31"/>
            <p:cNvSpPr/>
            <p:nvPr/>
          </p:nvSpPr>
          <p:spPr>
            <a:xfrm>
              <a:off x="1952951" y="4114800"/>
              <a:ext cx="3675194" cy="36751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4" name="Oval 33"/>
            <p:cNvSpPr/>
            <p:nvPr/>
          </p:nvSpPr>
          <p:spPr>
            <a:xfrm>
              <a:off x="2286000" y="4447849"/>
              <a:ext cx="3009096" cy="300909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5" name="Oval 34"/>
            <p:cNvSpPr/>
            <p:nvPr/>
          </p:nvSpPr>
          <p:spPr>
            <a:xfrm>
              <a:off x="3200400" y="5349363"/>
              <a:ext cx="1180296" cy="11802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6" name="Oval 35"/>
            <p:cNvSpPr/>
            <p:nvPr/>
          </p:nvSpPr>
          <p:spPr>
            <a:xfrm>
              <a:off x="3581400" y="5737485"/>
              <a:ext cx="404052" cy="40405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101" name="Group 100"/>
          <p:cNvGrpSpPr/>
          <p:nvPr/>
        </p:nvGrpSpPr>
        <p:grpSpPr>
          <a:xfrm>
            <a:off x="6299955" y="3474429"/>
            <a:ext cx="2708994" cy="916230"/>
            <a:chOff x="7338886" y="2358026"/>
            <a:chExt cx="2708994" cy="916230"/>
          </a:xfrm>
        </p:grpSpPr>
        <p:sp>
          <p:nvSpPr>
            <p:cNvPr id="102" name="Freeform 101"/>
            <p:cNvSpPr/>
            <p:nvPr/>
          </p:nvSpPr>
          <p:spPr>
            <a:xfrm>
              <a:off x="7338886" y="2405879"/>
              <a:ext cx="389152" cy="221911"/>
            </a:xfrm>
            <a:custGeom>
              <a:avLst/>
              <a:gdLst>
                <a:gd name="connsiteX0" fmla="*/ 42862 w 373856"/>
                <a:gd name="connsiteY0" fmla="*/ 204788 h 204788"/>
                <a:gd name="connsiteX1" fmla="*/ 0 w 373856"/>
                <a:gd name="connsiteY1" fmla="*/ 0 h 204788"/>
                <a:gd name="connsiteX2" fmla="*/ 373856 w 373856"/>
                <a:gd name="connsiteY2" fmla="*/ 100013 h 204788"/>
                <a:gd name="connsiteX3" fmla="*/ 42862 w 373856"/>
                <a:gd name="connsiteY3" fmla="*/ 204788 h 204788"/>
                <a:gd name="connsiteX0" fmla="*/ 49433 w 380427"/>
                <a:gd name="connsiteY0" fmla="*/ 204788 h 204788"/>
                <a:gd name="connsiteX1" fmla="*/ 6571 w 380427"/>
                <a:gd name="connsiteY1" fmla="*/ 0 h 204788"/>
                <a:gd name="connsiteX2" fmla="*/ 380427 w 380427"/>
                <a:gd name="connsiteY2" fmla="*/ 100013 h 204788"/>
                <a:gd name="connsiteX3" fmla="*/ 49433 w 380427"/>
                <a:gd name="connsiteY3" fmla="*/ 204788 h 204788"/>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383812"/>
                <a:gd name="connsiteY0" fmla="*/ 205289 h 205289"/>
                <a:gd name="connsiteX1" fmla="*/ 86156 w 383812"/>
                <a:gd name="connsiteY1" fmla="*/ 501 h 205289"/>
                <a:gd name="connsiteX2" fmla="*/ 383812 w 383812"/>
                <a:gd name="connsiteY2" fmla="*/ 81464 h 205289"/>
                <a:gd name="connsiteX3" fmla="*/ 129018 w 383812"/>
                <a:gd name="connsiteY3" fmla="*/ 205289 h 205289"/>
                <a:gd name="connsiteX0" fmla="*/ 147997 w 376597"/>
                <a:gd name="connsiteY0" fmla="*/ 224287 h 224287"/>
                <a:gd name="connsiteX1" fmla="*/ 78941 w 376597"/>
                <a:gd name="connsiteY1" fmla="*/ 449 h 224287"/>
                <a:gd name="connsiteX2" fmla="*/ 376597 w 376597"/>
                <a:gd name="connsiteY2" fmla="*/ 81412 h 224287"/>
                <a:gd name="connsiteX3" fmla="*/ 147997 w 376597"/>
                <a:gd name="connsiteY3" fmla="*/ 224287 h 224287"/>
                <a:gd name="connsiteX0" fmla="*/ 161753 w 390353"/>
                <a:gd name="connsiteY0" fmla="*/ 224287 h 224287"/>
                <a:gd name="connsiteX1" fmla="*/ 92697 w 390353"/>
                <a:gd name="connsiteY1" fmla="*/ 449 h 224287"/>
                <a:gd name="connsiteX2" fmla="*/ 390353 w 390353"/>
                <a:gd name="connsiteY2" fmla="*/ 81412 h 224287"/>
                <a:gd name="connsiteX3" fmla="*/ 161753 w 390353"/>
                <a:gd name="connsiteY3" fmla="*/ 224287 h 224287"/>
                <a:gd name="connsiteX0" fmla="*/ 165315 w 389152"/>
                <a:gd name="connsiteY0" fmla="*/ 221911 h 221911"/>
                <a:gd name="connsiteX1" fmla="*/ 91496 w 389152"/>
                <a:gd name="connsiteY1" fmla="*/ 454 h 221911"/>
                <a:gd name="connsiteX2" fmla="*/ 389152 w 389152"/>
                <a:gd name="connsiteY2" fmla="*/ 81417 h 221911"/>
                <a:gd name="connsiteX3" fmla="*/ 165315 w 389152"/>
                <a:gd name="connsiteY3" fmla="*/ 221911 h 221911"/>
              </a:gdLst>
              <a:ahLst/>
              <a:cxnLst>
                <a:cxn ang="0">
                  <a:pos x="connsiteX0" y="connsiteY0"/>
                </a:cxn>
                <a:cxn ang="0">
                  <a:pos x="connsiteX1" y="connsiteY1"/>
                </a:cxn>
                <a:cxn ang="0">
                  <a:pos x="connsiteX2" y="connsiteY2"/>
                </a:cxn>
                <a:cxn ang="0">
                  <a:pos x="connsiteX3" y="connsiteY3"/>
                </a:cxn>
              </a:cxnLst>
              <a:rect l="l" t="t" r="r" b="b"/>
              <a:pathLst>
                <a:path w="389152" h="221911">
                  <a:moveTo>
                    <a:pt x="165315" y="221911"/>
                  </a:moveTo>
                  <a:cubicBezTo>
                    <a:pt x="77209" y="158411"/>
                    <a:pt x="-113291" y="-9865"/>
                    <a:pt x="91496" y="454"/>
                  </a:cubicBezTo>
                  <a:cubicBezTo>
                    <a:pt x="220878" y="7598"/>
                    <a:pt x="257389" y="33792"/>
                    <a:pt x="389152" y="81417"/>
                  </a:cubicBezTo>
                  <a:lnTo>
                    <a:pt x="165315" y="221911"/>
                  </a:lnTo>
                  <a:close/>
                </a:path>
              </a:pathLst>
            </a:custGeom>
            <a:solidFill>
              <a:schemeClr val="accent4">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103" name="Freeform 102"/>
            <p:cNvSpPr/>
            <p:nvPr/>
          </p:nvSpPr>
          <p:spPr>
            <a:xfrm>
              <a:off x="7485047" y="2653985"/>
              <a:ext cx="1147866" cy="620271"/>
            </a:xfrm>
            <a:custGeom>
              <a:avLst/>
              <a:gdLst>
                <a:gd name="connsiteX0" fmla="*/ 0 w 1114425"/>
                <a:gd name="connsiteY0" fmla="*/ 0 h 540543"/>
                <a:gd name="connsiteX1" fmla="*/ 83343 w 1114425"/>
                <a:gd name="connsiteY1" fmla="*/ 452437 h 540543"/>
                <a:gd name="connsiteX2" fmla="*/ 540543 w 1114425"/>
                <a:gd name="connsiteY2" fmla="*/ 540543 h 540543"/>
                <a:gd name="connsiteX3" fmla="*/ 1114425 w 1114425"/>
                <a:gd name="connsiteY3" fmla="*/ 252412 h 540543"/>
                <a:gd name="connsiteX4" fmla="*/ 0 w 1114425"/>
                <a:gd name="connsiteY4" fmla="*/ 0 h 540543"/>
                <a:gd name="connsiteX0" fmla="*/ 0 w 1114425"/>
                <a:gd name="connsiteY0" fmla="*/ 0 h 576834"/>
                <a:gd name="connsiteX1" fmla="*/ 83343 w 1114425"/>
                <a:gd name="connsiteY1" fmla="*/ 452437 h 576834"/>
                <a:gd name="connsiteX2" fmla="*/ 540543 w 1114425"/>
                <a:gd name="connsiteY2" fmla="*/ 540543 h 576834"/>
                <a:gd name="connsiteX3" fmla="*/ 1114425 w 1114425"/>
                <a:gd name="connsiteY3" fmla="*/ 252412 h 576834"/>
                <a:gd name="connsiteX4" fmla="*/ 0 w 1114425"/>
                <a:gd name="connsiteY4" fmla="*/ 0 h 576834"/>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04 w 1147866"/>
                <a:gd name="connsiteY0" fmla="*/ 0 h 620271"/>
                <a:gd name="connsiteX1" fmla="*/ 85828 w 1147866"/>
                <a:gd name="connsiteY1" fmla="*/ 457200 h 620271"/>
                <a:gd name="connsiteX2" fmla="*/ 543028 w 1147866"/>
                <a:gd name="connsiteY2" fmla="*/ 545306 h 620271"/>
                <a:gd name="connsiteX3" fmla="*/ 1147866 w 1147866"/>
                <a:gd name="connsiteY3" fmla="*/ 264319 h 620271"/>
                <a:gd name="connsiteX4" fmla="*/ 104 w 1147866"/>
                <a:gd name="connsiteY4" fmla="*/ 0 h 620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866" h="620271">
                  <a:moveTo>
                    <a:pt x="104" y="0"/>
                  </a:moveTo>
                  <a:cubicBezTo>
                    <a:pt x="-690" y="155574"/>
                    <a:pt x="897" y="311150"/>
                    <a:pt x="85828" y="457200"/>
                  </a:cubicBezTo>
                  <a:cubicBezTo>
                    <a:pt x="209653" y="660400"/>
                    <a:pt x="385865" y="654050"/>
                    <a:pt x="543028" y="545306"/>
                  </a:cubicBezTo>
                  <a:cubicBezTo>
                    <a:pt x="734322" y="415925"/>
                    <a:pt x="885135" y="298450"/>
                    <a:pt x="1147866" y="264319"/>
                  </a:cubicBezTo>
                  <a:lnTo>
                    <a:pt x="104" y="0"/>
                  </a:lnTo>
                  <a:close/>
                </a:path>
              </a:pathLst>
            </a:custGeom>
            <a:solidFill>
              <a:schemeClr val="accent4">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104" name="Freeform 103"/>
            <p:cNvSpPr/>
            <p:nvPr/>
          </p:nvSpPr>
          <p:spPr>
            <a:xfrm>
              <a:off x="7454899" y="2584799"/>
              <a:ext cx="2452587" cy="599410"/>
            </a:xfrm>
            <a:custGeom>
              <a:avLst/>
              <a:gdLst>
                <a:gd name="connsiteX0" fmla="*/ 0 w 2317750"/>
                <a:gd name="connsiteY0" fmla="*/ 76200 h 600075"/>
                <a:gd name="connsiteX1" fmla="*/ 2311400 w 2317750"/>
                <a:gd name="connsiteY1" fmla="*/ 600075 h 600075"/>
                <a:gd name="connsiteX2" fmla="*/ 2317750 w 2317750"/>
                <a:gd name="connsiteY2" fmla="*/ 390525 h 600075"/>
                <a:gd name="connsiteX3" fmla="*/ 50800 w 2317750"/>
                <a:gd name="connsiteY3" fmla="*/ 0 h 600075"/>
                <a:gd name="connsiteX4" fmla="*/ 0 w 2317750"/>
                <a:gd name="connsiteY4" fmla="*/ 76200 h 600075"/>
                <a:gd name="connsiteX0" fmla="*/ 9668 w 2327418"/>
                <a:gd name="connsiteY0" fmla="*/ 78613 h 602488"/>
                <a:gd name="connsiteX1" fmla="*/ 2321068 w 2327418"/>
                <a:gd name="connsiteY1" fmla="*/ 602488 h 602488"/>
                <a:gd name="connsiteX2" fmla="*/ 2327418 w 2327418"/>
                <a:gd name="connsiteY2" fmla="*/ 392938 h 602488"/>
                <a:gd name="connsiteX3" fmla="*/ 60468 w 2327418"/>
                <a:gd name="connsiteY3" fmla="*/ 2413 h 602488"/>
                <a:gd name="connsiteX4" fmla="*/ 9668 w 2327418"/>
                <a:gd name="connsiteY4" fmla="*/ 78613 h 602488"/>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403506"/>
                <a:gd name="connsiteY0" fmla="*/ 78710 h 602585"/>
                <a:gd name="connsiteX1" fmla="*/ 2351970 w 2403506"/>
                <a:gd name="connsiteY1" fmla="*/ 602585 h 602585"/>
                <a:gd name="connsiteX2" fmla="*/ 2358320 w 2403506"/>
                <a:gd name="connsiteY2" fmla="*/ 393035 h 602585"/>
                <a:gd name="connsiteX3" fmla="*/ 91370 w 2403506"/>
                <a:gd name="connsiteY3" fmla="*/ 2510 h 602585"/>
                <a:gd name="connsiteX4" fmla="*/ 40570 w 240350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36213"/>
                <a:gd name="connsiteY0" fmla="*/ 78710 h 602585"/>
                <a:gd name="connsiteX1" fmla="*/ 2351970 w 2436213"/>
                <a:gd name="connsiteY1" fmla="*/ 602585 h 602585"/>
                <a:gd name="connsiteX2" fmla="*/ 2329745 w 2436213"/>
                <a:gd name="connsiteY2" fmla="*/ 380335 h 602585"/>
                <a:gd name="connsiteX3" fmla="*/ 91370 w 2436213"/>
                <a:gd name="connsiteY3" fmla="*/ 2510 h 602585"/>
                <a:gd name="connsiteX4" fmla="*/ 40570 w 2436213"/>
                <a:gd name="connsiteY4" fmla="*/ 78710 h 602585"/>
                <a:gd name="connsiteX0" fmla="*/ 40570 w 2429783"/>
                <a:gd name="connsiteY0" fmla="*/ 78710 h 599410"/>
                <a:gd name="connsiteX1" fmla="*/ 2339270 w 2429783"/>
                <a:gd name="connsiteY1" fmla="*/ 599410 h 599410"/>
                <a:gd name="connsiteX2" fmla="*/ 2329745 w 2429783"/>
                <a:gd name="connsiteY2" fmla="*/ 380335 h 599410"/>
                <a:gd name="connsiteX3" fmla="*/ 91370 w 2429783"/>
                <a:gd name="connsiteY3" fmla="*/ 2510 h 599410"/>
                <a:gd name="connsiteX4" fmla="*/ 40570 w 2429783"/>
                <a:gd name="connsiteY4" fmla="*/ 78710 h 599410"/>
                <a:gd name="connsiteX0" fmla="*/ 40570 w 2448090"/>
                <a:gd name="connsiteY0" fmla="*/ 78710 h 599410"/>
                <a:gd name="connsiteX1" fmla="*/ 2339270 w 2448090"/>
                <a:gd name="connsiteY1" fmla="*/ 599410 h 599410"/>
                <a:gd name="connsiteX2" fmla="*/ 2329745 w 2448090"/>
                <a:gd name="connsiteY2" fmla="*/ 380335 h 599410"/>
                <a:gd name="connsiteX3" fmla="*/ 91370 w 2448090"/>
                <a:gd name="connsiteY3" fmla="*/ 2510 h 599410"/>
                <a:gd name="connsiteX4" fmla="*/ 40570 w 2448090"/>
                <a:gd name="connsiteY4" fmla="*/ 78710 h 599410"/>
                <a:gd name="connsiteX0" fmla="*/ 40570 w 2452587"/>
                <a:gd name="connsiteY0" fmla="*/ 78710 h 599410"/>
                <a:gd name="connsiteX1" fmla="*/ 2339270 w 2452587"/>
                <a:gd name="connsiteY1" fmla="*/ 599410 h 599410"/>
                <a:gd name="connsiteX2" fmla="*/ 2329745 w 2452587"/>
                <a:gd name="connsiteY2" fmla="*/ 380335 h 599410"/>
                <a:gd name="connsiteX3" fmla="*/ 91370 w 2452587"/>
                <a:gd name="connsiteY3" fmla="*/ 2510 h 599410"/>
                <a:gd name="connsiteX4" fmla="*/ 40570 w 2452587"/>
                <a:gd name="connsiteY4" fmla="*/ 78710 h 599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587" h="599410">
                  <a:moveTo>
                    <a:pt x="40570" y="78710"/>
                  </a:moveTo>
                  <a:cubicBezTo>
                    <a:pt x="811037" y="253335"/>
                    <a:pt x="2076803" y="580360"/>
                    <a:pt x="2339270" y="599410"/>
                  </a:cubicBezTo>
                  <a:cubicBezTo>
                    <a:pt x="2500137" y="580360"/>
                    <a:pt x="2483203" y="408910"/>
                    <a:pt x="2329745" y="380335"/>
                  </a:cubicBezTo>
                  <a:cubicBezTo>
                    <a:pt x="2069395" y="326360"/>
                    <a:pt x="847020" y="132685"/>
                    <a:pt x="91370" y="2510"/>
                  </a:cubicBezTo>
                  <a:cubicBezTo>
                    <a:pt x="-17638" y="-13365"/>
                    <a:pt x="-21872" y="50135"/>
                    <a:pt x="40570" y="78710"/>
                  </a:cubicBezTo>
                  <a:close/>
                </a:path>
              </a:pathLst>
            </a:cu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05" name="Freeform 104"/>
            <p:cNvSpPr/>
            <p:nvPr/>
          </p:nvSpPr>
          <p:spPr>
            <a:xfrm>
              <a:off x="7512138" y="2358026"/>
              <a:ext cx="1171576" cy="456296"/>
            </a:xfrm>
            <a:custGeom>
              <a:avLst/>
              <a:gdLst>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52413 h 455613"/>
                <a:gd name="connsiteX1" fmla="*/ 1095375 w 1095375"/>
                <a:gd name="connsiteY1" fmla="*/ 455613 h 455613"/>
                <a:gd name="connsiteX2" fmla="*/ 815975 w 1095375"/>
                <a:gd name="connsiteY2" fmla="*/ 156369 h 455613"/>
                <a:gd name="connsiteX3" fmla="*/ 456406 w 1095375"/>
                <a:gd name="connsiteY3" fmla="*/ 0 h 455613"/>
                <a:gd name="connsiteX4" fmla="*/ 0 w 1095375"/>
                <a:gd name="connsiteY4" fmla="*/ 252413 h 455613"/>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71576"/>
                <a:gd name="connsiteY0" fmla="*/ 245952 h 456296"/>
                <a:gd name="connsiteX1" fmla="*/ 1171576 w 1171576"/>
                <a:gd name="connsiteY1" fmla="*/ 456296 h 456296"/>
                <a:gd name="connsiteX2" fmla="*/ 875507 w 1171576"/>
                <a:gd name="connsiteY2" fmla="*/ 161814 h 456296"/>
                <a:gd name="connsiteX3" fmla="*/ 515938 w 1171576"/>
                <a:gd name="connsiteY3" fmla="*/ 5445 h 456296"/>
                <a:gd name="connsiteX4" fmla="*/ 0 w 1171576"/>
                <a:gd name="connsiteY4" fmla="*/ 245952 h 456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576" h="456296">
                  <a:moveTo>
                    <a:pt x="0" y="245952"/>
                  </a:moveTo>
                  <a:lnTo>
                    <a:pt x="1171576" y="456296"/>
                  </a:lnTo>
                  <a:cubicBezTo>
                    <a:pt x="1037962" y="375598"/>
                    <a:pt x="935302" y="280613"/>
                    <a:pt x="875507" y="161814"/>
                  </a:cubicBezTo>
                  <a:cubicBezTo>
                    <a:pt x="846932" y="46985"/>
                    <a:pt x="735013" y="-20220"/>
                    <a:pt x="515938" y="5445"/>
                  </a:cubicBezTo>
                  <a:cubicBezTo>
                    <a:pt x="273315" y="41958"/>
                    <a:pt x="128322" y="154670"/>
                    <a:pt x="0" y="245952"/>
                  </a:cubicBezTo>
                  <a:close/>
                </a:path>
              </a:pathLst>
            </a:custGeom>
            <a:solidFill>
              <a:schemeClr val="accent4">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107" name="Isosceles Triangle 106"/>
            <p:cNvSpPr/>
            <p:nvPr/>
          </p:nvSpPr>
          <p:spPr>
            <a:xfrm rot="6072562" flipH="1">
              <a:off x="9905716" y="3024435"/>
              <a:ext cx="93942" cy="19038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116" name="Group 115"/>
          <p:cNvGrpSpPr/>
          <p:nvPr/>
        </p:nvGrpSpPr>
        <p:grpSpPr>
          <a:xfrm>
            <a:off x="7097267" y="4614428"/>
            <a:ext cx="2708994" cy="916230"/>
            <a:chOff x="7338886" y="2358026"/>
            <a:chExt cx="2708994" cy="916230"/>
          </a:xfrm>
        </p:grpSpPr>
        <p:sp>
          <p:nvSpPr>
            <p:cNvPr id="117" name="Freeform 116"/>
            <p:cNvSpPr/>
            <p:nvPr/>
          </p:nvSpPr>
          <p:spPr>
            <a:xfrm>
              <a:off x="7338886" y="2405879"/>
              <a:ext cx="389152" cy="221911"/>
            </a:xfrm>
            <a:custGeom>
              <a:avLst/>
              <a:gdLst>
                <a:gd name="connsiteX0" fmla="*/ 42862 w 373856"/>
                <a:gd name="connsiteY0" fmla="*/ 204788 h 204788"/>
                <a:gd name="connsiteX1" fmla="*/ 0 w 373856"/>
                <a:gd name="connsiteY1" fmla="*/ 0 h 204788"/>
                <a:gd name="connsiteX2" fmla="*/ 373856 w 373856"/>
                <a:gd name="connsiteY2" fmla="*/ 100013 h 204788"/>
                <a:gd name="connsiteX3" fmla="*/ 42862 w 373856"/>
                <a:gd name="connsiteY3" fmla="*/ 204788 h 204788"/>
                <a:gd name="connsiteX0" fmla="*/ 49433 w 380427"/>
                <a:gd name="connsiteY0" fmla="*/ 204788 h 204788"/>
                <a:gd name="connsiteX1" fmla="*/ 6571 w 380427"/>
                <a:gd name="connsiteY1" fmla="*/ 0 h 204788"/>
                <a:gd name="connsiteX2" fmla="*/ 380427 w 380427"/>
                <a:gd name="connsiteY2" fmla="*/ 100013 h 204788"/>
                <a:gd name="connsiteX3" fmla="*/ 49433 w 380427"/>
                <a:gd name="connsiteY3" fmla="*/ 204788 h 204788"/>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383812"/>
                <a:gd name="connsiteY0" fmla="*/ 205289 h 205289"/>
                <a:gd name="connsiteX1" fmla="*/ 86156 w 383812"/>
                <a:gd name="connsiteY1" fmla="*/ 501 h 205289"/>
                <a:gd name="connsiteX2" fmla="*/ 383812 w 383812"/>
                <a:gd name="connsiteY2" fmla="*/ 81464 h 205289"/>
                <a:gd name="connsiteX3" fmla="*/ 129018 w 383812"/>
                <a:gd name="connsiteY3" fmla="*/ 205289 h 205289"/>
                <a:gd name="connsiteX0" fmla="*/ 147997 w 376597"/>
                <a:gd name="connsiteY0" fmla="*/ 224287 h 224287"/>
                <a:gd name="connsiteX1" fmla="*/ 78941 w 376597"/>
                <a:gd name="connsiteY1" fmla="*/ 449 h 224287"/>
                <a:gd name="connsiteX2" fmla="*/ 376597 w 376597"/>
                <a:gd name="connsiteY2" fmla="*/ 81412 h 224287"/>
                <a:gd name="connsiteX3" fmla="*/ 147997 w 376597"/>
                <a:gd name="connsiteY3" fmla="*/ 224287 h 224287"/>
                <a:gd name="connsiteX0" fmla="*/ 161753 w 390353"/>
                <a:gd name="connsiteY0" fmla="*/ 224287 h 224287"/>
                <a:gd name="connsiteX1" fmla="*/ 92697 w 390353"/>
                <a:gd name="connsiteY1" fmla="*/ 449 h 224287"/>
                <a:gd name="connsiteX2" fmla="*/ 390353 w 390353"/>
                <a:gd name="connsiteY2" fmla="*/ 81412 h 224287"/>
                <a:gd name="connsiteX3" fmla="*/ 161753 w 390353"/>
                <a:gd name="connsiteY3" fmla="*/ 224287 h 224287"/>
                <a:gd name="connsiteX0" fmla="*/ 165315 w 389152"/>
                <a:gd name="connsiteY0" fmla="*/ 221911 h 221911"/>
                <a:gd name="connsiteX1" fmla="*/ 91496 w 389152"/>
                <a:gd name="connsiteY1" fmla="*/ 454 h 221911"/>
                <a:gd name="connsiteX2" fmla="*/ 389152 w 389152"/>
                <a:gd name="connsiteY2" fmla="*/ 81417 h 221911"/>
                <a:gd name="connsiteX3" fmla="*/ 165315 w 389152"/>
                <a:gd name="connsiteY3" fmla="*/ 221911 h 221911"/>
              </a:gdLst>
              <a:ahLst/>
              <a:cxnLst>
                <a:cxn ang="0">
                  <a:pos x="connsiteX0" y="connsiteY0"/>
                </a:cxn>
                <a:cxn ang="0">
                  <a:pos x="connsiteX1" y="connsiteY1"/>
                </a:cxn>
                <a:cxn ang="0">
                  <a:pos x="connsiteX2" y="connsiteY2"/>
                </a:cxn>
                <a:cxn ang="0">
                  <a:pos x="connsiteX3" y="connsiteY3"/>
                </a:cxn>
              </a:cxnLst>
              <a:rect l="l" t="t" r="r" b="b"/>
              <a:pathLst>
                <a:path w="389152" h="221911">
                  <a:moveTo>
                    <a:pt x="165315" y="221911"/>
                  </a:moveTo>
                  <a:cubicBezTo>
                    <a:pt x="77209" y="158411"/>
                    <a:pt x="-113291" y="-9865"/>
                    <a:pt x="91496" y="454"/>
                  </a:cubicBezTo>
                  <a:cubicBezTo>
                    <a:pt x="220878" y="7598"/>
                    <a:pt x="257389" y="33792"/>
                    <a:pt x="389152" y="81417"/>
                  </a:cubicBezTo>
                  <a:lnTo>
                    <a:pt x="165315" y="221911"/>
                  </a:lnTo>
                  <a:close/>
                </a:path>
              </a:pathLst>
            </a:custGeom>
            <a:solidFill>
              <a:schemeClr val="accent5">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118" name="Freeform 117"/>
            <p:cNvSpPr/>
            <p:nvPr/>
          </p:nvSpPr>
          <p:spPr>
            <a:xfrm>
              <a:off x="7485047" y="2653985"/>
              <a:ext cx="1147866" cy="620271"/>
            </a:xfrm>
            <a:custGeom>
              <a:avLst/>
              <a:gdLst>
                <a:gd name="connsiteX0" fmla="*/ 0 w 1114425"/>
                <a:gd name="connsiteY0" fmla="*/ 0 h 540543"/>
                <a:gd name="connsiteX1" fmla="*/ 83343 w 1114425"/>
                <a:gd name="connsiteY1" fmla="*/ 452437 h 540543"/>
                <a:gd name="connsiteX2" fmla="*/ 540543 w 1114425"/>
                <a:gd name="connsiteY2" fmla="*/ 540543 h 540543"/>
                <a:gd name="connsiteX3" fmla="*/ 1114425 w 1114425"/>
                <a:gd name="connsiteY3" fmla="*/ 252412 h 540543"/>
                <a:gd name="connsiteX4" fmla="*/ 0 w 1114425"/>
                <a:gd name="connsiteY4" fmla="*/ 0 h 540543"/>
                <a:gd name="connsiteX0" fmla="*/ 0 w 1114425"/>
                <a:gd name="connsiteY0" fmla="*/ 0 h 576834"/>
                <a:gd name="connsiteX1" fmla="*/ 83343 w 1114425"/>
                <a:gd name="connsiteY1" fmla="*/ 452437 h 576834"/>
                <a:gd name="connsiteX2" fmla="*/ 540543 w 1114425"/>
                <a:gd name="connsiteY2" fmla="*/ 540543 h 576834"/>
                <a:gd name="connsiteX3" fmla="*/ 1114425 w 1114425"/>
                <a:gd name="connsiteY3" fmla="*/ 252412 h 576834"/>
                <a:gd name="connsiteX4" fmla="*/ 0 w 1114425"/>
                <a:gd name="connsiteY4" fmla="*/ 0 h 576834"/>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04 w 1147866"/>
                <a:gd name="connsiteY0" fmla="*/ 0 h 620271"/>
                <a:gd name="connsiteX1" fmla="*/ 85828 w 1147866"/>
                <a:gd name="connsiteY1" fmla="*/ 457200 h 620271"/>
                <a:gd name="connsiteX2" fmla="*/ 543028 w 1147866"/>
                <a:gd name="connsiteY2" fmla="*/ 545306 h 620271"/>
                <a:gd name="connsiteX3" fmla="*/ 1147866 w 1147866"/>
                <a:gd name="connsiteY3" fmla="*/ 264319 h 620271"/>
                <a:gd name="connsiteX4" fmla="*/ 104 w 1147866"/>
                <a:gd name="connsiteY4" fmla="*/ 0 h 620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866" h="620271">
                  <a:moveTo>
                    <a:pt x="104" y="0"/>
                  </a:moveTo>
                  <a:cubicBezTo>
                    <a:pt x="-690" y="155574"/>
                    <a:pt x="897" y="311150"/>
                    <a:pt x="85828" y="457200"/>
                  </a:cubicBezTo>
                  <a:cubicBezTo>
                    <a:pt x="209653" y="660400"/>
                    <a:pt x="385865" y="654050"/>
                    <a:pt x="543028" y="545306"/>
                  </a:cubicBezTo>
                  <a:cubicBezTo>
                    <a:pt x="734322" y="415925"/>
                    <a:pt x="885135" y="298450"/>
                    <a:pt x="1147866" y="264319"/>
                  </a:cubicBezTo>
                  <a:lnTo>
                    <a:pt x="104" y="0"/>
                  </a:lnTo>
                  <a:close/>
                </a:path>
              </a:pathLst>
            </a:custGeom>
            <a:solidFill>
              <a:schemeClr val="accent5">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119" name="Freeform 118"/>
            <p:cNvSpPr/>
            <p:nvPr/>
          </p:nvSpPr>
          <p:spPr>
            <a:xfrm>
              <a:off x="7454899" y="2584799"/>
              <a:ext cx="2452587" cy="599410"/>
            </a:xfrm>
            <a:custGeom>
              <a:avLst/>
              <a:gdLst>
                <a:gd name="connsiteX0" fmla="*/ 0 w 2317750"/>
                <a:gd name="connsiteY0" fmla="*/ 76200 h 600075"/>
                <a:gd name="connsiteX1" fmla="*/ 2311400 w 2317750"/>
                <a:gd name="connsiteY1" fmla="*/ 600075 h 600075"/>
                <a:gd name="connsiteX2" fmla="*/ 2317750 w 2317750"/>
                <a:gd name="connsiteY2" fmla="*/ 390525 h 600075"/>
                <a:gd name="connsiteX3" fmla="*/ 50800 w 2317750"/>
                <a:gd name="connsiteY3" fmla="*/ 0 h 600075"/>
                <a:gd name="connsiteX4" fmla="*/ 0 w 2317750"/>
                <a:gd name="connsiteY4" fmla="*/ 76200 h 600075"/>
                <a:gd name="connsiteX0" fmla="*/ 9668 w 2327418"/>
                <a:gd name="connsiteY0" fmla="*/ 78613 h 602488"/>
                <a:gd name="connsiteX1" fmla="*/ 2321068 w 2327418"/>
                <a:gd name="connsiteY1" fmla="*/ 602488 h 602488"/>
                <a:gd name="connsiteX2" fmla="*/ 2327418 w 2327418"/>
                <a:gd name="connsiteY2" fmla="*/ 392938 h 602488"/>
                <a:gd name="connsiteX3" fmla="*/ 60468 w 2327418"/>
                <a:gd name="connsiteY3" fmla="*/ 2413 h 602488"/>
                <a:gd name="connsiteX4" fmla="*/ 9668 w 2327418"/>
                <a:gd name="connsiteY4" fmla="*/ 78613 h 602488"/>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403506"/>
                <a:gd name="connsiteY0" fmla="*/ 78710 h 602585"/>
                <a:gd name="connsiteX1" fmla="*/ 2351970 w 2403506"/>
                <a:gd name="connsiteY1" fmla="*/ 602585 h 602585"/>
                <a:gd name="connsiteX2" fmla="*/ 2358320 w 2403506"/>
                <a:gd name="connsiteY2" fmla="*/ 393035 h 602585"/>
                <a:gd name="connsiteX3" fmla="*/ 91370 w 2403506"/>
                <a:gd name="connsiteY3" fmla="*/ 2510 h 602585"/>
                <a:gd name="connsiteX4" fmla="*/ 40570 w 240350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36213"/>
                <a:gd name="connsiteY0" fmla="*/ 78710 h 602585"/>
                <a:gd name="connsiteX1" fmla="*/ 2351970 w 2436213"/>
                <a:gd name="connsiteY1" fmla="*/ 602585 h 602585"/>
                <a:gd name="connsiteX2" fmla="*/ 2329745 w 2436213"/>
                <a:gd name="connsiteY2" fmla="*/ 380335 h 602585"/>
                <a:gd name="connsiteX3" fmla="*/ 91370 w 2436213"/>
                <a:gd name="connsiteY3" fmla="*/ 2510 h 602585"/>
                <a:gd name="connsiteX4" fmla="*/ 40570 w 2436213"/>
                <a:gd name="connsiteY4" fmla="*/ 78710 h 602585"/>
                <a:gd name="connsiteX0" fmla="*/ 40570 w 2429783"/>
                <a:gd name="connsiteY0" fmla="*/ 78710 h 599410"/>
                <a:gd name="connsiteX1" fmla="*/ 2339270 w 2429783"/>
                <a:gd name="connsiteY1" fmla="*/ 599410 h 599410"/>
                <a:gd name="connsiteX2" fmla="*/ 2329745 w 2429783"/>
                <a:gd name="connsiteY2" fmla="*/ 380335 h 599410"/>
                <a:gd name="connsiteX3" fmla="*/ 91370 w 2429783"/>
                <a:gd name="connsiteY3" fmla="*/ 2510 h 599410"/>
                <a:gd name="connsiteX4" fmla="*/ 40570 w 2429783"/>
                <a:gd name="connsiteY4" fmla="*/ 78710 h 599410"/>
                <a:gd name="connsiteX0" fmla="*/ 40570 w 2448090"/>
                <a:gd name="connsiteY0" fmla="*/ 78710 h 599410"/>
                <a:gd name="connsiteX1" fmla="*/ 2339270 w 2448090"/>
                <a:gd name="connsiteY1" fmla="*/ 599410 h 599410"/>
                <a:gd name="connsiteX2" fmla="*/ 2329745 w 2448090"/>
                <a:gd name="connsiteY2" fmla="*/ 380335 h 599410"/>
                <a:gd name="connsiteX3" fmla="*/ 91370 w 2448090"/>
                <a:gd name="connsiteY3" fmla="*/ 2510 h 599410"/>
                <a:gd name="connsiteX4" fmla="*/ 40570 w 2448090"/>
                <a:gd name="connsiteY4" fmla="*/ 78710 h 599410"/>
                <a:gd name="connsiteX0" fmla="*/ 40570 w 2452587"/>
                <a:gd name="connsiteY0" fmla="*/ 78710 h 599410"/>
                <a:gd name="connsiteX1" fmla="*/ 2339270 w 2452587"/>
                <a:gd name="connsiteY1" fmla="*/ 599410 h 599410"/>
                <a:gd name="connsiteX2" fmla="*/ 2329745 w 2452587"/>
                <a:gd name="connsiteY2" fmla="*/ 380335 h 599410"/>
                <a:gd name="connsiteX3" fmla="*/ 91370 w 2452587"/>
                <a:gd name="connsiteY3" fmla="*/ 2510 h 599410"/>
                <a:gd name="connsiteX4" fmla="*/ 40570 w 2452587"/>
                <a:gd name="connsiteY4" fmla="*/ 78710 h 599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587" h="599410">
                  <a:moveTo>
                    <a:pt x="40570" y="78710"/>
                  </a:moveTo>
                  <a:cubicBezTo>
                    <a:pt x="811037" y="253335"/>
                    <a:pt x="2076803" y="580360"/>
                    <a:pt x="2339270" y="599410"/>
                  </a:cubicBezTo>
                  <a:cubicBezTo>
                    <a:pt x="2500137" y="580360"/>
                    <a:pt x="2483203" y="408910"/>
                    <a:pt x="2329745" y="380335"/>
                  </a:cubicBezTo>
                  <a:cubicBezTo>
                    <a:pt x="2069395" y="326360"/>
                    <a:pt x="847020" y="132685"/>
                    <a:pt x="91370" y="2510"/>
                  </a:cubicBezTo>
                  <a:cubicBezTo>
                    <a:pt x="-17638" y="-13365"/>
                    <a:pt x="-21872" y="50135"/>
                    <a:pt x="40570" y="78710"/>
                  </a:cubicBezTo>
                  <a:close/>
                </a:path>
              </a:pathLst>
            </a:cu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20" name="Freeform 119"/>
            <p:cNvSpPr/>
            <p:nvPr/>
          </p:nvSpPr>
          <p:spPr>
            <a:xfrm>
              <a:off x="7512138" y="2358026"/>
              <a:ext cx="1171576" cy="456296"/>
            </a:xfrm>
            <a:custGeom>
              <a:avLst/>
              <a:gdLst>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52413 h 455613"/>
                <a:gd name="connsiteX1" fmla="*/ 1095375 w 1095375"/>
                <a:gd name="connsiteY1" fmla="*/ 455613 h 455613"/>
                <a:gd name="connsiteX2" fmla="*/ 815975 w 1095375"/>
                <a:gd name="connsiteY2" fmla="*/ 156369 h 455613"/>
                <a:gd name="connsiteX3" fmla="*/ 456406 w 1095375"/>
                <a:gd name="connsiteY3" fmla="*/ 0 h 455613"/>
                <a:gd name="connsiteX4" fmla="*/ 0 w 1095375"/>
                <a:gd name="connsiteY4" fmla="*/ 252413 h 455613"/>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71576"/>
                <a:gd name="connsiteY0" fmla="*/ 245952 h 456296"/>
                <a:gd name="connsiteX1" fmla="*/ 1171576 w 1171576"/>
                <a:gd name="connsiteY1" fmla="*/ 456296 h 456296"/>
                <a:gd name="connsiteX2" fmla="*/ 875507 w 1171576"/>
                <a:gd name="connsiteY2" fmla="*/ 161814 h 456296"/>
                <a:gd name="connsiteX3" fmla="*/ 515938 w 1171576"/>
                <a:gd name="connsiteY3" fmla="*/ 5445 h 456296"/>
                <a:gd name="connsiteX4" fmla="*/ 0 w 1171576"/>
                <a:gd name="connsiteY4" fmla="*/ 245952 h 456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576" h="456296">
                  <a:moveTo>
                    <a:pt x="0" y="245952"/>
                  </a:moveTo>
                  <a:lnTo>
                    <a:pt x="1171576" y="456296"/>
                  </a:lnTo>
                  <a:cubicBezTo>
                    <a:pt x="1037962" y="375598"/>
                    <a:pt x="935302" y="280613"/>
                    <a:pt x="875507" y="161814"/>
                  </a:cubicBezTo>
                  <a:cubicBezTo>
                    <a:pt x="846932" y="46985"/>
                    <a:pt x="735013" y="-20220"/>
                    <a:pt x="515938" y="5445"/>
                  </a:cubicBezTo>
                  <a:cubicBezTo>
                    <a:pt x="273315" y="41958"/>
                    <a:pt x="128322" y="154670"/>
                    <a:pt x="0" y="245952"/>
                  </a:cubicBezTo>
                  <a:close/>
                </a:path>
              </a:pathLst>
            </a:custGeom>
            <a:solidFill>
              <a:schemeClr val="accent5">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122" name="Isosceles Triangle 121"/>
            <p:cNvSpPr/>
            <p:nvPr/>
          </p:nvSpPr>
          <p:spPr>
            <a:xfrm rot="6072562" flipH="1">
              <a:off x="9905716" y="3024435"/>
              <a:ext cx="93942" cy="190387"/>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123" name="Group 122"/>
          <p:cNvGrpSpPr/>
          <p:nvPr/>
        </p:nvGrpSpPr>
        <p:grpSpPr>
          <a:xfrm>
            <a:off x="7459876" y="2587976"/>
            <a:ext cx="2708994" cy="916230"/>
            <a:chOff x="7338886" y="2358026"/>
            <a:chExt cx="2708994" cy="916230"/>
          </a:xfrm>
        </p:grpSpPr>
        <p:sp>
          <p:nvSpPr>
            <p:cNvPr id="124" name="Freeform 123"/>
            <p:cNvSpPr/>
            <p:nvPr/>
          </p:nvSpPr>
          <p:spPr>
            <a:xfrm>
              <a:off x="7338886" y="2405879"/>
              <a:ext cx="389152" cy="221911"/>
            </a:xfrm>
            <a:custGeom>
              <a:avLst/>
              <a:gdLst>
                <a:gd name="connsiteX0" fmla="*/ 42862 w 373856"/>
                <a:gd name="connsiteY0" fmla="*/ 204788 h 204788"/>
                <a:gd name="connsiteX1" fmla="*/ 0 w 373856"/>
                <a:gd name="connsiteY1" fmla="*/ 0 h 204788"/>
                <a:gd name="connsiteX2" fmla="*/ 373856 w 373856"/>
                <a:gd name="connsiteY2" fmla="*/ 100013 h 204788"/>
                <a:gd name="connsiteX3" fmla="*/ 42862 w 373856"/>
                <a:gd name="connsiteY3" fmla="*/ 204788 h 204788"/>
                <a:gd name="connsiteX0" fmla="*/ 49433 w 380427"/>
                <a:gd name="connsiteY0" fmla="*/ 204788 h 204788"/>
                <a:gd name="connsiteX1" fmla="*/ 6571 w 380427"/>
                <a:gd name="connsiteY1" fmla="*/ 0 h 204788"/>
                <a:gd name="connsiteX2" fmla="*/ 380427 w 380427"/>
                <a:gd name="connsiteY2" fmla="*/ 100013 h 204788"/>
                <a:gd name="connsiteX3" fmla="*/ 49433 w 380427"/>
                <a:gd name="connsiteY3" fmla="*/ 204788 h 204788"/>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460012"/>
                <a:gd name="connsiteY0" fmla="*/ 205289 h 205289"/>
                <a:gd name="connsiteX1" fmla="*/ 86156 w 460012"/>
                <a:gd name="connsiteY1" fmla="*/ 501 h 205289"/>
                <a:gd name="connsiteX2" fmla="*/ 460012 w 460012"/>
                <a:gd name="connsiteY2" fmla="*/ 100514 h 205289"/>
                <a:gd name="connsiteX3" fmla="*/ 129018 w 460012"/>
                <a:gd name="connsiteY3" fmla="*/ 205289 h 205289"/>
                <a:gd name="connsiteX0" fmla="*/ 129018 w 383812"/>
                <a:gd name="connsiteY0" fmla="*/ 205289 h 205289"/>
                <a:gd name="connsiteX1" fmla="*/ 86156 w 383812"/>
                <a:gd name="connsiteY1" fmla="*/ 501 h 205289"/>
                <a:gd name="connsiteX2" fmla="*/ 383812 w 383812"/>
                <a:gd name="connsiteY2" fmla="*/ 81464 h 205289"/>
                <a:gd name="connsiteX3" fmla="*/ 129018 w 383812"/>
                <a:gd name="connsiteY3" fmla="*/ 205289 h 205289"/>
                <a:gd name="connsiteX0" fmla="*/ 147997 w 376597"/>
                <a:gd name="connsiteY0" fmla="*/ 224287 h 224287"/>
                <a:gd name="connsiteX1" fmla="*/ 78941 w 376597"/>
                <a:gd name="connsiteY1" fmla="*/ 449 h 224287"/>
                <a:gd name="connsiteX2" fmla="*/ 376597 w 376597"/>
                <a:gd name="connsiteY2" fmla="*/ 81412 h 224287"/>
                <a:gd name="connsiteX3" fmla="*/ 147997 w 376597"/>
                <a:gd name="connsiteY3" fmla="*/ 224287 h 224287"/>
                <a:gd name="connsiteX0" fmla="*/ 161753 w 390353"/>
                <a:gd name="connsiteY0" fmla="*/ 224287 h 224287"/>
                <a:gd name="connsiteX1" fmla="*/ 92697 w 390353"/>
                <a:gd name="connsiteY1" fmla="*/ 449 h 224287"/>
                <a:gd name="connsiteX2" fmla="*/ 390353 w 390353"/>
                <a:gd name="connsiteY2" fmla="*/ 81412 h 224287"/>
                <a:gd name="connsiteX3" fmla="*/ 161753 w 390353"/>
                <a:gd name="connsiteY3" fmla="*/ 224287 h 224287"/>
                <a:gd name="connsiteX0" fmla="*/ 165315 w 389152"/>
                <a:gd name="connsiteY0" fmla="*/ 221911 h 221911"/>
                <a:gd name="connsiteX1" fmla="*/ 91496 w 389152"/>
                <a:gd name="connsiteY1" fmla="*/ 454 h 221911"/>
                <a:gd name="connsiteX2" fmla="*/ 389152 w 389152"/>
                <a:gd name="connsiteY2" fmla="*/ 81417 h 221911"/>
                <a:gd name="connsiteX3" fmla="*/ 165315 w 389152"/>
                <a:gd name="connsiteY3" fmla="*/ 221911 h 221911"/>
              </a:gdLst>
              <a:ahLst/>
              <a:cxnLst>
                <a:cxn ang="0">
                  <a:pos x="connsiteX0" y="connsiteY0"/>
                </a:cxn>
                <a:cxn ang="0">
                  <a:pos x="connsiteX1" y="connsiteY1"/>
                </a:cxn>
                <a:cxn ang="0">
                  <a:pos x="connsiteX2" y="connsiteY2"/>
                </a:cxn>
                <a:cxn ang="0">
                  <a:pos x="connsiteX3" y="connsiteY3"/>
                </a:cxn>
              </a:cxnLst>
              <a:rect l="l" t="t" r="r" b="b"/>
              <a:pathLst>
                <a:path w="389152" h="221911">
                  <a:moveTo>
                    <a:pt x="165315" y="221911"/>
                  </a:moveTo>
                  <a:cubicBezTo>
                    <a:pt x="77209" y="158411"/>
                    <a:pt x="-113291" y="-9865"/>
                    <a:pt x="91496" y="454"/>
                  </a:cubicBezTo>
                  <a:cubicBezTo>
                    <a:pt x="220878" y="7598"/>
                    <a:pt x="257389" y="33792"/>
                    <a:pt x="389152" y="81417"/>
                  </a:cubicBezTo>
                  <a:lnTo>
                    <a:pt x="165315" y="221911"/>
                  </a:lnTo>
                  <a:close/>
                </a:path>
              </a:pathLst>
            </a:custGeom>
            <a:solidFill>
              <a:schemeClr val="accent1">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125" name="Freeform 124"/>
            <p:cNvSpPr/>
            <p:nvPr/>
          </p:nvSpPr>
          <p:spPr>
            <a:xfrm>
              <a:off x="7485047" y="2653985"/>
              <a:ext cx="1147866" cy="620271"/>
            </a:xfrm>
            <a:custGeom>
              <a:avLst/>
              <a:gdLst>
                <a:gd name="connsiteX0" fmla="*/ 0 w 1114425"/>
                <a:gd name="connsiteY0" fmla="*/ 0 h 540543"/>
                <a:gd name="connsiteX1" fmla="*/ 83343 w 1114425"/>
                <a:gd name="connsiteY1" fmla="*/ 452437 h 540543"/>
                <a:gd name="connsiteX2" fmla="*/ 540543 w 1114425"/>
                <a:gd name="connsiteY2" fmla="*/ 540543 h 540543"/>
                <a:gd name="connsiteX3" fmla="*/ 1114425 w 1114425"/>
                <a:gd name="connsiteY3" fmla="*/ 252412 h 540543"/>
                <a:gd name="connsiteX4" fmla="*/ 0 w 1114425"/>
                <a:gd name="connsiteY4" fmla="*/ 0 h 540543"/>
                <a:gd name="connsiteX0" fmla="*/ 0 w 1114425"/>
                <a:gd name="connsiteY0" fmla="*/ 0 h 576834"/>
                <a:gd name="connsiteX1" fmla="*/ 83343 w 1114425"/>
                <a:gd name="connsiteY1" fmla="*/ 452437 h 576834"/>
                <a:gd name="connsiteX2" fmla="*/ 540543 w 1114425"/>
                <a:gd name="connsiteY2" fmla="*/ 540543 h 576834"/>
                <a:gd name="connsiteX3" fmla="*/ 1114425 w 1114425"/>
                <a:gd name="connsiteY3" fmla="*/ 252412 h 576834"/>
                <a:gd name="connsiteX4" fmla="*/ 0 w 1114425"/>
                <a:gd name="connsiteY4" fmla="*/ 0 h 576834"/>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0 w 1114425"/>
                <a:gd name="connsiteY0" fmla="*/ 0 h 615508"/>
                <a:gd name="connsiteX1" fmla="*/ 83343 w 1114425"/>
                <a:gd name="connsiteY1" fmla="*/ 452437 h 615508"/>
                <a:gd name="connsiteX2" fmla="*/ 540543 w 1114425"/>
                <a:gd name="connsiteY2" fmla="*/ 540543 h 615508"/>
                <a:gd name="connsiteX3" fmla="*/ 1114425 w 1114425"/>
                <a:gd name="connsiteY3" fmla="*/ 252412 h 615508"/>
                <a:gd name="connsiteX4" fmla="*/ 0 w 1114425"/>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14577"/>
                <a:gd name="connsiteY0" fmla="*/ 0 h 615508"/>
                <a:gd name="connsiteX1" fmla="*/ 83495 w 1114577"/>
                <a:gd name="connsiteY1" fmla="*/ 452437 h 615508"/>
                <a:gd name="connsiteX2" fmla="*/ 540695 w 1114577"/>
                <a:gd name="connsiteY2" fmla="*/ 540543 h 615508"/>
                <a:gd name="connsiteX3" fmla="*/ 1114577 w 1114577"/>
                <a:gd name="connsiteY3" fmla="*/ 252412 h 615508"/>
                <a:gd name="connsiteX4" fmla="*/ 152 w 1114577"/>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52 w 1145533"/>
                <a:gd name="connsiteY0" fmla="*/ 0 h 615508"/>
                <a:gd name="connsiteX1" fmla="*/ 83495 w 1145533"/>
                <a:gd name="connsiteY1" fmla="*/ 452437 h 615508"/>
                <a:gd name="connsiteX2" fmla="*/ 540695 w 1145533"/>
                <a:gd name="connsiteY2" fmla="*/ 540543 h 615508"/>
                <a:gd name="connsiteX3" fmla="*/ 1145533 w 1145533"/>
                <a:gd name="connsiteY3" fmla="*/ 259556 h 615508"/>
                <a:gd name="connsiteX4" fmla="*/ 152 w 1145533"/>
                <a:gd name="connsiteY4" fmla="*/ 0 h 615508"/>
                <a:gd name="connsiteX0" fmla="*/ 104 w 1147866"/>
                <a:gd name="connsiteY0" fmla="*/ 0 h 620271"/>
                <a:gd name="connsiteX1" fmla="*/ 85828 w 1147866"/>
                <a:gd name="connsiteY1" fmla="*/ 457200 h 620271"/>
                <a:gd name="connsiteX2" fmla="*/ 543028 w 1147866"/>
                <a:gd name="connsiteY2" fmla="*/ 545306 h 620271"/>
                <a:gd name="connsiteX3" fmla="*/ 1147866 w 1147866"/>
                <a:gd name="connsiteY3" fmla="*/ 264319 h 620271"/>
                <a:gd name="connsiteX4" fmla="*/ 104 w 1147866"/>
                <a:gd name="connsiteY4" fmla="*/ 0 h 620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866" h="620271">
                  <a:moveTo>
                    <a:pt x="104" y="0"/>
                  </a:moveTo>
                  <a:cubicBezTo>
                    <a:pt x="-690" y="155574"/>
                    <a:pt x="897" y="311150"/>
                    <a:pt x="85828" y="457200"/>
                  </a:cubicBezTo>
                  <a:cubicBezTo>
                    <a:pt x="209653" y="660400"/>
                    <a:pt x="385865" y="654050"/>
                    <a:pt x="543028" y="545306"/>
                  </a:cubicBezTo>
                  <a:cubicBezTo>
                    <a:pt x="734322" y="415925"/>
                    <a:pt x="885135" y="298450"/>
                    <a:pt x="1147866" y="264319"/>
                  </a:cubicBezTo>
                  <a:lnTo>
                    <a:pt x="104" y="0"/>
                  </a:lnTo>
                  <a:close/>
                </a:path>
              </a:pathLst>
            </a:cu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126" name="Freeform 125"/>
            <p:cNvSpPr/>
            <p:nvPr/>
          </p:nvSpPr>
          <p:spPr>
            <a:xfrm>
              <a:off x="7454899" y="2584799"/>
              <a:ext cx="2452587" cy="599410"/>
            </a:xfrm>
            <a:custGeom>
              <a:avLst/>
              <a:gdLst>
                <a:gd name="connsiteX0" fmla="*/ 0 w 2317750"/>
                <a:gd name="connsiteY0" fmla="*/ 76200 h 600075"/>
                <a:gd name="connsiteX1" fmla="*/ 2311400 w 2317750"/>
                <a:gd name="connsiteY1" fmla="*/ 600075 h 600075"/>
                <a:gd name="connsiteX2" fmla="*/ 2317750 w 2317750"/>
                <a:gd name="connsiteY2" fmla="*/ 390525 h 600075"/>
                <a:gd name="connsiteX3" fmla="*/ 50800 w 2317750"/>
                <a:gd name="connsiteY3" fmla="*/ 0 h 600075"/>
                <a:gd name="connsiteX4" fmla="*/ 0 w 2317750"/>
                <a:gd name="connsiteY4" fmla="*/ 76200 h 600075"/>
                <a:gd name="connsiteX0" fmla="*/ 9668 w 2327418"/>
                <a:gd name="connsiteY0" fmla="*/ 78613 h 602488"/>
                <a:gd name="connsiteX1" fmla="*/ 2321068 w 2327418"/>
                <a:gd name="connsiteY1" fmla="*/ 602488 h 602488"/>
                <a:gd name="connsiteX2" fmla="*/ 2327418 w 2327418"/>
                <a:gd name="connsiteY2" fmla="*/ 392938 h 602488"/>
                <a:gd name="connsiteX3" fmla="*/ 60468 w 2327418"/>
                <a:gd name="connsiteY3" fmla="*/ 2413 h 602488"/>
                <a:gd name="connsiteX4" fmla="*/ 9668 w 2327418"/>
                <a:gd name="connsiteY4" fmla="*/ 78613 h 602488"/>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358320"/>
                <a:gd name="connsiteY0" fmla="*/ 78710 h 602585"/>
                <a:gd name="connsiteX1" fmla="*/ 2351970 w 2358320"/>
                <a:gd name="connsiteY1" fmla="*/ 602585 h 602585"/>
                <a:gd name="connsiteX2" fmla="*/ 2358320 w 2358320"/>
                <a:gd name="connsiteY2" fmla="*/ 393035 h 602585"/>
                <a:gd name="connsiteX3" fmla="*/ 91370 w 2358320"/>
                <a:gd name="connsiteY3" fmla="*/ 2510 h 602585"/>
                <a:gd name="connsiteX4" fmla="*/ 40570 w 2358320"/>
                <a:gd name="connsiteY4" fmla="*/ 78710 h 602585"/>
                <a:gd name="connsiteX0" fmla="*/ 40570 w 2403506"/>
                <a:gd name="connsiteY0" fmla="*/ 78710 h 602585"/>
                <a:gd name="connsiteX1" fmla="*/ 2351970 w 2403506"/>
                <a:gd name="connsiteY1" fmla="*/ 602585 h 602585"/>
                <a:gd name="connsiteX2" fmla="*/ 2358320 w 2403506"/>
                <a:gd name="connsiteY2" fmla="*/ 393035 h 602585"/>
                <a:gd name="connsiteX3" fmla="*/ 91370 w 2403506"/>
                <a:gd name="connsiteY3" fmla="*/ 2510 h 602585"/>
                <a:gd name="connsiteX4" fmla="*/ 40570 w 240350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50986"/>
                <a:gd name="connsiteY0" fmla="*/ 78710 h 602585"/>
                <a:gd name="connsiteX1" fmla="*/ 2351970 w 2450986"/>
                <a:gd name="connsiteY1" fmla="*/ 602585 h 602585"/>
                <a:gd name="connsiteX2" fmla="*/ 2358320 w 2450986"/>
                <a:gd name="connsiteY2" fmla="*/ 393035 h 602585"/>
                <a:gd name="connsiteX3" fmla="*/ 91370 w 2450986"/>
                <a:gd name="connsiteY3" fmla="*/ 2510 h 602585"/>
                <a:gd name="connsiteX4" fmla="*/ 40570 w 2450986"/>
                <a:gd name="connsiteY4" fmla="*/ 78710 h 602585"/>
                <a:gd name="connsiteX0" fmla="*/ 40570 w 2436213"/>
                <a:gd name="connsiteY0" fmla="*/ 78710 h 602585"/>
                <a:gd name="connsiteX1" fmla="*/ 2351970 w 2436213"/>
                <a:gd name="connsiteY1" fmla="*/ 602585 h 602585"/>
                <a:gd name="connsiteX2" fmla="*/ 2329745 w 2436213"/>
                <a:gd name="connsiteY2" fmla="*/ 380335 h 602585"/>
                <a:gd name="connsiteX3" fmla="*/ 91370 w 2436213"/>
                <a:gd name="connsiteY3" fmla="*/ 2510 h 602585"/>
                <a:gd name="connsiteX4" fmla="*/ 40570 w 2436213"/>
                <a:gd name="connsiteY4" fmla="*/ 78710 h 602585"/>
                <a:gd name="connsiteX0" fmla="*/ 40570 w 2429783"/>
                <a:gd name="connsiteY0" fmla="*/ 78710 h 599410"/>
                <a:gd name="connsiteX1" fmla="*/ 2339270 w 2429783"/>
                <a:gd name="connsiteY1" fmla="*/ 599410 h 599410"/>
                <a:gd name="connsiteX2" fmla="*/ 2329745 w 2429783"/>
                <a:gd name="connsiteY2" fmla="*/ 380335 h 599410"/>
                <a:gd name="connsiteX3" fmla="*/ 91370 w 2429783"/>
                <a:gd name="connsiteY3" fmla="*/ 2510 h 599410"/>
                <a:gd name="connsiteX4" fmla="*/ 40570 w 2429783"/>
                <a:gd name="connsiteY4" fmla="*/ 78710 h 599410"/>
                <a:gd name="connsiteX0" fmla="*/ 40570 w 2448090"/>
                <a:gd name="connsiteY0" fmla="*/ 78710 h 599410"/>
                <a:gd name="connsiteX1" fmla="*/ 2339270 w 2448090"/>
                <a:gd name="connsiteY1" fmla="*/ 599410 h 599410"/>
                <a:gd name="connsiteX2" fmla="*/ 2329745 w 2448090"/>
                <a:gd name="connsiteY2" fmla="*/ 380335 h 599410"/>
                <a:gd name="connsiteX3" fmla="*/ 91370 w 2448090"/>
                <a:gd name="connsiteY3" fmla="*/ 2510 h 599410"/>
                <a:gd name="connsiteX4" fmla="*/ 40570 w 2448090"/>
                <a:gd name="connsiteY4" fmla="*/ 78710 h 599410"/>
                <a:gd name="connsiteX0" fmla="*/ 40570 w 2452587"/>
                <a:gd name="connsiteY0" fmla="*/ 78710 h 599410"/>
                <a:gd name="connsiteX1" fmla="*/ 2339270 w 2452587"/>
                <a:gd name="connsiteY1" fmla="*/ 599410 h 599410"/>
                <a:gd name="connsiteX2" fmla="*/ 2329745 w 2452587"/>
                <a:gd name="connsiteY2" fmla="*/ 380335 h 599410"/>
                <a:gd name="connsiteX3" fmla="*/ 91370 w 2452587"/>
                <a:gd name="connsiteY3" fmla="*/ 2510 h 599410"/>
                <a:gd name="connsiteX4" fmla="*/ 40570 w 2452587"/>
                <a:gd name="connsiteY4" fmla="*/ 78710 h 599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587" h="599410">
                  <a:moveTo>
                    <a:pt x="40570" y="78710"/>
                  </a:moveTo>
                  <a:cubicBezTo>
                    <a:pt x="811037" y="253335"/>
                    <a:pt x="2076803" y="580360"/>
                    <a:pt x="2339270" y="599410"/>
                  </a:cubicBezTo>
                  <a:cubicBezTo>
                    <a:pt x="2500137" y="580360"/>
                    <a:pt x="2483203" y="408910"/>
                    <a:pt x="2329745" y="380335"/>
                  </a:cubicBezTo>
                  <a:cubicBezTo>
                    <a:pt x="2069395" y="326360"/>
                    <a:pt x="847020" y="132685"/>
                    <a:pt x="91370" y="2510"/>
                  </a:cubicBezTo>
                  <a:cubicBezTo>
                    <a:pt x="-17638" y="-13365"/>
                    <a:pt x="-21872" y="50135"/>
                    <a:pt x="40570" y="78710"/>
                  </a:cubicBezTo>
                  <a:close/>
                </a:path>
              </a:pathLst>
            </a:custGeom>
            <a:solidFill>
              <a:schemeClr val="accent1">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27" name="Freeform 126"/>
            <p:cNvSpPr/>
            <p:nvPr/>
          </p:nvSpPr>
          <p:spPr>
            <a:xfrm>
              <a:off x="7512138" y="2358026"/>
              <a:ext cx="1171576" cy="456296"/>
            </a:xfrm>
            <a:custGeom>
              <a:avLst/>
              <a:gdLst>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8750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47650 h 450850"/>
                <a:gd name="connsiteX1" fmla="*/ 1095375 w 1095375"/>
                <a:gd name="connsiteY1" fmla="*/ 450850 h 450850"/>
                <a:gd name="connsiteX2" fmla="*/ 815975 w 1095375"/>
                <a:gd name="connsiteY2" fmla="*/ 151606 h 450850"/>
                <a:gd name="connsiteX3" fmla="*/ 473075 w 1095375"/>
                <a:gd name="connsiteY3" fmla="*/ 0 h 450850"/>
                <a:gd name="connsiteX4" fmla="*/ 0 w 1095375"/>
                <a:gd name="connsiteY4" fmla="*/ 247650 h 450850"/>
                <a:gd name="connsiteX0" fmla="*/ 0 w 1095375"/>
                <a:gd name="connsiteY0" fmla="*/ 252413 h 455613"/>
                <a:gd name="connsiteX1" fmla="*/ 1095375 w 1095375"/>
                <a:gd name="connsiteY1" fmla="*/ 455613 h 455613"/>
                <a:gd name="connsiteX2" fmla="*/ 815975 w 1095375"/>
                <a:gd name="connsiteY2" fmla="*/ 156369 h 455613"/>
                <a:gd name="connsiteX3" fmla="*/ 456406 w 1095375"/>
                <a:gd name="connsiteY3" fmla="*/ 0 h 455613"/>
                <a:gd name="connsiteX4" fmla="*/ 0 w 1095375"/>
                <a:gd name="connsiteY4" fmla="*/ 252413 h 455613"/>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095375"/>
                <a:gd name="connsiteY0" fmla="*/ 257858 h 461058"/>
                <a:gd name="connsiteX1" fmla="*/ 1095375 w 1095375"/>
                <a:gd name="connsiteY1" fmla="*/ 461058 h 461058"/>
                <a:gd name="connsiteX2" fmla="*/ 815975 w 1095375"/>
                <a:gd name="connsiteY2" fmla="*/ 161814 h 461058"/>
                <a:gd name="connsiteX3" fmla="*/ 456406 w 1095375"/>
                <a:gd name="connsiteY3" fmla="*/ 5445 h 461058"/>
                <a:gd name="connsiteX4" fmla="*/ 0 w 1095375"/>
                <a:gd name="connsiteY4" fmla="*/ 257858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54907"/>
                <a:gd name="connsiteY0" fmla="*/ 245952 h 461058"/>
                <a:gd name="connsiteX1" fmla="*/ 1154907 w 1154907"/>
                <a:gd name="connsiteY1" fmla="*/ 461058 h 461058"/>
                <a:gd name="connsiteX2" fmla="*/ 875507 w 1154907"/>
                <a:gd name="connsiteY2" fmla="*/ 161814 h 461058"/>
                <a:gd name="connsiteX3" fmla="*/ 515938 w 1154907"/>
                <a:gd name="connsiteY3" fmla="*/ 5445 h 461058"/>
                <a:gd name="connsiteX4" fmla="*/ 0 w 1154907"/>
                <a:gd name="connsiteY4" fmla="*/ 245952 h 461058"/>
                <a:gd name="connsiteX0" fmla="*/ 0 w 1171576"/>
                <a:gd name="connsiteY0" fmla="*/ 245952 h 456296"/>
                <a:gd name="connsiteX1" fmla="*/ 1171576 w 1171576"/>
                <a:gd name="connsiteY1" fmla="*/ 456296 h 456296"/>
                <a:gd name="connsiteX2" fmla="*/ 875507 w 1171576"/>
                <a:gd name="connsiteY2" fmla="*/ 161814 h 456296"/>
                <a:gd name="connsiteX3" fmla="*/ 515938 w 1171576"/>
                <a:gd name="connsiteY3" fmla="*/ 5445 h 456296"/>
                <a:gd name="connsiteX4" fmla="*/ 0 w 1171576"/>
                <a:gd name="connsiteY4" fmla="*/ 245952 h 456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576" h="456296">
                  <a:moveTo>
                    <a:pt x="0" y="245952"/>
                  </a:moveTo>
                  <a:lnTo>
                    <a:pt x="1171576" y="456296"/>
                  </a:lnTo>
                  <a:cubicBezTo>
                    <a:pt x="1037962" y="375598"/>
                    <a:pt x="935302" y="280613"/>
                    <a:pt x="875507" y="161814"/>
                  </a:cubicBezTo>
                  <a:cubicBezTo>
                    <a:pt x="846932" y="46985"/>
                    <a:pt x="735013" y="-20220"/>
                    <a:pt x="515938" y="5445"/>
                  </a:cubicBezTo>
                  <a:cubicBezTo>
                    <a:pt x="273315" y="41958"/>
                    <a:pt x="128322" y="154670"/>
                    <a:pt x="0" y="245952"/>
                  </a:cubicBezTo>
                  <a:close/>
                </a:path>
              </a:pathLst>
            </a:cu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129" name="Isosceles Triangle 128"/>
            <p:cNvSpPr/>
            <p:nvPr/>
          </p:nvSpPr>
          <p:spPr>
            <a:xfrm rot="6072562" flipH="1">
              <a:off x="9905716" y="3024435"/>
              <a:ext cx="93942" cy="190387"/>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grpSp>
        <p:nvGrpSpPr>
          <p:cNvPr id="146" name="Group 145"/>
          <p:cNvGrpSpPr/>
          <p:nvPr/>
        </p:nvGrpSpPr>
        <p:grpSpPr>
          <a:xfrm>
            <a:off x="1097115" y="3766955"/>
            <a:ext cx="817563" cy="827088"/>
            <a:chOff x="2711451" y="4003676"/>
            <a:chExt cx="817563" cy="827088"/>
          </a:xfrm>
        </p:grpSpPr>
        <p:sp>
          <p:nvSpPr>
            <p:cNvPr id="133" name="Freeform 5"/>
            <p:cNvSpPr>
              <a:spLocks/>
            </p:cNvSpPr>
            <p:nvPr/>
          </p:nvSpPr>
          <p:spPr bwMode="auto">
            <a:xfrm>
              <a:off x="2711451" y="4003676"/>
              <a:ext cx="817563" cy="82708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nvGrpSpPr>
            <p:cNvPr id="143" name="Group 142"/>
            <p:cNvGrpSpPr/>
            <p:nvPr/>
          </p:nvGrpSpPr>
          <p:grpSpPr>
            <a:xfrm>
              <a:off x="2797176" y="4087813"/>
              <a:ext cx="636588" cy="646113"/>
              <a:chOff x="2797176" y="4087813"/>
              <a:chExt cx="636588" cy="646113"/>
            </a:xfrm>
          </p:grpSpPr>
          <p:sp>
            <p:nvSpPr>
              <p:cNvPr id="134" name="Freeform 6"/>
              <p:cNvSpPr>
                <a:spLocks noEditPoints="1"/>
              </p:cNvSpPr>
              <p:nvPr/>
            </p:nvSpPr>
            <p:spPr bwMode="auto">
              <a:xfrm>
                <a:off x="2797176" y="4087813"/>
                <a:ext cx="636588" cy="646113"/>
              </a:xfrm>
              <a:custGeom>
                <a:avLst/>
                <a:gdLst>
                  <a:gd name="T0" fmla="*/ 109 w 199"/>
                  <a:gd name="T1" fmla="*/ 24 h 200"/>
                  <a:gd name="T2" fmla="*/ 23 w 199"/>
                  <a:gd name="T3" fmla="*/ 24 h 200"/>
                  <a:gd name="T4" fmla="*/ 23 w 199"/>
                  <a:gd name="T5" fmla="*/ 110 h 200"/>
                  <a:gd name="T6" fmla="*/ 105 w 199"/>
                  <a:gd name="T7" fmla="*/ 114 h 200"/>
                  <a:gd name="T8" fmla="*/ 118 w 199"/>
                  <a:gd name="T9" fmla="*/ 128 h 200"/>
                  <a:gd name="T10" fmla="*/ 121 w 199"/>
                  <a:gd name="T11" fmla="*/ 142 h 200"/>
                  <a:gd name="T12" fmla="*/ 174 w 199"/>
                  <a:gd name="T13" fmla="*/ 194 h 200"/>
                  <a:gd name="T14" fmla="*/ 193 w 199"/>
                  <a:gd name="T15" fmla="*/ 194 h 200"/>
                  <a:gd name="T16" fmla="*/ 193 w 199"/>
                  <a:gd name="T17" fmla="*/ 175 h 200"/>
                  <a:gd name="T18" fmla="*/ 141 w 199"/>
                  <a:gd name="T19" fmla="*/ 122 h 200"/>
                  <a:gd name="T20" fmla="*/ 127 w 199"/>
                  <a:gd name="T21" fmla="*/ 119 h 200"/>
                  <a:gd name="T22" fmla="*/ 113 w 199"/>
                  <a:gd name="T23" fmla="*/ 105 h 200"/>
                  <a:gd name="T24" fmla="*/ 109 w 199"/>
                  <a:gd name="T25" fmla="*/ 24 h 200"/>
                  <a:gd name="T26" fmla="*/ 30 w 199"/>
                  <a:gd name="T27" fmla="*/ 103 h 200"/>
                  <a:gd name="T28" fmla="*/ 30 w 199"/>
                  <a:gd name="T29" fmla="*/ 31 h 200"/>
                  <a:gd name="T30" fmla="*/ 102 w 199"/>
                  <a:gd name="T31" fmla="*/ 31 h 200"/>
                  <a:gd name="T32" fmla="*/ 102 w 199"/>
                  <a:gd name="T33" fmla="*/ 103 h 200"/>
                  <a:gd name="T34" fmla="*/ 30 w 199"/>
                  <a:gd name="T35" fmla="*/ 10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9" h="200">
                    <a:moveTo>
                      <a:pt x="109" y="24"/>
                    </a:moveTo>
                    <a:cubicBezTo>
                      <a:pt x="86" y="0"/>
                      <a:pt x="47" y="0"/>
                      <a:pt x="23" y="24"/>
                    </a:cubicBezTo>
                    <a:cubicBezTo>
                      <a:pt x="0" y="48"/>
                      <a:pt x="0" y="86"/>
                      <a:pt x="23" y="110"/>
                    </a:cubicBezTo>
                    <a:cubicBezTo>
                      <a:pt x="45" y="132"/>
                      <a:pt x="81" y="134"/>
                      <a:pt x="105" y="114"/>
                    </a:cubicBezTo>
                    <a:cubicBezTo>
                      <a:pt x="118" y="128"/>
                      <a:pt x="118" y="128"/>
                      <a:pt x="118" y="128"/>
                    </a:cubicBezTo>
                    <a:cubicBezTo>
                      <a:pt x="116" y="132"/>
                      <a:pt x="117" y="138"/>
                      <a:pt x="121" y="142"/>
                    </a:cubicBezTo>
                    <a:cubicBezTo>
                      <a:pt x="174" y="194"/>
                      <a:pt x="174" y="194"/>
                      <a:pt x="174" y="194"/>
                    </a:cubicBezTo>
                    <a:cubicBezTo>
                      <a:pt x="179" y="200"/>
                      <a:pt x="188" y="200"/>
                      <a:pt x="193" y="194"/>
                    </a:cubicBezTo>
                    <a:cubicBezTo>
                      <a:pt x="199" y="189"/>
                      <a:pt x="199" y="180"/>
                      <a:pt x="193" y="175"/>
                    </a:cubicBezTo>
                    <a:cubicBezTo>
                      <a:pt x="141" y="122"/>
                      <a:pt x="141" y="122"/>
                      <a:pt x="141" y="122"/>
                    </a:cubicBezTo>
                    <a:cubicBezTo>
                      <a:pt x="137" y="118"/>
                      <a:pt x="132" y="117"/>
                      <a:pt x="127" y="119"/>
                    </a:cubicBezTo>
                    <a:cubicBezTo>
                      <a:pt x="113" y="105"/>
                      <a:pt x="113" y="105"/>
                      <a:pt x="113" y="105"/>
                    </a:cubicBezTo>
                    <a:cubicBezTo>
                      <a:pt x="133" y="82"/>
                      <a:pt x="131" y="46"/>
                      <a:pt x="109" y="24"/>
                    </a:cubicBezTo>
                    <a:close/>
                    <a:moveTo>
                      <a:pt x="30" y="103"/>
                    </a:moveTo>
                    <a:cubicBezTo>
                      <a:pt x="11" y="83"/>
                      <a:pt x="11" y="51"/>
                      <a:pt x="30" y="31"/>
                    </a:cubicBezTo>
                    <a:cubicBezTo>
                      <a:pt x="50" y="11"/>
                      <a:pt x="82" y="11"/>
                      <a:pt x="102" y="31"/>
                    </a:cubicBezTo>
                    <a:cubicBezTo>
                      <a:pt x="122" y="51"/>
                      <a:pt x="122" y="83"/>
                      <a:pt x="102" y="103"/>
                    </a:cubicBezTo>
                    <a:cubicBezTo>
                      <a:pt x="82" y="123"/>
                      <a:pt x="50" y="123"/>
                      <a:pt x="30"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35" name="Freeform 7"/>
              <p:cNvSpPr>
                <a:spLocks/>
              </p:cNvSpPr>
              <p:nvPr/>
            </p:nvSpPr>
            <p:spPr bwMode="auto">
              <a:xfrm>
                <a:off x="2901951" y="4206876"/>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3 h 13"/>
                  <a:gd name="T10" fmla="*/ 4 w 65"/>
                  <a:gd name="T11" fmla="*/ 0 h 13"/>
                  <a:gd name="T12" fmla="*/ 61 w 65"/>
                  <a:gd name="T13" fmla="*/ 0 h 13"/>
                  <a:gd name="T14" fmla="*/ 65 w 65"/>
                  <a:gd name="T15" fmla="*/ 3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1"/>
                      <a:pt x="63" y="13"/>
                      <a:pt x="61" y="13"/>
                    </a:cubicBezTo>
                    <a:cubicBezTo>
                      <a:pt x="4" y="13"/>
                      <a:pt x="4" y="13"/>
                      <a:pt x="4" y="13"/>
                    </a:cubicBezTo>
                    <a:cubicBezTo>
                      <a:pt x="2" y="13"/>
                      <a:pt x="0" y="11"/>
                      <a:pt x="0" y="9"/>
                    </a:cubicBezTo>
                    <a:cubicBezTo>
                      <a:pt x="0" y="3"/>
                      <a:pt x="0" y="3"/>
                      <a:pt x="0" y="3"/>
                    </a:cubicBezTo>
                    <a:cubicBezTo>
                      <a:pt x="0" y="1"/>
                      <a:pt x="2" y="0"/>
                      <a:pt x="4" y="0"/>
                    </a:cubicBezTo>
                    <a:cubicBezTo>
                      <a:pt x="61" y="0"/>
                      <a:pt x="61" y="0"/>
                      <a:pt x="61" y="0"/>
                    </a:cubicBezTo>
                    <a:cubicBezTo>
                      <a:pt x="63" y="0"/>
                      <a:pt x="65" y="1"/>
                      <a:pt x="65" y="3"/>
                    </a:cubicBezTo>
                    <a:lnTo>
                      <a:pt x="6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36" name="Freeform 8"/>
              <p:cNvSpPr>
                <a:spLocks/>
              </p:cNvSpPr>
              <p:nvPr/>
            </p:nvSpPr>
            <p:spPr bwMode="auto">
              <a:xfrm>
                <a:off x="2901951" y="4281488"/>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4 h 13"/>
                  <a:gd name="T10" fmla="*/ 4 w 65"/>
                  <a:gd name="T11" fmla="*/ 0 h 13"/>
                  <a:gd name="T12" fmla="*/ 61 w 65"/>
                  <a:gd name="T13" fmla="*/ 0 h 13"/>
                  <a:gd name="T14" fmla="*/ 65 w 65"/>
                  <a:gd name="T15" fmla="*/ 4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2"/>
                      <a:pt x="63" y="13"/>
                      <a:pt x="61" y="13"/>
                    </a:cubicBezTo>
                    <a:cubicBezTo>
                      <a:pt x="4" y="13"/>
                      <a:pt x="4" y="13"/>
                      <a:pt x="4" y="13"/>
                    </a:cubicBezTo>
                    <a:cubicBezTo>
                      <a:pt x="2" y="13"/>
                      <a:pt x="0" y="12"/>
                      <a:pt x="0" y="9"/>
                    </a:cubicBezTo>
                    <a:cubicBezTo>
                      <a:pt x="0" y="4"/>
                      <a:pt x="0" y="4"/>
                      <a:pt x="0" y="4"/>
                    </a:cubicBezTo>
                    <a:cubicBezTo>
                      <a:pt x="0" y="1"/>
                      <a:pt x="2" y="0"/>
                      <a:pt x="4" y="0"/>
                    </a:cubicBezTo>
                    <a:cubicBezTo>
                      <a:pt x="61" y="0"/>
                      <a:pt x="61" y="0"/>
                      <a:pt x="61" y="0"/>
                    </a:cubicBezTo>
                    <a:cubicBezTo>
                      <a:pt x="63" y="0"/>
                      <a:pt x="65" y="1"/>
                      <a:pt x="65" y="4"/>
                    </a:cubicBezTo>
                    <a:lnTo>
                      <a:pt x="6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37" name="Freeform 9"/>
              <p:cNvSpPr>
                <a:spLocks/>
              </p:cNvSpPr>
              <p:nvPr/>
            </p:nvSpPr>
            <p:spPr bwMode="auto">
              <a:xfrm>
                <a:off x="2901951" y="4356101"/>
                <a:ext cx="106363" cy="44450"/>
              </a:xfrm>
              <a:custGeom>
                <a:avLst/>
                <a:gdLst>
                  <a:gd name="T0" fmla="*/ 33 w 33"/>
                  <a:gd name="T1" fmla="*/ 10 h 14"/>
                  <a:gd name="T2" fmla="*/ 29 w 33"/>
                  <a:gd name="T3" fmla="*/ 14 h 14"/>
                  <a:gd name="T4" fmla="*/ 4 w 33"/>
                  <a:gd name="T5" fmla="*/ 14 h 14"/>
                  <a:gd name="T6" fmla="*/ 0 w 33"/>
                  <a:gd name="T7" fmla="*/ 10 h 14"/>
                  <a:gd name="T8" fmla="*/ 0 w 33"/>
                  <a:gd name="T9" fmla="*/ 4 h 14"/>
                  <a:gd name="T10" fmla="*/ 4 w 33"/>
                  <a:gd name="T11" fmla="*/ 0 h 14"/>
                  <a:gd name="T12" fmla="*/ 29 w 33"/>
                  <a:gd name="T13" fmla="*/ 0 h 14"/>
                  <a:gd name="T14" fmla="*/ 33 w 33"/>
                  <a:gd name="T15" fmla="*/ 4 h 14"/>
                  <a:gd name="T16" fmla="*/ 33 w 33"/>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4">
                    <a:moveTo>
                      <a:pt x="33" y="10"/>
                    </a:moveTo>
                    <a:cubicBezTo>
                      <a:pt x="33" y="12"/>
                      <a:pt x="31" y="14"/>
                      <a:pt x="29" y="14"/>
                    </a:cubicBezTo>
                    <a:cubicBezTo>
                      <a:pt x="4" y="14"/>
                      <a:pt x="4" y="14"/>
                      <a:pt x="4" y="14"/>
                    </a:cubicBezTo>
                    <a:cubicBezTo>
                      <a:pt x="2" y="14"/>
                      <a:pt x="0" y="12"/>
                      <a:pt x="0" y="10"/>
                    </a:cubicBezTo>
                    <a:cubicBezTo>
                      <a:pt x="0" y="4"/>
                      <a:pt x="0" y="4"/>
                      <a:pt x="0" y="4"/>
                    </a:cubicBezTo>
                    <a:cubicBezTo>
                      <a:pt x="0" y="2"/>
                      <a:pt x="2" y="0"/>
                      <a:pt x="4" y="0"/>
                    </a:cubicBezTo>
                    <a:cubicBezTo>
                      <a:pt x="29" y="0"/>
                      <a:pt x="29" y="0"/>
                      <a:pt x="29" y="0"/>
                    </a:cubicBezTo>
                    <a:cubicBezTo>
                      <a:pt x="31" y="0"/>
                      <a:pt x="33" y="2"/>
                      <a:pt x="33" y="4"/>
                    </a:cubicBezTo>
                    <a:lnTo>
                      <a:pt x="33"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grpSp>
        <p:nvGrpSpPr>
          <p:cNvPr id="145" name="Group 144"/>
          <p:cNvGrpSpPr/>
          <p:nvPr/>
        </p:nvGrpSpPr>
        <p:grpSpPr>
          <a:xfrm>
            <a:off x="1097115" y="2695022"/>
            <a:ext cx="817563" cy="827088"/>
            <a:chOff x="2084388" y="2192338"/>
            <a:chExt cx="817563" cy="827088"/>
          </a:xfrm>
        </p:grpSpPr>
        <p:sp>
          <p:nvSpPr>
            <p:cNvPr id="138" name="Freeform 10"/>
            <p:cNvSpPr>
              <a:spLocks/>
            </p:cNvSpPr>
            <p:nvPr/>
          </p:nvSpPr>
          <p:spPr bwMode="auto">
            <a:xfrm>
              <a:off x="2084388" y="2192338"/>
              <a:ext cx="817563" cy="82708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nvGrpSpPr>
            <p:cNvPr id="144" name="Group 143"/>
            <p:cNvGrpSpPr/>
            <p:nvPr/>
          </p:nvGrpSpPr>
          <p:grpSpPr>
            <a:xfrm>
              <a:off x="2182813" y="2298701"/>
              <a:ext cx="617538" cy="611188"/>
              <a:chOff x="2182813" y="2298701"/>
              <a:chExt cx="617538" cy="611188"/>
            </a:xfrm>
          </p:grpSpPr>
          <p:sp>
            <p:nvSpPr>
              <p:cNvPr id="139" name="Freeform 11"/>
              <p:cNvSpPr>
                <a:spLocks noEditPoints="1"/>
              </p:cNvSpPr>
              <p:nvPr/>
            </p:nvSpPr>
            <p:spPr bwMode="auto">
              <a:xfrm>
                <a:off x="2182813" y="2298701"/>
                <a:ext cx="617538" cy="611188"/>
              </a:xfrm>
              <a:custGeom>
                <a:avLst/>
                <a:gdLst>
                  <a:gd name="T0" fmla="*/ 66 w 193"/>
                  <a:gd name="T1" fmla="*/ 165 h 189"/>
                  <a:gd name="T2" fmla="*/ 160 w 193"/>
                  <a:gd name="T3" fmla="*/ 71 h 189"/>
                  <a:gd name="T4" fmla="*/ 163 w 193"/>
                  <a:gd name="T5" fmla="*/ 68 h 189"/>
                  <a:gd name="T6" fmla="*/ 165 w 193"/>
                  <a:gd name="T7" fmla="*/ 65 h 189"/>
                  <a:gd name="T8" fmla="*/ 192 w 193"/>
                  <a:gd name="T9" fmla="*/ 39 h 189"/>
                  <a:gd name="T10" fmla="*/ 192 w 193"/>
                  <a:gd name="T11" fmla="*/ 33 h 189"/>
                  <a:gd name="T12" fmla="*/ 160 w 193"/>
                  <a:gd name="T13" fmla="*/ 1 h 189"/>
                  <a:gd name="T14" fmla="*/ 154 w 193"/>
                  <a:gd name="T15" fmla="*/ 1 h 189"/>
                  <a:gd name="T16" fmla="*/ 128 w 193"/>
                  <a:gd name="T17" fmla="*/ 28 h 189"/>
                  <a:gd name="T18" fmla="*/ 125 w 193"/>
                  <a:gd name="T19" fmla="*/ 30 h 189"/>
                  <a:gd name="T20" fmla="*/ 122 w 193"/>
                  <a:gd name="T21" fmla="*/ 33 h 189"/>
                  <a:gd name="T22" fmla="*/ 29 w 193"/>
                  <a:gd name="T23" fmla="*/ 127 h 189"/>
                  <a:gd name="T24" fmla="*/ 25 w 193"/>
                  <a:gd name="T25" fmla="*/ 133 h 189"/>
                  <a:gd name="T26" fmla="*/ 1 w 193"/>
                  <a:gd name="T27" fmla="*/ 187 h 189"/>
                  <a:gd name="T28" fmla="*/ 3 w 193"/>
                  <a:gd name="T29" fmla="*/ 189 h 189"/>
                  <a:gd name="T30" fmla="*/ 59 w 193"/>
                  <a:gd name="T31" fmla="*/ 169 h 189"/>
                  <a:gd name="T32" fmla="*/ 66 w 193"/>
                  <a:gd name="T33" fmla="*/ 165 h 189"/>
                  <a:gd name="T34" fmla="*/ 148 w 193"/>
                  <a:gd name="T35" fmla="*/ 22 h 189"/>
                  <a:gd name="T36" fmla="*/ 154 w 193"/>
                  <a:gd name="T37" fmla="*/ 15 h 189"/>
                  <a:gd name="T38" fmla="*/ 160 w 193"/>
                  <a:gd name="T39" fmla="*/ 15 h 189"/>
                  <a:gd name="T40" fmla="*/ 178 w 193"/>
                  <a:gd name="T41" fmla="*/ 33 h 189"/>
                  <a:gd name="T42" fmla="*/ 178 w 193"/>
                  <a:gd name="T43" fmla="*/ 39 h 189"/>
                  <a:gd name="T44" fmla="*/ 171 w 193"/>
                  <a:gd name="T45" fmla="*/ 45 h 189"/>
                  <a:gd name="T46" fmla="*/ 166 w 193"/>
                  <a:gd name="T47" fmla="*/ 45 h 189"/>
                  <a:gd name="T48" fmla="*/ 148 w 193"/>
                  <a:gd name="T49" fmla="*/ 27 h 189"/>
                  <a:gd name="T50" fmla="*/ 148 w 193"/>
                  <a:gd name="T51" fmla="*/ 22 h 189"/>
                  <a:gd name="T52" fmla="*/ 28 w 193"/>
                  <a:gd name="T53" fmla="*/ 175 h 189"/>
                  <a:gd name="T54" fmla="*/ 22 w 193"/>
                  <a:gd name="T55" fmla="*/ 173 h 189"/>
                  <a:gd name="T56" fmla="*/ 18 w 193"/>
                  <a:gd name="T57" fmla="*/ 169 h 189"/>
                  <a:gd name="T58" fmla="*/ 17 w 193"/>
                  <a:gd name="T59" fmla="*/ 163 h 189"/>
                  <a:gd name="T60" fmla="*/ 29 w 193"/>
                  <a:gd name="T61" fmla="*/ 136 h 189"/>
                  <a:gd name="T62" fmla="*/ 32 w 193"/>
                  <a:gd name="T63" fmla="*/ 130 h 189"/>
                  <a:gd name="T64" fmla="*/ 34 w 193"/>
                  <a:gd name="T65" fmla="*/ 132 h 189"/>
                  <a:gd name="T66" fmla="*/ 34 w 193"/>
                  <a:gd name="T67" fmla="*/ 144 h 189"/>
                  <a:gd name="T68" fmla="*/ 37 w 193"/>
                  <a:gd name="T69" fmla="*/ 147 h 189"/>
                  <a:gd name="T70" fmla="*/ 44 w 193"/>
                  <a:gd name="T71" fmla="*/ 146 h 189"/>
                  <a:gd name="T72" fmla="*/ 47 w 193"/>
                  <a:gd name="T73" fmla="*/ 148 h 189"/>
                  <a:gd name="T74" fmla="*/ 45 w 193"/>
                  <a:gd name="T75" fmla="*/ 156 h 189"/>
                  <a:gd name="T76" fmla="*/ 49 w 193"/>
                  <a:gd name="T77" fmla="*/ 159 h 189"/>
                  <a:gd name="T78" fmla="*/ 60 w 193"/>
                  <a:gd name="T79" fmla="*/ 160 h 189"/>
                  <a:gd name="T80" fmla="*/ 62 w 193"/>
                  <a:gd name="T81" fmla="*/ 161 h 189"/>
                  <a:gd name="T82" fmla="*/ 57 w 193"/>
                  <a:gd name="T83" fmla="*/ 164 h 189"/>
                  <a:gd name="T84" fmla="*/ 28 w 193"/>
                  <a:gd name="T85" fmla="*/ 17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3" h="189">
                    <a:moveTo>
                      <a:pt x="66" y="165"/>
                    </a:moveTo>
                    <a:cubicBezTo>
                      <a:pt x="160" y="71"/>
                      <a:pt x="160" y="71"/>
                      <a:pt x="160" y="71"/>
                    </a:cubicBezTo>
                    <a:cubicBezTo>
                      <a:pt x="161" y="69"/>
                      <a:pt x="163" y="68"/>
                      <a:pt x="163" y="68"/>
                    </a:cubicBezTo>
                    <a:cubicBezTo>
                      <a:pt x="163" y="68"/>
                      <a:pt x="164" y="67"/>
                      <a:pt x="165" y="65"/>
                    </a:cubicBezTo>
                    <a:cubicBezTo>
                      <a:pt x="192" y="39"/>
                      <a:pt x="192" y="39"/>
                      <a:pt x="192" y="39"/>
                    </a:cubicBezTo>
                    <a:cubicBezTo>
                      <a:pt x="193" y="37"/>
                      <a:pt x="193" y="35"/>
                      <a:pt x="192" y="33"/>
                    </a:cubicBezTo>
                    <a:cubicBezTo>
                      <a:pt x="160" y="1"/>
                      <a:pt x="160" y="1"/>
                      <a:pt x="160" y="1"/>
                    </a:cubicBezTo>
                    <a:cubicBezTo>
                      <a:pt x="158" y="0"/>
                      <a:pt x="156" y="0"/>
                      <a:pt x="154" y="1"/>
                    </a:cubicBezTo>
                    <a:cubicBezTo>
                      <a:pt x="128" y="28"/>
                      <a:pt x="128" y="28"/>
                      <a:pt x="128" y="28"/>
                    </a:cubicBezTo>
                    <a:cubicBezTo>
                      <a:pt x="126" y="29"/>
                      <a:pt x="125" y="30"/>
                      <a:pt x="125" y="30"/>
                    </a:cubicBezTo>
                    <a:cubicBezTo>
                      <a:pt x="125" y="31"/>
                      <a:pt x="124" y="32"/>
                      <a:pt x="122" y="33"/>
                    </a:cubicBezTo>
                    <a:cubicBezTo>
                      <a:pt x="29" y="127"/>
                      <a:pt x="29" y="127"/>
                      <a:pt x="29" y="127"/>
                    </a:cubicBezTo>
                    <a:cubicBezTo>
                      <a:pt x="28" y="128"/>
                      <a:pt x="26" y="131"/>
                      <a:pt x="25" y="133"/>
                    </a:cubicBezTo>
                    <a:cubicBezTo>
                      <a:pt x="1" y="187"/>
                      <a:pt x="1" y="187"/>
                      <a:pt x="1" y="187"/>
                    </a:cubicBezTo>
                    <a:cubicBezTo>
                      <a:pt x="0" y="188"/>
                      <a:pt x="1" y="189"/>
                      <a:pt x="3" y="189"/>
                    </a:cubicBezTo>
                    <a:cubicBezTo>
                      <a:pt x="59" y="169"/>
                      <a:pt x="59" y="169"/>
                      <a:pt x="59" y="169"/>
                    </a:cubicBezTo>
                    <a:cubicBezTo>
                      <a:pt x="61" y="168"/>
                      <a:pt x="64" y="166"/>
                      <a:pt x="66" y="165"/>
                    </a:cubicBezTo>
                    <a:close/>
                    <a:moveTo>
                      <a:pt x="148" y="22"/>
                    </a:moveTo>
                    <a:cubicBezTo>
                      <a:pt x="154" y="15"/>
                      <a:pt x="154" y="15"/>
                      <a:pt x="154" y="15"/>
                    </a:cubicBezTo>
                    <a:cubicBezTo>
                      <a:pt x="156" y="14"/>
                      <a:pt x="158" y="14"/>
                      <a:pt x="160" y="15"/>
                    </a:cubicBezTo>
                    <a:cubicBezTo>
                      <a:pt x="178" y="33"/>
                      <a:pt x="178" y="33"/>
                      <a:pt x="178" y="33"/>
                    </a:cubicBezTo>
                    <a:cubicBezTo>
                      <a:pt x="179" y="35"/>
                      <a:pt x="179" y="37"/>
                      <a:pt x="178" y="39"/>
                    </a:cubicBezTo>
                    <a:cubicBezTo>
                      <a:pt x="171" y="45"/>
                      <a:pt x="171" y="45"/>
                      <a:pt x="171" y="45"/>
                    </a:cubicBezTo>
                    <a:cubicBezTo>
                      <a:pt x="170" y="47"/>
                      <a:pt x="167" y="47"/>
                      <a:pt x="166" y="45"/>
                    </a:cubicBezTo>
                    <a:cubicBezTo>
                      <a:pt x="148" y="27"/>
                      <a:pt x="148" y="27"/>
                      <a:pt x="148" y="27"/>
                    </a:cubicBezTo>
                    <a:cubicBezTo>
                      <a:pt x="146" y="26"/>
                      <a:pt x="146" y="23"/>
                      <a:pt x="148" y="22"/>
                    </a:cubicBezTo>
                    <a:close/>
                    <a:moveTo>
                      <a:pt x="28" y="175"/>
                    </a:moveTo>
                    <a:cubicBezTo>
                      <a:pt x="26" y="175"/>
                      <a:pt x="23" y="175"/>
                      <a:pt x="22" y="173"/>
                    </a:cubicBezTo>
                    <a:cubicBezTo>
                      <a:pt x="18" y="169"/>
                      <a:pt x="18" y="169"/>
                      <a:pt x="18" y="169"/>
                    </a:cubicBezTo>
                    <a:cubicBezTo>
                      <a:pt x="16" y="168"/>
                      <a:pt x="16" y="165"/>
                      <a:pt x="17" y="163"/>
                    </a:cubicBezTo>
                    <a:cubicBezTo>
                      <a:pt x="29" y="136"/>
                      <a:pt x="29" y="136"/>
                      <a:pt x="29" y="136"/>
                    </a:cubicBezTo>
                    <a:cubicBezTo>
                      <a:pt x="29" y="134"/>
                      <a:pt x="31" y="131"/>
                      <a:pt x="32" y="130"/>
                    </a:cubicBezTo>
                    <a:cubicBezTo>
                      <a:pt x="34" y="129"/>
                      <a:pt x="35" y="130"/>
                      <a:pt x="34" y="132"/>
                    </a:cubicBezTo>
                    <a:cubicBezTo>
                      <a:pt x="34" y="144"/>
                      <a:pt x="34" y="144"/>
                      <a:pt x="34" y="144"/>
                    </a:cubicBezTo>
                    <a:cubicBezTo>
                      <a:pt x="34" y="146"/>
                      <a:pt x="35" y="148"/>
                      <a:pt x="37" y="147"/>
                    </a:cubicBezTo>
                    <a:cubicBezTo>
                      <a:pt x="44" y="146"/>
                      <a:pt x="44" y="146"/>
                      <a:pt x="44" y="146"/>
                    </a:cubicBezTo>
                    <a:cubicBezTo>
                      <a:pt x="46" y="145"/>
                      <a:pt x="47" y="146"/>
                      <a:pt x="47" y="148"/>
                    </a:cubicBezTo>
                    <a:cubicBezTo>
                      <a:pt x="45" y="156"/>
                      <a:pt x="45" y="156"/>
                      <a:pt x="45" y="156"/>
                    </a:cubicBezTo>
                    <a:cubicBezTo>
                      <a:pt x="45" y="158"/>
                      <a:pt x="47" y="159"/>
                      <a:pt x="49" y="159"/>
                    </a:cubicBezTo>
                    <a:cubicBezTo>
                      <a:pt x="60" y="160"/>
                      <a:pt x="60" y="160"/>
                      <a:pt x="60" y="160"/>
                    </a:cubicBezTo>
                    <a:cubicBezTo>
                      <a:pt x="62" y="160"/>
                      <a:pt x="63" y="160"/>
                      <a:pt x="62" y="161"/>
                    </a:cubicBezTo>
                    <a:cubicBezTo>
                      <a:pt x="61" y="162"/>
                      <a:pt x="59" y="163"/>
                      <a:pt x="57" y="164"/>
                    </a:cubicBezTo>
                    <a:lnTo>
                      <a:pt x="28" y="1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40" name="Freeform 12"/>
              <p:cNvSpPr>
                <a:spLocks/>
              </p:cNvSpPr>
              <p:nvPr/>
            </p:nvSpPr>
            <p:spPr bwMode="auto">
              <a:xfrm>
                <a:off x="2247901" y="2871788"/>
                <a:ext cx="552450" cy="38100"/>
              </a:xfrm>
              <a:custGeom>
                <a:avLst/>
                <a:gdLst>
                  <a:gd name="T0" fmla="*/ 171 w 173"/>
                  <a:gd name="T1" fmla="*/ 0 h 12"/>
                  <a:gd name="T2" fmla="*/ 32 w 173"/>
                  <a:gd name="T3" fmla="*/ 0 h 12"/>
                  <a:gd name="T4" fmla="*/ 0 w 173"/>
                  <a:gd name="T5" fmla="*/ 12 h 12"/>
                  <a:gd name="T6" fmla="*/ 171 w 173"/>
                  <a:gd name="T7" fmla="*/ 12 h 12"/>
                  <a:gd name="T8" fmla="*/ 173 w 173"/>
                  <a:gd name="T9" fmla="*/ 10 h 12"/>
                  <a:gd name="T10" fmla="*/ 173 w 173"/>
                  <a:gd name="T11" fmla="*/ 2 h 12"/>
                  <a:gd name="T12" fmla="*/ 171 w 17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73" h="12">
                    <a:moveTo>
                      <a:pt x="171" y="0"/>
                    </a:moveTo>
                    <a:cubicBezTo>
                      <a:pt x="32" y="0"/>
                      <a:pt x="32" y="0"/>
                      <a:pt x="32" y="0"/>
                    </a:cubicBezTo>
                    <a:cubicBezTo>
                      <a:pt x="0" y="12"/>
                      <a:pt x="0" y="12"/>
                      <a:pt x="0" y="12"/>
                    </a:cubicBezTo>
                    <a:cubicBezTo>
                      <a:pt x="171" y="12"/>
                      <a:pt x="171" y="12"/>
                      <a:pt x="171" y="12"/>
                    </a:cubicBezTo>
                    <a:cubicBezTo>
                      <a:pt x="172" y="12"/>
                      <a:pt x="173" y="11"/>
                      <a:pt x="173" y="10"/>
                    </a:cubicBezTo>
                    <a:cubicBezTo>
                      <a:pt x="173" y="2"/>
                      <a:pt x="173" y="2"/>
                      <a:pt x="173" y="2"/>
                    </a:cubicBezTo>
                    <a:cubicBezTo>
                      <a:pt x="173" y="1"/>
                      <a:pt x="172" y="0"/>
                      <a:pt x="17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grpSp>
        <p:nvGrpSpPr>
          <p:cNvPr id="147" name="Group 146"/>
          <p:cNvGrpSpPr/>
          <p:nvPr/>
        </p:nvGrpSpPr>
        <p:grpSpPr>
          <a:xfrm>
            <a:off x="1086796" y="4838888"/>
            <a:ext cx="817563" cy="827088"/>
            <a:chOff x="4587876" y="3692526"/>
            <a:chExt cx="817563" cy="827088"/>
          </a:xfrm>
        </p:grpSpPr>
        <p:sp>
          <p:nvSpPr>
            <p:cNvPr id="141" name="Freeform 13"/>
            <p:cNvSpPr>
              <a:spLocks/>
            </p:cNvSpPr>
            <p:nvPr/>
          </p:nvSpPr>
          <p:spPr bwMode="auto">
            <a:xfrm>
              <a:off x="4587876" y="3692526"/>
              <a:ext cx="817563" cy="82708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42" name="Freeform 14"/>
            <p:cNvSpPr>
              <a:spLocks noEditPoints="1"/>
            </p:cNvSpPr>
            <p:nvPr/>
          </p:nvSpPr>
          <p:spPr bwMode="auto">
            <a:xfrm>
              <a:off x="4673601" y="3808413"/>
              <a:ext cx="668338" cy="628650"/>
            </a:xfrm>
            <a:custGeom>
              <a:avLst/>
              <a:gdLst>
                <a:gd name="T0" fmla="*/ 171 w 209"/>
                <a:gd name="T1" fmla="*/ 21 h 194"/>
                <a:gd name="T2" fmla="*/ 118 w 209"/>
                <a:gd name="T3" fmla="*/ 20 h 194"/>
                <a:gd name="T4" fmla="*/ 119 w 209"/>
                <a:gd name="T5" fmla="*/ 40 h 194"/>
                <a:gd name="T6" fmla="*/ 119 w 209"/>
                <a:gd name="T7" fmla="*/ 45 h 194"/>
                <a:gd name="T8" fmla="*/ 83 w 209"/>
                <a:gd name="T9" fmla="*/ 67 h 194"/>
                <a:gd name="T10" fmla="*/ 21 w 209"/>
                <a:gd name="T11" fmla="*/ 47 h 194"/>
                <a:gd name="T12" fmla="*/ 11 w 209"/>
                <a:gd name="T13" fmla="*/ 94 h 194"/>
                <a:gd name="T14" fmla="*/ 44 w 209"/>
                <a:gd name="T15" fmla="*/ 144 h 194"/>
                <a:gd name="T16" fmla="*/ 170 w 209"/>
                <a:gd name="T17" fmla="*/ 144 h 194"/>
                <a:gd name="T18" fmla="*/ 171 w 209"/>
                <a:gd name="T19" fmla="*/ 21 h 194"/>
                <a:gd name="T20" fmla="*/ 28 w 209"/>
                <a:gd name="T21" fmla="*/ 89 h 194"/>
                <a:gd name="T22" fmla="*/ 28 w 209"/>
                <a:gd name="T23" fmla="*/ 67 h 194"/>
                <a:gd name="T24" fmla="*/ 50 w 209"/>
                <a:gd name="T25" fmla="*/ 67 h 194"/>
                <a:gd name="T26" fmla="*/ 50 w 209"/>
                <a:gd name="T27" fmla="*/ 89 h 194"/>
                <a:gd name="T28" fmla="*/ 28 w 209"/>
                <a:gd name="T29" fmla="*/ 89 h 194"/>
                <a:gd name="T30" fmla="*/ 172 w 209"/>
                <a:gd name="T31" fmla="*/ 99 h 194"/>
                <a:gd name="T32" fmla="*/ 172 w 209"/>
                <a:gd name="T33" fmla="*/ 115 h 194"/>
                <a:gd name="T34" fmla="*/ 157 w 209"/>
                <a:gd name="T35" fmla="*/ 115 h 194"/>
                <a:gd name="T36" fmla="*/ 157 w 209"/>
                <a:gd name="T37" fmla="*/ 99 h 194"/>
                <a:gd name="T38" fmla="*/ 172 w 209"/>
                <a:gd name="T39" fmla="*/ 99 h 194"/>
                <a:gd name="T40" fmla="*/ 153 w 209"/>
                <a:gd name="T41" fmla="*/ 52 h 194"/>
                <a:gd name="T42" fmla="*/ 153 w 209"/>
                <a:gd name="T43" fmla="*/ 37 h 194"/>
                <a:gd name="T44" fmla="*/ 168 w 209"/>
                <a:gd name="T45" fmla="*/ 37 h 194"/>
                <a:gd name="T46" fmla="*/ 168 w 209"/>
                <a:gd name="T47" fmla="*/ 52 h 194"/>
                <a:gd name="T48" fmla="*/ 153 w 209"/>
                <a:gd name="T49" fmla="*/ 52 h 194"/>
                <a:gd name="T50" fmla="*/ 162 w 209"/>
                <a:gd name="T51" fmla="*/ 65 h 194"/>
                <a:gd name="T52" fmla="*/ 177 w 209"/>
                <a:gd name="T53" fmla="*/ 65 h 194"/>
                <a:gd name="T54" fmla="*/ 177 w 209"/>
                <a:gd name="T55" fmla="*/ 80 h 194"/>
                <a:gd name="T56" fmla="*/ 162 w 209"/>
                <a:gd name="T57" fmla="*/ 80 h 194"/>
                <a:gd name="T58" fmla="*/ 162 w 209"/>
                <a:gd name="T59" fmla="*/ 65 h 194"/>
                <a:gd name="T60" fmla="*/ 105 w 209"/>
                <a:gd name="T61" fmla="*/ 157 h 194"/>
                <a:gd name="T62" fmla="*/ 105 w 209"/>
                <a:gd name="T63" fmla="*/ 141 h 194"/>
                <a:gd name="T64" fmla="*/ 121 w 209"/>
                <a:gd name="T65" fmla="*/ 141 h 194"/>
                <a:gd name="T66" fmla="*/ 121 w 209"/>
                <a:gd name="T67" fmla="*/ 157 h 194"/>
                <a:gd name="T68" fmla="*/ 105 w 209"/>
                <a:gd name="T69" fmla="*/ 157 h 194"/>
                <a:gd name="T70" fmla="*/ 138 w 209"/>
                <a:gd name="T71" fmla="*/ 143 h 194"/>
                <a:gd name="T72" fmla="*/ 138 w 209"/>
                <a:gd name="T73" fmla="*/ 127 h 194"/>
                <a:gd name="T74" fmla="*/ 153 w 209"/>
                <a:gd name="T75" fmla="*/ 127 h 194"/>
                <a:gd name="T76" fmla="*/ 153 w 209"/>
                <a:gd name="T77" fmla="*/ 143 h 194"/>
                <a:gd name="T78" fmla="*/ 138 w 209"/>
                <a:gd name="T79" fmla="*/ 14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94">
                  <a:moveTo>
                    <a:pt x="171" y="21"/>
                  </a:moveTo>
                  <a:cubicBezTo>
                    <a:pt x="158" y="11"/>
                    <a:pt x="129" y="0"/>
                    <a:pt x="118" y="20"/>
                  </a:cubicBezTo>
                  <a:cubicBezTo>
                    <a:pt x="115" y="27"/>
                    <a:pt x="118" y="33"/>
                    <a:pt x="119" y="40"/>
                  </a:cubicBezTo>
                  <a:cubicBezTo>
                    <a:pt x="119" y="42"/>
                    <a:pt x="119" y="43"/>
                    <a:pt x="119" y="45"/>
                  </a:cubicBezTo>
                  <a:cubicBezTo>
                    <a:pt x="120" y="65"/>
                    <a:pt x="102" y="72"/>
                    <a:pt x="83" y="67"/>
                  </a:cubicBezTo>
                  <a:cubicBezTo>
                    <a:pt x="64" y="61"/>
                    <a:pt x="43" y="38"/>
                    <a:pt x="21" y="47"/>
                  </a:cubicBezTo>
                  <a:cubicBezTo>
                    <a:pt x="0" y="55"/>
                    <a:pt x="2" y="77"/>
                    <a:pt x="11" y="94"/>
                  </a:cubicBezTo>
                  <a:cubicBezTo>
                    <a:pt x="20" y="112"/>
                    <a:pt x="30" y="129"/>
                    <a:pt x="44" y="144"/>
                  </a:cubicBezTo>
                  <a:cubicBezTo>
                    <a:pt x="93" y="194"/>
                    <a:pt x="135" y="178"/>
                    <a:pt x="170" y="144"/>
                  </a:cubicBezTo>
                  <a:cubicBezTo>
                    <a:pt x="202" y="112"/>
                    <a:pt x="209" y="52"/>
                    <a:pt x="171" y="21"/>
                  </a:cubicBezTo>
                  <a:close/>
                  <a:moveTo>
                    <a:pt x="28" y="89"/>
                  </a:moveTo>
                  <a:cubicBezTo>
                    <a:pt x="22" y="83"/>
                    <a:pt x="22" y="73"/>
                    <a:pt x="28" y="67"/>
                  </a:cubicBezTo>
                  <a:cubicBezTo>
                    <a:pt x="34" y="61"/>
                    <a:pt x="44" y="61"/>
                    <a:pt x="50" y="67"/>
                  </a:cubicBezTo>
                  <a:cubicBezTo>
                    <a:pt x="57" y="73"/>
                    <a:pt x="57" y="83"/>
                    <a:pt x="50" y="89"/>
                  </a:cubicBezTo>
                  <a:cubicBezTo>
                    <a:pt x="44" y="96"/>
                    <a:pt x="34" y="96"/>
                    <a:pt x="28" y="89"/>
                  </a:cubicBezTo>
                  <a:close/>
                  <a:moveTo>
                    <a:pt x="172" y="99"/>
                  </a:moveTo>
                  <a:cubicBezTo>
                    <a:pt x="176" y="104"/>
                    <a:pt x="176" y="110"/>
                    <a:pt x="172" y="115"/>
                  </a:cubicBezTo>
                  <a:cubicBezTo>
                    <a:pt x="168" y="119"/>
                    <a:pt x="161" y="119"/>
                    <a:pt x="157" y="115"/>
                  </a:cubicBezTo>
                  <a:cubicBezTo>
                    <a:pt x="152" y="110"/>
                    <a:pt x="152" y="104"/>
                    <a:pt x="157" y="99"/>
                  </a:cubicBezTo>
                  <a:cubicBezTo>
                    <a:pt x="161" y="95"/>
                    <a:pt x="168" y="95"/>
                    <a:pt x="172" y="99"/>
                  </a:cubicBezTo>
                  <a:close/>
                  <a:moveTo>
                    <a:pt x="153" y="52"/>
                  </a:moveTo>
                  <a:cubicBezTo>
                    <a:pt x="149" y="48"/>
                    <a:pt x="149" y="41"/>
                    <a:pt x="153" y="37"/>
                  </a:cubicBezTo>
                  <a:cubicBezTo>
                    <a:pt x="157" y="33"/>
                    <a:pt x="164" y="33"/>
                    <a:pt x="168" y="37"/>
                  </a:cubicBezTo>
                  <a:cubicBezTo>
                    <a:pt x="172" y="41"/>
                    <a:pt x="172" y="48"/>
                    <a:pt x="168" y="52"/>
                  </a:cubicBezTo>
                  <a:cubicBezTo>
                    <a:pt x="164" y="56"/>
                    <a:pt x="157" y="56"/>
                    <a:pt x="153" y="52"/>
                  </a:cubicBezTo>
                  <a:close/>
                  <a:moveTo>
                    <a:pt x="162" y="65"/>
                  </a:moveTo>
                  <a:cubicBezTo>
                    <a:pt x="166" y="61"/>
                    <a:pt x="173" y="61"/>
                    <a:pt x="177" y="65"/>
                  </a:cubicBezTo>
                  <a:cubicBezTo>
                    <a:pt x="181" y="69"/>
                    <a:pt x="181" y="76"/>
                    <a:pt x="177" y="80"/>
                  </a:cubicBezTo>
                  <a:cubicBezTo>
                    <a:pt x="173" y="85"/>
                    <a:pt x="166" y="85"/>
                    <a:pt x="162" y="80"/>
                  </a:cubicBezTo>
                  <a:cubicBezTo>
                    <a:pt x="158" y="76"/>
                    <a:pt x="158" y="69"/>
                    <a:pt x="162" y="65"/>
                  </a:cubicBezTo>
                  <a:close/>
                  <a:moveTo>
                    <a:pt x="105" y="157"/>
                  </a:moveTo>
                  <a:cubicBezTo>
                    <a:pt x="101" y="153"/>
                    <a:pt x="101" y="146"/>
                    <a:pt x="105" y="141"/>
                  </a:cubicBezTo>
                  <a:cubicBezTo>
                    <a:pt x="110" y="137"/>
                    <a:pt x="117" y="137"/>
                    <a:pt x="121" y="141"/>
                  </a:cubicBezTo>
                  <a:cubicBezTo>
                    <a:pt x="125" y="146"/>
                    <a:pt x="125" y="153"/>
                    <a:pt x="121" y="157"/>
                  </a:cubicBezTo>
                  <a:cubicBezTo>
                    <a:pt x="117" y="161"/>
                    <a:pt x="110" y="161"/>
                    <a:pt x="105" y="157"/>
                  </a:cubicBezTo>
                  <a:close/>
                  <a:moveTo>
                    <a:pt x="138" y="143"/>
                  </a:moveTo>
                  <a:cubicBezTo>
                    <a:pt x="134" y="138"/>
                    <a:pt x="134" y="132"/>
                    <a:pt x="138" y="127"/>
                  </a:cubicBezTo>
                  <a:cubicBezTo>
                    <a:pt x="142" y="123"/>
                    <a:pt x="149" y="123"/>
                    <a:pt x="153" y="127"/>
                  </a:cubicBezTo>
                  <a:cubicBezTo>
                    <a:pt x="157" y="132"/>
                    <a:pt x="157" y="138"/>
                    <a:pt x="153" y="143"/>
                  </a:cubicBezTo>
                  <a:cubicBezTo>
                    <a:pt x="149" y="147"/>
                    <a:pt x="142" y="147"/>
                    <a:pt x="138" y="1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sp>
        <p:nvSpPr>
          <p:cNvPr id="148" name="Rectangle 147"/>
          <p:cNvSpPr/>
          <p:nvPr/>
        </p:nvSpPr>
        <p:spPr>
          <a:xfrm>
            <a:off x="2010461" y="2723846"/>
            <a:ext cx="3111904" cy="769441"/>
          </a:xfrm>
          <a:prstGeom prst="rect">
            <a:avLst/>
          </a:prstGeom>
        </p:spPr>
        <p:txBody>
          <a:bodyPr wrap="square">
            <a:spAutoFit/>
          </a:bodyPr>
          <a:lstStyle/>
          <a:p>
            <a:r>
              <a:rPr lang="en-US" sz="1600" b="1" dirty="0">
                <a:solidFill>
                  <a:schemeClr val="accent1"/>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sp>
        <p:nvSpPr>
          <p:cNvPr id="149" name="Rectangle 148"/>
          <p:cNvSpPr/>
          <p:nvPr/>
        </p:nvSpPr>
        <p:spPr>
          <a:xfrm>
            <a:off x="2010461" y="3753907"/>
            <a:ext cx="3111904" cy="769441"/>
          </a:xfrm>
          <a:prstGeom prst="rect">
            <a:avLst/>
          </a:prstGeom>
        </p:spPr>
        <p:txBody>
          <a:bodyPr wrap="square">
            <a:spAutoFit/>
          </a:bodyPr>
          <a:lstStyle/>
          <a:p>
            <a:r>
              <a:rPr lang="en-US" sz="1600" b="1" dirty="0">
                <a:solidFill>
                  <a:schemeClr val="accent4"/>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sp>
        <p:nvSpPr>
          <p:cNvPr id="150" name="Rectangle 149"/>
          <p:cNvSpPr/>
          <p:nvPr/>
        </p:nvSpPr>
        <p:spPr>
          <a:xfrm>
            <a:off x="2010461" y="4829798"/>
            <a:ext cx="3111904" cy="769441"/>
          </a:xfrm>
          <a:prstGeom prst="rect">
            <a:avLst/>
          </a:prstGeom>
        </p:spPr>
        <p:txBody>
          <a:bodyPr wrap="square">
            <a:spAutoFit/>
          </a:bodyPr>
          <a:lstStyle/>
          <a:p>
            <a:r>
              <a:rPr lang="en-US" sz="1600" b="1" dirty="0">
                <a:solidFill>
                  <a:schemeClr val="accent5"/>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cxnSp>
        <p:nvCxnSpPr>
          <p:cNvPr id="153" name="Straight Connector 152"/>
          <p:cNvCxnSpPr/>
          <p:nvPr/>
        </p:nvCxnSpPr>
        <p:spPr>
          <a:xfrm>
            <a:off x="5715000" y="2723846"/>
            <a:ext cx="0" cy="2953303"/>
          </a:xfrm>
          <a:prstGeom prst="line">
            <a:avLst/>
          </a:prstGeom>
          <a:ln>
            <a:solidFill>
              <a:schemeClr val="bg1">
                <a:alpha val="5000"/>
              </a:schemeClr>
            </a:solidFill>
          </a:ln>
        </p:spPr>
        <p:style>
          <a:lnRef idx="1">
            <a:schemeClr val="accent1"/>
          </a:lnRef>
          <a:fillRef idx="0">
            <a:schemeClr val="accent1"/>
          </a:fillRef>
          <a:effectRef idx="0">
            <a:schemeClr val="accent1"/>
          </a:effectRef>
          <a:fontRef idx="minor">
            <a:schemeClr val="tx1"/>
          </a:fontRef>
        </p:style>
      </p:cxnSp>
      <p:grpSp>
        <p:nvGrpSpPr>
          <p:cNvPr id="157" name="Group 156"/>
          <p:cNvGrpSpPr/>
          <p:nvPr/>
        </p:nvGrpSpPr>
        <p:grpSpPr>
          <a:xfrm>
            <a:off x="-1" y="6714000"/>
            <a:ext cx="12191999" cy="144000"/>
            <a:chOff x="4115999" y="1098000"/>
            <a:chExt cx="3960001" cy="54000"/>
          </a:xfrm>
        </p:grpSpPr>
        <p:sp>
          <p:nvSpPr>
            <p:cNvPr id="158" name="Rectangle 157"/>
            <p:cNvSpPr/>
            <p:nvPr/>
          </p:nvSpPr>
          <p:spPr>
            <a:xfrm>
              <a:off x="4116000" y="1098000"/>
              <a:ext cx="3960000" cy="5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59" name="Rectangle 158"/>
            <p:cNvSpPr/>
            <p:nvPr/>
          </p:nvSpPr>
          <p:spPr>
            <a:xfrm>
              <a:off x="4115999" y="1098000"/>
              <a:ext cx="198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3197565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down)">
                                      <p:cBhvr>
                                        <p:cTn id="17" dur="750"/>
                                        <p:tgtEl>
                                          <p:spTgt spid="37"/>
                                        </p:tgtEl>
                                      </p:cBhvr>
                                    </p:animEffect>
                                  </p:childTnLst>
                                </p:cTn>
                              </p:par>
                            </p:childTnLst>
                          </p:cTn>
                        </p:par>
                        <p:par>
                          <p:cTn id="18" fill="hold">
                            <p:stCondLst>
                              <p:cond delay="2750"/>
                            </p:stCondLst>
                            <p:childTnLst>
                              <p:par>
                                <p:cTn id="19" presetID="2" presetClass="entr" presetSubtype="12" fill="hold" nodeType="afterEffect">
                                  <p:stCondLst>
                                    <p:cond delay="0"/>
                                  </p:stCondLst>
                                  <p:childTnLst>
                                    <p:set>
                                      <p:cBhvr>
                                        <p:cTn id="20" dur="1" fill="hold">
                                          <p:stCondLst>
                                            <p:cond delay="0"/>
                                          </p:stCondLst>
                                        </p:cTn>
                                        <p:tgtEl>
                                          <p:spTgt spid="123"/>
                                        </p:tgtEl>
                                        <p:attrNameLst>
                                          <p:attrName>style.visibility</p:attrName>
                                        </p:attrNameLst>
                                      </p:cBhvr>
                                      <p:to>
                                        <p:strVal val="visible"/>
                                      </p:to>
                                    </p:set>
                                    <p:anim calcmode="lin" valueType="num">
                                      <p:cBhvr additive="base">
                                        <p:cTn id="21" dur="750" fill="hold"/>
                                        <p:tgtEl>
                                          <p:spTgt spid="123"/>
                                        </p:tgtEl>
                                        <p:attrNameLst>
                                          <p:attrName>ppt_x</p:attrName>
                                        </p:attrNameLst>
                                      </p:cBhvr>
                                      <p:tavLst>
                                        <p:tav tm="0">
                                          <p:val>
                                            <p:strVal val="0-#ppt_w/2"/>
                                          </p:val>
                                        </p:tav>
                                        <p:tav tm="100000">
                                          <p:val>
                                            <p:strVal val="#ppt_x"/>
                                          </p:val>
                                        </p:tav>
                                      </p:tavLst>
                                    </p:anim>
                                    <p:anim calcmode="lin" valueType="num">
                                      <p:cBhvr additive="base">
                                        <p:cTn id="22" dur="750" fill="hold"/>
                                        <p:tgtEl>
                                          <p:spTgt spid="123"/>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12" fill="hold" nodeType="afterEffect">
                                  <p:stCondLst>
                                    <p:cond delay="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750" fill="hold"/>
                                        <p:tgtEl>
                                          <p:spTgt spid="101"/>
                                        </p:tgtEl>
                                        <p:attrNameLst>
                                          <p:attrName>ppt_x</p:attrName>
                                        </p:attrNameLst>
                                      </p:cBhvr>
                                      <p:tavLst>
                                        <p:tav tm="0">
                                          <p:val>
                                            <p:strVal val="0-#ppt_w/2"/>
                                          </p:val>
                                        </p:tav>
                                        <p:tav tm="100000">
                                          <p:val>
                                            <p:strVal val="#ppt_x"/>
                                          </p:val>
                                        </p:tav>
                                      </p:tavLst>
                                    </p:anim>
                                    <p:anim calcmode="lin" valueType="num">
                                      <p:cBhvr additive="base">
                                        <p:cTn id="27" dur="750" fill="hold"/>
                                        <p:tgtEl>
                                          <p:spTgt spid="101"/>
                                        </p:tgtEl>
                                        <p:attrNameLst>
                                          <p:attrName>ppt_y</p:attrName>
                                        </p:attrNameLst>
                                      </p:cBhvr>
                                      <p:tavLst>
                                        <p:tav tm="0">
                                          <p:val>
                                            <p:strVal val="1+#ppt_h/2"/>
                                          </p:val>
                                        </p:tav>
                                        <p:tav tm="100000">
                                          <p:val>
                                            <p:strVal val="#ppt_y"/>
                                          </p:val>
                                        </p:tav>
                                      </p:tavLst>
                                    </p:anim>
                                  </p:childTnLst>
                                </p:cTn>
                              </p:par>
                            </p:childTnLst>
                          </p:cTn>
                        </p:par>
                        <p:par>
                          <p:cTn id="28" fill="hold">
                            <p:stCondLst>
                              <p:cond delay="4250"/>
                            </p:stCondLst>
                            <p:childTnLst>
                              <p:par>
                                <p:cTn id="29" presetID="2" presetClass="entr" presetSubtype="12" fill="hold" nodeType="afterEffect">
                                  <p:stCondLst>
                                    <p:cond delay="0"/>
                                  </p:stCondLst>
                                  <p:childTnLst>
                                    <p:set>
                                      <p:cBhvr>
                                        <p:cTn id="30" dur="1" fill="hold">
                                          <p:stCondLst>
                                            <p:cond delay="0"/>
                                          </p:stCondLst>
                                        </p:cTn>
                                        <p:tgtEl>
                                          <p:spTgt spid="116"/>
                                        </p:tgtEl>
                                        <p:attrNameLst>
                                          <p:attrName>style.visibility</p:attrName>
                                        </p:attrNameLst>
                                      </p:cBhvr>
                                      <p:to>
                                        <p:strVal val="visible"/>
                                      </p:to>
                                    </p:set>
                                    <p:anim calcmode="lin" valueType="num">
                                      <p:cBhvr additive="base">
                                        <p:cTn id="31" dur="750" fill="hold"/>
                                        <p:tgtEl>
                                          <p:spTgt spid="116"/>
                                        </p:tgtEl>
                                        <p:attrNameLst>
                                          <p:attrName>ppt_x</p:attrName>
                                        </p:attrNameLst>
                                      </p:cBhvr>
                                      <p:tavLst>
                                        <p:tav tm="0">
                                          <p:val>
                                            <p:strVal val="0-#ppt_w/2"/>
                                          </p:val>
                                        </p:tav>
                                        <p:tav tm="100000">
                                          <p:val>
                                            <p:strVal val="#ppt_x"/>
                                          </p:val>
                                        </p:tav>
                                      </p:tavLst>
                                    </p:anim>
                                    <p:anim calcmode="lin" valueType="num">
                                      <p:cBhvr additive="base">
                                        <p:cTn id="32" dur="750" fill="hold"/>
                                        <p:tgtEl>
                                          <p:spTgt spid="116"/>
                                        </p:tgtEl>
                                        <p:attrNameLst>
                                          <p:attrName>ppt_y</p:attrName>
                                        </p:attrNameLst>
                                      </p:cBhvr>
                                      <p:tavLst>
                                        <p:tav tm="0">
                                          <p:val>
                                            <p:strVal val="1+#ppt_h/2"/>
                                          </p:val>
                                        </p:tav>
                                        <p:tav tm="100000">
                                          <p:val>
                                            <p:strVal val="#ppt_y"/>
                                          </p:val>
                                        </p:tav>
                                      </p:tavLst>
                                    </p:anim>
                                  </p:childTnLst>
                                </p:cTn>
                              </p:par>
                            </p:childTnLst>
                          </p:cTn>
                        </p:par>
                        <p:par>
                          <p:cTn id="33" fill="hold">
                            <p:stCondLst>
                              <p:cond delay="5000"/>
                            </p:stCondLst>
                            <p:childTnLst>
                              <p:par>
                                <p:cTn id="34" presetID="16" presetClass="entr" presetSubtype="42" fill="hold" nodeType="afterEffect">
                                  <p:stCondLst>
                                    <p:cond delay="0"/>
                                  </p:stCondLst>
                                  <p:childTnLst>
                                    <p:set>
                                      <p:cBhvr>
                                        <p:cTn id="35" dur="1" fill="hold">
                                          <p:stCondLst>
                                            <p:cond delay="0"/>
                                          </p:stCondLst>
                                        </p:cTn>
                                        <p:tgtEl>
                                          <p:spTgt spid="153"/>
                                        </p:tgtEl>
                                        <p:attrNameLst>
                                          <p:attrName>style.visibility</p:attrName>
                                        </p:attrNameLst>
                                      </p:cBhvr>
                                      <p:to>
                                        <p:strVal val="visible"/>
                                      </p:to>
                                    </p:set>
                                    <p:animEffect transition="in" filter="barn(outHorizontal)">
                                      <p:cBhvr>
                                        <p:cTn id="36" dur="750"/>
                                        <p:tgtEl>
                                          <p:spTgt spid="153"/>
                                        </p:tgtEl>
                                      </p:cBhvr>
                                    </p:animEffect>
                                  </p:childTnLst>
                                </p:cTn>
                              </p:par>
                            </p:childTnLst>
                          </p:cTn>
                        </p:par>
                        <p:par>
                          <p:cTn id="37" fill="hold">
                            <p:stCondLst>
                              <p:cond delay="5750"/>
                            </p:stCondLst>
                            <p:childTnLst>
                              <p:par>
                                <p:cTn id="38" presetID="53" presetClass="entr" presetSubtype="16" fill="hold" nodeType="afterEffect">
                                  <p:stCondLst>
                                    <p:cond delay="0"/>
                                  </p:stCondLst>
                                  <p:childTnLst>
                                    <p:set>
                                      <p:cBhvr>
                                        <p:cTn id="39" dur="1" fill="hold">
                                          <p:stCondLst>
                                            <p:cond delay="0"/>
                                          </p:stCondLst>
                                        </p:cTn>
                                        <p:tgtEl>
                                          <p:spTgt spid="145"/>
                                        </p:tgtEl>
                                        <p:attrNameLst>
                                          <p:attrName>style.visibility</p:attrName>
                                        </p:attrNameLst>
                                      </p:cBhvr>
                                      <p:to>
                                        <p:strVal val="visible"/>
                                      </p:to>
                                    </p:set>
                                    <p:anim calcmode="lin" valueType="num">
                                      <p:cBhvr>
                                        <p:cTn id="40" dur="750" fill="hold"/>
                                        <p:tgtEl>
                                          <p:spTgt spid="145"/>
                                        </p:tgtEl>
                                        <p:attrNameLst>
                                          <p:attrName>ppt_w</p:attrName>
                                        </p:attrNameLst>
                                      </p:cBhvr>
                                      <p:tavLst>
                                        <p:tav tm="0">
                                          <p:val>
                                            <p:fltVal val="0"/>
                                          </p:val>
                                        </p:tav>
                                        <p:tav tm="100000">
                                          <p:val>
                                            <p:strVal val="#ppt_w"/>
                                          </p:val>
                                        </p:tav>
                                      </p:tavLst>
                                    </p:anim>
                                    <p:anim calcmode="lin" valueType="num">
                                      <p:cBhvr>
                                        <p:cTn id="41" dur="750" fill="hold"/>
                                        <p:tgtEl>
                                          <p:spTgt spid="145"/>
                                        </p:tgtEl>
                                        <p:attrNameLst>
                                          <p:attrName>ppt_h</p:attrName>
                                        </p:attrNameLst>
                                      </p:cBhvr>
                                      <p:tavLst>
                                        <p:tav tm="0">
                                          <p:val>
                                            <p:fltVal val="0"/>
                                          </p:val>
                                        </p:tav>
                                        <p:tav tm="100000">
                                          <p:val>
                                            <p:strVal val="#ppt_h"/>
                                          </p:val>
                                        </p:tav>
                                      </p:tavLst>
                                    </p:anim>
                                    <p:animEffect transition="in" filter="fade">
                                      <p:cBhvr>
                                        <p:cTn id="42" dur="750"/>
                                        <p:tgtEl>
                                          <p:spTgt spid="145"/>
                                        </p:tgtEl>
                                      </p:cBhvr>
                                    </p:animEffect>
                                  </p:childTnLst>
                                </p:cTn>
                              </p:par>
                            </p:childTnLst>
                          </p:cTn>
                        </p:par>
                        <p:par>
                          <p:cTn id="43" fill="hold">
                            <p:stCondLst>
                              <p:cond delay="6500"/>
                            </p:stCondLst>
                            <p:childTnLst>
                              <p:par>
                                <p:cTn id="44" presetID="22" presetClass="entr" presetSubtype="8" fill="hold" grpId="0" nodeType="afterEffect">
                                  <p:stCondLst>
                                    <p:cond delay="0"/>
                                  </p:stCondLst>
                                  <p:childTnLst>
                                    <p:set>
                                      <p:cBhvr>
                                        <p:cTn id="45" dur="1" fill="hold">
                                          <p:stCondLst>
                                            <p:cond delay="0"/>
                                          </p:stCondLst>
                                        </p:cTn>
                                        <p:tgtEl>
                                          <p:spTgt spid="148"/>
                                        </p:tgtEl>
                                        <p:attrNameLst>
                                          <p:attrName>style.visibility</p:attrName>
                                        </p:attrNameLst>
                                      </p:cBhvr>
                                      <p:to>
                                        <p:strVal val="visible"/>
                                      </p:to>
                                    </p:set>
                                    <p:animEffect transition="in" filter="wipe(left)">
                                      <p:cBhvr>
                                        <p:cTn id="46" dur="750"/>
                                        <p:tgtEl>
                                          <p:spTgt spid="148"/>
                                        </p:tgtEl>
                                      </p:cBhvr>
                                    </p:animEffect>
                                  </p:childTnLst>
                                </p:cTn>
                              </p:par>
                            </p:childTnLst>
                          </p:cTn>
                        </p:par>
                        <p:par>
                          <p:cTn id="47" fill="hold">
                            <p:stCondLst>
                              <p:cond delay="7250"/>
                            </p:stCondLst>
                            <p:childTnLst>
                              <p:par>
                                <p:cTn id="48" presetID="53" presetClass="entr" presetSubtype="16" fill="hold" nodeType="afterEffect">
                                  <p:stCondLst>
                                    <p:cond delay="0"/>
                                  </p:stCondLst>
                                  <p:childTnLst>
                                    <p:set>
                                      <p:cBhvr>
                                        <p:cTn id="49" dur="1" fill="hold">
                                          <p:stCondLst>
                                            <p:cond delay="0"/>
                                          </p:stCondLst>
                                        </p:cTn>
                                        <p:tgtEl>
                                          <p:spTgt spid="146"/>
                                        </p:tgtEl>
                                        <p:attrNameLst>
                                          <p:attrName>style.visibility</p:attrName>
                                        </p:attrNameLst>
                                      </p:cBhvr>
                                      <p:to>
                                        <p:strVal val="visible"/>
                                      </p:to>
                                    </p:set>
                                    <p:anim calcmode="lin" valueType="num">
                                      <p:cBhvr>
                                        <p:cTn id="50" dur="750" fill="hold"/>
                                        <p:tgtEl>
                                          <p:spTgt spid="146"/>
                                        </p:tgtEl>
                                        <p:attrNameLst>
                                          <p:attrName>ppt_w</p:attrName>
                                        </p:attrNameLst>
                                      </p:cBhvr>
                                      <p:tavLst>
                                        <p:tav tm="0">
                                          <p:val>
                                            <p:fltVal val="0"/>
                                          </p:val>
                                        </p:tav>
                                        <p:tav tm="100000">
                                          <p:val>
                                            <p:strVal val="#ppt_w"/>
                                          </p:val>
                                        </p:tav>
                                      </p:tavLst>
                                    </p:anim>
                                    <p:anim calcmode="lin" valueType="num">
                                      <p:cBhvr>
                                        <p:cTn id="51" dur="750" fill="hold"/>
                                        <p:tgtEl>
                                          <p:spTgt spid="146"/>
                                        </p:tgtEl>
                                        <p:attrNameLst>
                                          <p:attrName>ppt_h</p:attrName>
                                        </p:attrNameLst>
                                      </p:cBhvr>
                                      <p:tavLst>
                                        <p:tav tm="0">
                                          <p:val>
                                            <p:fltVal val="0"/>
                                          </p:val>
                                        </p:tav>
                                        <p:tav tm="100000">
                                          <p:val>
                                            <p:strVal val="#ppt_h"/>
                                          </p:val>
                                        </p:tav>
                                      </p:tavLst>
                                    </p:anim>
                                    <p:animEffect transition="in" filter="fade">
                                      <p:cBhvr>
                                        <p:cTn id="52" dur="750"/>
                                        <p:tgtEl>
                                          <p:spTgt spid="146"/>
                                        </p:tgtEl>
                                      </p:cBhvr>
                                    </p:animEffect>
                                  </p:childTnLst>
                                </p:cTn>
                              </p:par>
                            </p:childTnLst>
                          </p:cTn>
                        </p:par>
                        <p:par>
                          <p:cTn id="53" fill="hold">
                            <p:stCondLst>
                              <p:cond delay="8000"/>
                            </p:stCondLst>
                            <p:childTnLst>
                              <p:par>
                                <p:cTn id="54" presetID="53" presetClass="entr" presetSubtype="16" fill="hold" nodeType="afterEffect">
                                  <p:stCondLst>
                                    <p:cond delay="0"/>
                                  </p:stCondLst>
                                  <p:childTnLst>
                                    <p:set>
                                      <p:cBhvr>
                                        <p:cTn id="55" dur="1" fill="hold">
                                          <p:stCondLst>
                                            <p:cond delay="0"/>
                                          </p:stCondLst>
                                        </p:cTn>
                                        <p:tgtEl>
                                          <p:spTgt spid="147"/>
                                        </p:tgtEl>
                                        <p:attrNameLst>
                                          <p:attrName>style.visibility</p:attrName>
                                        </p:attrNameLst>
                                      </p:cBhvr>
                                      <p:to>
                                        <p:strVal val="visible"/>
                                      </p:to>
                                    </p:set>
                                    <p:anim calcmode="lin" valueType="num">
                                      <p:cBhvr>
                                        <p:cTn id="56" dur="750" fill="hold"/>
                                        <p:tgtEl>
                                          <p:spTgt spid="147"/>
                                        </p:tgtEl>
                                        <p:attrNameLst>
                                          <p:attrName>ppt_w</p:attrName>
                                        </p:attrNameLst>
                                      </p:cBhvr>
                                      <p:tavLst>
                                        <p:tav tm="0">
                                          <p:val>
                                            <p:fltVal val="0"/>
                                          </p:val>
                                        </p:tav>
                                        <p:tav tm="100000">
                                          <p:val>
                                            <p:strVal val="#ppt_w"/>
                                          </p:val>
                                        </p:tav>
                                      </p:tavLst>
                                    </p:anim>
                                    <p:anim calcmode="lin" valueType="num">
                                      <p:cBhvr>
                                        <p:cTn id="57" dur="750" fill="hold"/>
                                        <p:tgtEl>
                                          <p:spTgt spid="147"/>
                                        </p:tgtEl>
                                        <p:attrNameLst>
                                          <p:attrName>ppt_h</p:attrName>
                                        </p:attrNameLst>
                                      </p:cBhvr>
                                      <p:tavLst>
                                        <p:tav tm="0">
                                          <p:val>
                                            <p:fltVal val="0"/>
                                          </p:val>
                                        </p:tav>
                                        <p:tav tm="100000">
                                          <p:val>
                                            <p:strVal val="#ppt_h"/>
                                          </p:val>
                                        </p:tav>
                                      </p:tavLst>
                                    </p:anim>
                                    <p:animEffect transition="in" filter="fade">
                                      <p:cBhvr>
                                        <p:cTn id="58" dur="750"/>
                                        <p:tgtEl>
                                          <p:spTgt spid="147"/>
                                        </p:tgtEl>
                                      </p:cBhvr>
                                    </p:animEffect>
                                  </p:childTnLst>
                                </p:cTn>
                              </p:par>
                            </p:childTnLst>
                          </p:cTn>
                        </p:par>
                        <p:par>
                          <p:cTn id="59" fill="hold">
                            <p:stCondLst>
                              <p:cond delay="8750"/>
                            </p:stCondLst>
                            <p:childTnLst>
                              <p:par>
                                <p:cTn id="60" presetID="22" presetClass="entr" presetSubtype="8" fill="hold" grpId="0" nodeType="afterEffect">
                                  <p:stCondLst>
                                    <p:cond delay="0"/>
                                  </p:stCondLst>
                                  <p:childTnLst>
                                    <p:set>
                                      <p:cBhvr>
                                        <p:cTn id="61" dur="1" fill="hold">
                                          <p:stCondLst>
                                            <p:cond delay="0"/>
                                          </p:stCondLst>
                                        </p:cTn>
                                        <p:tgtEl>
                                          <p:spTgt spid="150"/>
                                        </p:tgtEl>
                                        <p:attrNameLst>
                                          <p:attrName>style.visibility</p:attrName>
                                        </p:attrNameLst>
                                      </p:cBhvr>
                                      <p:to>
                                        <p:strVal val="visible"/>
                                      </p:to>
                                    </p:set>
                                    <p:animEffect transition="in" filter="wipe(left)">
                                      <p:cBhvr>
                                        <p:cTn id="62" dur="750"/>
                                        <p:tgtEl>
                                          <p:spTgt spid="150"/>
                                        </p:tgtEl>
                                      </p:cBhvr>
                                    </p:animEffect>
                                  </p:childTnLst>
                                </p:cTn>
                              </p:par>
                            </p:childTnLst>
                          </p:cTn>
                        </p:par>
                        <p:par>
                          <p:cTn id="63" fill="hold">
                            <p:stCondLst>
                              <p:cond delay="9500"/>
                            </p:stCondLst>
                            <p:childTnLst>
                              <p:par>
                                <p:cTn id="64" presetID="53" presetClass="entr" presetSubtype="16" fill="hold" grpId="0" nodeType="afterEffect">
                                  <p:stCondLst>
                                    <p:cond delay="0"/>
                                  </p:stCondLst>
                                  <p:childTnLst>
                                    <p:set>
                                      <p:cBhvr>
                                        <p:cTn id="65" dur="1" fill="hold">
                                          <p:stCondLst>
                                            <p:cond delay="0"/>
                                          </p:stCondLst>
                                        </p:cTn>
                                        <p:tgtEl>
                                          <p:spTgt spid="149"/>
                                        </p:tgtEl>
                                        <p:attrNameLst>
                                          <p:attrName>style.visibility</p:attrName>
                                        </p:attrNameLst>
                                      </p:cBhvr>
                                      <p:to>
                                        <p:strVal val="visible"/>
                                      </p:to>
                                    </p:set>
                                    <p:anim calcmode="lin" valueType="num">
                                      <p:cBhvr>
                                        <p:cTn id="66" dur="750" fill="hold"/>
                                        <p:tgtEl>
                                          <p:spTgt spid="149"/>
                                        </p:tgtEl>
                                        <p:attrNameLst>
                                          <p:attrName>ppt_w</p:attrName>
                                        </p:attrNameLst>
                                      </p:cBhvr>
                                      <p:tavLst>
                                        <p:tav tm="0">
                                          <p:val>
                                            <p:fltVal val="0"/>
                                          </p:val>
                                        </p:tav>
                                        <p:tav tm="100000">
                                          <p:val>
                                            <p:strVal val="#ppt_w"/>
                                          </p:val>
                                        </p:tav>
                                      </p:tavLst>
                                    </p:anim>
                                    <p:anim calcmode="lin" valueType="num">
                                      <p:cBhvr>
                                        <p:cTn id="67" dur="750" fill="hold"/>
                                        <p:tgtEl>
                                          <p:spTgt spid="149"/>
                                        </p:tgtEl>
                                        <p:attrNameLst>
                                          <p:attrName>ppt_h</p:attrName>
                                        </p:attrNameLst>
                                      </p:cBhvr>
                                      <p:tavLst>
                                        <p:tav tm="0">
                                          <p:val>
                                            <p:fltVal val="0"/>
                                          </p:val>
                                        </p:tav>
                                        <p:tav tm="100000">
                                          <p:val>
                                            <p:strVal val="#ppt_h"/>
                                          </p:val>
                                        </p:tav>
                                      </p:tavLst>
                                    </p:anim>
                                    <p:animEffect transition="in" filter="fade">
                                      <p:cBhvr>
                                        <p:cTn id="68" dur="75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48" grpId="0"/>
      <p:bldP spid="149" grpId="0"/>
      <p:bldP spid="1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04800"/>
            <a:ext cx="12192000" cy="923330"/>
          </a:xfrm>
          <a:prstGeom prst="rect">
            <a:avLst/>
          </a:prstGeom>
          <a:noFill/>
        </p:spPr>
        <p:txBody>
          <a:bodyPr wrap="square" rtlCol="0">
            <a:spAutoFit/>
          </a:bodyPr>
          <a:lstStyle/>
          <a:p>
            <a:pPr algn="ctr"/>
            <a:r>
              <a:rPr lang="en-US" sz="5400" dirty="0">
                <a:solidFill>
                  <a:schemeClr val="accent1"/>
                </a:solidFill>
                <a:latin typeface="Calibri Light" panose="020F0302020204030204" pitchFamily="34" charset="0"/>
                <a:cs typeface="Calibri Light" panose="020F0302020204030204" pitchFamily="34" charset="0"/>
              </a:rPr>
              <a:t>COMPANY GROWTH</a:t>
            </a:r>
          </a:p>
        </p:txBody>
      </p:sp>
      <p:sp>
        <p:nvSpPr>
          <p:cNvPr id="4" name="Rectangle 3"/>
          <p:cNvSpPr/>
          <p:nvPr/>
        </p:nvSpPr>
        <p:spPr>
          <a:xfrm>
            <a:off x="2895603" y="1143000"/>
            <a:ext cx="6400794" cy="523220"/>
          </a:xfrm>
          <a:prstGeom prst="rect">
            <a:avLst/>
          </a:prstGeom>
        </p:spPr>
        <p:txBody>
          <a:bodyPr wrap="square">
            <a:spAutoFit/>
          </a:bodyPr>
          <a:lstStyle/>
          <a:p>
            <a:pPr algn="ctr"/>
            <a:r>
              <a:rPr lang="en-US" sz="1400" dirty="0">
                <a:solidFill>
                  <a:schemeClr val="bg1"/>
                </a:solidFill>
                <a:latin typeface="Calibri Light" panose="020F0302020204030204" pitchFamily="34" charset="0"/>
                <a:cs typeface="Calibri Light" panose="020F0302020204030204" pitchFamily="34" charset="0"/>
              </a:rPr>
              <a:t>Lorem ipsum dolor sit amet, consectetur adipiscing elit. Sed vulputate laoreet erat, in auctor neque . </a:t>
            </a:r>
          </a:p>
        </p:txBody>
      </p:sp>
      <p:sp>
        <p:nvSpPr>
          <p:cNvPr id="93" name="Freeform 92"/>
          <p:cNvSpPr/>
          <p:nvPr/>
        </p:nvSpPr>
        <p:spPr>
          <a:xfrm>
            <a:off x="3544845" y="4496856"/>
            <a:ext cx="1176518" cy="2361144"/>
          </a:xfrm>
          <a:custGeom>
            <a:avLst/>
            <a:gdLst>
              <a:gd name="connsiteX0" fmla="*/ 709872 w 1176518"/>
              <a:gd name="connsiteY0" fmla="*/ 46 h 2361144"/>
              <a:gd name="connsiteX1" fmla="*/ 1176518 w 1176518"/>
              <a:gd name="connsiteY1" fmla="*/ 72300 h 2361144"/>
              <a:gd name="connsiteX2" fmla="*/ 192268 w 1176518"/>
              <a:gd name="connsiteY2" fmla="*/ 995132 h 2361144"/>
              <a:gd name="connsiteX3" fmla="*/ 344764 w 1176518"/>
              <a:gd name="connsiteY3" fmla="*/ 2361144 h 2361144"/>
              <a:gd name="connsiteX4" fmla="*/ 83843 w 1176518"/>
              <a:gd name="connsiteY4" fmla="*/ 2361144 h 2361144"/>
              <a:gd name="connsiteX5" fmla="*/ 82135 w 1176518"/>
              <a:gd name="connsiteY5" fmla="*/ 2343879 h 2361144"/>
              <a:gd name="connsiteX6" fmla="*/ 1768 w 1176518"/>
              <a:gd name="connsiteY6" fmla="*/ 937853 h 2361144"/>
              <a:gd name="connsiteX7" fmla="*/ 709872 w 1176518"/>
              <a:gd name="connsiteY7" fmla="*/ 46 h 2361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6518" h="2361144">
                <a:moveTo>
                  <a:pt x="709872" y="46"/>
                </a:moveTo>
                <a:cubicBezTo>
                  <a:pt x="842176" y="1211"/>
                  <a:pt x="996734" y="24170"/>
                  <a:pt x="1176518" y="72300"/>
                </a:cubicBezTo>
                <a:cubicBezTo>
                  <a:pt x="261060" y="-40137"/>
                  <a:pt x="117126" y="378850"/>
                  <a:pt x="192268" y="995132"/>
                </a:cubicBezTo>
                <a:lnTo>
                  <a:pt x="344764" y="2361144"/>
                </a:lnTo>
                <a:lnTo>
                  <a:pt x="83843" y="2361144"/>
                </a:lnTo>
                <a:lnTo>
                  <a:pt x="82135" y="2343879"/>
                </a:lnTo>
                <a:cubicBezTo>
                  <a:pt x="44631" y="1873414"/>
                  <a:pt x="30343" y="1405633"/>
                  <a:pt x="1768" y="937853"/>
                </a:cubicBezTo>
                <a:cubicBezTo>
                  <a:pt x="-18870" y="399203"/>
                  <a:pt x="136557" y="-5001"/>
                  <a:pt x="709872" y="46"/>
                </a:cubicBezTo>
                <a:close/>
              </a:path>
            </a:pathLst>
          </a:cu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90" name="Freeform 89"/>
          <p:cNvSpPr/>
          <p:nvPr/>
        </p:nvSpPr>
        <p:spPr>
          <a:xfrm>
            <a:off x="1868627" y="4414434"/>
            <a:ext cx="1157389" cy="2443566"/>
          </a:xfrm>
          <a:custGeom>
            <a:avLst/>
            <a:gdLst>
              <a:gd name="connsiteX0" fmla="*/ 582683 w 1157389"/>
              <a:gd name="connsiteY0" fmla="*/ 605 h 2443566"/>
              <a:gd name="connsiteX1" fmla="*/ 648585 w 1157389"/>
              <a:gd name="connsiteY1" fmla="*/ 1156 h 2443566"/>
              <a:gd name="connsiteX2" fmla="*/ 1154905 w 1157389"/>
              <a:gd name="connsiteY2" fmla="*/ 676054 h 2443566"/>
              <a:gd name="connsiteX3" fmla="*/ 1088156 w 1157389"/>
              <a:gd name="connsiteY3" fmla="*/ 2339432 h 2443566"/>
              <a:gd name="connsiteX4" fmla="*/ 1081480 w 1157389"/>
              <a:gd name="connsiteY4" fmla="*/ 2443566 h 2443566"/>
              <a:gd name="connsiteX5" fmla="*/ 845076 w 1157389"/>
              <a:gd name="connsiteY5" fmla="*/ 2443566 h 2443566"/>
              <a:gd name="connsiteX6" fmla="*/ 851818 w 1157389"/>
              <a:gd name="connsiteY6" fmla="*/ 2395987 h 2443566"/>
              <a:gd name="connsiteX7" fmla="*/ 1023937 w 1157389"/>
              <a:gd name="connsiteY7" fmla="*/ 887985 h 2443566"/>
              <a:gd name="connsiteX8" fmla="*/ 0 w 1157389"/>
              <a:gd name="connsiteY8" fmla="*/ 221235 h 2443566"/>
              <a:gd name="connsiteX9" fmla="*/ 582683 w 1157389"/>
              <a:gd name="connsiteY9" fmla="*/ 605 h 244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7389" h="2443566">
                <a:moveTo>
                  <a:pt x="582683" y="605"/>
                </a:moveTo>
                <a:cubicBezTo>
                  <a:pt x="605357" y="-367"/>
                  <a:pt x="627322" y="-158"/>
                  <a:pt x="648585" y="1156"/>
                </a:cubicBezTo>
                <a:cubicBezTo>
                  <a:pt x="1022812" y="24280"/>
                  <a:pt x="1179463" y="389560"/>
                  <a:pt x="1154905" y="676054"/>
                </a:cubicBezTo>
                <a:cubicBezTo>
                  <a:pt x="1140022" y="1233862"/>
                  <a:pt x="1119782" y="1784972"/>
                  <a:pt x="1088156" y="2339432"/>
                </a:cubicBezTo>
                <a:lnTo>
                  <a:pt x="1081480" y="2443566"/>
                </a:lnTo>
                <a:lnTo>
                  <a:pt x="845076" y="2443566"/>
                </a:lnTo>
                <a:lnTo>
                  <a:pt x="851818" y="2395987"/>
                </a:lnTo>
                <a:cubicBezTo>
                  <a:pt x="921246" y="1900910"/>
                  <a:pt x="984647" y="1413646"/>
                  <a:pt x="1023937" y="887985"/>
                </a:cubicBezTo>
                <a:cubicBezTo>
                  <a:pt x="1075531" y="413322"/>
                  <a:pt x="836612" y="-135159"/>
                  <a:pt x="0" y="221235"/>
                </a:cubicBezTo>
                <a:cubicBezTo>
                  <a:pt x="230498" y="72128"/>
                  <a:pt x="423962" y="7412"/>
                  <a:pt x="582683" y="605"/>
                </a:cubicBezTo>
                <a:close/>
              </a:path>
            </a:pathLst>
          </a:cu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92" name="Freeform 91"/>
          <p:cNvSpPr/>
          <p:nvPr/>
        </p:nvSpPr>
        <p:spPr>
          <a:xfrm>
            <a:off x="3241030" y="3658748"/>
            <a:ext cx="1639083" cy="3199252"/>
          </a:xfrm>
          <a:custGeom>
            <a:avLst/>
            <a:gdLst>
              <a:gd name="connsiteX0" fmla="*/ 1231988 w 1639083"/>
              <a:gd name="connsiteY0" fmla="*/ 1159 h 3199252"/>
              <a:gd name="connsiteX1" fmla="*/ 1357724 w 1639083"/>
              <a:gd name="connsiteY1" fmla="*/ 1746 h 3199252"/>
              <a:gd name="connsiteX2" fmla="*/ 1639083 w 1639083"/>
              <a:gd name="connsiteY2" fmla="*/ 46535 h 3199252"/>
              <a:gd name="connsiteX3" fmla="*/ 305583 w 1639083"/>
              <a:gd name="connsiteY3" fmla="*/ 1370519 h 3199252"/>
              <a:gd name="connsiteX4" fmla="*/ 391606 w 1639083"/>
              <a:gd name="connsiteY4" fmla="*/ 3081819 h 3199252"/>
              <a:gd name="connsiteX5" fmla="*/ 402680 w 1639083"/>
              <a:gd name="connsiteY5" fmla="*/ 3199252 h 3199252"/>
              <a:gd name="connsiteX6" fmla="*/ 783 w 1639083"/>
              <a:gd name="connsiteY6" fmla="*/ 3199252 h 3199252"/>
              <a:gd name="connsiteX7" fmla="*/ 783 w 1639083"/>
              <a:gd name="connsiteY7" fmla="*/ 1326175 h 3199252"/>
              <a:gd name="connsiteX8" fmla="*/ 1231988 w 1639083"/>
              <a:gd name="connsiteY8" fmla="*/ 1159 h 319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9083" h="3199252">
                <a:moveTo>
                  <a:pt x="1231988" y="1159"/>
                </a:moveTo>
                <a:cubicBezTo>
                  <a:pt x="1273957" y="-561"/>
                  <a:pt x="1315933" y="-369"/>
                  <a:pt x="1357724" y="1746"/>
                </a:cubicBezTo>
                <a:cubicBezTo>
                  <a:pt x="1453247" y="6579"/>
                  <a:pt x="1547802" y="21460"/>
                  <a:pt x="1639083" y="46535"/>
                </a:cubicBezTo>
                <a:cubicBezTo>
                  <a:pt x="534183" y="25418"/>
                  <a:pt x="286533" y="834168"/>
                  <a:pt x="305583" y="1370519"/>
                </a:cubicBezTo>
                <a:cubicBezTo>
                  <a:pt x="326221" y="1959660"/>
                  <a:pt x="346858" y="2516731"/>
                  <a:pt x="391606" y="3081819"/>
                </a:cubicBezTo>
                <a:lnTo>
                  <a:pt x="402680" y="3199252"/>
                </a:lnTo>
                <a:lnTo>
                  <a:pt x="783" y="3199252"/>
                </a:lnTo>
                <a:lnTo>
                  <a:pt x="783" y="1326175"/>
                </a:lnTo>
                <a:cubicBezTo>
                  <a:pt x="-25262" y="482600"/>
                  <a:pt x="602462" y="26941"/>
                  <a:pt x="1231988" y="1159"/>
                </a:cubicBezTo>
                <a:close/>
              </a:path>
            </a:pathLst>
          </a:cu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91" name="Freeform 90"/>
          <p:cNvSpPr/>
          <p:nvPr/>
        </p:nvSpPr>
        <p:spPr>
          <a:xfrm>
            <a:off x="2049124" y="3075474"/>
            <a:ext cx="2077879" cy="3782526"/>
          </a:xfrm>
          <a:custGeom>
            <a:avLst/>
            <a:gdLst>
              <a:gd name="connsiteX0" fmla="*/ 2077879 w 2077879"/>
              <a:gd name="connsiteY0" fmla="*/ 0 h 3782526"/>
              <a:gd name="connsiteX1" fmla="*/ 1201579 w 2077879"/>
              <a:gd name="connsiteY1" fmla="*/ 1611634 h 3782526"/>
              <a:gd name="connsiteX2" fmla="*/ 1196849 w 2077879"/>
              <a:gd name="connsiteY2" fmla="*/ 3782526 h 3782526"/>
              <a:gd name="connsiteX3" fmla="*/ 890863 w 2077879"/>
              <a:gd name="connsiteY3" fmla="*/ 3782526 h 3782526"/>
              <a:gd name="connsiteX4" fmla="*/ 988219 w 2077879"/>
              <a:gd name="connsiteY4" fmla="*/ 1991736 h 3782526"/>
              <a:gd name="connsiteX5" fmla="*/ 0 w 2077879"/>
              <a:gd name="connsiteY5" fmla="*/ 694163 h 3782526"/>
              <a:gd name="connsiteX6" fmla="*/ 1077754 w 2077879"/>
              <a:gd name="connsiteY6" fmla="*/ 1436787 h 3782526"/>
              <a:gd name="connsiteX7" fmla="*/ 2077879 w 2077879"/>
              <a:gd name="connsiteY7" fmla="*/ 0 h 378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7879" h="3782526">
                <a:moveTo>
                  <a:pt x="2077879" y="0"/>
                </a:moveTo>
                <a:cubicBezTo>
                  <a:pt x="1495266" y="378043"/>
                  <a:pt x="1274604" y="1012655"/>
                  <a:pt x="1201579" y="1611634"/>
                </a:cubicBezTo>
                <a:lnTo>
                  <a:pt x="1196849" y="3782526"/>
                </a:lnTo>
                <a:lnTo>
                  <a:pt x="890863" y="3782526"/>
                </a:lnTo>
                <a:lnTo>
                  <a:pt x="988219" y="1991736"/>
                </a:lnTo>
                <a:cubicBezTo>
                  <a:pt x="1012825" y="1601974"/>
                  <a:pt x="873125" y="433001"/>
                  <a:pt x="0" y="694163"/>
                </a:cubicBezTo>
                <a:cubicBezTo>
                  <a:pt x="815657" y="168830"/>
                  <a:pt x="957422" y="1011864"/>
                  <a:pt x="1077754" y="1436787"/>
                </a:cubicBezTo>
                <a:cubicBezTo>
                  <a:pt x="1227773" y="822447"/>
                  <a:pt x="1344454" y="215233"/>
                  <a:pt x="2077879" y="0"/>
                </a:cubicBezTo>
                <a:close/>
              </a:path>
            </a:pathLst>
          </a:cu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3" name="Oval 32"/>
          <p:cNvSpPr/>
          <p:nvPr/>
        </p:nvSpPr>
        <p:spPr>
          <a:xfrm>
            <a:off x="6174362" y="3806962"/>
            <a:ext cx="426276" cy="426276"/>
          </a:xfrm>
          <a:prstGeom prst="ellipse">
            <a:avLst/>
          </a:prstGeom>
          <a:solidFill>
            <a:schemeClr val="accent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4" name="Oval 33"/>
          <p:cNvSpPr/>
          <p:nvPr/>
        </p:nvSpPr>
        <p:spPr>
          <a:xfrm>
            <a:off x="1733643" y="3926849"/>
            <a:ext cx="426276" cy="426276"/>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5" name="Oval 34"/>
          <p:cNvSpPr/>
          <p:nvPr/>
        </p:nvSpPr>
        <p:spPr>
          <a:xfrm>
            <a:off x="477784" y="4797594"/>
            <a:ext cx="165962" cy="165962"/>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6" name="Oval 35"/>
          <p:cNvSpPr/>
          <p:nvPr/>
        </p:nvSpPr>
        <p:spPr>
          <a:xfrm>
            <a:off x="2184662" y="2427092"/>
            <a:ext cx="426276" cy="426276"/>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7" name="Oval 36"/>
          <p:cNvSpPr/>
          <p:nvPr/>
        </p:nvSpPr>
        <p:spPr>
          <a:xfrm>
            <a:off x="4093665" y="3347602"/>
            <a:ext cx="165962" cy="165962"/>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8" name="Oval 37"/>
          <p:cNvSpPr/>
          <p:nvPr/>
        </p:nvSpPr>
        <p:spPr>
          <a:xfrm>
            <a:off x="4445850" y="4073044"/>
            <a:ext cx="326150" cy="326150"/>
          </a:xfrm>
          <a:prstGeom prst="ellipse">
            <a:avLst/>
          </a:prstGeom>
          <a:solidFill>
            <a:schemeClr val="accent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9" name="Oval 38"/>
          <p:cNvSpPr/>
          <p:nvPr/>
        </p:nvSpPr>
        <p:spPr>
          <a:xfrm>
            <a:off x="1115700" y="2701331"/>
            <a:ext cx="165962" cy="165962"/>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6" name="Oval 15"/>
          <p:cNvSpPr/>
          <p:nvPr/>
        </p:nvSpPr>
        <p:spPr>
          <a:xfrm>
            <a:off x="4962500" y="2610594"/>
            <a:ext cx="1044000" cy="1044000"/>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40" name="Group 39"/>
          <p:cNvGrpSpPr/>
          <p:nvPr/>
        </p:nvGrpSpPr>
        <p:grpSpPr>
          <a:xfrm>
            <a:off x="5237965" y="2847116"/>
            <a:ext cx="499098" cy="547628"/>
            <a:chOff x="-14965363" y="-511175"/>
            <a:chExt cx="1436688" cy="1576388"/>
          </a:xfrm>
          <a:solidFill>
            <a:schemeClr val="bg1"/>
          </a:solidFill>
        </p:grpSpPr>
        <p:sp>
          <p:nvSpPr>
            <p:cNvPr id="41" name="Freeform 5"/>
            <p:cNvSpPr>
              <a:spLocks noEditPoints="1"/>
            </p:cNvSpPr>
            <p:nvPr/>
          </p:nvSpPr>
          <p:spPr bwMode="auto">
            <a:xfrm>
              <a:off x="-14911388" y="147638"/>
              <a:ext cx="1328738" cy="917575"/>
            </a:xfrm>
            <a:custGeom>
              <a:avLst/>
              <a:gdLst>
                <a:gd name="T0" fmla="*/ 0 w 416"/>
                <a:gd name="T1" fmla="*/ 0 h 284"/>
                <a:gd name="T2" fmla="*/ 0 w 416"/>
                <a:gd name="T3" fmla="*/ 253 h 284"/>
                <a:gd name="T4" fmla="*/ 32 w 416"/>
                <a:gd name="T5" fmla="*/ 284 h 284"/>
                <a:gd name="T6" fmla="*/ 384 w 416"/>
                <a:gd name="T7" fmla="*/ 284 h 284"/>
                <a:gd name="T8" fmla="*/ 416 w 416"/>
                <a:gd name="T9" fmla="*/ 253 h 284"/>
                <a:gd name="T10" fmla="*/ 416 w 416"/>
                <a:gd name="T11" fmla="*/ 0 h 284"/>
                <a:gd name="T12" fmla="*/ 0 w 416"/>
                <a:gd name="T13" fmla="*/ 0 h 284"/>
                <a:gd name="T14" fmla="*/ 208 w 416"/>
                <a:gd name="T15" fmla="*/ 245 h 284"/>
                <a:gd name="T16" fmla="*/ 105 w 416"/>
                <a:gd name="T17" fmla="*/ 142 h 284"/>
                <a:gd name="T18" fmla="*/ 208 w 416"/>
                <a:gd name="T19" fmla="*/ 39 h 284"/>
                <a:gd name="T20" fmla="*/ 311 w 416"/>
                <a:gd name="T21" fmla="*/ 142 h 284"/>
                <a:gd name="T22" fmla="*/ 208 w 416"/>
                <a:gd name="T23" fmla="*/ 24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6" h="284">
                  <a:moveTo>
                    <a:pt x="0" y="0"/>
                  </a:moveTo>
                  <a:cubicBezTo>
                    <a:pt x="0" y="253"/>
                    <a:pt x="0" y="253"/>
                    <a:pt x="0" y="253"/>
                  </a:cubicBezTo>
                  <a:cubicBezTo>
                    <a:pt x="0" y="270"/>
                    <a:pt x="15" y="284"/>
                    <a:pt x="32" y="284"/>
                  </a:cubicBezTo>
                  <a:cubicBezTo>
                    <a:pt x="384" y="284"/>
                    <a:pt x="384" y="284"/>
                    <a:pt x="384" y="284"/>
                  </a:cubicBezTo>
                  <a:cubicBezTo>
                    <a:pt x="401" y="284"/>
                    <a:pt x="416" y="270"/>
                    <a:pt x="416" y="253"/>
                  </a:cubicBezTo>
                  <a:cubicBezTo>
                    <a:pt x="416" y="0"/>
                    <a:pt x="416" y="0"/>
                    <a:pt x="416" y="0"/>
                  </a:cubicBezTo>
                  <a:lnTo>
                    <a:pt x="0" y="0"/>
                  </a:lnTo>
                  <a:close/>
                  <a:moveTo>
                    <a:pt x="208" y="245"/>
                  </a:moveTo>
                  <a:cubicBezTo>
                    <a:pt x="151" y="245"/>
                    <a:pt x="105" y="199"/>
                    <a:pt x="105" y="142"/>
                  </a:cubicBezTo>
                  <a:cubicBezTo>
                    <a:pt x="105" y="85"/>
                    <a:pt x="151" y="39"/>
                    <a:pt x="208" y="39"/>
                  </a:cubicBezTo>
                  <a:cubicBezTo>
                    <a:pt x="265" y="39"/>
                    <a:pt x="311" y="85"/>
                    <a:pt x="311" y="142"/>
                  </a:cubicBezTo>
                  <a:cubicBezTo>
                    <a:pt x="311" y="199"/>
                    <a:pt x="265" y="245"/>
                    <a:pt x="208"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2" name="Freeform 6"/>
            <p:cNvSpPr>
              <a:spLocks/>
            </p:cNvSpPr>
            <p:nvPr/>
          </p:nvSpPr>
          <p:spPr bwMode="auto">
            <a:xfrm>
              <a:off x="-14384338" y="403225"/>
              <a:ext cx="347663" cy="406400"/>
            </a:xfrm>
            <a:custGeom>
              <a:avLst/>
              <a:gdLst>
                <a:gd name="T0" fmla="*/ 0 w 109"/>
                <a:gd name="T1" fmla="*/ 12 h 126"/>
                <a:gd name="T2" fmla="*/ 13 w 109"/>
                <a:gd name="T3" fmla="*/ 4 h 126"/>
                <a:gd name="T4" fmla="*/ 102 w 109"/>
                <a:gd name="T5" fmla="*/ 55 h 126"/>
                <a:gd name="T6" fmla="*/ 102 w 109"/>
                <a:gd name="T7" fmla="*/ 71 h 126"/>
                <a:gd name="T8" fmla="*/ 13 w 109"/>
                <a:gd name="T9" fmla="*/ 122 h 126"/>
                <a:gd name="T10" fmla="*/ 0 w 109"/>
                <a:gd name="T11" fmla="*/ 114 h 126"/>
                <a:gd name="T12" fmla="*/ 0 w 109"/>
                <a:gd name="T13" fmla="*/ 12 h 126"/>
              </a:gdLst>
              <a:ahLst/>
              <a:cxnLst>
                <a:cxn ang="0">
                  <a:pos x="T0" y="T1"/>
                </a:cxn>
                <a:cxn ang="0">
                  <a:pos x="T2" y="T3"/>
                </a:cxn>
                <a:cxn ang="0">
                  <a:pos x="T4" y="T5"/>
                </a:cxn>
                <a:cxn ang="0">
                  <a:pos x="T6" y="T7"/>
                </a:cxn>
                <a:cxn ang="0">
                  <a:pos x="T8" y="T9"/>
                </a:cxn>
                <a:cxn ang="0">
                  <a:pos x="T10" y="T11"/>
                </a:cxn>
                <a:cxn ang="0">
                  <a:pos x="T12" y="T13"/>
                </a:cxn>
              </a:cxnLst>
              <a:rect l="0" t="0" r="r" b="b"/>
              <a:pathLst>
                <a:path w="109" h="126">
                  <a:moveTo>
                    <a:pt x="0" y="12"/>
                  </a:moveTo>
                  <a:cubicBezTo>
                    <a:pt x="0" y="3"/>
                    <a:pt x="6" y="0"/>
                    <a:pt x="13" y="4"/>
                  </a:cubicBezTo>
                  <a:cubicBezTo>
                    <a:pt x="102" y="55"/>
                    <a:pt x="102" y="55"/>
                    <a:pt x="102" y="55"/>
                  </a:cubicBezTo>
                  <a:cubicBezTo>
                    <a:pt x="109" y="59"/>
                    <a:pt x="109" y="66"/>
                    <a:pt x="102" y="71"/>
                  </a:cubicBezTo>
                  <a:cubicBezTo>
                    <a:pt x="13" y="122"/>
                    <a:pt x="13" y="122"/>
                    <a:pt x="13" y="122"/>
                  </a:cubicBezTo>
                  <a:cubicBezTo>
                    <a:pt x="6" y="126"/>
                    <a:pt x="0" y="123"/>
                    <a:pt x="0" y="114"/>
                  </a:cubicBez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3" name="Freeform 7"/>
            <p:cNvSpPr>
              <a:spLocks noEditPoints="1"/>
            </p:cNvSpPr>
            <p:nvPr/>
          </p:nvSpPr>
          <p:spPr bwMode="auto">
            <a:xfrm>
              <a:off x="-14936788" y="-107950"/>
              <a:ext cx="1408113" cy="207963"/>
            </a:xfrm>
            <a:custGeom>
              <a:avLst/>
              <a:gdLst>
                <a:gd name="T0" fmla="*/ 0 w 887"/>
                <a:gd name="T1" fmla="*/ 0 h 131"/>
                <a:gd name="T2" fmla="*/ 0 w 887"/>
                <a:gd name="T3" fmla="*/ 131 h 131"/>
                <a:gd name="T4" fmla="*/ 887 w 887"/>
                <a:gd name="T5" fmla="*/ 131 h 131"/>
                <a:gd name="T6" fmla="*/ 887 w 887"/>
                <a:gd name="T7" fmla="*/ 0 h 131"/>
                <a:gd name="T8" fmla="*/ 0 w 887"/>
                <a:gd name="T9" fmla="*/ 0 h 131"/>
                <a:gd name="T10" fmla="*/ 22 w 887"/>
                <a:gd name="T11" fmla="*/ 19 h 131"/>
                <a:gd name="T12" fmla="*/ 865 w 887"/>
                <a:gd name="T13" fmla="*/ 19 h 131"/>
                <a:gd name="T14" fmla="*/ 865 w 887"/>
                <a:gd name="T15" fmla="*/ 114 h 131"/>
                <a:gd name="T16" fmla="*/ 22 w 887"/>
                <a:gd name="T17" fmla="*/ 114 h 131"/>
                <a:gd name="T18" fmla="*/ 22 w 887"/>
                <a:gd name="T19" fmla="*/ 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31">
                  <a:moveTo>
                    <a:pt x="0" y="0"/>
                  </a:moveTo>
                  <a:lnTo>
                    <a:pt x="0" y="131"/>
                  </a:lnTo>
                  <a:lnTo>
                    <a:pt x="887" y="131"/>
                  </a:lnTo>
                  <a:lnTo>
                    <a:pt x="887" y="0"/>
                  </a:lnTo>
                  <a:lnTo>
                    <a:pt x="0" y="0"/>
                  </a:lnTo>
                  <a:close/>
                  <a:moveTo>
                    <a:pt x="22" y="19"/>
                  </a:moveTo>
                  <a:lnTo>
                    <a:pt x="865" y="19"/>
                  </a:lnTo>
                  <a:lnTo>
                    <a:pt x="865" y="114"/>
                  </a:lnTo>
                  <a:lnTo>
                    <a:pt x="22" y="114"/>
                  </a:lnTo>
                  <a:lnTo>
                    <a:pt x="2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4" name="Freeform 8"/>
            <p:cNvSpPr>
              <a:spLocks/>
            </p:cNvSpPr>
            <p:nvPr/>
          </p:nvSpPr>
          <p:spPr bwMode="auto">
            <a:xfrm>
              <a:off x="-14782800" y="-90487"/>
              <a:ext cx="177800" cy="176213"/>
            </a:xfrm>
            <a:custGeom>
              <a:avLst/>
              <a:gdLst>
                <a:gd name="T0" fmla="*/ 112 w 112"/>
                <a:gd name="T1" fmla="*/ 0 h 111"/>
                <a:gd name="T2" fmla="*/ 68 w 112"/>
                <a:gd name="T3" fmla="*/ 111 h 111"/>
                <a:gd name="T4" fmla="*/ 0 w 112"/>
                <a:gd name="T5" fmla="*/ 111 h 111"/>
                <a:gd name="T6" fmla="*/ 44 w 112"/>
                <a:gd name="T7" fmla="*/ 0 h 111"/>
                <a:gd name="T8" fmla="*/ 112 w 112"/>
                <a:gd name="T9" fmla="*/ 0 h 111"/>
              </a:gdLst>
              <a:ahLst/>
              <a:cxnLst>
                <a:cxn ang="0">
                  <a:pos x="T0" y="T1"/>
                </a:cxn>
                <a:cxn ang="0">
                  <a:pos x="T2" y="T3"/>
                </a:cxn>
                <a:cxn ang="0">
                  <a:pos x="T4" y="T5"/>
                </a:cxn>
                <a:cxn ang="0">
                  <a:pos x="T6" y="T7"/>
                </a:cxn>
                <a:cxn ang="0">
                  <a:pos x="T8" y="T9"/>
                </a:cxn>
              </a:cxnLst>
              <a:rect l="0" t="0" r="r" b="b"/>
              <a:pathLst>
                <a:path w="112" h="111">
                  <a:moveTo>
                    <a:pt x="112" y="0"/>
                  </a:moveTo>
                  <a:lnTo>
                    <a:pt x="68" y="111"/>
                  </a:lnTo>
                  <a:lnTo>
                    <a:pt x="0" y="111"/>
                  </a:lnTo>
                  <a:lnTo>
                    <a:pt x="44" y="0"/>
                  </a:lnTo>
                  <a:lnTo>
                    <a:pt x="1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5" name="Freeform 9"/>
            <p:cNvSpPr>
              <a:spLocks/>
            </p:cNvSpPr>
            <p:nvPr/>
          </p:nvSpPr>
          <p:spPr bwMode="auto">
            <a:xfrm>
              <a:off x="-14554200" y="-90487"/>
              <a:ext cx="179388" cy="176213"/>
            </a:xfrm>
            <a:custGeom>
              <a:avLst/>
              <a:gdLst>
                <a:gd name="T0" fmla="*/ 113 w 113"/>
                <a:gd name="T1" fmla="*/ 0 h 111"/>
                <a:gd name="T2" fmla="*/ 69 w 113"/>
                <a:gd name="T3" fmla="*/ 111 h 111"/>
                <a:gd name="T4" fmla="*/ 0 w 113"/>
                <a:gd name="T5" fmla="*/ 111 h 111"/>
                <a:gd name="T6" fmla="*/ 45 w 113"/>
                <a:gd name="T7" fmla="*/ 0 h 111"/>
                <a:gd name="T8" fmla="*/ 113 w 113"/>
                <a:gd name="T9" fmla="*/ 0 h 111"/>
              </a:gdLst>
              <a:ahLst/>
              <a:cxnLst>
                <a:cxn ang="0">
                  <a:pos x="T0" y="T1"/>
                </a:cxn>
                <a:cxn ang="0">
                  <a:pos x="T2" y="T3"/>
                </a:cxn>
                <a:cxn ang="0">
                  <a:pos x="T4" y="T5"/>
                </a:cxn>
                <a:cxn ang="0">
                  <a:pos x="T6" y="T7"/>
                </a:cxn>
                <a:cxn ang="0">
                  <a:pos x="T8" y="T9"/>
                </a:cxn>
              </a:cxnLst>
              <a:rect l="0" t="0" r="r" b="b"/>
              <a:pathLst>
                <a:path w="113" h="111">
                  <a:moveTo>
                    <a:pt x="113" y="0"/>
                  </a:moveTo>
                  <a:lnTo>
                    <a:pt x="69" y="111"/>
                  </a:lnTo>
                  <a:lnTo>
                    <a:pt x="0" y="111"/>
                  </a:lnTo>
                  <a:lnTo>
                    <a:pt x="45" y="0"/>
                  </a:lnTo>
                  <a:lnTo>
                    <a:pt x="1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6" name="Freeform 10"/>
            <p:cNvSpPr>
              <a:spLocks/>
            </p:cNvSpPr>
            <p:nvPr/>
          </p:nvSpPr>
          <p:spPr bwMode="auto">
            <a:xfrm>
              <a:off x="-14324013" y="-90487"/>
              <a:ext cx="179388" cy="176213"/>
            </a:xfrm>
            <a:custGeom>
              <a:avLst/>
              <a:gdLst>
                <a:gd name="T0" fmla="*/ 113 w 113"/>
                <a:gd name="T1" fmla="*/ 0 h 111"/>
                <a:gd name="T2" fmla="*/ 69 w 113"/>
                <a:gd name="T3" fmla="*/ 111 h 111"/>
                <a:gd name="T4" fmla="*/ 0 w 113"/>
                <a:gd name="T5" fmla="*/ 111 h 111"/>
                <a:gd name="T6" fmla="*/ 47 w 113"/>
                <a:gd name="T7" fmla="*/ 0 h 111"/>
                <a:gd name="T8" fmla="*/ 113 w 113"/>
                <a:gd name="T9" fmla="*/ 0 h 111"/>
              </a:gdLst>
              <a:ahLst/>
              <a:cxnLst>
                <a:cxn ang="0">
                  <a:pos x="T0" y="T1"/>
                </a:cxn>
                <a:cxn ang="0">
                  <a:pos x="T2" y="T3"/>
                </a:cxn>
                <a:cxn ang="0">
                  <a:pos x="T4" y="T5"/>
                </a:cxn>
                <a:cxn ang="0">
                  <a:pos x="T6" y="T7"/>
                </a:cxn>
                <a:cxn ang="0">
                  <a:pos x="T8" y="T9"/>
                </a:cxn>
              </a:cxnLst>
              <a:rect l="0" t="0" r="r" b="b"/>
              <a:pathLst>
                <a:path w="113" h="111">
                  <a:moveTo>
                    <a:pt x="113" y="0"/>
                  </a:moveTo>
                  <a:lnTo>
                    <a:pt x="69" y="111"/>
                  </a:lnTo>
                  <a:lnTo>
                    <a:pt x="0" y="111"/>
                  </a:lnTo>
                  <a:lnTo>
                    <a:pt x="47" y="0"/>
                  </a:lnTo>
                  <a:lnTo>
                    <a:pt x="1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7" name="Freeform 11"/>
            <p:cNvSpPr>
              <a:spLocks/>
            </p:cNvSpPr>
            <p:nvPr/>
          </p:nvSpPr>
          <p:spPr bwMode="auto">
            <a:xfrm>
              <a:off x="-14093825" y="-90487"/>
              <a:ext cx="182563" cy="176213"/>
            </a:xfrm>
            <a:custGeom>
              <a:avLst/>
              <a:gdLst>
                <a:gd name="T0" fmla="*/ 115 w 115"/>
                <a:gd name="T1" fmla="*/ 0 h 111"/>
                <a:gd name="T2" fmla="*/ 68 w 115"/>
                <a:gd name="T3" fmla="*/ 111 h 111"/>
                <a:gd name="T4" fmla="*/ 0 w 115"/>
                <a:gd name="T5" fmla="*/ 111 h 111"/>
                <a:gd name="T6" fmla="*/ 46 w 115"/>
                <a:gd name="T7" fmla="*/ 0 h 111"/>
                <a:gd name="T8" fmla="*/ 115 w 115"/>
                <a:gd name="T9" fmla="*/ 0 h 111"/>
              </a:gdLst>
              <a:ahLst/>
              <a:cxnLst>
                <a:cxn ang="0">
                  <a:pos x="T0" y="T1"/>
                </a:cxn>
                <a:cxn ang="0">
                  <a:pos x="T2" y="T3"/>
                </a:cxn>
                <a:cxn ang="0">
                  <a:pos x="T4" y="T5"/>
                </a:cxn>
                <a:cxn ang="0">
                  <a:pos x="T6" y="T7"/>
                </a:cxn>
                <a:cxn ang="0">
                  <a:pos x="T8" y="T9"/>
                </a:cxn>
              </a:cxnLst>
              <a:rect l="0" t="0" r="r" b="b"/>
              <a:pathLst>
                <a:path w="115" h="111">
                  <a:moveTo>
                    <a:pt x="115" y="0"/>
                  </a:moveTo>
                  <a:lnTo>
                    <a:pt x="68" y="111"/>
                  </a:lnTo>
                  <a:lnTo>
                    <a:pt x="0" y="111"/>
                  </a:lnTo>
                  <a:lnTo>
                    <a:pt x="46" y="0"/>
                  </a:lnTo>
                  <a:lnTo>
                    <a:pt x="1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8" name="Freeform 12"/>
            <p:cNvSpPr>
              <a:spLocks/>
            </p:cNvSpPr>
            <p:nvPr/>
          </p:nvSpPr>
          <p:spPr bwMode="auto">
            <a:xfrm>
              <a:off x="-13860463" y="-90487"/>
              <a:ext cx="177800" cy="173038"/>
            </a:xfrm>
            <a:custGeom>
              <a:avLst/>
              <a:gdLst>
                <a:gd name="T0" fmla="*/ 112 w 112"/>
                <a:gd name="T1" fmla="*/ 0 h 109"/>
                <a:gd name="T2" fmla="*/ 68 w 112"/>
                <a:gd name="T3" fmla="*/ 109 h 109"/>
                <a:gd name="T4" fmla="*/ 0 w 112"/>
                <a:gd name="T5" fmla="*/ 109 h 109"/>
                <a:gd name="T6" fmla="*/ 44 w 112"/>
                <a:gd name="T7" fmla="*/ 0 h 109"/>
                <a:gd name="T8" fmla="*/ 112 w 112"/>
                <a:gd name="T9" fmla="*/ 0 h 109"/>
              </a:gdLst>
              <a:ahLst/>
              <a:cxnLst>
                <a:cxn ang="0">
                  <a:pos x="T0" y="T1"/>
                </a:cxn>
                <a:cxn ang="0">
                  <a:pos x="T2" y="T3"/>
                </a:cxn>
                <a:cxn ang="0">
                  <a:pos x="T4" y="T5"/>
                </a:cxn>
                <a:cxn ang="0">
                  <a:pos x="T6" y="T7"/>
                </a:cxn>
                <a:cxn ang="0">
                  <a:pos x="T8" y="T9"/>
                </a:cxn>
              </a:cxnLst>
              <a:rect l="0" t="0" r="r" b="b"/>
              <a:pathLst>
                <a:path w="112" h="109">
                  <a:moveTo>
                    <a:pt x="112" y="0"/>
                  </a:moveTo>
                  <a:lnTo>
                    <a:pt x="68" y="109"/>
                  </a:lnTo>
                  <a:lnTo>
                    <a:pt x="0" y="109"/>
                  </a:lnTo>
                  <a:lnTo>
                    <a:pt x="44" y="0"/>
                  </a:lnTo>
                  <a:lnTo>
                    <a:pt x="1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49" name="Freeform 13"/>
            <p:cNvSpPr>
              <a:spLocks/>
            </p:cNvSpPr>
            <p:nvPr/>
          </p:nvSpPr>
          <p:spPr bwMode="auto">
            <a:xfrm>
              <a:off x="-13630275" y="-90487"/>
              <a:ext cx="92075" cy="176213"/>
            </a:xfrm>
            <a:custGeom>
              <a:avLst/>
              <a:gdLst>
                <a:gd name="T0" fmla="*/ 58 w 58"/>
                <a:gd name="T1" fmla="*/ 111 h 111"/>
                <a:gd name="T2" fmla="*/ 0 w 58"/>
                <a:gd name="T3" fmla="*/ 111 h 111"/>
                <a:gd name="T4" fmla="*/ 44 w 58"/>
                <a:gd name="T5" fmla="*/ 0 h 111"/>
                <a:gd name="T6" fmla="*/ 58 w 58"/>
                <a:gd name="T7" fmla="*/ 0 h 111"/>
                <a:gd name="T8" fmla="*/ 58 w 58"/>
                <a:gd name="T9" fmla="*/ 111 h 111"/>
              </a:gdLst>
              <a:ahLst/>
              <a:cxnLst>
                <a:cxn ang="0">
                  <a:pos x="T0" y="T1"/>
                </a:cxn>
                <a:cxn ang="0">
                  <a:pos x="T2" y="T3"/>
                </a:cxn>
                <a:cxn ang="0">
                  <a:pos x="T4" y="T5"/>
                </a:cxn>
                <a:cxn ang="0">
                  <a:pos x="T6" y="T7"/>
                </a:cxn>
                <a:cxn ang="0">
                  <a:pos x="T8" y="T9"/>
                </a:cxn>
              </a:cxnLst>
              <a:rect l="0" t="0" r="r" b="b"/>
              <a:pathLst>
                <a:path w="58" h="111">
                  <a:moveTo>
                    <a:pt x="58" y="111"/>
                  </a:moveTo>
                  <a:lnTo>
                    <a:pt x="0" y="111"/>
                  </a:lnTo>
                  <a:lnTo>
                    <a:pt x="44" y="0"/>
                  </a:lnTo>
                  <a:lnTo>
                    <a:pt x="58" y="0"/>
                  </a:lnTo>
                  <a:lnTo>
                    <a:pt x="58"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0" name="Freeform 14"/>
            <p:cNvSpPr>
              <a:spLocks/>
            </p:cNvSpPr>
            <p:nvPr/>
          </p:nvSpPr>
          <p:spPr bwMode="auto">
            <a:xfrm>
              <a:off x="-14927263" y="-90487"/>
              <a:ext cx="93663" cy="176213"/>
            </a:xfrm>
            <a:custGeom>
              <a:avLst/>
              <a:gdLst>
                <a:gd name="T0" fmla="*/ 0 w 59"/>
                <a:gd name="T1" fmla="*/ 0 h 111"/>
                <a:gd name="T2" fmla="*/ 59 w 59"/>
                <a:gd name="T3" fmla="*/ 0 h 111"/>
                <a:gd name="T4" fmla="*/ 14 w 59"/>
                <a:gd name="T5" fmla="*/ 111 h 111"/>
                <a:gd name="T6" fmla="*/ 0 w 59"/>
                <a:gd name="T7" fmla="*/ 111 h 111"/>
                <a:gd name="T8" fmla="*/ 0 w 59"/>
                <a:gd name="T9" fmla="*/ 0 h 111"/>
              </a:gdLst>
              <a:ahLst/>
              <a:cxnLst>
                <a:cxn ang="0">
                  <a:pos x="T0" y="T1"/>
                </a:cxn>
                <a:cxn ang="0">
                  <a:pos x="T2" y="T3"/>
                </a:cxn>
                <a:cxn ang="0">
                  <a:pos x="T4" y="T5"/>
                </a:cxn>
                <a:cxn ang="0">
                  <a:pos x="T6" y="T7"/>
                </a:cxn>
                <a:cxn ang="0">
                  <a:pos x="T8" y="T9"/>
                </a:cxn>
              </a:cxnLst>
              <a:rect l="0" t="0" r="r" b="b"/>
              <a:pathLst>
                <a:path w="59" h="111">
                  <a:moveTo>
                    <a:pt x="0" y="0"/>
                  </a:moveTo>
                  <a:lnTo>
                    <a:pt x="59" y="0"/>
                  </a:lnTo>
                  <a:lnTo>
                    <a:pt x="14" y="111"/>
                  </a:lnTo>
                  <a:lnTo>
                    <a:pt x="0" y="11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1" name="Freeform 15"/>
            <p:cNvSpPr>
              <a:spLocks noEditPoints="1"/>
            </p:cNvSpPr>
            <p:nvPr/>
          </p:nvSpPr>
          <p:spPr bwMode="auto">
            <a:xfrm>
              <a:off x="-14965363" y="-511175"/>
              <a:ext cx="1423988" cy="423863"/>
            </a:xfrm>
            <a:custGeom>
              <a:avLst/>
              <a:gdLst>
                <a:gd name="T0" fmla="*/ 0 w 897"/>
                <a:gd name="T1" fmla="*/ 138 h 267"/>
                <a:gd name="T2" fmla="*/ 20 w 897"/>
                <a:gd name="T3" fmla="*/ 267 h 267"/>
                <a:gd name="T4" fmla="*/ 897 w 897"/>
                <a:gd name="T5" fmla="*/ 130 h 267"/>
                <a:gd name="T6" fmla="*/ 877 w 897"/>
                <a:gd name="T7" fmla="*/ 0 h 267"/>
                <a:gd name="T8" fmla="*/ 0 w 897"/>
                <a:gd name="T9" fmla="*/ 138 h 267"/>
                <a:gd name="T10" fmla="*/ 873 w 897"/>
                <a:gd name="T11" fmla="*/ 116 h 267"/>
                <a:gd name="T12" fmla="*/ 38 w 897"/>
                <a:gd name="T13" fmla="*/ 246 h 267"/>
                <a:gd name="T14" fmla="*/ 24 w 897"/>
                <a:gd name="T15" fmla="*/ 153 h 267"/>
                <a:gd name="T16" fmla="*/ 859 w 897"/>
                <a:gd name="T17" fmla="*/ 22 h 267"/>
                <a:gd name="T18" fmla="*/ 873 w 897"/>
                <a:gd name="T19" fmla="*/ 11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7" h="267">
                  <a:moveTo>
                    <a:pt x="0" y="138"/>
                  </a:moveTo>
                  <a:lnTo>
                    <a:pt x="20" y="267"/>
                  </a:lnTo>
                  <a:lnTo>
                    <a:pt x="897" y="130"/>
                  </a:lnTo>
                  <a:lnTo>
                    <a:pt x="877" y="0"/>
                  </a:lnTo>
                  <a:lnTo>
                    <a:pt x="0" y="138"/>
                  </a:lnTo>
                  <a:close/>
                  <a:moveTo>
                    <a:pt x="873" y="116"/>
                  </a:moveTo>
                  <a:lnTo>
                    <a:pt x="38" y="246"/>
                  </a:lnTo>
                  <a:lnTo>
                    <a:pt x="24" y="153"/>
                  </a:lnTo>
                  <a:lnTo>
                    <a:pt x="859" y="22"/>
                  </a:lnTo>
                  <a:lnTo>
                    <a:pt x="873"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2" name="Freeform 16"/>
            <p:cNvSpPr>
              <a:spLocks/>
            </p:cNvSpPr>
            <p:nvPr/>
          </p:nvSpPr>
          <p:spPr bwMode="auto">
            <a:xfrm>
              <a:off x="-13898563" y="-458787"/>
              <a:ext cx="203200" cy="180975"/>
            </a:xfrm>
            <a:custGeom>
              <a:avLst/>
              <a:gdLst>
                <a:gd name="T0" fmla="*/ 0 w 128"/>
                <a:gd name="T1" fmla="*/ 10 h 114"/>
                <a:gd name="T2" fmla="*/ 60 w 128"/>
                <a:gd name="T3" fmla="*/ 114 h 114"/>
                <a:gd name="T4" fmla="*/ 128 w 128"/>
                <a:gd name="T5" fmla="*/ 103 h 114"/>
                <a:gd name="T6" fmla="*/ 66 w 128"/>
                <a:gd name="T7" fmla="*/ 0 h 114"/>
                <a:gd name="T8" fmla="*/ 0 w 128"/>
                <a:gd name="T9" fmla="*/ 10 h 114"/>
              </a:gdLst>
              <a:ahLst/>
              <a:cxnLst>
                <a:cxn ang="0">
                  <a:pos x="T0" y="T1"/>
                </a:cxn>
                <a:cxn ang="0">
                  <a:pos x="T2" y="T3"/>
                </a:cxn>
                <a:cxn ang="0">
                  <a:pos x="T4" y="T5"/>
                </a:cxn>
                <a:cxn ang="0">
                  <a:pos x="T6" y="T7"/>
                </a:cxn>
                <a:cxn ang="0">
                  <a:pos x="T8" y="T9"/>
                </a:cxn>
              </a:cxnLst>
              <a:rect l="0" t="0" r="r" b="b"/>
              <a:pathLst>
                <a:path w="128" h="114">
                  <a:moveTo>
                    <a:pt x="0" y="10"/>
                  </a:moveTo>
                  <a:lnTo>
                    <a:pt x="60" y="114"/>
                  </a:lnTo>
                  <a:lnTo>
                    <a:pt x="128" y="103"/>
                  </a:lnTo>
                  <a:lnTo>
                    <a:pt x="66"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3" name="Freeform 17"/>
            <p:cNvSpPr>
              <a:spLocks/>
            </p:cNvSpPr>
            <p:nvPr/>
          </p:nvSpPr>
          <p:spPr bwMode="auto">
            <a:xfrm>
              <a:off x="-14128750" y="-423862"/>
              <a:ext cx="204788" cy="180975"/>
            </a:xfrm>
            <a:custGeom>
              <a:avLst/>
              <a:gdLst>
                <a:gd name="T0" fmla="*/ 0 w 129"/>
                <a:gd name="T1" fmla="*/ 10 h 114"/>
                <a:gd name="T2" fmla="*/ 62 w 129"/>
                <a:gd name="T3" fmla="*/ 114 h 114"/>
                <a:gd name="T4" fmla="*/ 129 w 129"/>
                <a:gd name="T5" fmla="*/ 104 h 114"/>
                <a:gd name="T6" fmla="*/ 68 w 129"/>
                <a:gd name="T7" fmla="*/ 0 h 114"/>
                <a:gd name="T8" fmla="*/ 0 w 129"/>
                <a:gd name="T9" fmla="*/ 10 h 114"/>
              </a:gdLst>
              <a:ahLst/>
              <a:cxnLst>
                <a:cxn ang="0">
                  <a:pos x="T0" y="T1"/>
                </a:cxn>
                <a:cxn ang="0">
                  <a:pos x="T2" y="T3"/>
                </a:cxn>
                <a:cxn ang="0">
                  <a:pos x="T4" y="T5"/>
                </a:cxn>
                <a:cxn ang="0">
                  <a:pos x="T6" y="T7"/>
                </a:cxn>
                <a:cxn ang="0">
                  <a:pos x="T8" y="T9"/>
                </a:cxn>
              </a:cxnLst>
              <a:rect l="0" t="0" r="r" b="b"/>
              <a:pathLst>
                <a:path w="129" h="114">
                  <a:moveTo>
                    <a:pt x="0" y="10"/>
                  </a:moveTo>
                  <a:lnTo>
                    <a:pt x="62" y="114"/>
                  </a:lnTo>
                  <a:lnTo>
                    <a:pt x="129" y="104"/>
                  </a:lnTo>
                  <a:lnTo>
                    <a:pt x="68"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4" name="Freeform 18"/>
            <p:cNvSpPr>
              <a:spLocks/>
            </p:cNvSpPr>
            <p:nvPr/>
          </p:nvSpPr>
          <p:spPr bwMode="auto">
            <a:xfrm>
              <a:off x="-14355763" y="-388937"/>
              <a:ext cx="204788" cy="180975"/>
            </a:xfrm>
            <a:custGeom>
              <a:avLst/>
              <a:gdLst>
                <a:gd name="T0" fmla="*/ 0 w 129"/>
                <a:gd name="T1" fmla="*/ 11 h 114"/>
                <a:gd name="T2" fmla="*/ 60 w 129"/>
                <a:gd name="T3" fmla="*/ 114 h 114"/>
                <a:gd name="T4" fmla="*/ 129 w 129"/>
                <a:gd name="T5" fmla="*/ 104 h 114"/>
                <a:gd name="T6" fmla="*/ 69 w 129"/>
                <a:gd name="T7" fmla="*/ 0 h 114"/>
                <a:gd name="T8" fmla="*/ 0 w 129"/>
                <a:gd name="T9" fmla="*/ 11 h 114"/>
              </a:gdLst>
              <a:ahLst/>
              <a:cxnLst>
                <a:cxn ang="0">
                  <a:pos x="T0" y="T1"/>
                </a:cxn>
                <a:cxn ang="0">
                  <a:pos x="T2" y="T3"/>
                </a:cxn>
                <a:cxn ang="0">
                  <a:pos x="T4" y="T5"/>
                </a:cxn>
                <a:cxn ang="0">
                  <a:pos x="T6" y="T7"/>
                </a:cxn>
                <a:cxn ang="0">
                  <a:pos x="T8" y="T9"/>
                </a:cxn>
              </a:cxnLst>
              <a:rect l="0" t="0" r="r" b="b"/>
              <a:pathLst>
                <a:path w="129" h="114">
                  <a:moveTo>
                    <a:pt x="0" y="11"/>
                  </a:moveTo>
                  <a:lnTo>
                    <a:pt x="60" y="114"/>
                  </a:lnTo>
                  <a:lnTo>
                    <a:pt x="129" y="104"/>
                  </a:lnTo>
                  <a:lnTo>
                    <a:pt x="69"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5" name="Freeform 19"/>
            <p:cNvSpPr>
              <a:spLocks/>
            </p:cNvSpPr>
            <p:nvPr/>
          </p:nvSpPr>
          <p:spPr bwMode="auto">
            <a:xfrm>
              <a:off x="-14582775" y="-352425"/>
              <a:ext cx="204788" cy="180975"/>
            </a:xfrm>
            <a:custGeom>
              <a:avLst/>
              <a:gdLst>
                <a:gd name="T0" fmla="*/ 0 w 129"/>
                <a:gd name="T1" fmla="*/ 10 h 114"/>
                <a:gd name="T2" fmla="*/ 61 w 129"/>
                <a:gd name="T3" fmla="*/ 114 h 114"/>
                <a:gd name="T4" fmla="*/ 129 w 129"/>
                <a:gd name="T5" fmla="*/ 104 h 114"/>
                <a:gd name="T6" fmla="*/ 67 w 129"/>
                <a:gd name="T7" fmla="*/ 0 h 114"/>
                <a:gd name="T8" fmla="*/ 0 w 129"/>
                <a:gd name="T9" fmla="*/ 10 h 114"/>
              </a:gdLst>
              <a:ahLst/>
              <a:cxnLst>
                <a:cxn ang="0">
                  <a:pos x="T0" y="T1"/>
                </a:cxn>
                <a:cxn ang="0">
                  <a:pos x="T2" y="T3"/>
                </a:cxn>
                <a:cxn ang="0">
                  <a:pos x="T4" y="T5"/>
                </a:cxn>
                <a:cxn ang="0">
                  <a:pos x="T6" y="T7"/>
                </a:cxn>
                <a:cxn ang="0">
                  <a:pos x="T8" y="T9"/>
                </a:cxn>
              </a:cxnLst>
              <a:rect l="0" t="0" r="r" b="b"/>
              <a:pathLst>
                <a:path w="129" h="114">
                  <a:moveTo>
                    <a:pt x="0" y="10"/>
                  </a:moveTo>
                  <a:lnTo>
                    <a:pt x="61" y="114"/>
                  </a:lnTo>
                  <a:lnTo>
                    <a:pt x="129" y="104"/>
                  </a:lnTo>
                  <a:lnTo>
                    <a:pt x="67"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6" name="Freeform 20"/>
            <p:cNvSpPr>
              <a:spLocks/>
            </p:cNvSpPr>
            <p:nvPr/>
          </p:nvSpPr>
          <p:spPr bwMode="auto">
            <a:xfrm>
              <a:off x="-14811375" y="-317500"/>
              <a:ext cx="203200" cy="177800"/>
            </a:xfrm>
            <a:custGeom>
              <a:avLst/>
              <a:gdLst>
                <a:gd name="T0" fmla="*/ 0 w 128"/>
                <a:gd name="T1" fmla="*/ 10 h 112"/>
                <a:gd name="T2" fmla="*/ 60 w 128"/>
                <a:gd name="T3" fmla="*/ 112 h 112"/>
                <a:gd name="T4" fmla="*/ 128 w 128"/>
                <a:gd name="T5" fmla="*/ 102 h 112"/>
                <a:gd name="T6" fmla="*/ 68 w 128"/>
                <a:gd name="T7" fmla="*/ 0 h 112"/>
                <a:gd name="T8" fmla="*/ 0 w 128"/>
                <a:gd name="T9" fmla="*/ 10 h 112"/>
              </a:gdLst>
              <a:ahLst/>
              <a:cxnLst>
                <a:cxn ang="0">
                  <a:pos x="T0" y="T1"/>
                </a:cxn>
                <a:cxn ang="0">
                  <a:pos x="T2" y="T3"/>
                </a:cxn>
                <a:cxn ang="0">
                  <a:pos x="T4" y="T5"/>
                </a:cxn>
                <a:cxn ang="0">
                  <a:pos x="T6" y="T7"/>
                </a:cxn>
                <a:cxn ang="0">
                  <a:pos x="T8" y="T9"/>
                </a:cxn>
              </a:cxnLst>
              <a:rect l="0" t="0" r="r" b="b"/>
              <a:pathLst>
                <a:path w="128" h="112">
                  <a:moveTo>
                    <a:pt x="0" y="10"/>
                  </a:moveTo>
                  <a:lnTo>
                    <a:pt x="60" y="112"/>
                  </a:lnTo>
                  <a:lnTo>
                    <a:pt x="128" y="102"/>
                  </a:lnTo>
                  <a:lnTo>
                    <a:pt x="68"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7" name="Freeform 21"/>
            <p:cNvSpPr>
              <a:spLocks/>
            </p:cNvSpPr>
            <p:nvPr/>
          </p:nvSpPr>
          <p:spPr bwMode="auto">
            <a:xfrm>
              <a:off x="-14952663" y="-282575"/>
              <a:ext cx="119063" cy="177800"/>
            </a:xfrm>
            <a:custGeom>
              <a:avLst/>
              <a:gdLst>
                <a:gd name="T0" fmla="*/ 16 w 75"/>
                <a:gd name="T1" fmla="*/ 112 h 112"/>
                <a:gd name="T2" fmla="*/ 75 w 75"/>
                <a:gd name="T3" fmla="*/ 104 h 112"/>
                <a:gd name="T4" fmla="*/ 14 w 75"/>
                <a:gd name="T5" fmla="*/ 0 h 112"/>
                <a:gd name="T6" fmla="*/ 0 w 75"/>
                <a:gd name="T7" fmla="*/ 3 h 112"/>
                <a:gd name="T8" fmla="*/ 16 w 75"/>
                <a:gd name="T9" fmla="*/ 112 h 112"/>
              </a:gdLst>
              <a:ahLst/>
              <a:cxnLst>
                <a:cxn ang="0">
                  <a:pos x="T0" y="T1"/>
                </a:cxn>
                <a:cxn ang="0">
                  <a:pos x="T2" y="T3"/>
                </a:cxn>
                <a:cxn ang="0">
                  <a:pos x="T4" y="T5"/>
                </a:cxn>
                <a:cxn ang="0">
                  <a:pos x="T6" y="T7"/>
                </a:cxn>
                <a:cxn ang="0">
                  <a:pos x="T8" y="T9"/>
                </a:cxn>
              </a:cxnLst>
              <a:rect l="0" t="0" r="r" b="b"/>
              <a:pathLst>
                <a:path w="75" h="112">
                  <a:moveTo>
                    <a:pt x="16" y="112"/>
                  </a:moveTo>
                  <a:lnTo>
                    <a:pt x="75" y="104"/>
                  </a:lnTo>
                  <a:lnTo>
                    <a:pt x="14" y="0"/>
                  </a:lnTo>
                  <a:lnTo>
                    <a:pt x="0" y="3"/>
                  </a:lnTo>
                  <a:lnTo>
                    <a:pt x="16"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58" name="Freeform 22"/>
            <p:cNvSpPr>
              <a:spLocks/>
            </p:cNvSpPr>
            <p:nvPr/>
          </p:nvSpPr>
          <p:spPr bwMode="auto">
            <a:xfrm>
              <a:off x="-13673138" y="-492125"/>
              <a:ext cx="119063" cy="177800"/>
            </a:xfrm>
            <a:custGeom>
              <a:avLst/>
              <a:gdLst>
                <a:gd name="T0" fmla="*/ 59 w 75"/>
                <a:gd name="T1" fmla="*/ 0 h 112"/>
                <a:gd name="T2" fmla="*/ 0 w 75"/>
                <a:gd name="T3" fmla="*/ 8 h 112"/>
                <a:gd name="T4" fmla="*/ 61 w 75"/>
                <a:gd name="T5" fmla="*/ 112 h 112"/>
                <a:gd name="T6" fmla="*/ 75 w 75"/>
                <a:gd name="T7" fmla="*/ 110 h 112"/>
                <a:gd name="T8" fmla="*/ 59 w 75"/>
                <a:gd name="T9" fmla="*/ 0 h 112"/>
              </a:gdLst>
              <a:ahLst/>
              <a:cxnLst>
                <a:cxn ang="0">
                  <a:pos x="T0" y="T1"/>
                </a:cxn>
                <a:cxn ang="0">
                  <a:pos x="T2" y="T3"/>
                </a:cxn>
                <a:cxn ang="0">
                  <a:pos x="T4" y="T5"/>
                </a:cxn>
                <a:cxn ang="0">
                  <a:pos x="T6" y="T7"/>
                </a:cxn>
                <a:cxn ang="0">
                  <a:pos x="T8" y="T9"/>
                </a:cxn>
              </a:cxnLst>
              <a:rect l="0" t="0" r="r" b="b"/>
              <a:pathLst>
                <a:path w="75" h="112">
                  <a:moveTo>
                    <a:pt x="59" y="0"/>
                  </a:moveTo>
                  <a:lnTo>
                    <a:pt x="0" y="8"/>
                  </a:lnTo>
                  <a:lnTo>
                    <a:pt x="61" y="112"/>
                  </a:lnTo>
                  <a:lnTo>
                    <a:pt x="75" y="110"/>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sp>
        <p:nvSpPr>
          <p:cNvPr id="18" name="Oval 17"/>
          <p:cNvSpPr/>
          <p:nvPr/>
        </p:nvSpPr>
        <p:spPr>
          <a:xfrm>
            <a:off x="2924435" y="1882530"/>
            <a:ext cx="1044000" cy="1044000"/>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59" name="Group 58"/>
          <p:cNvGrpSpPr/>
          <p:nvPr/>
        </p:nvGrpSpPr>
        <p:grpSpPr>
          <a:xfrm>
            <a:off x="3162880" y="2191149"/>
            <a:ext cx="587370" cy="436462"/>
            <a:chOff x="-12726988" y="-207962"/>
            <a:chExt cx="1662113" cy="1235075"/>
          </a:xfrm>
          <a:solidFill>
            <a:schemeClr val="bg1"/>
          </a:solidFill>
        </p:grpSpPr>
        <p:sp>
          <p:nvSpPr>
            <p:cNvPr id="60" name="Freeform 23"/>
            <p:cNvSpPr>
              <a:spLocks/>
            </p:cNvSpPr>
            <p:nvPr/>
          </p:nvSpPr>
          <p:spPr bwMode="auto">
            <a:xfrm>
              <a:off x="-12726988" y="22225"/>
              <a:ext cx="1662113" cy="1004888"/>
            </a:xfrm>
            <a:custGeom>
              <a:avLst/>
              <a:gdLst>
                <a:gd name="T0" fmla="*/ 505 w 521"/>
                <a:gd name="T1" fmla="*/ 39 h 311"/>
                <a:gd name="T2" fmla="*/ 239 w 521"/>
                <a:gd name="T3" fmla="*/ 39 h 311"/>
                <a:gd name="T4" fmla="*/ 239 w 521"/>
                <a:gd name="T5" fmla="*/ 16 h 311"/>
                <a:gd name="T6" fmla="*/ 223 w 521"/>
                <a:gd name="T7" fmla="*/ 0 h 311"/>
                <a:gd name="T8" fmla="*/ 17 w 521"/>
                <a:gd name="T9" fmla="*/ 0 h 311"/>
                <a:gd name="T10" fmla="*/ 0 w 521"/>
                <a:gd name="T11" fmla="*/ 16 h 311"/>
                <a:gd name="T12" fmla="*/ 45 w 521"/>
                <a:gd name="T13" fmla="*/ 295 h 311"/>
                <a:gd name="T14" fmla="*/ 62 w 521"/>
                <a:gd name="T15" fmla="*/ 311 h 311"/>
                <a:gd name="T16" fmla="*/ 460 w 521"/>
                <a:gd name="T17" fmla="*/ 311 h 311"/>
                <a:gd name="T18" fmla="*/ 476 w 521"/>
                <a:gd name="T19" fmla="*/ 295 h 311"/>
                <a:gd name="T20" fmla="*/ 521 w 521"/>
                <a:gd name="T21" fmla="*/ 55 h 311"/>
                <a:gd name="T22" fmla="*/ 505 w 521"/>
                <a:gd name="T23" fmla="*/ 39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1" h="311">
                  <a:moveTo>
                    <a:pt x="505" y="39"/>
                  </a:moveTo>
                  <a:cubicBezTo>
                    <a:pt x="239" y="39"/>
                    <a:pt x="239" y="39"/>
                    <a:pt x="239" y="39"/>
                  </a:cubicBezTo>
                  <a:cubicBezTo>
                    <a:pt x="239" y="16"/>
                    <a:pt x="239" y="16"/>
                    <a:pt x="239" y="16"/>
                  </a:cubicBezTo>
                  <a:cubicBezTo>
                    <a:pt x="239" y="7"/>
                    <a:pt x="232" y="0"/>
                    <a:pt x="223" y="0"/>
                  </a:cubicBezTo>
                  <a:cubicBezTo>
                    <a:pt x="17" y="0"/>
                    <a:pt x="17" y="0"/>
                    <a:pt x="17" y="0"/>
                  </a:cubicBezTo>
                  <a:cubicBezTo>
                    <a:pt x="8" y="0"/>
                    <a:pt x="0" y="7"/>
                    <a:pt x="0" y="16"/>
                  </a:cubicBezTo>
                  <a:cubicBezTo>
                    <a:pt x="45" y="295"/>
                    <a:pt x="45" y="295"/>
                    <a:pt x="45" y="295"/>
                  </a:cubicBezTo>
                  <a:cubicBezTo>
                    <a:pt x="45" y="304"/>
                    <a:pt x="53" y="311"/>
                    <a:pt x="62" y="311"/>
                  </a:cubicBezTo>
                  <a:cubicBezTo>
                    <a:pt x="460" y="311"/>
                    <a:pt x="460" y="311"/>
                    <a:pt x="460" y="311"/>
                  </a:cubicBezTo>
                  <a:cubicBezTo>
                    <a:pt x="469" y="311"/>
                    <a:pt x="476" y="304"/>
                    <a:pt x="476" y="295"/>
                  </a:cubicBezTo>
                  <a:cubicBezTo>
                    <a:pt x="521" y="55"/>
                    <a:pt x="521" y="55"/>
                    <a:pt x="521" y="55"/>
                  </a:cubicBezTo>
                  <a:cubicBezTo>
                    <a:pt x="521" y="46"/>
                    <a:pt x="514" y="39"/>
                    <a:pt x="50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61" name="Freeform 24"/>
            <p:cNvSpPr>
              <a:spLocks/>
            </p:cNvSpPr>
            <p:nvPr/>
          </p:nvSpPr>
          <p:spPr bwMode="auto">
            <a:xfrm>
              <a:off x="-12580938" y="-207962"/>
              <a:ext cx="1395413" cy="327025"/>
            </a:xfrm>
            <a:custGeom>
              <a:avLst/>
              <a:gdLst>
                <a:gd name="T0" fmla="*/ 177 w 437"/>
                <a:gd name="T1" fmla="*/ 62 h 101"/>
                <a:gd name="T2" fmla="*/ 202 w 437"/>
                <a:gd name="T3" fmla="*/ 87 h 101"/>
                <a:gd name="T4" fmla="*/ 202 w 437"/>
                <a:gd name="T5" fmla="*/ 101 h 101"/>
                <a:gd name="T6" fmla="*/ 437 w 437"/>
                <a:gd name="T7" fmla="*/ 101 h 101"/>
                <a:gd name="T8" fmla="*/ 437 w 437"/>
                <a:gd name="T9" fmla="*/ 57 h 101"/>
                <a:gd name="T10" fmla="*/ 420 w 437"/>
                <a:gd name="T11" fmla="*/ 40 h 101"/>
                <a:gd name="T12" fmla="*/ 197 w 437"/>
                <a:gd name="T13" fmla="*/ 40 h 101"/>
                <a:gd name="T14" fmla="*/ 197 w 437"/>
                <a:gd name="T15" fmla="*/ 17 h 101"/>
                <a:gd name="T16" fmla="*/ 180 w 437"/>
                <a:gd name="T17" fmla="*/ 0 h 101"/>
                <a:gd name="T18" fmla="*/ 17 w 437"/>
                <a:gd name="T19" fmla="*/ 0 h 101"/>
                <a:gd name="T20" fmla="*/ 0 w 437"/>
                <a:gd name="T21" fmla="*/ 17 h 101"/>
                <a:gd name="T22" fmla="*/ 0 w 437"/>
                <a:gd name="T23" fmla="*/ 62 h 101"/>
                <a:gd name="T24" fmla="*/ 177 w 437"/>
                <a:gd name="T25"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7" h="101">
                  <a:moveTo>
                    <a:pt x="177" y="62"/>
                  </a:moveTo>
                  <a:cubicBezTo>
                    <a:pt x="191" y="62"/>
                    <a:pt x="202" y="73"/>
                    <a:pt x="202" y="87"/>
                  </a:cubicBezTo>
                  <a:cubicBezTo>
                    <a:pt x="202" y="101"/>
                    <a:pt x="202" y="101"/>
                    <a:pt x="202" y="101"/>
                  </a:cubicBezTo>
                  <a:cubicBezTo>
                    <a:pt x="437" y="101"/>
                    <a:pt x="437" y="101"/>
                    <a:pt x="437" y="101"/>
                  </a:cubicBezTo>
                  <a:cubicBezTo>
                    <a:pt x="437" y="57"/>
                    <a:pt x="437" y="57"/>
                    <a:pt x="437" y="57"/>
                  </a:cubicBezTo>
                  <a:cubicBezTo>
                    <a:pt x="437" y="47"/>
                    <a:pt x="430" y="40"/>
                    <a:pt x="420" y="40"/>
                  </a:cubicBezTo>
                  <a:cubicBezTo>
                    <a:pt x="197" y="40"/>
                    <a:pt x="197" y="40"/>
                    <a:pt x="197" y="40"/>
                  </a:cubicBezTo>
                  <a:cubicBezTo>
                    <a:pt x="197" y="17"/>
                    <a:pt x="197" y="17"/>
                    <a:pt x="197" y="17"/>
                  </a:cubicBezTo>
                  <a:cubicBezTo>
                    <a:pt x="197" y="8"/>
                    <a:pt x="189" y="0"/>
                    <a:pt x="180" y="0"/>
                  </a:cubicBezTo>
                  <a:cubicBezTo>
                    <a:pt x="17" y="0"/>
                    <a:pt x="17" y="0"/>
                    <a:pt x="17" y="0"/>
                  </a:cubicBezTo>
                  <a:cubicBezTo>
                    <a:pt x="7" y="0"/>
                    <a:pt x="0" y="8"/>
                    <a:pt x="0" y="17"/>
                  </a:cubicBezTo>
                  <a:cubicBezTo>
                    <a:pt x="0" y="62"/>
                    <a:pt x="0" y="62"/>
                    <a:pt x="0" y="62"/>
                  </a:cubicBezTo>
                  <a:lnTo>
                    <a:pt x="17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sp>
        <p:nvSpPr>
          <p:cNvPr id="13" name="Oval 12"/>
          <p:cNvSpPr/>
          <p:nvPr/>
        </p:nvSpPr>
        <p:spPr>
          <a:xfrm>
            <a:off x="4962500" y="4187994"/>
            <a:ext cx="1044000" cy="1044000"/>
          </a:xfrm>
          <a:prstGeom prst="ellipse">
            <a:avLst/>
          </a:prstGeom>
          <a:solidFill>
            <a:schemeClr val="accent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62" name="Group 61"/>
          <p:cNvGrpSpPr/>
          <p:nvPr/>
        </p:nvGrpSpPr>
        <p:grpSpPr>
          <a:xfrm>
            <a:off x="5229099" y="4421081"/>
            <a:ext cx="525654" cy="577826"/>
            <a:chOff x="-12726988" y="1555750"/>
            <a:chExt cx="1487488" cy="1635126"/>
          </a:xfrm>
          <a:solidFill>
            <a:schemeClr val="bg1"/>
          </a:solidFill>
        </p:grpSpPr>
        <p:sp>
          <p:nvSpPr>
            <p:cNvPr id="63" name="Freeform 35"/>
            <p:cNvSpPr>
              <a:spLocks noEditPoints="1"/>
            </p:cNvSpPr>
            <p:nvPr/>
          </p:nvSpPr>
          <p:spPr bwMode="auto">
            <a:xfrm>
              <a:off x="-12666663" y="1782763"/>
              <a:ext cx="1366838" cy="1382713"/>
            </a:xfrm>
            <a:custGeom>
              <a:avLst/>
              <a:gdLst>
                <a:gd name="T0" fmla="*/ 214 w 428"/>
                <a:gd name="T1" fmla="*/ 40 h 428"/>
                <a:gd name="T2" fmla="*/ 388 w 428"/>
                <a:gd name="T3" fmla="*/ 214 h 428"/>
                <a:gd name="T4" fmla="*/ 214 w 428"/>
                <a:gd name="T5" fmla="*/ 388 h 428"/>
                <a:gd name="T6" fmla="*/ 40 w 428"/>
                <a:gd name="T7" fmla="*/ 214 h 428"/>
                <a:gd name="T8" fmla="*/ 214 w 428"/>
                <a:gd name="T9" fmla="*/ 40 h 428"/>
                <a:gd name="T10" fmla="*/ 214 w 428"/>
                <a:gd name="T11" fmla="*/ 0 h 428"/>
                <a:gd name="T12" fmla="*/ 0 w 428"/>
                <a:gd name="T13" fmla="*/ 214 h 428"/>
                <a:gd name="T14" fmla="*/ 214 w 428"/>
                <a:gd name="T15" fmla="*/ 428 h 428"/>
                <a:gd name="T16" fmla="*/ 428 w 428"/>
                <a:gd name="T17" fmla="*/ 214 h 428"/>
                <a:gd name="T18" fmla="*/ 214 w 428"/>
                <a:gd name="T19"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8" h="428">
                  <a:moveTo>
                    <a:pt x="214" y="40"/>
                  </a:moveTo>
                  <a:cubicBezTo>
                    <a:pt x="310" y="40"/>
                    <a:pt x="388" y="118"/>
                    <a:pt x="388" y="214"/>
                  </a:cubicBezTo>
                  <a:cubicBezTo>
                    <a:pt x="388" y="310"/>
                    <a:pt x="310" y="388"/>
                    <a:pt x="214" y="388"/>
                  </a:cubicBezTo>
                  <a:cubicBezTo>
                    <a:pt x="118" y="388"/>
                    <a:pt x="40" y="310"/>
                    <a:pt x="40" y="214"/>
                  </a:cubicBezTo>
                  <a:cubicBezTo>
                    <a:pt x="40" y="118"/>
                    <a:pt x="118" y="40"/>
                    <a:pt x="214" y="40"/>
                  </a:cubicBezTo>
                  <a:moveTo>
                    <a:pt x="214" y="0"/>
                  </a:moveTo>
                  <a:cubicBezTo>
                    <a:pt x="96" y="0"/>
                    <a:pt x="0" y="96"/>
                    <a:pt x="0" y="214"/>
                  </a:cubicBezTo>
                  <a:cubicBezTo>
                    <a:pt x="0" y="332"/>
                    <a:pt x="96" y="428"/>
                    <a:pt x="214" y="428"/>
                  </a:cubicBezTo>
                  <a:cubicBezTo>
                    <a:pt x="332" y="428"/>
                    <a:pt x="428" y="332"/>
                    <a:pt x="428" y="214"/>
                  </a:cubicBezTo>
                  <a:cubicBezTo>
                    <a:pt x="428" y="96"/>
                    <a:pt x="332" y="0"/>
                    <a:pt x="2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64" name="Freeform 36"/>
            <p:cNvSpPr>
              <a:spLocks/>
            </p:cNvSpPr>
            <p:nvPr/>
          </p:nvSpPr>
          <p:spPr bwMode="auto">
            <a:xfrm>
              <a:off x="-12015788" y="1801813"/>
              <a:ext cx="63500" cy="193675"/>
            </a:xfrm>
            <a:custGeom>
              <a:avLst/>
              <a:gdLst>
                <a:gd name="T0" fmla="*/ 20 w 20"/>
                <a:gd name="T1" fmla="*/ 51 h 60"/>
                <a:gd name="T2" fmla="*/ 11 w 20"/>
                <a:gd name="T3" fmla="*/ 60 h 60"/>
                <a:gd name="T4" fmla="*/ 9 w 20"/>
                <a:gd name="T5" fmla="*/ 60 h 60"/>
                <a:gd name="T6" fmla="*/ 0 w 20"/>
                <a:gd name="T7" fmla="*/ 51 h 60"/>
                <a:gd name="T8" fmla="*/ 0 w 20"/>
                <a:gd name="T9" fmla="*/ 9 h 60"/>
                <a:gd name="T10" fmla="*/ 9 w 20"/>
                <a:gd name="T11" fmla="*/ 0 h 60"/>
                <a:gd name="T12" fmla="*/ 11 w 20"/>
                <a:gd name="T13" fmla="*/ 0 h 60"/>
                <a:gd name="T14" fmla="*/ 20 w 20"/>
                <a:gd name="T15" fmla="*/ 9 h 60"/>
                <a:gd name="T16" fmla="*/ 20 w 20"/>
                <a:gd name="T17"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60">
                  <a:moveTo>
                    <a:pt x="20" y="51"/>
                  </a:moveTo>
                  <a:cubicBezTo>
                    <a:pt x="20" y="56"/>
                    <a:pt x="16" y="60"/>
                    <a:pt x="11" y="60"/>
                  </a:cubicBezTo>
                  <a:cubicBezTo>
                    <a:pt x="9" y="60"/>
                    <a:pt x="9" y="60"/>
                    <a:pt x="9" y="60"/>
                  </a:cubicBezTo>
                  <a:cubicBezTo>
                    <a:pt x="4" y="60"/>
                    <a:pt x="0" y="56"/>
                    <a:pt x="0" y="51"/>
                  </a:cubicBezTo>
                  <a:cubicBezTo>
                    <a:pt x="0" y="9"/>
                    <a:pt x="0" y="9"/>
                    <a:pt x="0" y="9"/>
                  </a:cubicBezTo>
                  <a:cubicBezTo>
                    <a:pt x="0" y="4"/>
                    <a:pt x="4" y="0"/>
                    <a:pt x="9" y="0"/>
                  </a:cubicBezTo>
                  <a:cubicBezTo>
                    <a:pt x="11" y="0"/>
                    <a:pt x="11" y="0"/>
                    <a:pt x="11" y="0"/>
                  </a:cubicBezTo>
                  <a:cubicBezTo>
                    <a:pt x="16" y="0"/>
                    <a:pt x="20" y="4"/>
                    <a:pt x="20" y="9"/>
                  </a:cubicBezTo>
                  <a:lnTo>
                    <a:pt x="20"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65" name="Freeform 37"/>
            <p:cNvSpPr>
              <a:spLocks/>
            </p:cNvSpPr>
            <p:nvPr/>
          </p:nvSpPr>
          <p:spPr bwMode="auto">
            <a:xfrm>
              <a:off x="-12015788" y="2951163"/>
              <a:ext cx="63500" cy="171450"/>
            </a:xfrm>
            <a:custGeom>
              <a:avLst/>
              <a:gdLst>
                <a:gd name="T0" fmla="*/ 20 w 20"/>
                <a:gd name="T1" fmla="*/ 45 h 53"/>
                <a:gd name="T2" fmla="*/ 11 w 20"/>
                <a:gd name="T3" fmla="*/ 53 h 53"/>
                <a:gd name="T4" fmla="*/ 9 w 20"/>
                <a:gd name="T5" fmla="*/ 53 h 53"/>
                <a:gd name="T6" fmla="*/ 0 w 20"/>
                <a:gd name="T7" fmla="*/ 45 h 53"/>
                <a:gd name="T8" fmla="*/ 0 w 20"/>
                <a:gd name="T9" fmla="*/ 9 h 53"/>
                <a:gd name="T10" fmla="*/ 9 w 20"/>
                <a:gd name="T11" fmla="*/ 0 h 53"/>
                <a:gd name="T12" fmla="*/ 11 w 20"/>
                <a:gd name="T13" fmla="*/ 0 h 53"/>
                <a:gd name="T14" fmla="*/ 20 w 20"/>
                <a:gd name="T15" fmla="*/ 9 h 53"/>
                <a:gd name="T16" fmla="*/ 20 w 20"/>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53">
                  <a:moveTo>
                    <a:pt x="20" y="45"/>
                  </a:moveTo>
                  <a:cubicBezTo>
                    <a:pt x="20" y="49"/>
                    <a:pt x="16" y="53"/>
                    <a:pt x="11" y="53"/>
                  </a:cubicBezTo>
                  <a:cubicBezTo>
                    <a:pt x="9" y="53"/>
                    <a:pt x="9" y="53"/>
                    <a:pt x="9" y="53"/>
                  </a:cubicBezTo>
                  <a:cubicBezTo>
                    <a:pt x="4" y="53"/>
                    <a:pt x="0" y="49"/>
                    <a:pt x="0" y="45"/>
                  </a:cubicBezTo>
                  <a:cubicBezTo>
                    <a:pt x="0" y="9"/>
                    <a:pt x="0" y="9"/>
                    <a:pt x="0" y="9"/>
                  </a:cubicBezTo>
                  <a:cubicBezTo>
                    <a:pt x="0" y="4"/>
                    <a:pt x="4" y="0"/>
                    <a:pt x="9" y="0"/>
                  </a:cubicBezTo>
                  <a:cubicBezTo>
                    <a:pt x="11" y="0"/>
                    <a:pt x="11" y="0"/>
                    <a:pt x="11" y="0"/>
                  </a:cubicBezTo>
                  <a:cubicBezTo>
                    <a:pt x="16" y="0"/>
                    <a:pt x="20" y="4"/>
                    <a:pt x="20" y="9"/>
                  </a:cubicBezTo>
                  <a:lnTo>
                    <a:pt x="2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66" name="Freeform 38"/>
            <p:cNvSpPr>
              <a:spLocks/>
            </p:cNvSpPr>
            <p:nvPr/>
          </p:nvSpPr>
          <p:spPr bwMode="auto">
            <a:xfrm>
              <a:off x="-11510963" y="2441575"/>
              <a:ext cx="152400" cy="65088"/>
            </a:xfrm>
            <a:custGeom>
              <a:avLst/>
              <a:gdLst>
                <a:gd name="T0" fmla="*/ 9 w 48"/>
                <a:gd name="T1" fmla="*/ 20 h 20"/>
                <a:gd name="T2" fmla="*/ 0 w 48"/>
                <a:gd name="T3" fmla="*/ 11 h 20"/>
                <a:gd name="T4" fmla="*/ 0 w 48"/>
                <a:gd name="T5" fmla="*/ 9 h 20"/>
                <a:gd name="T6" fmla="*/ 9 w 48"/>
                <a:gd name="T7" fmla="*/ 0 h 20"/>
                <a:gd name="T8" fmla="*/ 39 w 48"/>
                <a:gd name="T9" fmla="*/ 0 h 20"/>
                <a:gd name="T10" fmla="*/ 48 w 48"/>
                <a:gd name="T11" fmla="*/ 9 h 20"/>
                <a:gd name="T12" fmla="*/ 48 w 48"/>
                <a:gd name="T13" fmla="*/ 11 h 20"/>
                <a:gd name="T14" fmla="*/ 39 w 48"/>
                <a:gd name="T15" fmla="*/ 20 h 20"/>
                <a:gd name="T16" fmla="*/ 9 w 48"/>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0">
                  <a:moveTo>
                    <a:pt x="9" y="20"/>
                  </a:moveTo>
                  <a:cubicBezTo>
                    <a:pt x="4" y="20"/>
                    <a:pt x="0" y="16"/>
                    <a:pt x="0" y="11"/>
                  </a:cubicBezTo>
                  <a:cubicBezTo>
                    <a:pt x="0" y="9"/>
                    <a:pt x="0" y="9"/>
                    <a:pt x="0" y="9"/>
                  </a:cubicBezTo>
                  <a:cubicBezTo>
                    <a:pt x="0" y="4"/>
                    <a:pt x="4" y="0"/>
                    <a:pt x="9" y="0"/>
                  </a:cubicBezTo>
                  <a:cubicBezTo>
                    <a:pt x="39" y="0"/>
                    <a:pt x="39" y="0"/>
                    <a:pt x="39" y="0"/>
                  </a:cubicBezTo>
                  <a:cubicBezTo>
                    <a:pt x="44" y="0"/>
                    <a:pt x="48" y="4"/>
                    <a:pt x="48" y="9"/>
                  </a:cubicBezTo>
                  <a:cubicBezTo>
                    <a:pt x="48" y="11"/>
                    <a:pt x="48" y="11"/>
                    <a:pt x="48" y="11"/>
                  </a:cubicBezTo>
                  <a:cubicBezTo>
                    <a:pt x="48" y="16"/>
                    <a:pt x="44" y="20"/>
                    <a:pt x="39" y="20"/>
                  </a:cubicBezTo>
                  <a:lnTo>
                    <a:pt x="9"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67" name="Freeform 39"/>
            <p:cNvSpPr>
              <a:spLocks/>
            </p:cNvSpPr>
            <p:nvPr/>
          </p:nvSpPr>
          <p:spPr bwMode="auto">
            <a:xfrm>
              <a:off x="-12619038" y="2441575"/>
              <a:ext cx="163513" cy="65088"/>
            </a:xfrm>
            <a:custGeom>
              <a:avLst/>
              <a:gdLst>
                <a:gd name="T0" fmla="*/ 8 w 51"/>
                <a:gd name="T1" fmla="*/ 20 h 20"/>
                <a:gd name="T2" fmla="*/ 0 w 51"/>
                <a:gd name="T3" fmla="*/ 11 h 20"/>
                <a:gd name="T4" fmla="*/ 0 w 51"/>
                <a:gd name="T5" fmla="*/ 9 h 20"/>
                <a:gd name="T6" fmla="*/ 8 w 51"/>
                <a:gd name="T7" fmla="*/ 0 h 20"/>
                <a:gd name="T8" fmla="*/ 42 w 51"/>
                <a:gd name="T9" fmla="*/ 0 h 20"/>
                <a:gd name="T10" fmla="*/ 51 w 51"/>
                <a:gd name="T11" fmla="*/ 9 h 20"/>
                <a:gd name="T12" fmla="*/ 51 w 51"/>
                <a:gd name="T13" fmla="*/ 11 h 20"/>
                <a:gd name="T14" fmla="*/ 42 w 51"/>
                <a:gd name="T15" fmla="*/ 20 h 20"/>
                <a:gd name="T16" fmla="*/ 8 w 51"/>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0">
                  <a:moveTo>
                    <a:pt x="8" y="20"/>
                  </a:moveTo>
                  <a:cubicBezTo>
                    <a:pt x="4" y="20"/>
                    <a:pt x="0" y="16"/>
                    <a:pt x="0" y="11"/>
                  </a:cubicBezTo>
                  <a:cubicBezTo>
                    <a:pt x="0" y="9"/>
                    <a:pt x="0" y="9"/>
                    <a:pt x="0" y="9"/>
                  </a:cubicBezTo>
                  <a:cubicBezTo>
                    <a:pt x="0" y="4"/>
                    <a:pt x="4" y="0"/>
                    <a:pt x="8" y="0"/>
                  </a:cubicBezTo>
                  <a:cubicBezTo>
                    <a:pt x="42" y="0"/>
                    <a:pt x="42" y="0"/>
                    <a:pt x="42" y="0"/>
                  </a:cubicBezTo>
                  <a:cubicBezTo>
                    <a:pt x="47" y="0"/>
                    <a:pt x="51" y="4"/>
                    <a:pt x="51" y="9"/>
                  </a:cubicBezTo>
                  <a:cubicBezTo>
                    <a:pt x="51" y="11"/>
                    <a:pt x="51" y="11"/>
                    <a:pt x="51" y="11"/>
                  </a:cubicBezTo>
                  <a:cubicBezTo>
                    <a:pt x="51" y="16"/>
                    <a:pt x="47" y="20"/>
                    <a:pt x="42" y="20"/>
                  </a:cubicBez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68" name="Oval 40"/>
            <p:cNvSpPr>
              <a:spLocks noChangeArrowheads="1"/>
            </p:cNvSpPr>
            <p:nvPr/>
          </p:nvSpPr>
          <p:spPr bwMode="auto">
            <a:xfrm>
              <a:off x="-12066588" y="2389188"/>
              <a:ext cx="166688" cy="168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69" name="Freeform 41"/>
            <p:cNvSpPr>
              <a:spLocks/>
            </p:cNvSpPr>
            <p:nvPr/>
          </p:nvSpPr>
          <p:spPr bwMode="auto">
            <a:xfrm>
              <a:off x="-12217400" y="2238375"/>
              <a:ext cx="284163" cy="290513"/>
            </a:xfrm>
            <a:custGeom>
              <a:avLst/>
              <a:gdLst>
                <a:gd name="T0" fmla="*/ 80 w 89"/>
                <a:gd name="T1" fmla="*/ 86 h 90"/>
                <a:gd name="T2" fmla="*/ 67 w 89"/>
                <a:gd name="T3" fmla="*/ 86 h 90"/>
                <a:gd name="T4" fmla="*/ 3 w 89"/>
                <a:gd name="T5" fmla="*/ 22 h 90"/>
                <a:gd name="T6" fmla="*/ 3 w 89"/>
                <a:gd name="T7" fmla="*/ 10 h 90"/>
                <a:gd name="T8" fmla="*/ 9 w 89"/>
                <a:gd name="T9" fmla="*/ 3 h 90"/>
                <a:gd name="T10" fmla="*/ 22 w 89"/>
                <a:gd name="T11" fmla="*/ 3 h 90"/>
                <a:gd name="T12" fmla="*/ 86 w 89"/>
                <a:gd name="T13" fmla="*/ 67 h 90"/>
                <a:gd name="T14" fmla="*/ 86 w 89"/>
                <a:gd name="T15" fmla="*/ 80 h 90"/>
                <a:gd name="T16" fmla="*/ 80 w 89"/>
                <a:gd name="T17" fmla="*/ 8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90">
                  <a:moveTo>
                    <a:pt x="80" y="86"/>
                  </a:moveTo>
                  <a:cubicBezTo>
                    <a:pt x="76" y="90"/>
                    <a:pt x="70" y="90"/>
                    <a:pt x="67" y="86"/>
                  </a:cubicBezTo>
                  <a:cubicBezTo>
                    <a:pt x="3" y="22"/>
                    <a:pt x="3" y="22"/>
                    <a:pt x="3" y="22"/>
                  </a:cubicBezTo>
                  <a:cubicBezTo>
                    <a:pt x="0" y="19"/>
                    <a:pt x="0" y="13"/>
                    <a:pt x="3" y="10"/>
                  </a:cubicBezTo>
                  <a:cubicBezTo>
                    <a:pt x="9" y="3"/>
                    <a:pt x="9" y="3"/>
                    <a:pt x="9" y="3"/>
                  </a:cubicBezTo>
                  <a:cubicBezTo>
                    <a:pt x="13" y="0"/>
                    <a:pt x="19" y="0"/>
                    <a:pt x="22" y="3"/>
                  </a:cubicBezTo>
                  <a:cubicBezTo>
                    <a:pt x="86" y="67"/>
                    <a:pt x="86" y="67"/>
                    <a:pt x="86" y="67"/>
                  </a:cubicBezTo>
                  <a:cubicBezTo>
                    <a:pt x="89" y="71"/>
                    <a:pt x="89" y="76"/>
                    <a:pt x="86" y="80"/>
                  </a:cubicBezTo>
                  <a:lnTo>
                    <a:pt x="80"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70" name="Freeform 42"/>
            <p:cNvSpPr>
              <a:spLocks/>
            </p:cNvSpPr>
            <p:nvPr/>
          </p:nvSpPr>
          <p:spPr bwMode="auto">
            <a:xfrm>
              <a:off x="-12034838" y="2138363"/>
              <a:ext cx="382588" cy="390525"/>
            </a:xfrm>
            <a:custGeom>
              <a:avLst/>
              <a:gdLst>
                <a:gd name="T0" fmla="*/ 4 w 120"/>
                <a:gd name="T1" fmla="*/ 111 h 121"/>
                <a:gd name="T2" fmla="*/ 4 w 120"/>
                <a:gd name="T3" fmla="*/ 98 h 121"/>
                <a:gd name="T4" fmla="*/ 98 w 120"/>
                <a:gd name="T5" fmla="*/ 4 h 121"/>
                <a:gd name="T6" fmla="*/ 111 w 120"/>
                <a:gd name="T7" fmla="*/ 4 h 121"/>
                <a:gd name="T8" fmla="*/ 117 w 120"/>
                <a:gd name="T9" fmla="*/ 10 h 121"/>
                <a:gd name="T10" fmla="*/ 117 w 120"/>
                <a:gd name="T11" fmla="*/ 23 h 121"/>
                <a:gd name="T12" fmla="*/ 23 w 120"/>
                <a:gd name="T13" fmla="*/ 117 h 121"/>
                <a:gd name="T14" fmla="*/ 10 w 120"/>
                <a:gd name="T15" fmla="*/ 117 h 121"/>
                <a:gd name="T16" fmla="*/ 4 w 120"/>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4" y="111"/>
                  </a:moveTo>
                  <a:cubicBezTo>
                    <a:pt x="0" y="107"/>
                    <a:pt x="0" y="102"/>
                    <a:pt x="4" y="98"/>
                  </a:cubicBezTo>
                  <a:cubicBezTo>
                    <a:pt x="98" y="4"/>
                    <a:pt x="98" y="4"/>
                    <a:pt x="98" y="4"/>
                  </a:cubicBezTo>
                  <a:cubicBezTo>
                    <a:pt x="101" y="0"/>
                    <a:pt x="107" y="0"/>
                    <a:pt x="111" y="4"/>
                  </a:cubicBezTo>
                  <a:cubicBezTo>
                    <a:pt x="117" y="10"/>
                    <a:pt x="117" y="10"/>
                    <a:pt x="117" y="10"/>
                  </a:cubicBezTo>
                  <a:cubicBezTo>
                    <a:pt x="120" y="14"/>
                    <a:pt x="120" y="19"/>
                    <a:pt x="117" y="23"/>
                  </a:cubicBezTo>
                  <a:cubicBezTo>
                    <a:pt x="23" y="117"/>
                    <a:pt x="23" y="117"/>
                    <a:pt x="23" y="117"/>
                  </a:cubicBezTo>
                  <a:cubicBezTo>
                    <a:pt x="19" y="121"/>
                    <a:pt x="13" y="121"/>
                    <a:pt x="10" y="117"/>
                  </a:cubicBezTo>
                  <a:lnTo>
                    <a:pt x="4"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71" name="Freeform 43"/>
            <p:cNvSpPr>
              <a:spLocks/>
            </p:cNvSpPr>
            <p:nvPr/>
          </p:nvSpPr>
          <p:spPr bwMode="auto">
            <a:xfrm>
              <a:off x="-12514263" y="2916238"/>
              <a:ext cx="280988" cy="274638"/>
            </a:xfrm>
            <a:custGeom>
              <a:avLst/>
              <a:gdLst>
                <a:gd name="T0" fmla="*/ 65 w 88"/>
                <a:gd name="T1" fmla="*/ 78 h 85"/>
                <a:gd name="T2" fmla="*/ 53 w 88"/>
                <a:gd name="T3" fmla="*/ 82 h 85"/>
                <a:gd name="T4" fmla="*/ 7 w 88"/>
                <a:gd name="T5" fmla="*/ 59 h 85"/>
                <a:gd name="T6" fmla="*/ 3 w 88"/>
                <a:gd name="T7" fmla="*/ 47 h 85"/>
                <a:gd name="T8" fmla="*/ 23 w 88"/>
                <a:gd name="T9" fmla="*/ 6 h 85"/>
                <a:gd name="T10" fmla="*/ 35 w 88"/>
                <a:gd name="T11" fmla="*/ 2 h 85"/>
                <a:gd name="T12" fmla="*/ 82 w 88"/>
                <a:gd name="T13" fmla="*/ 25 h 85"/>
                <a:gd name="T14" fmla="*/ 86 w 88"/>
                <a:gd name="T15" fmla="*/ 37 h 85"/>
                <a:gd name="T16" fmla="*/ 65 w 88"/>
                <a:gd name="T17" fmla="*/ 7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85">
                  <a:moveTo>
                    <a:pt x="65" y="78"/>
                  </a:moveTo>
                  <a:cubicBezTo>
                    <a:pt x="63" y="83"/>
                    <a:pt x="57" y="85"/>
                    <a:pt x="53" y="82"/>
                  </a:cubicBezTo>
                  <a:cubicBezTo>
                    <a:pt x="7" y="59"/>
                    <a:pt x="7" y="59"/>
                    <a:pt x="7" y="59"/>
                  </a:cubicBezTo>
                  <a:cubicBezTo>
                    <a:pt x="2" y="57"/>
                    <a:pt x="0" y="51"/>
                    <a:pt x="3" y="47"/>
                  </a:cubicBezTo>
                  <a:cubicBezTo>
                    <a:pt x="23" y="6"/>
                    <a:pt x="23" y="6"/>
                    <a:pt x="23" y="6"/>
                  </a:cubicBezTo>
                  <a:cubicBezTo>
                    <a:pt x="26" y="1"/>
                    <a:pt x="31" y="0"/>
                    <a:pt x="35" y="2"/>
                  </a:cubicBezTo>
                  <a:cubicBezTo>
                    <a:pt x="82" y="25"/>
                    <a:pt x="82" y="25"/>
                    <a:pt x="82" y="25"/>
                  </a:cubicBezTo>
                  <a:cubicBezTo>
                    <a:pt x="86" y="27"/>
                    <a:pt x="88" y="33"/>
                    <a:pt x="86" y="37"/>
                  </a:cubicBezTo>
                  <a:lnTo>
                    <a:pt x="65"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72" name="Freeform 44"/>
            <p:cNvSpPr>
              <a:spLocks/>
            </p:cNvSpPr>
            <p:nvPr/>
          </p:nvSpPr>
          <p:spPr bwMode="auto">
            <a:xfrm>
              <a:off x="-11734800" y="2916238"/>
              <a:ext cx="280988" cy="274638"/>
            </a:xfrm>
            <a:custGeom>
              <a:avLst/>
              <a:gdLst>
                <a:gd name="T0" fmla="*/ 23 w 88"/>
                <a:gd name="T1" fmla="*/ 78 h 85"/>
                <a:gd name="T2" fmla="*/ 35 w 88"/>
                <a:gd name="T3" fmla="*/ 82 h 85"/>
                <a:gd name="T4" fmla="*/ 81 w 88"/>
                <a:gd name="T5" fmla="*/ 59 h 85"/>
                <a:gd name="T6" fmla="*/ 85 w 88"/>
                <a:gd name="T7" fmla="*/ 47 h 85"/>
                <a:gd name="T8" fmla="*/ 65 w 88"/>
                <a:gd name="T9" fmla="*/ 6 h 85"/>
                <a:gd name="T10" fmla="*/ 53 w 88"/>
                <a:gd name="T11" fmla="*/ 2 h 85"/>
                <a:gd name="T12" fmla="*/ 6 w 88"/>
                <a:gd name="T13" fmla="*/ 25 h 85"/>
                <a:gd name="T14" fmla="*/ 2 w 88"/>
                <a:gd name="T15" fmla="*/ 37 h 85"/>
                <a:gd name="T16" fmla="*/ 23 w 88"/>
                <a:gd name="T17" fmla="*/ 7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85">
                  <a:moveTo>
                    <a:pt x="23" y="78"/>
                  </a:moveTo>
                  <a:cubicBezTo>
                    <a:pt x="25" y="83"/>
                    <a:pt x="31" y="85"/>
                    <a:pt x="35" y="82"/>
                  </a:cubicBezTo>
                  <a:cubicBezTo>
                    <a:pt x="81" y="59"/>
                    <a:pt x="81" y="59"/>
                    <a:pt x="81" y="59"/>
                  </a:cubicBezTo>
                  <a:cubicBezTo>
                    <a:pt x="86" y="57"/>
                    <a:pt x="88" y="51"/>
                    <a:pt x="85" y="47"/>
                  </a:cubicBezTo>
                  <a:cubicBezTo>
                    <a:pt x="65" y="6"/>
                    <a:pt x="65" y="6"/>
                    <a:pt x="65" y="6"/>
                  </a:cubicBezTo>
                  <a:cubicBezTo>
                    <a:pt x="62" y="1"/>
                    <a:pt x="57" y="0"/>
                    <a:pt x="53" y="2"/>
                  </a:cubicBezTo>
                  <a:cubicBezTo>
                    <a:pt x="6" y="25"/>
                    <a:pt x="6" y="25"/>
                    <a:pt x="6" y="25"/>
                  </a:cubicBezTo>
                  <a:cubicBezTo>
                    <a:pt x="2" y="27"/>
                    <a:pt x="0" y="33"/>
                    <a:pt x="2" y="37"/>
                  </a:cubicBezTo>
                  <a:lnTo>
                    <a:pt x="23"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73" name="Freeform 45"/>
            <p:cNvSpPr>
              <a:spLocks/>
            </p:cNvSpPr>
            <p:nvPr/>
          </p:nvSpPr>
          <p:spPr bwMode="auto">
            <a:xfrm>
              <a:off x="-12726988" y="1555750"/>
              <a:ext cx="609600" cy="542925"/>
            </a:xfrm>
            <a:custGeom>
              <a:avLst/>
              <a:gdLst>
                <a:gd name="T0" fmla="*/ 191 w 191"/>
                <a:gd name="T1" fmla="*/ 47 h 168"/>
                <a:gd name="T2" fmla="*/ 104 w 191"/>
                <a:gd name="T3" fmla="*/ 0 h 168"/>
                <a:gd name="T4" fmla="*/ 0 w 191"/>
                <a:gd name="T5" fmla="*/ 104 h 168"/>
                <a:gd name="T6" fmla="*/ 22 w 191"/>
                <a:gd name="T7" fmla="*/ 168 h 168"/>
                <a:gd name="T8" fmla="*/ 191 w 191"/>
                <a:gd name="T9" fmla="*/ 47 h 168"/>
              </a:gdLst>
              <a:ahLst/>
              <a:cxnLst>
                <a:cxn ang="0">
                  <a:pos x="T0" y="T1"/>
                </a:cxn>
                <a:cxn ang="0">
                  <a:pos x="T2" y="T3"/>
                </a:cxn>
                <a:cxn ang="0">
                  <a:pos x="T4" y="T5"/>
                </a:cxn>
                <a:cxn ang="0">
                  <a:pos x="T6" y="T7"/>
                </a:cxn>
                <a:cxn ang="0">
                  <a:pos x="T8" y="T9"/>
                </a:cxn>
              </a:cxnLst>
              <a:rect l="0" t="0" r="r" b="b"/>
              <a:pathLst>
                <a:path w="191" h="168">
                  <a:moveTo>
                    <a:pt x="191" y="47"/>
                  </a:moveTo>
                  <a:cubicBezTo>
                    <a:pt x="173" y="19"/>
                    <a:pt x="141" y="0"/>
                    <a:pt x="104" y="0"/>
                  </a:cubicBezTo>
                  <a:cubicBezTo>
                    <a:pt x="47" y="0"/>
                    <a:pt x="0" y="46"/>
                    <a:pt x="0" y="104"/>
                  </a:cubicBezTo>
                  <a:cubicBezTo>
                    <a:pt x="0" y="128"/>
                    <a:pt x="9" y="150"/>
                    <a:pt x="22" y="168"/>
                  </a:cubicBezTo>
                  <a:cubicBezTo>
                    <a:pt x="57" y="105"/>
                    <a:pt x="119" y="60"/>
                    <a:pt x="191"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74" name="Freeform 46"/>
            <p:cNvSpPr>
              <a:spLocks/>
            </p:cNvSpPr>
            <p:nvPr/>
          </p:nvSpPr>
          <p:spPr bwMode="auto">
            <a:xfrm>
              <a:off x="-11849100" y="1555750"/>
              <a:ext cx="609600" cy="542925"/>
            </a:xfrm>
            <a:custGeom>
              <a:avLst/>
              <a:gdLst>
                <a:gd name="T0" fmla="*/ 169 w 191"/>
                <a:gd name="T1" fmla="*/ 168 h 168"/>
                <a:gd name="T2" fmla="*/ 191 w 191"/>
                <a:gd name="T3" fmla="*/ 104 h 168"/>
                <a:gd name="T4" fmla="*/ 87 w 191"/>
                <a:gd name="T5" fmla="*/ 0 h 168"/>
                <a:gd name="T6" fmla="*/ 0 w 191"/>
                <a:gd name="T7" fmla="*/ 47 h 168"/>
                <a:gd name="T8" fmla="*/ 169 w 191"/>
                <a:gd name="T9" fmla="*/ 168 h 168"/>
              </a:gdLst>
              <a:ahLst/>
              <a:cxnLst>
                <a:cxn ang="0">
                  <a:pos x="T0" y="T1"/>
                </a:cxn>
                <a:cxn ang="0">
                  <a:pos x="T2" y="T3"/>
                </a:cxn>
                <a:cxn ang="0">
                  <a:pos x="T4" y="T5"/>
                </a:cxn>
                <a:cxn ang="0">
                  <a:pos x="T6" y="T7"/>
                </a:cxn>
                <a:cxn ang="0">
                  <a:pos x="T8" y="T9"/>
                </a:cxn>
              </a:cxnLst>
              <a:rect l="0" t="0" r="r" b="b"/>
              <a:pathLst>
                <a:path w="191" h="168">
                  <a:moveTo>
                    <a:pt x="169" y="168"/>
                  </a:moveTo>
                  <a:cubicBezTo>
                    <a:pt x="182" y="150"/>
                    <a:pt x="191" y="128"/>
                    <a:pt x="191" y="104"/>
                  </a:cubicBezTo>
                  <a:cubicBezTo>
                    <a:pt x="191" y="46"/>
                    <a:pt x="144" y="0"/>
                    <a:pt x="87" y="0"/>
                  </a:cubicBezTo>
                  <a:cubicBezTo>
                    <a:pt x="50" y="0"/>
                    <a:pt x="18" y="19"/>
                    <a:pt x="0" y="47"/>
                  </a:cubicBezTo>
                  <a:cubicBezTo>
                    <a:pt x="72" y="60"/>
                    <a:pt x="134" y="105"/>
                    <a:pt x="169"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sp>
        <p:nvSpPr>
          <p:cNvPr id="19" name="Oval 18"/>
          <p:cNvSpPr/>
          <p:nvPr/>
        </p:nvSpPr>
        <p:spPr>
          <a:xfrm>
            <a:off x="759662" y="2976100"/>
            <a:ext cx="1044000" cy="1044000"/>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75" name="Group 74"/>
          <p:cNvGrpSpPr/>
          <p:nvPr/>
        </p:nvGrpSpPr>
        <p:grpSpPr>
          <a:xfrm>
            <a:off x="1004188" y="3273594"/>
            <a:ext cx="554948" cy="449012"/>
            <a:chOff x="-10112375" y="2066925"/>
            <a:chExt cx="1081088" cy="874713"/>
          </a:xfrm>
          <a:solidFill>
            <a:schemeClr val="bg1"/>
          </a:solidFill>
        </p:grpSpPr>
        <p:sp>
          <p:nvSpPr>
            <p:cNvPr id="76" name="Freeform 47"/>
            <p:cNvSpPr>
              <a:spLocks/>
            </p:cNvSpPr>
            <p:nvPr/>
          </p:nvSpPr>
          <p:spPr bwMode="auto">
            <a:xfrm>
              <a:off x="-9869488" y="2066925"/>
              <a:ext cx="596900" cy="209550"/>
            </a:xfrm>
            <a:custGeom>
              <a:avLst/>
              <a:gdLst>
                <a:gd name="T0" fmla="*/ 184 w 187"/>
                <a:gd name="T1" fmla="*/ 65 h 65"/>
                <a:gd name="T2" fmla="*/ 186 w 187"/>
                <a:gd name="T3" fmla="*/ 62 h 65"/>
                <a:gd name="T4" fmla="*/ 166 w 187"/>
                <a:gd name="T5" fmla="*/ 3 h 65"/>
                <a:gd name="T6" fmla="*/ 161 w 187"/>
                <a:gd name="T7" fmla="*/ 0 h 65"/>
                <a:gd name="T8" fmla="*/ 25 w 187"/>
                <a:gd name="T9" fmla="*/ 0 h 65"/>
                <a:gd name="T10" fmla="*/ 21 w 187"/>
                <a:gd name="T11" fmla="*/ 3 h 65"/>
                <a:gd name="T12" fmla="*/ 0 w 187"/>
                <a:gd name="T13" fmla="*/ 62 h 65"/>
                <a:gd name="T14" fmla="*/ 3 w 187"/>
                <a:gd name="T15" fmla="*/ 65 h 65"/>
                <a:gd name="T16" fmla="*/ 184 w 187"/>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65">
                  <a:moveTo>
                    <a:pt x="184" y="65"/>
                  </a:moveTo>
                  <a:cubicBezTo>
                    <a:pt x="186" y="65"/>
                    <a:pt x="187" y="64"/>
                    <a:pt x="186" y="62"/>
                  </a:cubicBezTo>
                  <a:cubicBezTo>
                    <a:pt x="166" y="3"/>
                    <a:pt x="166" y="3"/>
                    <a:pt x="166" y="3"/>
                  </a:cubicBezTo>
                  <a:cubicBezTo>
                    <a:pt x="165" y="2"/>
                    <a:pt x="163" y="0"/>
                    <a:pt x="161" y="0"/>
                  </a:cubicBezTo>
                  <a:cubicBezTo>
                    <a:pt x="25" y="0"/>
                    <a:pt x="25" y="0"/>
                    <a:pt x="25" y="0"/>
                  </a:cubicBezTo>
                  <a:cubicBezTo>
                    <a:pt x="23" y="0"/>
                    <a:pt x="21" y="2"/>
                    <a:pt x="21" y="3"/>
                  </a:cubicBezTo>
                  <a:cubicBezTo>
                    <a:pt x="0" y="62"/>
                    <a:pt x="0" y="62"/>
                    <a:pt x="0" y="62"/>
                  </a:cubicBezTo>
                  <a:cubicBezTo>
                    <a:pt x="0" y="64"/>
                    <a:pt x="1" y="65"/>
                    <a:pt x="3" y="65"/>
                  </a:cubicBezTo>
                  <a:lnTo>
                    <a:pt x="184"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77" name="Oval 48"/>
            <p:cNvSpPr>
              <a:spLocks noChangeArrowheads="1"/>
            </p:cNvSpPr>
            <p:nvPr/>
          </p:nvSpPr>
          <p:spPr bwMode="auto">
            <a:xfrm>
              <a:off x="-9805988" y="2338388"/>
              <a:ext cx="468313" cy="4778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78" name="Freeform 49"/>
            <p:cNvSpPr>
              <a:spLocks noEditPoints="1"/>
            </p:cNvSpPr>
            <p:nvPr/>
          </p:nvSpPr>
          <p:spPr bwMode="auto">
            <a:xfrm>
              <a:off x="-10112375" y="2254250"/>
              <a:ext cx="1081088" cy="687388"/>
            </a:xfrm>
            <a:custGeom>
              <a:avLst/>
              <a:gdLst>
                <a:gd name="T0" fmla="*/ 332 w 339"/>
                <a:gd name="T1" fmla="*/ 0 h 213"/>
                <a:gd name="T2" fmla="*/ 7 w 339"/>
                <a:gd name="T3" fmla="*/ 0 h 213"/>
                <a:gd name="T4" fmla="*/ 0 w 339"/>
                <a:gd name="T5" fmla="*/ 7 h 213"/>
                <a:gd name="T6" fmla="*/ 0 w 339"/>
                <a:gd name="T7" fmla="*/ 207 h 213"/>
                <a:gd name="T8" fmla="*/ 7 w 339"/>
                <a:gd name="T9" fmla="*/ 213 h 213"/>
                <a:gd name="T10" fmla="*/ 332 w 339"/>
                <a:gd name="T11" fmla="*/ 213 h 213"/>
                <a:gd name="T12" fmla="*/ 339 w 339"/>
                <a:gd name="T13" fmla="*/ 207 h 213"/>
                <a:gd name="T14" fmla="*/ 339 w 339"/>
                <a:gd name="T15" fmla="*/ 7 h 213"/>
                <a:gd name="T16" fmla="*/ 332 w 339"/>
                <a:gd name="T17" fmla="*/ 0 h 213"/>
                <a:gd name="T18" fmla="*/ 169 w 339"/>
                <a:gd name="T19" fmla="*/ 191 h 213"/>
                <a:gd name="T20" fmla="*/ 79 w 339"/>
                <a:gd name="T21" fmla="*/ 100 h 213"/>
                <a:gd name="T22" fmla="*/ 169 w 339"/>
                <a:gd name="T23" fmla="*/ 9 h 213"/>
                <a:gd name="T24" fmla="*/ 260 w 339"/>
                <a:gd name="T25" fmla="*/ 100 h 213"/>
                <a:gd name="T26" fmla="*/ 169 w 339"/>
                <a:gd name="T27" fmla="*/ 19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9" h="213">
                  <a:moveTo>
                    <a:pt x="332" y="0"/>
                  </a:moveTo>
                  <a:cubicBezTo>
                    <a:pt x="7" y="0"/>
                    <a:pt x="7" y="0"/>
                    <a:pt x="7" y="0"/>
                  </a:cubicBezTo>
                  <a:cubicBezTo>
                    <a:pt x="3" y="0"/>
                    <a:pt x="0" y="3"/>
                    <a:pt x="0" y="7"/>
                  </a:cubicBezTo>
                  <a:cubicBezTo>
                    <a:pt x="0" y="207"/>
                    <a:pt x="0" y="207"/>
                    <a:pt x="0" y="207"/>
                  </a:cubicBezTo>
                  <a:cubicBezTo>
                    <a:pt x="0" y="210"/>
                    <a:pt x="3" y="213"/>
                    <a:pt x="7" y="213"/>
                  </a:cubicBezTo>
                  <a:cubicBezTo>
                    <a:pt x="332" y="213"/>
                    <a:pt x="332" y="213"/>
                    <a:pt x="332" y="213"/>
                  </a:cubicBezTo>
                  <a:cubicBezTo>
                    <a:pt x="336" y="213"/>
                    <a:pt x="339" y="210"/>
                    <a:pt x="339" y="207"/>
                  </a:cubicBezTo>
                  <a:cubicBezTo>
                    <a:pt x="339" y="7"/>
                    <a:pt x="339" y="7"/>
                    <a:pt x="339" y="7"/>
                  </a:cubicBezTo>
                  <a:cubicBezTo>
                    <a:pt x="339" y="3"/>
                    <a:pt x="336" y="0"/>
                    <a:pt x="332" y="0"/>
                  </a:cubicBezTo>
                  <a:close/>
                  <a:moveTo>
                    <a:pt x="169" y="191"/>
                  </a:moveTo>
                  <a:cubicBezTo>
                    <a:pt x="119" y="191"/>
                    <a:pt x="79" y="150"/>
                    <a:pt x="79" y="100"/>
                  </a:cubicBezTo>
                  <a:cubicBezTo>
                    <a:pt x="79" y="50"/>
                    <a:pt x="119" y="9"/>
                    <a:pt x="169" y="9"/>
                  </a:cubicBezTo>
                  <a:cubicBezTo>
                    <a:pt x="219" y="9"/>
                    <a:pt x="260" y="50"/>
                    <a:pt x="260" y="100"/>
                  </a:cubicBezTo>
                  <a:cubicBezTo>
                    <a:pt x="260" y="150"/>
                    <a:pt x="219" y="191"/>
                    <a:pt x="169"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sp>
        <p:nvSpPr>
          <p:cNvPr id="17" name="Oval 16"/>
          <p:cNvSpPr/>
          <p:nvPr/>
        </p:nvSpPr>
        <p:spPr>
          <a:xfrm>
            <a:off x="834234" y="4568994"/>
            <a:ext cx="972000" cy="972000"/>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79" name="Group 78"/>
          <p:cNvGrpSpPr/>
          <p:nvPr/>
        </p:nvGrpSpPr>
        <p:grpSpPr>
          <a:xfrm>
            <a:off x="1067057" y="4790452"/>
            <a:ext cx="507143" cy="522940"/>
            <a:chOff x="-10310813" y="-352425"/>
            <a:chExt cx="1477963" cy="1524000"/>
          </a:xfrm>
          <a:solidFill>
            <a:schemeClr val="bg1"/>
          </a:solidFill>
        </p:grpSpPr>
        <p:sp>
          <p:nvSpPr>
            <p:cNvPr id="80" name="Freeform 26"/>
            <p:cNvSpPr>
              <a:spLocks/>
            </p:cNvSpPr>
            <p:nvPr/>
          </p:nvSpPr>
          <p:spPr bwMode="auto">
            <a:xfrm>
              <a:off x="-9928225" y="-352425"/>
              <a:ext cx="128588" cy="374650"/>
            </a:xfrm>
            <a:custGeom>
              <a:avLst/>
              <a:gdLst>
                <a:gd name="T0" fmla="*/ 40 w 40"/>
                <a:gd name="T1" fmla="*/ 96 h 116"/>
                <a:gd name="T2" fmla="*/ 20 w 40"/>
                <a:gd name="T3" fmla="*/ 116 h 116"/>
                <a:gd name="T4" fmla="*/ 20 w 40"/>
                <a:gd name="T5" fmla="*/ 116 h 116"/>
                <a:gd name="T6" fmla="*/ 0 w 40"/>
                <a:gd name="T7" fmla="*/ 96 h 116"/>
                <a:gd name="T8" fmla="*/ 0 w 40"/>
                <a:gd name="T9" fmla="*/ 20 h 116"/>
                <a:gd name="T10" fmla="*/ 20 w 40"/>
                <a:gd name="T11" fmla="*/ 0 h 116"/>
                <a:gd name="T12" fmla="*/ 20 w 40"/>
                <a:gd name="T13" fmla="*/ 0 h 116"/>
                <a:gd name="T14" fmla="*/ 40 w 40"/>
                <a:gd name="T15" fmla="*/ 20 h 116"/>
                <a:gd name="T16" fmla="*/ 40 w 40"/>
                <a:gd name="T17" fmla="*/ 9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16">
                  <a:moveTo>
                    <a:pt x="40" y="96"/>
                  </a:moveTo>
                  <a:cubicBezTo>
                    <a:pt x="40" y="107"/>
                    <a:pt x="31" y="116"/>
                    <a:pt x="20" y="116"/>
                  </a:cubicBezTo>
                  <a:cubicBezTo>
                    <a:pt x="20" y="116"/>
                    <a:pt x="20" y="116"/>
                    <a:pt x="20" y="116"/>
                  </a:cubicBezTo>
                  <a:cubicBezTo>
                    <a:pt x="9" y="116"/>
                    <a:pt x="0" y="107"/>
                    <a:pt x="0" y="96"/>
                  </a:cubicBezTo>
                  <a:cubicBezTo>
                    <a:pt x="0" y="20"/>
                    <a:pt x="0" y="20"/>
                    <a:pt x="0" y="20"/>
                  </a:cubicBezTo>
                  <a:cubicBezTo>
                    <a:pt x="0" y="9"/>
                    <a:pt x="9" y="0"/>
                    <a:pt x="20" y="0"/>
                  </a:cubicBezTo>
                  <a:cubicBezTo>
                    <a:pt x="20" y="0"/>
                    <a:pt x="20" y="0"/>
                    <a:pt x="20" y="0"/>
                  </a:cubicBezTo>
                  <a:cubicBezTo>
                    <a:pt x="31" y="0"/>
                    <a:pt x="40" y="9"/>
                    <a:pt x="40" y="2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81" name="Freeform 27"/>
            <p:cNvSpPr>
              <a:spLocks/>
            </p:cNvSpPr>
            <p:nvPr/>
          </p:nvSpPr>
          <p:spPr bwMode="auto">
            <a:xfrm>
              <a:off x="-9637713" y="-352425"/>
              <a:ext cx="128588" cy="374650"/>
            </a:xfrm>
            <a:custGeom>
              <a:avLst/>
              <a:gdLst>
                <a:gd name="T0" fmla="*/ 40 w 40"/>
                <a:gd name="T1" fmla="*/ 96 h 116"/>
                <a:gd name="T2" fmla="*/ 20 w 40"/>
                <a:gd name="T3" fmla="*/ 116 h 116"/>
                <a:gd name="T4" fmla="*/ 20 w 40"/>
                <a:gd name="T5" fmla="*/ 116 h 116"/>
                <a:gd name="T6" fmla="*/ 0 w 40"/>
                <a:gd name="T7" fmla="*/ 96 h 116"/>
                <a:gd name="T8" fmla="*/ 0 w 40"/>
                <a:gd name="T9" fmla="*/ 20 h 116"/>
                <a:gd name="T10" fmla="*/ 20 w 40"/>
                <a:gd name="T11" fmla="*/ 0 h 116"/>
                <a:gd name="T12" fmla="*/ 20 w 40"/>
                <a:gd name="T13" fmla="*/ 0 h 116"/>
                <a:gd name="T14" fmla="*/ 40 w 40"/>
                <a:gd name="T15" fmla="*/ 20 h 116"/>
                <a:gd name="T16" fmla="*/ 40 w 40"/>
                <a:gd name="T17" fmla="*/ 9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16">
                  <a:moveTo>
                    <a:pt x="40" y="96"/>
                  </a:moveTo>
                  <a:cubicBezTo>
                    <a:pt x="40" y="107"/>
                    <a:pt x="31" y="116"/>
                    <a:pt x="20" y="116"/>
                  </a:cubicBezTo>
                  <a:cubicBezTo>
                    <a:pt x="20" y="116"/>
                    <a:pt x="20" y="116"/>
                    <a:pt x="20" y="116"/>
                  </a:cubicBezTo>
                  <a:cubicBezTo>
                    <a:pt x="9" y="116"/>
                    <a:pt x="0" y="107"/>
                    <a:pt x="0" y="96"/>
                  </a:cubicBezTo>
                  <a:cubicBezTo>
                    <a:pt x="0" y="20"/>
                    <a:pt x="0" y="20"/>
                    <a:pt x="0" y="20"/>
                  </a:cubicBezTo>
                  <a:cubicBezTo>
                    <a:pt x="0" y="9"/>
                    <a:pt x="9" y="0"/>
                    <a:pt x="20" y="0"/>
                  </a:cubicBezTo>
                  <a:cubicBezTo>
                    <a:pt x="20" y="0"/>
                    <a:pt x="20" y="0"/>
                    <a:pt x="20" y="0"/>
                  </a:cubicBezTo>
                  <a:cubicBezTo>
                    <a:pt x="31" y="0"/>
                    <a:pt x="40" y="9"/>
                    <a:pt x="40" y="2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82" name="Freeform 28"/>
            <p:cNvSpPr>
              <a:spLocks/>
            </p:cNvSpPr>
            <p:nvPr/>
          </p:nvSpPr>
          <p:spPr bwMode="auto">
            <a:xfrm>
              <a:off x="-9344025" y="-352425"/>
              <a:ext cx="125413" cy="374650"/>
            </a:xfrm>
            <a:custGeom>
              <a:avLst/>
              <a:gdLst>
                <a:gd name="T0" fmla="*/ 39 w 39"/>
                <a:gd name="T1" fmla="*/ 96 h 116"/>
                <a:gd name="T2" fmla="*/ 20 w 39"/>
                <a:gd name="T3" fmla="*/ 116 h 116"/>
                <a:gd name="T4" fmla="*/ 20 w 39"/>
                <a:gd name="T5" fmla="*/ 116 h 116"/>
                <a:gd name="T6" fmla="*/ 0 w 39"/>
                <a:gd name="T7" fmla="*/ 96 h 116"/>
                <a:gd name="T8" fmla="*/ 0 w 39"/>
                <a:gd name="T9" fmla="*/ 20 h 116"/>
                <a:gd name="T10" fmla="*/ 20 w 39"/>
                <a:gd name="T11" fmla="*/ 0 h 116"/>
                <a:gd name="T12" fmla="*/ 20 w 39"/>
                <a:gd name="T13" fmla="*/ 0 h 116"/>
                <a:gd name="T14" fmla="*/ 39 w 39"/>
                <a:gd name="T15" fmla="*/ 20 h 116"/>
                <a:gd name="T16" fmla="*/ 39 w 39"/>
                <a:gd name="T17" fmla="*/ 9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16">
                  <a:moveTo>
                    <a:pt x="39" y="96"/>
                  </a:moveTo>
                  <a:cubicBezTo>
                    <a:pt x="39" y="107"/>
                    <a:pt x="31" y="116"/>
                    <a:pt x="20" y="116"/>
                  </a:cubicBezTo>
                  <a:cubicBezTo>
                    <a:pt x="20" y="116"/>
                    <a:pt x="20" y="116"/>
                    <a:pt x="20" y="116"/>
                  </a:cubicBezTo>
                  <a:cubicBezTo>
                    <a:pt x="9" y="116"/>
                    <a:pt x="0" y="107"/>
                    <a:pt x="0" y="96"/>
                  </a:cubicBezTo>
                  <a:cubicBezTo>
                    <a:pt x="0" y="20"/>
                    <a:pt x="0" y="20"/>
                    <a:pt x="0" y="20"/>
                  </a:cubicBezTo>
                  <a:cubicBezTo>
                    <a:pt x="0" y="9"/>
                    <a:pt x="9" y="0"/>
                    <a:pt x="20" y="0"/>
                  </a:cubicBezTo>
                  <a:cubicBezTo>
                    <a:pt x="20" y="0"/>
                    <a:pt x="20" y="0"/>
                    <a:pt x="20" y="0"/>
                  </a:cubicBezTo>
                  <a:cubicBezTo>
                    <a:pt x="31" y="0"/>
                    <a:pt x="39" y="9"/>
                    <a:pt x="39" y="20"/>
                  </a:cubicBezTo>
                  <a:lnTo>
                    <a:pt x="39"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83" name="Freeform 29"/>
            <p:cNvSpPr>
              <a:spLocks noEditPoints="1"/>
            </p:cNvSpPr>
            <p:nvPr/>
          </p:nvSpPr>
          <p:spPr bwMode="auto">
            <a:xfrm>
              <a:off x="-10310813" y="-133350"/>
              <a:ext cx="1477963" cy="1304925"/>
            </a:xfrm>
            <a:custGeom>
              <a:avLst/>
              <a:gdLst>
                <a:gd name="T0" fmla="*/ 427 w 463"/>
                <a:gd name="T1" fmla="*/ 0 h 404"/>
                <a:gd name="T2" fmla="*/ 353 w 463"/>
                <a:gd name="T3" fmla="*/ 0 h 404"/>
                <a:gd name="T4" fmla="*/ 353 w 463"/>
                <a:gd name="T5" fmla="*/ 28 h 404"/>
                <a:gd name="T6" fmla="*/ 323 w 463"/>
                <a:gd name="T7" fmla="*/ 59 h 404"/>
                <a:gd name="T8" fmla="*/ 292 w 463"/>
                <a:gd name="T9" fmla="*/ 28 h 404"/>
                <a:gd name="T10" fmla="*/ 292 w 463"/>
                <a:gd name="T11" fmla="*/ 0 h 404"/>
                <a:gd name="T12" fmla="*/ 262 w 463"/>
                <a:gd name="T13" fmla="*/ 0 h 404"/>
                <a:gd name="T14" fmla="*/ 262 w 463"/>
                <a:gd name="T15" fmla="*/ 28 h 404"/>
                <a:gd name="T16" fmla="*/ 231 w 463"/>
                <a:gd name="T17" fmla="*/ 59 h 404"/>
                <a:gd name="T18" fmla="*/ 201 w 463"/>
                <a:gd name="T19" fmla="*/ 28 h 404"/>
                <a:gd name="T20" fmla="*/ 201 w 463"/>
                <a:gd name="T21" fmla="*/ 0 h 404"/>
                <a:gd name="T22" fmla="*/ 170 w 463"/>
                <a:gd name="T23" fmla="*/ 0 h 404"/>
                <a:gd name="T24" fmla="*/ 170 w 463"/>
                <a:gd name="T25" fmla="*/ 28 h 404"/>
                <a:gd name="T26" fmla="*/ 140 w 463"/>
                <a:gd name="T27" fmla="*/ 59 h 404"/>
                <a:gd name="T28" fmla="*/ 110 w 463"/>
                <a:gd name="T29" fmla="*/ 28 h 404"/>
                <a:gd name="T30" fmla="*/ 110 w 463"/>
                <a:gd name="T31" fmla="*/ 0 h 404"/>
                <a:gd name="T32" fmla="*/ 35 w 463"/>
                <a:gd name="T33" fmla="*/ 0 h 404"/>
                <a:gd name="T34" fmla="*/ 0 w 463"/>
                <a:gd name="T35" fmla="*/ 35 h 404"/>
                <a:gd name="T36" fmla="*/ 0 w 463"/>
                <a:gd name="T37" fmla="*/ 369 h 404"/>
                <a:gd name="T38" fmla="*/ 35 w 463"/>
                <a:gd name="T39" fmla="*/ 404 h 404"/>
                <a:gd name="T40" fmla="*/ 427 w 463"/>
                <a:gd name="T41" fmla="*/ 404 h 404"/>
                <a:gd name="T42" fmla="*/ 463 w 463"/>
                <a:gd name="T43" fmla="*/ 369 h 404"/>
                <a:gd name="T44" fmla="*/ 463 w 463"/>
                <a:gd name="T45" fmla="*/ 35 h 404"/>
                <a:gd name="T46" fmla="*/ 427 w 463"/>
                <a:gd name="T47" fmla="*/ 0 h 404"/>
                <a:gd name="T48" fmla="*/ 422 w 463"/>
                <a:gd name="T49" fmla="*/ 336 h 404"/>
                <a:gd name="T50" fmla="*/ 393 w 463"/>
                <a:gd name="T51" fmla="*/ 365 h 404"/>
                <a:gd name="T52" fmla="*/ 70 w 463"/>
                <a:gd name="T53" fmla="*/ 365 h 404"/>
                <a:gd name="T54" fmla="*/ 40 w 463"/>
                <a:gd name="T55" fmla="*/ 336 h 404"/>
                <a:gd name="T56" fmla="*/ 40 w 463"/>
                <a:gd name="T57" fmla="*/ 104 h 404"/>
                <a:gd name="T58" fmla="*/ 422 w 463"/>
                <a:gd name="T59" fmla="*/ 104 h 404"/>
                <a:gd name="T60" fmla="*/ 422 w 463"/>
                <a:gd name="T61" fmla="*/ 336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3" h="404">
                  <a:moveTo>
                    <a:pt x="427" y="0"/>
                  </a:moveTo>
                  <a:cubicBezTo>
                    <a:pt x="353" y="0"/>
                    <a:pt x="353" y="0"/>
                    <a:pt x="353" y="0"/>
                  </a:cubicBezTo>
                  <a:cubicBezTo>
                    <a:pt x="353" y="28"/>
                    <a:pt x="353" y="28"/>
                    <a:pt x="353" y="28"/>
                  </a:cubicBezTo>
                  <a:cubicBezTo>
                    <a:pt x="353" y="45"/>
                    <a:pt x="339" y="59"/>
                    <a:pt x="323" y="59"/>
                  </a:cubicBezTo>
                  <a:cubicBezTo>
                    <a:pt x="306" y="59"/>
                    <a:pt x="292" y="45"/>
                    <a:pt x="292" y="28"/>
                  </a:cubicBezTo>
                  <a:cubicBezTo>
                    <a:pt x="292" y="0"/>
                    <a:pt x="292" y="0"/>
                    <a:pt x="292" y="0"/>
                  </a:cubicBezTo>
                  <a:cubicBezTo>
                    <a:pt x="262" y="0"/>
                    <a:pt x="262" y="0"/>
                    <a:pt x="262" y="0"/>
                  </a:cubicBezTo>
                  <a:cubicBezTo>
                    <a:pt x="262" y="28"/>
                    <a:pt x="262" y="28"/>
                    <a:pt x="262" y="28"/>
                  </a:cubicBezTo>
                  <a:cubicBezTo>
                    <a:pt x="262" y="45"/>
                    <a:pt x="248" y="59"/>
                    <a:pt x="231" y="59"/>
                  </a:cubicBezTo>
                  <a:cubicBezTo>
                    <a:pt x="215" y="59"/>
                    <a:pt x="201" y="45"/>
                    <a:pt x="201" y="28"/>
                  </a:cubicBezTo>
                  <a:cubicBezTo>
                    <a:pt x="201" y="0"/>
                    <a:pt x="201" y="0"/>
                    <a:pt x="201" y="0"/>
                  </a:cubicBezTo>
                  <a:cubicBezTo>
                    <a:pt x="170" y="0"/>
                    <a:pt x="170" y="0"/>
                    <a:pt x="170" y="0"/>
                  </a:cubicBezTo>
                  <a:cubicBezTo>
                    <a:pt x="170" y="28"/>
                    <a:pt x="170" y="28"/>
                    <a:pt x="170" y="28"/>
                  </a:cubicBezTo>
                  <a:cubicBezTo>
                    <a:pt x="170" y="45"/>
                    <a:pt x="157" y="59"/>
                    <a:pt x="140" y="59"/>
                  </a:cubicBezTo>
                  <a:cubicBezTo>
                    <a:pt x="123" y="59"/>
                    <a:pt x="110" y="45"/>
                    <a:pt x="110" y="28"/>
                  </a:cubicBezTo>
                  <a:cubicBezTo>
                    <a:pt x="110" y="0"/>
                    <a:pt x="110" y="0"/>
                    <a:pt x="110" y="0"/>
                  </a:cubicBezTo>
                  <a:cubicBezTo>
                    <a:pt x="35" y="0"/>
                    <a:pt x="35" y="0"/>
                    <a:pt x="35" y="0"/>
                  </a:cubicBezTo>
                  <a:cubicBezTo>
                    <a:pt x="16" y="0"/>
                    <a:pt x="0" y="16"/>
                    <a:pt x="0" y="35"/>
                  </a:cubicBezTo>
                  <a:cubicBezTo>
                    <a:pt x="0" y="369"/>
                    <a:pt x="0" y="369"/>
                    <a:pt x="0" y="369"/>
                  </a:cubicBezTo>
                  <a:cubicBezTo>
                    <a:pt x="0" y="388"/>
                    <a:pt x="16" y="404"/>
                    <a:pt x="35" y="404"/>
                  </a:cubicBezTo>
                  <a:cubicBezTo>
                    <a:pt x="427" y="404"/>
                    <a:pt x="427" y="404"/>
                    <a:pt x="427" y="404"/>
                  </a:cubicBezTo>
                  <a:cubicBezTo>
                    <a:pt x="447" y="404"/>
                    <a:pt x="463" y="388"/>
                    <a:pt x="463" y="369"/>
                  </a:cubicBezTo>
                  <a:cubicBezTo>
                    <a:pt x="463" y="35"/>
                    <a:pt x="463" y="35"/>
                    <a:pt x="463" y="35"/>
                  </a:cubicBezTo>
                  <a:cubicBezTo>
                    <a:pt x="463" y="16"/>
                    <a:pt x="447" y="0"/>
                    <a:pt x="427" y="0"/>
                  </a:cubicBezTo>
                  <a:close/>
                  <a:moveTo>
                    <a:pt x="422" y="336"/>
                  </a:moveTo>
                  <a:cubicBezTo>
                    <a:pt x="422" y="352"/>
                    <a:pt x="409" y="365"/>
                    <a:pt x="393" y="365"/>
                  </a:cubicBezTo>
                  <a:cubicBezTo>
                    <a:pt x="70" y="365"/>
                    <a:pt x="70" y="365"/>
                    <a:pt x="70" y="365"/>
                  </a:cubicBezTo>
                  <a:cubicBezTo>
                    <a:pt x="54" y="365"/>
                    <a:pt x="40" y="352"/>
                    <a:pt x="40" y="336"/>
                  </a:cubicBezTo>
                  <a:cubicBezTo>
                    <a:pt x="40" y="104"/>
                    <a:pt x="40" y="104"/>
                    <a:pt x="40" y="104"/>
                  </a:cubicBezTo>
                  <a:cubicBezTo>
                    <a:pt x="422" y="104"/>
                    <a:pt x="422" y="104"/>
                    <a:pt x="422" y="104"/>
                  </a:cubicBezTo>
                  <a:lnTo>
                    <a:pt x="422"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84" name="TextBox 83"/>
            <p:cNvSpPr txBox="1"/>
            <p:nvPr/>
          </p:nvSpPr>
          <p:spPr>
            <a:xfrm>
              <a:off x="-9853291" y="406727"/>
              <a:ext cx="568033" cy="425583"/>
            </a:xfrm>
            <a:custGeom>
              <a:avLst/>
              <a:gdLst/>
              <a:ahLst/>
              <a:cxnLst/>
              <a:rect l="l" t="t" r="r" b="b"/>
              <a:pathLst>
                <a:path w="568033" h="425583">
                  <a:moveTo>
                    <a:pt x="507665" y="4674"/>
                  </a:moveTo>
                  <a:lnTo>
                    <a:pt x="557332" y="4674"/>
                  </a:lnTo>
                  <a:lnTo>
                    <a:pt x="489829" y="351217"/>
                  </a:lnTo>
                  <a:lnTo>
                    <a:pt x="568033" y="351217"/>
                  </a:lnTo>
                  <a:lnTo>
                    <a:pt x="555137" y="417617"/>
                  </a:lnTo>
                  <a:lnTo>
                    <a:pt x="320283" y="417617"/>
                  </a:lnTo>
                  <a:lnTo>
                    <a:pt x="333180" y="351217"/>
                  </a:lnTo>
                  <a:lnTo>
                    <a:pt x="418495" y="351217"/>
                  </a:lnTo>
                  <a:lnTo>
                    <a:pt x="469523" y="85067"/>
                  </a:lnTo>
                  <a:lnTo>
                    <a:pt x="383934" y="112505"/>
                  </a:lnTo>
                  <a:lnTo>
                    <a:pt x="378722" y="46654"/>
                  </a:lnTo>
                  <a:close/>
                  <a:moveTo>
                    <a:pt x="201960" y="12"/>
                  </a:moveTo>
                  <a:cubicBezTo>
                    <a:pt x="218347" y="47"/>
                    <a:pt x="234034" y="2804"/>
                    <a:pt x="249021" y="8282"/>
                  </a:cubicBezTo>
                  <a:cubicBezTo>
                    <a:pt x="264008" y="13760"/>
                    <a:pt x="277104" y="21746"/>
                    <a:pt x="288309" y="32240"/>
                  </a:cubicBezTo>
                  <a:cubicBezTo>
                    <a:pt x="299514" y="42734"/>
                    <a:pt x="307636" y="55523"/>
                    <a:pt x="312677" y="70608"/>
                  </a:cubicBezTo>
                  <a:cubicBezTo>
                    <a:pt x="317718" y="85692"/>
                    <a:pt x="318485" y="102858"/>
                    <a:pt x="314979" y="122107"/>
                  </a:cubicBezTo>
                  <a:cubicBezTo>
                    <a:pt x="311875" y="137906"/>
                    <a:pt x="306010" y="151732"/>
                    <a:pt x="297385" y="163583"/>
                  </a:cubicBezTo>
                  <a:cubicBezTo>
                    <a:pt x="288759" y="175435"/>
                    <a:pt x="277066" y="186031"/>
                    <a:pt x="262306" y="195371"/>
                  </a:cubicBezTo>
                  <a:cubicBezTo>
                    <a:pt x="262294" y="195394"/>
                    <a:pt x="262248" y="195485"/>
                    <a:pt x="262168" y="195645"/>
                  </a:cubicBezTo>
                  <a:cubicBezTo>
                    <a:pt x="262088" y="195805"/>
                    <a:pt x="262043" y="195896"/>
                    <a:pt x="262031" y="195919"/>
                  </a:cubicBezTo>
                  <a:cubicBezTo>
                    <a:pt x="277489" y="203613"/>
                    <a:pt x="288679" y="216404"/>
                    <a:pt x="295601" y="234291"/>
                  </a:cubicBezTo>
                  <a:cubicBezTo>
                    <a:pt x="302523" y="252178"/>
                    <a:pt x="303768" y="273412"/>
                    <a:pt x="299338" y="297994"/>
                  </a:cubicBezTo>
                  <a:cubicBezTo>
                    <a:pt x="292653" y="330066"/>
                    <a:pt x="280334" y="355443"/>
                    <a:pt x="262379" y="374125"/>
                  </a:cubicBezTo>
                  <a:cubicBezTo>
                    <a:pt x="244425" y="392807"/>
                    <a:pt x="223101" y="406107"/>
                    <a:pt x="198407" y="414025"/>
                  </a:cubicBezTo>
                  <a:cubicBezTo>
                    <a:pt x="173713" y="421944"/>
                    <a:pt x="147914" y="425793"/>
                    <a:pt x="121011" y="425575"/>
                  </a:cubicBezTo>
                  <a:cubicBezTo>
                    <a:pt x="104334" y="425663"/>
                    <a:pt x="88022" y="423110"/>
                    <a:pt x="72076" y="417916"/>
                  </a:cubicBezTo>
                  <a:cubicBezTo>
                    <a:pt x="56131" y="412723"/>
                    <a:pt x="41831" y="404359"/>
                    <a:pt x="29178" y="392825"/>
                  </a:cubicBezTo>
                  <a:cubicBezTo>
                    <a:pt x="16525" y="381290"/>
                    <a:pt x="6799" y="366056"/>
                    <a:pt x="0" y="347122"/>
                  </a:cubicBezTo>
                  <a:lnTo>
                    <a:pt x="57076" y="309247"/>
                  </a:lnTo>
                  <a:cubicBezTo>
                    <a:pt x="66365" y="328596"/>
                    <a:pt x="77696" y="341770"/>
                    <a:pt x="91067" y="348769"/>
                  </a:cubicBezTo>
                  <a:cubicBezTo>
                    <a:pt x="104439" y="355768"/>
                    <a:pt x="118445" y="359061"/>
                    <a:pt x="133085" y="358649"/>
                  </a:cubicBezTo>
                  <a:cubicBezTo>
                    <a:pt x="160239" y="358381"/>
                    <a:pt x="182009" y="352194"/>
                    <a:pt x="198393" y="340089"/>
                  </a:cubicBezTo>
                  <a:cubicBezTo>
                    <a:pt x="214777" y="327984"/>
                    <a:pt x="225021" y="311574"/>
                    <a:pt x="229126" y="290858"/>
                  </a:cubicBezTo>
                  <a:cubicBezTo>
                    <a:pt x="232967" y="270559"/>
                    <a:pt x="230360" y="255372"/>
                    <a:pt x="221305" y="245297"/>
                  </a:cubicBezTo>
                  <a:cubicBezTo>
                    <a:pt x="212250" y="235222"/>
                    <a:pt x="196746" y="230190"/>
                    <a:pt x="174794" y="230202"/>
                  </a:cubicBezTo>
                  <a:lnTo>
                    <a:pt x="119365" y="230202"/>
                  </a:lnTo>
                  <a:lnTo>
                    <a:pt x="131713" y="166571"/>
                  </a:lnTo>
                  <a:lnTo>
                    <a:pt x="182203" y="166571"/>
                  </a:lnTo>
                  <a:cubicBezTo>
                    <a:pt x="201331" y="166519"/>
                    <a:pt x="215759" y="162299"/>
                    <a:pt x="225488" y="153911"/>
                  </a:cubicBezTo>
                  <a:cubicBezTo>
                    <a:pt x="235216" y="145522"/>
                    <a:pt x="241549" y="133274"/>
                    <a:pt x="244484" y="117166"/>
                  </a:cubicBezTo>
                  <a:cubicBezTo>
                    <a:pt x="246101" y="109022"/>
                    <a:pt x="245610" y="101096"/>
                    <a:pt x="243011" y="93389"/>
                  </a:cubicBezTo>
                  <a:cubicBezTo>
                    <a:pt x="240412" y="85682"/>
                    <a:pt x="235328" y="79301"/>
                    <a:pt x="227760" y="74247"/>
                  </a:cubicBezTo>
                  <a:cubicBezTo>
                    <a:pt x="220192" y="69193"/>
                    <a:pt x="209763" y="66574"/>
                    <a:pt x="196472" y="66389"/>
                  </a:cubicBezTo>
                  <a:cubicBezTo>
                    <a:pt x="187716" y="66162"/>
                    <a:pt x="178519" y="66982"/>
                    <a:pt x="168879" y="68850"/>
                  </a:cubicBezTo>
                  <a:cubicBezTo>
                    <a:pt x="159240" y="70717"/>
                    <a:pt x="149005" y="74993"/>
                    <a:pt x="138177" y="81678"/>
                  </a:cubicBezTo>
                  <a:cubicBezTo>
                    <a:pt x="127348" y="88364"/>
                    <a:pt x="115772" y="98821"/>
                    <a:pt x="103450" y="113049"/>
                  </a:cubicBezTo>
                  <a:lnTo>
                    <a:pt x="58996" y="73251"/>
                  </a:lnTo>
                  <a:cubicBezTo>
                    <a:pt x="75193" y="53865"/>
                    <a:pt x="91613" y="38838"/>
                    <a:pt x="108257" y="28171"/>
                  </a:cubicBezTo>
                  <a:cubicBezTo>
                    <a:pt x="124900" y="17503"/>
                    <a:pt x="141178" y="10098"/>
                    <a:pt x="157090" y="5953"/>
                  </a:cubicBezTo>
                  <a:cubicBezTo>
                    <a:pt x="173002" y="1809"/>
                    <a:pt x="187959" y="-171"/>
                    <a:pt x="20196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stStyle>
            <a:p>
              <a:endParaRPr lang="en-US" dirty="0">
                <a:latin typeface="Calibri Light" panose="020F0302020204030204" pitchFamily="34" charset="0"/>
                <a:cs typeface="Calibri Light" panose="020F0302020204030204" pitchFamily="34" charset="0"/>
              </a:endParaRPr>
            </a:p>
          </p:txBody>
        </p:sp>
      </p:grpSp>
      <p:sp>
        <p:nvSpPr>
          <p:cNvPr id="109" name="Oval 108"/>
          <p:cNvSpPr/>
          <p:nvPr/>
        </p:nvSpPr>
        <p:spPr>
          <a:xfrm>
            <a:off x="7515639" y="2514368"/>
            <a:ext cx="898576" cy="89857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110" name="Group 109"/>
          <p:cNvGrpSpPr/>
          <p:nvPr/>
        </p:nvGrpSpPr>
        <p:grpSpPr>
          <a:xfrm>
            <a:off x="7720870" y="2779998"/>
            <a:ext cx="505552" cy="375665"/>
            <a:chOff x="-12726988" y="-207962"/>
            <a:chExt cx="1662113" cy="1235075"/>
          </a:xfrm>
          <a:solidFill>
            <a:schemeClr val="bg1"/>
          </a:solidFill>
        </p:grpSpPr>
        <p:sp>
          <p:nvSpPr>
            <p:cNvPr id="111" name="Freeform 23"/>
            <p:cNvSpPr>
              <a:spLocks/>
            </p:cNvSpPr>
            <p:nvPr/>
          </p:nvSpPr>
          <p:spPr bwMode="auto">
            <a:xfrm>
              <a:off x="-12726988" y="22225"/>
              <a:ext cx="1662113" cy="1004888"/>
            </a:xfrm>
            <a:custGeom>
              <a:avLst/>
              <a:gdLst>
                <a:gd name="T0" fmla="*/ 505 w 521"/>
                <a:gd name="T1" fmla="*/ 39 h 311"/>
                <a:gd name="T2" fmla="*/ 239 w 521"/>
                <a:gd name="T3" fmla="*/ 39 h 311"/>
                <a:gd name="T4" fmla="*/ 239 w 521"/>
                <a:gd name="T5" fmla="*/ 16 h 311"/>
                <a:gd name="T6" fmla="*/ 223 w 521"/>
                <a:gd name="T7" fmla="*/ 0 h 311"/>
                <a:gd name="T8" fmla="*/ 17 w 521"/>
                <a:gd name="T9" fmla="*/ 0 h 311"/>
                <a:gd name="T10" fmla="*/ 0 w 521"/>
                <a:gd name="T11" fmla="*/ 16 h 311"/>
                <a:gd name="T12" fmla="*/ 45 w 521"/>
                <a:gd name="T13" fmla="*/ 295 h 311"/>
                <a:gd name="T14" fmla="*/ 62 w 521"/>
                <a:gd name="T15" fmla="*/ 311 h 311"/>
                <a:gd name="T16" fmla="*/ 460 w 521"/>
                <a:gd name="T17" fmla="*/ 311 h 311"/>
                <a:gd name="T18" fmla="*/ 476 w 521"/>
                <a:gd name="T19" fmla="*/ 295 h 311"/>
                <a:gd name="T20" fmla="*/ 521 w 521"/>
                <a:gd name="T21" fmla="*/ 55 h 311"/>
                <a:gd name="T22" fmla="*/ 505 w 521"/>
                <a:gd name="T23" fmla="*/ 39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1" h="311">
                  <a:moveTo>
                    <a:pt x="505" y="39"/>
                  </a:moveTo>
                  <a:cubicBezTo>
                    <a:pt x="239" y="39"/>
                    <a:pt x="239" y="39"/>
                    <a:pt x="239" y="39"/>
                  </a:cubicBezTo>
                  <a:cubicBezTo>
                    <a:pt x="239" y="16"/>
                    <a:pt x="239" y="16"/>
                    <a:pt x="239" y="16"/>
                  </a:cubicBezTo>
                  <a:cubicBezTo>
                    <a:pt x="239" y="7"/>
                    <a:pt x="232" y="0"/>
                    <a:pt x="223" y="0"/>
                  </a:cubicBezTo>
                  <a:cubicBezTo>
                    <a:pt x="17" y="0"/>
                    <a:pt x="17" y="0"/>
                    <a:pt x="17" y="0"/>
                  </a:cubicBezTo>
                  <a:cubicBezTo>
                    <a:pt x="8" y="0"/>
                    <a:pt x="0" y="7"/>
                    <a:pt x="0" y="16"/>
                  </a:cubicBezTo>
                  <a:cubicBezTo>
                    <a:pt x="45" y="295"/>
                    <a:pt x="45" y="295"/>
                    <a:pt x="45" y="295"/>
                  </a:cubicBezTo>
                  <a:cubicBezTo>
                    <a:pt x="45" y="304"/>
                    <a:pt x="53" y="311"/>
                    <a:pt x="62" y="311"/>
                  </a:cubicBezTo>
                  <a:cubicBezTo>
                    <a:pt x="460" y="311"/>
                    <a:pt x="460" y="311"/>
                    <a:pt x="460" y="311"/>
                  </a:cubicBezTo>
                  <a:cubicBezTo>
                    <a:pt x="469" y="311"/>
                    <a:pt x="476" y="304"/>
                    <a:pt x="476" y="295"/>
                  </a:cubicBezTo>
                  <a:cubicBezTo>
                    <a:pt x="521" y="55"/>
                    <a:pt x="521" y="55"/>
                    <a:pt x="521" y="55"/>
                  </a:cubicBezTo>
                  <a:cubicBezTo>
                    <a:pt x="521" y="46"/>
                    <a:pt x="514" y="39"/>
                    <a:pt x="50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12" name="Freeform 24"/>
            <p:cNvSpPr>
              <a:spLocks/>
            </p:cNvSpPr>
            <p:nvPr/>
          </p:nvSpPr>
          <p:spPr bwMode="auto">
            <a:xfrm>
              <a:off x="-12580938" y="-207962"/>
              <a:ext cx="1395413" cy="327025"/>
            </a:xfrm>
            <a:custGeom>
              <a:avLst/>
              <a:gdLst>
                <a:gd name="T0" fmla="*/ 177 w 437"/>
                <a:gd name="T1" fmla="*/ 62 h 101"/>
                <a:gd name="T2" fmla="*/ 202 w 437"/>
                <a:gd name="T3" fmla="*/ 87 h 101"/>
                <a:gd name="T4" fmla="*/ 202 w 437"/>
                <a:gd name="T5" fmla="*/ 101 h 101"/>
                <a:gd name="T6" fmla="*/ 437 w 437"/>
                <a:gd name="T7" fmla="*/ 101 h 101"/>
                <a:gd name="T8" fmla="*/ 437 w 437"/>
                <a:gd name="T9" fmla="*/ 57 h 101"/>
                <a:gd name="T10" fmla="*/ 420 w 437"/>
                <a:gd name="T11" fmla="*/ 40 h 101"/>
                <a:gd name="T12" fmla="*/ 197 w 437"/>
                <a:gd name="T13" fmla="*/ 40 h 101"/>
                <a:gd name="T14" fmla="*/ 197 w 437"/>
                <a:gd name="T15" fmla="*/ 17 h 101"/>
                <a:gd name="T16" fmla="*/ 180 w 437"/>
                <a:gd name="T17" fmla="*/ 0 h 101"/>
                <a:gd name="T18" fmla="*/ 17 w 437"/>
                <a:gd name="T19" fmla="*/ 0 h 101"/>
                <a:gd name="T20" fmla="*/ 0 w 437"/>
                <a:gd name="T21" fmla="*/ 17 h 101"/>
                <a:gd name="T22" fmla="*/ 0 w 437"/>
                <a:gd name="T23" fmla="*/ 62 h 101"/>
                <a:gd name="T24" fmla="*/ 177 w 437"/>
                <a:gd name="T25"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7" h="101">
                  <a:moveTo>
                    <a:pt x="177" y="62"/>
                  </a:moveTo>
                  <a:cubicBezTo>
                    <a:pt x="191" y="62"/>
                    <a:pt x="202" y="73"/>
                    <a:pt x="202" y="87"/>
                  </a:cubicBezTo>
                  <a:cubicBezTo>
                    <a:pt x="202" y="101"/>
                    <a:pt x="202" y="101"/>
                    <a:pt x="202" y="101"/>
                  </a:cubicBezTo>
                  <a:cubicBezTo>
                    <a:pt x="437" y="101"/>
                    <a:pt x="437" y="101"/>
                    <a:pt x="437" y="101"/>
                  </a:cubicBezTo>
                  <a:cubicBezTo>
                    <a:pt x="437" y="57"/>
                    <a:pt x="437" y="57"/>
                    <a:pt x="437" y="57"/>
                  </a:cubicBezTo>
                  <a:cubicBezTo>
                    <a:pt x="437" y="47"/>
                    <a:pt x="430" y="40"/>
                    <a:pt x="420" y="40"/>
                  </a:cubicBezTo>
                  <a:cubicBezTo>
                    <a:pt x="197" y="40"/>
                    <a:pt x="197" y="40"/>
                    <a:pt x="197" y="40"/>
                  </a:cubicBezTo>
                  <a:cubicBezTo>
                    <a:pt x="197" y="17"/>
                    <a:pt x="197" y="17"/>
                    <a:pt x="197" y="17"/>
                  </a:cubicBezTo>
                  <a:cubicBezTo>
                    <a:pt x="197" y="8"/>
                    <a:pt x="189" y="0"/>
                    <a:pt x="180" y="0"/>
                  </a:cubicBezTo>
                  <a:cubicBezTo>
                    <a:pt x="17" y="0"/>
                    <a:pt x="17" y="0"/>
                    <a:pt x="17" y="0"/>
                  </a:cubicBezTo>
                  <a:cubicBezTo>
                    <a:pt x="7" y="0"/>
                    <a:pt x="0" y="8"/>
                    <a:pt x="0" y="17"/>
                  </a:cubicBezTo>
                  <a:cubicBezTo>
                    <a:pt x="0" y="62"/>
                    <a:pt x="0" y="62"/>
                    <a:pt x="0" y="62"/>
                  </a:cubicBezTo>
                  <a:lnTo>
                    <a:pt x="17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sp>
        <p:nvSpPr>
          <p:cNvPr id="144" name="Oval 143"/>
          <p:cNvSpPr/>
          <p:nvPr/>
        </p:nvSpPr>
        <p:spPr>
          <a:xfrm>
            <a:off x="7521722" y="4858798"/>
            <a:ext cx="898576" cy="898575"/>
          </a:xfrm>
          <a:prstGeom prst="ellipse">
            <a:avLst/>
          </a:prstGeom>
          <a:solidFill>
            <a:schemeClr val="accent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145" name="Group 144"/>
          <p:cNvGrpSpPr/>
          <p:nvPr/>
        </p:nvGrpSpPr>
        <p:grpSpPr>
          <a:xfrm>
            <a:off x="7751185" y="5059417"/>
            <a:ext cx="452433" cy="497337"/>
            <a:chOff x="-12726988" y="1555750"/>
            <a:chExt cx="1487488" cy="1635126"/>
          </a:xfrm>
          <a:solidFill>
            <a:schemeClr val="bg1"/>
          </a:solidFill>
        </p:grpSpPr>
        <p:sp>
          <p:nvSpPr>
            <p:cNvPr id="146" name="Freeform 35"/>
            <p:cNvSpPr>
              <a:spLocks noEditPoints="1"/>
            </p:cNvSpPr>
            <p:nvPr/>
          </p:nvSpPr>
          <p:spPr bwMode="auto">
            <a:xfrm>
              <a:off x="-12666663" y="1782763"/>
              <a:ext cx="1366838" cy="1382713"/>
            </a:xfrm>
            <a:custGeom>
              <a:avLst/>
              <a:gdLst>
                <a:gd name="T0" fmla="*/ 214 w 428"/>
                <a:gd name="T1" fmla="*/ 40 h 428"/>
                <a:gd name="T2" fmla="*/ 388 w 428"/>
                <a:gd name="T3" fmla="*/ 214 h 428"/>
                <a:gd name="T4" fmla="*/ 214 w 428"/>
                <a:gd name="T5" fmla="*/ 388 h 428"/>
                <a:gd name="T6" fmla="*/ 40 w 428"/>
                <a:gd name="T7" fmla="*/ 214 h 428"/>
                <a:gd name="T8" fmla="*/ 214 w 428"/>
                <a:gd name="T9" fmla="*/ 40 h 428"/>
                <a:gd name="T10" fmla="*/ 214 w 428"/>
                <a:gd name="T11" fmla="*/ 0 h 428"/>
                <a:gd name="T12" fmla="*/ 0 w 428"/>
                <a:gd name="T13" fmla="*/ 214 h 428"/>
                <a:gd name="T14" fmla="*/ 214 w 428"/>
                <a:gd name="T15" fmla="*/ 428 h 428"/>
                <a:gd name="T16" fmla="*/ 428 w 428"/>
                <a:gd name="T17" fmla="*/ 214 h 428"/>
                <a:gd name="T18" fmla="*/ 214 w 428"/>
                <a:gd name="T19"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8" h="428">
                  <a:moveTo>
                    <a:pt x="214" y="40"/>
                  </a:moveTo>
                  <a:cubicBezTo>
                    <a:pt x="310" y="40"/>
                    <a:pt x="388" y="118"/>
                    <a:pt x="388" y="214"/>
                  </a:cubicBezTo>
                  <a:cubicBezTo>
                    <a:pt x="388" y="310"/>
                    <a:pt x="310" y="388"/>
                    <a:pt x="214" y="388"/>
                  </a:cubicBezTo>
                  <a:cubicBezTo>
                    <a:pt x="118" y="388"/>
                    <a:pt x="40" y="310"/>
                    <a:pt x="40" y="214"/>
                  </a:cubicBezTo>
                  <a:cubicBezTo>
                    <a:pt x="40" y="118"/>
                    <a:pt x="118" y="40"/>
                    <a:pt x="214" y="40"/>
                  </a:cubicBezTo>
                  <a:moveTo>
                    <a:pt x="214" y="0"/>
                  </a:moveTo>
                  <a:cubicBezTo>
                    <a:pt x="96" y="0"/>
                    <a:pt x="0" y="96"/>
                    <a:pt x="0" y="214"/>
                  </a:cubicBezTo>
                  <a:cubicBezTo>
                    <a:pt x="0" y="332"/>
                    <a:pt x="96" y="428"/>
                    <a:pt x="214" y="428"/>
                  </a:cubicBezTo>
                  <a:cubicBezTo>
                    <a:pt x="332" y="428"/>
                    <a:pt x="428" y="332"/>
                    <a:pt x="428" y="214"/>
                  </a:cubicBezTo>
                  <a:cubicBezTo>
                    <a:pt x="428" y="96"/>
                    <a:pt x="332" y="0"/>
                    <a:pt x="2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47" name="Freeform 36"/>
            <p:cNvSpPr>
              <a:spLocks/>
            </p:cNvSpPr>
            <p:nvPr/>
          </p:nvSpPr>
          <p:spPr bwMode="auto">
            <a:xfrm>
              <a:off x="-12015788" y="1801813"/>
              <a:ext cx="63500" cy="193675"/>
            </a:xfrm>
            <a:custGeom>
              <a:avLst/>
              <a:gdLst>
                <a:gd name="T0" fmla="*/ 20 w 20"/>
                <a:gd name="T1" fmla="*/ 51 h 60"/>
                <a:gd name="T2" fmla="*/ 11 w 20"/>
                <a:gd name="T3" fmla="*/ 60 h 60"/>
                <a:gd name="T4" fmla="*/ 9 w 20"/>
                <a:gd name="T5" fmla="*/ 60 h 60"/>
                <a:gd name="T6" fmla="*/ 0 w 20"/>
                <a:gd name="T7" fmla="*/ 51 h 60"/>
                <a:gd name="T8" fmla="*/ 0 w 20"/>
                <a:gd name="T9" fmla="*/ 9 h 60"/>
                <a:gd name="T10" fmla="*/ 9 w 20"/>
                <a:gd name="T11" fmla="*/ 0 h 60"/>
                <a:gd name="T12" fmla="*/ 11 w 20"/>
                <a:gd name="T13" fmla="*/ 0 h 60"/>
                <a:gd name="T14" fmla="*/ 20 w 20"/>
                <a:gd name="T15" fmla="*/ 9 h 60"/>
                <a:gd name="T16" fmla="*/ 20 w 20"/>
                <a:gd name="T17"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60">
                  <a:moveTo>
                    <a:pt x="20" y="51"/>
                  </a:moveTo>
                  <a:cubicBezTo>
                    <a:pt x="20" y="56"/>
                    <a:pt x="16" y="60"/>
                    <a:pt x="11" y="60"/>
                  </a:cubicBezTo>
                  <a:cubicBezTo>
                    <a:pt x="9" y="60"/>
                    <a:pt x="9" y="60"/>
                    <a:pt x="9" y="60"/>
                  </a:cubicBezTo>
                  <a:cubicBezTo>
                    <a:pt x="4" y="60"/>
                    <a:pt x="0" y="56"/>
                    <a:pt x="0" y="51"/>
                  </a:cubicBezTo>
                  <a:cubicBezTo>
                    <a:pt x="0" y="9"/>
                    <a:pt x="0" y="9"/>
                    <a:pt x="0" y="9"/>
                  </a:cubicBezTo>
                  <a:cubicBezTo>
                    <a:pt x="0" y="4"/>
                    <a:pt x="4" y="0"/>
                    <a:pt x="9" y="0"/>
                  </a:cubicBezTo>
                  <a:cubicBezTo>
                    <a:pt x="11" y="0"/>
                    <a:pt x="11" y="0"/>
                    <a:pt x="11" y="0"/>
                  </a:cubicBezTo>
                  <a:cubicBezTo>
                    <a:pt x="16" y="0"/>
                    <a:pt x="20" y="4"/>
                    <a:pt x="20" y="9"/>
                  </a:cubicBezTo>
                  <a:lnTo>
                    <a:pt x="20"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48" name="Freeform 37"/>
            <p:cNvSpPr>
              <a:spLocks/>
            </p:cNvSpPr>
            <p:nvPr/>
          </p:nvSpPr>
          <p:spPr bwMode="auto">
            <a:xfrm>
              <a:off x="-12015788" y="2951163"/>
              <a:ext cx="63500" cy="171450"/>
            </a:xfrm>
            <a:custGeom>
              <a:avLst/>
              <a:gdLst>
                <a:gd name="T0" fmla="*/ 20 w 20"/>
                <a:gd name="T1" fmla="*/ 45 h 53"/>
                <a:gd name="T2" fmla="*/ 11 w 20"/>
                <a:gd name="T3" fmla="*/ 53 h 53"/>
                <a:gd name="T4" fmla="*/ 9 w 20"/>
                <a:gd name="T5" fmla="*/ 53 h 53"/>
                <a:gd name="T6" fmla="*/ 0 w 20"/>
                <a:gd name="T7" fmla="*/ 45 h 53"/>
                <a:gd name="T8" fmla="*/ 0 w 20"/>
                <a:gd name="T9" fmla="*/ 9 h 53"/>
                <a:gd name="T10" fmla="*/ 9 w 20"/>
                <a:gd name="T11" fmla="*/ 0 h 53"/>
                <a:gd name="T12" fmla="*/ 11 w 20"/>
                <a:gd name="T13" fmla="*/ 0 h 53"/>
                <a:gd name="T14" fmla="*/ 20 w 20"/>
                <a:gd name="T15" fmla="*/ 9 h 53"/>
                <a:gd name="T16" fmla="*/ 20 w 20"/>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53">
                  <a:moveTo>
                    <a:pt x="20" y="45"/>
                  </a:moveTo>
                  <a:cubicBezTo>
                    <a:pt x="20" y="49"/>
                    <a:pt x="16" y="53"/>
                    <a:pt x="11" y="53"/>
                  </a:cubicBezTo>
                  <a:cubicBezTo>
                    <a:pt x="9" y="53"/>
                    <a:pt x="9" y="53"/>
                    <a:pt x="9" y="53"/>
                  </a:cubicBezTo>
                  <a:cubicBezTo>
                    <a:pt x="4" y="53"/>
                    <a:pt x="0" y="49"/>
                    <a:pt x="0" y="45"/>
                  </a:cubicBezTo>
                  <a:cubicBezTo>
                    <a:pt x="0" y="9"/>
                    <a:pt x="0" y="9"/>
                    <a:pt x="0" y="9"/>
                  </a:cubicBezTo>
                  <a:cubicBezTo>
                    <a:pt x="0" y="4"/>
                    <a:pt x="4" y="0"/>
                    <a:pt x="9" y="0"/>
                  </a:cubicBezTo>
                  <a:cubicBezTo>
                    <a:pt x="11" y="0"/>
                    <a:pt x="11" y="0"/>
                    <a:pt x="11" y="0"/>
                  </a:cubicBezTo>
                  <a:cubicBezTo>
                    <a:pt x="16" y="0"/>
                    <a:pt x="20" y="4"/>
                    <a:pt x="20" y="9"/>
                  </a:cubicBezTo>
                  <a:lnTo>
                    <a:pt x="2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49" name="Freeform 38"/>
            <p:cNvSpPr>
              <a:spLocks/>
            </p:cNvSpPr>
            <p:nvPr/>
          </p:nvSpPr>
          <p:spPr bwMode="auto">
            <a:xfrm>
              <a:off x="-11510963" y="2441575"/>
              <a:ext cx="152400" cy="65088"/>
            </a:xfrm>
            <a:custGeom>
              <a:avLst/>
              <a:gdLst>
                <a:gd name="T0" fmla="*/ 9 w 48"/>
                <a:gd name="T1" fmla="*/ 20 h 20"/>
                <a:gd name="T2" fmla="*/ 0 w 48"/>
                <a:gd name="T3" fmla="*/ 11 h 20"/>
                <a:gd name="T4" fmla="*/ 0 w 48"/>
                <a:gd name="T5" fmla="*/ 9 h 20"/>
                <a:gd name="T6" fmla="*/ 9 w 48"/>
                <a:gd name="T7" fmla="*/ 0 h 20"/>
                <a:gd name="T8" fmla="*/ 39 w 48"/>
                <a:gd name="T9" fmla="*/ 0 h 20"/>
                <a:gd name="T10" fmla="*/ 48 w 48"/>
                <a:gd name="T11" fmla="*/ 9 h 20"/>
                <a:gd name="T12" fmla="*/ 48 w 48"/>
                <a:gd name="T13" fmla="*/ 11 h 20"/>
                <a:gd name="T14" fmla="*/ 39 w 48"/>
                <a:gd name="T15" fmla="*/ 20 h 20"/>
                <a:gd name="T16" fmla="*/ 9 w 48"/>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0">
                  <a:moveTo>
                    <a:pt x="9" y="20"/>
                  </a:moveTo>
                  <a:cubicBezTo>
                    <a:pt x="4" y="20"/>
                    <a:pt x="0" y="16"/>
                    <a:pt x="0" y="11"/>
                  </a:cubicBezTo>
                  <a:cubicBezTo>
                    <a:pt x="0" y="9"/>
                    <a:pt x="0" y="9"/>
                    <a:pt x="0" y="9"/>
                  </a:cubicBezTo>
                  <a:cubicBezTo>
                    <a:pt x="0" y="4"/>
                    <a:pt x="4" y="0"/>
                    <a:pt x="9" y="0"/>
                  </a:cubicBezTo>
                  <a:cubicBezTo>
                    <a:pt x="39" y="0"/>
                    <a:pt x="39" y="0"/>
                    <a:pt x="39" y="0"/>
                  </a:cubicBezTo>
                  <a:cubicBezTo>
                    <a:pt x="44" y="0"/>
                    <a:pt x="48" y="4"/>
                    <a:pt x="48" y="9"/>
                  </a:cubicBezTo>
                  <a:cubicBezTo>
                    <a:pt x="48" y="11"/>
                    <a:pt x="48" y="11"/>
                    <a:pt x="48" y="11"/>
                  </a:cubicBezTo>
                  <a:cubicBezTo>
                    <a:pt x="48" y="16"/>
                    <a:pt x="44" y="20"/>
                    <a:pt x="39" y="20"/>
                  </a:cubicBezTo>
                  <a:lnTo>
                    <a:pt x="9"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50" name="Freeform 39"/>
            <p:cNvSpPr>
              <a:spLocks/>
            </p:cNvSpPr>
            <p:nvPr/>
          </p:nvSpPr>
          <p:spPr bwMode="auto">
            <a:xfrm>
              <a:off x="-12619038" y="2441575"/>
              <a:ext cx="163513" cy="65088"/>
            </a:xfrm>
            <a:custGeom>
              <a:avLst/>
              <a:gdLst>
                <a:gd name="T0" fmla="*/ 8 w 51"/>
                <a:gd name="T1" fmla="*/ 20 h 20"/>
                <a:gd name="T2" fmla="*/ 0 w 51"/>
                <a:gd name="T3" fmla="*/ 11 h 20"/>
                <a:gd name="T4" fmla="*/ 0 w 51"/>
                <a:gd name="T5" fmla="*/ 9 h 20"/>
                <a:gd name="T6" fmla="*/ 8 w 51"/>
                <a:gd name="T7" fmla="*/ 0 h 20"/>
                <a:gd name="T8" fmla="*/ 42 w 51"/>
                <a:gd name="T9" fmla="*/ 0 h 20"/>
                <a:gd name="T10" fmla="*/ 51 w 51"/>
                <a:gd name="T11" fmla="*/ 9 h 20"/>
                <a:gd name="T12" fmla="*/ 51 w 51"/>
                <a:gd name="T13" fmla="*/ 11 h 20"/>
                <a:gd name="T14" fmla="*/ 42 w 51"/>
                <a:gd name="T15" fmla="*/ 20 h 20"/>
                <a:gd name="T16" fmla="*/ 8 w 51"/>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0">
                  <a:moveTo>
                    <a:pt x="8" y="20"/>
                  </a:moveTo>
                  <a:cubicBezTo>
                    <a:pt x="4" y="20"/>
                    <a:pt x="0" y="16"/>
                    <a:pt x="0" y="11"/>
                  </a:cubicBezTo>
                  <a:cubicBezTo>
                    <a:pt x="0" y="9"/>
                    <a:pt x="0" y="9"/>
                    <a:pt x="0" y="9"/>
                  </a:cubicBezTo>
                  <a:cubicBezTo>
                    <a:pt x="0" y="4"/>
                    <a:pt x="4" y="0"/>
                    <a:pt x="8" y="0"/>
                  </a:cubicBezTo>
                  <a:cubicBezTo>
                    <a:pt x="42" y="0"/>
                    <a:pt x="42" y="0"/>
                    <a:pt x="42" y="0"/>
                  </a:cubicBezTo>
                  <a:cubicBezTo>
                    <a:pt x="47" y="0"/>
                    <a:pt x="51" y="4"/>
                    <a:pt x="51" y="9"/>
                  </a:cubicBezTo>
                  <a:cubicBezTo>
                    <a:pt x="51" y="11"/>
                    <a:pt x="51" y="11"/>
                    <a:pt x="51" y="11"/>
                  </a:cubicBezTo>
                  <a:cubicBezTo>
                    <a:pt x="51" y="16"/>
                    <a:pt x="47" y="20"/>
                    <a:pt x="42" y="20"/>
                  </a:cubicBez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51" name="Oval 40"/>
            <p:cNvSpPr>
              <a:spLocks noChangeArrowheads="1"/>
            </p:cNvSpPr>
            <p:nvPr/>
          </p:nvSpPr>
          <p:spPr bwMode="auto">
            <a:xfrm>
              <a:off x="-12066588" y="2389188"/>
              <a:ext cx="166688" cy="168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52" name="Freeform 41"/>
            <p:cNvSpPr>
              <a:spLocks/>
            </p:cNvSpPr>
            <p:nvPr/>
          </p:nvSpPr>
          <p:spPr bwMode="auto">
            <a:xfrm>
              <a:off x="-12217400" y="2238375"/>
              <a:ext cx="284163" cy="290513"/>
            </a:xfrm>
            <a:custGeom>
              <a:avLst/>
              <a:gdLst>
                <a:gd name="T0" fmla="*/ 80 w 89"/>
                <a:gd name="T1" fmla="*/ 86 h 90"/>
                <a:gd name="T2" fmla="*/ 67 w 89"/>
                <a:gd name="T3" fmla="*/ 86 h 90"/>
                <a:gd name="T4" fmla="*/ 3 w 89"/>
                <a:gd name="T5" fmla="*/ 22 h 90"/>
                <a:gd name="T6" fmla="*/ 3 w 89"/>
                <a:gd name="T7" fmla="*/ 10 h 90"/>
                <a:gd name="T8" fmla="*/ 9 w 89"/>
                <a:gd name="T9" fmla="*/ 3 h 90"/>
                <a:gd name="T10" fmla="*/ 22 w 89"/>
                <a:gd name="T11" fmla="*/ 3 h 90"/>
                <a:gd name="T12" fmla="*/ 86 w 89"/>
                <a:gd name="T13" fmla="*/ 67 h 90"/>
                <a:gd name="T14" fmla="*/ 86 w 89"/>
                <a:gd name="T15" fmla="*/ 80 h 90"/>
                <a:gd name="T16" fmla="*/ 80 w 89"/>
                <a:gd name="T17" fmla="*/ 8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90">
                  <a:moveTo>
                    <a:pt x="80" y="86"/>
                  </a:moveTo>
                  <a:cubicBezTo>
                    <a:pt x="76" y="90"/>
                    <a:pt x="70" y="90"/>
                    <a:pt x="67" y="86"/>
                  </a:cubicBezTo>
                  <a:cubicBezTo>
                    <a:pt x="3" y="22"/>
                    <a:pt x="3" y="22"/>
                    <a:pt x="3" y="22"/>
                  </a:cubicBezTo>
                  <a:cubicBezTo>
                    <a:pt x="0" y="19"/>
                    <a:pt x="0" y="13"/>
                    <a:pt x="3" y="10"/>
                  </a:cubicBezTo>
                  <a:cubicBezTo>
                    <a:pt x="9" y="3"/>
                    <a:pt x="9" y="3"/>
                    <a:pt x="9" y="3"/>
                  </a:cubicBezTo>
                  <a:cubicBezTo>
                    <a:pt x="13" y="0"/>
                    <a:pt x="19" y="0"/>
                    <a:pt x="22" y="3"/>
                  </a:cubicBezTo>
                  <a:cubicBezTo>
                    <a:pt x="86" y="67"/>
                    <a:pt x="86" y="67"/>
                    <a:pt x="86" y="67"/>
                  </a:cubicBezTo>
                  <a:cubicBezTo>
                    <a:pt x="89" y="71"/>
                    <a:pt x="89" y="76"/>
                    <a:pt x="86" y="80"/>
                  </a:cubicBezTo>
                  <a:lnTo>
                    <a:pt x="80"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53" name="Freeform 42"/>
            <p:cNvSpPr>
              <a:spLocks/>
            </p:cNvSpPr>
            <p:nvPr/>
          </p:nvSpPr>
          <p:spPr bwMode="auto">
            <a:xfrm>
              <a:off x="-12034838" y="2138363"/>
              <a:ext cx="382588" cy="390525"/>
            </a:xfrm>
            <a:custGeom>
              <a:avLst/>
              <a:gdLst>
                <a:gd name="T0" fmla="*/ 4 w 120"/>
                <a:gd name="T1" fmla="*/ 111 h 121"/>
                <a:gd name="T2" fmla="*/ 4 w 120"/>
                <a:gd name="T3" fmla="*/ 98 h 121"/>
                <a:gd name="T4" fmla="*/ 98 w 120"/>
                <a:gd name="T5" fmla="*/ 4 h 121"/>
                <a:gd name="T6" fmla="*/ 111 w 120"/>
                <a:gd name="T7" fmla="*/ 4 h 121"/>
                <a:gd name="T8" fmla="*/ 117 w 120"/>
                <a:gd name="T9" fmla="*/ 10 h 121"/>
                <a:gd name="T10" fmla="*/ 117 w 120"/>
                <a:gd name="T11" fmla="*/ 23 h 121"/>
                <a:gd name="T12" fmla="*/ 23 w 120"/>
                <a:gd name="T13" fmla="*/ 117 h 121"/>
                <a:gd name="T14" fmla="*/ 10 w 120"/>
                <a:gd name="T15" fmla="*/ 117 h 121"/>
                <a:gd name="T16" fmla="*/ 4 w 120"/>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4" y="111"/>
                  </a:moveTo>
                  <a:cubicBezTo>
                    <a:pt x="0" y="107"/>
                    <a:pt x="0" y="102"/>
                    <a:pt x="4" y="98"/>
                  </a:cubicBezTo>
                  <a:cubicBezTo>
                    <a:pt x="98" y="4"/>
                    <a:pt x="98" y="4"/>
                    <a:pt x="98" y="4"/>
                  </a:cubicBezTo>
                  <a:cubicBezTo>
                    <a:pt x="101" y="0"/>
                    <a:pt x="107" y="0"/>
                    <a:pt x="111" y="4"/>
                  </a:cubicBezTo>
                  <a:cubicBezTo>
                    <a:pt x="117" y="10"/>
                    <a:pt x="117" y="10"/>
                    <a:pt x="117" y="10"/>
                  </a:cubicBezTo>
                  <a:cubicBezTo>
                    <a:pt x="120" y="14"/>
                    <a:pt x="120" y="19"/>
                    <a:pt x="117" y="23"/>
                  </a:cubicBezTo>
                  <a:cubicBezTo>
                    <a:pt x="23" y="117"/>
                    <a:pt x="23" y="117"/>
                    <a:pt x="23" y="117"/>
                  </a:cubicBezTo>
                  <a:cubicBezTo>
                    <a:pt x="19" y="121"/>
                    <a:pt x="13" y="121"/>
                    <a:pt x="10" y="117"/>
                  </a:cubicBezTo>
                  <a:lnTo>
                    <a:pt x="4"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54" name="Freeform 43"/>
            <p:cNvSpPr>
              <a:spLocks/>
            </p:cNvSpPr>
            <p:nvPr/>
          </p:nvSpPr>
          <p:spPr bwMode="auto">
            <a:xfrm>
              <a:off x="-12514263" y="2916238"/>
              <a:ext cx="280988" cy="274638"/>
            </a:xfrm>
            <a:custGeom>
              <a:avLst/>
              <a:gdLst>
                <a:gd name="T0" fmla="*/ 65 w 88"/>
                <a:gd name="T1" fmla="*/ 78 h 85"/>
                <a:gd name="T2" fmla="*/ 53 w 88"/>
                <a:gd name="T3" fmla="*/ 82 h 85"/>
                <a:gd name="T4" fmla="*/ 7 w 88"/>
                <a:gd name="T5" fmla="*/ 59 h 85"/>
                <a:gd name="T6" fmla="*/ 3 w 88"/>
                <a:gd name="T7" fmla="*/ 47 h 85"/>
                <a:gd name="T8" fmla="*/ 23 w 88"/>
                <a:gd name="T9" fmla="*/ 6 h 85"/>
                <a:gd name="T10" fmla="*/ 35 w 88"/>
                <a:gd name="T11" fmla="*/ 2 h 85"/>
                <a:gd name="T12" fmla="*/ 82 w 88"/>
                <a:gd name="T13" fmla="*/ 25 h 85"/>
                <a:gd name="T14" fmla="*/ 86 w 88"/>
                <a:gd name="T15" fmla="*/ 37 h 85"/>
                <a:gd name="T16" fmla="*/ 65 w 88"/>
                <a:gd name="T17" fmla="*/ 7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85">
                  <a:moveTo>
                    <a:pt x="65" y="78"/>
                  </a:moveTo>
                  <a:cubicBezTo>
                    <a:pt x="63" y="83"/>
                    <a:pt x="57" y="85"/>
                    <a:pt x="53" y="82"/>
                  </a:cubicBezTo>
                  <a:cubicBezTo>
                    <a:pt x="7" y="59"/>
                    <a:pt x="7" y="59"/>
                    <a:pt x="7" y="59"/>
                  </a:cubicBezTo>
                  <a:cubicBezTo>
                    <a:pt x="2" y="57"/>
                    <a:pt x="0" y="51"/>
                    <a:pt x="3" y="47"/>
                  </a:cubicBezTo>
                  <a:cubicBezTo>
                    <a:pt x="23" y="6"/>
                    <a:pt x="23" y="6"/>
                    <a:pt x="23" y="6"/>
                  </a:cubicBezTo>
                  <a:cubicBezTo>
                    <a:pt x="26" y="1"/>
                    <a:pt x="31" y="0"/>
                    <a:pt x="35" y="2"/>
                  </a:cubicBezTo>
                  <a:cubicBezTo>
                    <a:pt x="82" y="25"/>
                    <a:pt x="82" y="25"/>
                    <a:pt x="82" y="25"/>
                  </a:cubicBezTo>
                  <a:cubicBezTo>
                    <a:pt x="86" y="27"/>
                    <a:pt x="88" y="33"/>
                    <a:pt x="86" y="37"/>
                  </a:cubicBezTo>
                  <a:lnTo>
                    <a:pt x="65"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55" name="Freeform 44"/>
            <p:cNvSpPr>
              <a:spLocks/>
            </p:cNvSpPr>
            <p:nvPr/>
          </p:nvSpPr>
          <p:spPr bwMode="auto">
            <a:xfrm>
              <a:off x="-11734800" y="2916238"/>
              <a:ext cx="280988" cy="274638"/>
            </a:xfrm>
            <a:custGeom>
              <a:avLst/>
              <a:gdLst>
                <a:gd name="T0" fmla="*/ 23 w 88"/>
                <a:gd name="T1" fmla="*/ 78 h 85"/>
                <a:gd name="T2" fmla="*/ 35 w 88"/>
                <a:gd name="T3" fmla="*/ 82 h 85"/>
                <a:gd name="T4" fmla="*/ 81 w 88"/>
                <a:gd name="T5" fmla="*/ 59 h 85"/>
                <a:gd name="T6" fmla="*/ 85 w 88"/>
                <a:gd name="T7" fmla="*/ 47 h 85"/>
                <a:gd name="T8" fmla="*/ 65 w 88"/>
                <a:gd name="T9" fmla="*/ 6 h 85"/>
                <a:gd name="T10" fmla="*/ 53 w 88"/>
                <a:gd name="T11" fmla="*/ 2 h 85"/>
                <a:gd name="T12" fmla="*/ 6 w 88"/>
                <a:gd name="T13" fmla="*/ 25 h 85"/>
                <a:gd name="T14" fmla="*/ 2 w 88"/>
                <a:gd name="T15" fmla="*/ 37 h 85"/>
                <a:gd name="T16" fmla="*/ 23 w 88"/>
                <a:gd name="T17" fmla="*/ 7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85">
                  <a:moveTo>
                    <a:pt x="23" y="78"/>
                  </a:moveTo>
                  <a:cubicBezTo>
                    <a:pt x="25" y="83"/>
                    <a:pt x="31" y="85"/>
                    <a:pt x="35" y="82"/>
                  </a:cubicBezTo>
                  <a:cubicBezTo>
                    <a:pt x="81" y="59"/>
                    <a:pt x="81" y="59"/>
                    <a:pt x="81" y="59"/>
                  </a:cubicBezTo>
                  <a:cubicBezTo>
                    <a:pt x="86" y="57"/>
                    <a:pt x="88" y="51"/>
                    <a:pt x="85" y="47"/>
                  </a:cubicBezTo>
                  <a:cubicBezTo>
                    <a:pt x="65" y="6"/>
                    <a:pt x="65" y="6"/>
                    <a:pt x="65" y="6"/>
                  </a:cubicBezTo>
                  <a:cubicBezTo>
                    <a:pt x="62" y="1"/>
                    <a:pt x="57" y="0"/>
                    <a:pt x="53" y="2"/>
                  </a:cubicBezTo>
                  <a:cubicBezTo>
                    <a:pt x="6" y="25"/>
                    <a:pt x="6" y="25"/>
                    <a:pt x="6" y="25"/>
                  </a:cubicBezTo>
                  <a:cubicBezTo>
                    <a:pt x="2" y="27"/>
                    <a:pt x="0" y="33"/>
                    <a:pt x="2" y="37"/>
                  </a:cubicBezTo>
                  <a:lnTo>
                    <a:pt x="23"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56" name="Freeform 45"/>
            <p:cNvSpPr>
              <a:spLocks/>
            </p:cNvSpPr>
            <p:nvPr/>
          </p:nvSpPr>
          <p:spPr bwMode="auto">
            <a:xfrm>
              <a:off x="-12726988" y="1555750"/>
              <a:ext cx="609600" cy="542925"/>
            </a:xfrm>
            <a:custGeom>
              <a:avLst/>
              <a:gdLst>
                <a:gd name="T0" fmla="*/ 191 w 191"/>
                <a:gd name="T1" fmla="*/ 47 h 168"/>
                <a:gd name="T2" fmla="*/ 104 w 191"/>
                <a:gd name="T3" fmla="*/ 0 h 168"/>
                <a:gd name="T4" fmla="*/ 0 w 191"/>
                <a:gd name="T5" fmla="*/ 104 h 168"/>
                <a:gd name="T6" fmla="*/ 22 w 191"/>
                <a:gd name="T7" fmla="*/ 168 h 168"/>
                <a:gd name="T8" fmla="*/ 191 w 191"/>
                <a:gd name="T9" fmla="*/ 47 h 168"/>
              </a:gdLst>
              <a:ahLst/>
              <a:cxnLst>
                <a:cxn ang="0">
                  <a:pos x="T0" y="T1"/>
                </a:cxn>
                <a:cxn ang="0">
                  <a:pos x="T2" y="T3"/>
                </a:cxn>
                <a:cxn ang="0">
                  <a:pos x="T4" y="T5"/>
                </a:cxn>
                <a:cxn ang="0">
                  <a:pos x="T6" y="T7"/>
                </a:cxn>
                <a:cxn ang="0">
                  <a:pos x="T8" y="T9"/>
                </a:cxn>
              </a:cxnLst>
              <a:rect l="0" t="0" r="r" b="b"/>
              <a:pathLst>
                <a:path w="191" h="168">
                  <a:moveTo>
                    <a:pt x="191" y="47"/>
                  </a:moveTo>
                  <a:cubicBezTo>
                    <a:pt x="173" y="19"/>
                    <a:pt x="141" y="0"/>
                    <a:pt x="104" y="0"/>
                  </a:cubicBezTo>
                  <a:cubicBezTo>
                    <a:pt x="47" y="0"/>
                    <a:pt x="0" y="46"/>
                    <a:pt x="0" y="104"/>
                  </a:cubicBezTo>
                  <a:cubicBezTo>
                    <a:pt x="0" y="128"/>
                    <a:pt x="9" y="150"/>
                    <a:pt x="22" y="168"/>
                  </a:cubicBezTo>
                  <a:cubicBezTo>
                    <a:pt x="57" y="105"/>
                    <a:pt x="119" y="60"/>
                    <a:pt x="191"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57" name="Freeform 46"/>
            <p:cNvSpPr>
              <a:spLocks/>
            </p:cNvSpPr>
            <p:nvPr/>
          </p:nvSpPr>
          <p:spPr bwMode="auto">
            <a:xfrm>
              <a:off x="-11849100" y="1555750"/>
              <a:ext cx="609600" cy="542925"/>
            </a:xfrm>
            <a:custGeom>
              <a:avLst/>
              <a:gdLst>
                <a:gd name="T0" fmla="*/ 169 w 191"/>
                <a:gd name="T1" fmla="*/ 168 h 168"/>
                <a:gd name="T2" fmla="*/ 191 w 191"/>
                <a:gd name="T3" fmla="*/ 104 h 168"/>
                <a:gd name="T4" fmla="*/ 87 w 191"/>
                <a:gd name="T5" fmla="*/ 0 h 168"/>
                <a:gd name="T6" fmla="*/ 0 w 191"/>
                <a:gd name="T7" fmla="*/ 47 h 168"/>
                <a:gd name="T8" fmla="*/ 169 w 191"/>
                <a:gd name="T9" fmla="*/ 168 h 168"/>
              </a:gdLst>
              <a:ahLst/>
              <a:cxnLst>
                <a:cxn ang="0">
                  <a:pos x="T0" y="T1"/>
                </a:cxn>
                <a:cxn ang="0">
                  <a:pos x="T2" y="T3"/>
                </a:cxn>
                <a:cxn ang="0">
                  <a:pos x="T4" y="T5"/>
                </a:cxn>
                <a:cxn ang="0">
                  <a:pos x="T6" y="T7"/>
                </a:cxn>
                <a:cxn ang="0">
                  <a:pos x="T8" y="T9"/>
                </a:cxn>
              </a:cxnLst>
              <a:rect l="0" t="0" r="r" b="b"/>
              <a:pathLst>
                <a:path w="191" h="168">
                  <a:moveTo>
                    <a:pt x="169" y="168"/>
                  </a:moveTo>
                  <a:cubicBezTo>
                    <a:pt x="182" y="150"/>
                    <a:pt x="191" y="128"/>
                    <a:pt x="191" y="104"/>
                  </a:cubicBezTo>
                  <a:cubicBezTo>
                    <a:pt x="191" y="46"/>
                    <a:pt x="144" y="0"/>
                    <a:pt x="87" y="0"/>
                  </a:cubicBezTo>
                  <a:cubicBezTo>
                    <a:pt x="50" y="0"/>
                    <a:pt x="18" y="19"/>
                    <a:pt x="0" y="47"/>
                  </a:cubicBezTo>
                  <a:cubicBezTo>
                    <a:pt x="72" y="60"/>
                    <a:pt x="134" y="105"/>
                    <a:pt x="169"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sp>
        <p:nvSpPr>
          <p:cNvPr id="160" name="Oval 159"/>
          <p:cNvSpPr/>
          <p:nvPr/>
        </p:nvSpPr>
        <p:spPr>
          <a:xfrm>
            <a:off x="7516608" y="3717568"/>
            <a:ext cx="836605" cy="836604"/>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161" name="Group 160"/>
          <p:cNvGrpSpPr/>
          <p:nvPr/>
        </p:nvGrpSpPr>
        <p:grpSpPr>
          <a:xfrm>
            <a:off x="7717000" y="3908178"/>
            <a:ext cx="436500" cy="450096"/>
            <a:chOff x="-10310813" y="-352425"/>
            <a:chExt cx="1477963" cy="1524000"/>
          </a:xfrm>
          <a:solidFill>
            <a:schemeClr val="bg1"/>
          </a:solidFill>
        </p:grpSpPr>
        <p:sp>
          <p:nvSpPr>
            <p:cNvPr id="162" name="Freeform 26"/>
            <p:cNvSpPr>
              <a:spLocks/>
            </p:cNvSpPr>
            <p:nvPr/>
          </p:nvSpPr>
          <p:spPr bwMode="auto">
            <a:xfrm>
              <a:off x="-9928225" y="-352425"/>
              <a:ext cx="128588" cy="374650"/>
            </a:xfrm>
            <a:custGeom>
              <a:avLst/>
              <a:gdLst>
                <a:gd name="T0" fmla="*/ 40 w 40"/>
                <a:gd name="T1" fmla="*/ 96 h 116"/>
                <a:gd name="T2" fmla="*/ 20 w 40"/>
                <a:gd name="T3" fmla="*/ 116 h 116"/>
                <a:gd name="T4" fmla="*/ 20 w 40"/>
                <a:gd name="T5" fmla="*/ 116 h 116"/>
                <a:gd name="T6" fmla="*/ 0 w 40"/>
                <a:gd name="T7" fmla="*/ 96 h 116"/>
                <a:gd name="T8" fmla="*/ 0 w 40"/>
                <a:gd name="T9" fmla="*/ 20 h 116"/>
                <a:gd name="T10" fmla="*/ 20 w 40"/>
                <a:gd name="T11" fmla="*/ 0 h 116"/>
                <a:gd name="T12" fmla="*/ 20 w 40"/>
                <a:gd name="T13" fmla="*/ 0 h 116"/>
                <a:gd name="T14" fmla="*/ 40 w 40"/>
                <a:gd name="T15" fmla="*/ 20 h 116"/>
                <a:gd name="T16" fmla="*/ 40 w 40"/>
                <a:gd name="T17" fmla="*/ 9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16">
                  <a:moveTo>
                    <a:pt x="40" y="96"/>
                  </a:moveTo>
                  <a:cubicBezTo>
                    <a:pt x="40" y="107"/>
                    <a:pt x="31" y="116"/>
                    <a:pt x="20" y="116"/>
                  </a:cubicBezTo>
                  <a:cubicBezTo>
                    <a:pt x="20" y="116"/>
                    <a:pt x="20" y="116"/>
                    <a:pt x="20" y="116"/>
                  </a:cubicBezTo>
                  <a:cubicBezTo>
                    <a:pt x="9" y="116"/>
                    <a:pt x="0" y="107"/>
                    <a:pt x="0" y="96"/>
                  </a:cubicBezTo>
                  <a:cubicBezTo>
                    <a:pt x="0" y="20"/>
                    <a:pt x="0" y="20"/>
                    <a:pt x="0" y="20"/>
                  </a:cubicBezTo>
                  <a:cubicBezTo>
                    <a:pt x="0" y="9"/>
                    <a:pt x="9" y="0"/>
                    <a:pt x="20" y="0"/>
                  </a:cubicBezTo>
                  <a:cubicBezTo>
                    <a:pt x="20" y="0"/>
                    <a:pt x="20" y="0"/>
                    <a:pt x="20" y="0"/>
                  </a:cubicBezTo>
                  <a:cubicBezTo>
                    <a:pt x="31" y="0"/>
                    <a:pt x="40" y="9"/>
                    <a:pt x="40" y="2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63" name="Freeform 27"/>
            <p:cNvSpPr>
              <a:spLocks/>
            </p:cNvSpPr>
            <p:nvPr/>
          </p:nvSpPr>
          <p:spPr bwMode="auto">
            <a:xfrm>
              <a:off x="-9637713" y="-352425"/>
              <a:ext cx="128588" cy="374650"/>
            </a:xfrm>
            <a:custGeom>
              <a:avLst/>
              <a:gdLst>
                <a:gd name="T0" fmla="*/ 40 w 40"/>
                <a:gd name="T1" fmla="*/ 96 h 116"/>
                <a:gd name="T2" fmla="*/ 20 w 40"/>
                <a:gd name="T3" fmla="*/ 116 h 116"/>
                <a:gd name="T4" fmla="*/ 20 w 40"/>
                <a:gd name="T5" fmla="*/ 116 h 116"/>
                <a:gd name="T6" fmla="*/ 0 w 40"/>
                <a:gd name="T7" fmla="*/ 96 h 116"/>
                <a:gd name="T8" fmla="*/ 0 w 40"/>
                <a:gd name="T9" fmla="*/ 20 h 116"/>
                <a:gd name="T10" fmla="*/ 20 w 40"/>
                <a:gd name="T11" fmla="*/ 0 h 116"/>
                <a:gd name="T12" fmla="*/ 20 w 40"/>
                <a:gd name="T13" fmla="*/ 0 h 116"/>
                <a:gd name="T14" fmla="*/ 40 w 40"/>
                <a:gd name="T15" fmla="*/ 20 h 116"/>
                <a:gd name="T16" fmla="*/ 40 w 40"/>
                <a:gd name="T17" fmla="*/ 9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16">
                  <a:moveTo>
                    <a:pt x="40" y="96"/>
                  </a:moveTo>
                  <a:cubicBezTo>
                    <a:pt x="40" y="107"/>
                    <a:pt x="31" y="116"/>
                    <a:pt x="20" y="116"/>
                  </a:cubicBezTo>
                  <a:cubicBezTo>
                    <a:pt x="20" y="116"/>
                    <a:pt x="20" y="116"/>
                    <a:pt x="20" y="116"/>
                  </a:cubicBezTo>
                  <a:cubicBezTo>
                    <a:pt x="9" y="116"/>
                    <a:pt x="0" y="107"/>
                    <a:pt x="0" y="96"/>
                  </a:cubicBezTo>
                  <a:cubicBezTo>
                    <a:pt x="0" y="20"/>
                    <a:pt x="0" y="20"/>
                    <a:pt x="0" y="20"/>
                  </a:cubicBezTo>
                  <a:cubicBezTo>
                    <a:pt x="0" y="9"/>
                    <a:pt x="9" y="0"/>
                    <a:pt x="20" y="0"/>
                  </a:cubicBezTo>
                  <a:cubicBezTo>
                    <a:pt x="20" y="0"/>
                    <a:pt x="20" y="0"/>
                    <a:pt x="20" y="0"/>
                  </a:cubicBezTo>
                  <a:cubicBezTo>
                    <a:pt x="31" y="0"/>
                    <a:pt x="40" y="9"/>
                    <a:pt x="40" y="2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64" name="Freeform 28"/>
            <p:cNvSpPr>
              <a:spLocks/>
            </p:cNvSpPr>
            <p:nvPr/>
          </p:nvSpPr>
          <p:spPr bwMode="auto">
            <a:xfrm>
              <a:off x="-9344025" y="-352425"/>
              <a:ext cx="125413" cy="374650"/>
            </a:xfrm>
            <a:custGeom>
              <a:avLst/>
              <a:gdLst>
                <a:gd name="T0" fmla="*/ 39 w 39"/>
                <a:gd name="T1" fmla="*/ 96 h 116"/>
                <a:gd name="T2" fmla="*/ 20 w 39"/>
                <a:gd name="T3" fmla="*/ 116 h 116"/>
                <a:gd name="T4" fmla="*/ 20 w 39"/>
                <a:gd name="T5" fmla="*/ 116 h 116"/>
                <a:gd name="T6" fmla="*/ 0 w 39"/>
                <a:gd name="T7" fmla="*/ 96 h 116"/>
                <a:gd name="T8" fmla="*/ 0 w 39"/>
                <a:gd name="T9" fmla="*/ 20 h 116"/>
                <a:gd name="T10" fmla="*/ 20 w 39"/>
                <a:gd name="T11" fmla="*/ 0 h 116"/>
                <a:gd name="T12" fmla="*/ 20 w 39"/>
                <a:gd name="T13" fmla="*/ 0 h 116"/>
                <a:gd name="T14" fmla="*/ 39 w 39"/>
                <a:gd name="T15" fmla="*/ 20 h 116"/>
                <a:gd name="T16" fmla="*/ 39 w 39"/>
                <a:gd name="T17" fmla="*/ 9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16">
                  <a:moveTo>
                    <a:pt x="39" y="96"/>
                  </a:moveTo>
                  <a:cubicBezTo>
                    <a:pt x="39" y="107"/>
                    <a:pt x="31" y="116"/>
                    <a:pt x="20" y="116"/>
                  </a:cubicBezTo>
                  <a:cubicBezTo>
                    <a:pt x="20" y="116"/>
                    <a:pt x="20" y="116"/>
                    <a:pt x="20" y="116"/>
                  </a:cubicBezTo>
                  <a:cubicBezTo>
                    <a:pt x="9" y="116"/>
                    <a:pt x="0" y="107"/>
                    <a:pt x="0" y="96"/>
                  </a:cubicBezTo>
                  <a:cubicBezTo>
                    <a:pt x="0" y="20"/>
                    <a:pt x="0" y="20"/>
                    <a:pt x="0" y="20"/>
                  </a:cubicBezTo>
                  <a:cubicBezTo>
                    <a:pt x="0" y="9"/>
                    <a:pt x="9" y="0"/>
                    <a:pt x="20" y="0"/>
                  </a:cubicBezTo>
                  <a:cubicBezTo>
                    <a:pt x="20" y="0"/>
                    <a:pt x="20" y="0"/>
                    <a:pt x="20" y="0"/>
                  </a:cubicBezTo>
                  <a:cubicBezTo>
                    <a:pt x="31" y="0"/>
                    <a:pt x="39" y="9"/>
                    <a:pt x="39" y="20"/>
                  </a:cubicBezTo>
                  <a:lnTo>
                    <a:pt x="39"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65" name="Freeform 29"/>
            <p:cNvSpPr>
              <a:spLocks noEditPoints="1"/>
            </p:cNvSpPr>
            <p:nvPr/>
          </p:nvSpPr>
          <p:spPr bwMode="auto">
            <a:xfrm>
              <a:off x="-10310813" y="-133350"/>
              <a:ext cx="1477963" cy="1304925"/>
            </a:xfrm>
            <a:custGeom>
              <a:avLst/>
              <a:gdLst>
                <a:gd name="T0" fmla="*/ 427 w 463"/>
                <a:gd name="T1" fmla="*/ 0 h 404"/>
                <a:gd name="T2" fmla="*/ 353 w 463"/>
                <a:gd name="T3" fmla="*/ 0 h 404"/>
                <a:gd name="T4" fmla="*/ 353 w 463"/>
                <a:gd name="T5" fmla="*/ 28 h 404"/>
                <a:gd name="T6" fmla="*/ 323 w 463"/>
                <a:gd name="T7" fmla="*/ 59 h 404"/>
                <a:gd name="T8" fmla="*/ 292 w 463"/>
                <a:gd name="T9" fmla="*/ 28 h 404"/>
                <a:gd name="T10" fmla="*/ 292 w 463"/>
                <a:gd name="T11" fmla="*/ 0 h 404"/>
                <a:gd name="T12" fmla="*/ 262 w 463"/>
                <a:gd name="T13" fmla="*/ 0 h 404"/>
                <a:gd name="T14" fmla="*/ 262 w 463"/>
                <a:gd name="T15" fmla="*/ 28 h 404"/>
                <a:gd name="T16" fmla="*/ 231 w 463"/>
                <a:gd name="T17" fmla="*/ 59 h 404"/>
                <a:gd name="T18" fmla="*/ 201 w 463"/>
                <a:gd name="T19" fmla="*/ 28 h 404"/>
                <a:gd name="T20" fmla="*/ 201 w 463"/>
                <a:gd name="T21" fmla="*/ 0 h 404"/>
                <a:gd name="T22" fmla="*/ 170 w 463"/>
                <a:gd name="T23" fmla="*/ 0 h 404"/>
                <a:gd name="T24" fmla="*/ 170 w 463"/>
                <a:gd name="T25" fmla="*/ 28 h 404"/>
                <a:gd name="T26" fmla="*/ 140 w 463"/>
                <a:gd name="T27" fmla="*/ 59 h 404"/>
                <a:gd name="T28" fmla="*/ 110 w 463"/>
                <a:gd name="T29" fmla="*/ 28 h 404"/>
                <a:gd name="T30" fmla="*/ 110 w 463"/>
                <a:gd name="T31" fmla="*/ 0 h 404"/>
                <a:gd name="T32" fmla="*/ 35 w 463"/>
                <a:gd name="T33" fmla="*/ 0 h 404"/>
                <a:gd name="T34" fmla="*/ 0 w 463"/>
                <a:gd name="T35" fmla="*/ 35 h 404"/>
                <a:gd name="T36" fmla="*/ 0 w 463"/>
                <a:gd name="T37" fmla="*/ 369 h 404"/>
                <a:gd name="T38" fmla="*/ 35 w 463"/>
                <a:gd name="T39" fmla="*/ 404 h 404"/>
                <a:gd name="T40" fmla="*/ 427 w 463"/>
                <a:gd name="T41" fmla="*/ 404 h 404"/>
                <a:gd name="T42" fmla="*/ 463 w 463"/>
                <a:gd name="T43" fmla="*/ 369 h 404"/>
                <a:gd name="T44" fmla="*/ 463 w 463"/>
                <a:gd name="T45" fmla="*/ 35 h 404"/>
                <a:gd name="T46" fmla="*/ 427 w 463"/>
                <a:gd name="T47" fmla="*/ 0 h 404"/>
                <a:gd name="T48" fmla="*/ 422 w 463"/>
                <a:gd name="T49" fmla="*/ 336 h 404"/>
                <a:gd name="T50" fmla="*/ 393 w 463"/>
                <a:gd name="T51" fmla="*/ 365 h 404"/>
                <a:gd name="T52" fmla="*/ 70 w 463"/>
                <a:gd name="T53" fmla="*/ 365 h 404"/>
                <a:gd name="T54" fmla="*/ 40 w 463"/>
                <a:gd name="T55" fmla="*/ 336 h 404"/>
                <a:gd name="T56" fmla="*/ 40 w 463"/>
                <a:gd name="T57" fmla="*/ 104 h 404"/>
                <a:gd name="T58" fmla="*/ 422 w 463"/>
                <a:gd name="T59" fmla="*/ 104 h 404"/>
                <a:gd name="T60" fmla="*/ 422 w 463"/>
                <a:gd name="T61" fmla="*/ 336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3" h="404">
                  <a:moveTo>
                    <a:pt x="427" y="0"/>
                  </a:moveTo>
                  <a:cubicBezTo>
                    <a:pt x="353" y="0"/>
                    <a:pt x="353" y="0"/>
                    <a:pt x="353" y="0"/>
                  </a:cubicBezTo>
                  <a:cubicBezTo>
                    <a:pt x="353" y="28"/>
                    <a:pt x="353" y="28"/>
                    <a:pt x="353" y="28"/>
                  </a:cubicBezTo>
                  <a:cubicBezTo>
                    <a:pt x="353" y="45"/>
                    <a:pt x="339" y="59"/>
                    <a:pt x="323" y="59"/>
                  </a:cubicBezTo>
                  <a:cubicBezTo>
                    <a:pt x="306" y="59"/>
                    <a:pt x="292" y="45"/>
                    <a:pt x="292" y="28"/>
                  </a:cubicBezTo>
                  <a:cubicBezTo>
                    <a:pt x="292" y="0"/>
                    <a:pt x="292" y="0"/>
                    <a:pt x="292" y="0"/>
                  </a:cubicBezTo>
                  <a:cubicBezTo>
                    <a:pt x="262" y="0"/>
                    <a:pt x="262" y="0"/>
                    <a:pt x="262" y="0"/>
                  </a:cubicBezTo>
                  <a:cubicBezTo>
                    <a:pt x="262" y="28"/>
                    <a:pt x="262" y="28"/>
                    <a:pt x="262" y="28"/>
                  </a:cubicBezTo>
                  <a:cubicBezTo>
                    <a:pt x="262" y="45"/>
                    <a:pt x="248" y="59"/>
                    <a:pt x="231" y="59"/>
                  </a:cubicBezTo>
                  <a:cubicBezTo>
                    <a:pt x="215" y="59"/>
                    <a:pt x="201" y="45"/>
                    <a:pt x="201" y="28"/>
                  </a:cubicBezTo>
                  <a:cubicBezTo>
                    <a:pt x="201" y="0"/>
                    <a:pt x="201" y="0"/>
                    <a:pt x="201" y="0"/>
                  </a:cubicBezTo>
                  <a:cubicBezTo>
                    <a:pt x="170" y="0"/>
                    <a:pt x="170" y="0"/>
                    <a:pt x="170" y="0"/>
                  </a:cubicBezTo>
                  <a:cubicBezTo>
                    <a:pt x="170" y="28"/>
                    <a:pt x="170" y="28"/>
                    <a:pt x="170" y="28"/>
                  </a:cubicBezTo>
                  <a:cubicBezTo>
                    <a:pt x="170" y="45"/>
                    <a:pt x="157" y="59"/>
                    <a:pt x="140" y="59"/>
                  </a:cubicBezTo>
                  <a:cubicBezTo>
                    <a:pt x="123" y="59"/>
                    <a:pt x="110" y="45"/>
                    <a:pt x="110" y="28"/>
                  </a:cubicBezTo>
                  <a:cubicBezTo>
                    <a:pt x="110" y="0"/>
                    <a:pt x="110" y="0"/>
                    <a:pt x="110" y="0"/>
                  </a:cubicBezTo>
                  <a:cubicBezTo>
                    <a:pt x="35" y="0"/>
                    <a:pt x="35" y="0"/>
                    <a:pt x="35" y="0"/>
                  </a:cubicBezTo>
                  <a:cubicBezTo>
                    <a:pt x="16" y="0"/>
                    <a:pt x="0" y="16"/>
                    <a:pt x="0" y="35"/>
                  </a:cubicBezTo>
                  <a:cubicBezTo>
                    <a:pt x="0" y="369"/>
                    <a:pt x="0" y="369"/>
                    <a:pt x="0" y="369"/>
                  </a:cubicBezTo>
                  <a:cubicBezTo>
                    <a:pt x="0" y="388"/>
                    <a:pt x="16" y="404"/>
                    <a:pt x="35" y="404"/>
                  </a:cubicBezTo>
                  <a:cubicBezTo>
                    <a:pt x="427" y="404"/>
                    <a:pt x="427" y="404"/>
                    <a:pt x="427" y="404"/>
                  </a:cubicBezTo>
                  <a:cubicBezTo>
                    <a:pt x="447" y="404"/>
                    <a:pt x="463" y="388"/>
                    <a:pt x="463" y="369"/>
                  </a:cubicBezTo>
                  <a:cubicBezTo>
                    <a:pt x="463" y="35"/>
                    <a:pt x="463" y="35"/>
                    <a:pt x="463" y="35"/>
                  </a:cubicBezTo>
                  <a:cubicBezTo>
                    <a:pt x="463" y="16"/>
                    <a:pt x="447" y="0"/>
                    <a:pt x="427" y="0"/>
                  </a:cubicBezTo>
                  <a:close/>
                  <a:moveTo>
                    <a:pt x="422" y="336"/>
                  </a:moveTo>
                  <a:cubicBezTo>
                    <a:pt x="422" y="352"/>
                    <a:pt x="409" y="365"/>
                    <a:pt x="393" y="365"/>
                  </a:cubicBezTo>
                  <a:cubicBezTo>
                    <a:pt x="70" y="365"/>
                    <a:pt x="70" y="365"/>
                    <a:pt x="70" y="365"/>
                  </a:cubicBezTo>
                  <a:cubicBezTo>
                    <a:pt x="54" y="365"/>
                    <a:pt x="40" y="352"/>
                    <a:pt x="40" y="336"/>
                  </a:cubicBezTo>
                  <a:cubicBezTo>
                    <a:pt x="40" y="104"/>
                    <a:pt x="40" y="104"/>
                    <a:pt x="40" y="104"/>
                  </a:cubicBezTo>
                  <a:cubicBezTo>
                    <a:pt x="422" y="104"/>
                    <a:pt x="422" y="104"/>
                    <a:pt x="422" y="104"/>
                  </a:cubicBezTo>
                  <a:lnTo>
                    <a:pt x="422"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66" name="TextBox 165"/>
            <p:cNvSpPr txBox="1"/>
            <p:nvPr/>
          </p:nvSpPr>
          <p:spPr>
            <a:xfrm>
              <a:off x="-9853291" y="406727"/>
              <a:ext cx="568033" cy="425583"/>
            </a:xfrm>
            <a:custGeom>
              <a:avLst/>
              <a:gdLst/>
              <a:ahLst/>
              <a:cxnLst/>
              <a:rect l="l" t="t" r="r" b="b"/>
              <a:pathLst>
                <a:path w="568033" h="425583">
                  <a:moveTo>
                    <a:pt x="507665" y="4674"/>
                  </a:moveTo>
                  <a:lnTo>
                    <a:pt x="557332" y="4674"/>
                  </a:lnTo>
                  <a:lnTo>
                    <a:pt x="489829" y="351217"/>
                  </a:lnTo>
                  <a:lnTo>
                    <a:pt x="568033" y="351217"/>
                  </a:lnTo>
                  <a:lnTo>
                    <a:pt x="555137" y="417617"/>
                  </a:lnTo>
                  <a:lnTo>
                    <a:pt x="320283" y="417617"/>
                  </a:lnTo>
                  <a:lnTo>
                    <a:pt x="333180" y="351217"/>
                  </a:lnTo>
                  <a:lnTo>
                    <a:pt x="418495" y="351217"/>
                  </a:lnTo>
                  <a:lnTo>
                    <a:pt x="469523" y="85067"/>
                  </a:lnTo>
                  <a:lnTo>
                    <a:pt x="383934" y="112505"/>
                  </a:lnTo>
                  <a:lnTo>
                    <a:pt x="378722" y="46654"/>
                  </a:lnTo>
                  <a:close/>
                  <a:moveTo>
                    <a:pt x="201960" y="12"/>
                  </a:moveTo>
                  <a:cubicBezTo>
                    <a:pt x="218347" y="47"/>
                    <a:pt x="234034" y="2804"/>
                    <a:pt x="249021" y="8282"/>
                  </a:cubicBezTo>
                  <a:cubicBezTo>
                    <a:pt x="264008" y="13760"/>
                    <a:pt x="277104" y="21746"/>
                    <a:pt x="288309" y="32240"/>
                  </a:cubicBezTo>
                  <a:cubicBezTo>
                    <a:pt x="299514" y="42734"/>
                    <a:pt x="307636" y="55523"/>
                    <a:pt x="312677" y="70608"/>
                  </a:cubicBezTo>
                  <a:cubicBezTo>
                    <a:pt x="317718" y="85692"/>
                    <a:pt x="318485" y="102858"/>
                    <a:pt x="314979" y="122107"/>
                  </a:cubicBezTo>
                  <a:cubicBezTo>
                    <a:pt x="311875" y="137906"/>
                    <a:pt x="306010" y="151732"/>
                    <a:pt x="297385" y="163583"/>
                  </a:cubicBezTo>
                  <a:cubicBezTo>
                    <a:pt x="288759" y="175435"/>
                    <a:pt x="277066" y="186031"/>
                    <a:pt x="262306" y="195371"/>
                  </a:cubicBezTo>
                  <a:cubicBezTo>
                    <a:pt x="262294" y="195394"/>
                    <a:pt x="262248" y="195485"/>
                    <a:pt x="262168" y="195645"/>
                  </a:cubicBezTo>
                  <a:cubicBezTo>
                    <a:pt x="262088" y="195805"/>
                    <a:pt x="262043" y="195896"/>
                    <a:pt x="262031" y="195919"/>
                  </a:cubicBezTo>
                  <a:cubicBezTo>
                    <a:pt x="277489" y="203613"/>
                    <a:pt x="288679" y="216404"/>
                    <a:pt x="295601" y="234291"/>
                  </a:cubicBezTo>
                  <a:cubicBezTo>
                    <a:pt x="302523" y="252178"/>
                    <a:pt x="303768" y="273412"/>
                    <a:pt x="299338" y="297994"/>
                  </a:cubicBezTo>
                  <a:cubicBezTo>
                    <a:pt x="292653" y="330066"/>
                    <a:pt x="280334" y="355443"/>
                    <a:pt x="262379" y="374125"/>
                  </a:cubicBezTo>
                  <a:cubicBezTo>
                    <a:pt x="244425" y="392807"/>
                    <a:pt x="223101" y="406107"/>
                    <a:pt x="198407" y="414025"/>
                  </a:cubicBezTo>
                  <a:cubicBezTo>
                    <a:pt x="173713" y="421944"/>
                    <a:pt x="147914" y="425793"/>
                    <a:pt x="121011" y="425575"/>
                  </a:cubicBezTo>
                  <a:cubicBezTo>
                    <a:pt x="104334" y="425663"/>
                    <a:pt x="88022" y="423110"/>
                    <a:pt x="72076" y="417916"/>
                  </a:cubicBezTo>
                  <a:cubicBezTo>
                    <a:pt x="56131" y="412723"/>
                    <a:pt x="41831" y="404359"/>
                    <a:pt x="29178" y="392825"/>
                  </a:cubicBezTo>
                  <a:cubicBezTo>
                    <a:pt x="16525" y="381290"/>
                    <a:pt x="6799" y="366056"/>
                    <a:pt x="0" y="347122"/>
                  </a:cubicBezTo>
                  <a:lnTo>
                    <a:pt x="57076" y="309247"/>
                  </a:lnTo>
                  <a:cubicBezTo>
                    <a:pt x="66365" y="328596"/>
                    <a:pt x="77696" y="341770"/>
                    <a:pt x="91067" y="348769"/>
                  </a:cubicBezTo>
                  <a:cubicBezTo>
                    <a:pt x="104439" y="355768"/>
                    <a:pt x="118445" y="359061"/>
                    <a:pt x="133085" y="358649"/>
                  </a:cubicBezTo>
                  <a:cubicBezTo>
                    <a:pt x="160239" y="358381"/>
                    <a:pt x="182009" y="352194"/>
                    <a:pt x="198393" y="340089"/>
                  </a:cubicBezTo>
                  <a:cubicBezTo>
                    <a:pt x="214777" y="327984"/>
                    <a:pt x="225021" y="311574"/>
                    <a:pt x="229126" y="290858"/>
                  </a:cubicBezTo>
                  <a:cubicBezTo>
                    <a:pt x="232967" y="270559"/>
                    <a:pt x="230360" y="255372"/>
                    <a:pt x="221305" y="245297"/>
                  </a:cubicBezTo>
                  <a:cubicBezTo>
                    <a:pt x="212250" y="235222"/>
                    <a:pt x="196746" y="230190"/>
                    <a:pt x="174794" y="230202"/>
                  </a:cubicBezTo>
                  <a:lnTo>
                    <a:pt x="119365" y="230202"/>
                  </a:lnTo>
                  <a:lnTo>
                    <a:pt x="131713" y="166571"/>
                  </a:lnTo>
                  <a:lnTo>
                    <a:pt x="182203" y="166571"/>
                  </a:lnTo>
                  <a:cubicBezTo>
                    <a:pt x="201331" y="166519"/>
                    <a:pt x="215759" y="162299"/>
                    <a:pt x="225488" y="153911"/>
                  </a:cubicBezTo>
                  <a:cubicBezTo>
                    <a:pt x="235216" y="145522"/>
                    <a:pt x="241549" y="133274"/>
                    <a:pt x="244484" y="117166"/>
                  </a:cubicBezTo>
                  <a:cubicBezTo>
                    <a:pt x="246101" y="109022"/>
                    <a:pt x="245610" y="101096"/>
                    <a:pt x="243011" y="93389"/>
                  </a:cubicBezTo>
                  <a:cubicBezTo>
                    <a:pt x="240412" y="85682"/>
                    <a:pt x="235328" y="79301"/>
                    <a:pt x="227760" y="74247"/>
                  </a:cubicBezTo>
                  <a:cubicBezTo>
                    <a:pt x="220192" y="69193"/>
                    <a:pt x="209763" y="66574"/>
                    <a:pt x="196472" y="66389"/>
                  </a:cubicBezTo>
                  <a:cubicBezTo>
                    <a:pt x="187716" y="66162"/>
                    <a:pt x="178519" y="66982"/>
                    <a:pt x="168879" y="68850"/>
                  </a:cubicBezTo>
                  <a:cubicBezTo>
                    <a:pt x="159240" y="70717"/>
                    <a:pt x="149005" y="74993"/>
                    <a:pt x="138177" y="81678"/>
                  </a:cubicBezTo>
                  <a:cubicBezTo>
                    <a:pt x="127348" y="88364"/>
                    <a:pt x="115772" y="98821"/>
                    <a:pt x="103450" y="113049"/>
                  </a:cubicBezTo>
                  <a:lnTo>
                    <a:pt x="58996" y="73251"/>
                  </a:lnTo>
                  <a:cubicBezTo>
                    <a:pt x="75193" y="53865"/>
                    <a:pt x="91613" y="38838"/>
                    <a:pt x="108257" y="28171"/>
                  </a:cubicBezTo>
                  <a:cubicBezTo>
                    <a:pt x="124900" y="17503"/>
                    <a:pt x="141178" y="10098"/>
                    <a:pt x="157090" y="5953"/>
                  </a:cubicBezTo>
                  <a:cubicBezTo>
                    <a:pt x="173002" y="1809"/>
                    <a:pt x="187959" y="-171"/>
                    <a:pt x="20196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stStyle>
            <a:p>
              <a:endParaRPr lang="en-US" dirty="0">
                <a:latin typeface="Calibri Light" panose="020F0302020204030204" pitchFamily="34" charset="0"/>
                <a:cs typeface="Calibri Light" panose="020F0302020204030204" pitchFamily="34" charset="0"/>
              </a:endParaRPr>
            </a:p>
          </p:txBody>
        </p:sp>
      </p:grpSp>
      <p:sp>
        <p:nvSpPr>
          <p:cNvPr id="170" name="Rectangle 169"/>
          <p:cNvSpPr/>
          <p:nvPr/>
        </p:nvSpPr>
        <p:spPr>
          <a:xfrm>
            <a:off x="8458638" y="2578935"/>
            <a:ext cx="3111904" cy="769441"/>
          </a:xfrm>
          <a:prstGeom prst="rect">
            <a:avLst/>
          </a:prstGeom>
        </p:spPr>
        <p:txBody>
          <a:bodyPr wrap="square">
            <a:spAutoFit/>
          </a:bodyPr>
          <a:lstStyle/>
          <a:p>
            <a:r>
              <a:rPr lang="en-US" sz="1600" b="1" dirty="0">
                <a:solidFill>
                  <a:schemeClr val="accent4"/>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sp>
        <p:nvSpPr>
          <p:cNvPr id="171" name="Rectangle 170"/>
          <p:cNvSpPr/>
          <p:nvPr/>
        </p:nvSpPr>
        <p:spPr>
          <a:xfrm>
            <a:off x="8458638" y="3751150"/>
            <a:ext cx="3111904" cy="769441"/>
          </a:xfrm>
          <a:prstGeom prst="rect">
            <a:avLst/>
          </a:prstGeom>
        </p:spPr>
        <p:txBody>
          <a:bodyPr wrap="square">
            <a:spAutoFit/>
          </a:bodyPr>
          <a:lstStyle/>
          <a:p>
            <a:r>
              <a:rPr lang="en-US" sz="1600" b="1" dirty="0">
                <a:solidFill>
                  <a:schemeClr val="accent1"/>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sp>
        <p:nvSpPr>
          <p:cNvPr id="172" name="Rectangle 171"/>
          <p:cNvSpPr/>
          <p:nvPr/>
        </p:nvSpPr>
        <p:spPr>
          <a:xfrm>
            <a:off x="8458638" y="4923365"/>
            <a:ext cx="3111904" cy="769441"/>
          </a:xfrm>
          <a:prstGeom prst="rect">
            <a:avLst/>
          </a:prstGeom>
        </p:spPr>
        <p:txBody>
          <a:bodyPr wrap="square">
            <a:spAutoFit/>
          </a:bodyPr>
          <a:lstStyle/>
          <a:p>
            <a:r>
              <a:rPr lang="en-US" sz="1600" b="1" dirty="0">
                <a:solidFill>
                  <a:schemeClr val="accent5"/>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cxnSp>
        <p:nvCxnSpPr>
          <p:cNvPr id="176" name="Straight Connector 175"/>
          <p:cNvCxnSpPr/>
          <p:nvPr/>
        </p:nvCxnSpPr>
        <p:spPr>
          <a:xfrm>
            <a:off x="7010400" y="2413693"/>
            <a:ext cx="0" cy="3539432"/>
          </a:xfrm>
          <a:prstGeom prst="line">
            <a:avLst/>
          </a:prstGeom>
          <a:ln>
            <a:solidFill>
              <a:schemeClr val="bg1">
                <a:alpha val="5000"/>
              </a:schemeClr>
            </a:solidFill>
          </a:ln>
        </p:spPr>
        <p:style>
          <a:lnRef idx="1">
            <a:schemeClr val="accent1"/>
          </a:lnRef>
          <a:fillRef idx="0">
            <a:schemeClr val="accent1"/>
          </a:fillRef>
          <a:effectRef idx="0">
            <a:schemeClr val="accent1"/>
          </a:effectRef>
          <a:fontRef idx="minor">
            <a:schemeClr val="tx1"/>
          </a:fontRef>
        </p:style>
      </p:cxnSp>
      <p:grpSp>
        <p:nvGrpSpPr>
          <p:cNvPr id="102" name="Group 101">
            <a:extLst>
              <a:ext uri="{FF2B5EF4-FFF2-40B4-BE49-F238E27FC236}">
                <a16:creationId xmlns:a16="http://schemas.microsoft.com/office/drawing/2014/main" id="{011DF947-9815-4257-B288-A4C8D0047876}"/>
              </a:ext>
            </a:extLst>
          </p:cNvPr>
          <p:cNvGrpSpPr/>
          <p:nvPr/>
        </p:nvGrpSpPr>
        <p:grpSpPr>
          <a:xfrm>
            <a:off x="-1" y="6714000"/>
            <a:ext cx="12191999" cy="144000"/>
            <a:chOff x="4115999" y="1098000"/>
            <a:chExt cx="3960001" cy="54000"/>
          </a:xfrm>
        </p:grpSpPr>
        <p:sp>
          <p:nvSpPr>
            <p:cNvPr id="103" name="Rectangle 102">
              <a:extLst>
                <a:ext uri="{FF2B5EF4-FFF2-40B4-BE49-F238E27FC236}">
                  <a16:creationId xmlns:a16="http://schemas.microsoft.com/office/drawing/2014/main" id="{70185D58-F2AA-4A98-B2BF-91EBFB2E7938}"/>
                </a:ext>
              </a:extLst>
            </p:cNvPr>
            <p:cNvSpPr/>
            <p:nvPr/>
          </p:nvSpPr>
          <p:spPr>
            <a:xfrm>
              <a:off x="4116000" y="1098000"/>
              <a:ext cx="3960000" cy="5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04" name="Rectangle 103">
              <a:extLst>
                <a:ext uri="{FF2B5EF4-FFF2-40B4-BE49-F238E27FC236}">
                  <a16:creationId xmlns:a16="http://schemas.microsoft.com/office/drawing/2014/main" id="{FC1955AA-4280-469B-8592-9B45AB3591C3}"/>
                </a:ext>
              </a:extLst>
            </p:cNvPr>
            <p:cNvSpPr/>
            <p:nvPr/>
          </p:nvSpPr>
          <p:spPr>
            <a:xfrm>
              <a:off x="4115999" y="1098000"/>
              <a:ext cx="198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2784343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90"/>
                                        </p:tgtEl>
                                        <p:attrNameLst>
                                          <p:attrName>style.visibility</p:attrName>
                                        </p:attrNameLst>
                                      </p:cBhvr>
                                      <p:to>
                                        <p:strVal val="visible"/>
                                      </p:to>
                                    </p:set>
                                    <p:animEffect transition="in" filter="wipe(down)">
                                      <p:cBhvr>
                                        <p:cTn id="17" dur="750"/>
                                        <p:tgtEl>
                                          <p:spTgt spid="90"/>
                                        </p:tgtEl>
                                      </p:cBhvr>
                                    </p:animEffect>
                                  </p:childTnLst>
                                </p:cTn>
                              </p:par>
                            </p:childTnLst>
                          </p:cTn>
                        </p:par>
                        <p:par>
                          <p:cTn id="18" fill="hold">
                            <p:stCondLst>
                              <p:cond delay="2750"/>
                            </p:stCondLst>
                            <p:childTnLst>
                              <p:par>
                                <p:cTn id="19" presetID="22" presetClass="entr" presetSubtype="4" fill="hold" grpId="0" nodeType="after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wipe(down)">
                                      <p:cBhvr>
                                        <p:cTn id="21" dur="750"/>
                                        <p:tgtEl>
                                          <p:spTgt spid="91"/>
                                        </p:tgtEl>
                                      </p:cBhvr>
                                    </p:animEffect>
                                  </p:childTnLst>
                                </p:cTn>
                              </p:par>
                            </p:childTnLst>
                          </p:cTn>
                        </p:par>
                        <p:par>
                          <p:cTn id="22" fill="hold">
                            <p:stCondLst>
                              <p:cond delay="3500"/>
                            </p:stCondLst>
                            <p:childTnLst>
                              <p:par>
                                <p:cTn id="23" presetID="22" presetClass="entr" presetSubtype="4" fill="hold" grpId="0" nodeType="afterEffect">
                                  <p:stCondLst>
                                    <p:cond delay="0"/>
                                  </p:stCondLst>
                                  <p:childTnLst>
                                    <p:set>
                                      <p:cBhvr>
                                        <p:cTn id="24" dur="1" fill="hold">
                                          <p:stCondLst>
                                            <p:cond delay="0"/>
                                          </p:stCondLst>
                                        </p:cTn>
                                        <p:tgtEl>
                                          <p:spTgt spid="92"/>
                                        </p:tgtEl>
                                        <p:attrNameLst>
                                          <p:attrName>style.visibility</p:attrName>
                                        </p:attrNameLst>
                                      </p:cBhvr>
                                      <p:to>
                                        <p:strVal val="visible"/>
                                      </p:to>
                                    </p:set>
                                    <p:animEffect transition="in" filter="wipe(down)">
                                      <p:cBhvr>
                                        <p:cTn id="25" dur="750"/>
                                        <p:tgtEl>
                                          <p:spTgt spid="92"/>
                                        </p:tgtEl>
                                      </p:cBhvr>
                                    </p:animEffect>
                                  </p:childTnLst>
                                </p:cTn>
                              </p:par>
                            </p:childTnLst>
                          </p:cTn>
                        </p:par>
                        <p:par>
                          <p:cTn id="26" fill="hold">
                            <p:stCondLst>
                              <p:cond delay="4250"/>
                            </p:stCondLst>
                            <p:childTnLst>
                              <p:par>
                                <p:cTn id="27" presetID="22" presetClass="entr" presetSubtype="4" fill="hold" grpId="0" nodeType="afterEffect">
                                  <p:stCondLst>
                                    <p:cond delay="0"/>
                                  </p:stCondLst>
                                  <p:childTnLst>
                                    <p:set>
                                      <p:cBhvr>
                                        <p:cTn id="28" dur="1" fill="hold">
                                          <p:stCondLst>
                                            <p:cond delay="0"/>
                                          </p:stCondLst>
                                        </p:cTn>
                                        <p:tgtEl>
                                          <p:spTgt spid="93"/>
                                        </p:tgtEl>
                                        <p:attrNameLst>
                                          <p:attrName>style.visibility</p:attrName>
                                        </p:attrNameLst>
                                      </p:cBhvr>
                                      <p:to>
                                        <p:strVal val="visible"/>
                                      </p:to>
                                    </p:set>
                                    <p:animEffect transition="in" filter="wipe(down)">
                                      <p:cBhvr>
                                        <p:cTn id="29" dur="750"/>
                                        <p:tgtEl>
                                          <p:spTgt spid="93"/>
                                        </p:tgtEl>
                                      </p:cBhvr>
                                    </p:animEffect>
                                  </p:childTnLst>
                                </p:cTn>
                              </p:par>
                            </p:childTnLst>
                          </p:cTn>
                        </p:par>
                        <p:par>
                          <p:cTn id="30" fill="hold">
                            <p:stCondLst>
                              <p:cond delay="5000"/>
                            </p:stCondLst>
                            <p:childTnLst>
                              <p:par>
                                <p:cTn id="31" presetID="53" presetClass="entr" presetSubtype="16"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370" fill="hold"/>
                                        <p:tgtEl>
                                          <p:spTgt spid="35"/>
                                        </p:tgtEl>
                                        <p:attrNameLst>
                                          <p:attrName>ppt_w</p:attrName>
                                        </p:attrNameLst>
                                      </p:cBhvr>
                                      <p:tavLst>
                                        <p:tav tm="0">
                                          <p:val>
                                            <p:fltVal val="0"/>
                                          </p:val>
                                        </p:tav>
                                        <p:tav tm="100000">
                                          <p:val>
                                            <p:strVal val="#ppt_w"/>
                                          </p:val>
                                        </p:tav>
                                      </p:tavLst>
                                    </p:anim>
                                    <p:anim calcmode="lin" valueType="num">
                                      <p:cBhvr>
                                        <p:cTn id="34" dur="370" fill="hold"/>
                                        <p:tgtEl>
                                          <p:spTgt spid="35"/>
                                        </p:tgtEl>
                                        <p:attrNameLst>
                                          <p:attrName>ppt_h</p:attrName>
                                        </p:attrNameLst>
                                      </p:cBhvr>
                                      <p:tavLst>
                                        <p:tav tm="0">
                                          <p:val>
                                            <p:fltVal val="0"/>
                                          </p:val>
                                        </p:tav>
                                        <p:tav tm="100000">
                                          <p:val>
                                            <p:strVal val="#ppt_h"/>
                                          </p:val>
                                        </p:tav>
                                      </p:tavLst>
                                    </p:anim>
                                    <p:animEffect transition="in" filter="fade">
                                      <p:cBhvr>
                                        <p:cTn id="35" dur="370"/>
                                        <p:tgtEl>
                                          <p:spTgt spid="35"/>
                                        </p:tgtEl>
                                      </p:cBhvr>
                                    </p:animEffect>
                                  </p:childTnLst>
                                </p:cTn>
                              </p:par>
                            </p:childTnLst>
                          </p:cTn>
                        </p:par>
                        <p:par>
                          <p:cTn id="36" fill="hold">
                            <p:stCondLst>
                              <p:cond delay="5370"/>
                            </p:stCondLst>
                            <p:childTnLst>
                              <p:par>
                                <p:cTn id="37" presetID="53" presetClass="entr" presetSubtype="16"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370" fill="hold"/>
                                        <p:tgtEl>
                                          <p:spTgt spid="38"/>
                                        </p:tgtEl>
                                        <p:attrNameLst>
                                          <p:attrName>ppt_w</p:attrName>
                                        </p:attrNameLst>
                                      </p:cBhvr>
                                      <p:tavLst>
                                        <p:tav tm="0">
                                          <p:val>
                                            <p:fltVal val="0"/>
                                          </p:val>
                                        </p:tav>
                                        <p:tav tm="100000">
                                          <p:val>
                                            <p:strVal val="#ppt_w"/>
                                          </p:val>
                                        </p:tav>
                                      </p:tavLst>
                                    </p:anim>
                                    <p:anim calcmode="lin" valueType="num">
                                      <p:cBhvr>
                                        <p:cTn id="40" dur="370" fill="hold"/>
                                        <p:tgtEl>
                                          <p:spTgt spid="38"/>
                                        </p:tgtEl>
                                        <p:attrNameLst>
                                          <p:attrName>ppt_h</p:attrName>
                                        </p:attrNameLst>
                                      </p:cBhvr>
                                      <p:tavLst>
                                        <p:tav tm="0">
                                          <p:val>
                                            <p:fltVal val="0"/>
                                          </p:val>
                                        </p:tav>
                                        <p:tav tm="100000">
                                          <p:val>
                                            <p:strVal val="#ppt_h"/>
                                          </p:val>
                                        </p:tav>
                                      </p:tavLst>
                                    </p:anim>
                                    <p:animEffect transition="in" filter="fade">
                                      <p:cBhvr>
                                        <p:cTn id="41" dur="370"/>
                                        <p:tgtEl>
                                          <p:spTgt spid="38"/>
                                        </p:tgtEl>
                                      </p:cBhvr>
                                    </p:animEffect>
                                  </p:childTnLst>
                                </p:cTn>
                              </p:par>
                            </p:childTnLst>
                          </p:cTn>
                        </p:par>
                        <p:par>
                          <p:cTn id="42" fill="hold">
                            <p:stCondLst>
                              <p:cond delay="5740"/>
                            </p:stCondLst>
                            <p:childTnLst>
                              <p:par>
                                <p:cTn id="43" presetID="53" presetClass="entr" presetSubtype="16"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370" fill="hold"/>
                                        <p:tgtEl>
                                          <p:spTgt spid="37"/>
                                        </p:tgtEl>
                                        <p:attrNameLst>
                                          <p:attrName>ppt_w</p:attrName>
                                        </p:attrNameLst>
                                      </p:cBhvr>
                                      <p:tavLst>
                                        <p:tav tm="0">
                                          <p:val>
                                            <p:fltVal val="0"/>
                                          </p:val>
                                        </p:tav>
                                        <p:tav tm="100000">
                                          <p:val>
                                            <p:strVal val="#ppt_w"/>
                                          </p:val>
                                        </p:tav>
                                      </p:tavLst>
                                    </p:anim>
                                    <p:anim calcmode="lin" valueType="num">
                                      <p:cBhvr>
                                        <p:cTn id="46" dur="370" fill="hold"/>
                                        <p:tgtEl>
                                          <p:spTgt spid="37"/>
                                        </p:tgtEl>
                                        <p:attrNameLst>
                                          <p:attrName>ppt_h</p:attrName>
                                        </p:attrNameLst>
                                      </p:cBhvr>
                                      <p:tavLst>
                                        <p:tav tm="0">
                                          <p:val>
                                            <p:fltVal val="0"/>
                                          </p:val>
                                        </p:tav>
                                        <p:tav tm="100000">
                                          <p:val>
                                            <p:strVal val="#ppt_h"/>
                                          </p:val>
                                        </p:tav>
                                      </p:tavLst>
                                    </p:anim>
                                    <p:animEffect transition="in" filter="fade">
                                      <p:cBhvr>
                                        <p:cTn id="47" dur="370"/>
                                        <p:tgtEl>
                                          <p:spTgt spid="37"/>
                                        </p:tgtEl>
                                      </p:cBhvr>
                                    </p:animEffect>
                                  </p:childTnLst>
                                </p:cTn>
                              </p:par>
                            </p:childTnLst>
                          </p:cTn>
                        </p:par>
                        <p:par>
                          <p:cTn id="48" fill="hold">
                            <p:stCondLst>
                              <p:cond delay="6110"/>
                            </p:stCondLst>
                            <p:childTnLst>
                              <p:par>
                                <p:cTn id="49" presetID="53" presetClass="entr" presetSubtype="16"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370" fill="hold"/>
                                        <p:tgtEl>
                                          <p:spTgt spid="33"/>
                                        </p:tgtEl>
                                        <p:attrNameLst>
                                          <p:attrName>ppt_w</p:attrName>
                                        </p:attrNameLst>
                                      </p:cBhvr>
                                      <p:tavLst>
                                        <p:tav tm="0">
                                          <p:val>
                                            <p:fltVal val="0"/>
                                          </p:val>
                                        </p:tav>
                                        <p:tav tm="100000">
                                          <p:val>
                                            <p:strVal val="#ppt_w"/>
                                          </p:val>
                                        </p:tav>
                                      </p:tavLst>
                                    </p:anim>
                                    <p:anim calcmode="lin" valueType="num">
                                      <p:cBhvr>
                                        <p:cTn id="52" dur="370" fill="hold"/>
                                        <p:tgtEl>
                                          <p:spTgt spid="33"/>
                                        </p:tgtEl>
                                        <p:attrNameLst>
                                          <p:attrName>ppt_h</p:attrName>
                                        </p:attrNameLst>
                                      </p:cBhvr>
                                      <p:tavLst>
                                        <p:tav tm="0">
                                          <p:val>
                                            <p:fltVal val="0"/>
                                          </p:val>
                                        </p:tav>
                                        <p:tav tm="100000">
                                          <p:val>
                                            <p:strVal val="#ppt_h"/>
                                          </p:val>
                                        </p:tav>
                                      </p:tavLst>
                                    </p:anim>
                                    <p:animEffect transition="in" filter="fade">
                                      <p:cBhvr>
                                        <p:cTn id="53" dur="370"/>
                                        <p:tgtEl>
                                          <p:spTgt spid="33"/>
                                        </p:tgtEl>
                                      </p:cBhvr>
                                    </p:animEffect>
                                  </p:childTnLst>
                                </p:cTn>
                              </p:par>
                            </p:childTnLst>
                          </p:cTn>
                        </p:par>
                        <p:par>
                          <p:cTn id="54" fill="hold">
                            <p:stCondLst>
                              <p:cond delay="648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370" fill="hold"/>
                                        <p:tgtEl>
                                          <p:spTgt spid="34"/>
                                        </p:tgtEl>
                                        <p:attrNameLst>
                                          <p:attrName>ppt_w</p:attrName>
                                        </p:attrNameLst>
                                      </p:cBhvr>
                                      <p:tavLst>
                                        <p:tav tm="0">
                                          <p:val>
                                            <p:fltVal val="0"/>
                                          </p:val>
                                        </p:tav>
                                        <p:tav tm="100000">
                                          <p:val>
                                            <p:strVal val="#ppt_w"/>
                                          </p:val>
                                        </p:tav>
                                      </p:tavLst>
                                    </p:anim>
                                    <p:anim calcmode="lin" valueType="num">
                                      <p:cBhvr>
                                        <p:cTn id="58" dur="370" fill="hold"/>
                                        <p:tgtEl>
                                          <p:spTgt spid="34"/>
                                        </p:tgtEl>
                                        <p:attrNameLst>
                                          <p:attrName>ppt_h</p:attrName>
                                        </p:attrNameLst>
                                      </p:cBhvr>
                                      <p:tavLst>
                                        <p:tav tm="0">
                                          <p:val>
                                            <p:fltVal val="0"/>
                                          </p:val>
                                        </p:tav>
                                        <p:tav tm="100000">
                                          <p:val>
                                            <p:strVal val="#ppt_h"/>
                                          </p:val>
                                        </p:tav>
                                      </p:tavLst>
                                    </p:anim>
                                    <p:animEffect transition="in" filter="fade">
                                      <p:cBhvr>
                                        <p:cTn id="59" dur="370"/>
                                        <p:tgtEl>
                                          <p:spTgt spid="34"/>
                                        </p:tgtEl>
                                      </p:cBhvr>
                                    </p:animEffect>
                                  </p:childTnLst>
                                </p:cTn>
                              </p:par>
                            </p:childTnLst>
                          </p:cTn>
                        </p:par>
                        <p:par>
                          <p:cTn id="60" fill="hold">
                            <p:stCondLst>
                              <p:cond delay="6850"/>
                            </p:stCondLst>
                            <p:childTnLst>
                              <p:par>
                                <p:cTn id="61" presetID="53" presetClass="entr" presetSubtype="16"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370" fill="hold"/>
                                        <p:tgtEl>
                                          <p:spTgt spid="39"/>
                                        </p:tgtEl>
                                        <p:attrNameLst>
                                          <p:attrName>ppt_w</p:attrName>
                                        </p:attrNameLst>
                                      </p:cBhvr>
                                      <p:tavLst>
                                        <p:tav tm="0">
                                          <p:val>
                                            <p:fltVal val="0"/>
                                          </p:val>
                                        </p:tav>
                                        <p:tav tm="100000">
                                          <p:val>
                                            <p:strVal val="#ppt_w"/>
                                          </p:val>
                                        </p:tav>
                                      </p:tavLst>
                                    </p:anim>
                                    <p:anim calcmode="lin" valueType="num">
                                      <p:cBhvr>
                                        <p:cTn id="64" dur="370" fill="hold"/>
                                        <p:tgtEl>
                                          <p:spTgt spid="39"/>
                                        </p:tgtEl>
                                        <p:attrNameLst>
                                          <p:attrName>ppt_h</p:attrName>
                                        </p:attrNameLst>
                                      </p:cBhvr>
                                      <p:tavLst>
                                        <p:tav tm="0">
                                          <p:val>
                                            <p:fltVal val="0"/>
                                          </p:val>
                                        </p:tav>
                                        <p:tav tm="100000">
                                          <p:val>
                                            <p:strVal val="#ppt_h"/>
                                          </p:val>
                                        </p:tav>
                                      </p:tavLst>
                                    </p:anim>
                                    <p:animEffect transition="in" filter="fade">
                                      <p:cBhvr>
                                        <p:cTn id="65" dur="370"/>
                                        <p:tgtEl>
                                          <p:spTgt spid="39"/>
                                        </p:tgtEl>
                                      </p:cBhvr>
                                    </p:animEffect>
                                  </p:childTnLst>
                                </p:cTn>
                              </p:par>
                            </p:childTnLst>
                          </p:cTn>
                        </p:par>
                        <p:par>
                          <p:cTn id="66" fill="hold">
                            <p:stCondLst>
                              <p:cond delay="7220"/>
                            </p:stCondLst>
                            <p:childTnLst>
                              <p:par>
                                <p:cTn id="67" presetID="53" presetClass="entr" presetSubtype="16"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 calcmode="lin" valueType="num">
                                      <p:cBhvr>
                                        <p:cTn id="69" dur="370" fill="hold"/>
                                        <p:tgtEl>
                                          <p:spTgt spid="36"/>
                                        </p:tgtEl>
                                        <p:attrNameLst>
                                          <p:attrName>ppt_w</p:attrName>
                                        </p:attrNameLst>
                                      </p:cBhvr>
                                      <p:tavLst>
                                        <p:tav tm="0">
                                          <p:val>
                                            <p:fltVal val="0"/>
                                          </p:val>
                                        </p:tav>
                                        <p:tav tm="100000">
                                          <p:val>
                                            <p:strVal val="#ppt_w"/>
                                          </p:val>
                                        </p:tav>
                                      </p:tavLst>
                                    </p:anim>
                                    <p:anim calcmode="lin" valueType="num">
                                      <p:cBhvr>
                                        <p:cTn id="70" dur="370" fill="hold"/>
                                        <p:tgtEl>
                                          <p:spTgt spid="36"/>
                                        </p:tgtEl>
                                        <p:attrNameLst>
                                          <p:attrName>ppt_h</p:attrName>
                                        </p:attrNameLst>
                                      </p:cBhvr>
                                      <p:tavLst>
                                        <p:tav tm="0">
                                          <p:val>
                                            <p:fltVal val="0"/>
                                          </p:val>
                                        </p:tav>
                                        <p:tav tm="100000">
                                          <p:val>
                                            <p:strVal val="#ppt_h"/>
                                          </p:val>
                                        </p:tav>
                                      </p:tavLst>
                                    </p:anim>
                                    <p:animEffect transition="in" filter="fade">
                                      <p:cBhvr>
                                        <p:cTn id="71" dur="370"/>
                                        <p:tgtEl>
                                          <p:spTgt spid="36"/>
                                        </p:tgtEl>
                                      </p:cBhvr>
                                    </p:animEffect>
                                  </p:childTnLst>
                                </p:cTn>
                              </p:par>
                            </p:childTnLst>
                          </p:cTn>
                        </p:par>
                        <p:par>
                          <p:cTn id="72" fill="hold">
                            <p:stCondLst>
                              <p:cond delay="7590"/>
                            </p:stCondLst>
                            <p:childTnLst>
                              <p:par>
                                <p:cTn id="73" presetID="16" presetClass="entr" presetSubtype="42" fill="hold" nodeType="afterEffect">
                                  <p:stCondLst>
                                    <p:cond delay="0"/>
                                  </p:stCondLst>
                                  <p:childTnLst>
                                    <p:set>
                                      <p:cBhvr>
                                        <p:cTn id="74" dur="1" fill="hold">
                                          <p:stCondLst>
                                            <p:cond delay="0"/>
                                          </p:stCondLst>
                                        </p:cTn>
                                        <p:tgtEl>
                                          <p:spTgt spid="176"/>
                                        </p:tgtEl>
                                        <p:attrNameLst>
                                          <p:attrName>style.visibility</p:attrName>
                                        </p:attrNameLst>
                                      </p:cBhvr>
                                      <p:to>
                                        <p:strVal val="visible"/>
                                      </p:to>
                                    </p:set>
                                    <p:animEffect transition="in" filter="barn(outHorizontal)">
                                      <p:cBhvr>
                                        <p:cTn id="75" dur="750"/>
                                        <p:tgtEl>
                                          <p:spTgt spid="176"/>
                                        </p:tgtEl>
                                      </p:cBhvr>
                                    </p:animEffect>
                                  </p:childTnLst>
                                </p:cTn>
                              </p:par>
                            </p:childTnLst>
                          </p:cTn>
                        </p:par>
                        <p:par>
                          <p:cTn id="76" fill="hold">
                            <p:stCondLst>
                              <p:cond delay="8340"/>
                            </p:stCondLst>
                            <p:childTnLst>
                              <p:par>
                                <p:cTn id="77" presetID="22" presetClass="entr" presetSubtype="8" fill="hold" grpId="0" nodeType="afterEffect">
                                  <p:stCondLst>
                                    <p:cond delay="0"/>
                                  </p:stCondLst>
                                  <p:childTnLst>
                                    <p:set>
                                      <p:cBhvr>
                                        <p:cTn id="78" dur="1" fill="hold">
                                          <p:stCondLst>
                                            <p:cond delay="0"/>
                                          </p:stCondLst>
                                        </p:cTn>
                                        <p:tgtEl>
                                          <p:spTgt spid="170"/>
                                        </p:tgtEl>
                                        <p:attrNameLst>
                                          <p:attrName>style.visibility</p:attrName>
                                        </p:attrNameLst>
                                      </p:cBhvr>
                                      <p:to>
                                        <p:strVal val="visible"/>
                                      </p:to>
                                    </p:set>
                                    <p:animEffect transition="in" filter="wipe(left)">
                                      <p:cBhvr>
                                        <p:cTn id="79" dur="750"/>
                                        <p:tgtEl>
                                          <p:spTgt spid="170"/>
                                        </p:tgtEl>
                                      </p:cBhvr>
                                    </p:animEffect>
                                  </p:childTnLst>
                                </p:cTn>
                              </p:par>
                            </p:childTnLst>
                          </p:cTn>
                        </p:par>
                        <p:par>
                          <p:cTn id="80" fill="hold">
                            <p:stCondLst>
                              <p:cond delay="9090"/>
                            </p:stCondLst>
                            <p:childTnLst>
                              <p:par>
                                <p:cTn id="81" presetID="22" presetClass="entr" presetSubtype="8" fill="hold" grpId="0" nodeType="afterEffect">
                                  <p:stCondLst>
                                    <p:cond delay="0"/>
                                  </p:stCondLst>
                                  <p:childTnLst>
                                    <p:set>
                                      <p:cBhvr>
                                        <p:cTn id="82" dur="1" fill="hold">
                                          <p:stCondLst>
                                            <p:cond delay="0"/>
                                          </p:stCondLst>
                                        </p:cTn>
                                        <p:tgtEl>
                                          <p:spTgt spid="171"/>
                                        </p:tgtEl>
                                        <p:attrNameLst>
                                          <p:attrName>style.visibility</p:attrName>
                                        </p:attrNameLst>
                                      </p:cBhvr>
                                      <p:to>
                                        <p:strVal val="visible"/>
                                      </p:to>
                                    </p:set>
                                    <p:animEffect transition="in" filter="wipe(left)">
                                      <p:cBhvr>
                                        <p:cTn id="83" dur="750"/>
                                        <p:tgtEl>
                                          <p:spTgt spid="171"/>
                                        </p:tgtEl>
                                      </p:cBhvr>
                                    </p:animEffect>
                                  </p:childTnLst>
                                </p:cTn>
                              </p:par>
                            </p:childTnLst>
                          </p:cTn>
                        </p:par>
                        <p:par>
                          <p:cTn id="84" fill="hold">
                            <p:stCondLst>
                              <p:cond delay="9840"/>
                            </p:stCondLst>
                            <p:childTnLst>
                              <p:par>
                                <p:cTn id="85" presetID="22" presetClass="entr" presetSubtype="8" fill="hold" grpId="0" nodeType="afterEffect">
                                  <p:stCondLst>
                                    <p:cond delay="0"/>
                                  </p:stCondLst>
                                  <p:childTnLst>
                                    <p:set>
                                      <p:cBhvr>
                                        <p:cTn id="86" dur="1" fill="hold">
                                          <p:stCondLst>
                                            <p:cond delay="0"/>
                                          </p:stCondLst>
                                        </p:cTn>
                                        <p:tgtEl>
                                          <p:spTgt spid="172"/>
                                        </p:tgtEl>
                                        <p:attrNameLst>
                                          <p:attrName>style.visibility</p:attrName>
                                        </p:attrNameLst>
                                      </p:cBhvr>
                                      <p:to>
                                        <p:strVal val="visible"/>
                                      </p:to>
                                    </p:set>
                                    <p:animEffect transition="in" filter="wipe(left)">
                                      <p:cBhvr>
                                        <p:cTn id="87" dur="75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3" grpId="0" animBg="1"/>
      <p:bldP spid="90" grpId="0" animBg="1"/>
      <p:bldP spid="92" grpId="0" animBg="1"/>
      <p:bldP spid="91" grpId="0" animBg="1"/>
      <p:bldP spid="33" grpId="0" animBg="1"/>
      <p:bldP spid="34" grpId="0" animBg="1"/>
      <p:bldP spid="35" grpId="0" animBg="1"/>
      <p:bldP spid="36" grpId="0" animBg="1"/>
      <p:bldP spid="37" grpId="0" animBg="1"/>
      <p:bldP spid="38" grpId="0" animBg="1"/>
      <p:bldP spid="39" grpId="0" animBg="1"/>
      <p:bldP spid="170" grpId="0"/>
      <p:bldP spid="171" grpId="0"/>
      <p:bldP spid="1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41667" t="27687" r="1905"/>
          <a:stretch/>
        </p:blipFill>
        <p:spPr>
          <a:xfrm>
            <a:off x="5115979" y="1966730"/>
            <a:ext cx="6977181" cy="4305299"/>
          </a:xfrm>
          <a:prstGeom prst="rect">
            <a:avLst/>
          </a:prstGeom>
        </p:spPr>
      </p:pic>
      <p:pic>
        <p:nvPicPr>
          <p:cNvPr id="7" name="Picture 6" descr="A picture containing text&#10;&#10;Description generated with very high confidence">
            <a:extLst>
              <a:ext uri="{FF2B5EF4-FFF2-40B4-BE49-F238E27FC236}">
                <a16:creationId xmlns:a16="http://schemas.microsoft.com/office/drawing/2014/main" id="{49C5B38E-947E-47BA-8B5E-E36B1BA9A8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5298" y="2466996"/>
            <a:ext cx="4991100" cy="3124200"/>
          </a:xfrm>
          <a:prstGeom prst="rect">
            <a:avLst/>
          </a:prstGeom>
        </p:spPr>
      </p:pic>
      <p:sp>
        <p:nvSpPr>
          <p:cNvPr id="3" name="TextBox 2"/>
          <p:cNvSpPr txBox="1"/>
          <p:nvPr/>
        </p:nvSpPr>
        <p:spPr>
          <a:xfrm>
            <a:off x="0" y="304800"/>
            <a:ext cx="12192000" cy="923330"/>
          </a:xfrm>
          <a:prstGeom prst="rect">
            <a:avLst/>
          </a:prstGeom>
          <a:noFill/>
        </p:spPr>
        <p:txBody>
          <a:bodyPr wrap="square" rtlCol="0">
            <a:spAutoFit/>
          </a:bodyPr>
          <a:lstStyle/>
          <a:p>
            <a:pPr algn="ctr"/>
            <a:r>
              <a:rPr lang="en-US" sz="5400" dirty="0">
                <a:solidFill>
                  <a:schemeClr val="accent1"/>
                </a:solidFill>
                <a:latin typeface="Calibri Light" panose="020F0302020204030204" pitchFamily="34" charset="0"/>
                <a:cs typeface="Calibri Light" panose="020F0302020204030204" pitchFamily="34" charset="0"/>
              </a:rPr>
              <a:t>COMPANY PLAN</a:t>
            </a:r>
          </a:p>
        </p:txBody>
      </p:sp>
      <p:sp>
        <p:nvSpPr>
          <p:cNvPr id="4" name="Rectangle 3"/>
          <p:cNvSpPr/>
          <p:nvPr/>
        </p:nvSpPr>
        <p:spPr>
          <a:xfrm>
            <a:off x="2895600" y="1143000"/>
            <a:ext cx="6400794" cy="523220"/>
          </a:xfrm>
          <a:prstGeom prst="rect">
            <a:avLst/>
          </a:prstGeom>
        </p:spPr>
        <p:txBody>
          <a:bodyPr wrap="square">
            <a:spAutoFit/>
          </a:bodyPr>
          <a:lstStyle/>
          <a:p>
            <a:pPr algn="ctr"/>
            <a:r>
              <a:rPr lang="en-US" sz="1400" dirty="0">
                <a:solidFill>
                  <a:schemeClr val="bg1"/>
                </a:solidFill>
                <a:latin typeface="Calibri Light" panose="020F0302020204030204" pitchFamily="34" charset="0"/>
                <a:cs typeface="Calibri Light" panose="020F0302020204030204" pitchFamily="34" charset="0"/>
              </a:rPr>
              <a:t>Lorem ipsum dolor sit amet, consectetur adipiscing elit. Sed vulputate laoreet erat, in auctor neque . </a:t>
            </a:r>
          </a:p>
        </p:txBody>
      </p:sp>
      <p:grpSp>
        <p:nvGrpSpPr>
          <p:cNvPr id="10" name="Group 9"/>
          <p:cNvGrpSpPr/>
          <p:nvPr/>
        </p:nvGrpSpPr>
        <p:grpSpPr>
          <a:xfrm>
            <a:off x="751611" y="3720327"/>
            <a:ext cx="817563" cy="827088"/>
            <a:chOff x="2711451" y="4003676"/>
            <a:chExt cx="817563" cy="827088"/>
          </a:xfrm>
        </p:grpSpPr>
        <p:sp>
          <p:nvSpPr>
            <p:cNvPr id="11" name="Freeform 5"/>
            <p:cNvSpPr>
              <a:spLocks/>
            </p:cNvSpPr>
            <p:nvPr/>
          </p:nvSpPr>
          <p:spPr bwMode="auto">
            <a:xfrm>
              <a:off x="2711451" y="4003676"/>
              <a:ext cx="817563" cy="82708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nvGrpSpPr>
            <p:cNvPr id="12" name="Group 11"/>
            <p:cNvGrpSpPr/>
            <p:nvPr/>
          </p:nvGrpSpPr>
          <p:grpSpPr>
            <a:xfrm>
              <a:off x="2797176" y="4087813"/>
              <a:ext cx="636588" cy="646113"/>
              <a:chOff x="2797176" y="4087813"/>
              <a:chExt cx="636588" cy="646113"/>
            </a:xfrm>
          </p:grpSpPr>
          <p:sp>
            <p:nvSpPr>
              <p:cNvPr id="13" name="Freeform 6"/>
              <p:cNvSpPr>
                <a:spLocks noEditPoints="1"/>
              </p:cNvSpPr>
              <p:nvPr/>
            </p:nvSpPr>
            <p:spPr bwMode="auto">
              <a:xfrm>
                <a:off x="2797176" y="4087813"/>
                <a:ext cx="636588" cy="646113"/>
              </a:xfrm>
              <a:custGeom>
                <a:avLst/>
                <a:gdLst>
                  <a:gd name="T0" fmla="*/ 109 w 199"/>
                  <a:gd name="T1" fmla="*/ 24 h 200"/>
                  <a:gd name="T2" fmla="*/ 23 w 199"/>
                  <a:gd name="T3" fmla="*/ 24 h 200"/>
                  <a:gd name="T4" fmla="*/ 23 w 199"/>
                  <a:gd name="T5" fmla="*/ 110 h 200"/>
                  <a:gd name="T6" fmla="*/ 105 w 199"/>
                  <a:gd name="T7" fmla="*/ 114 h 200"/>
                  <a:gd name="T8" fmla="*/ 118 w 199"/>
                  <a:gd name="T9" fmla="*/ 128 h 200"/>
                  <a:gd name="T10" fmla="*/ 121 w 199"/>
                  <a:gd name="T11" fmla="*/ 142 h 200"/>
                  <a:gd name="T12" fmla="*/ 174 w 199"/>
                  <a:gd name="T13" fmla="*/ 194 h 200"/>
                  <a:gd name="T14" fmla="*/ 193 w 199"/>
                  <a:gd name="T15" fmla="*/ 194 h 200"/>
                  <a:gd name="T16" fmla="*/ 193 w 199"/>
                  <a:gd name="T17" fmla="*/ 175 h 200"/>
                  <a:gd name="T18" fmla="*/ 141 w 199"/>
                  <a:gd name="T19" fmla="*/ 122 h 200"/>
                  <a:gd name="T20" fmla="*/ 127 w 199"/>
                  <a:gd name="T21" fmla="*/ 119 h 200"/>
                  <a:gd name="T22" fmla="*/ 113 w 199"/>
                  <a:gd name="T23" fmla="*/ 105 h 200"/>
                  <a:gd name="T24" fmla="*/ 109 w 199"/>
                  <a:gd name="T25" fmla="*/ 24 h 200"/>
                  <a:gd name="T26" fmla="*/ 30 w 199"/>
                  <a:gd name="T27" fmla="*/ 103 h 200"/>
                  <a:gd name="T28" fmla="*/ 30 w 199"/>
                  <a:gd name="T29" fmla="*/ 31 h 200"/>
                  <a:gd name="T30" fmla="*/ 102 w 199"/>
                  <a:gd name="T31" fmla="*/ 31 h 200"/>
                  <a:gd name="T32" fmla="*/ 102 w 199"/>
                  <a:gd name="T33" fmla="*/ 103 h 200"/>
                  <a:gd name="T34" fmla="*/ 30 w 199"/>
                  <a:gd name="T35" fmla="*/ 10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9" h="200">
                    <a:moveTo>
                      <a:pt x="109" y="24"/>
                    </a:moveTo>
                    <a:cubicBezTo>
                      <a:pt x="86" y="0"/>
                      <a:pt x="47" y="0"/>
                      <a:pt x="23" y="24"/>
                    </a:cubicBezTo>
                    <a:cubicBezTo>
                      <a:pt x="0" y="48"/>
                      <a:pt x="0" y="86"/>
                      <a:pt x="23" y="110"/>
                    </a:cubicBezTo>
                    <a:cubicBezTo>
                      <a:pt x="45" y="132"/>
                      <a:pt x="81" y="134"/>
                      <a:pt x="105" y="114"/>
                    </a:cubicBezTo>
                    <a:cubicBezTo>
                      <a:pt x="118" y="128"/>
                      <a:pt x="118" y="128"/>
                      <a:pt x="118" y="128"/>
                    </a:cubicBezTo>
                    <a:cubicBezTo>
                      <a:pt x="116" y="132"/>
                      <a:pt x="117" y="138"/>
                      <a:pt x="121" y="142"/>
                    </a:cubicBezTo>
                    <a:cubicBezTo>
                      <a:pt x="174" y="194"/>
                      <a:pt x="174" y="194"/>
                      <a:pt x="174" y="194"/>
                    </a:cubicBezTo>
                    <a:cubicBezTo>
                      <a:pt x="179" y="200"/>
                      <a:pt x="188" y="200"/>
                      <a:pt x="193" y="194"/>
                    </a:cubicBezTo>
                    <a:cubicBezTo>
                      <a:pt x="199" y="189"/>
                      <a:pt x="199" y="180"/>
                      <a:pt x="193" y="175"/>
                    </a:cubicBezTo>
                    <a:cubicBezTo>
                      <a:pt x="141" y="122"/>
                      <a:pt x="141" y="122"/>
                      <a:pt x="141" y="122"/>
                    </a:cubicBezTo>
                    <a:cubicBezTo>
                      <a:pt x="137" y="118"/>
                      <a:pt x="132" y="117"/>
                      <a:pt x="127" y="119"/>
                    </a:cubicBezTo>
                    <a:cubicBezTo>
                      <a:pt x="113" y="105"/>
                      <a:pt x="113" y="105"/>
                      <a:pt x="113" y="105"/>
                    </a:cubicBezTo>
                    <a:cubicBezTo>
                      <a:pt x="133" y="82"/>
                      <a:pt x="131" y="46"/>
                      <a:pt x="109" y="24"/>
                    </a:cubicBezTo>
                    <a:close/>
                    <a:moveTo>
                      <a:pt x="30" y="103"/>
                    </a:moveTo>
                    <a:cubicBezTo>
                      <a:pt x="11" y="83"/>
                      <a:pt x="11" y="51"/>
                      <a:pt x="30" y="31"/>
                    </a:cubicBezTo>
                    <a:cubicBezTo>
                      <a:pt x="50" y="11"/>
                      <a:pt x="82" y="11"/>
                      <a:pt x="102" y="31"/>
                    </a:cubicBezTo>
                    <a:cubicBezTo>
                      <a:pt x="122" y="51"/>
                      <a:pt x="122" y="83"/>
                      <a:pt x="102" y="103"/>
                    </a:cubicBezTo>
                    <a:cubicBezTo>
                      <a:pt x="82" y="123"/>
                      <a:pt x="50" y="123"/>
                      <a:pt x="30"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4" name="Freeform 7"/>
              <p:cNvSpPr>
                <a:spLocks/>
              </p:cNvSpPr>
              <p:nvPr/>
            </p:nvSpPr>
            <p:spPr bwMode="auto">
              <a:xfrm>
                <a:off x="2901951" y="4206876"/>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3 h 13"/>
                  <a:gd name="T10" fmla="*/ 4 w 65"/>
                  <a:gd name="T11" fmla="*/ 0 h 13"/>
                  <a:gd name="T12" fmla="*/ 61 w 65"/>
                  <a:gd name="T13" fmla="*/ 0 h 13"/>
                  <a:gd name="T14" fmla="*/ 65 w 65"/>
                  <a:gd name="T15" fmla="*/ 3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1"/>
                      <a:pt x="63" y="13"/>
                      <a:pt x="61" y="13"/>
                    </a:cubicBezTo>
                    <a:cubicBezTo>
                      <a:pt x="4" y="13"/>
                      <a:pt x="4" y="13"/>
                      <a:pt x="4" y="13"/>
                    </a:cubicBezTo>
                    <a:cubicBezTo>
                      <a:pt x="2" y="13"/>
                      <a:pt x="0" y="11"/>
                      <a:pt x="0" y="9"/>
                    </a:cubicBezTo>
                    <a:cubicBezTo>
                      <a:pt x="0" y="3"/>
                      <a:pt x="0" y="3"/>
                      <a:pt x="0" y="3"/>
                    </a:cubicBezTo>
                    <a:cubicBezTo>
                      <a:pt x="0" y="1"/>
                      <a:pt x="2" y="0"/>
                      <a:pt x="4" y="0"/>
                    </a:cubicBezTo>
                    <a:cubicBezTo>
                      <a:pt x="61" y="0"/>
                      <a:pt x="61" y="0"/>
                      <a:pt x="61" y="0"/>
                    </a:cubicBezTo>
                    <a:cubicBezTo>
                      <a:pt x="63" y="0"/>
                      <a:pt x="65" y="1"/>
                      <a:pt x="65" y="3"/>
                    </a:cubicBezTo>
                    <a:lnTo>
                      <a:pt x="6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5" name="Freeform 8"/>
              <p:cNvSpPr>
                <a:spLocks/>
              </p:cNvSpPr>
              <p:nvPr/>
            </p:nvSpPr>
            <p:spPr bwMode="auto">
              <a:xfrm>
                <a:off x="2901951" y="4281488"/>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4 h 13"/>
                  <a:gd name="T10" fmla="*/ 4 w 65"/>
                  <a:gd name="T11" fmla="*/ 0 h 13"/>
                  <a:gd name="T12" fmla="*/ 61 w 65"/>
                  <a:gd name="T13" fmla="*/ 0 h 13"/>
                  <a:gd name="T14" fmla="*/ 65 w 65"/>
                  <a:gd name="T15" fmla="*/ 4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2"/>
                      <a:pt x="63" y="13"/>
                      <a:pt x="61" y="13"/>
                    </a:cubicBezTo>
                    <a:cubicBezTo>
                      <a:pt x="4" y="13"/>
                      <a:pt x="4" y="13"/>
                      <a:pt x="4" y="13"/>
                    </a:cubicBezTo>
                    <a:cubicBezTo>
                      <a:pt x="2" y="13"/>
                      <a:pt x="0" y="12"/>
                      <a:pt x="0" y="9"/>
                    </a:cubicBezTo>
                    <a:cubicBezTo>
                      <a:pt x="0" y="4"/>
                      <a:pt x="0" y="4"/>
                      <a:pt x="0" y="4"/>
                    </a:cubicBezTo>
                    <a:cubicBezTo>
                      <a:pt x="0" y="1"/>
                      <a:pt x="2" y="0"/>
                      <a:pt x="4" y="0"/>
                    </a:cubicBezTo>
                    <a:cubicBezTo>
                      <a:pt x="61" y="0"/>
                      <a:pt x="61" y="0"/>
                      <a:pt x="61" y="0"/>
                    </a:cubicBezTo>
                    <a:cubicBezTo>
                      <a:pt x="63" y="0"/>
                      <a:pt x="65" y="1"/>
                      <a:pt x="65" y="4"/>
                    </a:cubicBezTo>
                    <a:lnTo>
                      <a:pt x="6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6" name="Freeform 9"/>
              <p:cNvSpPr>
                <a:spLocks/>
              </p:cNvSpPr>
              <p:nvPr/>
            </p:nvSpPr>
            <p:spPr bwMode="auto">
              <a:xfrm>
                <a:off x="2901951" y="4356101"/>
                <a:ext cx="106363" cy="44450"/>
              </a:xfrm>
              <a:custGeom>
                <a:avLst/>
                <a:gdLst>
                  <a:gd name="T0" fmla="*/ 33 w 33"/>
                  <a:gd name="T1" fmla="*/ 10 h 14"/>
                  <a:gd name="T2" fmla="*/ 29 w 33"/>
                  <a:gd name="T3" fmla="*/ 14 h 14"/>
                  <a:gd name="T4" fmla="*/ 4 w 33"/>
                  <a:gd name="T5" fmla="*/ 14 h 14"/>
                  <a:gd name="T6" fmla="*/ 0 w 33"/>
                  <a:gd name="T7" fmla="*/ 10 h 14"/>
                  <a:gd name="T8" fmla="*/ 0 w 33"/>
                  <a:gd name="T9" fmla="*/ 4 h 14"/>
                  <a:gd name="T10" fmla="*/ 4 w 33"/>
                  <a:gd name="T11" fmla="*/ 0 h 14"/>
                  <a:gd name="T12" fmla="*/ 29 w 33"/>
                  <a:gd name="T13" fmla="*/ 0 h 14"/>
                  <a:gd name="T14" fmla="*/ 33 w 33"/>
                  <a:gd name="T15" fmla="*/ 4 h 14"/>
                  <a:gd name="T16" fmla="*/ 33 w 33"/>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4">
                    <a:moveTo>
                      <a:pt x="33" y="10"/>
                    </a:moveTo>
                    <a:cubicBezTo>
                      <a:pt x="33" y="12"/>
                      <a:pt x="31" y="14"/>
                      <a:pt x="29" y="14"/>
                    </a:cubicBezTo>
                    <a:cubicBezTo>
                      <a:pt x="4" y="14"/>
                      <a:pt x="4" y="14"/>
                      <a:pt x="4" y="14"/>
                    </a:cubicBezTo>
                    <a:cubicBezTo>
                      <a:pt x="2" y="14"/>
                      <a:pt x="0" y="12"/>
                      <a:pt x="0" y="10"/>
                    </a:cubicBezTo>
                    <a:cubicBezTo>
                      <a:pt x="0" y="4"/>
                      <a:pt x="0" y="4"/>
                      <a:pt x="0" y="4"/>
                    </a:cubicBezTo>
                    <a:cubicBezTo>
                      <a:pt x="0" y="2"/>
                      <a:pt x="2" y="0"/>
                      <a:pt x="4" y="0"/>
                    </a:cubicBezTo>
                    <a:cubicBezTo>
                      <a:pt x="29" y="0"/>
                      <a:pt x="29" y="0"/>
                      <a:pt x="29" y="0"/>
                    </a:cubicBezTo>
                    <a:cubicBezTo>
                      <a:pt x="31" y="0"/>
                      <a:pt x="33" y="2"/>
                      <a:pt x="33" y="4"/>
                    </a:cubicBezTo>
                    <a:lnTo>
                      <a:pt x="33"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grpSp>
        <p:nvGrpSpPr>
          <p:cNvPr id="17" name="Group 16"/>
          <p:cNvGrpSpPr/>
          <p:nvPr/>
        </p:nvGrpSpPr>
        <p:grpSpPr>
          <a:xfrm>
            <a:off x="751611" y="2648394"/>
            <a:ext cx="817563" cy="827088"/>
            <a:chOff x="2084388" y="2192338"/>
            <a:chExt cx="817563" cy="827088"/>
          </a:xfrm>
        </p:grpSpPr>
        <p:sp>
          <p:nvSpPr>
            <p:cNvPr id="18" name="Freeform 10"/>
            <p:cNvSpPr>
              <a:spLocks/>
            </p:cNvSpPr>
            <p:nvPr/>
          </p:nvSpPr>
          <p:spPr bwMode="auto">
            <a:xfrm>
              <a:off x="2084388" y="2192338"/>
              <a:ext cx="817563" cy="82708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nvGrpSpPr>
            <p:cNvPr id="19" name="Group 18"/>
            <p:cNvGrpSpPr/>
            <p:nvPr/>
          </p:nvGrpSpPr>
          <p:grpSpPr>
            <a:xfrm>
              <a:off x="2182813" y="2298701"/>
              <a:ext cx="617538" cy="611188"/>
              <a:chOff x="2182813" y="2298701"/>
              <a:chExt cx="617538" cy="611188"/>
            </a:xfrm>
          </p:grpSpPr>
          <p:sp>
            <p:nvSpPr>
              <p:cNvPr id="20" name="Freeform 11"/>
              <p:cNvSpPr>
                <a:spLocks noEditPoints="1"/>
              </p:cNvSpPr>
              <p:nvPr/>
            </p:nvSpPr>
            <p:spPr bwMode="auto">
              <a:xfrm>
                <a:off x="2182813" y="2298701"/>
                <a:ext cx="617538" cy="611188"/>
              </a:xfrm>
              <a:custGeom>
                <a:avLst/>
                <a:gdLst>
                  <a:gd name="T0" fmla="*/ 66 w 193"/>
                  <a:gd name="T1" fmla="*/ 165 h 189"/>
                  <a:gd name="T2" fmla="*/ 160 w 193"/>
                  <a:gd name="T3" fmla="*/ 71 h 189"/>
                  <a:gd name="T4" fmla="*/ 163 w 193"/>
                  <a:gd name="T5" fmla="*/ 68 h 189"/>
                  <a:gd name="T6" fmla="*/ 165 w 193"/>
                  <a:gd name="T7" fmla="*/ 65 h 189"/>
                  <a:gd name="T8" fmla="*/ 192 w 193"/>
                  <a:gd name="T9" fmla="*/ 39 h 189"/>
                  <a:gd name="T10" fmla="*/ 192 w 193"/>
                  <a:gd name="T11" fmla="*/ 33 h 189"/>
                  <a:gd name="T12" fmla="*/ 160 w 193"/>
                  <a:gd name="T13" fmla="*/ 1 h 189"/>
                  <a:gd name="T14" fmla="*/ 154 w 193"/>
                  <a:gd name="T15" fmla="*/ 1 h 189"/>
                  <a:gd name="T16" fmla="*/ 128 w 193"/>
                  <a:gd name="T17" fmla="*/ 28 h 189"/>
                  <a:gd name="T18" fmla="*/ 125 w 193"/>
                  <a:gd name="T19" fmla="*/ 30 h 189"/>
                  <a:gd name="T20" fmla="*/ 122 w 193"/>
                  <a:gd name="T21" fmla="*/ 33 h 189"/>
                  <a:gd name="T22" fmla="*/ 29 w 193"/>
                  <a:gd name="T23" fmla="*/ 127 h 189"/>
                  <a:gd name="T24" fmla="*/ 25 w 193"/>
                  <a:gd name="T25" fmla="*/ 133 h 189"/>
                  <a:gd name="T26" fmla="*/ 1 w 193"/>
                  <a:gd name="T27" fmla="*/ 187 h 189"/>
                  <a:gd name="T28" fmla="*/ 3 w 193"/>
                  <a:gd name="T29" fmla="*/ 189 h 189"/>
                  <a:gd name="T30" fmla="*/ 59 w 193"/>
                  <a:gd name="T31" fmla="*/ 169 h 189"/>
                  <a:gd name="T32" fmla="*/ 66 w 193"/>
                  <a:gd name="T33" fmla="*/ 165 h 189"/>
                  <a:gd name="T34" fmla="*/ 148 w 193"/>
                  <a:gd name="T35" fmla="*/ 22 h 189"/>
                  <a:gd name="T36" fmla="*/ 154 w 193"/>
                  <a:gd name="T37" fmla="*/ 15 h 189"/>
                  <a:gd name="T38" fmla="*/ 160 w 193"/>
                  <a:gd name="T39" fmla="*/ 15 h 189"/>
                  <a:gd name="T40" fmla="*/ 178 w 193"/>
                  <a:gd name="T41" fmla="*/ 33 h 189"/>
                  <a:gd name="T42" fmla="*/ 178 w 193"/>
                  <a:gd name="T43" fmla="*/ 39 h 189"/>
                  <a:gd name="T44" fmla="*/ 171 w 193"/>
                  <a:gd name="T45" fmla="*/ 45 h 189"/>
                  <a:gd name="T46" fmla="*/ 166 w 193"/>
                  <a:gd name="T47" fmla="*/ 45 h 189"/>
                  <a:gd name="T48" fmla="*/ 148 w 193"/>
                  <a:gd name="T49" fmla="*/ 27 h 189"/>
                  <a:gd name="T50" fmla="*/ 148 w 193"/>
                  <a:gd name="T51" fmla="*/ 22 h 189"/>
                  <a:gd name="T52" fmla="*/ 28 w 193"/>
                  <a:gd name="T53" fmla="*/ 175 h 189"/>
                  <a:gd name="T54" fmla="*/ 22 w 193"/>
                  <a:gd name="T55" fmla="*/ 173 h 189"/>
                  <a:gd name="T56" fmla="*/ 18 w 193"/>
                  <a:gd name="T57" fmla="*/ 169 h 189"/>
                  <a:gd name="T58" fmla="*/ 17 w 193"/>
                  <a:gd name="T59" fmla="*/ 163 h 189"/>
                  <a:gd name="T60" fmla="*/ 29 w 193"/>
                  <a:gd name="T61" fmla="*/ 136 h 189"/>
                  <a:gd name="T62" fmla="*/ 32 w 193"/>
                  <a:gd name="T63" fmla="*/ 130 h 189"/>
                  <a:gd name="T64" fmla="*/ 34 w 193"/>
                  <a:gd name="T65" fmla="*/ 132 h 189"/>
                  <a:gd name="T66" fmla="*/ 34 w 193"/>
                  <a:gd name="T67" fmla="*/ 144 h 189"/>
                  <a:gd name="T68" fmla="*/ 37 w 193"/>
                  <a:gd name="T69" fmla="*/ 147 h 189"/>
                  <a:gd name="T70" fmla="*/ 44 w 193"/>
                  <a:gd name="T71" fmla="*/ 146 h 189"/>
                  <a:gd name="T72" fmla="*/ 47 w 193"/>
                  <a:gd name="T73" fmla="*/ 148 h 189"/>
                  <a:gd name="T74" fmla="*/ 45 w 193"/>
                  <a:gd name="T75" fmla="*/ 156 h 189"/>
                  <a:gd name="T76" fmla="*/ 49 w 193"/>
                  <a:gd name="T77" fmla="*/ 159 h 189"/>
                  <a:gd name="T78" fmla="*/ 60 w 193"/>
                  <a:gd name="T79" fmla="*/ 160 h 189"/>
                  <a:gd name="T80" fmla="*/ 62 w 193"/>
                  <a:gd name="T81" fmla="*/ 161 h 189"/>
                  <a:gd name="T82" fmla="*/ 57 w 193"/>
                  <a:gd name="T83" fmla="*/ 164 h 189"/>
                  <a:gd name="T84" fmla="*/ 28 w 193"/>
                  <a:gd name="T85" fmla="*/ 17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3" h="189">
                    <a:moveTo>
                      <a:pt x="66" y="165"/>
                    </a:moveTo>
                    <a:cubicBezTo>
                      <a:pt x="160" y="71"/>
                      <a:pt x="160" y="71"/>
                      <a:pt x="160" y="71"/>
                    </a:cubicBezTo>
                    <a:cubicBezTo>
                      <a:pt x="161" y="69"/>
                      <a:pt x="163" y="68"/>
                      <a:pt x="163" y="68"/>
                    </a:cubicBezTo>
                    <a:cubicBezTo>
                      <a:pt x="163" y="68"/>
                      <a:pt x="164" y="67"/>
                      <a:pt x="165" y="65"/>
                    </a:cubicBezTo>
                    <a:cubicBezTo>
                      <a:pt x="192" y="39"/>
                      <a:pt x="192" y="39"/>
                      <a:pt x="192" y="39"/>
                    </a:cubicBezTo>
                    <a:cubicBezTo>
                      <a:pt x="193" y="37"/>
                      <a:pt x="193" y="35"/>
                      <a:pt x="192" y="33"/>
                    </a:cubicBezTo>
                    <a:cubicBezTo>
                      <a:pt x="160" y="1"/>
                      <a:pt x="160" y="1"/>
                      <a:pt x="160" y="1"/>
                    </a:cubicBezTo>
                    <a:cubicBezTo>
                      <a:pt x="158" y="0"/>
                      <a:pt x="156" y="0"/>
                      <a:pt x="154" y="1"/>
                    </a:cubicBezTo>
                    <a:cubicBezTo>
                      <a:pt x="128" y="28"/>
                      <a:pt x="128" y="28"/>
                      <a:pt x="128" y="28"/>
                    </a:cubicBezTo>
                    <a:cubicBezTo>
                      <a:pt x="126" y="29"/>
                      <a:pt x="125" y="30"/>
                      <a:pt x="125" y="30"/>
                    </a:cubicBezTo>
                    <a:cubicBezTo>
                      <a:pt x="125" y="31"/>
                      <a:pt x="124" y="32"/>
                      <a:pt x="122" y="33"/>
                    </a:cubicBezTo>
                    <a:cubicBezTo>
                      <a:pt x="29" y="127"/>
                      <a:pt x="29" y="127"/>
                      <a:pt x="29" y="127"/>
                    </a:cubicBezTo>
                    <a:cubicBezTo>
                      <a:pt x="28" y="128"/>
                      <a:pt x="26" y="131"/>
                      <a:pt x="25" y="133"/>
                    </a:cubicBezTo>
                    <a:cubicBezTo>
                      <a:pt x="1" y="187"/>
                      <a:pt x="1" y="187"/>
                      <a:pt x="1" y="187"/>
                    </a:cubicBezTo>
                    <a:cubicBezTo>
                      <a:pt x="0" y="188"/>
                      <a:pt x="1" y="189"/>
                      <a:pt x="3" y="189"/>
                    </a:cubicBezTo>
                    <a:cubicBezTo>
                      <a:pt x="59" y="169"/>
                      <a:pt x="59" y="169"/>
                      <a:pt x="59" y="169"/>
                    </a:cubicBezTo>
                    <a:cubicBezTo>
                      <a:pt x="61" y="168"/>
                      <a:pt x="64" y="166"/>
                      <a:pt x="66" y="165"/>
                    </a:cubicBezTo>
                    <a:close/>
                    <a:moveTo>
                      <a:pt x="148" y="22"/>
                    </a:moveTo>
                    <a:cubicBezTo>
                      <a:pt x="154" y="15"/>
                      <a:pt x="154" y="15"/>
                      <a:pt x="154" y="15"/>
                    </a:cubicBezTo>
                    <a:cubicBezTo>
                      <a:pt x="156" y="14"/>
                      <a:pt x="158" y="14"/>
                      <a:pt x="160" y="15"/>
                    </a:cubicBezTo>
                    <a:cubicBezTo>
                      <a:pt x="178" y="33"/>
                      <a:pt x="178" y="33"/>
                      <a:pt x="178" y="33"/>
                    </a:cubicBezTo>
                    <a:cubicBezTo>
                      <a:pt x="179" y="35"/>
                      <a:pt x="179" y="37"/>
                      <a:pt x="178" y="39"/>
                    </a:cubicBezTo>
                    <a:cubicBezTo>
                      <a:pt x="171" y="45"/>
                      <a:pt x="171" y="45"/>
                      <a:pt x="171" y="45"/>
                    </a:cubicBezTo>
                    <a:cubicBezTo>
                      <a:pt x="170" y="47"/>
                      <a:pt x="167" y="47"/>
                      <a:pt x="166" y="45"/>
                    </a:cubicBezTo>
                    <a:cubicBezTo>
                      <a:pt x="148" y="27"/>
                      <a:pt x="148" y="27"/>
                      <a:pt x="148" y="27"/>
                    </a:cubicBezTo>
                    <a:cubicBezTo>
                      <a:pt x="146" y="26"/>
                      <a:pt x="146" y="23"/>
                      <a:pt x="148" y="22"/>
                    </a:cubicBezTo>
                    <a:close/>
                    <a:moveTo>
                      <a:pt x="28" y="175"/>
                    </a:moveTo>
                    <a:cubicBezTo>
                      <a:pt x="26" y="175"/>
                      <a:pt x="23" y="175"/>
                      <a:pt x="22" y="173"/>
                    </a:cubicBezTo>
                    <a:cubicBezTo>
                      <a:pt x="18" y="169"/>
                      <a:pt x="18" y="169"/>
                      <a:pt x="18" y="169"/>
                    </a:cubicBezTo>
                    <a:cubicBezTo>
                      <a:pt x="16" y="168"/>
                      <a:pt x="16" y="165"/>
                      <a:pt x="17" y="163"/>
                    </a:cubicBezTo>
                    <a:cubicBezTo>
                      <a:pt x="29" y="136"/>
                      <a:pt x="29" y="136"/>
                      <a:pt x="29" y="136"/>
                    </a:cubicBezTo>
                    <a:cubicBezTo>
                      <a:pt x="29" y="134"/>
                      <a:pt x="31" y="131"/>
                      <a:pt x="32" y="130"/>
                    </a:cubicBezTo>
                    <a:cubicBezTo>
                      <a:pt x="34" y="129"/>
                      <a:pt x="35" y="130"/>
                      <a:pt x="34" y="132"/>
                    </a:cubicBezTo>
                    <a:cubicBezTo>
                      <a:pt x="34" y="144"/>
                      <a:pt x="34" y="144"/>
                      <a:pt x="34" y="144"/>
                    </a:cubicBezTo>
                    <a:cubicBezTo>
                      <a:pt x="34" y="146"/>
                      <a:pt x="35" y="148"/>
                      <a:pt x="37" y="147"/>
                    </a:cubicBezTo>
                    <a:cubicBezTo>
                      <a:pt x="44" y="146"/>
                      <a:pt x="44" y="146"/>
                      <a:pt x="44" y="146"/>
                    </a:cubicBezTo>
                    <a:cubicBezTo>
                      <a:pt x="46" y="145"/>
                      <a:pt x="47" y="146"/>
                      <a:pt x="47" y="148"/>
                    </a:cubicBezTo>
                    <a:cubicBezTo>
                      <a:pt x="45" y="156"/>
                      <a:pt x="45" y="156"/>
                      <a:pt x="45" y="156"/>
                    </a:cubicBezTo>
                    <a:cubicBezTo>
                      <a:pt x="45" y="158"/>
                      <a:pt x="47" y="159"/>
                      <a:pt x="49" y="159"/>
                    </a:cubicBezTo>
                    <a:cubicBezTo>
                      <a:pt x="60" y="160"/>
                      <a:pt x="60" y="160"/>
                      <a:pt x="60" y="160"/>
                    </a:cubicBezTo>
                    <a:cubicBezTo>
                      <a:pt x="62" y="160"/>
                      <a:pt x="63" y="160"/>
                      <a:pt x="62" y="161"/>
                    </a:cubicBezTo>
                    <a:cubicBezTo>
                      <a:pt x="61" y="162"/>
                      <a:pt x="59" y="163"/>
                      <a:pt x="57" y="164"/>
                    </a:cubicBezTo>
                    <a:lnTo>
                      <a:pt x="28" y="1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1" name="Freeform 12"/>
              <p:cNvSpPr>
                <a:spLocks/>
              </p:cNvSpPr>
              <p:nvPr/>
            </p:nvSpPr>
            <p:spPr bwMode="auto">
              <a:xfrm>
                <a:off x="2247901" y="2871788"/>
                <a:ext cx="552450" cy="38100"/>
              </a:xfrm>
              <a:custGeom>
                <a:avLst/>
                <a:gdLst>
                  <a:gd name="T0" fmla="*/ 171 w 173"/>
                  <a:gd name="T1" fmla="*/ 0 h 12"/>
                  <a:gd name="T2" fmla="*/ 32 w 173"/>
                  <a:gd name="T3" fmla="*/ 0 h 12"/>
                  <a:gd name="T4" fmla="*/ 0 w 173"/>
                  <a:gd name="T5" fmla="*/ 12 h 12"/>
                  <a:gd name="T6" fmla="*/ 171 w 173"/>
                  <a:gd name="T7" fmla="*/ 12 h 12"/>
                  <a:gd name="T8" fmla="*/ 173 w 173"/>
                  <a:gd name="T9" fmla="*/ 10 h 12"/>
                  <a:gd name="T10" fmla="*/ 173 w 173"/>
                  <a:gd name="T11" fmla="*/ 2 h 12"/>
                  <a:gd name="T12" fmla="*/ 171 w 17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73" h="12">
                    <a:moveTo>
                      <a:pt x="171" y="0"/>
                    </a:moveTo>
                    <a:cubicBezTo>
                      <a:pt x="32" y="0"/>
                      <a:pt x="32" y="0"/>
                      <a:pt x="32" y="0"/>
                    </a:cubicBezTo>
                    <a:cubicBezTo>
                      <a:pt x="0" y="12"/>
                      <a:pt x="0" y="12"/>
                      <a:pt x="0" y="12"/>
                    </a:cubicBezTo>
                    <a:cubicBezTo>
                      <a:pt x="171" y="12"/>
                      <a:pt x="171" y="12"/>
                      <a:pt x="171" y="12"/>
                    </a:cubicBezTo>
                    <a:cubicBezTo>
                      <a:pt x="172" y="12"/>
                      <a:pt x="173" y="11"/>
                      <a:pt x="173" y="10"/>
                    </a:cubicBezTo>
                    <a:cubicBezTo>
                      <a:pt x="173" y="2"/>
                      <a:pt x="173" y="2"/>
                      <a:pt x="173" y="2"/>
                    </a:cubicBezTo>
                    <a:cubicBezTo>
                      <a:pt x="173" y="1"/>
                      <a:pt x="172" y="0"/>
                      <a:pt x="17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grpSp>
        <p:nvGrpSpPr>
          <p:cNvPr id="22" name="Group 21"/>
          <p:cNvGrpSpPr/>
          <p:nvPr/>
        </p:nvGrpSpPr>
        <p:grpSpPr>
          <a:xfrm>
            <a:off x="741292" y="4792260"/>
            <a:ext cx="817563" cy="827088"/>
            <a:chOff x="4587876" y="3692526"/>
            <a:chExt cx="817563" cy="827088"/>
          </a:xfrm>
        </p:grpSpPr>
        <p:sp>
          <p:nvSpPr>
            <p:cNvPr id="23" name="Freeform 13"/>
            <p:cNvSpPr>
              <a:spLocks/>
            </p:cNvSpPr>
            <p:nvPr/>
          </p:nvSpPr>
          <p:spPr bwMode="auto">
            <a:xfrm>
              <a:off x="4587876" y="3692526"/>
              <a:ext cx="817563" cy="82708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4" name="Freeform 14"/>
            <p:cNvSpPr>
              <a:spLocks noEditPoints="1"/>
            </p:cNvSpPr>
            <p:nvPr/>
          </p:nvSpPr>
          <p:spPr bwMode="auto">
            <a:xfrm>
              <a:off x="4673601" y="3808413"/>
              <a:ext cx="668338" cy="628650"/>
            </a:xfrm>
            <a:custGeom>
              <a:avLst/>
              <a:gdLst>
                <a:gd name="T0" fmla="*/ 171 w 209"/>
                <a:gd name="T1" fmla="*/ 21 h 194"/>
                <a:gd name="T2" fmla="*/ 118 w 209"/>
                <a:gd name="T3" fmla="*/ 20 h 194"/>
                <a:gd name="T4" fmla="*/ 119 w 209"/>
                <a:gd name="T5" fmla="*/ 40 h 194"/>
                <a:gd name="T6" fmla="*/ 119 w 209"/>
                <a:gd name="T7" fmla="*/ 45 h 194"/>
                <a:gd name="T8" fmla="*/ 83 w 209"/>
                <a:gd name="T9" fmla="*/ 67 h 194"/>
                <a:gd name="T10" fmla="*/ 21 w 209"/>
                <a:gd name="T11" fmla="*/ 47 h 194"/>
                <a:gd name="T12" fmla="*/ 11 w 209"/>
                <a:gd name="T13" fmla="*/ 94 h 194"/>
                <a:gd name="T14" fmla="*/ 44 w 209"/>
                <a:gd name="T15" fmla="*/ 144 h 194"/>
                <a:gd name="T16" fmla="*/ 170 w 209"/>
                <a:gd name="T17" fmla="*/ 144 h 194"/>
                <a:gd name="T18" fmla="*/ 171 w 209"/>
                <a:gd name="T19" fmla="*/ 21 h 194"/>
                <a:gd name="T20" fmla="*/ 28 w 209"/>
                <a:gd name="T21" fmla="*/ 89 h 194"/>
                <a:gd name="T22" fmla="*/ 28 w 209"/>
                <a:gd name="T23" fmla="*/ 67 h 194"/>
                <a:gd name="T24" fmla="*/ 50 w 209"/>
                <a:gd name="T25" fmla="*/ 67 h 194"/>
                <a:gd name="T26" fmla="*/ 50 w 209"/>
                <a:gd name="T27" fmla="*/ 89 h 194"/>
                <a:gd name="T28" fmla="*/ 28 w 209"/>
                <a:gd name="T29" fmla="*/ 89 h 194"/>
                <a:gd name="T30" fmla="*/ 172 w 209"/>
                <a:gd name="T31" fmla="*/ 99 h 194"/>
                <a:gd name="T32" fmla="*/ 172 w 209"/>
                <a:gd name="T33" fmla="*/ 115 h 194"/>
                <a:gd name="T34" fmla="*/ 157 w 209"/>
                <a:gd name="T35" fmla="*/ 115 h 194"/>
                <a:gd name="T36" fmla="*/ 157 w 209"/>
                <a:gd name="T37" fmla="*/ 99 h 194"/>
                <a:gd name="T38" fmla="*/ 172 w 209"/>
                <a:gd name="T39" fmla="*/ 99 h 194"/>
                <a:gd name="T40" fmla="*/ 153 w 209"/>
                <a:gd name="T41" fmla="*/ 52 h 194"/>
                <a:gd name="T42" fmla="*/ 153 w 209"/>
                <a:gd name="T43" fmla="*/ 37 h 194"/>
                <a:gd name="T44" fmla="*/ 168 w 209"/>
                <a:gd name="T45" fmla="*/ 37 h 194"/>
                <a:gd name="T46" fmla="*/ 168 w 209"/>
                <a:gd name="T47" fmla="*/ 52 h 194"/>
                <a:gd name="T48" fmla="*/ 153 w 209"/>
                <a:gd name="T49" fmla="*/ 52 h 194"/>
                <a:gd name="T50" fmla="*/ 162 w 209"/>
                <a:gd name="T51" fmla="*/ 65 h 194"/>
                <a:gd name="T52" fmla="*/ 177 w 209"/>
                <a:gd name="T53" fmla="*/ 65 h 194"/>
                <a:gd name="T54" fmla="*/ 177 w 209"/>
                <a:gd name="T55" fmla="*/ 80 h 194"/>
                <a:gd name="T56" fmla="*/ 162 w 209"/>
                <a:gd name="T57" fmla="*/ 80 h 194"/>
                <a:gd name="T58" fmla="*/ 162 w 209"/>
                <a:gd name="T59" fmla="*/ 65 h 194"/>
                <a:gd name="T60" fmla="*/ 105 w 209"/>
                <a:gd name="T61" fmla="*/ 157 h 194"/>
                <a:gd name="T62" fmla="*/ 105 w 209"/>
                <a:gd name="T63" fmla="*/ 141 h 194"/>
                <a:gd name="T64" fmla="*/ 121 w 209"/>
                <a:gd name="T65" fmla="*/ 141 h 194"/>
                <a:gd name="T66" fmla="*/ 121 w 209"/>
                <a:gd name="T67" fmla="*/ 157 h 194"/>
                <a:gd name="T68" fmla="*/ 105 w 209"/>
                <a:gd name="T69" fmla="*/ 157 h 194"/>
                <a:gd name="T70" fmla="*/ 138 w 209"/>
                <a:gd name="T71" fmla="*/ 143 h 194"/>
                <a:gd name="T72" fmla="*/ 138 w 209"/>
                <a:gd name="T73" fmla="*/ 127 h 194"/>
                <a:gd name="T74" fmla="*/ 153 w 209"/>
                <a:gd name="T75" fmla="*/ 127 h 194"/>
                <a:gd name="T76" fmla="*/ 153 w 209"/>
                <a:gd name="T77" fmla="*/ 143 h 194"/>
                <a:gd name="T78" fmla="*/ 138 w 209"/>
                <a:gd name="T79" fmla="*/ 14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94">
                  <a:moveTo>
                    <a:pt x="171" y="21"/>
                  </a:moveTo>
                  <a:cubicBezTo>
                    <a:pt x="158" y="11"/>
                    <a:pt x="129" y="0"/>
                    <a:pt x="118" y="20"/>
                  </a:cubicBezTo>
                  <a:cubicBezTo>
                    <a:pt x="115" y="27"/>
                    <a:pt x="118" y="33"/>
                    <a:pt x="119" y="40"/>
                  </a:cubicBezTo>
                  <a:cubicBezTo>
                    <a:pt x="119" y="42"/>
                    <a:pt x="119" y="43"/>
                    <a:pt x="119" y="45"/>
                  </a:cubicBezTo>
                  <a:cubicBezTo>
                    <a:pt x="120" y="65"/>
                    <a:pt x="102" y="72"/>
                    <a:pt x="83" y="67"/>
                  </a:cubicBezTo>
                  <a:cubicBezTo>
                    <a:pt x="64" y="61"/>
                    <a:pt x="43" y="38"/>
                    <a:pt x="21" y="47"/>
                  </a:cubicBezTo>
                  <a:cubicBezTo>
                    <a:pt x="0" y="55"/>
                    <a:pt x="2" y="77"/>
                    <a:pt x="11" y="94"/>
                  </a:cubicBezTo>
                  <a:cubicBezTo>
                    <a:pt x="20" y="112"/>
                    <a:pt x="30" y="129"/>
                    <a:pt x="44" y="144"/>
                  </a:cubicBezTo>
                  <a:cubicBezTo>
                    <a:pt x="93" y="194"/>
                    <a:pt x="135" y="178"/>
                    <a:pt x="170" y="144"/>
                  </a:cubicBezTo>
                  <a:cubicBezTo>
                    <a:pt x="202" y="112"/>
                    <a:pt x="209" y="52"/>
                    <a:pt x="171" y="21"/>
                  </a:cubicBezTo>
                  <a:close/>
                  <a:moveTo>
                    <a:pt x="28" y="89"/>
                  </a:moveTo>
                  <a:cubicBezTo>
                    <a:pt x="22" y="83"/>
                    <a:pt x="22" y="73"/>
                    <a:pt x="28" y="67"/>
                  </a:cubicBezTo>
                  <a:cubicBezTo>
                    <a:pt x="34" y="61"/>
                    <a:pt x="44" y="61"/>
                    <a:pt x="50" y="67"/>
                  </a:cubicBezTo>
                  <a:cubicBezTo>
                    <a:pt x="57" y="73"/>
                    <a:pt x="57" y="83"/>
                    <a:pt x="50" y="89"/>
                  </a:cubicBezTo>
                  <a:cubicBezTo>
                    <a:pt x="44" y="96"/>
                    <a:pt x="34" y="96"/>
                    <a:pt x="28" y="89"/>
                  </a:cubicBezTo>
                  <a:close/>
                  <a:moveTo>
                    <a:pt x="172" y="99"/>
                  </a:moveTo>
                  <a:cubicBezTo>
                    <a:pt x="176" y="104"/>
                    <a:pt x="176" y="110"/>
                    <a:pt x="172" y="115"/>
                  </a:cubicBezTo>
                  <a:cubicBezTo>
                    <a:pt x="168" y="119"/>
                    <a:pt x="161" y="119"/>
                    <a:pt x="157" y="115"/>
                  </a:cubicBezTo>
                  <a:cubicBezTo>
                    <a:pt x="152" y="110"/>
                    <a:pt x="152" y="104"/>
                    <a:pt x="157" y="99"/>
                  </a:cubicBezTo>
                  <a:cubicBezTo>
                    <a:pt x="161" y="95"/>
                    <a:pt x="168" y="95"/>
                    <a:pt x="172" y="99"/>
                  </a:cubicBezTo>
                  <a:close/>
                  <a:moveTo>
                    <a:pt x="153" y="52"/>
                  </a:moveTo>
                  <a:cubicBezTo>
                    <a:pt x="149" y="48"/>
                    <a:pt x="149" y="41"/>
                    <a:pt x="153" y="37"/>
                  </a:cubicBezTo>
                  <a:cubicBezTo>
                    <a:pt x="157" y="33"/>
                    <a:pt x="164" y="33"/>
                    <a:pt x="168" y="37"/>
                  </a:cubicBezTo>
                  <a:cubicBezTo>
                    <a:pt x="172" y="41"/>
                    <a:pt x="172" y="48"/>
                    <a:pt x="168" y="52"/>
                  </a:cubicBezTo>
                  <a:cubicBezTo>
                    <a:pt x="164" y="56"/>
                    <a:pt x="157" y="56"/>
                    <a:pt x="153" y="52"/>
                  </a:cubicBezTo>
                  <a:close/>
                  <a:moveTo>
                    <a:pt x="162" y="65"/>
                  </a:moveTo>
                  <a:cubicBezTo>
                    <a:pt x="166" y="61"/>
                    <a:pt x="173" y="61"/>
                    <a:pt x="177" y="65"/>
                  </a:cubicBezTo>
                  <a:cubicBezTo>
                    <a:pt x="181" y="69"/>
                    <a:pt x="181" y="76"/>
                    <a:pt x="177" y="80"/>
                  </a:cubicBezTo>
                  <a:cubicBezTo>
                    <a:pt x="173" y="85"/>
                    <a:pt x="166" y="85"/>
                    <a:pt x="162" y="80"/>
                  </a:cubicBezTo>
                  <a:cubicBezTo>
                    <a:pt x="158" y="76"/>
                    <a:pt x="158" y="69"/>
                    <a:pt x="162" y="65"/>
                  </a:cubicBezTo>
                  <a:close/>
                  <a:moveTo>
                    <a:pt x="105" y="157"/>
                  </a:moveTo>
                  <a:cubicBezTo>
                    <a:pt x="101" y="153"/>
                    <a:pt x="101" y="146"/>
                    <a:pt x="105" y="141"/>
                  </a:cubicBezTo>
                  <a:cubicBezTo>
                    <a:pt x="110" y="137"/>
                    <a:pt x="117" y="137"/>
                    <a:pt x="121" y="141"/>
                  </a:cubicBezTo>
                  <a:cubicBezTo>
                    <a:pt x="125" y="146"/>
                    <a:pt x="125" y="153"/>
                    <a:pt x="121" y="157"/>
                  </a:cubicBezTo>
                  <a:cubicBezTo>
                    <a:pt x="117" y="161"/>
                    <a:pt x="110" y="161"/>
                    <a:pt x="105" y="157"/>
                  </a:cubicBezTo>
                  <a:close/>
                  <a:moveTo>
                    <a:pt x="138" y="143"/>
                  </a:moveTo>
                  <a:cubicBezTo>
                    <a:pt x="134" y="138"/>
                    <a:pt x="134" y="132"/>
                    <a:pt x="138" y="127"/>
                  </a:cubicBezTo>
                  <a:cubicBezTo>
                    <a:pt x="142" y="123"/>
                    <a:pt x="149" y="123"/>
                    <a:pt x="153" y="127"/>
                  </a:cubicBezTo>
                  <a:cubicBezTo>
                    <a:pt x="157" y="132"/>
                    <a:pt x="157" y="138"/>
                    <a:pt x="153" y="143"/>
                  </a:cubicBezTo>
                  <a:cubicBezTo>
                    <a:pt x="149" y="147"/>
                    <a:pt x="142" y="147"/>
                    <a:pt x="138" y="1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sp>
        <p:nvSpPr>
          <p:cNvPr id="8" name="Rectangle 7"/>
          <p:cNvSpPr/>
          <p:nvPr/>
        </p:nvSpPr>
        <p:spPr>
          <a:xfrm>
            <a:off x="6105298" y="2467669"/>
            <a:ext cx="4991058" cy="3122855"/>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32" name="Group 31"/>
          <p:cNvGrpSpPr/>
          <p:nvPr/>
        </p:nvGrpSpPr>
        <p:grpSpPr>
          <a:xfrm>
            <a:off x="6736530" y="3755928"/>
            <a:ext cx="805067" cy="814446"/>
            <a:chOff x="2084388" y="2192338"/>
            <a:chExt cx="817563" cy="827088"/>
          </a:xfrm>
        </p:grpSpPr>
        <p:sp>
          <p:nvSpPr>
            <p:cNvPr id="33" name="Freeform 10"/>
            <p:cNvSpPr>
              <a:spLocks/>
            </p:cNvSpPr>
            <p:nvPr/>
          </p:nvSpPr>
          <p:spPr bwMode="auto">
            <a:xfrm>
              <a:off x="2084388" y="2192338"/>
              <a:ext cx="817563" cy="82708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nvGrpSpPr>
            <p:cNvPr id="34" name="Group 33"/>
            <p:cNvGrpSpPr/>
            <p:nvPr/>
          </p:nvGrpSpPr>
          <p:grpSpPr>
            <a:xfrm>
              <a:off x="2182813" y="2298701"/>
              <a:ext cx="617538" cy="611188"/>
              <a:chOff x="2182813" y="2298701"/>
              <a:chExt cx="617538" cy="611188"/>
            </a:xfrm>
          </p:grpSpPr>
          <p:sp>
            <p:nvSpPr>
              <p:cNvPr id="35" name="Freeform 11"/>
              <p:cNvSpPr>
                <a:spLocks noEditPoints="1"/>
              </p:cNvSpPr>
              <p:nvPr/>
            </p:nvSpPr>
            <p:spPr bwMode="auto">
              <a:xfrm>
                <a:off x="2182813" y="2298701"/>
                <a:ext cx="617538" cy="611188"/>
              </a:xfrm>
              <a:custGeom>
                <a:avLst/>
                <a:gdLst>
                  <a:gd name="T0" fmla="*/ 66 w 193"/>
                  <a:gd name="T1" fmla="*/ 165 h 189"/>
                  <a:gd name="T2" fmla="*/ 160 w 193"/>
                  <a:gd name="T3" fmla="*/ 71 h 189"/>
                  <a:gd name="T4" fmla="*/ 163 w 193"/>
                  <a:gd name="T5" fmla="*/ 68 h 189"/>
                  <a:gd name="T6" fmla="*/ 165 w 193"/>
                  <a:gd name="T7" fmla="*/ 65 h 189"/>
                  <a:gd name="T8" fmla="*/ 192 w 193"/>
                  <a:gd name="T9" fmla="*/ 39 h 189"/>
                  <a:gd name="T10" fmla="*/ 192 w 193"/>
                  <a:gd name="T11" fmla="*/ 33 h 189"/>
                  <a:gd name="T12" fmla="*/ 160 w 193"/>
                  <a:gd name="T13" fmla="*/ 1 h 189"/>
                  <a:gd name="T14" fmla="*/ 154 w 193"/>
                  <a:gd name="T15" fmla="*/ 1 h 189"/>
                  <a:gd name="T16" fmla="*/ 128 w 193"/>
                  <a:gd name="T17" fmla="*/ 28 h 189"/>
                  <a:gd name="T18" fmla="*/ 125 w 193"/>
                  <a:gd name="T19" fmla="*/ 30 h 189"/>
                  <a:gd name="T20" fmla="*/ 122 w 193"/>
                  <a:gd name="T21" fmla="*/ 33 h 189"/>
                  <a:gd name="T22" fmla="*/ 29 w 193"/>
                  <a:gd name="T23" fmla="*/ 127 h 189"/>
                  <a:gd name="T24" fmla="*/ 25 w 193"/>
                  <a:gd name="T25" fmla="*/ 133 h 189"/>
                  <a:gd name="T26" fmla="*/ 1 w 193"/>
                  <a:gd name="T27" fmla="*/ 187 h 189"/>
                  <a:gd name="T28" fmla="*/ 3 w 193"/>
                  <a:gd name="T29" fmla="*/ 189 h 189"/>
                  <a:gd name="T30" fmla="*/ 59 w 193"/>
                  <a:gd name="T31" fmla="*/ 169 h 189"/>
                  <a:gd name="T32" fmla="*/ 66 w 193"/>
                  <a:gd name="T33" fmla="*/ 165 h 189"/>
                  <a:gd name="T34" fmla="*/ 148 w 193"/>
                  <a:gd name="T35" fmla="*/ 22 h 189"/>
                  <a:gd name="T36" fmla="*/ 154 w 193"/>
                  <a:gd name="T37" fmla="*/ 15 h 189"/>
                  <a:gd name="T38" fmla="*/ 160 w 193"/>
                  <a:gd name="T39" fmla="*/ 15 h 189"/>
                  <a:gd name="T40" fmla="*/ 178 w 193"/>
                  <a:gd name="T41" fmla="*/ 33 h 189"/>
                  <a:gd name="T42" fmla="*/ 178 w 193"/>
                  <a:gd name="T43" fmla="*/ 39 h 189"/>
                  <a:gd name="T44" fmla="*/ 171 w 193"/>
                  <a:gd name="T45" fmla="*/ 45 h 189"/>
                  <a:gd name="T46" fmla="*/ 166 w 193"/>
                  <a:gd name="T47" fmla="*/ 45 h 189"/>
                  <a:gd name="T48" fmla="*/ 148 w 193"/>
                  <a:gd name="T49" fmla="*/ 27 h 189"/>
                  <a:gd name="T50" fmla="*/ 148 w 193"/>
                  <a:gd name="T51" fmla="*/ 22 h 189"/>
                  <a:gd name="T52" fmla="*/ 28 w 193"/>
                  <a:gd name="T53" fmla="*/ 175 h 189"/>
                  <a:gd name="T54" fmla="*/ 22 w 193"/>
                  <a:gd name="T55" fmla="*/ 173 h 189"/>
                  <a:gd name="T56" fmla="*/ 18 w 193"/>
                  <a:gd name="T57" fmla="*/ 169 h 189"/>
                  <a:gd name="T58" fmla="*/ 17 w 193"/>
                  <a:gd name="T59" fmla="*/ 163 h 189"/>
                  <a:gd name="T60" fmla="*/ 29 w 193"/>
                  <a:gd name="T61" fmla="*/ 136 h 189"/>
                  <a:gd name="T62" fmla="*/ 32 w 193"/>
                  <a:gd name="T63" fmla="*/ 130 h 189"/>
                  <a:gd name="T64" fmla="*/ 34 w 193"/>
                  <a:gd name="T65" fmla="*/ 132 h 189"/>
                  <a:gd name="T66" fmla="*/ 34 w 193"/>
                  <a:gd name="T67" fmla="*/ 144 h 189"/>
                  <a:gd name="T68" fmla="*/ 37 w 193"/>
                  <a:gd name="T69" fmla="*/ 147 h 189"/>
                  <a:gd name="T70" fmla="*/ 44 w 193"/>
                  <a:gd name="T71" fmla="*/ 146 h 189"/>
                  <a:gd name="T72" fmla="*/ 47 w 193"/>
                  <a:gd name="T73" fmla="*/ 148 h 189"/>
                  <a:gd name="T74" fmla="*/ 45 w 193"/>
                  <a:gd name="T75" fmla="*/ 156 h 189"/>
                  <a:gd name="T76" fmla="*/ 49 w 193"/>
                  <a:gd name="T77" fmla="*/ 159 h 189"/>
                  <a:gd name="T78" fmla="*/ 60 w 193"/>
                  <a:gd name="T79" fmla="*/ 160 h 189"/>
                  <a:gd name="T80" fmla="*/ 62 w 193"/>
                  <a:gd name="T81" fmla="*/ 161 h 189"/>
                  <a:gd name="T82" fmla="*/ 57 w 193"/>
                  <a:gd name="T83" fmla="*/ 164 h 189"/>
                  <a:gd name="T84" fmla="*/ 28 w 193"/>
                  <a:gd name="T85" fmla="*/ 17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3" h="189">
                    <a:moveTo>
                      <a:pt x="66" y="165"/>
                    </a:moveTo>
                    <a:cubicBezTo>
                      <a:pt x="160" y="71"/>
                      <a:pt x="160" y="71"/>
                      <a:pt x="160" y="71"/>
                    </a:cubicBezTo>
                    <a:cubicBezTo>
                      <a:pt x="161" y="69"/>
                      <a:pt x="163" y="68"/>
                      <a:pt x="163" y="68"/>
                    </a:cubicBezTo>
                    <a:cubicBezTo>
                      <a:pt x="163" y="68"/>
                      <a:pt x="164" y="67"/>
                      <a:pt x="165" y="65"/>
                    </a:cubicBezTo>
                    <a:cubicBezTo>
                      <a:pt x="192" y="39"/>
                      <a:pt x="192" y="39"/>
                      <a:pt x="192" y="39"/>
                    </a:cubicBezTo>
                    <a:cubicBezTo>
                      <a:pt x="193" y="37"/>
                      <a:pt x="193" y="35"/>
                      <a:pt x="192" y="33"/>
                    </a:cubicBezTo>
                    <a:cubicBezTo>
                      <a:pt x="160" y="1"/>
                      <a:pt x="160" y="1"/>
                      <a:pt x="160" y="1"/>
                    </a:cubicBezTo>
                    <a:cubicBezTo>
                      <a:pt x="158" y="0"/>
                      <a:pt x="156" y="0"/>
                      <a:pt x="154" y="1"/>
                    </a:cubicBezTo>
                    <a:cubicBezTo>
                      <a:pt x="128" y="28"/>
                      <a:pt x="128" y="28"/>
                      <a:pt x="128" y="28"/>
                    </a:cubicBezTo>
                    <a:cubicBezTo>
                      <a:pt x="126" y="29"/>
                      <a:pt x="125" y="30"/>
                      <a:pt x="125" y="30"/>
                    </a:cubicBezTo>
                    <a:cubicBezTo>
                      <a:pt x="125" y="31"/>
                      <a:pt x="124" y="32"/>
                      <a:pt x="122" y="33"/>
                    </a:cubicBezTo>
                    <a:cubicBezTo>
                      <a:pt x="29" y="127"/>
                      <a:pt x="29" y="127"/>
                      <a:pt x="29" y="127"/>
                    </a:cubicBezTo>
                    <a:cubicBezTo>
                      <a:pt x="28" y="128"/>
                      <a:pt x="26" y="131"/>
                      <a:pt x="25" y="133"/>
                    </a:cubicBezTo>
                    <a:cubicBezTo>
                      <a:pt x="1" y="187"/>
                      <a:pt x="1" y="187"/>
                      <a:pt x="1" y="187"/>
                    </a:cubicBezTo>
                    <a:cubicBezTo>
                      <a:pt x="0" y="188"/>
                      <a:pt x="1" y="189"/>
                      <a:pt x="3" y="189"/>
                    </a:cubicBezTo>
                    <a:cubicBezTo>
                      <a:pt x="59" y="169"/>
                      <a:pt x="59" y="169"/>
                      <a:pt x="59" y="169"/>
                    </a:cubicBezTo>
                    <a:cubicBezTo>
                      <a:pt x="61" y="168"/>
                      <a:pt x="64" y="166"/>
                      <a:pt x="66" y="165"/>
                    </a:cubicBezTo>
                    <a:close/>
                    <a:moveTo>
                      <a:pt x="148" y="22"/>
                    </a:moveTo>
                    <a:cubicBezTo>
                      <a:pt x="154" y="15"/>
                      <a:pt x="154" y="15"/>
                      <a:pt x="154" y="15"/>
                    </a:cubicBezTo>
                    <a:cubicBezTo>
                      <a:pt x="156" y="14"/>
                      <a:pt x="158" y="14"/>
                      <a:pt x="160" y="15"/>
                    </a:cubicBezTo>
                    <a:cubicBezTo>
                      <a:pt x="178" y="33"/>
                      <a:pt x="178" y="33"/>
                      <a:pt x="178" y="33"/>
                    </a:cubicBezTo>
                    <a:cubicBezTo>
                      <a:pt x="179" y="35"/>
                      <a:pt x="179" y="37"/>
                      <a:pt x="178" y="39"/>
                    </a:cubicBezTo>
                    <a:cubicBezTo>
                      <a:pt x="171" y="45"/>
                      <a:pt x="171" y="45"/>
                      <a:pt x="171" y="45"/>
                    </a:cubicBezTo>
                    <a:cubicBezTo>
                      <a:pt x="170" y="47"/>
                      <a:pt x="167" y="47"/>
                      <a:pt x="166" y="45"/>
                    </a:cubicBezTo>
                    <a:cubicBezTo>
                      <a:pt x="148" y="27"/>
                      <a:pt x="148" y="27"/>
                      <a:pt x="148" y="27"/>
                    </a:cubicBezTo>
                    <a:cubicBezTo>
                      <a:pt x="146" y="26"/>
                      <a:pt x="146" y="23"/>
                      <a:pt x="148" y="22"/>
                    </a:cubicBezTo>
                    <a:close/>
                    <a:moveTo>
                      <a:pt x="28" y="175"/>
                    </a:moveTo>
                    <a:cubicBezTo>
                      <a:pt x="26" y="175"/>
                      <a:pt x="23" y="175"/>
                      <a:pt x="22" y="173"/>
                    </a:cubicBezTo>
                    <a:cubicBezTo>
                      <a:pt x="18" y="169"/>
                      <a:pt x="18" y="169"/>
                      <a:pt x="18" y="169"/>
                    </a:cubicBezTo>
                    <a:cubicBezTo>
                      <a:pt x="16" y="168"/>
                      <a:pt x="16" y="165"/>
                      <a:pt x="17" y="163"/>
                    </a:cubicBezTo>
                    <a:cubicBezTo>
                      <a:pt x="29" y="136"/>
                      <a:pt x="29" y="136"/>
                      <a:pt x="29" y="136"/>
                    </a:cubicBezTo>
                    <a:cubicBezTo>
                      <a:pt x="29" y="134"/>
                      <a:pt x="31" y="131"/>
                      <a:pt x="32" y="130"/>
                    </a:cubicBezTo>
                    <a:cubicBezTo>
                      <a:pt x="34" y="129"/>
                      <a:pt x="35" y="130"/>
                      <a:pt x="34" y="132"/>
                    </a:cubicBezTo>
                    <a:cubicBezTo>
                      <a:pt x="34" y="144"/>
                      <a:pt x="34" y="144"/>
                      <a:pt x="34" y="144"/>
                    </a:cubicBezTo>
                    <a:cubicBezTo>
                      <a:pt x="34" y="146"/>
                      <a:pt x="35" y="148"/>
                      <a:pt x="37" y="147"/>
                    </a:cubicBezTo>
                    <a:cubicBezTo>
                      <a:pt x="44" y="146"/>
                      <a:pt x="44" y="146"/>
                      <a:pt x="44" y="146"/>
                    </a:cubicBezTo>
                    <a:cubicBezTo>
                      <a:pt x="46" y="145"/>
                      <a:pt x="47" y="146"/>
                      <a:pt x="47" y="148"/>
                    </a:cubicBezTo>
                    <a:cubicBezTo>
                      <a:pt x="45" y="156"/>
                      <a:pt x="45" y="156"/>
                      <a:pt x="45" y="156"/>
                    </a:cubicBezTo>
                    <a:cubicBezTo>
                      <a:pt x="45" y="158"/>
                      <a:pt x="47" y="159"/>
                      <a:pt x="49" y="159"/>
                    </a:cubicBezTo>
                    <a:cubicBezTo>
                      <a:pt x="60" y="160"/>
                      <a:pt x="60" y="160"/>
                      <a:pt x="60" y="160"/>
                    </a:cubicBezTo>
                    <a:cubicBezTo>
                      <a:pt x="62" y="160"/>
                      <a:pt x="63" y="160"/>
                      <a:pt x="62" y="161"/>
                    </a:cubicBezTo>
                    <a:cubicBezTo>
                      <a:pt x="61" y="162"/>
                      <a:pt x="59" y="163"/>
                      <a:pt x="57" y="164"/>
                    </a:cubicBezTo>
                    <a:lnTo>
                      <a:pt x="28" y="1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6" name="Freeform 12"/>
              <p:cNvSpPr>
                <a:spLocks/>
              </p:cNvSpPr>
              <p:nvPr/>
            </p:nvSpPr>
            <p:spPr bwMode="auto">
              <a:xfrm>
                <a:off x="2247901" y="2871788"/>
                <a:ext cx="552450" cy="38100"/>
              </a:xfrm>
              <a:custGeom>
                <a:avLst/>
                <a:gdLst>
                  <a:gd name="T0" fmla="*/ 171 w 173"/>
                  <a:gd name="T1" fmla="*/ 0 h 12"/>
                  <a:gd name="T2" fmla="*/ 32 w 173"/>
                  <a:gd name="T3" fmla="*/ 0 h 12"/>
                  <a:gd name="T4" fmla="*/ 0 w 173"/>
                  <a:gd name="T5" fmla="*/ 12 h 12"/>
                  <a:gd name="T6" fmla="*/ 171 w 173"/>
                  <a:gd name="T7" fmla="*/ 12 h 12"/>
                  <a:gd name="T8" fmla="*/ 173 w 173"/>
                  <a:gd name="T9" fmla="*/ 10 h 12"/>
                  <a:gd name="T10" fmla="*/ 173 w 173"/>
                  <a:gd name="T11" fmla="*/ 2 h 12"/>
                  <a:gd name="T12" fmla="*/ 171 w 17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73" h="12">
                    <a:moveTo>
                      <a:pt x="171" y="0"/>
                    </a:moveTo>
                    <a:cubicBezTo>
                      <a:pt x="32" y="0"/>
                      <a:pt x="32" y="0"/>
                      <a:pt x="32" y="0"/>
                    </a:cubicBezTo>
                    <a:cubicBezTo>
                      <a:pt x="0" y="12"/>
                      <a:pt x="0" y="12"/>
                      <a:pt x="0" y="12"/>
                    </a:cubicBezTo>
                    <a:cubicBezTo>
                      <a:pt x="171" y="12"/>
                      <a:pt x="171" y="12"/>
                      <a:pt x="171" y="12"/>
                    </a:cubicBezTo>
                    <a:cubicBezTo>
                      <a:pt x="172" y="12"/>
                      <a:pt x="173" y="11"/>
                      <a:pt x="173" y="10"/>
                    </a:cubicBezTo>
                    <a:cubicBezTo>
                      <a:pt x="173" y="2"/>
                      <a:pt x="173" y="2"/>
                      <a:pt x="173" y="2"/>
                    </a:cubicBezTo>
                    <a:cubicBezTo>
                      <a:pt x="173" y="1"/>
                      <a:pt x="172" y="0"/>
                      <a:pt x="17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grpSp>
        <p:nvGrpSpPr>
          <p:cNvPr id="25" name="Group 24"/>
          <p:cNvGrpSpPr/>
          <p:nvPr/>
        </p:nvGrpSpPr>
        <p:grpSpPr>
          <a:xfrm>
            <a:off x="8198295" y="3755928"/>
            <a:ext cx="805067" cy="814446"/>
            <a:chOff x="2711451" y="4003676"/>
            <a:chExt cx="817563" cy="827088"/>
          </a:xfrm>
        </p:grpSpPr>
        <p:sp>
          <p:nvSpPr>
            <p:cNvPr id="26" name="Freeform 5"/>
            <p:cNvSpPr>
              <a:spLocks/>
            </p:cNvSpPr>
            <p:nvPr/>
          </p:nvSpPr>
          <p:spPr bwMode="auto">
            <a:xfrm>
              <a:off x="2711451" y="4003676"/>
              <a:ext cx="817563" cy="82708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nvGrpSpPr>
            <p:cNvPr id="27" name="Group 26"/>
            <p:cNvGrpSpPr/>
            <p:nvPr/>
          </p:nvGrpSpPr>
          <p:grpSpPr>
            <a:xfrm>
              <a:off x="2797176" y="4087813"/>
              <a:ext cx="636588" cy="646113"/>
              <a:chOff x="2797176" y="4087813"/>
              <a:chExt cx="636588" cy="646113"/>
            </a:xfrm>
          </p:grpSpPr>
          <p:sp>
            <p:nvSpPr>
              <p:cNvPr id="28" name="Freeform 6"/>
              <p:cNvSpPr>
                <a:spLocks noEditPoints="1"/>
              </p:cNvSpPr>
              <p:nvPr/>
            </p:nvSpPr>
            <p:spPr bwMode="auto">
              <a:xfrm>
                <a:off x="2797176" y="4087813"/>
                <a:ext cx="636588" cy="646113"/>
              </a:xfrm>
              <a:custGeom>
                <a:avLst/>
                <a:gdLst>
                  <a:gd name="T0" fmla="*/ 109 w 199"/>
                  <a:gd name="T1" fmla="*/ 24 h 200"/>
                  <a:gd name="T2" fmla="*/ 23 w 199"/>
                  <a:gd name="T3" fmla="*/ 24 h 200"/>
                  <a:gd name="T4" fmla="*/ 23 w 199"/>
                  <a:gd name="T5" fmla="*/ 110 h 200"/>
                  <a:gd name="T6" fmla="*/ 105 w 199"/>
                  <a:gd name="T7" fmla="*/ 114 h 200"/>
                  <a:gd name="T8" fmla="*/ 118 w 199"/>
                  <a:gd name="T9" fmla="*/ 128 h 200"/>
                  <a:gd name="T10" fmla="*/ 121 w 199"/>
                  <a:gd name="T11" fmla="*/ 142 h 200"/>
                  <a:gd name="T12" fmla="*/ 174 w 199"/>
                  <a:gd name="T13" fmla="*/ 194 h 200"/>
                  <a:gd name="T14" fmla="*/ 193 w 199"/>
                  <a:gd name="T15" fmla="*/ 194 h 200"/>
                  <a:gd name="T16" fmla="*/ 193 w 199"/>
                  <a:gd name="T17" fmla="*/ 175 h 200"/>
                  <a:gd name="T18" fmla="*/ 141 w 199"/>
                  <a:gd name="T19" fmla="*/ 122 h 200"/>
                  <a:gd name="T20" fmla="*/ 127 w 199"/>
                  <a:gd name="T21" fmla="*/ 119 h 200"/>
                  <a:gd name="T22" fmla="*/ 113 w 199"/>
                  <a:gd name="T23" fmla="*/ 105 h 200"/>
                  <a:gd name="T24" fmla="*/ 109 w 199"/>
                  <a:gd name="T25" fmla="*/ 24 h 200"/>
                  <a:gd name="T26" fmla="*/ 30 w 199"/>
                  <a:gd name="T27" fmla="*/ 103 h 200"/>
                  <a:gd name="T28" fmla="*/ 30 w 199"/>
                  <a:gd name="T29" fmla="*/ 31 h 200"/>
                  <a:gd name="T30" fmla="*/ 102 w 199"/>
                  <a:gd name="T31" fmla="*/ 31 h 200"/>
                  <a:gd name="T32" fmla="*/ 102 w 199"/>
                  <a:gd name="T33" fmla="*/ 103 h 200"/>
                  <a:gd name="T34" fmla="*/ 30 w 199"/>
                  <a:gd name="T35" fmla="*/ 10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9" h="200">
                    <a:moveTo>
                      <a:pt x="109" y="24"/>
                    </a:moveTo>
                    <a:cubicBezTo>
                      <a:pt x="86" y="0"/>
                      <a:pt x="47" y="0"/>
                      <a:pt x="23" y="24"/>
                    </a:cubicBezTo>
                    <a:cubicBezTo>
                      <a:pt x="0" y="48"/>
                      <a:pt x="0" y="86"/>
                      <a:pt x="23" y="110"/>
                    </a:cubicBezTo>
                    <a:cubicBezTo>
                      <a:pt x="45" y="132"/>
                      <a:pt x="81" y="134"/>
                      <a:pt x="105" y="114"/>
                    </a:cubicBezTo>
                    <a:cubicBezTo>
                      <a:pt x="118" y="128"/>
                      <a:pt x="118" y="128"/>
                      <a:pt x="118" y="128"/>
                    </a:cubicBezTo>
                    <a:cubicBezTo>
                      <a:pt x="116" y="132"/>
                      <a:pt x="117" y="138"/>
                      <a:pt x="121" y="142"/>
                    </a:cubicBezTo>
                    <a:cubicBezTo>
                      <a:pt x="174" y="194"/>
                      <a:pt x="174" y="194"/>
                      <a:pt x="174" y="194"/>
                    </a:cubicBezTo>
                    <a:cubicBezTo>
                      <a:pt x="179" y="200"/>
                      <a:pt x="188" y="200"/>
                      <a:pt x="193" y="194"/>
                    </a:cubicBezTo>
                    <a:cubicBezTo>
                      <a:pt x="199" y="189"/>
                      <a:pt x="199" y="180"/>
                      <a:pt x="193" y="175"/>
                    </a:cubicBezTo>
                    <a:cubicBezTo>
                      <a:pt x="141" y="122"/>
                      <a:pt x="141" y="122"/>
                      <a:pt x="141" y="122"/>
                    </a:cubicBezTo>
                    <a:cubicBezTo>
                      <a:pt x="137" y="118"/>
                      <a:pt x="132" y="117"/>
                      <a:pt x="127" y="119"/>
                    </a:cubicBezTo>
                    <a:cubicBezTo>
                      <a:pt x="113" y="105"/>
                      <a:pt x="113" y="105"/>
                      <a:pt x="113" y="105"/>
                    </a:cubicBezTo>
                    <a:cubicBezTo>
                      <a:pt x="133" y="82"/>
                      <a:pt x="131" y="46"/>
                      <a:pt x="109" y="24"/>
                    </a:cubicBezTo>
                    <a:close/>
                    <a:moveTo>
                      <a:pt x="30" y="103"/>
                    </a:moveTo>
                    <a:cubicBezTo>
                      <a:pt x="11" y="83"/>
                      <a:pt x="11" y="51"/>
                      <a:pt x="30" y="31"/>
                    </a:cubicBezTo>
                    <a:cubicBezTo>
                      <a:pt x="50" y="11"/>
                      <a:pt x="82" y="11"/>
                      <a:pt x="102" y="31"/>
                    </a:cubicBezTo>
                    <a:cubicBezTo>
                      <a:pt x="122" y="51"/>
                      <a:pt x="122" y="83"/>
                      <a:pt x="102" y="103"/>
                    </a:cubicBezTo>
                    <a:cubicBezTo>
                      <a:pt x="82" y="123"/>
                      <a:pt x="50" y="123"/>
                      <a:pt x="30"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9" name="Freeform 7"/>
              <p:cNvSpPr>
                <a:spLocks/>
              </p:cNvSpPr>
              <p:nvPr/>
            </p:nvSpPr>
            <p:spPr bwMode="auto">
              <a:xfrm>
                <a:off x="2901951" y="4206876"/>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3 h 13"/>
                  <a:gd name="T10" fmla="*/ 4 w 65"/>
                  <a:gd name="T11" fmla="*/ 0 h 13"/>
                  <a:gd name="T12" fmla="*/ 61 w 65"/>
                  <a:gd name="T13" fmla="*/ 0 h 13"/>
                  <a:gd name="T14" fmla="*/ 65 w 65"/>
                  <a:gd name="T15" fmla="*/ 3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1"/>
                      <a:pt x="63" y="13"/>
                      <a:pt x="61" y="13"/>
                    </a:cubicBezTo>
                    <a:cubicBezTo>
                      <a:pt x="4" y="13"/>
                      <a:pt x="4" y="13"/>
                      <a:pt x="4" y="13"/>
                    </a:cubicBezTo>
                    <a:cubicBezTo>
                      <a:pt x="2" y="13"/>
                      <a:pt x="0" y="11"/>
                      <a:pt x="0" y="9"/>
                    </a:cubicBezTo>
                    <a:cubicBezTo>
                      <a:pt x="0" y="3"/>
                      <a:pt x="0" y="3"/>
                      <a:pt x="0" y="3"/>
                    </a:cubicBezTo>
                    <a:cubicBezTo>
                      <a:pt x="0" y="1"/>
                      <a:pt x="2" y="0"/>
                      <a:pt x="4" y="0"/>
                    </a:cubicBezTo>
                    <a:cubicBezTo>
                      <a:pt x="61" y="0"/>
                      <a:pt x="61" y="0"/>
                      <a:pt x="61" y="0"/>
                    </a:cubicBezTo>
                    <a:cubicBezTo>
                      <a:pt x="63" y="0"/>
                      <a:pt x="65" y="1"/>
                      <a:pt x="65" y="3"/>
                    </a:cubicBezTo>
                    <a:lnTo>
                      <a:pt x="6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0" name="Freeform 8"/>
              <p:cNvSpPr>
                <a:spLocks/>
              </p:cNvSpPr>
              <p:nvPr/>
            </p:nvSpPr>
            <p:spPr bwMode="auto">
              <a:xfrm>
                <a:off x="2901951" y="4281488"/>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4 h 13"/>
                  <a:gd name="T10" fmla="*/ 4 w 65"/>
                  <a:gd name="T11" fmla="*/ 0 h 13"/>
                  <a:gd name="T12" fmla="*/ 61 w 65"/>
                  <a:gd name="T13" fmla="*/ 0 h 13"/>
                  <a:gd name="T14" fmla="*/ 65 w 65"/>
                  <a:gd name="T15" fmla="*/ 4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2"/>
                      <a:pt x="63" y="13"/>
                      <a:pt x="61" y="13"/>
                    </a:cubicBezTo>
                    <a:cubicBezTo>
                      <a:pt x="4" y="13"/>
                      <a:pt x="4" y="13"/>
                      <a:pt x="4" y="13"/>
                    </a:cubicBezTo>
                    <a:cubicBezTo>
                      <a:pt x="2" y="13"/>
                      <a:pt x="0" y="12"/>
                      <a:pt x="0" y="9"/>
                    </a:cubicBezTo>
                    <a:cubicBezTo>
                      <a:pt x="0" y="4"/>
                      <a:pt x="0" y="4"/>
                      <a:pt x="0" y="4"/>
                    </a:cubicBezTo>
                    <a:cubicBezTo>
                      <a:pt x="0" y="1"/>
                      <a:pt x="2" y="0"/>
                      <a:pt x="4" y="0"/>
                    </a:cubicBezTo>
                    <a:cubicBezTo>
                      <a:pt x="61" y="0"/>
                      <a:pt x="61" y="0"/>
                      <a:pt x="61" y="0"/>
                    </a:cubicBezTo>
                    <a:cubicBezTo>
                      <a:pt x="63" y="0"/>
                      <a:pt x="65" y="1"/>
                      <a:pt x="65" y="4"/>
                    </a:cubicBezTo>
                    <a:lnTo>
                      <a:pt x="6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1" name="Freeform 9"/>
              <p:cNvSpPr>
                <a:spLocks/>
              </p:cNvSpPr>
              <p:nvPr/>
            </p:nvSpPr>
            <p:spPr bwMode="auto">
              <a:xfrm>
                <a:off x="2901951" y="4356101"/>
                <a:ext cx="106363" cy="44450"/>
              </a:xfrm>
              <a:custGeom>
                <a:avLst/>
                <a:gdLst>
                  <a:gd name="T0" fmla="*/ 33 w 33"/>
                  <a:gd name="T1" fmla="*/ 10 h 14"/>
                  <a:gd name="T2" fmla="*/ 29 w 33"/>
                  <a:gd name="T3" fmla="*/ 14 h 14"/>
                  <a:gd name="T4" fmla="*/ 4 w 33"/>
                  <a:gd name="T5" fmla="*/ 14 h 14"/>
                  <a:gd name="T6" fmla="*/ 0 w 33"/>
                  <a:gd name="T7" fmla="*/ 10 h 14"/>
                  <a:gd name="T8" fmla="*/ 0 w 33"/>
                  <a:gd name="T9" fmla="*/ 4 h 14"/>
                  <a:gd name="T10" fmla="*/ 4 w 33"/>
                  <a:gd name="T11" fmla="*/ 0 h 14"/>
                  <a:gd name="T12" fmla="*/ 29 w 33"/>
                  <a:gd name="T13" fmla="*/ 0 h 14"/>
                  <a:gd name="T14" fmla="*/ 33 w 33"/>
                  <a:gd name="T15" fmla="*/ 4 h 14"/>
                  <a:gd name="T16" fmla="*/ 33 w 33"/>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4">
                    <a:moveTo>
                      <a:pt x="33" y="10"/>
                    </a:moveTo>
                    <a:cubicBezTo>
                      <a:pt x="33" y="12"/>
                      <a:pt x="31" y="14"/>
                      <a:pt x="29" y="14"/>
                    </a:cubicBezTo>
                    <a:cubicBezTo>
                      <a:pt x="4" y="14"/>
                      <a:pt x="4" y="14"/>
                      <a:pt x="4" y="14"/>
                    </a:cubicBezTo>
                    <a:cubicBezTo>
                      <a:pt x="2" y="14"/>
                      <a:pt x="0" y="12"/>
                      <a:pt x="0" y="10"/>
                    </a:cubicBezTo>
                    <a:cubicBezTo>
                      <a:pt x="0" y="4"/>
                      <a:pt x="0" y="4"/>
                      <a:pt x="0" y="4"/>
                    </a:cubicBezTo>
                    <a:cubicBezTo>
                      <a:pt x="0" y="2"/>
                      <a:pt x="2" y="0"/>
                      <a:pt x="4" y="0"/>
                    </a:cubicBezTo>
                    <a:cubicBezTo>
                      <a:pt x="29" y="0"/>
                      <a:pt x="29" y="0"/>
                      <a:pt x="29" y="0"/>
                    </a:cubicBezTo>
                    <a:cubicBezTo>
                      <a:pt x="31" y="0"/>
                      <a:pt x="33" y="2"/>
                      <a:pt x="33" y="4"/>
                    </a:cubicBezTo>
                    <a:lnTo>
                      <a:pt x="33"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grpSp>
        <p:nvGrpSpPr>
          <p:cNvPr id="37" name="Group 36"/>
          <p:cNvGrpSpPr/>
          <p:nvPr/>
        </p:nvGrpSpPr>
        <p:grpSpPr>
          <a:xfrm>
            <a:off x="9660059" y="3755928"/>
            <a:ext cx="805067" cy="814446"/>
            <a:chOff x="4587876" y="3692526"/>
            <a:chExt cx="817563" cy="827088"/>
          </a:xfrm>
        </p:grpSpPr>
        <p:sp>
          <p:nvSpPr>
            <p:cNvPr id="38" name="Freeform 13"/>
            <p:cNvSpPr>
              <a:spLocks/>
            </p:cNvSpPr>
            <p:nvPr/>
          </p:nvSpPr>
          <p:spPr bwMode="auto">
            <a:xfrm>
              <a:off x="4587876" y="3692526"/>
              <a:ext cx="817563" cy="82708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9" name="Freeform 14"/>
            <p:cNvSpPr>
              <a:spLocks noEditPoints="1"/>
            </p:cNvSpPr>
            <p:nvPr/>
          </p:nvSpPr>
          <p:spPr bwMode="auto">
            <a:xfrm>
              <a:off x="4673601" y="3808413"/>
              <a:ext cx="668338" cy="628650"/>
            </a:xfrm>
            <a:custGeom>
              <a:avLst/>
              <a:gdLst>
                <a:gd name="T0" fmla="*/ 171 w 209"/>
                <a:gd name="T1" fmla="*/ 21 h 194"/>
                <a:gd name="T2" fmla="*/ 118 w 209"/>
                <a:gd name="T3" fmla="*/ 20 h 194"/>
                <a:gd name="T4" fmla="*/ 119 w 209"/>
                <a:gd name="T5" fmla="*/ 40 h 194"/>
                <a:gd name="T6" fmla="*/ 119 w 209"/>
                <a:gd name="T7" fmla="*/ 45 h 194"/>
                <a:gd name="T8" fmla="*/ 83 w 209"/>
                <a:gd name="T9" fmla="*/ 67 h 194"/>
                <a:gd name="T10" fmla="*/ 21 w 209"/>
                <a:gd name="T11" fmla="*/ 47 h 194"/>
                <a:gd name="T12" fmla="*/ 11 w 209"/>
                <a:gd name="T13" fmla="*/ 94 h 194"/>
                <a:gd name="T14" fmla="*/ 44 w 209"/>
                <a:gd name="T15" fmla="*/ 144 h 194"/>
                <a:gd name="T16" fmla="*/ 170 w 209"/>
                <a:gd name="T17" fmla="*/ 144 h 194"/>
                <a:gd name="T18" fmla="*/ 171 w 209"/>
                <a:gd name="T19" fmla="*/ 21 h 194"/>
                <a:gd name="T20" fmla="*/ 28 w 209"/>
                <a:gd name="T21" fmla="*/ 89 h 194"/>
                <a:gd name="T22" fmla="*/ 28 w 209"/>
                <a:gd name="T23" fmla="*/ 67 h 194"/>
                <a:gd name="T24" fmla="*/ 50 w 209"/>
                <a:gd name="T25" fmla="*/ 67 h 194"/>
                <a:gd name="T26" fmla="*/ 50 w 209"/>
                <a:gd name="T27" fmla="*/ 89 h 194"/>
                <a:gd name="T28" fmla="*/ 28 w 209"/>
                <a:gd name="T29" fmla="*/ 89 h 194"/>
                <a:gd name="T30" fmla="*/ 172 w 209"/>
                <a:gd name="T31" fmla="*/ 99 h 194"/>
                <a:gd name="T32" fmla="*/ 172 w 209"/>
                <a:gd name="T33" fmla="*/ 115 h 194"/>
                <a:gd name="T34" fmla="*/ 157 w 209"/>
                <a:gd name="T35" fmla="*/ 115 h 194"/>
                <a:gd name="T36" fmla="*/ 157 w 209"/>
                <a:gd name="T37" fmla="*/ 99 h 194"/>
                <a:gd name="T38" fmla="*/ 172 w 209"/>
                <a:gd name="T39" fmla="*/ 99 h 194"/>
                <a:gd name="T40" fmla="*/ 153 w 209"/>
                <a:gd name="T41" fmla="*/ 52 h 194"/>
                <a:gd name="T42" fmla="*/ 153 w 209"/>
                <a:gd name="T43" fmla="*/ 37 h 194"/>
                <a:gd name="T44" fmla="*/ 168 w 209"/>
                <a:gd name="T45" fmla="*/ 37 h 194"/>
                <a:gd name="T46" fmla="*/ 168 w 209"/>
                <a:gd name="T47" fmla="*/ 52 h 194"/>
                <a:gd name="T48" fmla="*/ 153 w 209"/>
                <a:gd name="T49" fmla="*/ 52 h 194"/>
                <a:gd name="T50" fmla="*/ 162 w 209"/>
                <a:gd name="T51" fmla="*/ 65 h 194"/>
                <a:gd name="T52" fmla="*/ 177 w 209"/>
                <a:gd name="T53" fmla="*/ 65 h 194"/>
                <a:gd name="T54" fmla="*/ 177 w 209"/>
                <a:gd name="T55" fmla="*/ 80 h 194"/>
                <a:gd name="T56" fmla="*/ 162 w 209"/>
                <a:gd name="T57" fmla="*/ 80 h 194"/>
                <a:gd name="T58" fmla="*/ 162 w 209"/>
                <a:gd name="T59" fmla="*/ 65 h 194"/>
                <a:gd name="T60" fmla="*/ 105 w 209"/>
                <a:gd name="T61" fmla="*/ 157 h 194"/>
                <a:gd name="T62" fmla="*/ 105 w 209"/>
                <a:gd name="T63" fmla="*/ 141 h 194"/>
                <a:gd name="T64" fmla="*/ 121 w 209"/>
                <a:gd name="T65" fmla="*/ 141 h 194"/>
                <a:gd name="T66" fmla="*/ 121 w 209"/>
                <a:gd name="T67" fmla="*/ 157 h 194"/>
                <a:gd name="T68" fmla="*/ 105 w 209"/>
                <a:gd name="T69" fmla="*/ 157 h 194"/>
                <a:gd name="T70" fmla="*/ 138 w 209"/>
                <a:gd name="T71" fmla="*/ 143 h 194"/>
                <a:gd name="T72" fmla="*/ 138 w 209"/>
                <a:gd name="T73" fmla="*/ 127 h 194"/>
                <a:gd name="T74" fmla="*/ 153 w 209"/>
                <a:gd name="T75" fmla="*/ 127 h 194"/>
                <a:gd name="T76" fmla="*/ 153 w 209"/>
                <a:gd name="T77" fmla="*/ 143 h 194"/>
                <a:gd name="T78" fmla="*/ 138 w 209"/>
                <a:gd name="T79" fmla="*/ 14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94">
                  <a:moveTo>
                    <a:pt x="171" y="21"/>
                  </a:moveTo>
                  <a:cubicBezTo>
                    <a:pt x="158" y="11"/>
                    <a:pt x="129" y="0"/>
                    <a:pt x="118" y="20"/>
                  </a:cubicBezTo>
                  <a:cubicBezTo>
                    <a:pt x="115" y="27"/>
                    <a:pt x="118" y="33"/>
                    <a:pt x="119" y="40"/>
                  </a:cubicBezTo>
                  <a:cubicBezTo>
                    <a:pt x="119" y="42"/>
                    <a:pt x="119" y="43"/>
                    <a:pt x="119" y="45"/>
                  </a:cubicBezTo>
                  <a:cubicBezTo>
                    <a:pt x="120" y="65"/>
                    <a:pt x="102" y="72"/>
                    <a:pt x="83" y="67"/>
                  </a:cubicBezTo>
                  <a:cubicBezTo>
                    <a:pt x="64" y="61"/>
                    <a:pt x="43" y="38"/>
                    <a:pt x="21" y="47"/>
                  </a:cubicBezTo>
                  <a:cubicBezTo>
                    <a:pt x="0" y="55"/>
                    <a:pt x="2" y="77"/>
                    <a:pt x="11" y="94"/>
                  </a:cubicBezTo>
                  <a:cubicBezTo>
                    <a:pt x="20" y="112"/>
                    <a:pt x="30" y="129"/>
                    <a:pt x="44" y="144"/>
                  </a:cubicBezTo>
                  <a:cubicBezTo>
                    <a:pt x="93" y="194"/>
                    <a:pt x="135" y="178"/>
                    <a:pt x="170" y="144"/>
                  </a:cubicBezTo>
                  <a:cubicBezTo>
                    <a:pt x="202" y="112"/>
                    <a:pt x="209" y="52"/>
                    <a:pt x="171" y="21"/>
                  </a:cubicBezTo>
                  <a:close/>
                  <a:moveTo>
                    <a:pt x="28" y="89"/>
                  </a:moveTo>
                  <a:cubicBezTo>
                    <a:pt x="22" y="83"/>
                    <a:pt x="22" y="73"/>
                    <a:pt x="28" y="67"/>
                  </a:cubicBezTo>
                  <a:cubicBezTo>
                    <a:pt x="34" y="61"/>
                    <a:pt x="44" y="61"/>
                    <a:pt x="50" y="67"/>
                  </a:cubicBezTo>
                  <a:cubicBezTo>
                    <a:pt x="57" y="73"/>
                    <a:pt x="57" y="83"/>
                    <a:pt x="50" y="89"/>
                  </a:cubicBezTo>
                  <a:cubicBezTo>
                    <a:pt x="44" y="96"/>
                    <a:pt x="34" y="96"/>
                    <a:pt x="28" y="89"/>
                  </a:cubicBezTo>
                  <a:close/>
                  <a:moveTo>
                    <a:pt x="172" y="99"/>
                  </a:moveTo>
                  <a:cubicBezTo>
                    <a:pt x="176" y="104"/>
                    <a:pt x="176" y="110"/>
                    <a:pt x="172" y="115"/>
                  </a:cubicBezTo>
                  <a:cubicBezTo>
                    <a:pt x="168" y="119"/>
                    <a:pt x="161" y="119"/>
                    <a:pt x="157" y="115"/>
                  </a:cubicBezTo>
                  <a:cubicBezTo>
                    <a:pt x="152" y="110"/>
                    <a:pt x="152" y="104"/>
                    <a:pt x="157" y="99"/>
                  </a:cubicBezTo>
                  <a:cubicBezTo>
                    <a:pt x="161" y="95"/>
                    <a:pt x="168" y="95"/>
                    <a:pt x="172" y="99"/>
                  </a:cubicBezTo>
                  <a:close/>
                  <a:moveTo>
                    <a:pt x="153" y="52"/>
                  </a:moveTo>
                  <a:cubicBezTo>
                    <a:pt x="149" y="48"/>
                    <a:pt x="149" y="41"/>
                    <a:pt x="153" y="37"/>
                  </a:cubicBezTo>
                  <a:cubicBezTo>
                    <a:pt x="157" y="33"/>
                    <a:pt x="164" y="33"/>
                    <a:pt x="168" y="37"/>
                  </a:cubicBezTo>
                  <a:cubicBezTo>
                    <a:pt x="172" y="41"/>
                    <a:pt x="172" y="48"/>
                    <a:pt x="168" y="52"/>
                  </a:cubicBezTo>
                  <a:cubicBezTo>
                    <a:pt x="164" y="56"/>
                    <a:pt x="157" y="56"/>
                    <a:pt x="153" y="52"/>
                  </a:cubicBezTo>
                  <a:close/>
                  <a:moveTo>
                    <a:pt x="162" y="65"/>
                  </a:moveTo>
                  <a:cubicBezTo>
                    <a:pt x="166" y="61"/>
                    <a:pt x="173" y="61"/>
                    <a:pt x="177" y="65"/>
                  </a:cubicBezTo>
                  <a:cubicBezTo>
                    <a:pt x="181" y="69"/>
                    <a:pt x="181" y="76"/>
                    <a:pt x="177" y="80"/>
                  </a:cubicBezTo>
                  <a:cubicBezTo>
                    <a:pt x="173" y="85"/>
                    <a:pt x="166" y="85"/>
                    <a:pt x="162" y="80"/>
                  </a:cubicBezTo>
                  <a:cubicBezTo>
                    <a:pt x="158" y="76"/>
                    <a:pt x="158" y="69"/>
                    <a:pt x="162" y="65"/>
                  </a:cubicBezTo>
                  <a:close/>
                  <a:moveTo>
                    <a:pt x="105" y="157"/>
                  </a:moveTo>
                  <a:cubicBezTo>
                    <a:pt x="101" y="153"/>
                    <a:pt x="101" y="146"/>
                    <a:pt x="105" y="141"/>
                  </a:cubicBezTo>
                  <a:cubicBezTo>
                    <a:pt x="110" y="137"/>
                    <a:pt x="117" y="137"/>
                    <a:pt x="121" y="141"/>
                  </a:cubicBezTo>
                  <a:cubicBezTo>
                    <a:pt x="125" y="146"/>
                    <a:pt x="125" y="153"/>
                    <a:pt x="121" y="157"/>
                  </a:cubicBezTo>
                  <a:cubicBezTo>
                    <a:pt x="117" y="161"/>
                    <a:pt x="110" y="161"/>
                    <a:pt x="105" y="157"/>
                  </a:cubicBezTo>
                  <a:close/>
                  <a:moveTo>
                    <a:pt x="138" y="143"/>
                  </a:moveTo>
                  <a:cubicBezTo>
                    <a:pt x="134" y="138"/>
                    <a:pt x="134" y="132"/>
                    <a:pt x="138" y="127"/>
                  </a:cubicBezTo>
                  <a:cubicBezTo>
                    <a:pt x="142" y="123"/>
                    <a:pt x="149" y="123"/>
                    <a:pt x="153" y="127"/>
                  </a:cubicBezTo>
                  <a:cubicBezTo>
                    <a:pt x="157" y="132"/>
                    <a:pt x="157" y="138"/>
                    <a:pt x="153" y="143"/>
                  </a:cubicBezTo>
                  <a:cubicBezTo>
                    <a:pt x="149" y="147"/>
                    <a:pt x="142" y="147"/>
                    <a:pt x="138" y="1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cxnSp>
        <p:nvCxnSpPr>
          <p:cNvPr id="42" name="Straight Connector 41"/>
          <p:cNvCxnSpPr/>
          <p:nvPr/>
        </p:nvCxnSpPr>
        <p:spPr>
          <a:xfrm>
            <a:off x="7869946" y="3796573"/>
            <a:ext cx="0" cy="733157"/>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9331710" y="3796573"/>
            <a:ext cx="0" cy="733157"/>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105298" y="2768605"/>
            <a:ext cx="4991058" cy="461665"/>
          </a:xfrm>
          <a:prstGeom prst="rect">
            <a:avLst/>
          </a:prstGeom>
          <a:noFill/>
        </p:spPr>
        <p:txBody>
          <a:bodyPr wrap="square" rtlCol="0">
            <a:spAutoFit/>
          </a:bodyPr>
          <a:lstStyle/>
          <a:p>
            <a:pPr algn="ctr"/>
            <a:r>
              <a:rPr lang="en-US" dirty="0">
                <a:solidFill>
                  <a:schemeClr val="bg1"/>
                </a:solidFill>
                <a:latin typeface="Calibri Light" panose="020F0302020204030204" pitchFamily="34" charset="0"/>
                <a:cs typeface="Calibri Light" panose="020F0302020204030204" pitchFamily="34" charset="0"/>
              </a:rPr>
              <a:t>COMPANY PLAN</a:t>
            </a:r>
          </a:p>
        </p:txBody>
      </p:sp>
      <p:sp>
        <p:nvSpPr>
          <p:cNvPr id="51" name="Rectangle 50"/>
          <p:cNvSpPr/>
          <p:nvPr/>
        </p:nvSpPr>
        <p:spPr>
          <a:xfrm>
            <a:off x="1828800" y="2670505"/>
            <a:ext cx="3111904" cy="769441"/>
          </a:xfrm>
          <a:prstGeom prst="rect">
            <a:avLst/>
          </a:prstGeom>
        </p:spPr>
        <p:txBody>
          <a:bodyPr wrap="square">
            <a:spAutoFit/>
          </a:bodyPr>
          <a:lstStyle/>
          <a:p>
            <a:r>
              <a:rPr lang="en-US" sz="1600" b="1" dirty="0">
                <a:solidFill>
                  <a:schemeClr val="accent1"/>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sp>
        <p:nvSpPr>
          <p:cNvPr id="52" name="Rectangle 51"/>
          <p:cNvSpPr/>
          <p:nvPr/>
        </p:nvSpPr>
        <p:spPr>
          <a:xfrm>
            <a:off x="1828800" y="3732481"/>
            <a:ext cx="3111904" cy="769441"/>
          </a:xfrm>
          <a:prstGeom prst="rect">
            <a:avLst/>
          </a:prstGeom>
        </p:spPr>
        <p:txBody>
          <a:bodyPr wrap="square">
            <a:spAutoFit/>
          </a:bodyPr>
          <a:lstStyle/>
          <a:p>
            <a:r>
              <a:rPr lang="en-US" sz="1600" b="1" dirty="0">
                <a:solidFill>
                  <a:schemeClr val="accent4"/>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sp>
        <p:nvSpPr>
          <p:cNvPr id="53" name="Rectangle 52"/>
          <p:cNvSpPr/>
          <p:nvPr/>
        </p:nvSpPr>
        <p:spPr>
          <a:xfrm>
            <a:off x="1828800" y="4821083"/>
            <a:ext cx="3111904" cy="769441"/>
          </a:xfrm>
          <a:prstGeom prst="rect">
            <a:avLst/>
          </a:prstGeom>
        </p:spPr>
        <p:txBody>
          <a:bodyPr wrap="square">
            <a:spAutoFit/>
          </a:bodyPr>
          <a:lstStyle/>
          <a:p>
            <a:r>
              <a:rPr lang="en-US" sz="1600" b="1" dirty="0">
                <a:solidFill>
                  <a:schemeClr val="accent5"/>
                </a:solidFill>
                <a:latin typeface="Calibri Light" panose="020F0302020204030204" pitchFamily="34" charset="0"/>
                <a:cs typeface="Calibri Light" panose="020F0302020204030204" pitchFamily="34" charset="0"/>
              </a:rPr>
              <a:t>Lorem ipsum dolor sit amet:</a:t>
            </a:r>
          </a:p>
          <a:p>
            <a:r>
              <a:rPr lang="en-US" sz="1400" dirty="0">
                <a:solidFill>
                  <a:schemeClr val="bg1"/>
                </a:solidFill>
                <a:latin typeface="Calibri Light" panose="020F0302020204030204" pitchFamily="34" charset="0"/>
                <a:cs typeface="Calibri Light" panose="020F0302020204030204" pitchFamily="34" charset="0"/>
              </a:rPr>
              <a:t>consectetur adipiscing elit, Sed vulputate laoreet erat, in auctor neque . </a:t>
            </a:r>
          </a:p>
        </p:txBody>
      </p:sp>
      <p:grpSp>
        <p:nvGrpSpPr>
          <p:cNvPr id="59" name="Group 58"/>
          <p:cNvGrpSpPr/>
          <p:nvPr/>
        </p:nvGrpSpPr>
        <p:grpSpPr>
          <a:xfrm>
            <a:off x="-1" y="6714000"/>
            <a:ext cx="12191999" cy="144000"/>
            <a:chOff x="4115999" y="1098000"/>
            <a:chExt cx="3960001" cy="54000"/>
          </a:xfrm>
        </p:grpSpPr>
        <p:sp>
          <p:nvSpPr>
            <p:cNvPr id="60" name="Rectangle 59"/>
            <p:cNvSpPr/>
            <p:nvPr/>
          </p:nvSpPr>
          <p:spPr>
            <a:xfrm>
              <a:off x="4116000" y="1098000"/>
              <a:ext cx="3960000" cy="5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61" name="Rectangle 60"/>
            <p:cNvSpPr/>
            <p:nvPr/>
          </p:nvSpPr>
          <p:spPr>
            <a:xfrm>
              <a:off x="4115999" y="1098000"/>
              <a:ext cx="198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180787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wipe(left)">
                                      <p:cBhvr>
                                        <p:cTn id="10" dur="1000"/>
                                        <p:tgtEl>
                                          <p:spTgt spid="49"/>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2" presetClass="entr" presetSubtype="4"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p:tgtEl>
                                          <p:spTgt spid="32"/>
                                        </p:tgtEl>
                                        <p:attrNameLst>
                                          <p:attrName>ppt_y</p:attrName>
                                        </p:attrNameLst>
                                      </p:cBhvr>
                                      <p:tavLst>
                                        <p:tav tm="0">
                                          <p:val>
                                            <p:strVal val="#ppt_y+#ppt_h*1.125000"/>
                                          </p:val>
                                        </p:tav>
                                        <p:tav tm="100000">
                                          <p:val>
                                            <p:strVal val="#ppt_y"/>
                                          </p:val>
                                        </p:tav>
                                      </p:tavLst>
                                    </p:anim>
                                    <p:animEffect transition="in" filter="wipe(up)">
                                      <p:cBhvr>
                                        <p:cTn id="21" dur="500"/>
                                        <p:tgtEl>
                                          <p:spTgt spid="32"/>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500"/>
                                        <p:tgtEl>
                                          <p:spTgt spid="42"/>
                                        </p:tgtEl>
                                        <p:attrNameLst>
                                          <p:attrName>ppt_y</p:attrName>
                                        </p:attrNameLst>
                                      </p:cBhvr>
                                      <p:tavLst>
                                        <p:tav tm="0">
                                          <p:val>
                                            <p:strVal val="#ppt_y+#ppt_h*1.125000"/>
                                          </p:val>
                                        </p:tav>
                                        <p:tav tm="100000">
                                          <p:val>
                                            <p:strVal val="#ppt_y"/>
                                          </p:val>
                                        </p:tav>
                                      </p:tavLst>
                                    </p:anim>
                                    <p:animEffect transition="in" filter="wipe(up)">
                                      <p:cBhvr>
                                        <p:cTn id="26" dur="500"/>
                                        <p:tgtEl>
                                          <p:spTgt spid="42"/>
                                        </p:tgtEl>
                                      </p:cBhvr>
                                    </p:animEffect>
                                  </p:childTnLst>
                                </p:cTn>
                              </p:par>
                            </p:childTnLst>
                          </p:cTn>
                        </p:par>
                        <p:par>
                          <p:cTn id="27" fill="hold">
                            <p:stCondLst>
                              <p:cond delay="3000"/>
                            </p:stCondLst>
                            <p:childTnLst>
                              <p:par>
                                <p:cTn id="28" presetID="12" presetClass="entr" presetSubtype="4"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p:tgtEl>
                                          <p:spTgt spid="25"/>
                                        </p:tgtEl>
                                        <p:attrNameLst>
                                          <p:attrName>ppt_y</p:attrName>
                                        </p:attrNameLst>
                                      </p:cBhvr>
                                      <p:tavLst>
                                        <p:tav tm="0">
                                          <p:val>
                                            <p:strVal val="#ppt_y+#ppt_h*1.125000"/>
                                          </p:val>
                                        </p:tav>
                                        <p:tav tm="100000">
                                          <p:val>
                                            <p:strVal val="#ppt_y"/>
                                          </p:val>
                                        </p:tav>
                                      </p:tavLst>
                                    </p:anim>
                                    <p:animEffect transition="in" filter="wipe(up)">
                                      <p:cBhvr>
                                        <p:cTn id="31" dur="500"/>
                                        <p:tgtEl>
                                          <p:spTgt spid="25"/>
                                        </p:tgtEl>
                                      </p:cBhvr>
                                    </p:animEffect>
                                  </p:childTnLst>
                                </p:cTn>
                              </p:par>
                            </p:childTnLst>
                          </p:cTn>
                        </p:par>
                        <p:par>
                          <p:cTn id="32" fill="hold">
                            <p:stCondLst>
                              <p:cond delay="3500"/>
                            </p:stCondLst>
                            <p:childTnLst>
                              <p:par>
                                <p:cTn id="33" presetID="12" presetClass="entr" presetSubtype="4"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p:tgtEl>
                                          <p:spTgt spid="46"/>
                                        </p:tgtEl>
                                        <p:attrNameLst>
                                          <p:attrName>ppt_y</p:attrName>
                                        </p:attrNameLst>
                                      </p:cBhvr>
                                      <p:tavLst>
                                        <p:tav tm="0">
                                          <p:val>
                                            <p:strVal val="#ppt_y+#ppt_h*1.125000"/>
                                          </p:val>
                                        </p:tav>
                                        <p:tav tm="100000">
                                          <p:val>
                                            <p:strVal val="#ppt_y"/>
                                          </p:val>
                                        </p:tav>
                                      </p:tavLst>
                                    </p:anim>
                                    <p:animEffect transition="in" filter="wipe(up)">
                                      <p:cBhvr>
                                        <p:cTn id="36" dur="500"/>
                                        <p:tgtEl>
                                          <p:spTgt spid="46"/>
                                        </p:tgtEl>
                                      </p:cBhvr>
                                    </p:animEffect>
                                  </p:childTnLst>
                                </p:cTn>
                              </p:par>
                            </p:childTnLst>
                          </p:cTn>
                        </p:par>
                        <p:par>
                          <p:cTn id="37" fill="hold">
                            <p:stCondLst>
                              <p:cond delay="4000"/>
                            </p:stCondLst>
                            <p:childTnLst>
                              <p:par>
                                <p:cTn id="38" presetID="12" presetClass="entr" presetSubtype="4"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500"/>
                                        <p:tgtEl>
                                          <p:spTgt spid="37"/>
                                        </p:tgtEl>
                                        <p:attrNameLst>
                                          <p:attrName>ppt_y</p:attrName>
                                        </p:attrNameLst>
                                      </p:cBhvr>
                                      <p:tavLst>
                                        <p:tav tm="0">
                                          <p:val>
                                            <p:strVal val="#ppt_y+#ppt_h*1.125000"/>
                                          </p:val>
                                        </p:tav>
                                        <p:tav tm="100000">
                                          <p:val>
                                            <p:strVal val="#ppt_y"/>
                                          </p:val>
                                        </p:tav>
                                      </p:tavLst>
                                    </p:anim>
                                    <p:animEffect transition="in" filter="wipe(up)">
                                      <p:cBhvr>
                                        <p:cTn id="41" dur="500"/>
                                        <p:tgtEl>
                                          <p:spTgt spid="37"/>
                                        </p:tgtEl>
                                      </p:cBhvr>
                                    </p:animEffect>
                                  </p:childTnLst>
                                </p:cTn>
                              </p:par>
                            </p:childTnLst>
                          </p:cTn>
                        </p:par>
                        <p:par>
                          <p:cTn id="42" fill="hold">
                            <p:stCondLst>
                              <p:cond delay="4500"/>
                            </p:stCondLst>
                            <p:childTnLst>
                              <p:par>
                                <p:cTn id="43" presetID="12" presetClass="entr" presetSubtype="4"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ppt_y</p:attrName>
                                        </p:attrNameLst>
                                      </p:cBhvr>
                                      <p:tavLst>
                                        <p:tav tm="0">
                                          <p:val>
                                            <p:strVal val="#ppt_y+#ppt_h*1.125000"/>
                                          </p:val>
                                        </p:tav>
                                        <p:tav tm="100000">
                                          <p:val>
                                            <p:strVal val="#ppt_y"/>
                                          </p:val>
                                        </p:tav>
                                      </p:tavLst>
                                    </p:anim>
                                    <p:animEffect transition="in" filter="wipe(up)">
                                      <p:cBhvr>
                                        <p:cTn id="46" dur="500"/>
                                        <p:tgtEl>
                                          <p:spTgt spid="17"/>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left)">
                                      <p:cBhvr>
                                        <p:cTn id="50" dur="500"/>
                                        <p:tgtEl>
                                          <p:spTgt spid="51"/>
                                        </p:tgtEl>
                                      </p:cBhvr>
                                    </p:animEffect>
                                  </p:childTnLst>
                                </p:cTn>
                              </p:par>
                            </p:childTnLst>
                          </p:cTn>
                        </p:par>
                        <p:par>
                          <p:cTn id="51" fill="hold">
                            <p:stCondLst>
                              <p:cond delay="5500"/>
                            </p:stCondLst>
                            <p:childTnLst>
                              <p:par>
                                <p:cTn id="52" presetID="12" presetClass="entr" presetSubtype="4"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p:tgtEl>
                                          <p:spTgt spid="10"/>
                                        </p:tgtEl>
                                        <p:attrNameLst>
                                          <p:attrName>ppt_y</p:attrName>
                                        </p:attrNameLst>
                                      </p:cBhvr>
                                      <p:tavLst>
                                        <p:tav tm="0">
                                          <p:val>
                                            <p:strVal val="#ppt_y+#ppt_h*1.125000"/>
                                          </p:val>
                                        </p:tav>
                                        <p:tav tm="100000">
                                          <p:val>
                                            <p:strVal val="#ppt_y"/>
                                          </p:val>
                                        </p:tav>
                                      </p:tavLst>
                                    </p:anim>
                                    <p:animEffect transition="in" filter="wipe(up)">
                                      <p:cBhvr>
                                        <p:cTn id="55" dur="500"/>
                                        <p:tgtEl>
                                          <p:spTgt spid="10"/>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childTnLst>
                          </p:cTn>
                        </p:par>
                        <p:par>
                          <p:cTn id="60" fill="hold">
                            <p:stCondLst>
                              <p:cond delay="6500"/>
                            </p:stCondLst>
                            <p:childTnLst>
                              <p:par>
                                <p:cTn id="61" presetID="12" presetClass="entr" presetSubtype="4"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p:tgtEl>
                                          <p:spTgt spid="22"/>
                                        </p:tgtEl>
                                        <p:attrNameLst>
                                          <p:attrName>ppt_y</p:attrName>
                                        </p:attrNameLst>
                                      </p:cBhvr>
                                      <p:tavLst>
                                        <p:tav tm="0">
                                          <p:val>
                                            <p:strVal val="#ppt_y+#ppt_h*1.125000"/>
                                          </p:val>
                                        </p:tav>
                                        <p:tav tm="100000">
                                          <p:val>
                                            <p:strVal val="#ppt_y"/>
                                          </p:val>
                                        </p:tav>
                                      </p:tavLst>
                                    </p:anim>
                                    <p:animEffect transition="in" filter="wipe(up)">
                                      <p:cBhvr>
                                        <p:cTn id="64" dur="500"/>
                                        <p:tgtEl>
                                          <p:spTgt spid="22"/>
                                        </p:tgtEl>
                                      </p:cBhvr>
                                    </p:animEffect>
                                  </p:childTnLst>
                                </p:cTn>
                              </p:par>
                            </p:childTnLst>
                          </p:cTn>
                        </p:par>
                        <p:par>
                          <p:cTn id="65" fill="hold">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left)">
                                      <p:cBhvr>
                                        <p:cTn id="6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9" grpId="0"/>
      <p:bldP spid="51" grpId="0"/>
      <p:bldP spid="52" grpId="0"/>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04800"/>
            <a:ext cx="12192000" cy="923330"/>
          </a:xfrm>
          <a:prstGeom prst="rect">
            <a:avLst/>
          </a:prstGeom>
          <a:noFill/>
        </p:spPr>
        <p:txBody>
          <a:bodyPr wrap="square" rtlCol="0">
            <a:spAutoFit/>
          </a:bodyPr>
          <a:lstStyle/>
          <a:p>
            <a:pPr algn="ctr"/>
            <a:r>
              <a:rPr lang="en-US" sz="5400" dirty="0">
                <a:solidFill>
                  <a:schemeClr val="accent1"/>
                </a:solidFill>
                <a:latin typeface="Calibri Light" panose="020F0302020204030204" pitchFamily="34" charset="0"/>
                <a:cs typeface="Calibri Light" panose="020F0302020204030204" pitchFamily="34" charset="0"/>
              </a:rPr>
              <a:t>COMPANY PLAN</a:t>
            </a:r>
          </a:p>
        </p:txBody>
      </p:sp>
      <p:sp>
        <p:nvSpPr>
          <p:cNvPr id="4" name="Rectangle 3"/>
          <p:cNvSpPr/>
          <p:nvPr/>
        </p:nvSpPr>
        <p:spPr>
          <a:xfrm>
            <a:off x="2895600" y="1143000"/>
            <a:ext cx="6400794" cy="523220"/>
          </a:xfrm>
          <a:prstGeom prst="rect">
            <a:avLst/>
          </a:prstGeom>
        </p:spPr>
        <p:txBody>
          <a:bodyPr wrap="square">
            <a:spAutoFit/>
          </a:bodyPr>
          <a:lstStyle/>
          <a:p>
            <a:pPr algn="ctr"/>
            <a:r>
              <a:rPr lang="en-US" sz="1400" dirty="0">
                <a:solidFill>
                  <a:schemeClr val="bg1"/>
                </a:solidFill>
                <a:latin typeface="Calibri Light" panose="020F0302020204030204" pitchFamily="34" charset="0"/>
                <a:cs typeface="Calibri Light" panose="020F0302020204030204" pitchFamily="34" charset="0"/>
              </a:rPr>
              <a:t>Lorem ipsum dolor sit amet, consectetur adipiscing elit. Sed vulputate laoreet erat, in auctor neque . </a:t>
            </a:r>
          </a:p>
        </p:txBody>
      </p:sp>
      <p:sp>
        <p:nvSpPr>
          <p:cNvPr id="5" name="Oval 4"/>
          <p:cNvSpPr/>
          <p:nvPr/>
        </p:nvSpPr>
        <p:spPr>
          <a:xfrm>
            <a:off x="1608036" y="2226842"/>
            <a:ext cx="2575135" cy="25751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6" name="Oval 5"/>
          <p:cNvSpPr/>
          <p:nvPr/>
        </p:nvSpPr>
        <p:spPr>
          <a:xfrm>
            <a:off x="3741634" y="2226842"/>
            <a:ext cx="2575135" cy="2575135"/>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7" name="Oval 6"/>
          <p:cNvSpPr/>
          <p:nvPr/>
        </p:nvSpPr>
        <p:spPr>
          <a:xfrm>
            <a:off x="5875232" y="2226842"/>
            <a:ext cx="2575135" cy="2575135"/>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8" name="Oval 7"/>
          <p:cNvSpPr/>
          <p:nvPr/>
        </p:nvSpPr>
        <p:spPr>
          <a:xfrm>
            <a:off x="8008830" y="2226842"/>
            <a:ext cx="2575135" cy="2575135"/>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grpSp>
        <p:nvGrpSpPr>
          <p:cNvPr id="37" name="Group 36"/>
          <p:cNvGrpSpPr/>
          <p:nvPr/>
        </p:nvGrpSpPr>
        <p:grpSpPr>
          <a:xfrm>
            <a:off x="4602207" y="3069439"/>
            <a:ext cx="810129" cy="931649"/>
            <a:chOff x="6316663" y="2112963"/>
            <a:chExt cx="539750" cy="620713"/>
          </a:xfrm>
        </p:grpSpPr>
        <p:sp>
          <p:nvSpPr>
            <p:cNvPr id="18" name="Freeform 6"/>
            <p:cNvSpPr>
              <a:spLocks/>
            </p:cNvSpPr>
            <p:nvPr/>
          </p:nvSpPr>
          <p:spPr bwMode="auto">
            <a:xfrm>
              <a:off x="6469063" y="2268538"/>
              <a:ext cx="387350" cy="465138"/>
            </a:xfrm>
            <a:custGeom>
              <a:avLst/>
              <a:gdLst>
                <a:gd name="T0" fmla="*/ 118 w 121"/>
                <a:gd name="T1" fmla="*/ 122 h 144"/>
                <a:gd name="T2" fmla="*/ 114 w 121"/>
                <a:gd name="T3" fmla="*/ 126 h 144"/>
                <a:gd name="T4" fmla="*/ 114 w 121"/>
                <a:gd name="T5" fmla="*/ 136 h 144"/>
                <a:gd name="T6" fmla="*/ 19 w 121"/>
                <a:gd name="T7" fmla="*/ 136 h 144"/>
                <a:gd name="T8" fmla="*/ 8 w 121"/>
                <a:gd name="T9" fmla="*/ 126 h 144"/>
                <a:gd name="T10" fmla="*/ 8 w 121"/>
                <a:gd name="T11" fmla="*/ 126 h 144"/>
                <a:gd name="T12" fmla="*/ 8 w 121"/>
                <a:gd name="T13" fmla="*/ 125 h 144"/>
                <a:gd name="T14" fmla="*/ 19 w 121"/>
                <a:gd name="T15" fmla="*/ 115 h 144"/>
                <a:gd name="T16" fmla="*/ 117 w 121"/>
                <a:gd name="T17" fmla="*/ 115 h 144"/>
                <a:gd name="T18" fmla="*/ 117 w 121"/>
                <a:gd name="T19" fmla="*/ 115 h 144"/>
                <a:gd name="T20" fmla="*/ 118 w 121"/>
                <a:gd name="T21" fmla="*/ 115 h 144"/>
                <a:gd name="T22" fmla="*/ 121 w 121"/>
                <a:gd name="T23" fmla="*/ 111 h 144"/>
                <a:gd name="T24" fmla="*/ 121 w 121"/>
                <a:gd name="T25" fmla="*/ 3 h 144"/>
                <a:gd name="T26" fmla="*/ 118 w 121"/>
                <a:gd name="T27" fmla="*/ 0 h 144"/>
                <a:gd name="T28" fmla="*/ 117 w 121"/>
                <a:gd name="T29" fmla="*/ 0 h 144"/>
                <a:gd name="T30" fmla="*/ 62 w 121"/>
                <a:gd name="T31" fmla="*/ 0 h 144"/>
                <a:gd name="T32" fmla="*/ 50 w 121"/>
                <a:gd name="T33" fmla="*/ 0 h 144"/>
                <a:gd name="T34" fmla="*/ 19 w 121"/>
                <a:gd name="T35" fmla="*/ 0 h 144"/>
                <a:gd name="T36" fmla="*/ 19 w 121"/>
                <a:gd name="T37" fmla="*/ 0 h 144"/>
                <a:gd name="T38" fmla="*/ 19 w 121"/>
                <a:gd name="T39" fmla="*/ 0 h 144"/>
                <a:gd name="T40" fmla="*/ 0 w 121"/>
                <a:gd name="T41" fmla="*/ 18 h 144"/>
                <a:gd name="T42" fmla="*/ 0 w 121"/>
                <a:gd name="T43" fmla="*/ 18 h 144"/>
                <a:gd name="T44" fmla="*/ 0 w 121"/>
                <a:gd name="T45" fmla="*/ 22 h 144"/>
                <a:gd name="T46" fmla="*/ 0 w 121"/>
                <a:gd name="T47" fmla="*/ 85 h 144"/>
                <a:gd name="T48" fmla="*/ 0 w 121"/>
                <a:gd name="T49" fmla="*/ 91 h 144"/>
                <a:gd name="T50" fmla="*/ 0 w 121"/>
                <a:gd name="T51" fmla="*/ 125 h 144"/>
                <a:gd name="T52" fmla="*/ 0 w 121"/>
                <a:gd name="T53" fmla="*/ 125 h 144"/>
                <a:gd name="T54" fmla="*/ 1 w 121"/>
                <a:gd name="T55" fmla="*/ 130 h 144"/>
                <a:gd name="T56" fmla="*/ 17 w 121"/>
                <a:gd name="T57" fmla="*/ 144 h 144"/>
                <a:gd name="T58" fmla="*/ 18 w 121"/>
                <a:gd name="T59" fmla="*/ 144 h 144"/>
                <a:gd name="T60" fmla="*/ 118 w 121"/>
                <a:gd name="T61" fmla="*/ 144 h 144"/>
                <a:gd name="T62" fmla="*/ 121 w 121"/>
                <a:gd name="T63" fmla="*/ 140 h 144"/>
                <a:gd name="T64" fmla="*/ 121 w 121"/>
                <a:gd name="T65" fmla="*/ 126 h 144"/>
                <a:gd name="T66" fmla="*/ 118 w 121"/>
                <a:gd name="T67" fmla="*/ 12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1" h="144">
                  <a:moveTo>
                    <a:pt x="118" y="122"/>
                  </a:moveTo>
                  <a:cubicBezTo>
                    <a:pt x="115" y="122"/>
                    <a:pt x="114" y="124"/>
                    <a:pt x="114" y="126"/>
                  </a:cubicBezTo>
                  <a:cubicBezTo>
                    <a:pt x="114" y="136"/>
                    <a:pt x="114" y="136"/>
                    <a:pt x="114" y="136"/>
                  </a:cubicBezTo>
                  <a:cubicBezTo>
                    <a:pt x="19" y="136"/>
                    <a:pt x="19" y="136"/>
                    <a:pt x="19" y="136"/>
                  </a:cubicBezTo>
                  <a:cubicBezTo>
                    <a:pt x="13" y="136"/>
                    <a:pt x="8" y="132"/>
                    <a:pt x="8" y="126"/>
                  </a:cubicBezTo>
                  <a:cubicBezTo>
                    <a:pt x="8" y="126"/>
                    <a:pt x="8" y="126"/>
                    <a:pt x="8" y="126"/>
                  </a:cubicBezTo>
                  <a:cubicBezTo>
                    <a:pt x="8" y="125"/>
                    <a:pt x="8" y="125"/>
                    <a:pt x="8" y="125"/>
                  </a:cubicBezTo>
                  <a:cubicBezTo>
                    <a:pt x="8" y="119"/>
                    <a:pt x="13" y="115"/>
                    <a:pt x="19" y="115"/>
                  </a:cubicBezTo>
                  <a:cubicBezTo>
                    <a:pt x="117" y="115"/>
                    <a:pt x="117" y="115"/>
                    <a:pt x="117" y="115"/>
                  </a:cubicBezTo>
                  <a:cubicBezTo>
                    <a:pt x="117" y="115"/>
                    <a:pt x="117" y="115"/>
                    <a:pt x="117" y="115"/>
                  </a:cubicBezTo>
                  <a:cubicBezTo>
                    <a:pt x="118" y="115"/>
                    <a:pt x="118" y="115"/>
                    <a:pt x="118" y="115"/>
                  </a:cubicBezTo>
                  <a:cubicBezTo>
                    <a:pt x="120" y="115"/>
                    <a:pt x="121" y="113"/>
                    <a:pt x="121" y="111"/>
                  </a:cubicBezTo>
                  <a:cubicBezTo>
                    <a:pt x="121" y="3"/>
                    <a:pt x="121" y="3"/>
                    <a:pt x="121" y="3"/>
                  </a:cubicBezTo>
                  <a:cubicBezTo>
                    <a:pt x="121" y="1"/>
                    <a:pt x="120" y="0"/>
                    <a:pt x="118" y="0"/>
                  </a:cubicBezTo>
                  <a:cubicBezTo>
                    <a:pt x="117" y="0"/>
                    <a:pt x="117" y="0"/>
                    <a:pt x="117" y="0"/>
                  </a:cubicBezTo>
                  <a:cubicBezTo>
                    <a:pt x="62" y="0"/>
                    <a:pt x="62" y="0"/>
                    <a:pt x="62" y="0"/>
                  </a:cubicBezTo>
                  <a:cubicBezTo>
                    <a:pt x="50" y="0"/>
                    <a:pt x="50" y="0"/>
                    <a:pt x="50" y="0"/>
                  </a:cubicBezTo>
                  <a:cubicBezTo>
                    <a:pt x="19" y="0"/>
                    <a:pt x="19" y="0"/>
                    <a:pt x="19" y="0"/>
                  </a:cubicBezTo>
                  <a:cubicBezTo>
                    <a:pt x="19" y="0"/>
                    <a:pt x="19" y="0"/>
                    <a:pt x="19" y="0"/>
                  </a:cubicBezTo>
                  <a:cubicBezTo>
                    <a:pt x="19" y="0"/>
                    <a:pt x="19" y="0"/>
                    <a:pt x="19" y="0"/>
                  </a:cubicBezTo>
                  <a:cubicBezTo>
                    <a:pt x="8" y="0"/>
                    <a:pt x="0" y="8"/>
                    <a:pt x="0" y="18"/>
                  </a:cubicBezTo>
                  <a:cubicBezTo>
                    <a:pt x="0" y="18"/>
                    <a:pt x="0" y="18"/>
                    <a:pt x="0" y="18"/>
                  </a:cubicBezTo>
                  <a:cubicBezTo>
                    <a:pt x="0" y="19"/>
                    <a:pt x="0" y="20"/>
                    <a:pt x="0" y="22"/>
                  </a:cubicBezTo>
                  <a:cubicBezTo>
                    <a:pt x="0" y="32"/>
                    <a:pt x="0" y="61"/>
                    <a:pt x="0" y="85"/>
                  </a:cubicBezTo>
                  <a:cubicBezTo>
                    <a:pt x="0" y="87"/>
                    <a:pt x="0" y="89"/>
                    <a:pt x="0" y="91"/>
                  </a:cubicBezTo>
                  <a:cubicBezTo>
                    <a:pt x="0" y="107"/>
                    <a:pt x="0" y="121"/>
                    <a:pt x="0" y="125"/>
                  </a:cubicBezTo>
                  <a:cubicBezTo>
                    <a:pt x="0" y="125"/>
                    <a:pt x="0" y="125"/>
                    <a:pt x="0" y="125"/>
                  </a:cubicBezTo>
                  <a:cubicBezTo>
                    <a:pt x="0" y="127"/>
                    <a:pt x="0" y="129"/>
                    <a:pt x="1" y="130"/>
                  </a:cubicBezTo>
                  <a:cubicBezTo>
                    <a:pt x="3" y="138"/>
                    <a:pt x="9" y="143"/>
                    <a:pt x="17" y="144"/>
                  </a:cubicBezTo>
                  <a:cubicBezTo>
                    <a:pt x="18" y="144"/>
                    <a:pt x="18" y="144"/>
                    <a:pt x="18" y="144"/>
                  </a:cubicBezTo>
                  <a:cubicBezTo>
                    <a:pt x="118" y="144"/>
                    <a:pt x="118" y="144"/>
                    <a:pt x="118" y="144"/>
                  </a:cubicBezTo>
                  <a:cubicBezTo>
                    <a:pt x="120" y="144"/>
                    <a:pt x="121" y="142"/>
                    <a:pt x="121" y="140"/>
                  </a:cubicBezTo>
                  <a:cubicBezTo>
                    <a:pt x="121" y="126"/>
                    <a:pt x="121" y="126"/>
                    <a:pt x="121" y="126"/>
                  </a:cubicBezTo>
                  <a:cubicBezTo>
                    <a:pt x="121" y="124"/>
                    <a:pt x="120" y="122"/>
                    <a:pt x="118"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9" name="Freeform 7"/>
            <p:cNvSpPr>
              <a:spLocks/>
            </p:cNvSpPr>
            <p:nvPr/>
          </p:nvSpPr>
          <p:spPr bwMode="auto">
            <a:xfrm>
              <a:off x="6392863" y="2190750"/>
              <a:ext cx="387350" cy="465138"/>
            </a:xfrm>
            <a:custGeom>
              <a:avLst/>
              <a:gdLst>
                <a:gd name="T0" fmla="*/ 18 w 121"/>
                <a:gd name="T1" fmla="*/ 136 h 144"/>
                <a:gd name="T2" fmla="*/ 8 w 121"/>
                <a:gd name="T3" fmla="*/ 126 h 144"/>
                <a:gd name="T4" fmla="*/ 8 w 121"/>
                <a:gd name="T5" fmla="*/ 126 h 144"/>
                <a:gd name="T6" fmla="*/ 8 w 121"/>
                <a:gd name="T7" fmla="*/ 125 h 144"/>
                <a:gd name="T8" fmla="*/ 18 w 121"/>
                <a:gd name="T9" fmla="*/ 115 h 144"/>
                <a:gd name="T10" fmla="*/ 18 w 121"/>
                <a:gd name="T11" fmla="*/ 109 h 144"/>
                <a:gd name="T12" fmla="*/ 18 w 121"/>
                <a:gd name="T13" fmla="*/ 46 h 144"/>
                <a:gd name="T14" fmla="*/ 18 w 121"/>
                <a:gd name="T15" fmla="*/ 43 h 144"/>
                <a:gd name="T16" fmla="*/ 18 w 121"/>
                <a:gd name="T17" fmla="*/ 42 h 144"/>
                <a:gd name="T18" fmla="*/ 43 w 121"/>
                <a:gd name="T19" fmla="*/ 18 h 144"/>
                <a:gd name="T20" fmla="*/ 121 w 121"/>
                <a:gd name="T21" fmla="*/ 18 h 144"/>
                <a:gd name="T22" fmla="*/ 121 w 121"/>
                <a:gd name="T23" fmla="*/ 3 h 144"/>
                <a:gd name="T24" fmla="*/ 118 w 121"/>
                <a:gd name="T25" fmla="*/ 0 h 144"/>
                <a:gd name="T26" fmla="*/ 117 w 121"/>
                <a:gd name="T27" fmla="*/ 0 h 144"/>
                <a:gd name="T28" fmla="*/ 62 w 121"/>
                <a:gd name="T29" fmla="*/ 0 h 144"/>
                <a:gd name="T30" fmla="*/ 50 w 121"/>
                <a:gd name="T31" fmla="*/ 0 h 144"/>
                <a:gd name="T32" fmla="*/ 19 w 121"/>
                <a:gd name="T33" fmla="*/ 0 h 144"/>
                <a:gd name="T34" fmla="*/ 19 w 121"/>
                <a:gd name="T35" fmla="*/ 0 h 144"/>
                <a:gd name="T36" fmla="*/ 0 w 121"/>
                <a:gd name="T37" fmla="*/ 18 h 144"/>
                <a:gd name="T38" fmla="*/ 0 w 121"/>
                <a:gd name="T39" fmla="*/ 18 h 144"/>
                <a:gd name="T40" fmla="*/ 0 w 121"/>
                <a:gd name="T41" fmla="*/ 22 h 144"/>
                <a:gd name="T42" fmla="*/ 0 w 121"/>
                <a:gd name="T43" fmla="*/ 85 h 144"/>
                <a:gd name="T44" fmla="*/ 0 w 121"/>
                <a:gd name="T45" fmla="*/ 91 h 144"/>
                <a:gd name="T46" fmla="*/ 0 w 121"/>
                <a:gd name="T47" fmla="*/ 125 h 144"/>
                <a:gd name="T48" fmla="*/ 0 w 121"/>
                <a:gd name="T49" fmla="*/ 125 h 144"/>
                <a:gd name="T50" fmla="*/ 1 w 121"/>
                <a:gd name="T51" fmla="*/ 130 h 144"/>
                <a:gd name="T52" fmla="*/ 17 w 121"/>
                <a:gd name="T53" fmla="*/ 144 h 144"/>
                <a:gd name="T54" fmla="*/ 18 w 121"/>
                <a:gd name="T55" fmla="*/ 144 h 144"/>
                <a:gd name="T56" fmla="*/ 18 w 121"/>
                <a:gd name="T57" fmla="*/ 144 h 144"/>
                <a:gd name="T58" fmla="*/ 18 w 121"/>
                <a:gd name="T59"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1" h="144">
                  <a:moveTo>
                    <a:pt x="18" y="136"/>
                  </a:moveTo>
                  <a:cubicBezTo>
                    <a:pt x="13" y="136"/>
                    <a:pt x="8" y="131"/>
                    <a:pt x="8" y="126"/>
                  </a:cubicBezTo>
                  <a:cubicBezTo>
                    <a:pt x="8" y="126"/>
                    <a:pt x="8" y="126"/>
                    <a:pt x="8" y="126"/>
                  </a:cubicBezTo>
                  <a:cubicBezTo>
                    <a:pt x="8" y="125"/>
                    <a:pt x="8" y="125"/>
                    <a:pt x="8" y="125"/>
                  </a:cubicBezTo>
                  <a:cubicBezTo>
                    <a:pt x="8" y="119"/>
                    <a:pt x="13" y="115"/>
                    <a:pt x="18" y="115"/>
                  </a:cubicBezTo>
                  <a:cubicBezTo>
                    <a:pt x="18" y="109"/>
                    <a:pt x="18" y="109"/>
                    <a:pt x="18" y="109"/>
                  </a:cubicBezTo>
                  <a:cubicBezTo>
                    <a:pt x="18" y="85"/>
                    <a:pt x="18" y="56"/>
                    <a:pt x="18" y="46"/>
                  </a:cubicBezTo>
                  <a:cubicBezTo>
                    <a:pt x="18" y="43"/>
                    <a:pt x="18" y="43"/>
                    <a:pt x="18" y="43"/>
                  </a:cubicBezTo>
                  <a:cubicBezTo>
                    <a:pt x="18" y="43"/>
                    <a:pt x="18" y="42"/>
                    <a:pt x="18" y="42"/>
                  </a:cubicBezTo>
                  <a:cubicBezTo>
                    <a:pt x="18" y="29"/>
                    <a:pt x="29" y="18"/>
                    <a:pt x="43" y="18"/>
                  </a:cubicBezTo>
                  <a:cubicBezTo>
                    <a:pt x="121" y="18"/>
                    <a:pt x="121" y="18"/>
                    <a:pt x="121" y="18"/>
                  </a:cubicBezTo>
                  <a:cubicBezTo>
                    <a:pt x="121" y="3"/>
                    <a:pt x="121" y="3"/>
                    <a:pt x="121" y="3"/>
                  </a:cubicBezTo>
                  <a:cubicBezTo>
                    <a:pt x="121" y="1"/>
                    <a:pt x="120" y="0"/>
                    <a:pt x="118" y="0"/>
                  </a:cubicBezTo>
                  <a:cubicBezTo>
                    <a:pt x="117" y="0"/>
                    <a:pt x="117" y="0"/>
                    <a:pt x="117" y="0"/>
                  </a:cubicBezTo>
                  <a:cubicBezTo>
                    <a:pt x="62" y="0"/>
                    <a:pt x="62" y="0"/>
                    <a:pt x="62" y="0"/>
                  </a:cubicBezTo>
                  <a:cubicBezTo>
                    <a:pt x="50" y="0"/>
                    <a:pt x="50" y="0"/>
                    <a:pt x="50" y="0"/>
                  </a:cubicBezTo>
                  <a:cubicBezTo>
                    <a:pt x="19" y="0"/>
                    <a:pt x="19" y="0"/>
                    <a:pt x="19" y="0"/>
                  </a:cubicBezTo>
                  <a:cubicBezTo>
                    <a:pt x="19" y="0"/>
                    <a:pt x="19" y="0"/>
                    <a:pt x="19" y="0"/>
                  </a:cubicBezTo>
                  <a:cubicBezTo>
                    <a:pt x="8" y="0"/>
                    <a:pt x="0" y="8"/>
                    <a:pt x="0" y="18"/>
                  </a:cubicBezTo>
                  <a:cubicBezTo>
                    <a:pt x="0" y="18"/>
                    <a:pt x="0" y="18"/>
                    <a:pt x="0" y="18"/>
                  </a:cubicBezTo>
                  <a:cubicBezTo>
                    <a:pt x="0" y="19"/>
                    <a:pt x="0" y="20"/>
                    <a:pt x="0" y="22"/>
                  </a:cubicBezTo>
                  <a:cubicBezTo>
                    <a:pt x="0" y="32"/>
                    <a:pt x="0" y="61"/>
                    <a:pt x="0" y="85"/>
                  </a:cubicBezTo>
                  <a:cubicBezTo>
                    <a:pt x="0" y="87"/>
                    <a:pt x="0" y="89"/>
                    <a:pt x="0" y="91"/>
                  </a:cubicBezTo>
                  <a:cubicBezTo>
                    <a:pt x="0" y="107"/>
                    <a:pt x="0" y="121"/>
                    <a:pt x="0" y="125"/>
                  </a:cubicBezTo>
                  <a:cubicBezTo>
                    <a:pt x="0" y="125"/>
                    <a:pt x="0" y="125"/>
                    <a:pt x="0" y="125"/>
                  </a:cubicBezTo>
                  <a:cubicBezTo>
                    <a:pt x="0" y="127"/>
                    <a:pt x="0" y="129"/>
                    <a:pt x="1" y="130"/>
                  </a:cubicBezTo>
                  <a:cubicBezTo>
                    <a:pt x="3" y="138"/>
                    <a:pt x="9" y="143"/>
                    <a:pt x="17" y="144"/>
                  </a:cubicBezTo>
                  <a:cubicBezTo>
                    <a:pt x="18" y="144"/>
                    <a:pt x="18" y="144"/>
                    <a:pt x="18" y="144"/>
                  </a:cubicBezTo>
                  <a:cubicBezTo>
                    <a:pt x="18" y="144"/>
                    <a:pt x="18" y="144"/>
                    <a:pt x="18" y="144"/>
                  </a:cubicBezTo>
                  <a:cubicBezTo>
                    <a:pt x="18" y="142"/>
                    <a:pt x="18" y="139"/>
                    <a:pt x="18"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0" name="Freeform 8"/>
            <p:cNvSpPr>
              <a:spLocks/>
            </p:cNvSpPr>
            <p:nvPr/>
          </p:nvSpPr>
          <p:spPr bwMode="auto">
            <a:xfrm>
              <a:off x="6316663" y="2112963"/>
              <a:ext cx="385763" cy="465138"/>
            </a:xfrm>
            <a:custGeom>
              <a:avLst/>
              <a:gdLst>
                <a:gd name="T0" fmla="*/ 18 w 121"/>
                <a:gd name="T1" fmla="*/ 136 h 144"/>
                <a:gd name="T2" fmla="*/ 8 w 121"/>
                <a:gd name="T3" fmla="*/ 126 h 144"/>
                <a:gd name="T4" fmla="*/ 8 w 121"/>
                <a:gd name="T5" fmla="*/ 126 h 144"/>
                <a:gd name="T6" fmla="*/ 8 w 121"/>
                <a:gd name="T7" fmla="*/ 125 h 144"/>
                <a:gd name="T8" fmla="*/ 18 w 121"/>
                <a:gd name="T9" fmla="*/ 115 h 144"/>
                <a:gd name="T10" fmla="*/ 18 w 121"/>
                <a:gd name="T11" fmla="*/ 109 h 144"/>
                <a:gd name="T12" fmla="*/ 18 w 121"/>
                <a:gd name="T13" fmla="*/ 46 h 144"/>
                <a:gd name="T14" fmla="*/ 18 w 121"/>
                <a:gd name="T15" fmla="*/ 43 h 144"/>
                <a:gd name="T16" fmla="*/ 18 w 121"/>
                <a:gd name="T17" fmla="*/ 42 h 144"/>
                <a:gd name="T18" fmla="*/ 43 w 121"/>
                <a:gd name="T19" fmla="*/ 18 h 144"/>
                <a:gd name="T20" fmla="*/ 121 w 121"/>
                <a:gd name="T21" fmla="*/ 18 h 144"/>
                <a:gd name="T22" fmla="*/ 121 w 121"/>
                <a:gd name="T23" fmla="*/ 3 h 144"/>
                <a:gd name="T24" fmla="*/ 118 w 121"/>
                <a:gd name="T25" fmla="*/ 0 h 144"/>
                <a:gd name="T26" fmla="*/ 117 w 121"/>
                <a:gd name="T27" fmla="*/ 0 h 144"/>
                <a:gd name="T28" fmla="*/ 62 w 121"/>
                <a:gd name="T29" fmla="*/ 0 h 144"/>
                <a:gd name="T30" fmla="*/ 50 w 121"/>
                <a:gd name="T31" fmla="*/ 0 h 144"/>
                <a:gd name="T32" fmla="*/ 19 w 121"/>
                <a:gd name="T33" fmla="*/ 0 h 144"/>
                <a:gd name="T34" fmla="*/ 19 w 121"/>
                <a:gd name="T35" fmla="*/ 0 h 144"/>
                <a:gd name="T36" fmla="*/ 0 w 121"/>
                <a:gd name="T37" fmla="*/ 18 h 144"/>
                <a:gd name="T38" fmla="*/ 0 w 121"/>
                <a:gd name="T39" fmla="*/ 18 h 144"/>
                <a:gd name="T40" fmla="*/ 0 w 121"/>
                <a:gd name="T41" fmla="*/ 22 h 144"/>
                <a:gd name="T42" fmla="*/ 0 w 121"/>
                <a:gd name="T43" fmla="*/ 85 h 144"/>
                <a:gd name="T44" fmla="*/ 0 w 121"/>
                <a:gd name="T45" fmla="*/ 91 h 144"/>
                <a:gd name="T46" fmla="*/ 0 w 121"/>
                <a:gd name="T47" fmla="*/ 125 h 144"/>
                <a:gd name="T48" fmla="*/ 0 w 121"/>
                <a:gd name="T49" fmla="*/ 125 h 144"/>
                <a:gd name="T50" fmla="*/ 1 w 121"/>
                <a:gd name="T51" fmla="*/ 130 h 144"/>
                <a:gd name="T52" fmla="*/ 17 w 121"/>
                <a:gd name="T53" fmla="*/ 144 h 144"/>
                <a:gd name="T54" fmla="*/ 18 w 121"/>
                <a:gd name="T55" fmla="*/ 144 h 144"/>
                <a:gd name="T56" fmla="*/ 18 w 121"/>
                <a:gd name="T57" fmla="*/ 144 h 144"/>
                <a:gd name="T58" fmla="*/ 18 w 121"/>
                <a:gd name="T59"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1" h="144">
                  <a:moveTo>
                    <a:pt x="18" y="136"/>
                  </a:moveTo>
                  <a:cubicBezTo>
                    <a:pt x="13" y="136"/>
                    <a:pt x="8" y="131"/>
                    <a:pt x="8" y="126"/>
                  </a:cubicBezTo>
                  <a:cubicBezTo>
                    <a:pt x="8" y="126"/>
                    <a:pt x="8" y="126"/>
                    <a:pt x="8" y="126"/>
                  </a:cubicBezTo>
                  <a:cubicBezTo>
                    <a:pt x="8" y="125"/>
                    <a:pt x="8" y="125"/>
                    <a:pt x="8" y="125"/>
                  </a:cubicBezTo>
                  <a:cubicBezTo>
                    <a:pt x="8" y="119"/>
                    <a:pt x="13" y="115"/>
                    <a:pt x="18" y="115"/>
                  </a:cubicBezTo>
                  <a:cubicBezTo>
                    <a:pt x="18" y="109"/>
                    <a:pt x="18" y="109"/>
                    <a:pt x="18" y="109"/>
                  </a:cubicBezTo>
                  <a:cubicBezTo>
                    <a:pt x="18" y="85"/>
                    <a:pt x="18" y="56"/>
                    <a:pt x="18" y="46"/>
                  </a:cubicBezTo>
                  <a:cubicBezTo>
                    <a:pt x="18" y="43"/>
                    <a:pt x="18" y="43"/>
                    <a:pt x="18" y="43"/>
                  </a:cubicBezTo>
                  <a:cubicBezTo>
                    <a:pt x="18" y="43"/>
                    <a:pt x="18" y="42"/>
                    <a:pt x="18" y="42"/>
                  </a:cubicBezTo>
                  <a:cubicBezTo>
                    <a:pt x="18" y="29"/>
                    <a:pt x="29" y="18"/>
                    <a:pt x="43" y="18"/>
                  </a:cubicBezTo>
                  <a:cubicBezTo>
                    <a:pt x="121" y="18"/>
                    <a:pt x="121" y="18"/>
                    <a:pt x="121" y="18"/>
                  </a:cubicBezTo>
                  <a:cubicBezTo>
                    <a:pt x="121" y="3"/>
                    <a:pt x="121" y="3"/>
                    <a:pt x="121" y="3"/>
                  </a:cubicBezTo>
                  <a:cubicBezTo>
                    <a:pt x="121" y="1"/>
                    <a:pt x="120" y="0"/>
                    <a:pt x="118" y="0"/>
                  </a:cubicBezTo>
                  <a:cubicBezTo>
                    <a:pt x="117" y="0"/>
                    <a:pt x="117" y="0"/>
                    <a:pt x="117" y="0"/>
                  </a:cubicBezTo>
                  <a:cubicBezTo>
                    <a:pt x="62" y="0"/>
                    <a:pt x="62" y="0"/>
                    <a:pt x="62" y="0"/>
                  </a:cubicBezTo>
                  <a:cubicBezTo>
                    <a:pt x="50" y="0"/>
                    <a:pt x="50" y="0"/>
                    <a:pt x="50" y="0"/>
                  </a:cubicBezTo>
                  <a:cubicBezTo>
                    <a:pt x="19" y="0"/>
                    <a:pt x="19" y="0"/>
                    <a:pt x="19" y="0"/>
                  </a:cubicBezTo>
                  <a:cubicBezTo>
                    <a:pt x="19" y="0"/>
                    <a:pt x="19" y="0"/>
                    <a:pt x="19" y="0"/>
                  </a:cubicBezTo>
                  <a:cubicBezTo>
                    <a:pt x="8" y="0"/>
                    <a:pt x="0" y="8"/>
                    <a:pt x="0" y="18"/>
                  </a:cubicBezTo>
                  <a:cubicBezTo>
                    <a:pt x="0" y="18"/>
                    <a:pt x="0" y="18"/>
                    <a:pt x="0" y="18"/>
                  </a:cubicBezTo>
                  <a:cubicBezTo>
                    <a:pt x="0" y="19"/>
                    <a:pt x="0" y="20"/>
                    <a:pt x="0" y="22"/>
                  </a:cubicBezTo>
                  <a:cubicBezTo>
                    <a:pt x="0" y="32"/>
                    <a:pt x="0" y="61"/>
                    <a:pt x="0" y="85"/>
                  </a:cubicBezTo>
                  <a:cubicBezTo>
                    <a:pt x="0" y="87"/>
                    <a:pt x="0" y="89"/>
                    <a:pt x="0" y="91"/>
                  </a:cubicBezTo>
                  <a:cubicBezTo>
                    <a:pt x="0" y="107"/>
                    <a:pt x="0" y="121"/>
                    <a:pt x="0" y="125"/>
                  </a:cubicBezTo>
                  <a:cubicBezTo>
                    <a:pt x="0" y="125"/>
                    <a:pt x="0" y="125"/>
                    <a:pt x="0" y="125"/>
                  </a:cubicBezTo>
                  <a:cubicBezTo>
                    <a:pt x="0" y="127"/>
                    <a:pt x="0" y="129"/>
                    <a:pt x="1" y="130"/>
                  </a:cubicBezTo>
                  <a:cubicBezTo>
                    <a:pt x="3" y="138"/>
                    <a:pt x="9" y="143"/>
                    <a:pt x="17" y="144"/>
                  </a:cubicBezTo>
                  <a:cubicBezTo>
                    <a:pt x="18" y="144"/>
                    <a:pt x="18" y="144"/>
                    <a:pt x="18" y="144"/>
                  </a:cubicBezTo>
                  <a:cubicBezTo>
                    <a:pt x="18" y="144"/>
                    <a:pt x="18" y="144"/>
                    <a:pt x="18" y="144"/>
                  </a:cubicBezTo>
                  <a:cubicBezTo>
                    <a:pt x="18" y="142"/>
                    <a:pt x="18" y="139"/>
                    <a:pt x="18"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nvGrpSpPr>
          <p:cNvPr id="34" name="Group 33"/>
          <p:cNvGrpSpPr/>
          <p:nvPr/>
        </p:nvGrpSpPr>
        <p:grpSpPr>
          <a:xfrm>
            <a:off x="2441689" y="3046524"/>
            <a:ext cx="907822" cy="931649"/>
            <a:chOff x="4124325" y="2424113"/>
            <a:chExt cx="604838" cy="620713"/>
          </a:xfrm>
        </p:grpSpPr>
        <p:sp>
          <p:nvSpPr>
            <p:cNvPr id="22" name="Freeform 10"/>
            <p:cNvSpPr>
              <a:spLocks/>
            </p:cNvSpPr>
            <p:nvPr/>
          </p:nvSpPr>
          <p:spPr bwMode="auto">
            <a:xfrm>
              <a:off x="4457700" y="2424113"/>
              <a:ext cx="271463" cy="284163"/>
            </a:xfrm>
            <a:custGeom>
              <a:avLst/>
              <a:gdLst>
                <a:gd name="T0" fmla="*/ 85 w 85"/>
                <a:gd name="T1" fmla="*/ 88 h 88"/>
                <a:gd name="T2" fmla="*/ 85 w 85"/>
                <a:gd name="T3" fmla="*/ 84 h 88"/>
                <a:gd name="T4" fmla="*/ 0 w 85"/>
                <a:gd name="T5" fmla="*/ 0 h 88"/>
                <a:gd name="T6" fmla="*/ 0 w 85"/>
                <a:gd name="T7" fmla="*/ 88 h 88"/>
                <a:gd name="T8" fmla="*/ 85 w 85"/>
                <a:gd name="T9" fmla="*/ 88 h 88"/>
              </a:gdLst>
              <a:ahLst/>
              <a:cxnLst>
                <a:cxn ang="0">
                  <a:pos x="T0" y="T1"/>
                </a:cxn>
                <a:cxn ang="0">
                  <a:pos x="T2" y="T3"/>
                </a:cxn>
                <a:cxn ang="0">
                  <a:pos x="T4" y="T5"/>
                </a:cxn>
                <a:cxn ang="0">
                  <a:pos x="T6" y="T7"/>
                </a:cxn>
                <a:cxn ang="0">
                  <a:pos x="T8" y="T9"/>
                </a:cxn>
              </a:cxnLst>
              <a:rect l="0" t="0" r="r" b="b"/>
              <a:pathLst>
                <a:path w="85" h="88">
                  <a:moveTo>
                    <a:pt x="85" y="88"/>
                  </a:moveTo>
                  <a:cubicBezTo>
                    <a:pt x="85" y="87"/>
                    <a:pt x="85" y="85"/>
                    <a:pt x="85" y="84"/>
                  </a:cubicBezTo>
                  <a:cubicBezTo>
                    <a:pt x="85" y="37"/>
                    <a:pt x="47" y="0"/>
                    <a:pt x="0" y="0"/>
                  </a:cubicBezTo>
                  <a:cubicBezTo>
                    <a:pt x="0" y="88"/>
                    <a:pt x="0" y="88"/>
                    <a:pt x="0" y="88"/>
                  </a:cubicBezTo>
                  <a:lnTo>
                    <a:pt x="85"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3" name="Freeform 11"/>
            <p:cNvSpPr>
              <a:spLocks/>
            </p:cNvSpPr>
            <p:nvPr/>
          </p:nvSpPr>
          <p:spPr bwMode="auto">
            <a:xfrm>
              <a:off x="4124325" y="2481263"/>
              <a:ext cx="554038" cy="563563"/>
            </a:xfrm>
            <a:custGeom>
              <a:avLst/>
              <a:gdLst>
                <a:gd name="T0" fmla="*/ 86 w 173"/>
                <a:gd name="T1" fmla="*/ 87 h 174"/>
                <a:gd name="T2" fmla="*/ 86 w 173"/>
                <a:gd name="T3" fmla="*/ 0 h 174"/>
                <a:gd name="T4" fmla="*/ 0 w 173"/>
                <a:gd name="T5" fmla="*/ 87 h 174"/>
                <a:gd name="T6" fmla="*/ 86 w 173"/>
                <a:gd name="T7" fmla="*/ 174 h 174"/>
                <a:gd name="T8" fmla="*/ 173 w 173"/>
                <a:gd name="T9" fmla="*/ 87 h 174"/>
                <a:gd name="T10" fmla="*/ 86 w 173"/>
                <a:gd name="T11" fmla="*/ 87 h 174"/>
              </a:gdLst>
              <a:ahLst/>
              <a:cxnLst>
                <a:cxn ang="0">
                  <a:pos x="T0" y="T1"/>
                </a:cxn>
                <a:cxn ang="0">
                  <a:pos x="T2" y="T3"/>
                </a:cxn>
                <a:cxn ang="0">
                  <a:pos x="T4" y="T5"/>
                </a:cxn>
                <a:cxn ang="0">
                  <a:pos x="T6" y="T7"/>
                </a:cxn>
                <a:cxn ang="0">
                  <a:pos x="T8" y="T9"/>
                </a:cxn>
                <a:cxn ang="0">
                  <a:pos x="T10" y="T11"/>
                </a:cxn>
              </a:cxnLst>
              <a:rect l="0" t="0" r="r" b="b"/>
              <a:pathLst>
                <a:path w="173" h="174">
                  <a:moveTo>
                    <a:pt x="86" y="87"/>
                  </a:moveTo>
                  <a:cubicBezTo>
                    <a:pt x="86" y="0"/>
                    <a:pt x="86" y="0"/>
                    <a:pt x="86" y="0"/>
                  </a:cubicBezTo>
                  <a:cubicBezTo>
                    <a:pt x="38" y="0"/>
                    <a:pt x="0" y="39"/>
                    <a:pt x="0" y="87"/>
                  </a:cubicBezTo>
                  <a:cubicBezTo>
                    <a:pt x="0" y="135"/>
                    <a:pt x="38" y="174"/>
                    <a:pt x="86" y="174"/>
                  </a:cubicBezTo>
                  <a:cubicBezTo>
                    <a:pt x="134" y="174"/>
                    <a:pt x="173" y="135"/>
                    <a:pt x="173" y="87"/>
                  </a:cubicBezTo>
                  <a:lnTo>
                    <a:pt x="86" y="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nvGrpSpPr>
          <p:cNvPr id="36" name="Group 35"/>
          <p:cNvGrpSpPr/>
          <p:nvPr/>
        </p:nvGrpSpPr>
        <p:grpSpPr>
          <a:xfrm>
            <a:off x="8816273" y="3098946"/>
            <a:ext cx="960242" cy="879227"/>
            <a:chOff x="7446963" y="3735388"/>
            <a:chExt cx="639763" cy="585787"/>
          </a:xfrm>
        </p:grpSpPr>
        <p:sp>
          <p:nvSpPr>
            <p:cNvPr id="25" name="Freeform 13"/>
            <p:cNvSpPr>
              <a:spLocks noEditPoints="1"/>
            </p:cNvSpPr>
            <p:nvPr/>
          </p:nvSpPr>
          <p:spPr bwMode="auto">
            <a:xfrm>
              <a:off x="7446963" y="3759200"/>
              <a:ext cx="639763" cy="561975"/>
            </a:xfrm>
            <a:custGeom>
              <a:avLst/>
              <a:gdLst>
                <a:gd name="T0" fmla="*/ 126 w 200"/>
                <a:gd name="T1" fmla="*/ 10 h 174"/>
                <a:gd name="T2" fmla="*/ 126 w 200"/>
                <a:gd name="T3" fmla="*/ 61 h 174"/>
                <a:gd name="T4" fmla="*/ 127 w 200"/>
                <a:gd name="T5" fmla="*/ 66 h 174"/>
                <a:gd name="T6" fmla="*/ 128 w 200"/>
                <a:gd name="T7" fmla="*/ 67 h 174"/>
                <a:gd name="T8" fmla="*/ 128 w 200"/>
                <a:gd name="T9" fmla="*/ 67 h 174"/>
                <a:gd name="T10" fmla="*/ 184 w 200"/>
                <a:gd name="T11" fmla="*/ 158 h 174"/>
                <a:gd name="T12" fmla="*/ 186 w 200"/>
                <a:gd name="T13" fmla="*/ 163 h 174"/>
                <a:gd name="T14" fmla="*/ 181 w 200"/>
                <a:gd name="T15" fmla="*/ 164 h 174"/>
                <a:gd name="T16" fmla="*/ 124 w 200"/>
                <a:gd name="T17" fmla="*/ 164 h 174"/>
                <a:gd name="T18" fmla="*/ 75 w 200"/>
                <a:gd name="T19" fmla="*/ 164 h 174"/>
                <a:gd name="T20" fmla="*/ 18 w 200"/>
                <a:gd name="T21" fmla="*/ 164 h 174"/>
                <a:gd name="T22" fmla="*/ 14 w 200"/>
                <a:gd name="T23" fmla="*/ 163 h 174"/>
                <a:gd name="T24" fmla="*/ 15 w 200"/>
                <a:gd name="T25" fmla="*/ 158 h 174"/>
                <a:gd name="T26" fmla="*/ 72 w 200"/>
                <a:gd name="T27" fmla="*/ 67 h 174"/>
                <a:gd name="T28" fmla="*/ 72 w 200"/>
                <a:gd name="T29" fmla="*/ 67 h 174"/>
                <a:gd name="T30" fmla="*/ 72 w 200"/>
                <a:gd name="T31" fmla="*/ 66 h 174"/>
                <a:gd name="T32" fmla="*/ 74 w 200"/>
                <a:gd name="T33" fmla="*/ 61 h 174"/>
                <a:gd name="T34" fmla="*/ 74 w 200"/>
                <a:gd name="T35" fmla="*/ 10 h 174"/>
                <a:gd name="T36" fmla="*/ 126 w 200"/>
                <a:gd name="T37" fmla="*/ 10 h 174"/>
                <a:gd name="T38" fmla="*/ 136 w 200"/>
                <a:gd name="T39" fmla="*/ 0 h 174"/>
                <a:gd name="T40" fmla="*/ 64 w 200"/>
                <a:gd name="T41" fmla="*/ 0 h 174"/>
                <a:gd name="T42" fmla="*/ 64 w 200"/>
                <a:gd name="T43" fmla="*/ 61 h 174"/>
                <a:gd name="T44" fmla="*/ 63 w 200"/>
                <a:gd name="T45" fmla="*/ 61 h 174"/>
                <a:gd name="T46" fmla="*/ 7 w 200"/>
                <a:gd name="T47" fmla="*/ 153 h 174"/>
                <a:gd name="T48" fmla="*/ 18 w 200"/>
                <a:gd name="T49" fmla="*/ 174 h 174"/>
                <a:gd name="T50" fmla="*/ 75 w 200"/>
                <a:gd name="T51" fmla="*/ 174 h 174"/>
                <a:gd name="T52" fmla="*/ 124 w 200"/>
                <a:gd name="T53" fmla="*/ 174 h 174"/>
                <a:gd name="T54" fmla="*/ 181 w 200"/>
                <a:gd name="T55" fmla="*/ 174 h 174"/>
                <a:gd name="T56" fmla="*/ 193 w 200"/>
                <a:gd name="T57" fmla="*/ 153 h 174"/>
                <a:gd name="T58" fmla="*/ 136 w 200"/>
                <a:gd name="T59" fmla="*/ 61 h 174"/>
                <a:gd name="T60" fmla="*/ 136 w 200"/>
                <a:gd name="T61" fmla="*/ 61 h 174"/>
                <a:gd name="T62" fmla="*/ 136 w 200"/>
                <a:gd name="T63"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74">
                  <a:moveTo>
                    <a:pt x="126" y="10"/>
                  </a:moveTo>
                  <a:cubicBezTo>
                    <a:pt x="126" y="61"/>
                    <a:pt x="126" y="61"/>
                    <a:pt x="126" y="61"/>
                  </a:cubicBezTo>
                  <a:cubicBezTo>
                    <a:pt x="126" y="63"/>
                    <a:pt x="126" y="64"/>
                    <a:pt x="127" y="66"/>
                  </a:cubicBezTo>
                  <a:cubicBezTo>
                    <a:pt x="128" y="67"/>
                    <a:pt x="128" y="67"/>
                    <a:pt x="128" y="67"/>
                  </a:cubicBezTo>
                  <a:cubicBezTo>
                    <a:pt x="128" y="67"/>
                    <a:pt x="128" y="67"/>
                    <a:pt x="128" y="67"/>
                  </a:cubicBezTo>
                  <a:cubicBezTo>
                    <a:pt x="184" y="158"/>
                    <a:pt x="184" y="158"/>
                    <a:pt x="184" y="158"/>
                  </a:cubicBezTo>
                  <a:cubicBezTo>
                    <a:pt x="186" y="161"/>
                    <a:pt x="186" y="163"/>
                    <a:pt x="186" y="163"/>
                  </a:cubicBezTo>
                  <a:cubicBezTo>
                    <a:pt x="186" y="163"/>
                    <a:pt x="184" y="164"/>
                    <a:pt x="181" y="164"/>
                  </a:cubicBezTo>
                  <a:cubicBezTo>
                    <a:pt x="124" y="164"/>
                    <a:pt x="124" y="164"/>
                    <a:pt x="124" y="164"/>
                  </a:cubicBezTo>
                  <a:cubicBezTo>
                    <a:pt x="75" y="164"/>
                    <a:pt x="75" y="164"/>
                    <a:pt x="75" y="164"/>
                  </a:cubicBezTo>
                  <a:cubicBezTo>
                    <a:pt x="18" y="164"/>
                    <a:pt x="18" y="164"/>
                    <a:pt x="18" y="164"/>
                  </a:cubicBezTo>
                  <a:cubicBezTo>
                    <a:pt x="15" y="164"/>
                    <a:pt x="14" y="163"/>
                    <a:pt x="14" y="163"/>
                  </a:cubicBezTo>
                  <a:cubicBezTo>
                    <a:pt x="13" y="163"/>
                    <a:pt x="13" y="161"/>
                    <a:pt x="15" y="158"/>
                  </a:cubicBezTo>
                  <a:cubicBezTo>
                    <a:pt x="72" y="67"/>
                    <a:pt x="72" y="67"/>
                    <a:pt x="72" y="67"/>
                  </a:cubicBezTo>
                  <a:cubicBezTo>
                    <a:pt x="72" y="67"/>
                    <a:pt x="72" y="67"/>
                    <a:pt x="72" y="67"/>
                  </a:cubicBezTo>
                  <a:cubicBezTo>
                    <a:pt x="72" y="66"/>
                    <a:pt x="72" y="66"/>
                    <a:pt x="72" y="66"/>
                  </a:cubicBezTo>
                  <a:cubicBezTo>
                    <a:pt x="73" y="64"/>
                    <a:pt x="74" y="63"/>
                    <a:pt x="74" y="61"/>
                  </a:cubicBezTo>
                  <a:cubicBezTo>
                    <a:pt x="74" y="10"/>
                    <a:pt x="74" y="10"/>
                    <a:pt x="74" y="10"/>
                  </a:cubicBezTo>
                  <a:cubicBezTo>
                    <a:pt x="126" y="10"/>
                    <a:pt x="126" y="10"/>
                    <a:pt x="126" y="10"/>
                  </a:cubicBezTo>
                  <a:moveTo>
                    <a:pt x="136" y="0"/>
                  </a:moveTo>
                  <a:cubicBezTo>
                    <a:pt x="64" y="0"/>
                    <a:pt x="64" y="0"/>
                    <a:pt x="64" y="0"/>
                  </a:cubicBezTo>
                  <a:cubicBezTo>
                    <a:pt x="64" y="61"/>
                    <a:pt x="64" y="61"/>
                    <a:pt x="64" y="61"/>
                  </a:cubicBezTo>
                  <a:cubicBezTo>
                    <a:pt x="64" y="61"/>
                    <a:pt x="64" y="61"/>
                    <a:pt x="63" y="61"/>
                  </a:cubicBezTo>
                  <a:cubicBezTo>
                    <a:pt x="7" y="153"/>
                    <a:pt x="7" y="153"/>
                    <a:pt x="7" y="153"/>
                  </a:cubicBezTo>
                  <a:cubicBezTo>
                    <a:pt x="0" y="165"/>
                    <a:pt x="5" y="174"/>
                    <a:pt x="18" y="174"/>
                  </a:cubicBezTo>
                  <a:cubicBezTo>
                    <a:pt x="75" y="174"/>
                    <a:pt x="75" y="174"/>
                    <a:pt x="75" y="174"/>
                  </a:cubicBezTo>
                  <a:cubicBezTo>
                    <a:pt x="89" y="174"/>
                    <a:pt x="111" y="174"/>
                    <a:pt x="124" y="174"/>
                  </a:cubicBezTo>
                  <a:cubicBezTo>
                    <a:pt x="181" y="174"/>
                    <a:pt x="181" y="174"/>
                    <a:pt x="181" y="174"/>
                  </a:cubicBezTo>
                  <a:cubicBezTo>
                    <a:pt x="194" y="174"/>
                    <a:pt x="200" y="165"/>
                    <a:pt x="193" y="153"/>
                  </a:cubicBezTo>
                  <a:cubicBezTo>
                    <a:pt x="136" y="61"/>
                    <a:pt x="136" y="61"/>
                    <a:pt x="136" y="61"/>
                  </a:cubicBezTo>
                  <a:cubicBezTo>
                    <a:pt x="136" y="61"/>
                    <a:pt x="136" y="61"/>
                    <a:pt x="136" y="61"/>
                  </a:cubicBezTo>
                  <a:cubicBezTo>
                    <a:pt x="136" y="0"/>
                    <a:pt x="136" y="0"/>
                    <a:pt x="1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6" name="Freeform 14"/>
            <p:cNvSpPr>
              <a:spLocks/>
            </p:cNvSpPr>
            <p:nvPr/>
          </p:nvSpPr>
          <p:spPr bwMode="auto">
            <a:xfrm>
              <a:off x="7626350" y="3735388"/>
              <a:ext cx="277813" cy="65088"/>
            </a:xfrm>
            <a:custGeom>
              <a:avLst/>
              <a:gdLst>
                <a:gd name="T0" fmla="*/ 87 w 87"/>
                <a:gd name="T1" fmla="*/ 15 h 20"/>
                <a:gd name="T2" fmla="*/ 82 w 87"/>
                <a:gd name="T3" fmla="*/ 20 h 20"/>
                <a:gd name="T4" fmla="*/ 5 w 87"/>
                <a:gd name="T5" fmla="*/ 20 h 20"/>
                <a:gd name="T6" fmla="*/ 0 w 87"/>
                <a:gd name="T7" fmla="*/ 15 h 20"/>
                <a:gd name="T8" fmla="*/ 0 w 87"/>
                <a:gd name="T9" fmla="*/ 5 h 20"/>
                <a:gd name="T10" fmla="*/ 5 w 87"/>
                <a:gd name="T11" fmla="*/ 0 h 20"/>
                <a:gd name="T12" fmla="*/ 82 w 87"/>
                <a:gd name="T13" fmla="*/ 0 h 20"/>
                <a:gd name="T14" fmla="*/ 87 w 87"/>
                <a:gd name="T15" fmla="*/ 5 h 20"/>
                <a:gd name="T16" fmla="*/ 87 w 87"/>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0">
                  <a:moveTo>
                    <a:pt x="87" y="15"/>
                  </a:moveTo>
                  <a:cubicBezTo>
                    <a:pt x="87" y="18"/>
                    <a:pt x="85" y="20"/>
                    <a:pt x="82" y="20"/>
                  </a:cubicBezTo>
                  <a:cubicBezTo>
                    <a:pt x="5" y="20"/>
                    <a:pt x="5" y="20"/>
                    <a:pt x="5" y="20"/>
                  </a:cubicBezTo>
                  <a:cubicBezTo>
                    <a:pt x="2" y="20"/>
                    <a:pt x="0" y="18"/>
                    <a:pt x="0" y="15"/>
                  </a:cubicBezTo>
                  <a:cubicBezTo>
                    <a:pt x="0" y="5"/>
                    <a:pt x="0" y="5"/>
                    <a:pt x="0" y="5"/>
                  </a:cubicBezTo>
                  <a:cubicBezTo>
                    <a:pt x="0" y="2"/>
                    <a:pt x="2" y="0"/>
                    <a:pt x="5" y="0"/>
                  </a:cubicBezTo>
                  <a:cubicBezTo>
                    <a:pt x="82" y="0"/>
                    <a:pt x="82" y="0"/>
                    <a:pt x="82" y="0"/>
                  </a:cubicBezTo>
                  <a:cubicBezTo>
                    <a:pt x="85" y="0"/>
                    <a:pt x="87" y="2"/>
                    <a:pt x="87" y="5"/>
                  </a:cubicBezTo>
                  <a:lnTo>
                    <a:pt x="87"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7" name="Freeform 15"/>
            <p:cNvSpPr>
              <a:spLocks noEditPoints="1"/>
            </p:cNvSpPr>
            <p:nvPr/>
          </p:nvSpPr>
          <p:spPr bwMode="auto">
            <a:xfrm>
              <a:off x="7518400" y="4111625"/>
              <a:ext cx="493713" cy="157163"/>
            </a:xfrm>
            <a:custGeom>
              <a:avLst/>
              <a:gdLst>
                <a:gd name="T0" fmla="*/ 132 w 155"/>
                <a:gd name="T1" fmla="*/ 12 h 49"/>
                <a:gd name="T2" fmla="*/ 83 w 155"/>
                <a:gd name="T3" fmla="*/ 9 h 49"/>
                <a:gd name="T4" fmla="*/ 28 w 155"/>
                <a:gd name="T5" fmla="*/ 4 h 49"/>
                <a:gd name="T6" fmla="*/ 0 w 155"/>
                <a:gd name="T7" fmla="*/ 49 h 49"/>
                <a:gd name="T8" fmla="*/ 155 w 155"/>
                <a:gd name="T9" fmla="*/ 49 h 49"/>
                <a:gd name="T10" fmla="*/ 132 w 155"/>
                <a:gd name="T11" fmla="*/ 12 h 49"/>
                <a:gd name="T12" fmla="*/ 25 w 155"/>
                <a:gd name="T13" fmla="*/ 42 h 49"/>
                <a:gd name="T14" fmla="*/ 23 w 155"/>
                <a:gd name="T15" fmla="*/ 40 h 49"/>
                <a:gd name="T16" fmla="*/ 25 w 155"/>
                <a:gd name="T17" fmla="*/ 39 h 49"/>
                <a:gd name="T18" fmla="*/ 26 w 155"/>
                <a:gd name="T19" fmla="*/ 40 h 49"/>
                <a:gd name="T20" fmla="*/ 25 w 155"/>
                <a:gd name="T21" fmla="*/ 42 h 49"/>
                <a:gd name="T22" fmla="*/ 38 w 155"/>
                <a:gd name="T23" fmla="*/ 23 h 49"/>
                <a:gd name="T24" fmla="*/ 32 w 155"/>
                <a:gd name="T25" fmla="*/ 17 h 49"/>
                <a:gd name="T26" fmla="*/ 38 w 155"/>
                <a:gd name="T27" fmla="*/ 10 h 49"/>
                <a:gd name="T28" fmla="*/ 45 w 155"/>
                <a:gd name="T29" fmla="*/ 17 h 49"/>
                <a:gd name="T30" fmla="*/ 38 w 155"/>
                <a:gd name="T31" fmla="*/ 23 h 49"/>
                <a:gd name="T32" fmla="*/ 55 w 155"/>
                <a:gd name="T33" fmla="*/ 30 h 49"/>
                <a:gd name="T34" fmla="*/ 52 w 155"/>
                <a:gd name="T35" fmla="*/ 27 h 49"/>
                <a:gd name="T36" fmla="*/ 55 w 155"/>
                <a:gd name="T37" fmla="*/ 23 h 49"/>
                <a:gd name="T38" fmla="*/ 59 w 155"/>
                <a:gd name="T39" fmla="*/ 27 h 49"/>
                <a:gd name="T40" fmla="*/ 55 w 155"/>
                <a:gd name="T41" fmla="*/ 30 h 49"/>
                <a:gd name="T42" fmla="*/ 73 w 155"/>
                <a:gd name="T43" fmla="*/ 19 h 49"/>
                <a:gd name="T44" fmla="*/ 71 w 155"/>
                <a:gd name="T45" fmla="*/ 18 h 49"/>
                <a:gd name="T46" fmla="*/ 73 w 155"/>
                <a:gd name="T47" fmla="*/ 16 h 49"/>
                <a:gd name="T48" fmla="*/ 75 w 155"/>
                <a:gd name="T49" fmla="*/ 18 h 49"/>
                <a:gd name="T50" fmla="*/ 73 w 155"/>
                <a:gd name="T51" fmla="*/ 19 h 49"/>
                <a:gd name="T52" fmla="*/ 79 w 155"/>
                <a:gd name="T53" fmla="*/ 44 h 49"/>
                <a:gd name="T54" fmla="*/ 75 w 155"/>
                <a:gd name="T55" fmla="*/ 40 h 49"/>
                <a:gd name="T56" fmla="*/ 79 w 155"/>
                <a:gd name="T57" fmla="*/ 35 h 49"/>
                <a:gd name="T58" fmla="*/ 83 w 155"/>
                <a:gd name="T59" fmla="*/ 40 h 49"/>
                <a:gd name="T60" fmla="*/ 79 w 155"/>
                <a:gd name="T61" fmla="*/ 44 h 49"/>
                <a:gd name="T62" fmla="*/ 99 w 155"/>
                <a:gd name="T63" fmla="*/ 34 h 49"/>
                <a:gd name="T64" fmla="*/ 92 w 155"/>
                <a:gd name="T65" fmla="*/ 28 h 49"/>
                <a:gd name="T66" fmla="*/ 99 w 155"/>
                <a:gd name="T67" fmla="*/ 22 h 49"/>
                <a:gd name="T68" fmla="*/ 105 w 155"/>
                <a:gd name="T69" fmla="*/ 28 h 49"/>
                <a:gd name="T70" fmla="*/ 99 w 155"/>
                <a:gd name="T71" fmla="*/ 34 h 49"/>
                <a:gd name="T72" fmla="*/ 126 w 155"/>
                <a:gd name="T73" fmla="*/ 42 h 49"/>
                <a:gd name="T74" fmla="*/ 122 w 155"/>
                <a:gd name="T75" fmla="*/ 38 h 49"/>
                <a:gd name="T76" fmla="*/ 126 w 155"/>
                <a:gd name="T77" fmla="*/ 34 h 49"/>
                <a:gd name="T78" fmla="*/ 129 w 155"/>
                <a:gd name="T79" fmla="*/ 38 h 49"/>
                <a:gd name="T80" fmla="*/ 126 w 155"/>
                <a:gd name="T81" fmla="*/ 4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49">
                  <a:moveTo>
                    <a:pt x="132" y="12"/>
                  </a:moveTo>
                  <a:cubicBezTo>
                    <a:pt x="113" y="17"/>
                    <a:pt x="94" y="16"/>
                    <a:pt x="83" y="9"/>
                  </a:cubicBezTo>
                  <a:cubicBezTo>
                    <a:pt x="70" y="0"/>
                    <a:pt x="45" y="2"/>
                    <a:pt x="28" y="4"/>
                  </a:cubicBezTo>
                  <a:cubicBezTo>
                    <a:pt x="0" y="49"/>
                    <a:pt x="0" y="49"/>
                    <a:pt x="0" y="49"/>
                  </a:cubicBezTo>
                  <a:cubicBezTo>
                    <a:pt x="155" y="49"/>
                    <a:pt x="155" y="49"/>
                    <a:pt x="155" y="49"/>
                  </a:cubicBezTo>
                  <a:lnTo>
                    <a:pt x="132" y="12"/>
                  </a:lnTo>
                  <a:close/>
                  <a:moveTo>
                    <a:pt x="25" y="42"/>
                  </a:moveTo>
                  <a:cubicBezTo>
                    <a:pt x="24" y="42"/>
                    <a:pt x="23" y="41"/>
                    <a:pt x="23" y="40"/>
                  </a:cubicBezTo>
                  <a:cubicBezTo>
                    <a:pt x="23" y="39"/>
                    <a:pt x="24" y="39"/>
                    <a:pt x="25" y="39"/>
                  </a:cubicBezTo>
                  <a:cubicBezTo>
                    <a:pt x="26" y="39"/>
                    <a:pt x="26" y="39"/>
                    <a:pt x="26" y="40"/>
                  </a:cubicBezTo>
                  <a:cubicBezTo>
                    <a:pt x="26" y="41"/>
                    <a:pt x="26" y="42"/>
                    <a:pt x="25" y="42"/>
                  </a:cubicBezTo>
                  <a:close/>
                  <a:moveTo>
                    <a:pt x="38" y="23"/>
                  </a:moveTo>
                  <a:cubicBezTo>
                    <a:pt x="35" y="23"/>
                    <a:pt x="32" y="20"/>
                    <a:pt x="32" y="17"/>
                  </a:cubicBezTo>
                  <a:cubicBezTo>
                    <a:pt x="32" y="13"/>
                    <a:pt x="35" y="10"/>
                    <a:pt x="38" y="10"/>
                  </a:cubicBezTo>
                  <a:cubicBezTo>
                    <a:pt x="42" y="10"/>
                    <a:pt x="45" y="13"/>
                    <a:pt x="45" y="17"/>
                  </a:cubicBezTo>
                  <a:cubicBezTo>
                    <a:pt x="45" y="20"/>
                    <a:pt x="42" y="23"/>
                    <a:pt x="38" y="23"/>
                  </a:cubicBezTo>
                  <a:close/>
                  <a:moveTo>
                    <a:pt x="55" y="30"/>
                  </a:moveTo>
                  <a:cubicBezTo>
                    <a:pt x="53" y="30"/>
                    <a:pt x="52" y="29"/>
                    <a:pt x="52" y="27"/>
                  </a:cubicBezTo>
                  <a:cubicBezTo>
                    <a:pt x="52" y="25"/>
                    <a:pt x="53" y="23"/>
                    <a:pt x="55" y="23"/>
                  </a:cubicBezTo>
                  <a:cubicBezTo>
                    <a:pt x="57" y="23"/>
                    <a:pt x="59" y="25"/>
                    <a:pt x="59" y="27"/>
                  </a:cubicBezTo>
                  <a:cubicBezTo>
                    <a:pt x="59" y="29"/>
                    <a:pt x="57" y="30"/>
                    <a:pt x="55" y="30"/>
                  </a:cubicBezTo>
                  <a:close/>
                  <a:moveTo>
                    <a:pt x="73" y="19"/>
                  </a:moveTo>
                  <a:cubicBezTo>
                    <a:pt x="72" y="19"/>
                    <a:pt x="71" y="19"/>
                    <a:pt x="71" y="18"/>
                  </a:cubicBezTo>
                  <a:cubicBezTo>
                    <a:pt x="71" y="17"/>
                    <a:pt x="72" y="16"/>
                    <a:pt x="73" y="16"/>
                  </a:cubicBezTo>
                  <a:cubicBezTo>
                    <a:pt x="74" y="16"/>
                    <a:pt x="75" y="17"/>
                    <a:pt x="75" y="18"/>
                  </a:cubicBezTo>
                  <a:cubicBezTo>
                    <a:pt x="75" y="19"/>
                    <a:pt x="74" y="19"/>
                    <a:pt x="73" y="19"/>
                  </a:cubicBezTo>
                  <a:close/>
                  <a:moveTo>
                    <a:pt x="79" y="44"/>
                  </a:moveTo>
                  <a:cubicBezTo>
                    <a:pt x="77" y="44"/>
                    <a:pt x="75" y="42"/>
                    <a:pt x="75" y="40"/>
                  </a:cubicBezTo>
                  <a:cubicBezTo>
                    <a:pt x="75" y="37"/>
                    <a:pt x="77" y="35"/>
                    <a:pt x="79" y="35"/>
                  </a:cubicBezTo>
                  <a:cubicBezTo>
                    <a:pt x="82" y="35"/>
                    <a:pt x="83" y="37"/>
                    <a:pt x="83" y="40"/>
                  </a:cubicBezTo>
                  <a:cubicBezTo>
                    <a:pt x="83" y="42"/>
                    <a:pt x="82" y="44"/>
                    <a:pt x="79" y="44"/>
                  </a:cubicBezTo>
                  <a:close/>
                  <a:moveTo>
                    <a:pt x="99" y="34"/>
                  </a:moveTo>
                  <a:cubicBezTo>
                    <a:pt x="95" y="34"/>
                    <a:pt x="92" y="31"/>
                    <a:pt x="92" y="28"/>
                  </a:cubicBezTo>
                  <a:cubicBezTo>
                    <a:pt x="92" y="24"/>
                    <a:pt x="95" y="22"/>
                    <a:pt x="99" y="22"/>
                  </a:cubicBezTo>
                  <a:cubicBezTo>
                    <a:pt x="102" y="22"/>
                    <a:pt x="105" y="24"/>
                    <a:pt x="105" y="28"/>
                  </a:cubicBezTo>
                  <a:cubicBezTo>
                    <a:pt x="105" y="31"/>
                    <a:pt x="102" y="34"/>
                    <a:pt x="99" y="34"/>
                  </a:cubicBezTo>
                  <a:close/>
                  <a:moveTo>
                    <a:pt x="126" y="42"/>
                  </a:moveTo>
                  <a:cubicBezTo>
                    <a:pt x="123" y="42"/>
                    <a:pt x="122" y="40"/>
                    <a:pt x="122" y="38"/>
                  </a:cubicBezTo>
                  <a:cubicBezTo>
                    <a:pt x="122" y="36"/>
                    <a:pt x="123" y="34"/>
                    <a:pt x="126" y="34"/>
                  </a:cubicBezTo>
                  <a:cubicBezTo>
                    <a:pt x="128" y="34"/>
                    <a:pt x="129" y="36"/>
                    <a:pt x="129" y="38"/>
                  </a:cubicBezTo>
                  <a:cubicBezTo>
                    <a:pt x="129" y="40"/>
                    <a:pt x="128" y="42"/>
                    <a:pt x="126"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nvGrpSpPr>
          <p:cNvPr id="35" name="Group 34"/>
          <p:cNvGrpSpPr/>
          <p:nvPr/>
        </p:nvGrpSpPr>
        <p:grpSpPr>
          <a:xfrm>
            <a:off x="6708892" y="3046524"/>
            <a:ext cx="903056" cy="931649"/>
            <a:chOff x="5878513" y="4124325"/>
            <a:chExt cx="601663" cy="620713"/>
          </a:xfrm>
        </p:grpSpPr>
        <p:sp>
          <p:nvSpPr>
            <p:cNvPr id="29" name="Freeform 17"/>
            <p:cNvSpPr>
              <a:spLocks/>
            </p:cNvSpPr>
            <p:nvPr/>
          </p:nvSpPr>
          <p:spPr bwMode="auto">
            <a:xfrm>
              <a:off x="6035675" y="4124325"/>
              <a:ext cx="50800" cy="152400"/>
            </a:xfrm>
            <a:custGeom>
              <a:avLst/>
              <a:gdLst>
                <a:gd name="T0" fmla="*/ 16 w 16"/>
                <a:gd name="T1" fmla="*/ 39 h 47"/>
                <a:gd name="T2" fmla="*/ 8 w 16"/>
                <a:gd name="T3" fmla="*/ 47 h 47"/>
                <a:gd name="T4" fmla="*/ 8 w 16"/>
                <a:gd name="T5" fmla="*/ 47 h 47"/>
                <a:gd name="T6" fmla="*/ 0 w 16"/>
                <a:gd name="T7" fmla="*/ 39 h 47"/>
                <a:gd name="T8" fmla="*/ 0 w 16"/>
                <a:gd name="T9" fmla="*/ 8 h 47"/>
                <a:gd name="T10" fmla="*/ 8 w 16"/>
                <a:gd name="T11" fmla="*/ 0 h 47"/>
                <a:gd name="T12" fmla="*/ 8 w 16"/>
                <a:gd name="T13" fmla="*/ 0 h 47"/>
                <a:gd name="T14" fmla="*/ 16 w 16"/>
                <a:gd name="T15" fmla="*/ 8 h 47"/>
                <a:gd name="T16" fmla="*/ 16 w 16"/>
                <a:gd name="T17" fmla="*/ 3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7">
                  <a:moveTo>
                    <a:pt x="16" y="39"/>
                  </a:moveTo>
                  <a:cubicBezTo>
                    <a:pt x="16" y="44"/>
                    <a:pt x="13" y="47"/>
                    <a:pt x="8" y="47"/>
                  </a:cubicBezTo>
                  <a:cubicBezTo>
                    <a:pt x="8" y="47"/>
                    <a:pt x="8" y="47"/>
                    <a:pt x="8" y="47"/>
                  </a:cubicBezTo>
                  <a:cubicBezTo>
                    <a:pt x="4" y="47"/>
                    <a:pt x="0" y="44"/>
                    <a:pt x="0" y="39"/>
                  </a:cubicBezTo>
                  <a:cubicBezTo>
                    <a:pt x="0" y="8"/>
                    <a:pt x="0" y="8"/>
                    <a:pt x="0" y="8"/>
                  </a:cubicBezTo>
                  <a:cubicBezTo>
                    <a:pt x="0" y="4"/>
                    <a:pt x="4" y="0"/>
                    <a:pt x="8" y="0"/>
                  </a:cubicBezTo>
                  <a:cubicBezTo>
                    <a:pt x="8" y="0"/>
                    <a:pt x="8" y="0"/>
                    <a:pt x="8" y="0"/>
                  </a:cubicBezTo>
                  <a:cubicBezTo>
                    <a:pt x="13" y="0"/>
                    <a:pt x="16" y="4"/>
                    <a:pt x="16" y="8"/>
                  </a:cubicBezTo>
                  <a:lnTo>
                    <a:pt x="16"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0" name="Freeform 18"/>
            <p:cNvSpPr>
              <a:spLocks/>
            </p:cNvSpPr>
            <p:nvPr/>
          </p:nvSpPr>
          <p:spPr bwMode="auto">
            <a:xfrm>
              <a:off x="6153150" y="4124325"/>
              <a:ext cx="53975" cy="152400"/>
            </a:xfrm>
            <a:custGeom>
              <a:avLst/>
              <a:gdLst>
                <a:gd name="T0" fmla="*/ 17 w 17"/>
                <a:gd name="T1" fmla="*/ 39 h 47"/>
                <a:gd name="T2" fmla="*/ 8 w 17"/>
                <a:gd name="T3" fmla="*/ 47 h 47"/>
                <a:gd name="T4" fmla="*/ 8 w 17"/>
                <a:gd name="T5" fmla="*/ 47 h 47"/>
                <a:gd name="T6" fmla="*/ 0 w 17"/>
                <a:gd name="T7" fmla="*/ 39 h 47"/>
                <a:gd name="T8" fmla="*/ 0 w 17"/>
                <a:gd name="T9" fmla="*/ 8 h 47"/>
                <a:gd name="T10" fmla="*/ 8 w 17"/>
                <a:gd name="T11" fmla="*/ 0 h 47"/>
                <a:gd name="T12" fmla="*/ 8 w 17"/>
                <a:gd name="T13" fmla="*/ 0 h 47"/>
                <a:gd name="T14" fmla="*/ 17 w 17"/>
                <a:gd name="T15" fmla="*/ 8 h 47"/>
                <a:gd name="T16" fmla="*/ 17 w 17"/>
                <a:gd name="T17" fmla="*/ 3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47">
                  <a:moveTo>
                    <a:pt x="17" y="39"/>
                  </a:moveTo>
                  <a:cubicBezTo>
                    <a:pt x="17" y="44"/>
                    <a:pt x="13" y="47"/>
                    <a:pt x="8" y="47"/>
                  </a:cubicBezTo>
                  <a:cubicBezTo>
                    <a:pt x="8" y="47"/>
                    <a:pt x="8" y="47"/>
                    <a:pt x="8" y="47"/>
                  </a:cubicBezTo>
                  <a:cubicBezTo>
                    <a:pt x="4" y="47"/>
                    <a:pt x="0" y="44"/>
                    <a:pt x="0" y="39"/>
                  </a:cubicBezTo>
                  <a:cubicBezTo>
                    <a:pt x="0" y="8"/>
                    <a:pt x="0" y="8"/>
                    <a:pt x="0" y="8"/>
                  </a:cubicBezTo>
                  <a:cubicBezTo>
                    <a:pt x="0" y="4"/>
                    <a:pt x="4" y="0"/>
                    <a:pt x="8" y="0"/>
                  </a:cubicBezTo>
                  <a:cubicBezTo>
                    <a:pt x="8" y="0"/>
                    <a:pt x="8" y="0"/>
                    <a:pt x="8" y="0"/>
                  </a:cubicBezTo>
                  <a:cubicBezTo>
                    <a:pt x="13" y="0"/>
                    <a:pt x="17" y="4"/>
                    <a:pt x="17" y="8"/>
                  </a:cubicBezTo>
                  <a:lnTo>
                    <a:pt x="17"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1" name="Freeform 19"/>
            <p:cNvSpPr>
              <a:spLocks/>
            </p:cNvSpPr>
            <p:nvPr/>
          </p:nvSpPr>
          <p:spPr bwMode="auto">
            <a:xfrm>
              <a:off x="6272213" y="4124325"/>
              <a:ext cx="53975" cy="152400"/>
            </a:xfrm>
            <a:custGeom>
              <a:avLst/>
              <a:gdLst>
                <a:gd name="T0" fmla="*/ 17 w 17"/>
                <a:gd name="T1" fmla="*/ 39 h 47"/>
                <a:gd name="T2" fmla="*/ 9 w 17"/>
                <a:gd name="T3" fmla="*/ 47 h 47"/>
                <a:gd name="T4" fmla="*/ 9 w 17"/>
                <a:gd name="T5" fmla="*/ 47 h 47"/>
                <a:gd name="T6" fmla="*/ 0 w 17"/>
                <a:gd name="T7" fmla="*/ 39 h 47"/>
                <a:gd name="T8" fmla="*/ 0 w 17"/>
                <a:gd name="T9" fmla="*/ 8 h 47"/>
                <a:gd name="T10" fmla="*/ 9 w 17"/>
                <a:gd name="T11" fmla="*/ 0 h 47"/>
                <a:gd name="T12" fmla="*/ 9 w 17"/>
                <a:gd name="T13" fmla="*/ 0 h 47"/>
                <a:gd name="T14" fmla="*/ 17 w 17"/>
                <a:gd name="T15" fmla="*/ 8 h 47"/>
                <a:gd name="T16" fmla="*/ 17 w 17"/>
                <a:gd name="T17" fmla="*/ 3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47">
                  <a:moveTo>
                    <a:pt x="17" y="39"/>
                  </a:moveTo>
                  <a:cubicBezTo>
                    <a:pt x="17" y="44"/>
                    <a:pt x="13" y="47"/>
                    <a:pt x="9" y="47"/>
                  </a:cubicBezTo>
                  <a:cubicBezTo>
                    <a:pt x="9" y="47"/>
                    <a:pt x="9" y="47"/>
                    <a:pt x="9" y="47"/>
                  </a:cubicBezTo>
                  <a:cubicBezTo>
                    <a:pt x="4" y="47"/>
                    <a:pt x="0" y="44"/>
                    <a:pt x="0" y="39"/>
                  </a:cubicBezTo>
                  <a:cubicBezTo>
                    <a:pt x="0" y="8"/>
                    <a:pt x="0" y="8"/>
                    <a:pt x="0" y="8"/>
                  </a:cubicBezTo>
                  <a:cubicBezTo>
                    <a:pt x="0" y="4"/>
                    <a:pt x="4" y="0"/>
                    <a:pt x="9" y="0"/>
                  </a:cubicBezTo>
                  <a:cubicBezTo>
                    <a:pt x="9" y="0"/>
                    <a:pt x="9" y="0"/>
                    <a:pt x="9" y="0"/>
                  </a:cubicBezTo>
                  <a:cubicBezTo>
                    <a:pt x="13" y="0"/>
                    <a:pt x="17" y="4"/>
                    <a:pt x="17" y="8"/>
                  </a:cubicBezTo>
                  <a:lnTo>
                    <a:pt x="17"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2" name="Freeform 20"/>
            <p:cNvSpPr>
              <a:spLocks noEditPoints="1"/>
            </p:cNvSpPr>
            <p:nvPr/>
          </p:nvSpPr>
          <p:spPr bwMode="auto">
            <a:xfrm>
              <a:off x="5878513" y="4214813"/>
              <a:ext cx="601663" cy="530225"/>
            </a:xfrm>
            <a:custGeom>
              <a:avLst/>
              <a:gdLst>
                <a:gd name="T0" fmla="*/ 174 w 188"/>
                <a:gd name="T1" fmla="*/ 0 h 164"/>
                <a:gd name="T2" fmla="*/ 144 w 188"/>
                <a:gd name="T3" fmla="*/ 0 h 164"/>
                <a:gd name="T4" fmla="*/ 144 w 188"/>
                <a:gd name="T5" fmla="*/ 11 h 164"/>
                <a:gd name="T6" fmla="*/ 132 w 188"/>
                <a:gd name="T7" fmla="*/ 24 h 164"/>
                <a:gd name="T8" fmla="*/ 119 w 188"/>
                <a:gd name="T9" fmla="*/ 11 h 164"/>
                <a:gd name="T10" fmla="*/ 119 w 188"/>
                <a:gd name="T11" fmla="*/ 0 h 164"/>
                <a:gd name="T12" fmla="*/ 107 w 188"/>
                <a:gd name="T13" fmla="*/ 0 h 164"/>
                <a:gd name="T14" fmla="*/ 107 w 188"/>
                <a:gd name="T15" fmla="*/ 11 h 164"/>
                <a:gd name="T16" fmla="*/ 94 w 188"/>
                <a:gd name="T17" fmla="*/ 24 h 164"/>
                <a:gd name="T18" fmla="*/ 82 w 188"/>
                <a:gd name="T19" fmla="*/ 11 h 164"/>
                <a:gd name="T20" fmla="*/ 82 w 188"/>
                <a:gd name="T21" fmla="*/ 0 h 164"/>
                <a:gd name="T22" fmla="*/ 70 w 188"/>
                <a:gd name="T23" fmla="*/ 0 h 164"/>
                <a:gd name="T24" fmla="*/ 70 w 188"/>
                <a:gd name="T25" fmla="*/ 11 h 164"/>
                <a:gd name="T26" fmla="*/ 57 w 188"/>
                <a:gd name="T27" fmla="*/ 24 h 164"/>
                <a:gd name="T28" fmla="*/ 45 w 188"/>
                <a:gd name="T29" fmla="*/ 11 h 164"/>
                <a:gd name="T30" fmla="*/ 45 w 188"/>
                <a:gd name="T31" fmla="*/ 0 h 164"/>
                <a:gd name="T32" fmla="*/ 15 w 188"/>
                <a:gd name="T33" fmla="*/ 0 h 164"/>
                <a:gd name="T34" fmla="*/ 0 w 188"/>
                <a:gd name="T35" fmla="*/ 14 h 164"/>
                <a:gd name="T36" fmla="*/ 0 w 188"/>
                <a:gd name="T37" fmla="*/ 150 h 164"/>
                <a:gd name="T38" fmla="*/ 15 w 188"/>
                <a:gd name="T39" fmla="*/ 164 h 164"/>
                <a:gd name="T40" fmla="*/ 174 w 188"/>
                <a:gd name="T41" fmla="*/ 164 h 164"/>
                <a:gd name="T42" fmla="*/ 188 w 188"/>
                <a:gd name="T43" fmla="*/ 150 h 164"/>
                <a:gd name="T44" fmla="*/ 188 w 188"/>
                <a:gd name="T45" fmla="*/ 14 h 164"/>
                <a:gd name="T46" fmla="*/ 174 w 188"/>
                <a:gd name="T47" fmla="*/ 0 h 164"/>
                <a:gd name="T48" fmla="*/ 172 w 188"/>
                <a:gd name="T49" fmla="*/ 136 h 164"/>
                <a:gd name="T50" fmla="*/ 160 w 188"/>
                <a:gd name="T51" fmla="*/ 148 h 164"/>
                <a:gd name="T52" fmla="*/ 29 w 188"/>
                <a:gd name="T53" fmla="*/ 148 h 164"/>
                <a:gd name="T54" fmla="*/ 17 w 188"/>
                <a:gd name="T55" fmla="*/ 136 h 164"/>
                <a:gd name="T56" fmla="*/ 17 w 188"/>
                <a:gd name="T57" fmla="*/ 42 h 164"/>
                <a:gd name="T58" fmla="*/ 172 w 188"/>
                <a:gd name="T59" fmla="*/ 42 h 164"/>
                <a:gd name="T60" fmla="*/ 172 w 188"/>
                <a:gd name="T61" fmla="*/ 13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8" h="164">
                  <a:moveTo>
                    <a:pt x="174" y="0"/>
                  </a:moveTo>
                  <a:cubicBezTo>
                    <a:pt x="144" y="0"/>
                    <a:pt x="144" y="0"/>
                    <a:pt x="144" y="0"/>
                  </a:cubicBezTo>
                  <a:cubicBezTo>
                    <a:pt x="144" y="11"/>
                    <a:pt x="144" y="11"/>
                    <a:pt x="144" y="11"/>
                  </a:cubicBezTo>
                  <a:cubicBezTo>
                    <a:pt x="144" y="18"/>
                    <a:pt x="138" y="24"/>
                    <a:pt x="132" y="24"/>
                  </a:cubicBezTo>
                  <a:cubicBezTo>
                    <a:pt x="125" y="24"/>
                    <a:pt x="119" y="18"/>
                    <a:pt x="119" y="11"/>
                  </a:cubicBezTo>
                  <a:cubicBezTo>
                    <a:pt x="119" y="0"/>
                    <a:pt x="119" y="0"/>
                    <a:pt x="119" y="0"/>
                  </a:cubicBezTo>
                  <a:cubicBezTo>
                    <a:pt x="107" y="0"/>
                    <a:pt x="107" y="0"/>
                    <a:pt x="107" y="0"/>
                  </a:cubicBezTo>
                  <a:cubicBezTo>
                    <a:pt x="107" y="11"/>
                    <a:pt x="107" y="11"/>
                    <a:pt x="107" y="11"/>
                  </a:cubicBezTo>
                  <a:cubicBezTo>
                    <a:pt x="107" y="18"/>
                    <a:pt x="101" y="24"/>
                    <a:pt x="94" y="24"/>
                  </a:cubicBezTo>
                  <a:cubicBezTo>
                    <a:pt x="88" y="24"/>
                    <a:pt x="82" y="18"/>
                    <a:pt x="82" y="11"/>
                  </a:cubicBezTo>
                  <a:cubicBezTo>
                    <a:pt x="82" y="0"/>
                    <a:pt x="82" y="0"/>
                    <a:pt x="82" y="0"/>
                  </a:cubicBezTo>
                  <a:cubicBezTo>
                    <a:pt x="70" y="0"/>
                    <a:pt x="70" y="0"/>
                    <a:pt x="70" y="0"/>
                  </a:cubicBezTo>
                  <a:cubicBezTo>
                    <a:pt x="70" y="11"/>
                    <a:pt x="70" y="11"/>
                    <a:pt x="70" y="11"/>
                  </a:cubicBezTo>
                  <a:cubicBezTo>
                    <a:pt x="70" y="18"/>
                    <a:pt x="64" y="24"/>
                    <a:pt x="57" y="24"/>
                  </a:cubicBezTo>
                  <a:cubicBezTo>
                    <a:pt x="51" y="24"/>
                    <a:pt x="45" y="18"/>
                    <a:pt x="45" y="11"/>
                  </a:cubicBezTo>
                  <a:cubicBezTo>
                    <a:pt x="45" y="0"/>
                    <a:pt x="45" y="0"/>
                    <a:pt x="45" y="0"/>
                  </a:cubicBezTo>
                  <a:cubicBezTo>
                    <a:pt x="15" y="0"/>
                    <a:pt x="15" y="0"/>
                    <a:pt x="15" y="0"/>
                  </a:cubicBezTo>
                  <a:cubicBezTo>
                    <a:pt x="7" y="0"/>
                    <a:pt x="0" y="6"/>
                    <a:pt x="0" y="14"/>
                  </a:cubicBezTo>
                  <a:cubicBezTo>
                    <a:pt x="0" y="150"/>
                    <a:pt x="0" y="150"/>
                    <a:pt x="0" y="150"/>
                  </a:cubicBezTo>
                  <a:cubicBezTo>
                    <a:pt x="0" y="158"/>
                    <a:pt x="7" y="164"/>
                    <a:pt x="15" y="164"/>
                  </a:cubicBezTo>
                  <a:cubicBezTo>
                    <a:pt x="174" y="164"/>
                    <a:pt x="174" y="164"/>
                    <a:pt x="174" y="164"/>
                  </a:cubicBezTo>
                  <a:cubicBezTo>
                    <a:pt x="182" y="164"/>
                    <a:pt x="188" y="158"/>
                    <a:pt x="188" y="150"/>
                  </a:cubicBezTo>
                  <a:cubicBezTo>
                    <a:pt x="188" y="14"/>
                    <a:pt x="188" y="14"/>
                    <a:pt x="188" y="14"/>
                  </a:cubicBezTo>
                  <a:cubicBezTo>
                    <a:pt x="188" y="6"/>
                    <a:pt x="182" y="0"/>
                    <a:pt x="174" y="0"/>
                  </a:cubicBezTo>
                  <a:close/>
                  <a:moveTo>
                    <a:pt x="172" y="136"/>
                  </a:moveTo>
                  <a:cubicBezTo>
                    <a:pt x="172" y="143"/>
                    <a:pt x="167" y="148"/>
                    <a:pt x="160" y="148"/>
                  </a:cubicBezTo>
                  <a:cubicBezTo>
                    <a:pt x="29" y="148"/>
                    <a:pt x="29" y="148"/>
                    <a:pt x="29" y="148"/>
                  </a:cubicBezTo>
                  <a:cubicBezTo>
                    <a:pt x="22" y="148"/>
                    <a:pt x="17" y="143"/>
                    <a:pt x="17" y="136"/>
                  </a:cubicBezTo>
                  <a:cubicBezTo>
                    <a:pt x="17" y="42"/>
                    <a:pt x="17" y="42"/>
                    <a:pt x="17" y="42"/>
                  </a:cubicBezTo>
                  <a:cubicBezTo>
                    <a:pt x="172" y="42"/>
                    <a:pt x="172" y="42"/>
                    <a:pt x="172" y="42"/>
                  </a:cubicBezTo>
                  <a:lnTo>
                    <a:pt x="172"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33" name="Freeform 21"/>
            <p:cNvSpPr>
              <a:spLocks/>
            </p:cNvSpPr>
            <p:nvPr/>
          </p:nvSpPr>
          <p:spPr bwMode="auto">
            <a:xfrm>
              <a:off x="6057900" y="4405313"/>
              <a:ext cx="246063" cy="236538"/>
            </a:xfrm>
            <a:custGeom>
              <a:avLst/>
              <a:gdLst>
                <a:gd name="T0" fmla="*/ 38 w 77"/>
                <a:gd name="T1" fmla="*/ 1 h 73"/>
                <a:gd name="T2" fmla="*/ 39 w 77"/>
                <a:gd name="T3" fmla="*/ 1 h 73"/>
                <a:gd name="T4" fmla="*/ 49 w 77"/>
                <a:gd name="T5" fmla="*/ 23 h 73"/>
                <a:gd name="T6" fmla="*/ 52 w 77"/>
                <a:gd name="T7" fmla="*/ 25 h 73"/>
                <a:gd name="T8" fmla="*/ 75 w 77"/>
                <a:gd name="T9" fmla="*/ 28 h 73"/>
                <a:gd name="T10" fmla="*/ 76 w 77"/>
                <a:gd name="T11" fmla="*/ 29 h 73"/>
                <a:gd name="T12" fmla="*/ 58 w 77"/>
                <a:gd name="T13" fmla="*/ 45 h 73"/>
                <a:gd name="T14" fmla="*/ 57 w 77"/>
                <a:gd name="T15" fmla="*/ 48 h 73"/>
                <a:gd name="T16" fmla="*/ 62 w 77"/>
                <a:gd name="T17" fmla="*/ 72 h 73"/>
                <a:gd name="T18" fmla="*/ 61 w 77"/>
                <a:gd name="T19" fmla="*/ 73 h 73"/>
                <a:gd name="T20" fmla="*/ 40 w 77"/>
                <a:gd name="T21" fmla="*/ 61 h 73"/>
                <a:gd name="T22" fmla="*/ 37 w 77"/>
                <a:gd name="T23" fmla="*/ 61 h 73"/>
                <a:gd name="T24" fmla="*/ 16 w 77"/>
                <a:gd name="T25" fmla="*/ 73 h 73"/>
                <a:gd name="T26" fmla="*/ 15 w 77"/>
                <a:gd name="T27" fmla="*/ 72 h 73"/>
                <a:gd name="T28" fmla="*/ 20 w 77"/>
                <a:gd name="T29" fmla="*/ 48 h 73"/>
                <a:gd name="T30" fmla="*/ 19 w 77"/>
                <a:gd name="T31" fmla="*/ 45 h 73"/>
                <a:gd name="T32" fmla="*/ 1 w 77"/>
                <a:gd name="T33" fmla="*/ 29 h 73"/>
                <a:gd name="T34" fmla="*/ 1 w 77"/>
                <a:gd name="T35" fmla="*/ 28 h 73"/>
                <a:gd name="T36" fmla="*/ 25 w 77"/>
                <a:gd name="T37" fmla="*/ 25 h 73"/>
                <a:gd name="T38" fmla="*/ 28 w 77"/>
                <a:gd name="T39" fmla="*/ 23 h 73"/>
                <a:gd name="T40" fmla="*/ 38 w 77"/>
                <a:gd name="T41" fmla="*/ 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 h="73">
                  <a:moveTo>
                    <a:pt x="38" y="1"/>
                  </a:moveTo>
                  <a:cubicBezTo>
                    <a:pt x="38" y="0"/>
                    <a:pt x="39" y="0"/>
                    <a:pt x="39" y="1"/>
                  </a:cubicBezTo>
                  <a:cubicBezTo>
                    <a:pt x="49" y="23"/>
                    <a:pt x="49" y="23"/>
                    <a:pt x="49" y="23"/>
                  </a:cubicBezTo>
                  <a:cubicBezTo>
                    <a:pt x="49" y="24"/>
                    <a:pt x="51" y="25"/>
                    <a:pt x="52" y="25"/>
                  </a:cubicBezTo>
                  <a:cubicBezTo>
                    <a:pt x="75" y="28"/>
                    <a:pt x="75" y="28"/>
                    <a:pt x="75" y="28"/>
                  </a:cubicBezTo>
                  <a:cubicBezTo>
                    <a:pt x="77" y="28"/>
                    <a:pt x="77" y="28"/>
                    <a:pt x="76" y="29"/>
                  </a:cubicBezTo>
                  <a:cubicBezTo>
                    <a:pt x="58" y="45"/>
                    <a:pt x="58" y="45"/>
                    <a:pt x="58" y="45"/>
                  </a:cubicBezTo>
                  <a:cubicBezTo>
                    <a:pt x="58" y="46"/>
                    <a:pt x="57" y="47"/>
                    <a:pt x="57" y="48"/>
                  </a:cubicBezTo>
                  <a:cubicBezTo>
                    <a:pt x="62" y="72"/>
                    <a:pt x="62" y="72"/>
                    <a:pt x="62" y="72"/>
                  </a:cubicBezTo>
                  <a:cubicBezTo>
                    <a:pt x="62" y="73"/>
                    <a:pt x="62" y="73"/>
                    <a:pt x="61" y="73"/>
                  </a:cubicBezTo>
                  <a:cubicBezTo>
                    <a:pt x="40" y="61"/>
                    <a:pt x="40" y="61"/>
                    <a:pt x="40" y="61"/>
                  </a:cubicBezTo>
                  <a:cubicBezTo>
                    <a:pt x="39" y="60"/>
                    <a:pt x="38" y="60"/>
                    <a:pt x="37" y="61"/>
                  </a:cubicBezTo>
                  <a:cubicBezTo>
                    <a:pt x="16" y="73"/>
                    <a:pt x="16" y="73"/>
                    <a:pt x="16" y="73"/>
                  </a:cubicBezTo>
                  <a:cubicBezTo>
                    <a:pt x="15" y="73"/>
                    <a:pt x="15" y="73"/>
                    <a:pt x="15" y="72"/>
                  </a:cubicBezTo>
                  <a:cubicBezTo>
                    <a:pt x="20" y="48"/>
                    <a:pt x="20" y="48"/>
                    <a:pt x="20" y="48"/>
                  </a:cubicBezTo>
                  <a:cubicBezTo>
                    <a:pt x="20" y="47"/>
                    <a:pt x="19" y="46"/>
                    <a:pt x="19" y="45"/>
                  </a:cubicBezTo>
                  <a:cubicBezTo>
                    <a:pt x="1" y="29"/>
                    <a:pt x="1" y="29"/>
                    <a:pt x="1" y="29"/>
                  </a:cubicBezTo>
                  <a:cubicBezTo>
                    <a:pt x="0" y="28"/>
                    <a:pt x="0" y="28"/>
                    <a:pt x="1" y="28"/>
                  </a:cubicBezTo>
                  <a:cubicBezTo>
                    <a:pt x="25" y="25"/>
                    <a:pt x="25" y="25"/>
                    <a:pt x="25" y="25"/>
                  </a:cubicBezTo>
                  <a:cubicBezTo>
                    <a:pt x="26" y="25"/>
                    <a:pt x="27" y="24"/>
                    <a:pt x="28" y="23"/>
                  </a:cubicBezTo>
                  <a:lnTo>
                    <a:pt x="38"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sp>
        <p:nvSpPr>
          <p:cNvPr id="40" name="Rectangle 39"/>
          <p:cNvSpPr/>
          <p:nvPr/>
        </p:nvSpPr>
        <p:spPr>
          <a:xfrm>
            <a:off x="1941398" y="5029200"/>
            <a:ext cx="1908404" cy="800219"/>
          </a:xfrm>
          <a:prstGeom prst="rect">
            <a:avLst/>
          </a:prstGeom>
        </p:spPr>
        <p:txBody>
          <a:bodyPr wrap="square">
            <a:spAutoFit/>
          </a:bodyPr>
          <a:lstStyle/>
          <a:p>
            <a:pPr algn="ctr"/>
            <a:r>
              <a:rPr lang="en-US" sz="1800" b="1" dirty="0">
                <a:solidFill>
                  <a:schemeClr val="accent1"/>
                </a:solidFill>
                <a:latin typeface="Calibri Light" panose="020F0302020204030204" pitchFamily="34" charset="0"/>
                <a:cs typeface="Calibri Light" panose="020F0302020204030204" pitchFamily="34" charset="0"/>
              </a:rPr>
              <a:t>Lorem ipsum:</a:t>
            </a:r>
          </a:p>
          <a:p>
            <a:pPr algn="ctr"/>
            <a:r>
              <a:rPr lang="en-US" sz="1400" dirty="0">
                <a:solidFill>
                  <a:schemeClr val="bg1"/>
                </a:solidFill>
                <a:latin typeface="Calibri Light" panose="020F0302020204030204" pitchFamily="34" charset="0"/>
                <a:cs typeface="Calibri Light" panose="020F0302020204030204" pitchFamily="34" charset="0"/>
              </a:rPr>
              <a:t>consectetur adipiscing elit Sed vulputate</a:t>
            </a:r>
          </a:p>
        </p:txBody>
      </p:sp>
      <p:sp>
        <p:nvSpPr>
          <p:cNvPr id="43" name="Rectangle 42"/>
          <p:cNvSpPr/>
          <p:nvPr/>
        </p:nvSpPr>
        <p:spPr>
          <a:xfrm>
            <a:off x="4074999" y="5029200"/>
            <a:ext cx="1908404" cy="800219"/>
          </a:xfrm>
          <a:prstGeom prst="rect">
            <a:avLst/>
          </a:prstGeom>
        </p:spPr>
        <p:txBody>
          <a:bodyPr wrap="square">
            <a:spAutoFit/>
          </a:bodyPr>
          <a:lstStyle/>
          <a:p>
            <a:pPr algn="ctr"/>
            <a:r>
              <a:rPr lang="en-US" sz="1800" b="1" dirty="0">
                <a:solidFill>
                  <a:schemeClr val="accent3"/>
                </a:solidFill>
                <a:latin typeface="Calibri Light" panose="020F0302020204030204" pitchFamily="34" charset="0"/>
                <a:cs typeface="Calibri Light" panose="020F0302020204030204" pitchFamily="34" charset="0"/>
              </a:rPr>
              <a:t>Lorem ipsum:</a:t>
            </a:r>
          </a:p>
          <a:p>
            <a:pPr algn="ctr"/>
            <a:r>
              <a:rPr lang="en-US" sz="1400" dirty="0">
                <a:solidFill>
                  <a:schemeClr val="bg1"/>
                </a:solidFill>
                <a:latin typeface="Calibri Light" panose="020F0302020204030204" pitchFamily="34" charset="0"/>
                <a:cs typeface="Calibri Light" panose="020F0302020204030204" pitchFamily="34" charset="0"/>
              </a:rPr>
              <a:t>consectetur adipiscing elit Sed vulputate</a:t>
            </a:r>
          </a:p>
        </p:txBody>
      </p:sp>
      <p:sp>
        <p:nvSpPr>
          <p:cNvPr id="44" name="Rectangle 43"/>
          <p:cNvSpPr/>
          <p:nvPr/>
        </p:nvSpPr>
        <p:spPr>
          <a:xfrm>
            <a:off x="6206218" y="5029200"/>
            <a:ext cx="1908404" cy="800219"/>
          </a:xfrm>
          <a:prstGeom prst="rect">
            <a:avLst/>
          </a:prstGeom>
        </p:spPr>
        <p:txBody>
          <a:bodyPr wrap="square">
            <a:spAutoFit/>
          </a:bodyPr>
          <a:lstStyle/>
          <a:p>
            <a:pPr algn="ctr"/>
            <a:r>
              <a:rPr lang="en-US" sz="1800" b="1" dirty="0">
                <a:solidFill>
                  <a:schemeClr val="accent4"/>
                </a:solidFill>
                <a:latin typeface="Calibri Light" panose="020F0302020204030204" pitchFamily="34" charset="0"/>
                <a:cs typeface="Calibri Light" panose="020F0302020204030204" pitchFamily="34" charset="0"/>
              </a:rPr>
              <a:t>Lorem ipsum:</a:t>
            </a:r>
          </a:p>
          <a:p>
            <a:pPr algn="ctr"/>
            <a:r>
              <a:rPr lang="en-US" sz="1400" dirty="0">
                <a:solidFill>
                  <a:schemeClr val="bg1"/>
                </a:solidFill>
                <a:latin typeface="Calibri Light" panose="020F0302020204030204" pitchFamily="34" charset="0"/>
                <a:cs typeface="Calibri Light" panose="020F0302020204030204" pitchFamily="34" charset="0"/>
              </a:rPr>
              <a:t>consectetur adipiscing elit Sed vulputate</a:t>
            </a:r>
          </a:p>
        </p:txBody>
      </p:sp>
      <p:sp>
        <p:nvSpPr>
          <p:cNvPr id="45" name="Rectangle 44"/>
          <p:cNvSpPr/>
          <p:nvPr/>
        </p:nvSpPr>
        <p:spPr>
          <a:xfrm>
            <a:off x="8337437" y="5029200"/>
            <a:ext cx="1908404" cy="800219"/>
          </a:xfrm>
          <a:prstGeom prst="rect">
            <a:avLst/>
          </a:prstGeom>
        </p:spPr>
        <p:txBody>
          <a:bodyPr wrap="square">
            <a:spAutoFit/>
          </a:bodyPr>
          <a:lstStyle/>
          <a:p>
            <a:pPr algn="ctr"/>
            <a:r>
              <a:rPr lang="en-US" sz="1800" b="1" dirty="0">
                <a:solidFill>
                  <a:schemeClr val="accent5"/>
                </a:solidFill>
                <a:latin typeface="Calibri Light" panose="020F0302020204030204" pitchFamily="34" charset="0"/>
                <a:cs typeface="Calibri Light" panose="020F0302020204030204" pitchFamily="34" charset="0"/>
              </a:rPr>
              <a:t>Lorem ipsum:</a:t>
            </a:r>
          </a:p>
          <a:p>
            <a:pPr algn="ctr"/>
            <a:r>
              <a:rPr lang="en-US" sz="1400" dirty="0">
                <a:solidFill>
                  <a:schemeClr val="bg1"/>
                </a:solidFill>
                <a:latin typeface="Calibri Light" panose="020F0302020204030204" pitchFamily="34" charset="0"/>
                <a:cs typeface="Calibri Light" panose="020F0302020204030204" pitchFamily="34" charset="0"/>
              </a:rPr>
              <a:t>consectetur adipiscing elit Sed vulputate</a:t>
            </a:r>
          </a:p>
        </p:txBody>
      </p:sp>
      <p:grpSp>
        <p:nvGrpSpPr>
          <p:cNvPr id="46" name="Group 45"/>
          <p:cNvGrpSpPr/>
          <p:nvPr/>
        </p:nvGrpSpPr>
        <p:grpSpPr>
          <a:xfrm>
            <a:off x="-1" y="6714000"/>
            <a:ext cx="12191999" cy="144000"/>
            <a:chOff x="4115999" y="1098000"/>
            <a:chExt cx="3960001" cy="54000"/>
          </a:xfrm>
        </p:grpSpPr>
        <p:sp>
          <p:nvSpPr>
            <p:cNvPr id="47" name="Rectangle 46"/>
            <p:cNvSpPr/>
            <p:nvPr/>
          </p:nvSpPr>
          <p:spPr>
            <a:xfrm>
              <a:off x="4116000" y="1098000"/>
              <a:ext cx="3960000" cy="5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48" name="Rectangle 47"/>
            <p:cNvSpPr/>
            <p:nvPr/>
          </p:nvSpPr>
          <p:spPr>
            <a:xfrm>
              <a:off x="4115999" y="1098000"/>
              <a:ext cx="198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3474116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fill="hold"/>
                                        <p:tgtEl>
                                          <p:spTgt spid="5"/>
                                        </p:tgtEl>
                                        <p:attrNameLst>
                                          <p:attrName>ppt_x</p:attrName>
                                        </p:attrNameLst>
                                      </p:cBhvr>
                                      <p:tavLst>
                                        <p:tav tm="0">
                                          <p:val>
                                            <p:strVal val="0-#ppt_w/2"/>
                                          </p:val>
                                        </p:tav>
                                        <p:tav tm="100000">
                                          <p:val>
                                            <p:strVal val="#ppt_x"/>
                                          </p:val>
                                        </p:tav>
                                      </p:tavLst>
                                    </p:anim>
                                    <p:anim calcmode="lin" valueType="num">
                                      <p:cBhvr additive="base">
                                        <p:cTn id="18" dur="750" fill="hold"/>
                                        <p:tgtEl>
                                          <p:spTgt spid="5"/>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750" fill="hold"/>
                                        <p:tgtEl>
                                          <p:spTgt spid="34"/>
                                        </p:tgtEl>
                                        <p:attrNameLst>
                                          <p:attrName>ppt_x</p:attrName>
                                        </p:attrNameLst>
                                      </p:cBhvr>
                                      <p:tavLst>
                                        <p:tav tm="0">
                                          <p:val>
                                            <p:strVal val="0-#ppt_w/2"/>
                                          </p:val>
                                        </p:tav>
                                        <p:tav tm="100000">
                                          <p:val>
                                            <p:strVal val="#ppt_x"/>
                                          </p:val>
                                        </p:tav>
                                      </p:tavLst>
                                    </p:anim>
                                    <p:anim calcmode="lin" valueType="num">
                                      <p:cBhvr additive="base">
                                        <p:cTn id="22" dur="750" fill="hold"/>
                                        <p:tgtEl>
                                          <p:spTgt spid="34"/>
                                        </p:tgtEl>
                                        <p:attrNameLst>
                                          <p:attrName>ppt_y</p:attrName>
                                        </p:attrNameLst>
                                      </p:cBhvr>
                                      <p:tavLst>
                                        <p:tav tm="0">
                                          <p:val>
                                            <p:strVal val="#ppt_y"/>
                                          </p:val>
                                        </p:tav>
                                        <p:tav tm="100000">
                                          <p:val>
                                            <p:strVal val="#ppt_y"/>
                                          </p:val>
                                        </p:tav>
                                      </p:tavLst>
                                    </p:anim>
                                  </p:childTnLst>
                                </p:cTn>
                              </p:par>
                            </p:childTnLst>
                          </p:cTn>
                        </p:par>
                        <p:par>
                          <p:cTn id="23" fill="hold">
                            <p:stCondLst>
                              <p:cond delay="2750"/>
                            </p:stCondLst>
                            <p:childTnLst>
                              <p:par>
                                <p:cTn id="24" presetID="14" presetClass="entr" presetSubtype="10"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randombar(horizontal)">
                                      <p:cBhvr>
                                        <p:cTn id="26" dur="500"/>
                                        <p:tgtEl>
                                          <p:spTgt spid="40"/>
                                        </p:tgtEl>
                                      </p:cBhvr>
                                    </p:animEffect>
                                  </p:childTnLst>
                                </p:cTn>
                              </p:par>
                            </p:childTnLst>
                          </p:cTn>
                        </p:par>
                        <p:par>
                          <p:cTn id="27" fill="hold">
                            <p:stCondLst>
                              <p:cond delay="3250"/>
                            </p:stCondLst>
                            <p:childTnLst>
                              <p:par>
                                <p:cTn id="28" presetID="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900" fill="hold"/>
                                        <p:tgtEl>
                                          <p:spTgt spid="6"/>
                                        </p:tgtEl>
                                        <p:attrNameLst>
                                          <p:attrName>ppt_x</p:attrName>
                                        </p:attrNameLst>
                                      </p:cBhvr>
                                      <p:tavLst>
                                        <p:tav tm="0">
                                          <p:val>
                                            <p:strVal val="0-#ppt_w/2"/>
                                          </p:val>
                                        </p:tav>
                                        <p:tav tm="100000">
                                          <p:val>
                                            <p:strVal val="#ppt_x"/>
                                          </p:val>
                                        </p:tav>
                                      </p:tavLst>
                                    </p:anim>
                                    <p:anim calcmode="lin" valueType="num">
                                      <p:cBhvr additive="base">
                                        <p:cTn id="31" dur="900" fill="hold"/>
                                        <p:tgtEl>
                                          <p:spTgt spid="6"/>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900" fill="hold"/>
                                        <p:tgtEl>
                                          <p:spTgt spid="37"/>
                                        </p:tgtEl>
                                        <p:attrNameLst>
                                          <p:attrName>ppt_x</p:attrName>
                                        </p:attrNameLst>
                                      </p:cBhvr>
                                      <p:tavLst>
                                        <p:tav tm="0">
                                          <p:val>
                                            <p:strVal val="0-#ppt_w/2"/>
                                          </p:val>
                                        </p:tav>
                                        <p:tav tm="100000">
                                          <p:val>
                                            <p:strVal val="#ppt_x"/>
                                          </p:val>
                                        </p:tav>
                                      </p:tavLst>
                                    </p:anim>
                                    <p:anim calcmode="lin" valueType="num">
                                      <p:cBhvr additive="base">
                                        <p:cTn id="35" dur="900" fill="hold"/>
                                        <p:tgtEl>
                                          <p:spTgt spid="37"/>
                                        </p:tgtEl>
                                        <p:attrNameLst>
                                          <p:attrName>ppt_y</p:attrName>
                                        </p:attrNameLst>
                                      </p:cBhvr>
                                      <p:tavLst>
                                        <p:tav tm="0">
                                          <p:val>
                                            <p:strVal val="#ppt_y"/>
                                          </p:val>
                                        </p:tav>
                                        <p:tav tm="100000">
                                          <p:val>
                                            <p:strVal val="#ppt_y"/>
                                          </p:val>
                                        </p:tav>
                                      </p:tavLst>
                                    </p:anim>
                                  </p:childTnLst>
                                </p:cTn>
                              </p:par>
                            </p:childTnLst>
                          </p:cTn>
                        </p:par>
                        <p:par>
                          <p:cTn id="36" fill="hold">
                            <p:stCondLst>
                              <p:cond delay="4150"/>
                            </p:stCondLst>
                            <p:childTnLst>
                              <p:par>
                                <p:cTn id="37" presetID="14" presetClass="entr" presetSubtype="1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randombar(horizontal)">
                                      <p:cBhvr>
                                        <p:cTn id="39" dur="500"/>
                                        <p:tgtEl>
                                          <p:spTgt spid="43"/>
                                        </p:tgtEl>
                                      </p:cBhvr>
                                    </p:animEffect>
                                  </p:childTnLst>
                                </p:cTn>
                              </p:par>
                            </p:childTnLst>
                          </p:cTn>
                        </p:par>
                        <p:par>
                          <p:cTn id="40" fill="hold">
                            <p:stCondLst>
                              <p:cond delay="4650"/>
                            </p:stCondLst>
                            <p:childTnLst>
                              <p:par>
                                <p:cTn id="41" presetID="2" presetClass="entr" presetSubtype="2"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900" fill="hold"/>
                                        <p:tgtEl>
                                          <p:spTgt spid="7"/>
                                        </p:tgtEl>
                                        <p:attrNameLst>
                                          <p:attrName>ppt_x</p:attrName>
                                        </p:attrNameLst>
                                      </p:cBhvr>
                                      <p:tavLst>
                                        <p:tav tm="0">
                                          <p:val>
                                            <p:strVal val="1+#ppt_w/2"/>
                                          </p:val>
                                        </p:tav>
                                        <p:tav tm="100000">
                                          <p:val>
                                            <p:strVal val="#ppt_x"/>
                                          </p:val>
                                        </p:tav>
                                      </p:tavLst>
                                    </p:anim>
                                    <p:anim calcmode="lin" valueType="num">
                                      <p:cBhvr additive="base">
                                        <p:cTn id="44" dur="900" fill="hold"/>
                                        <p:tgtEl>
                                          <p:spTgt spid="7"/>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900" fill="hold"/>
                                        <p:tgtEl>
                                          <p:spTgt spid="35"/>
                                        </p:tgtEl>
                                        <p:attrNameLst>
                                          <p:attrName>ppt_x</p:attrName>
                                        </p:attrNameLst>
                                      </p:cBhvr>
                                      <p:tavLst>
                                        <p:tav tm="0">
                                          <p:val>
                                            <p:strVal val="1+#ppt_w/2"/>
                                          </p:val>
                                        </p:tav>
                                        <p:tav tm="100000">
                                          <p:val>
                                            <p:strVal val="#ppt_x"/>
                                          </p:val>
                                        </p:tav>
                                      </p:tavLst>
                                    </p:anim>
                                    <p:anim calcmode="lin" valueType="num">
                                      <p:cBhvr additive="base">
                                        <p:cTn id="48" dur="900" fill="hold"/>
                                        <p:tgtEl>
                                          <p:spTgt spid="35"/>
                                        </p:tgtEl>
                                        <p:attrNameLst>
                                          <p:attrName>ppt_y</p:attrName>
                                        </p:attrNameLst>
                                      </p:cBhvr>
                                      <p:tavLst>
                                        <p:tav tm="0">
                                          <p:val>
                                            <p:strVal val="#ppt_y"/>
                                          </p:val>
                                        </p:tav>
                                        <p:tav tm="100000">
                                          <p:val>
                                            <p:strVal val="#ppt_y"/>
                                          </p:val>
                                        </p:tav>
                                      </p:tavLst>
                                    </p:anim>
                                  </p:childTnLst>
                                </p:cTn>
                              </p:par>
                            </p:childTnLst>
                          </p:cTn>
                        </p:par>
                        <p:par>
                          <p:cTn id="49" fill="hold">
                            <p:stCondLst>
                              <p:cond delay="5550"/>
                            </p:stCondLst>
                            <p:childTnLst>
                              <p:par>
                                <p:cTn id="50" presetID="14" presetClass="entr" presetSubtype="10"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randombar(horizontal)">
                                      <p:cBhvr>
                                        <p:cTn id="52" dur="500"/>
                                        <p:tgtEl>
                                          <p:spTgt spid="44"/>
                                        </p:tgtEl>
                                      </p:cBhvr>
                                    </p:animEffect>
                                  </p:childTnLst>
                                </p:cTn>
                              </p:par>
                            </p:childTnLst>
                          </p:cTn>
                        </p:par>
                        <p:par>
                          <p:cTn id="53" fill="hold">
                            <p:stCondLst>
                              <p:cond delay="6050"/>
                            </p:stCondLst>
                            <p:childTnLst>
                              <p:par>
                                <p:cTn id="54" presetID="2" presetClass="entr" presetSubtype="2"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750" fill="hold"/>
                                        <p:tgtEl>
                                          <p:spTgt spid="8"/>
                                        </p:tgtEl>
                                        <p:attrNameLst>
                                          <p:attrName>ppt_x</p:attrName>
                                        </p:attrNameLst>
                                      </p:cBhvr>
                                      <p:tavLst>
                                        <p:tav tm="0">
                                          <p:val>
                                            <p:strVal val="1+#ppt_w/2"/>
                                          </p:val>
                                        </p:tav>
                                        <p:tav tm="100000">
                                          <p:val>
                                            <p:strVal val="#ppt_x"/>
                                          </p:val>
                                        </p:tav>
                                      </p:tavLst>
                                    </p:anim>
                                    <p:anim calcmode="lin" valueType="num">
                                      <p:cBhvr additive="base">
                                        <p:cTn id="57" dur="750" fill="hold"/>
                                        <p:tgtEl>
                                          <p:spTgt spid="8"/>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1+#ppt_w/2"/>
                                          </p:val>
                                        </p:tav>
                                        <p:tav tm="100000">
                                          <p:val>
                                            <p:strVal val="#ppt_x"/>
                                          </p:val>
                                        </p:tav>
                                      </p:tavLst>
                                    </p:anim>
                                    <p:anim calcmode="lin" valueType="num">
                                      <p:cBhvr additive="base">
                                        <p:cTn id="61" dur="75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6800"/>
                            </p:stCondLst>
                            <p:childTnLst>
                              <p:par>
                                <p:cTn id="63" presetID="14" presetClass="entr" presetSubtype="1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randombar(horizontal)">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animBg="1"/>
      <p:bldP spid="7" grpId="0" animBg="1"/>
      <p:bldP spid="8" grpId="0" animBg="1"/>
      <p:bldP spid="40" grpId="0"/>
      <p:bldP spid="43" grpId="0"/>
      <p:bldP spid="44"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407894"/>
            <a:ext cx="12192000" cy="15464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13" name="Rounded Rectangle 12"/>
          <p:cNvSpPr/>
          <p:nvPr/>
        </p:nvSpPr>
        <p:spPr>
          <a:xfrm>
            <a:off x="1143000" y="4038600"/>
            <a:ext cx="9906000" cy="228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2" name="Rounded Rectangle 31"/>
          <p:cNvSpPr/>
          <p:nvPr/>
        </p:nvSpPr>
        <p:spPr>
          <a:xfrm>
            <a:off x="1295400" y="4118774"/>
            <a:ext cx="9601200" cy="682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 name="TextBox 2"/>
          <p:cNvSpPr txBox="1"/>
          <p:nvPr/>
        </p:nvSpPr>
        <p:spPr>
          <a:xfrm>
            <a:off x="0" y="533400"/>
            <a:ext cx="12192000" cy="923330"/>
          </a:xfrm>
          <a:prstGeom prst="rect">
            <a:avLst/>
          </a:prstGeom>
          <a:noFill/>
        </p:spPr>
        <p:txBody>
          <a:bodyPr wrap="square" rtlCol="0">
            <a:spAutoFit/>
          </a:bodyPr>
          <a:lstStyle/>
          <a:p>
            <a:pPr algn="ctr"/>
            <a:r>
              <a:rPr lang="en-US" sz="5400" dirty="0">
                <a:solidFill>
                  <a:schemeClr val="bg1"/>
                </a:solidFill>
                <a:latin typeface="Calibri Light" panose="020F0302020204030204" pitchFamily="34" charset="0"/>
                <a:cs typeface="Calibri Light" panose="020F0302020204030204" pitchFamily="34" charset="0"/>
              </a:rPr>
              <a:t>MARKETING PLAN</a:t>
            </a:r>
          </a:p>
        </p:txBody>
      </p:sp>
      <p:sp>
        <p:nvSpPr>
          <p:cNvPr id="4" name="Rectangle 3"/>
          <p:cNvSpPr/>
          <p:nvPr/>
        </p:nvSpPr>
        <p:spPr>
          <a:xfrm>
            <a:off x="2895600" y="1305580"/>
            <a:ext cx="6400794" cy="523220"/>
          </a:xfrm>
          <a:prstGeom prst="rect">
            <a:avLst/>
          </a:prstGeom>
        </p:spPr>
        <p:txBody>
          <a:bodyPr wrap="square">
            <a:spAutoFit/>
          </a:bodyPr>
          <a:lstStyle/>
          <a:p>
            <a:pPr algn="ctr"/>
            <a:r>
              <a:rPr lang="en-US" sz="1400" dirty="0">
                <a:solidFill>
                  <a:schemeClr val="bg1"/>
                </a:solidFill>
                <a:latin typeface="Calibri Light" panose="020F0302020204030204" pitchFamily="34" charset="0"/>
                <a:cs typeface="Calibri Light" panose="020F0302020204030204" pitchFamily="34" charset="0"/>
              </a:rPr>
              <a:t>Lorem ipsum dolor sit amet, consectetur adipiscing elit. Sed vulputate laoreet erat, in auctor neque . </a:t>
            </a:r>
          </a:p>
        </p:txBody>
      </p:sp>
      <p:sp>
        <p:nvSpPr>
          <p:cNvPr id="15" name="Rectangle 14"/>
          <p:cNvSpPr/>
          <p:nvPr/>
        </p:nvSpPr>
        <p:spPr>
          <a:xfrm>
            <a:off x="1676398" y="5372192"/>
            <a:ext cx="2219750" cy="800219"/>
          </a:xfrm>
          <a:prstGeom prst="rect">
            <a:avLst/>
          </a:prstGeom>
        </p:spPr>
        <p:txBody>
          <a:bodyPr wrap="square">
            <a:spAutoFit/>
          </a:bodyPr>
          <a:lstStyle/>
          <a:p>
            <a:pPr algn="ctr"/>
            <a:r>
              <a:rPr lang="en-US" sz="1800" b="1" dirty="0">
                <a:solidFill>
                  <a:schemeClr val="accent1"/>
                </a:solidFill>
                <a:latin typeface="Calibri Light" panose="020F0302020204030204" pitchFamily="34" charset="0"/>
                <a:cs typeface="Calibri Light" panose="020F0302020204030204" pitchFamily="34" charset="0"/>
              </a:rPr>
              <a:t>Lorem ipsum:</a:t>
            </a:r>
          </a:p>
          <a:p>
            <a:pPr algn="ctr"/>
            <a:r>
              <a:rPr lang="en-US" sz="1400" dirty="0">
                <a:solidFill>
                  <a:schemeClr val="bg1"/>
                </a:solidFill>
                <a:latin typeface="Calibri Light" panose="020F0302020204030204" pitchFamily="34" charset="0"/>
                <a:cs typeface="Calibri Light" panose="020F0302020204030204" pitchFamily="34" charset="0"/>
              </a:rPr>
              <a:t>consectetur adipiscing elit Sed vulputate</a:t>
            </a:r>
          </a:p>
        </p:txBody>
      </p:sp>
      <p:sp>
        <p:nvSpPr>
          <p:cNvPr id="16" name="Rectangle 15"/>
          <p:cNvSpPr/>
          <p:nvPr/>
        </p:nvSpPr>
        <p:spPr>
          <a:xfrm>
            <a:off x="8295851" y="5372192"/>
            <a:ext cx="2219750" cy="800219"/>
          </a:xfrm>
          <a:prstGeom prst="rect">
            <a:avLst/>
          </a:prstGeom>
        </p:spPr>
        <p:txBody>
          <a:bodyPr wrap="square">
            <a:spAutoFit/>
          </a:bodyPr>
          <a:lstStyle/>
          <a:p>
            <a:pPr algn="ctr"/>
            <a:r>
              <a:rPr lang="en-US" sz="1800" b="1" dirty="0">
                <a:solidFill>
                  <a:schemeClr val="accent5"/>
                </a:solidFill>
                <a:latin typeface="Calibri Light" panose="020F0302020204030204" pitchFamily="34" charset="0"/>
                <a:cs typeface="Calibri Light" panose="020F0302020204030204" pitchFamily="34" charset="0"/>
              </a:rPr>
              <a:t>Lorem ipsum:</a:t>
            </a:r>
          </a:p>
          <a:p>
            <a:pPr algn="ctr"/>
            <a:r>
              <a:rPr lang="en-US" sz="1400" dirty="0">
                <a:solidFill>
                  <a:schemeClr val="bg1"/>
                </a:solidFill>
                <a:latin typeface="Calibri Light" panose="020F0302020204030204" pitchFamily="34" charset="0"/>
                <a:cs typeface="Calibri Light" panose="020F0302020204030204" pitchFamily="34" charset="0"/>
              </a:rPr>
              <a:t>consectetur adipiscing elit Sed vulputate</a:t>
            </a:r>
          </a:p>
        </p:txBody>
      </p:sp>
      <p:sp>
        <p:nvSpPr>
          <p:cNvPr id="17" name="Rectangle 16"/>
          <p:cNvSpPr/>
          <p:nvPr/>
        </p:nvSpPr>
        <p:spPr>
          <a:xfrm>
            <a:off x="4952997" y="5372192"/>
            <a:ext cx="2286004" cy="800219"/>
          </a:xfrm>
          <a:prstGeom prst="rect">
            <a:avLst/>
          </a:prstGeom>
        </p:spPr>
        <p:txBody>
          <a:bodyPr wrap="square">
            <a:spAutoFit/>
          </a:bodyPr>
          <a:lstStyle/>
          <a:p>
            <a:pPr algn="ctr"/>
            <a:r>
              <a:rPr lang="en-US" sz="1800" b="1" dirty="0">
                <a:solidFill>
                  <a:schemeClr val="accent4"/>
                </a:solidFill>
                <a:latin typeface="Calibri Light" panose="020F0302020204030204" pitchFamily="34" charset="0"/>
                <a:cs typeface="Calibri Light" panose="020F0302020204030204" pitchFamily="34" charset="0"/>
              </a:rPr>
              <a:t>Lorem ipsum:</a:t>
            </a:r>
          </a:p>
          <a:p>
            <a:pPr algn="ctr"/>
            <a:r>
              <a:rPr lang="en-US" sz="1400" dirty="0">
                <a:solidFill>
                  <a:schemeClr val="bg1"/>
                </a:solidFill>
                <a:latin typeface="Calibri Light" panose="020F0302020204030204" pitchFamily="34" charset="0"/>
                <a:cs typeface="Calibri Light" panose="020F0302020204030204" pitchFamily="34" charset="0"/>
              </a:rPr>
              <a:t>consectetur adipiscing elit Sed vulputate</a:t>
            </a:r>
          </a:p>
        </p:txBody>
      </p:sp>
      <p:grpSp>
        <p:nvGrpSpPr>
          <p:cNvPr id="2" name="Group 1"/>
          <p:cNvGrpSpPr/>
          <p:nvPr/>
        </p:nvGrpSpPr>
        <p:grpSpPr>
          <a:xfrm>
            <a:off x="1486475" y="2971800"/>
            <a:ext cx="2599597" cy="2298801"/>
            <a:chOff x="1486475" y="2971800"/>
            <a:chExt cx="2599597" cy="2298801"/>
          </a:xfrm>
        </p:grpSpPr>
        <p:sp>
          <p:nvSpPr>
            <p:cNvPr id="6" name="Hexagon 5"/>
            <p:cNvSpPr/>
            <p:nvPr/>
          </p:nvSpPr>
          <p:spPr>
            <a:xfrm>
              <a:off x="1486475" y="2971800"/>
              <a:ext cx="2599597" cy="2298801"/>
            </a:xfrm>
            <a:prstGeom prst="hexagon">
              <a:avLst>
                <a:gd name="adj" fmla="val 28222"/>
                <a:gd name="vf" fmla="val 115470"/>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20" name="Group 19"/>
            <p:cNvGrpSpPr/>
            <p:nvPr/>
          </p:nvGrpSpPr>
          <p:grpSpPr>
            <a:xfrm>
              <a:off x="2114031" y="3500700"/>
              <a:ext cx="1285170" cy="1304399"/>
              <a:chOff x="2797176" y="4087813"/>
              <a:chExt cx="636588" cy="646113"/>
            </a:xfrm>
          </p:grpSpPr>
          <p:sp>
            <p:nvSpPr>
              <p:cNvPr id="21" name="Freeform 6"/>
              <p:cNvSpPr>
                <a:spLocks noEditPoints="1"/>
              </p:cNvSpPr>
              <p:nvPr/>
            </p:nvSpPr>
            <p:spPr bwMode="auto">
              <a:xfrm>
                <a:off x="2797176" y="4087813"/>
                <a:ext cx="636588" cy="646113"/>
              </a:xfrm>
              <a:custGeom>
                <a:avLst/>
                <a:gdLst>
                  <a:gd name="T0" fmla="*/ 109 w 199"/>
                  <a:gd name="T1" fmla="*/ 24 h 200"/>
                  <a:gd name="T2" fmla="*/ 23 w 199"/>
                  <a:gd name="T3" fmla="*/ 24 h 200"/>
                  <a:gd name="T4" fmla="*/ 23 w 199"/>
                  <a:gd name="T5" fmla="*/ 110 h 200"/>
                  <a:gd name="T6" fmla="*/ 105 w 199"/>
                  <a:gd name="T7" fmla="*/ 114 h 200"/>
                  <a:gd name="T8" fmla="*/ 118 w 199"/>
                  <a:gd name="T9" fmla="*/ 128 h 200"/>
                  <a:gd name="T10" fmla="*/ 121 w 199"/>
                  <a:gd name="T11" fmla="*/ 142 h 200"/>
                  <a:gd name="T12" fmla="*/ 174 w 199"/>
                  <a:gd name="T13" fmla="*/ 194 h 200"/>
                  <a:gd name="T14" fmla="*/ 193 w 199"/>
                  <a:gd name="T15" fmla="*/ 194 h 200"/>
                  <a:gd name="T16" fmla="*/ 193 w 199"/>
                  <a:gd name="T17" fmla="*/ 175 h 200"/>
                  <a:gd name="T18" fmla="*/ 141 w 199"/>
                  <a:gd name="T19" fmla="*/ 122 h 200"/>
                  <a:gd name="T20" fmla="*/ 127 w 199"/>
                  <a:gd name="T21" fmla="*/ 119 h 200"/>
                  <a:gd name="T22" fmla="*/ 113 w 199"/>
                  <a:gd name="T23" fmla="*/ 105 h 200"/>
                  <a:gd name="T24" fmla="*/ 109 w 199"/>
                  <a:gd name="T25" fmla="*/ 24 h 200"/>
                  <a:gd name="T26" fmla="*/ 30 w 199"/>
                  <a:gd name="T27" fmla="*/ 103 h 200"/>
                  <a:gd name="T28" fmla="*/ 30 w 199"/>
                  <a:gd name="T29" fmla="*/ 31 h 200"/>
                  <a:gd name="T30" fmla="*/ 102 w 199"/>
                  <a:gd name="T31" fmla="*/ 31 h 200"/>
                  <a:gd name="T32" fmla="*/ 102 w 199"/>
                  <a:gd name="T33" fmla="*/ 103 h 200"/>
                  <a:gd name="T34" fmla="*/ 30 w 199"/>
                  <a:gd name="T35" fmla="*/ 10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9" h="200">
                    <a:moveTo>
                      <a:pt x="109" y="24"/>
                    </a:moveTo>
                    <a:cubicBezTo>
                      <a:pt x="86" y="0"/>
                      <a:pt x="47" y="0"/>
                      <a:pt x="23" y="24"/>
                    </a:cubicBezTo>
                    <a:cubicBezTo>
                      <a:pt x="0" y="48"/>
                      <a:pt x="0" y="86"/>
                      <a:pt x="23" y="110"/>
                    </a:cubicBezTo>
                    <a:cubicBezTo>
                      <a:pt x="45" y="132"/>
                      <a:pt x="81" y="134"/>
                      <a:pt x="105" y="114"/>
                    </a:cubicBezTo>
                    <a:cubicBezTo>
                      <a:pt x="118" y="128"/>
                      <a:pt x="118" y="128"/>
                      <a:pt x="118" y="128"/>
                    </a:cubicBezTo>
                    <a:cubicBezTo>
                      <a:pt x="116" y="132"/>
                      <a:pt x="117" y="138"/>
                      <a:pt x="121" y="142"/>
                    </a:cubicBezTo>
                    <a:cubicBezTo>
                      <a:pt x="174" y="194"/>
                      <a:pt x="174" y="194"/>
                      <a:pt x="174" y="194"/>
                    </a:cubicBezTo>
                    <a:cubicBezTo>
                      <a:pt x="179" y="200"/>
                      <a:pt x="188" y="200"/>
                      <a:pt x="193" y="194"/>
                    </a:cubicBezTo>
                    <a:cubicBezTo>
                      <a:pt x="199" y="189"/>
                      <a:pt x="199" y="180"/>
                      <a:pt x="193" y="175"/>
                    </a:cubicBezTo>
                    <a:cubicBezTo>
                      <a:pt x="141" y="122"/>
                      <a:pt x="141" y="122"/>
                      <a:pt x="141" y="122"/>
                    </a:cubicBezTo>
                    <a:cubicBezTo>
                      <a:pt x="137" y="118"/>
                      <a:pt x="132" y="117"/>
                      <a:pt x="127" y="119"/>
                    </a:cubicBezTo>
                    <a:cubicBezTo>
                      <a:pt x="113" y="105"/>
                      <a:pt x="113" y="105"/>
                      <a:pt x="113" y="105"/>
                    </a:cubicBezTo>
                    <a:cubicBezTo>
                      <a:pt x="133" y="82"/>
                      <a:pt x="131" y="46"/>
                      <a:pt x="109" y="24"/>
                    </a:cubicBezTo>
                    <a:close/>
                    <a:moveTo>
                      <a:pt x="30" y="103"/>
                    </a:moveTo>
                    <a:cubicBezTo>
                      <a:pt x="11" y="83"/>
                      <a:pt x="11" y="51"/>
                      <a:pt x="30" y="31"/>
                    </a:cubicBezTo>
                    <a:cubicBezTo>
                      <a:pt x="50" y="11"/>
                      <a:pt x="82" y="11"/>
                      <a:pt x="102" y="31"/>
                    </a:cubicBezTo>
                    <a:cubicBezTo>
                      <a:pt x="122" y="51"/>
                      <a:pt x="122" y="83"/>
                      <a:pt x="102" y="103"/>
                    </a:cubicBezTo>
                    <a:cubicBezTo>
                      <a:pt x="82" y="123"/>
                      <a:pt x="50" y="123"/>
                      <a:pt x="30"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2" name="Freeform 7"/>
              <p:cNvSpPr>
                <a:spLocks/>
              </p:cNvSpPr>
              <p:nvPr/>
            </p:nvSpPr>
            <p:spPr bwMode="auto">
              <a:xfrm>
                <a:off x="2901951" y="4206876"/>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3 h 13"/>
                  <a:gd name="T10" fmla="*/ 4 w 65"/>
                  <a:gd name="T11" fmla="*/ 0 h 13"/>
                  <a:gd name="T12" fmla="*/ 61 w 65"/>
                  <a:gd name="T13" fmla="*/ 0 h 13"/>
                  <a:gd name="T14" fmla="*/ 65 w 65"/>
                  <a:gd name="T15" fmla="*/ 3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1"/>
                      <a:pt x="63" y="13"/>
                      <a:pt x="61" y="13"/>
                    </a:cubicBezTo>
                    <a:cubicBezTo>
                      <a:pt x="4" y="13"/>
                      <a:pt x="4" y="13"/>
                      <a:pt x="4" y="13"/>
                    </a:cubicBezTo>
                    <a:cubicBezTo>
                      <a:pt x="2" y="13"/>
                      <a:pt x="0" y="11"/>
                      <a:pt x="0" y="9"/>
                    </a:cubicBezTo>
                    <a:cubicBezTo>
                      <a:pt x="0" y="3"/>
                      <a:pt x="0" y="3"/>
                      <a:pt x="0" y="3"/>
                    </a:cubicBezTo>
                    <a:cubicBezTo>
                      <a:pt x="0" y="1"/>
                      <a:pt x="2" y="0"/>
                      <a:pt x="4" y="0"/>
                    </a:cubicBezTo>
                    <a:cubicBezTo>
                      <a:pt x="61" y="0"/>
                      <a:pt x="61" y="0"/>
                      <a:pt x="61" y="0"/>
                    </a:cubicBezTo>
                    <a:cubicBezTo>
                      <a:pt x="63" y="0"/>
                      <a:pt x="65" y="1"/>
                      <a:pt x="65" y="3"/>
                    </a:cubicBezTo>
                    <a:lnTo>
                      <a:pt x="6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3" name="Freeform 8"/>
              <p:cNvSpPr>
                <a:spLocks/>
              </p:cNvSpPr>
              <p:nvPr/>
            </p:nvSpPr>
            <p:spPr bwMode="auto">
              <a:xfrm>
                <a:off x="2901951" y="4281488"/>
                <a:ext cx="207963" cy="41275"/>
              </a:xfrm>
              <a:custGeom>
                <a:avLst/>
                <a:gdLst>
                  <a:gd name="T0" fmla="*/ 65 w 65"/>
                  <a:gd name="T1" fmla="*/ 9 h 13"/>
                  <a:gd name="T2" fmla="*/ 61 w 65"/>
                  <a:gd name="T3" fmla="*/ 13 h 13"/>
                  <a:gd name="T4" fmla="*/ 4 w 65"/>
                  <a:gd name="T5" fmla="*/ 13 h 13"/>
                  <a:gd name="T6" fmla="*/ 0 w 65"/>
                  <a:gd name="T7" fmla="*/ 9 h 13"/>
                  <a:gd name="T8" fmla="*/ 0 w 65"/>
                  <a:gd name="T9" fmla="*/ 4 h 13"/>
                  <a:gd name="T10" fmla="*/ 4 w 65"/>
                  <a:gd name="T11" fmla="*/ 0 h 13"/>
                  <a:gd name="T12" fmla="*/ 61 w 65"/>
                  <a:gd name="T13" fmla="*/ 0 h 13"/>
                  <a:gd name="T14" fmla="*/ 65 w 65"/>
                  <a:gd name="T15" fmla="*/ 4 h 13"/>
                  <a:gd name="T16" fmla="*/ 65 w 65"/>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3">
                    <a:moveTo>
                      <a:pt x="65" y="9"/>
                    </a:moveTo>
                    <a:cubicBezTo>
                      <a:pt x="65" y="12"/>
                      <a:pt x="63" y="13"/>
                      <a:pt x="61" y="13"/>
                    </a:cubicBezTo>
                    <a:cubicBezTo>
                      <a:pt x="4" y="13"/>
                      <a:pt x="4" y="13"/>
                      <a:pt x="4" y="13"/>
                    </a:cubicBezTo>
                    <a:cubicBezTo>
                      <a:pt x="2" y="13"/>
                      <a:pt x="0" y="12"/>
                      <a:pt x="0" y="9"/>
                    </a:cubicBezTo>
                    <a:cubicBezTo>
                      <a:pt x="0" y="4"/>
                      <a:pt x="0" y="4"/>
                      <a:pt x="0" y="4"/>
                    </a:cubicBezTo>
                    <a:cubicBezTo>
                      <a:pt x="0" y="1"/>
                      <a:pt x="2" y="0"/>
                      <a:pt x="4" y="0"/>
                    </a:cubicBezTo>
                    <a:cubicBezTo>
                      <a:pt x="61" y="0"/>
                      <a:pt x="61" y="0"/>
                      <a:pt x="61" y="0"/>
                    </a:cubicBezTo>
                    <a:cubicBezTo>
                      <a:pt x="63" y="0"/>
                      <a:pt x="65" y="1"/>
                      <a:pt x="65" y="4"/>
                    </a:cubicBezTo>
                    <a:lnTo>
                      <a:pt x="6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4" name="Freeform 9"/>
              <p:cNvSpPr>
                <a:spLocks/>
              </p:cNvSpPr>
              <p:nvPr/>
            </p:nvSpPr>
            <p:spPr bwMode="auto">
              <a:xfrm>
                <a:off x="2901951" y="4356101"/>
                <a:ext cx="106363" cy="44450"/>
              </a:xfrm>
              <a:custGeom>
                <a:avLst/>
                <a:gdLst>
                  <a:gd name="T0" fmla="*/ 33 w 33"/>
                  <a:gd name="T1" fmla="*/ 10 h 14"/>
                  <a:gd name="T2" fmla="*/ 29 w 33"/>
                  <a:gd name="T3" fmla="*/ 14 h 14"/>
                  <a:gd name="T4" fmla="*/ 4 w 33"/>
                  <a:gd name="T5" fmla="*/ 14 h 14"/>
                  <a:gd name="T6" fmla="*/ 0 w 33"/>
                  <a:gd name="T7" fmla="*/ 10 h 14"/>
                  <a:gd name="T8" fmla="*/ 0 w 33"/>
                  <a:gd name="T9" fmla="*/ 4 h 14"/>
                  <a:gd name="T10" fmla="*/ 4 w 33"/>
                  <a:gd name="T11" fmla="*/ 0 h 14"/>
                  <a:gd name="T12" fmla="*/ 29 w 33"/>
                  <a:gd name="T13" fmla="*/ 0 h 14"/>
                  <a:gd name="T14" fmla="*/ 33 w 33"/>
                  <a:gd name="T15" fmla="*/ 4 h 14"/>
                  <a:gd name="T16" fmla="*/ 33 w 33"/>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4">
                    <a:moveTo>
                      <a:pt x="33" y="10"/>
                    </a:moveTo>
                    <a:cubicBezTo>
                      <a:pt x="33" y="12"/>
                      <a:pt x="31" y="14"/>
                      <a:pt x="29" y="14"/>
                    </a:cubicBezTo>
                    <a:cubicBezTo>
                      <a:pt x="4" y="14"/>
                      <a:pt x="4" y="14"/>
                      <a:pt x="4" y="14"/>
                    </a:cubicBezTo>
                    <a:cubicBezTo>
                      <a:pt x="2" y="14"/>
                      <a:pt x="0" y="12"/>
                      <a:pt x="0" y="10"/>
                    </a:cubicBezTo>
                    <a:cubicBezTo>
                      <a:pt x="0" y="4"/>
                      <a:pt x="0" y="4"/>
                      <a:pt x="0" y="4"/>
                    </a:cubicBezTo>
                    <a:cubicBezTo>
                      <a:pt x="0" y="2"/>
                      <a:pt x="2" y="0"/>
                      <a:pt x="4" y="0"/>
                    </a:cubicBezTo>
                    <a:cubicBezTo>
                      <a:pt x="29" y="0"/>
                      <a:pt x="29" y="0"/>
                      <a:pt x="29" y="0"/>
                    </a:cubicBezTo>
                    <a:cubicBezTo>
                      <a:pt x="31" y="0"/>
                      <a:pt x="33" y="2"/>
                      <a:pt x="33" y="4"/>
                    </a:cubicBezTo>
                    <a:lnTo>
                      <a:pt x="33"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grpSp>
        <p:nvGrpSpPr>
          <p:cNvPr id="7" name="Group 6"/>
          <p:cNvGrpSpPr/>
          <p:nvPr/>
        </p:nvGrpSpPr>
        <p:grpSpPr>
          <a:xfrm>
            <a:off x="4796201" y="2971800"/>
            <a:ext cx="2599597" cy="2298801"/>
            <a:chOff x="4796201" y="2971800"/>
            <a:chExt cx="2599597" cy="2298801"/>
          </a:xfrm>
        </p:grpSpPr>
        <p:sp>
          <p:nvSpPr>
            <p:cNvPr id="8" name="Hexagon 7"/>
            <p:cNvSpPr/>
            <p:nvPr/>
          </p:nvSpPr>
          <p:spPr>
            <a:xfrm>
              <a:off x="4796201" y="2971800"/>
              <a:ext cx="2599597" cy="2298801"/>
            </a:xfrm>
            <a:prstGeom prst="hexagon">
              <a:avLst>
                <a:gd name="adj" fmla="val 28222"/>
                <a:gd name="vf" fmla="val 115470"/>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25" name="Group 24"/>
            <p:cNvGrpSpPr>
              <a:grpSpLocks noChangeAspect="1"/>
            </p:cNvGrpSpPr>
            <p:nvPr/>
          </p:nvGrpSpPr>
          <p:grpSpPr bwMode="auto">
            <a:xfrm>
              <a:off x="5502198" y="3804888"/>
              <a:ext cx="1187597" cy="632624"/>
              <a:chOff x="3062" y="1731"/>
              <a:chExt cx="1560" cy="831"/>
            </a:xfrm>
            <a:solidFill>
              <a:schemeClr val="bg1"/>
            </a:solidFill>
          </p:grpSpPr>
          <p:sp>
            <p:nvSpPr>
              <p:cNvPr id="26" name="Freeform 5"/>
              <p:cNvSpPr>
                <a:spLocks noEditPoints="1"/>
              </p:cNvSpPr>
              <p:nvPr/>
            </p:nvSpPr>
            <p:spPr bwMode="auto">
              <a:xfrm>
                <a:off x="3062" y="1731"/>
                <a:ext cx="1560" cy="831"/>
              </a:xfrm>
              <a:custGeom>
                <a:avLst/>
                <a:gdLst>
                  <a:gd name="T0" fmla="*/ 385 w 774"/>
                  <a:gd name="T1" fmla="*/ 406 h 406"/>
                  <a:gd name="T2" fmla="*/ 93 w 774"/>
                  <a:gd name="T3" fmla="*/ 299 h 406"/>
                  <a:gd name="T4" fmla="*/ 10 w 774"/>
                  <a:gd name="T5" fmla="*/ 227 h 406"/>
                  <a:gd name="T6" fmla="*/ 8 w 774"/>
                  <a:gd name="T7" fmla="*/ 202 h 406"/>
                  <a:gd name="T8" fmla="*/ 245 w 774"/>
                  <a:gd name="T9" fmla="*/ 36 h 406"/>
                  <a:gd name="T10" fmla="*/ 544 w 774"/>
                  <a:gd name="T11" fmla="*/ 46 h 406"/>
                  <a:gd name="T12" fmla="*/ 763 w 774"/>
                  <a:gd name="T13" fmla="*/ 200 h 406"/>
                  <a:gd name="T14" fmla="*/ 764 w 774"/>
                  <a:gd name="T15" fmla="*/ 226 h 406"/>
                  <a:gd name="T16" fmla="*/ 593 w 774"/>
                  <a:gd name="T17" fmla="*/ 356 h 406"/>
                  <a:gd name="T18" fmla="*/ 385 w 774"/>
                  <a:gd name="T19" fmla="*/ 406 h 406"/>
                  <a:gd name="T20" fmla="*/ 386 w 774"/>
                  <a:gd name="T21" fmla="*/ 347 h 406"/>
                  <a:gd name="T22" fmla="*/ 524 w 774"/>
                  <a:gd name="T23" fmla="*/ 200 h 406"/>
                  <a:gd name="T24" fmla="*/ 386 w 774"/>
                  <a:gd name="T25" fmla="*/ 68 h 406"/>
                  <a:gd name="T26" fmla="*/ 249 w 774"/>
                  <a:gd name="T27" fmla="*/ 203 h 406"/>
                  <a:gd name="T28" fmla="*/ 386 w 774"/>
                  <a:gd name="T29" fmla="*/ 347 h 406"/>
                  <a:gd name="T30" fmla="*/ 84 w 774"/>
                  <a:gd name="T31" fmla="*/ 215 h 406"/>
                  <a:gd name="T32" fmla="*/ 248 w 774"/>
                  <a:gd name="T33" fmla="*/ 331 h 406"/>
                  <a:gd name="T34" fmla="*/ 203 w 774"/>
                  <a:gd name="T35" fmla="*/ 216 h 406"/>
                  <a:gd name="T36" fmla="*/ 238 w 774"/>
                  <a:gd name="T37" fmla="*/ 97 h 406"/>
                  <a:gd name="T38" fmla="*/ 84 w 774"/>
                  <a:gd name="T39" fmla="*/ 215 h 406"/>
                  <a:gd name="T40" fmla="*/ 682 w 774"/>
                  <a:gd name="T41" fmla="*/ 216 h 406"/>
                  <a:gd name="T42" fmla="*/ 541 w 774"/>
                  <a:gd name="T43" fmla="*/ 106 h 406"/>
                  <a:gd name="T44" fmla="*/ 526 w 774"/>
                  <a:gd name="T45" fmla="*/ 330 h 406"/>
                  <a:gd name="T46" fmla="*/ 682 w 774"/>
                  <a:gd name="T47" fmla="*/ 21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4" h="406">
                    <a:moveTo>
                      <a:pt x="385" y="406"/>
                    </a:moveTo>
                    <a:cubicBezTo>
                      <a:pt x="276" y="403"/>
                      <a:pt x="178" y="367"/>
                      <a:pt x="93" y="299"/>
                    </a:cubicBezTo>
                    <a:cubicBezTo>
                      <a:pt x="65" y="276"/>
                      <a:pt x="38" y="251"/>
                      <a:pt x="10" y="227"/>
                    </a:cubicBezTo>
                    <a:cubicBezTo>
                      <a:pt x="0" y="218"/>
                      <a:pt x="0" y="211"/>
                      <a:pt x="8" y="202"/>
                    </a:cubicBezTo>
                    <a:cubicBezTo>
                      <a:pt x="75" y="130"/>
                      <a:pt x="151" y="69"/>
                      <a:pt x="245" y="36"/>
                    </a:cubicBezTo>
                    <a:cubicBezTo>
                      <a:pt x="346" y="0"/>
                      <a:pt x="445" y="6"/>
                      <a:pt x="544" y="46"/>
                    </a:cubicBezTo>
                    <a:cubicBezTo>
                      <a:pt x="628" y="80"/>
                      <a:pt x="700" y="133"/>
                      <a:pt x="763" y="200"/>
                    </a:cubicBezTo>
                    <a:cubicBezTo>
                      <a:pt x="773" y="210"/>
                      <a:pt x="774" y="217"/>
                      <a:pt x="764" y="226"/>
                    </a:cubicBezTo>
                    <a:cubicBezTo>
                      <a:pt x="712" y="275"/>
                      <a:pt x="658" y="323"/>
                      <a:pt x="593" y="356"/>
                    </a:cubicBezTo>
                    <a:cubicBezTo>
                      <a:pt x="527" y="389"/>
                      <a:pt x="457" y="404"/>
                      <a:pt x="385" y="406"/>
                    </a:cubicBezTo>
                    <a:close/>
                    <a:moveTo>
                      <a:pt x="386" y="347"/>
                    </a:moveTo>
                    <a:cubicBezTo>
                      <a:pt x="464" y="347"/>
                      <a:pt x="527" y="282"/>
                      <a:pt x="524" y="200"/>
                    </a:cubicBezTo>
                    <a:cubicBezTo>
                      <a:pt x="521" y="125"/>
                      <a:pt x="462" y="68"/>
                      <a:pt x="386" y="68"/>
                    </a:cubicBezTo>
                    <a:cubicBezTo>
                      <a:pt x="307" y="68"/>
                      <a:pt x="251" y="129"/>
                      <a:pt x="249" y="203"/>
                    </a:cubicBezTo>
                    <a:cubicBezTo>
                      <a:pt x="247" y="283"/>
                      <a:pt x="310" y="347"/>
                      <a:pt x="386" y="347"/>
                    </a:cubicBezTo>
                    <a:close/>
                    <a:moveTo>
                      <a:pt x="84" y="215"/>
                    </a:moveTo>
                    <a:cubicBezTo>
                      <a:pt x="133" y="263"/>
                      <a:pt x="182" y="308"/>
                      <a:pt x="248" y="331"/>
                    </a:cubicBezTo>
                    <a:cubicBezTo>
                      <a:pt x="220" y="297"/>
                      <a:pt x="204" y="259"/>
                      <a:pt x="203" y="216"/>
                    </a:cubicBezTo>
                    <a:cubicBezTo>
                      <a:pt x="201" y="173"/>
                      <a:pt x="213" y="133"/>
                      <a:pt x="238" y="97"/>
                    </a:cubicBezTo>
                    <a:cubicBezTo>
                      <a:pt x="176" y="122"/>
                      <a:pt x="129" y="166"/>
                      <a:pt x="84" y="215"/>
                    </a:cubicBezTo>
                    <a:close/>
                    <a:moveTo>
                      <a:pt x="682" y="216"/>
                    </a:moveTo>
                    <a:cubicBezTo>
                      <a:pt x="612" y="146"/>
                      <a:pt x="568" y="112"/>
                      <a:pt x="541" y="106"/>
                    </a:cubicBezTo>
                    <a:cubicBezTo>
                      <a:pt x="584" y="183"/>
                      <a:pt x="581" y="257"/>
                      <a:pt x="526" y="330"/>
                    </a:cubicBezTo>
                    <a:cubicBezTo>
                      <a:pt x="590" y="304"/>
                      <a:pt x="636" y="261"/>
                      <a:pt x="68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27" name="Freeform 9"/>
              <p:cNvSpPr>
                <a:spLocks/>
              </p:cNvSpPr>
              <p:nvPr/>
            </p:nvSpPr>
            <p:spPr bwMode="auto">
              <a:xfrm>
                <a:off x="3650" y="1965"/>
                <a:ext cx="383" cy="388"/>
              </a:xfrm>
              <a:custGeom>
                <a:avLst/>
                <a:gdLst>
                  <a:gd name="T0" fmla="*/ 69 w 190"/>
                  <a:gd name="T1" fmla="*/ 12 h 190"/>
                  <a:gd name="T2" fmla="*/ 169 w 190"/>
                  <a:gd name="T3" fmla="*/ 50 h 190"/>
                  <a:gd name="T4" fmla="*/ 156 w 190"/>
                  <a:gd name="T5" fmla="*/ 156 h 190"/>
                  <a:gd name="T6" fmla="*/ 50 w 190"/>
                  <a:gd name="T7" fmla="*/ 169 h 190"/>
                  <a:gd name="T8" fmla="*/ 12 w 190"/>
                  <a:gd name="T9" fmla="*/ 67 h 190"/>
                  <a:gd name="T10" fmla="*/ 60 w 190"/>
                  <a:gd name="T11" fmla="*/ 97 h 190"/>
                  <a:gd name="T12" fmla="*/ 89 w 190"/>
                  <a:gd name="T13" fmla="*/ 81 h 190"/>
                  <a:gd name="T14" fmla="*/ 69 w 190"/>
                  <a:gd name="T15" fmla="*/ 12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0">
                    <a:moveTo>
                      <a:pt x="69" y="12"/>
                    </a:moveTo>
                    <a:cubicBezTo>
                      <a:pt x="109" y="0"/>
                      <a:pt x="149" y="16"/>
                      <a:pt x="169" y="50"/>
                    </a:cubicBezTo>
                    <a:cubicBezTo>
                      <a:pt x="190" y="84"/>
                      <a:pt x="184" y="128"/>
                      <a:pt x="156" y="156"/>
                    </a:cubicBezTo>
                    <a:cubicBezTo>
                      <a:pt x="127" y="184"/>
                      <a:pt x="84" y="190"/>
                      <a:pt x="50" y="169"/>
                    </a:cubicBezTo>
                    <a:cubicBezTo>
                      <a:pt x="15" y="148"/>
                      <a:pt x="0" y="108"/>
                      <a:pt x="12" y="67"/>
                    </a:cubicBezTo>
                    <a:cubicBezTo>
                      <a:pt x="22" y="88"/>
                      <a:pt x="38" y="101"/>
                      <a:pt x="60" y="97"/>
                    </a:cubicBezTo>
                    <a:cubicBezTo>
                      <a:pt x="70" y="95"/>
                      <a:pt x="81" y="88"/>
                      <a:pt x="89" y="81"/>
                    </a:cubicBezTo>
                    <a:cubicBezTo>
                      <a:pt x="107" y="61"/>
                      <a:pt x="98" y="32"/>
                      <a:pt x="6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grpSp>
      </p:grpSp>
      <p:grpSp>
        <p:nvGrpSpPr>
          <p:cNvPr id="10" name="Group 9"/>
          <p:cNvGrpSpPr/>
          <p:nvPr/>
        </p:nvGrpSpPr>
        <p:grpSpPr>
          <a:xfrm>
            <a:off x="8105928" y="2971800"/>
            <a:ext cx="2599597" cy="2298801"/>
            <a:chOff x="8105928" y="2971800"/>
            <a:chExt cx="2599597" cy="2298801"/>
          </a:xfrm>
        </p:grpSpPr>
        <p:sp>
          <p:nvSpPr>
            <p:cNvPr id="9" name="Hexagon 8"/>
            <p:cNvSpPr/>
            <p:nvPr/>
          </p:nvSpPr>
          <p:spPr>
            <a:xfrm>
              <a:off x="8105928" y="2971800"/>
              <a:ext cx="2599597" cy="2298801"/>
            </a:xfrm>
            <a:prstGeom prst="hexagon">
              <a:avLst>
                <a:gd name="adj" fmla="val 28222"/>
                <a:gd name="vf" fmla="val 115470"/>
              </a:avLst>
            </a:prstGeom>
            <a:solidFill>
              <a:schemeClr val="accent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nvGrpSpPr>
            <p:cNvPr id="28" name="Group 27"/>
            <p:cNvGrpSpPr/>
            <p:nvPr/>
          </p:nvGrpSpPr>
          <p:grpSpPr>
            <a:xfrm>
              <a:off x="8889016" y="3648085"/>
              <a:ext cx="1033420" cy="946230"/>
              <a:chOff x="7446963" y="3735388"/>
              <a:chExt cx="639763" cy="585787"/>
            </a:xfrm>
          </p:grpSpPr>
          <p:sp>
            <p:nvSpPr>
              <p:cNvPr id="29" name="Freeform 13"/>
              <p:cNvSpPr>
                <a:spLocks noEditPoints="1"/>
              </p:cNvSpPr>
              <p:nvPr/>
            </p:nvSpPr>
            <p:spPr bwMode="auto">
              <a:xfrm>
                <a:off x="7446963" y="3759200"/>
                <a:ext cx="639763" cy="561975"/>
              </a:xfrm>
              <a:custGeom>
                <a:avLst/>
                <a:gdLst>
                  <a:gd name="T0" fmla="*/ 126 w 200"/>
                  <a:gd name="T1" fmla="*/ 10 h 174"/>
                  <a:gd name="T2" fmla="*/ 126 w 200"/>
                  <a:gd name="T3" fmla="*/ 61 h 174"/>
                  <a:gd name="T4" fmla="*/ 127 w 200"/>
                  <a:gd name="T5" fmla="*/ 66 h 174"/>
                  <a:gd name="T6" fmla="*/ 128 w 200"/>
                  <a:gd name="T7" fmla="*/ 67 h 174"/>
                  <a:gd name="T8" fmla="*/ 128 w 200"/>
                  <a:gd name="T9" fmla="*/ 67 h 174"/>
                  <a:gd name="T10" fmla="*/ 184 w 200"/>
                  <a:gd name="T11" fmla="*/ 158 h 174"/>
                  <a:gd name="T12" fmla="*/ 186 w 200"/>
                  <a:gd name="T13" fmla="*/ 163 h 174"/>
                  <a:gd name="T14" fmla="*/ 181 w 200"/>
                  <a:gd name="T15" fmla="*/ 164 h 174"/>
                  <a:gd name="T16" fmla="*/ 124 w 200"/>
                  <a:gd name="T17" fmla="*/ 164 h 174"/>
                  <a:gd name="T18" fmla="*/ 75 w 200"/>
                  <a:gd name="T19" fmla="*/ 164 h 174"/>
                  <a:gd name="T20" fmla="*/ 18 w 200"/>
                  <a:gd name="T21" fmla="*/ 164 h 174"/>
                  <a:gd name="T22" fmla="*/ 14 w 200"/>
                  <a:gd name="T23" fmla="*/ 163 h 174"/>
                  <a:gd name="T24" fmla="*/ 15 w 200"/>
                  <a:gd name="T25" fmla="*/ 158 h 174"/>
                  <a:gd name="T26" fmla="*/ 72 w 200"/>
                  <a:gd name="T27" fmla="*/ 67 h 174"/>
                  <a:gd name="T28" fmla="*/ 72 w 200"/>
                  <a:gd name="T29" fmla="*/ 67 h 174"/>
                  <a:gd name="T30" fmla="*/ 72 w 200"/>
                  <a:gd name="T31" fmla="*/ 66 h 174"/>
                  <a:gd name="T32" fmla="*/ 74 w 200"/>
                  <a:gd name="T33" fmla="*/ 61 h 174"/>
                  <a:gd name="T34" fmla="*/ 74 w 200"/>
                  <a:gd name="T35" fmla="*/ 10 h 174"/>
                  <a:gd name="T36" fmla="*/ 126 w 200"/>
                  <a:gd name="T37" fmla="*/ 10 h 174"/>
                  <a:gd name="T38" fmla="*/ 136 w 200"/>
                  <a:gd name="T39" fmla="*/ 0 h 174"/>
                  <a:gd name="T40" fmla="*/ 64 w 200"/>
                  <a:gd name="T41" fmla="*/ 0 h 174"/>
                  <a:gd name="T42" fmla="*/ 64 w 200"/>
                  <a:gd name="T43" fmla="*/ 61 h 174"/>
                  <a:gd name="T44" fmla="*/ 63 w 200"/>
                  <a:gd name="T45" fmla="*/ 61 h 174"/>
                  <a:gd name="T46" fmla="*/ 7 w 200"/>
                  <a:gd name="T47" fmla="*/ 153 h 174"/>
                  <a:gd name="T48" fmla="*/ 18 w 200"/>
                  <a:gd name="T49" fmla="*/ 174 h 174"/>
                  <a:gd name="T50" fmla="*/ 75 w 200"/>
                  <a:gd name="T51" fmla="*/ 174 h 174"/>
                  <a:gd name="T52" fmla="*/ 124 w 200"/>
                  <a:gd name="T53" fmla="*/ 174 h 174"/>
                  <a:gd name="T54" fmla="*/ 181 w 200"/>
                  <a:gd name="T55" fmla="*/ 174 h 174"/>
                  <a:gd name="T56" fmla="*/ 193 w 200"/>
                  <a:gd name="T57" fmla="*/ 153 h 174"/>
                  <a:gd name="T58" fmla="*/ 136 w 200"/>
                  <a:gd name="T59" fmla="*/ 61 h 174"/>
                  <a:gd name="T60" fmla="*/ 136 w 200"/>
                  <a:gd name="T61" fmla="*/ 61 h 174"/>
                  <a:gd name="T62" fmla="*/ 136 w 200"/>
                  <a:gd name="T63"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74">
                    <a:moveTo>
                      <a:pt x="126" y="10"/>
                    </a:moveTo>
                    <a:cubicBezTo>
                      <a:pt x="126" y="61"/>
                      <a:pt x="126" y="61"/>
                      <a:pt x="126" y="61"/>
                    </a:cubicBezTo>
                    <a:cubicBezTo>
                      <a:pt x="126" y="63"/>
                      <a:pt x="126" y="64"/>
                      <a:pt x="127" y="66"/>
                    </a:cubicBezTo>
                    <a:cubicBezTo>
                      <a:pt x="128" y="67"/>
                      <a:pt x="128" y="67"/>
                      <a:pt x="128" y="67"/>
                    </a:cubicBezTo>
                    <a:cubicBezTo>
                      <a:pt x="128" y="67"/>
                      <a:pt x="128" y="67"/>
                      <a:pt x="128" y="67"/>
                    </a:cubicBezTo>
                    <a:cubicBezTo>
                      <a:pt x="184" y="158"/>
                      <a:pt x="184" y="158"/>
                      <a:pt x="184" y="158"/>
                    </a:cubicBezTo>
                    <a:cubicBezTo>
                      <a:pt x="186" y="161"/>
                      <a:pt x="186" y="163"/>
                      <a:pt x="186" y="163"/>
                    </a:cubicBezTo>
                    <a:cubicBezTo>
                      <a:pt x="186" y="163"/>
                      <a:pt x="184" y="164"/>
                      <a:pt x="181" y="164"/>
                    </a:cubicBezTo>
                    <a:cubicBezTo>
                      <a:pt x="124" y="164"/>
                      <a:pt x="124" y="164"/>
                      <a:pt x="124" y="164"/>
                    </a:cubicBezTo>
                    <a:cubicBezTo>
                      <a:pt x="75" y="164"/>
                      <a:pt x="75" y="164"/>
                      <a:pt x="75" y="164"/>
                    </a:cubicBezTo>
                    <a:cubicBezTo>
                      <a:pt x="18" y="164"/>
                      <a:pt x="18" y="164"/>
                      <a:pt x="18" y="164"/>
                    </a:cubicBezTo>
                    <a:cubicBezTo>
                      <a:pt x="15" y="164"/>
                      <a:pt x="14" y="163"/>
                      <a:pt x="14" y="163"/>
                    </a:cubicBezTo>
                    <a:cubicBezTo>
                      <a:pt x="13" y="163"/>
                      <a:pt x="13" y="161"/>
                      <a:pt x="15" y="158"/>
                    </a:cubicBezTo>
                    <a:cubicBezTo>
                      <a:pt x="72" y="67"/>
                      <a:pt x="72" y="67"/>
                      <a:pt x="72" y="67"/>
                    </a:cubicBezTo>
                    <a:cubicBezTo>
                      <a:pt x="72" y="67"/>
                      <a:pt x="72" y="67"/>
                      <a:pt x="72" y="67"/>
                    </a:cubicBezTo>
                    <a:cubicBezTo>
                      <a:pt x="72" y="66"/>
                      <a:pt x="72" y="66"/>
                      <a:pt x="72" y="66"/>
                    </a:cubicBezTo>
                    <a:cubicBezTo>
                      <a:pt x="73" y="64"/>
                      <a:pt x="74" y="63"/>
                      <a:pt x="74" y="61"/>
                    </a:cubicBezTo>
                    <a:cubicBezTo>
                      <a:pt x="74" y="10"/>
                      <a:pt x="74" y="10"/>
                      <a:pt x="74" y="10"/>
                    </a:cubicBezTo>
                    <a:cubicBezTo>
                      <a:pt x="126" y="10"/>
                      <a:pt x="126" y="10"/>
                      <a:pt x="126" y="10"/>
                    </a:cubicBezTo>
                    <a:moveTo>
                      <a:pt x="136" y="0"/>
                    </a:moveTo>
                    <a:cubicBezTo>
                      <a:pt x="64" y="0"/>
                      <a:pt x="64" y="0"/>
                      <a:pt x="64" y="0"/>
                    </a:cubicBezTo>
                    <a:cubicBezTo>
                      <a:pt x="64" y="61"/>
                      <a:pt x="64" y="61"/>
                      <a:pt x="64" y="61"/>
                    </a:cubicBezTo>
                    <a:cubicBezTo>
                      <a:pt x="64" y="61"/>
                      <a:pt x="64" y="61"/>
                      <a:pt x="63" y="61"/>
                    </a:cubicBezTo>
                    <a:cubicBezTo>
                      <a:pt x="7" y="153"/>
                      <a:pt x="7" y="153"/>
                      <a:pt x="7" y="153"/>
                    </a:cubicBezTo>
                    <a:cubicBezTo>
                      <a:pt x="0" y="165"/>
                      <a:pt x="5" y="174"/>
                      <a:pt x="18" y="174"/>
                    </a:cubicBezTo>
                    <a:cubicBezTo>
                      <a:pt x="75" y="174"/>
                      <a:pt x="75" y="174"/>
                      <a:pt x="75" y="174"/>
                    </a:cubicBezTo>
                    <a:cubicBezTo>
                      <a:pt x="89" y="174"/>
                      <a:pt x="111" y="174"/>
                      <a:pt x="124" y="174"/>
                    </a:cubicBezTo>
                    <a:cubicBezTo>
                      <a:pt x="181" y="174"/>
                      <a:pt x="181" y="174"/>
                      <a:pt x="181" y="174"/>
                    </a:cubicBezTo>
                    <a:cubicBezTo>
                      <a:pt x="194" y="174"/>
                      <a:pt x="200" y="165"/>
                      <a:pt x="193" y="153"/>
                    </a:cubicBezTo>
                    <a:cubicBezTo>
                      <a:pt x="136" y="61"/>
                      <a:pt x="136" y="61"/>
                      <a:pt x="136" y="61"/>
                    </a:cubicBezTo>
                    <a:cubicBezTo>
                      <a:pt x="136" y="61"/>
                      <a:pt x="136" y="61"/>
                      <a:pt x="136" y="61"/>
                    </a:cubicBezTo>
                    <a:cubicBezTo>
                      <a:pt x="136" y="0"/>
                      <a:pt x="136" y="0"/>
                      <a:pt x="1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0" name="Freeform 14"/>
              <p:cNvSpPr>
                <a:spLocks/>
              </p:cNvSpPr>
              <p:nvPr/>
            </p:nvSpPr>
            <p:spPr bwMode="auto">
              <a:xfrm>
                <a:off x="7626350" y="3735388"/>
                <a:ext cx="277813" cy="65088"/>
              </a:xfrm>
              <a:custGeom>
                <a:avLst/>
                <a:gdLst>
                  <a:gd name="T0" fmla="*/ 87 w 87"/>
                  <a:gd name="T1" fmla="*/ 15 h 20"/>
                  <a:gd name="T2" fmla="*/ 82 w 87"/>
                  <a:gd name="T3" fmla="*/ 20 h 20"/>
                  <a:gd name="T4" fmla="*/ 5 w 87"/>
                  <a:gd name="T5" fmla="*/ 20 h 20"/>
                  <a:gd name="T6" fmla="*/ 0 w 87"/>
                  <a:gd name="T7" fmla="*/ 15 h 20"/>
                  <a:gd name="T8" fmla="*/ 0 w 87"/>
                  <a:gd name="T9" fmla="*/ 5 h 20"/>
                  <a:gd name="T10" fmla="*/ 5 w 87"/>
                  <a:gd name="T11" fmla="*/ 0 h 20"/>
                  <a:gd name="T12" fmla="*/ 82 w 87"/>
                  <a:gd name="T13" fmla="*/ 0 h 20"/>
                  <a:gd name="T14" fmla="*/ 87 w 87"/>
                  <a:gd name="T15" fmla="*/ 5 h 20"/>
                  <a:gd name="T16" fmla="*/ 87 w 87"/>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0">
                    <a:moveTo>
                      <a:pt x="87" y="15"/>
                    </a:moveTo>
                    <a:cubicBezTo>
                      <a:pt x="87" y="18"/>
                      <a:pt x="85" y="20"/>
                      <a:pt x="82" y="20"/>
                    </a:cubicBezTo>
                    <a:cubicBezTo>
                      <a:pt x="5" y="20"/>
                      <a:pt x="5" y="20"/>
                      <a:pt x="5" y="20"/>
                    </a:cubicBezTo>
                    <a:cubicBezTo>
                      <a:pt x="2" y="20"/>
                      <a:pt x="0" y="18"/>
                      <a:pt x="0" y="15"/>
                    </a:cubicBezTo>
                    <a:cubicBezTo>
                      <a:pt x="0" y="5"/>
                      <a:pt x="0" y="5"/>
                      <a:pt x="0" y="5"/>
                    </a:cubicBezTo>
                    <a:cubicBezTo>
                      <a:pt x="0" y="2"/>
                      <a:pt x="2" y="0"/>
                      <a:pt x="5" y="0"/>
                    </a:cubicBezTo>
                    <a:cubicBezTo>
                      <a:pt x="82" y="0"/>
                      <a:pt x="82" y="0"/>
                      <a:pt x="82" y="0"/>
                    </a:cubicBezTo>
                    <a:cubicBezTo>
                      <a:pt x="85" y="0"/>
                      <a:pt x="87" y="2"/>
                      <a:pt x="87" y="5"/>
                    </a:cubicBezTo>
                    <a:lnTo>
                      <a:pt x="87"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1" name="Freeform 15"/>
              <p:cNvSpPr>
                <a:spLocks noEditPoints="1"/>
              </p:cNvSpPr>
              <p:nvPr/>
            </p:nvSpPr>
            <p:spPr bwMode="auto">
              <a:xfrm>
                <a:off x="7518400" y="4111625"/>
                <a:ext cx="493713" cy="157163"/>
              </a:xfrm>
              <a:custGeom>
                <a:avLst/>
                <a:gdLst>
                  <a:gd name="T0" fmla="*/ 132 w 155"/>
                  <a:gd name="T1" fmla="*/ 12 h 49"/>
                  <a:gd name="T2" fmla="*/ 83 w 155"/>
                  <a:gd name="T3" fmla="*/ 9 h 49"/>
                  <a:gd name="T4" fmla="*/ 28 w 155"/>
                  <a:gd name="T5" fmla="*/ 4 h 49"/>
                  <a:gd name="T6" fmla="*/ 0 w 155"/>
                  <a:gd name="T7" fmla="*/ 49 h 49"/>
                  <a:gd name="T8" fmla="*/ 155 w 155"/>
                  <a:gd name="T9" fmla="*/ 49 h 49"/>
                  <a:gd name="T10" fmla="*/ 132 w 155"/>
                  <a:gd name="T11" fmla="*/ 12 h 49"/>
                  <a:gd name="T12" fmla="*/ 25 w 155"/>
                  <a:gd name="T13" fmla="*/ 42 h 49"/>
                  <a:gd name="T14" fmla="*/ 23 w 155"/>
                  <a:gd name="T15" fmla="*/ 40 h 49"/>
                  <a:gd name="T16" fmla="*/ 25 w 155"/>
                  <a:gd name="T17" fmla="*/ 39 h 49"/>
                  <a:gd name="T18" fmla="*/ 26 w 155"/>
                  <a:gd name="T19" fmla="*/ 40 h 49"/>
                  <a:gd name="T20" fmla="*/ 25 w 155"/>
                  <a:gd name="T21" fmla="*/ 42 h 49"/>
                  <a:gd name="T22" fmla="*/ 38 w 155"/>
                  <a:gd name="T23" fmla="*/ 23 h 49"/>
                  <a:gd name="T24" fmla="*/ 32 w 155"/>
                  <a:gd name="T25" fmla="*/ 17 h 49"/>
                  <a:gd name="T26" fmla="*/ 38 w 155"/>
                  <a:gd name="T27" fmla="*/ 10 h 49"/>
                  <a:gd name="T28" fmla="*/ 45 w 155"/>
                  <a:gd name="T29" fmla="*/ 17 h 49"/>
                  <a:gd name="T30" fmla="*/ 38 w 155"/>
                  <a:gd name="T31" fmla="*/ 23 h 49"/>
                  <a:gd name="T32" fmla="*/ 55 w 155"/>
                  <a:gd name="T33" fmla="*/ 30 h 49"/>
                  <a:gd name="T34" fmla="*/ 52 w 155"/>
                  <a:gd name="T35" fmla="*/ 27 h 49"/>
                  <a:gd name="T36" fmla="*/ 55 w 155"/>
                  <a:gd name="T37" fmla="*/ 23 h 49"/>
                  <a:gd name="T38" fmla="*/ 59 w 155"/>
                  <a:gd name="T39" fmla="*/ 27 h 49"/>
                  <a:gd name="T40" fmla="*/ 55 w 155"/>
                  <a:gd name="T41" fmla="*/ 30 h 49"/>
                  <a:gd name="T42" fmla="*/ 73 w 155"/>
                  <a:gd name="T43" fmla="*/ 19 h 49"/>
                  <a:gd name="T44" fmla="*/ 71 w 155"/>
                  <a:gd name="T45" fmla="*/ 18 h 49"/>
                  <a:gd name="T46" fmla="*/ 73 w 155"/>
                  <a:gd name="T47" fmla="*/ 16 h 49"/>
                  <a:gd name="T48" fmla="*/ 75 w 155"/>
                  <a:gd name="T49" fmla="*/ 18 h 49"/>
                  <a:gd name="T50" fmla="*/ 73 w 155"/>
                  <a:gd name="T51" fmla="*/ 19 h 49"/>
                  <a:gd name="T52" fmla="*/ 79 w 155"/>
                  <a:gd name="T53" fmla="*/ 44 h 49"/>
                  <a:gd name="T54" fmla="*/ 75 w 155"/>
                  <a:gd name="T55" fmla="*/ 40 h 49"/>
                  <a:gd name="T56" fmla="*/ 79 w 155"/>
                  <a:gd name="T57" fmla="*/ 35 h 49"/>
                  <a:gd name="T58" fmla="*/ 83 w 155"/>
                  <a:gd name="T59" fmla="*/ 40 h 49"/>
                  <a:gd name="T60" fmla="*/ 79 w 155"/>
                  <a:gd name="T61" fmla="*/ 44 h 49"/>
                  <a:gd name="T62" fmla="*/ 99 w 155"/>
                  <a:gd name="T63" fmla="*/ 34 h 49"/>
                  <a:gd name="T64" fmla="*/ 92 w 155"/>
                  <a:gd name="T65" fmla="*/ 28 h 49"/>
                  <a:gd name="T66" fmla="*/ 99 w 155"/>
                  <a:gd name="T67" fmla="*/ 22 h 49"/>
                  <a:gd name="T68" fmla="*/ 105 w 155"/>
                  <a:gd name="T69" fmla="*/ 28 h 49"/>
                  <a:gd name="T70" fmla="*/ 99 w 155"/>
                  <a:gd name="T71" fmla="*/ 34 h 49"/>
                  <a:gd name="T72" fmla="*/ 126 w 155"/>
                  <a:gd name="T73" fmla="*/ 42 h 49"/>
                  <a:gd name="T74" fmla="*/ 122 w 155"/>
                  <a:gd name="T75" fmla="*/ 38 h 49"/>
                  <a:gd name="T76" fmla="*/ 126 w 155"/>
                  <a:gd name="T77" fmla="*/ 34 h 49"/>
                  <a:gd name="T78" fmla="*/ 129 w 155"/>
                  <a:gd name="T79" fmla="*/ 38 h 49"/>
                  <a:gd name="T80" fmla="*/ 126 w 155"/>
                  <a:gd name="T81" fmla="*/ 4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49">
                    <a:moveTo>
                      <a:pt x="132" y="12"/>
                    </a:moveTo>
                    <a:cubicBezTo>
                      <a:pt x="113" y="17"/>
                      <a:pt x="94" y="16"/>
                      <a:pt x="83" y="9"/>
                    </a:cubicBezTo>
                    <a:cubicBezTo>
                      <a:pt x="70" y="0"/>
                      <a:pt x="45" y="2"/>
                      <a:pt x="28" y="4"/>
                    </a:cubicBezTo>
                    <a:cubicBezTo>
                      <a:pt x="0" y="49"/>
                      <a:pt x="0" y="49"/>
                      <a:pt x="0" y="49"/>
                    </a:cubicBezTo>
                    <a:cubicBezTo>
                      <a:pt x="155" y="49"/>
                      <a:pt x="155" y="49"/>
                      <a:pt x="155" y="49"/>
                    </a:cubicBezTo>
                    <a:lnTo>
                      <a:pt x="132" y="12"/>
                    </a:lnTo>
                    <a:close/>
                    <a:moveTo>
                      <a:pt x="25" y="42"/>
                    </a:moveTo>
                    <a:cubicBezTo>
                      <a:pt x="24" y="42"/>
                      <a:pt x="23" y="41"/>
                      <a:pt x="23" y="40"/>
                    </a:cubicBezTo>
                    <a:cubicBezTo>
                      <a:pt x="23" y="39"/>
                      <a:pt x="24" y="39"/>
                      <a:pt x="25" y="39"/>
                    </a:cubicBezTo>
                    <a:cubicBezTo>
                      <a:pt x="26" y="39"/>
                      <a:pt x="26" y="39"/>
                      <a:pt x="26" y="40"/>
                    </a:cubicBezTo>
                    <a:cubicBezTo>
                      <a:pt x="26" y="41"/>
                      <a:pt x="26" y="42"/>
                      <a:pt x="25" y="42"/>
                    </a:cubicBezTo>
                    <a:close/>
                    <a:moveTo>
                      <a:pt x="38" y="23"/>
                    </a:moveTo>
                    <a:cubicBezTo>
                      <a:pt x="35" y="23"/>
                      <a:pt x="32" y="20"/>
                      <a:pt x="32" y="17"/>
                    </a:cubicBezTo>
                    <a:cubicBezTo>
                      <a:pt x="32" y="13"/>
                      <a:pt x="35" y="10"/>
                      <a:pt x="38" y="10"/>
                    </a:cubicBezTo>
                    <a:cubicBezTo>
                      <a:pt x="42" y="10"/>
                      <a:pt x="45" y="13"/>
                      <a:pt x="45" y="17"/>
                    </a:cubicBezTo>
                    <a:cubicBezTo>
                      <a:pt x="45" y="20"/>
                      <a:pt x="42" y="23"/>
                      <a:pt x="38" y="23"/>
                    </a:cubicBezTo>
                    <a:close/>
                    <a:moveTo>
                      <a:pt x="55" y="30"/>
                    </a:moveTo>
                    <a:cubicBezTo>
                      <a:pt x="53" y="30"/>
                      <a:pt x="52" y="29"/>
                      <a:pt x="52" y="27"/>
                    </a:cubicBezTo>
                    <a:cubicBezTo>
                      <a:pt x="52" y="25"/>
                      <a:pt x="53" y="23"/>
                      <a:pt x="55" y="23"/>
                    </a:cubicBezTo>
                    <a:cubicBezTo>
                      <a:pt x="57" y="23"/>
                      <a:pt x="59" y="25"/>
                      <a:pt x="59" y="27"/>
                    </a:cubicBezTo>
                    <a:cubicBezTo>
                      <a:pt x="59" y="29"/>
                      <a:pt x="57" y="30"/>
                      <a:pt x="55" y="30"/>
                    </a:cubicBezTo>
                    <a:close/>
                    <a:moveTo>
                      <a:pt x="73" y="19"/>
                    </a:moveTo>
                    <a:cubicBezTo>
                      <a:pt x="72" y="19"/>
                      <a:pt x="71" y="19"/>
                      <a:pt x="71" y="18"/>
                    </a:cubicBezTo>
                    <a:cubicBezTo>
                      <a:pt x="71" y="17"/>
                      <a:pt x="72" y="16"/>
                      <a:pt x="73" y="16"/>
                    </a:cubicBezTo>
                    <a:cubicBezTo>
                      <a:pt x="74" y="16"/>
                      <a:pt x="75" y="17"/>
                      <a:pt x="75" y="18"/>
                    </a:cubicBezTo>
                    <a:cubicBezTo>
                      <a:pt x="75" y="19"/>
                      <a:pt x="74" y="19"/>
                      <a:pt x="73" y="19"/>
                    </a:cubicBezTo>
                    <a:close/>
                    <a:moveTo>
                      <a:pt x="79" y="44"/>
                    </a:moveTo>
                    <a:cubicBezTo>
                      <a:pt x="77" y="44"/>
                      <a:pt x="75" y="42"/>
                      <a:pt x="75" y="40"/>
                    </a:cubicBezTo>
                    <a:cubicBezTo>
                      <a:pt x="75" y="37"/>
                      <a:pt x="77" y="35"/>
                      <a:pt x="79" y="35"/>
                    </a:cubicBezTo>
                    <a:cubicBezTo>
                      <a:pt x="82" y="35"/>
                      <a:pt x="83" y="37"/>
                      <a:pt x="83" y="40"/>
                    </a:cubicBezTo>
                    <a:cubicBezTo>
                      <a:pt x="83" y="42"/>
                      <a:pt x="82" y="44"/>
                      <a:pt x="79" y="44"/>
                    </a:cubicBezTo>
                    <a:close/>
                    <a:moveTo>
                      <a:pt x="99" y="34"/>
                    </a:moveTo>
                    <a:cubicBezTo>
                      <a:pt x="95" y="34"/>
                      <a:pt x="92" y="31"/>
                      <a:pt x="92" y="28"/>
                    </a:cubicBezTo>
                    <a:cubicBezTo>
                      <a:pt x="92" y="24"/>
                      <a:pt x="95" y="22"/>
                      <a:pt x="99" y="22"/>
                    </a:cubicBezTo>
                    <a:cubicBezTo>
                      <a:pt x="102" y="22"/>
                      <a:pt x="105" y="24"/>
                      <a:pt x="105" y="28"/>
                    </a:cubicBezTo>
                    <a:cubicBezTo>
                      <a:pt x="105" y="31"/>
                      <a:pt x="102" y="34"/>
                      <a:pt x="99" y="34"/>
                    </a:cubicBezTo>
                    <a:close/>
                    <a:moveTo>
                      <a:pt x="126" y="42"/>
                    </a:moveTo>
                    <a:cubicBezTo>
                      <a:pt x="123" y="42"/>
                      <a:pt x="122" y="40"/>
                      <a:pt x="122" y="38"/>
                    </a:cubicBezTo>
                    <a:cubicBezTo>
                      <a:pt x="122" y="36"/>
                      <a:pt x="123" y="34"/>
                      <a:pt x="126" y="34"/>
                    </a:cubicBezTo>
                    <a:cubicBezTo>
                      <a:pt x="128" y="34"/>
                      <a:pt x="129" y="36"/>
                      <a:pt x="129" y="38"/>
                    </a:cubicBezTo>
                    <a:cubicBezTo>
                      <a:pt x="129" y="40"/>
                      <a:pt x="128" y="42"/>
                      <a:pt x="126"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grpSp>
        <p:nvGrpSpPr>
          <p:cNvPr id="33" name="Group 32">
            <a:extLst>
              <a:ext uri="{FF2B5EF4-FFF2-40B4-BE49-F238E27FC236}">
                <a16:creationId xmlns:a16="http://schemas.microsoft.com/office/drawing/2014/main" id="{33D41BD3-6A5A-4865-AE22-A16C88CD6793}"/>
              </a:ext>
            </a:extLst>
          </p:cNvPr>
          <p:cNvGrpSpPr/>
          <p:nvPr/>
        </p:nvGrpSpPr>
        <p:grpSpPr>
          <a:xfrm>
            <a:off x="-1" y="6714000"/>
            <a:ext cx="12191999" cy="144000"/>
            <a:chOff x="4115999" y="1098000"/>
            <a:chExt cx="3960001" cy="54000"/>
          </a:xfrm>
        </p:grpSpPr>
        <p:sp>
          <p:nvSpPr>
            <p:cNvPr id="34" name="Rectangle 33">
              <a:extLst>
                <a:ext uri="{FF2B5EF4-FFF2-40B4-BE49-F238E27FC236}">
                  <a16:creationId xmlns:a16="http://schemas.microsoft.com/office/drawing/2014/main" id="{D0F075E8-8992-440E-8A03-5AC1C3AB3FC7}"/>
                </a:ext>
              </a:extLst>
            </p:cNvPr>
            <p:cNvSpPr/>
            <p:nvPr/>
          </p:nvSpPr>
          <p:spPr>
            <a:xfrm>
              <a:off x="4116000" y="1098000"/>
              <a:ext cx="3960000" cy="5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5" name="Rectangle 34">
              <a:extLst>
                <a:ext uri="{FF2B5EF4-FFF2-40B4-BE49-F238E27FC236}">
                  <a16:creationId xmlns:a16="http://schemas.microsoft.com/office/drawing/2014/main" id="{F6A26122-2AC5-4E6A-A3FC-A5E0C019ECDD}"/>
                </a:ext>
              </a:extLst>
            </p:cNvPr>
            <p:cNvSpPr/>
            <p:nvPr/>
          </p:nvSpPr>
          <p:spPr>
            <a:xfrm>
              <a:off x="4115999" y="1098000"/>
              <a:ext cx="198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3601375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3000"/>
                            </p:stCondLst>
                            <p:childTnLst>
                              <p:par>
                                <p:cTn id="25" presetID="15"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fltVal val="0"/>
                                          </p:val>
                                        </p:tav>
                                        <p:tav tm="100000">
                                          <p:val>
                                            <p:strVal val="#ppt_w"/>
                                          </p:val>
                                        </p:tav>
                                      </p:tavLst>
                                    </p:anim>
                                    <p:anim calcmode="lin" valueType="num">
                                      <p:cBhvr>
                                        <p:cTn id="28" dur="1000" fill="hold"/>
                                        <p:tgtEl>
                                          <p:spTgt spid="2"/>
                                        </p:tgtEl>
                                        <p:attrNameLst>
                                          <p:attrName>ppt_h</p:attrName>
                                        </p:attrNameLst>
                                      </p:cBhvr>
                                      <p:tavLst>
                                        <p:tav tm="0">
                                          <p:val>
                                            <p:fltVal val="0"/>
                                          </p:val>
                                        </p:tav>
                                        <p:tav tm="100000">
                                          <p:val>
                                            <p:strVal val="#ppt_h"/>
                                          </p:val>
                                        </p:tav>
                                      </p:tavLst>
                                    </p:anim>
                                    <p:anim calcmode="lin" valueType="num">
                                      <p:cBhvr>
                                        <p:cTn id="2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31" fill="hold">
                            <p:stCondLst>
                              <p:cond delay="4000"/>
                            </p:stCondLst>
                            <p:childTnLst>
                              <p:par>
                                <p:cTn id="32" presetID="14" presetClass="entr" presetSubtype="1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childTnLst>
                          </p:cTn>
                        </p:par>
                        <p:par>
                          <p:cTn id="35" fill="hold">
                            <p:stCondLst>
                              <p:cond delay="4500"/>
                            </p:stCondLst>
                            <p:childTnLst>
                              <p:par>
                                <p:cTn id="36" presetID="15"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1250" fill="hold"/>
                                        <p:tgtEl>
                                          <p:spTgt spid="7"/>
                                        </p:tgtEl>
                                        <p:attrNameLst>
                                          <p:attrName>ppt_w</p:attrName>
                                        </p:attrNameLst>
                                      </p:cBhvr>
                                      <p:tavLst>
                                        <p:tav tm="0">
                                          <p:val>
                                            <p:fltVal val="0"/>
                                          </p:val>
                                        </p:tav>
                                        <p:tav tm="100000">
                                          <p:val>
                                            <p:strVal val="#ppt_w"/>
                                          </p:val>
                                        </p:tav>
                                      </p:tavLst>
                                    </p:anim>
                                    <p:anim calcmode="lin" valueType="num">
                                      <p:cBhvr>
                                        <p:cTn id="39" dur="1250" fill="hold"/>
                                        <p:tgtEl>
                                          <p:spTgt spid="7"/>
                                        </p:tgtEl>
                                        <p:attrNameLst>
                                          <p:attrName>ppt_h</p:attrName>
                                        </p:attrNameLst>
                                      </p:cBhvr>
                                      <p:tavLst>
                                        <p:tav tm="0">
                                          <p:val>
                                            <p:fltVal val="0"/>
                                          </p:val>
                                        </p:tav>
                                        <p:tav tm="100000">
                                          <p:val>
                                            <p:strVal val="#ppt_h"/>
                                          </p:val>
                                        </p:tav>
                                      </p:tavLst>
                                    </p:anim>
                                    <p:anim calcmode="lin" valueType="num">
                                      <p:cBhvr>
                                        <p:cTn id="40" dur="1250" fill="hold"/>
                                        <p:tgtEl>
                                          <p:spTgt spid="7"/>
                                        </p:tgtEl>
                                        <p:attrNameLst>
                                          <p:attrName>ppt_x</p:attrName>
                                        </p:attrNameLst>
                                      </p:cBhvr>
                                      <p:tavLst>
                                        <p:tav tm="0" fmla="#ppt_x+(cos(-2*pi*(1-$))*-#ppt_x-sin(-2*pi*(1-$))*(1-#ppt_y))*(1-$)">
                                          <p:val>
                                            <p:fltVal val="0"/>
                                          </p:val>
                                        </p:tav>
                                        <p:tav tm="100000">
                                          <p:val>
                                            <p:fltVal val="1"/>
                                          </p:val>
                                        </p:tav>
                                      </p:tavLst>
                                    </p:anim>
                                    <p:anim calcmode="lin" valueType="num">
                                      <p:cBhvr>
                                        <p:cTn id="41" dur="125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42" fill="hold">
                            <p:stCondLst>
                              <p:cond delay="5750"/>
                            </p:stCondLst>
                            <p:childTnLst>
                              <p:par>
                                <p:cTn id="43" presetID="14" presetClass="entr" presetSubtype="1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randombar(horizontal)">
                                      <p:cBhvr>
                                        <p:cTn id="45" dur="500"/>
                                        <p:tgtEl>
                                          <p:spTgt spid="17"/>
                                        </p:tgtEl>
                                      </p:cBhvr>
                                    </p:animEffect>
                                  </p:childTnLst>
                                </p:cTn>
                              </p:par>
                            </p:childTnLst>
                          </p:cTn>
                        </p:par>
                        <p:par>
                          <p:cTn id="46" fill="hold">
                            <p:stCondLst>
                              <p:cond delay="6250"/>
                            </p:stCondLst>
                            <p:childTnLst>
                              <p:par>
                                <p:cTn id="47" presetID="15" presetClass="entr" presetSubtype="0"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500" fill="hold"/>
                                        <p:tgtEl>
                                          <p:spTgt spid="10"/>
                                        </p:tgtEl>
                                        <p:attrNameLst>
                                          <p:attrName>ppt_w</p:attrName>
                                        </p:attrNameLst>
                                      </p:cBhvr>
                                      <p:tavLst>
                                        <p:tav tm="0">
                                          <p:val>
                                            <p:fltVal val="0"/>
                                          </p:val>
                                        </p:tav>
                                        <p:tav tm="100000">
                                          <p:val>
                                            <p:strVal val="#ppt_w"/>
                                          </p:val>
                                        </p:tav>
                                      </p:tavLst>
                                    </p:anim>
                                    <p:anim calcmode="lin" valueType="num">
                                      <p:cBhvr>
                                        <p:cTn id="50" dur="1500" fill="hold"/>
                                        <p:tgtEl>
                                          <p:spTgt spid="10"/>
                                        </p:tgtEl>
                                        <p:attrNameLst>
                                          <p:attrName>ppt_h</p:attrName>
                                        </p:attrNameLst>
                                      </p:cBhvr>
                                      <p:tavLst>
                                        <p:tav tm="0">
                                          <p:val>
                                            <p:fltVal val="0"/>
                                          </p:val>
                                        </p:tav>
                                        <p:tav tm="100000">
                                          <p:val>
                                            <p:strVal val="#ppt_h"/>
                                          </p:val>
                                        </p:tav>
                                      </p:tavLst>
                                    </p:anim>
                                    <p:anim calcmode="lin" valueType="num">
                                      <p:cBhvr>
                                        <p:cTn id="51" dur="1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52" dur="1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7750"/>
                            </p:stCondLst>
                            <p:childTnLst>
                              <p:par>
                                <p:cTn id="54" presetID="14" presetClass="entr" presetSubtype="1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randombar(horizontal)">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P spid="3" grpId="0"/>
      <p:bldP spid="4" grpId="0"/>
      <p:bldP spid="15"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computer&#10;&#10;Description generated with high confidence">
            <a:extLst>
              <a:ext uri="{FF2B5EF4-FFF2-40B4-BE49-F238E27FC236}">
                <a16:creationId xmlns:a16="http://schemas.microsoft.com/office/drawing/2014/main" id="{E98B0F1C-6CAC-4751-88DD-B161B95702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993" y="0"/>
            <a:ext cx="6096000" cy="6858000"/>
          </a:xfrm>
          <a:prstGeom prst="rect">
            <a:avLst/>
          </a:prstGeom>
        </p:spPr>
      </p:pic>
      <p:sp>
        <p:nvSpPr>
          <p:cNvPr id="8" name="Rectangle 7"/>
          <p:cNvSpPr/>
          <p:nvPr/>
        </p:nvSpPr>
        <p:spPr>
          <a:xfrm>
            <a:off x="6095998" y="0"/>
            <a:ext cx="609600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7" name="TextBox 6"/>
          <p:cNvSpPr txBox="1"/>
          <p:nvPr/>
        </p:nvSpPr>
        <p:spPr>
          <a:xfrm>
            <a:off x="0" y="2093655"/>
            <a:ext cx="6095998" cy="1107996"/>
          </a:xfrm>
          <a:prstGeom prst="rect">
            <a:avLst/>
          </a:prstGeom>
          <a:noFill/>
        </p:spPr>
        <p:txBody>
          <a:bodyPr wrap="square" rtlCol="0">
            <a:spAutoFit/>
          </a:bodyPr>
          <a:lstStyle/>
          <a:p>
            <a:pPr algn="ctr"/>
            <a:r>
              <a:rPr lang="en-US" sz="6600" dirty="0">
                <a:solidFill>
                  <a:schemeClr val="accent5"/>
                </a:solidFill>
                <a:latin typeface="Calibri Light" panose="020F0302020204030204" pitchFamily="34" charset="0"/>
                <a:cs typeface="Calibri Light" panose="020F0302020204030204" pitchFamily="34" charset="0"/>
              </a:rPr>
              <a:t>Overview</a:t>
            </a:r>
          </a:p>
        </p:txBody>
      </p:sp>
      <p:sp>
        <p:nvSpPr>
          <p:cNvPr id="9" name="Rectangle 8"/>
          <p:cNvSpPr/>
          <p:nvPr/>
        </p:nvSpPr>
        <p:spPr>
          <a:xfrm>
            <a:off x="797377" y="3312855"/>
            <a:ext cx="4501244" cy="2554545"/>
          </a:xfrm>
          <a:prstGeom prst="rect">
            <a:avLst/>
          </a:prstGeom>
        </p:spPr>
        <p:txBody>
          <a:bodyPr wrap="square">
            <a:spAutoFit/>
          </a:bodyPr>
          <a:lstStyle/>
          <a:p>
            <a:pPr algn="ctr"/>
            <a:r>
              <a:rPr lang="en-US" sz="1600" dirty="0">
                <a:solidFill>
                  <a:schemeClr val="tx2">
                    <a:lumMod val="75000"/>
                  </a:schemeClr>
                </a:solidFill>
                <a:latin typeface="Calibri Light" panose="020F0302020204030204" pitchFamily="34" charset="0"/>
                <a:cs typeface="Calibri Light" panose="020F0302020204030204" pitchFamily="34" charset="0"/>
              </a:rPr>
              <a:t>Vestibulum ante ipsum primis in faucibus orci luctus et ultrices posuere cubilia Curae; Proin eget eleifend urna, eu fringilla metus. Sed dignissim felis vel mi posuere, vel pulvinar quam tincidunt. Praesent augue sem, condimentum id turpis non, placerat posuere elit. Donec hendrerit volutpat arcu, non bibendum risus fermentum vel. Suspendisse blandit libero nec fringilla aliquam. Phasellus hendrerit consequat magna, eget cursus nisi. Proin scelerisque volutpat nulla, at facilisis turpis feugiat nec. </a:t>
            </a:r>
          </a:p>
        </p:txBody>
      </p:sp>
      <p:grpSp>
        <p:nvGrpSpPr>
          <p:cNvPr id="35" name="Group 34"/>
          <p:cNvGrpSpPr/>
          <p:nvPr/>
        </p:nvGrpSpPr>
        <p:grpSpPr>
          <a:xfrm>
            <a:off x="2332680" y="931866"/>
            <a:ext cx="1430638" cy="1137174"/>
            <a:chOff x="2774951" y="298451"/>
            <a:chExt cx="619125" cy="492125"/>
          </a:xfrm>
          <a:solidFill>
            <a:schemeClr val="accent5"/>
          </a:solidFill>
        </p:grpSpPr>
        <p:sp>
          <p:nvSpPr>
            <p:cNvPr id="14" name="Freeform 6"/>
            <p:cNvSpPr>
              <a:spLocks noEditPoints="1"/>
            </p:cNvSpPr>
            <p:nvPr/>
          </p:nvSpPr>
          <p:spPr bwMode="auto">
            <a:xfrm>
              <a:off x="2774951" y="298451"/>
              <a:ext cx="619125" cy="492125"/>
            </a:xfrm>
            <a:custGeom>
              <a:avLst/>
              <a:gdLst>
                <a:gd name="T0" fmla="*/ 184 w 192"/>
                <a:gd name="T1" fmla="*/ 9 h 151"/>
                <a:gd name="T2" fmla="*/ 178 w 192"/>
                <a:gd name="T3" fmla="*/ 7 h 151"/>
                <a:gd name="T4" fmla="*/ 177 w 192"/>
                <a:gd name="T5" fmla="*/ 0 h 151"/>
                <a:gd name="T6" fmla="*/ 155 w 192"/>
                <a:gd name="T7" fmla="*/ 1 h 151"/>
                <a:gd name="T8" fmla="*/ 111 w 192"/>
                <a:gd name="T9" fmla="*/ 11 h 151"/>
                <a:gd name="T10" fmla="*/ 95 w 192"/>
                <a:gd name="T11" fmla="*/ 19 h 151"/>
                <a:gd name="T12" fmla="*/ 61 w 192"/>
                <a:gd name="T13" fmla="*/ 4 h 151"/>
                <a:gd name="T14" fmla="*/ 19 w 192"/>
                <a:gd name="T15" fmla="*/ 0 h 151"/>
                <a:gd name="T16" fmla="*/ 15 w 192"/>
                <a:gd name="T17" fmla="*/ 2 h 151"/>
                <a:gd name="T18" fmla="*/ 13 w 192"/>
                <a:gd name="T19" fmla="*/ 9 h 151"/>
                <a:gd name="T20" fmla="*/ 5 w 192"/>
                <a:gd name="T21" fmla="*/ 9 h 151"/>
                <a:gd name="T22" fmla="*/ 0 w 192"/>
                <a:gd name="T23" fmla="*/ 11 h 151"/>
                <a:gd name="T24" fmla="*/ 0 w 192"/>
                <a:gd name="T25" fmla="*/ 19 h 151"/>
                <a:gd name="T26" fmla="*/ 0 w 192"/>
                <a:gd name="T27" fmla="*/ 70 h 151"/>
                <a:gd name="T28" fmla="*/ 0 w 192"/>
                <a:gd name="T29" fmla="*/ 122 h 151"/>
                <a:gd name="T30" fmla="*/ 2 w 192"/>
                <a:gd name="T31" fmla="*/ 133 h 151"/>
                <a:gd name="T32" fmla="*/ 9 w 192"/>
                <a:gd name="T33" fmla="*/ 133 h 151"/>
                <a:gd name="T34" fmla="*/ 73 w 192"/>
                <a:gd name="T35" fmla="*/ 141 h 151"/>
                <a:gd name="T36" fmla="*/ 92 w 192"/>
                <a:gd name="T37" fmla="*/ 151 h 151"/>
                <a:gd name="T38" fmla="*/ 104 w 192"/>
                <a:gd name="T39" fmla="*/ 150 h 151"/>
                <a:gd name="T40" fmla="*/ 135 w 192"/>
                <a:gd name="T41" fmla="*/ 137 h 151"/>
                <a:gd name="T42" fmla="*/ 184 w 192"/>
                <a:gd name="T43" fmla="*/ 133 h 151"/>
                <a:gd name="T44" fmla="*/ 191 w 192"/>
                <a:gd name="T45" fmla="*/ 133 h 151"/>
                <a:gd name="T46" fmla="*/ 192 w 192"/>
                <a:gd name="T47" fmla="*/ 120 h 151"/>
                <a:gd name="T48" fmla="*/ 192 w 192"/>
                <a:gd name="T49" fmla="*/ 71 h 151"/>
                <a:gd name="T50" fmla="*/ 192 w 192"/>
                <a:gd name="T51" fmla="*/ 21 h 151"/>
                <a:gd name="T52" fmla="*/ 192 w 192"/>
                <a:gd name="T53" fmla="*/ 11 h 151"/>
                <a:gd name="T54" fmla="*/ 188 w 192"/>
                <a:gd name="T55" fmla="*/ 9 h 151"/>
                <a:gd name="T56" fmla="*/ 91 w 192"/>
                <a:gd name="T57" fmla="*/ 127 h 151"/>
                <a:gd name="T58" fmla="*/ 24 w 192"/>
                <a:gd name="T59" fmla="*/ 112 h 151"/>
                <a:gd name="T60" fmla="*/ 22 w 192"/>
                <a:gd name="T61" fmla="*/ 9 h 151"/>
                <a:gd name="T62" fmla="*/ 31 w 192"/>
                <a:gd name="T63" fmla="*/ 8 h 151"/>
                <a:gd name="T64" fmla="*/ 59 w 192"/>
                <a:gd name="T65" fmla="*/ 11 h 151"/>
                <a:gd name="T66" fmla="*/ 78 w 192"/>
                <a:gd name="T67" fmla="*/ 16 h 151"/>
                <a:gd name="T68" fmla="*/ 91 w 192"/>
                <a:gd name="T69" fmla="*/ 25 h 151"/>
                <a:gd name="T70" fmla="*/ 92 w 192"/>
                <a:gd name="T71" fmla="*/ 39 h 151"/>
                <a:gd name="T72" fmla="*/ 92 w 192"/>
                <a:gd name="T73" fmla="*/ 73 h 151"/>
                <a:gd name="T74" fmla="*/ 92 w 192"/>
                <a:gd name="T75" fmla="*/ 102 h 151"/>
                <a:gd name="T76" fmla="*/ 92 w 192"/>
                <a:gd name="T77" fmla="*/ 126 h 151"/>
                <a:gd name="T78" fmla="*/ 169 w 192"/>
                <a:gd name="T79" fmla="*/ 112 h 151"/>
                <a:gd name="T80" fmla="*/ 102 w 192"/>
                <a:gd name="T81" fmla="*/ 127 h 151"/>
                <a:gd name="T82" fmla="*/ 101 w 192"/>
                <a:gd name="T83" fmla="*/ 106 h 151"/>
                <a:gd name="T84" fmla="*/ 101 w 192"/>
                <a:gd name="T85" fmla="*/ 76 h 151"/>
                <a:gd name="T86" fmla="*/ 101 w 192"/>
                <a:gd name="T87" fmla="*/ 44 h 151"/>
                <a:gd name="T88" fmla="*/ 101 w 192"/>
                <a:gd name="T89" fmla="*/ 29 h 151"/>
                <a:gd name="T90" fmla="*/ 111 w 192"/>
                <a:gd name="T91" fmla="*/ 18 h 151"/>
                <a:gd name="T92" fmla="*/ 146 w 192"/>
                <a:gd name="T93" fmla="*/ 9 h 151"/>
                <a:gd name="T94" fmla="*/ 171 w 192"/>
                <a:gd name="T95" fmla="*/ 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151">
                  <a:moveTo>
                    <a:pt x="188" y="9"/>
                  </a:moveTo>
                  <a:cubicBezTo>
                    <a:pt x="187" y="9"/>
                    <a:pt x="185" y="9"/>
                    <a:pt x="184" y="9"/>
                  </a:cubicBezTo>
                  <a:cubicBezTo>
                    <a:pt x="180" y="9"/>
                    <a:pt x="180" y="9"/>
                    <a:pt x="180" y="9"/>
                  </a:cubicBezTo>
                  <a:cubicBezTo>
                    <a:pt x="179" y="9"/>
                    <a:pt x="178" y="8"/>
                    <a:pt x="178" y="7"/>
                  </a:cubicBezTo>
                  <a:cubicBezTo>
                    <a:pt x="178" y="2"/>
                    <a:pt x="178" y="2"/>
                    <a:pt x="178" y="2"/>
                  </a:cubicBezTo>
                  <a:cubicBezTo>
                    <a:pt x="178" y="1"/>
                    <a:pt x="178" y="0"/>
                    <a:pt x="177" y="0"/>
                  </a:cubicBezTo>
                  <a:cubicBezTo>
                    <a:pt x="176" y="0"/>
                    <a:pt x="175" y="0"/>
                    <a:pt x="174" y="0"/>
                  </a:cubicBezTo>
                  <a:cubicBezTo>
                    <a:pt x="174" y="0"/>
                    <a:pt x="161" y="1"/>
                    <a:pt x="155" y="1"/>
                  </a:cubicBezTo>
                  <a:cubicBezTo>
                    <a:pt x="145" y="2"/>
                    <a:pt x="138" y="3"/>
                    <a:pt x="131" y="4"/>
                  </a:cubicBezTo>
                  <a:cubicBezTo>
                    <a:pt x="122" y="6"/>
                    <a:pt x="116" y="8"/>
                    <a:pt x="111" y="11"/>
                  </a:cubicBezTo>
                  <a:cubicBezTo>
                    <a:pt x="103" y="14"/>
                    <a:pt x="98" y="19"/>
                    <a:pt x="98" y="19"/>
                  </a:cubicBezTo>
                  <a:cubicBezTo>
                    <a:pt x="97" y="20"/>
                    <a:pt x="96" y="20"/>
                    <a:pt x="95" y="19"/>
                  </a:cubicBezTo>
                  <a:cubicBezTo>
                    <a:pt x="95" y="19"/>
                    <a:pt x="89" y="13"/>
                    <a:pt x="80" y="10"/>
                  </a:cubicBezTo>
                  <a:cubicBezTo>
                    <a:pt x="75" y="7"/>
                    <a:pt x="69" y="6"/>
                    <a:pt x="61" y="4"/>
                  </a:cubicBezTo>
                  <a:cubicBezTo>
                    <a:pt x="54" y="3"/>
                    <a:pt x="45" y="2"/>
                    <a:pt x="35" y="1"/>
                  </a:cubicBezTo>
                  <a:cubicBezTo>
                    <a:pt x="30" y="1"/>
                    <a:pt x="19" y="0"/>
                    <a:pt x="19" y="0"/>
                  </a:cubicBezTo>
                  <a:cubicBezTo>
                    <a:pt x="18" y="0"/>
                    <a:pt x="17" y="0"/>
                    <a:pt x="16" y="0"/>
                  </a:cubicBezTo>
                  <a:cubicBezTo>
                    <a:pt x="15" y="0"/>
                    <a:pt x="15" y="1"/>
                    <a:pt x="15" y="2"/>
                  </a:cubicBezTo>
                  <a:cubicBezTo>
                    <a:pt x="15" y="7"/>
                    <a:pt x="15" y="7"/>
                    <a:pt x="15" y="7"/>
                  </a:cubicBezTo>
                  <a:cubicBezTo>
                    <a:pt x="15" y="8"/>
                    <a:pt x="14" y="9"/>
                    <a:pt x="13" y="9"/>
                  </a:cubicBezTo>
                  <a:cubicBezTo>
                    <a:pt x="9" y="9"/>
                    <a:pt x="9" y="9"/>
                    <a:pt x="9" y="9"/>
                  </a:cubicBezTo>
                  <a:cubicBezTo>
                    <a:pt x="8" y="9"/>
                    <a:pt x="6" y="9"/>
                    <a:pt x="5" y="9"/>
                  </a:cubicBezTo>
                  <a:cubicBezTo>
                    <a:pt x="2" y="9"/>
                    <a:pt x="2" y="9"/>
                    <a:pt x="2" y="9"/>
                  </a:cubicBezTo>
                  <a:cubicBezTo>
                    <a:pt x="1" y="9"/>
                    <a:pt x="0" y="10"/>
                    <a:pt x="0" y="11"/>
                  </a:cubicBezTo>
                  <a:cubicBezTo>
                    <a:pt x="0" y="16"/>
                    <a:pt x="0" y="16"/>
                    <a:pt x="0" y="16"/>
                  </a:cubicBezTo>
                  <a:cubicBezTo>
                    <a:pt x="0" y="17"/>
                    <a:pt x="0" y="18"/>
                    <a:pt x="0" y="19"/>
                  </a:cubicBezTo>
                  <a:cubicBezTo>
                    <a:pt x="0" y="66"/>
                    <a:pt x="0" y="66"/>
                    <a:pt x="0" y="66"/>
                  </a:cubicBezTo>
                  <a:cubicBezTo>
                    <a:pt x="0" y="67"/>
                    <a:pt x="0" y="69"/>
                    <a:pt x="0" y="70"/>
                  </a:cubicBezTo>
                  <a:cubicBezTo>
                    <a:pt x="0" y="118"/>
                    <a:pt x="0" y="118"/>
                    <a:pt x="0" y="118"/>
                  </a:cubicBezTo>
                  <a:cubicBezTo>
                    <a:pt x="0" y="119"/>
                    <a:pt x="0" y="121"/>
                    <a:pt x="0" y="122"/>
                  </a:cubicBezTo>
                  <a:cubicBezTo>
                    <a:pt x="0" y="131"/>
                    <a:pt x="0" y="131"/>
                    <a:pt x="0" y="131"/>
                  </a:cubicBezTo>
                  <a:cubicBezTo>
                    <a:pt x="0" y="132"/>
                    <a:pt x="1" y="133"/>
                    <a:pt x="2" y="133"/>
                  </a:cubicBezTo>
                  <a:cubicBezTo>
                    <a:pt x="5" y="133"/>
                    <a:pt x="5" y="133"/>
                    <a:pt x="5" y="133"/>
                  </a:cubicBezTo>
                  <a:cubicBezTo>
                    <a:pt x="6" y="133"/>
                    <a:pt x="8" y="133"/>
                    <a:pt x="9" y="133"/>
                  </a:cubicBezTo>
                  <a:cubicBezTo>
                    <a:pt x="9" y="133"/>
                    <a:pt x="37" y="134"/>
                    <a:pt x="48" y="136"/>
                  </a:cubicBezTo>
                  <a:cubicBezTo>
                    <a:pt x="59" y="137"/>
                    <a:pt x="67" y="139"/>
                    <a:pt x="73" y="141"/>
                  </a:cubicBezTo>
                  <a:cubicBezTo>
                    <a:pt x="85" y="146"/>
                    <a:pt x="89" y="150"/>
                    <a:pt x="89" y="150"/>
                  </a:cubicBezTo>
                  <a:cubicBezTo>
                    <a:pt x="90" y="151"/>
                    <a:pt x="91" y="151"/>
                    <a:pt x="92" y="151"/>
                  </a:cubicBezTo>
                  <a:cubicBezTo>
                    <a:pt x="101" y="151"/>
                    <a:pt x="101" y="151"/>
                    <a:pt x="101" y="151"/>
                  </a:cubicBezTo>
                  <a:cubicBezTo>
                    <a:pt x="102" y="151"/>
                    <a:pt x="103" y="151"/>
                    <a:pt x="104" y="150"/>
                  </a:cubicBezTo>
                  <a:cubicBezTo>
                    <a:pt x="104" y="150"/>
                    <a:pt x="107" y="147"/>
                    <a:pt x="115" y="143"/>
                  </a:cubicBezTo>
                  <a:cubicBezTo>
                    <a:pt x="120" y="141"/>
                    <a:pt x="127" y="139"/>
                    <a:pt x="135" y="137"/>
                  </a:cubicBezTo>
                  <a:cubicBezTo>
                    <a:pt x="142" y="136"/>
                    <a:pt x="150" y="135"/>
                    <a:pt x="160" y="134"/>
                  </a:cubicBezTo>
                  <a:cubicBezTo>
                    <a:pt x="168" y="133"/>
                    <a:pt x="184" y="133"/>
                    <a:pt x="184" y="133"/>
                  </a:cubicBezTo>
                  <a:cubicBezTo>
                    <a:pt x="185" y="133"/>
                    <a:pt x="187" y="133"/>
                    <a:pt x="188" y="133"/>
                  </a:cubicBezTo>
                  <a:cubicBezTo>
                    <a:pt x="191" y="133"/>
                    <a:pt x="191" y="133"/>
                    <a:pt x="191" y="133"/>
                  </a:cubicBezTo>
                  <a:cubicBezTo>
                    <a:pt x="192" y="133"/>
                    <a:pt x="192" y="132"/>
                    <a:pt x="192" y="131"/>
                  </a:cubicBezTo>
                  <a:cubicBezTo>
                    <a:pt x="192" y="120"/>
                    <a:pt x="192" y="120"/>
                    <a:pt x="192" y="120"/>
                  </a:cubicBezTo>
                  <a:cubicBezTo>
                    <a:pt x="192" y="119"/>
                    <a:pt x="192" y="117"/>
                    <a:pt x="192" y="116"/>
                  </a:cubicBezTo>
                  <a:cubicBezTo>
                    <a:pt x="192" y="71"/>
                    <a:pt x="192" y="71"/>
                    <a:pt x="192" y="71"/>
                  </a:cubicBezTo>
                  <a:cubicBezTo>
                    <a:pt x="192" y="70"/>
                    <a:pt x="192" y="68"/>
                    <a:pt x="192" y="67"/>
                  </a:cubicBezTo>
                  <a:cubicBezTo>
                    <a:pt x="192" y="21"/>
                    <a:pt x="192" y="21"/>
                    <a:pt x="192" y="21"/>
                  </a:cubicBezTo>
                  <a:cubicBezTo>
                    <a:pt x="192" y="20"/>
                    <a:pt x="192" y="18"/>
                    <a:pt x="192" y="17"/>
                  </a:cubicBezTo>
                  <a:cubicBezTo>
                    <a:pt x="192" y="11"/>
                    <a:pt x="192" y="11"/>
                    <a:pt x="192" y="11"/>
                  </a:cubicBezTo>
                  <a:cubicBezTo>
                    <a:pt x="192" y="10"/>
                    <a:pt x="192" y="9"/>
                    <a:pt x="191" y="9"/>
                  </a:cubicBezTo>
                  <a:lnTo>
                    <a:pt x="188" y="9"/>
                  </a:lnTo>
                  <a:close/>
                  <a:moveTo>
                    <a:pt x="92" y="126"/>
                  </a:moveTo>
                  <a:cubicBezTo>
                    <a:pt x="92" y="127"/>
                    <a:pt x="91" y="127"/>
                    <a:pt x="91" y="127"/>
                  </a:cubicBezTo>
                  <a:cubicBezTo>
                    <a:pt x="91" y="127"/>
                    <a:pt x="74" y="117"/>
                    <a:pt x="54" y="114"/>
                  </a:cubicBezTo>
                  <a:cubicBezTo>
                    <a:pt x="45" y="113"/>
                    <a:pt x="24" y="112"/>
                    <a:pt x="24" y="112"/>
                  </a:cubicBezTo>
                  <a:cubicBezTo>
                    <a:pt x="22" y="112"/>
                    <a:pt x="22" y="111"/>
                    <a:pt x="22" y="110"/>
                  </a:cubicBezTo>
                  <a:cubicBezTo>
                    <a:pt x="22" y="9"/>
                    <a:pt x="22" y="9"/>
                    <a:pt x="22" y="9"/>
                  </a:cubicBezTo>
                  <a:cubicBezTo>
                    <a:pt x="22" y="8"/>
                    <a:pt x="22" y="8"/>
                    <a:pt x="24" y="8"/>
                  </a:cubicBezTo>
                  <a:cubicBezTo>
                    <a:pt x="24" y="8"/>
                    <a:pt x="28" y="8"/>
                    <a:pt x="31" y="8"/>
                  </a:cubicBezTo>
                  <a:cubicBezTo>
                    <a:pt x="36" y="8"/>
                    <a:pt x="41" y="8"/>
                    <a:pt x="46" y="9"/>
                  </a:cubicBezTo>
                  <a:cubicBezTo>
                    <a:pt x="51" y="9"/>
                    <a:pt x="55" y="10"/>
                    <a:pt x="59" y="11"/>
                  </a:cubicBezTo>
                  <a:cubicBezTo>
                    <a:pt x="62" y="11"/>
                    <a:pt x="65" y="12"/>
                    <a:pt x="67" y="13"/>
                  </a:cubicBezTo>
                  <a:cubicBezTo>
                    <a:pt x="71" y="14"/>
                    <a:pt x="75" y="15"/>
                    <a:pt x="78" y="16"/>
                  </a:cubicBezTo>
                  <a:cubicBezTo>
                    <a:pt x="80" y="17"/>
                    <a:pt x="82" y="18"/>
                    <a:pt x="84" y="19"/>
                  </a:cubicBezTo>
                  <a:cubicBezTo>
                    <a:pt x="90" y="23"/>
                    <a:pt x="91" y="25"/>
                    <a:pt x="91" y="25"/>
                  </a:cubicBezTo>
                  <a:cubicBezTo>
                    <a:pt x="92" y="26"/>
                    <a:pt x="92" y="28"/>
                    <a:pt x="92" y="29"/>
                  </a:cubicBezTo>
                  <a:cubicBezTo>
                    <a:pt x="92" y="39"/>
                    <a:pt x="92" y="39"/>
                    <a:pt x="92" y="39"/>
                  </a:cubicBezTo>
                  <a:cubicBezTo>
                    <a:pt x="92" y="40"/>
                    <a:pt x="92" y="42"/>
                    <a:pt x="92" y="43"/>
                  </a:cubicBezTo>
                  <a:cubicBezTo>
                    <a:pt x="92" y="73"/>
                    <a:pt x="92" y="73"/>
                    <a:pt x="92" y="73"/>
                  </a:cubicBezTo>
                  <a:cubicBezTo>
                    <a:pt x="92" y="74"/>
                    <a:pt x="92" y="75"/>
                    <a:pt x="92" y="76"/>
                  </a:cubicBezTo>
                  <a:cubicBezTo>
                    <a:pt x="92" y="102"/>
                    <a:pt x="92" y="102"/>
                    <a:pt x="92" y="102"/>
                  </a:cubicBezTo>
                  <a:cubicBezTo>
                    <a:pt x="92" y="103"/>
                    <a:pt x="92" y="105"/>
                    <a:pt x="92" y="106"/>
                  </a:cubicBezTo>
                  <a:lnTo>
                    <a:pt x="92" y="126"/>
                  </a:lnTo>
                  <a:close/>
                  <a:moveTo>
                    <a:pt x="171" y="110"/>
                  </a:moveTo>
                  <a:cubicBezTo>
                    <a:pt x="171" y="111"/>
                    <a:pt x="170" y="112"/>
                    <a:pt x="169" y="112"/>
                  </a:cubicBezTo>
                  <a:cubicBezTo>
                    <a:pt x="169" y="112"/>
                    <a:pt x="143" y="113"/>
                    <a:pt x="132" y="115"/>
                  </a:cubicBezTo>
                  <a:cubicBezTo>
                    <a:pt x="116" y="119"/>
                    <a:pt x="102" y="127"/>
                    <a:pt x="102" y="127"/>
                  </a:cubicBezTo>
                  <a:cubicBezTo>
                    <a:pt x="101" y="127"/>
                    <a:pt x="101" y="127"/>
                    <a:pt x="101" y="126"/>
                  </a:cubicBezTo>
                  <a:cubicBezTo>
                    <a:pt x="101" y="106"/>
                    <a:pt x="101" y="106"/>
                    <a:pt x="101" y="106"/>
                  </a:cubicBezTo>
                  <a:cubicBezTo>
                    <a:pt x="101" y="105"/>
                    <a:pt x="101" y="103"/>
                    <a:pt x="101" y="102"/>
                  </a:cubicBezTo>
                  <a:cubicBezTo>
                    <a:pt x="101" y="76"/>
                    <a:pt x="101" y="76"/>
                    <a:pt x="101" y="76"/>
                  </a:cubicBezTo>
                  <a:cubicBezTo>
                    <a:pt x="101" y="75"/>
                    <a:pt x="101" y="74"/>
                    <a:pt x="101" y="73"/>
                  </a:cubicBezTo>
                  <a:cubicBezTo>
                    <a:pt x="101" y="44"/>
                    <a:pt x="101" y="44"/>
                    <a:pt x="101" y="44"/>
                  </a:cubicBezTo>
                  <a:cubicBezTo>
                    <a:pt x="101" y="43"/>
                    <a:pt x="101" y="41"/>
                    <a:pt x="101" y="40"/>
                  </a:cubicBezTo>
                  <a:cubicBezTo>
                    <a:pt x="101" y="29"/>
                    <a:pt x="101" y="29"/>
                    <a:pt x="101" y="29"/>
                  </a:cubicBezTo>
                  <a:cubicBezTo>
                    <a:pt x="101" y="28"/>
                    <a:pt x="101" y="26"/>
                    <a:pt x="102" y="25"/>
                  </a:cubicBezTo>
                  <a:cubicBezTo>
                    <a:pt x="102" y="25"/>
                    <a:pt x="104" y="22"/>
                    <a:pt x="111" y="18"/>
                  </a:cubicBezTo>
                  <a:cubicBezTo>
                    <a:pt x="115" y="16"/>
                    <a:pt x="120" y="14"/>
                    <a:pt x="128" y="12"/>
                  </a:cubicBezTo>
                  <a:cubicBezTo>
                    <a:pt x="133" y="11"/>
                    <a:pt x="139" y="10"/>
                    <a:pt x="146" y="9"/>
                  </a:cubicBezTo>
                  <a:cubicBezTo>
                    <a:pt x="153" y="8"/>
                    <a:pt x="169" y="8"/>
                    <a:pt x="169" y="8"/>
                  </a:cubicBezTo>
                  <a:cubicBezTo>
                    <a:pt x="170" y="8"/>
                    <a:pt x="171" y="8"/>
                    <a:pt x="171" y="9"/>
                  </a:cubicBezTo>
                  <a:lnTo>
                    <a:pt x="171"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Calibri Light" panose="020F0302020204030204" pitchFamily="34" charset="0"/>
              </a:endParaRPr>
            </a:p>
          </p:txBody>
        </p:sp>
        <p:sp>
          <p:nvSpPr>
            <p:cNvPr id="15" name="Freeform 7"/>
            <p:cNvSpPr>
              <a:spLocks/>
            </p:cNvSpPr>
            <p:nvPr/>
          </p:nvSpPr>
          <p:spPr bwMode="auto">
            <a:xfrm>
              <a:off x="2865438" y="571501"/>
              <a:ext cx="177800" cy="23813"/>
            </a:xfrm>
            <a:custGeom>
              <a:avLst/>
              <a:gdLst>
                <a:gd name="T0" fmla="*/ 55 w 55"/>
                <a:gd name="T1" fmla="*/ 5 h 7"/>
                <a:gd name="T2" fmla="*/ 53 w 55"/>
                <a:gd name="T3" fmla="*/ 6 h 7"/>
                <a:gd name="T4" fmla="*/ 2 w 55"/>
                <a:gd name="T5" fmla="*/ 6 h 7"/>
                <a:gd name="T6" fmla="*/ 0 w 55"/>
                <a:gd name="T7" fmla="*/ 5 h 7"/>
                <a:gd name="T8" fmla="*/ 1 w 55"/>
                <a:gd name="T9" fmla="*/ 4 h 7"/>
                <a:gd name="T10" fmla="*/ 54 w 55"/>
                <a:gd name="T11" fmla="*/ 4 h 7"/>
                <a:gd name="T12" fmla="*/ 55 w 55"/>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55" h="7">
                  <a:moveTo>
                    <a:pt x="55" y="5"/>
                  </a:moveTo>
                  <a:cubicBezTo>
                    <a:pt x="55" y="6"/>
                    <a:pt x="54" y="7"/>
                    <a:pt x="53" y="6"/>
                  </a:cubicBezTo>
                  <a:cubicBezTo>
                    <a:pt x="36" y="3"/>
                    <a:pt x="19" y="3"/>
                    <a:pt x="2" y="6"/>
                  </a:cubicBezTo>
                  <a:cubicBezTo>
                    <a:pt x="1" y="7"/>
                    <a:pt x="0" y="6"/>
                    <a:pt x="0" y="5"/>
                  </a:cubicBezTo>
                  <a:cubicBezTo>
                    <a:pt x="0" y="5"/>
                    <a:pt x="0" y="4"/>
                    <a:pt x="1" y="4"/>
                  </a:cubicBezTo>
                  <a:cubicBezTo>
                    <a:pt x="19" y="0"/>
                    <a:pt x="36" y="0"/>
                    <a:pt x="54" y="4"/>
                  </a:cubicBezTo>
                  <a:cubicBezTo>
                    <a:pt x="55" y="4"/>
                    <a:pt x="55" y="5"/>
                    <a:pt x="5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6" name="Freeform 8"/>
            <p:cNvSpPr>
              <a:spLocks/>
            </p:cNvSpPr>
            <p:nvPr/>
          </p:nvSpPr>
          <p:spPr bwMode="auto">
            <a:xfrm>
              <a:off x="2865438" y="601663"/>
              <a:ext cx="180975" cy="22225"/>
            </a:xfrm>
            <a:custGeom>
              <a:avLst/>
              <a:gdLst>
                <a:gd name="T0" fmla="*/ 55 w 56"/>
                <a:gd name="T1" fmla="*/ 6 h 7"/>
                <a:gd name="T2" fmla="*/ 53 w 56"/>
                <a:gd name="T3" fmla="*/ 7 h 7"/>
                <a:gd name="T4" fmla="*/ 2 w 56"/>
                <a:gd name="T5" fmla="*/ 7 h 7"/>
                <a:gd name="T6" fmla="*/ 0 w 56"/>
                <a:gd name="T7" fmla="*/ 6 h 7"/>
                <a:gd name="T8" fmla="*/ 2 w 56"/>
                <a:gd name="T9" fmla="*/ 4 h 7"/>
                <a:gd name="T10" fmla="*/ 54 w 56"/>
                <a:gd name="T11" fmla="*/ 4 h 7"/>
                <a:gd name="T12" fmla="*/ 55 w 5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5" y="6"/>
                  </a:moveTo>
                  <a:cubicBezTo>
                    <a:pt x="55" y="7"/>
                    <a:pt x="54" y="7"/>
                    <a:pt x="53" y="7"/>
                  </a:cubicBezTo>
                  <a:cubicBezTo>
                    <a:pt x="36" y="3"/>
                    <a:pt x="19" y="3"/>
                    <a:pt x="2" y="7"/>
                  </a:cubicBezTo>
                  <a:cubicBezTo>
                    <a:pt x="1" y="7"/>
                    <a:pt x="0" y="7"/>
                    <a:pt x="0" y="6"/>
                  </a:cubicBezTo>
                  <a:cubicBezTo>
                    <a:pt x="0" y="5"/>
                    <a:pt x="0" y="4"/>
                    <a:pt x="2" y="4"/>
                  </a:cubicBezTo>
                  <a:cubicBezTo>
                    <a:pt x="19" y="0"/>
                    <a:pt x="37" y="0"/>
                    <a:pt x="54" y="4"/>
                  </a:cubicBezTo>
                  <a:cubicBezTo>
                    <a:pt x="55" y="4"/>
                    <a:pt x="56" y="5"/>
                    <a:pt x="5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7" name="Freeform 9"/>
            <p:cNvSpPr>
              <a:spLocks/>
            </p:cNvSpPr>
            <p:nvPr/>
          </p:nvSpPr>
          <p:spPr bwMode="auto">
            <a:xfrm>
              <a:off x="2865438" y="509588"/>
              <a:ext cx="177800" cy="23813"/>
            </a:xfrm>
            <a:custGeom>
              <a:avLst/>
              <a:gdLst>
                <a:gd name="T0" fmla="*/ 55 w 55"/>
                <a:gd name="T1" fmla="*/ 5 h 7"/>
                <a:gd name="T2" fmla="*/ 53 w 55"/>
                <a:gd name="T3" fmla="*/ 6 h 7"/>
                <a:gd name="T4" fmla="*/ 2 w 55"/>
                <a:gd name="T5" fmla="*/ 6 h 7"/>
                <a:gd name="T6" fmla="*/ 0 w 55"/>
                <a:gd name="T7" fmla="*/ 5 h 7"/>
                <a:gd name="T8" fmla="*/ 1 w 55"/>
                <a:gd name="T9" fmla="*/ 4 h 7"/>
                <a:gd name="T10" fmla="*/ 54 w 55"/>
                <a:gd name="T11" fmla="*/ 4 h 7"/>
                <a:gd name="T12" fmla="*/ 55 w 55"/>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55" h="7">
                  <a:moveTo>
                    <a:pt x="55" y="5"/>
                  </a:moveTo>
                  <a:cubicBezTo>
                    <a:pt x="55" y="6"/>
                    <a:pt x="54" y="7"/>
                    <a:pt x="53" y="6"/>
                  </a:cubicBezTo>
                  <a:cubicBezTo>
                    <a:pt x="36" y="3"/>
                    <a:pt x="19" y="3"/>
                    <a:pt x="2" y="6"/>
                  </a:cubicBezTo>
                  <a:cubicBezTo>
                    <a:pt x="1" y="7"/>
                    <a:pt x="0" y="6"/>
                    <a:pt x="0" y="5"/>
                  </a:cubicBezTo>
                  <a:cubicBezTo>
                    <a:pt x="0" y="5"/>
                    <a:pt x="0" y="4"/>
                    <a:pt x="1" y="4"/>
                  </a:cubicBezTo>
                  <a:cubicBezTo>
                    <a:pt x="19" y="0"/>
                    <a:pt x="36" y="0"/>
                    <a:pt x="54" y="4"/>
                  </a:cubicBezTo>
                  <a:cubicBezTo>
                    <a:pt x="55" y="4"/>
                    <a:pt x="55" y="5"/>
                    <a:pt x="5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8" name="Freeform 10"/>
            <p:cNvSpPr>
              <a:spLocks/>
            </p:cNvSpPr>
            <p:nvPr/>
          </p:nvSpPr>
          <p:spPr bwMode="auto">
            <a:xfrm>
              <a:off x="2865438" y="539751"/>
              <a:ext cx="180975" cy="22225"/>
            </a:xfrm>
            <a:custGeom>
              <a:avLst/>
              <a:gdLst>
                <a:gd name="T0" fmla="*/ 55 w 56"/>
                <a:gd name="T1" fmla="*/ 6 h 7"/>
                <a:gd name="T2" fmla="*/ 53 w 56"/>
                <a:gd name="T3" fmla="*/ 7 h 7"/>
                <a:gd name="T4" fmla="*/ 2 w 56"/>
                <a:gd name="T5" fmla="*/ 7 h 7"/>
                <a:gd name="T6" fmla="*/ 0 w 56"/>
                <a:gd name="T7" fmla="*/ 6 h 7"/>
                <a:gd name="T8" fmla="*/ 1 w 56"/>
                <a:gd name="T9" fmla="*/ 4 h 7"/>
                <a:gd name="T10" fmla="*/ 54 w 56"/>
                <a:gd name="T11" fmla="*/ 4 h 7"/>
                <a:gd name="T12" fmla="*/ 55 w 5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5" y="6"/>
                  </a:moveTo>
                  <a:cubicBezTo>
                    <a:pt x="55" y="7"/>
                    <a:pt x="54" y="7"/>
                    <a:pt x="53" y="7"/>
                  </a:cubicBezTo>
                  <a:cubicBezTo>
                    <a:pt x="36" y="3"/>
                    <a:pt x="19" y="3"/>
                    <a:pt x="2" y="7"/>
                  </a:cubicBezTo>
                  <a:cubicBezTo>
                    <a:pt x="1" y="7"/>
                    <a:pt x="0" y="7"/>
                    <a:pt x="0" y="6"/>
                  </a:cubicBezTo>
                  <a:cubicBezTo>
                    <a:pt x="0" y="5"/>
                    <a:pt x="0" y="4"/>
                    <a:pt x="1" y="4"/>
                  </a:cubicBezTo>
                  <a:cubicBezTo>
                    <a:pt x="19" y="0"/>
                    <a:pt x="37" y="0"/>
                    <a:pt x="54" y="4"/>
                  </a:cubicBezTo>
                  <a:cubicBezTo>
                    <a:pt x="55" y="4"/>
                    <a:pt x="56" y="5"/>
                    <a:pt x="5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19" name="Freeform 11"/>
            <p:cNvSpPr>
              <a:spLocks/>
            </p:cNvSpPr>
            <p:nvPr/>
          </p:nvSpPr>
          <p:spPr bwMode="auto">
            <a:xfrm>
              <a:off x="2862263" y="447676"/>
              <a:ext cx="180975" cy="23813"/>
            </a:xfrm>
            <a:custGeom>
              <a:avLst/>
              <a:gdLst>
                <a:gd name="T0" fmla="*/ 56 w 56"/>
                <a:gd name="T1" fmla="*/ 5 h 7"/>
                <a:gd name="T2" fmla="*/ 54 w 56"/>
                <a:gd name="T3" fmla="*/ 6 h 7"/>
                <a:gd name="T4" fmla="*/ 3 w 56"/>
                <a:gd name="T5" fmla="*/ 6 h 7"/>
                <a:gd name="T6" fmla="*/ 1 w 56"/>
                <a:gd name="T7" fmla="*/ 5 h 7"/>
                <a:gd name="T8" fmla="*/ 2 w 56"/>
                <a:gd name="T9" fmla="*/ 4 h 7"/>
                <a:gd name="T10" fmla="*/ 55 w 56"/>
                <a:gd name="T11" fmla="*/ 4 h 7"/>
                <a:gd name="T12" fmla="*/ 56 w 56"/>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5"/>
                  </a:moveTo>
                  <a:cubicBezTo>
                    <a:pt x="56" y="6"/>
                    <a:pt x="55" y="7"/>
                    <a:pt x="54" y="6"/>
                  </a:cubicBezTo>
                  <a:cubicBezTo>
                    <a:pt x="37" y="3"/>
                    <a:pt x="20" y="3"/>
                    <a:pt x="3" y="6"/>
                  </a:cubicBezTo>
                  <a:cubicBezTo>
                    <a:pt x="2" y="7"/>
                    <a:pt x="1" y="6"/>
                    <a:pt x="1" y="5"/>
                  </a:cubicBezTo>
                  <a:cubicBezTo>
                    <a:pt x="0" y="5"/>
                    <a:pt x="1" y="4"/>
                    <a:pt x="2" y="4"/>
                  </a:cubicBezTo>
                  <a:cubicBezTo>
                    <a:pt x="20" y="0"/>
                    <a:pt x="37" y="0"/>
                    <a:pt x="55" y="4"/>
                  </a:cubicBezTo>
                  <a:cubicBezTo>
                    <a:pt x="56" y="4"/>
                    <a:pt x="56" y="5"/>
                    <a:pt x="5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0" name="Freeform 12"/>
            <p:cNvSpPr>
              <a:spLocks/>
            </p:cNvSpPr>
            <p:nvPr/>
          </p:nvSpPr>
          <p:spPr bwMode="auto">
            <a:xfrm>
              <a:off x="2865438" y="477838"/>
              <a:ext cx="180975" cy="22225"/>
            </a:xfrm>
            <a:custGeom>
              <a:avLst/>
              <a:gdLst>
                <a:gd name="T0" fmla="*/ 55 w 56"/>
                <a:gd name="T1" fmla="*/ 6 h 7"/>
                <a:gd name="T2" fmla="*/ 53 w 56"/>
                <a:gd name="T3" fmla="*/ 7 h 7"/>
                <a:gd name="T4" fmla="*/ 2 w 56"/>
                <a:gd name="T5" fmla="*/ 7 h 7"/>
                <a:gd name="T6" fmla="*/ 0 w 56"/>
                <a:gd name="T7" fmla="*/ 6 h 7"/>
                <a:gd name="T8" fmla="*/ 1 w 56"/>
                <a:gd name="T9" fmla="*/ 4 h 7"/>
                <a:gd name="T10" fmla="*/ 54 w 56"/>
                <a:gd name="T11" fmla="*/ 4 h 7"/>
                <a:gd name="T12" fmla="*/ 55 w 5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5" y="6"/>
                  </a:moveTo>
                  <a:cubicBezTo>
                    <a:pt x="55" y="7"/>
                    <a:pt x="54" y="7"/>
                    <a:pt x="53" y="7"/>
                  </a:cubicBezTo>
                  <a:cubicBezTo>
                    <a:pt x="36" y="3"/>
                    <a:pt x="19" y="3"/>
                    <a:pt x="2" y="7"/>
                  </a:cubicBezTo>
                  <a:cubicBezTo>
                    <a:pt x="1" y="7"/>
                    <a:pt x="0" y="7"/>
                    <a:pt x="0" y="6"/>
                  </a:cubicBezTo>
                  <a:cubicBezTo>
                    <a:pt x="0" y="5"/>
                    <a:pt x="0" y="4"/>
                    <a:pt x="1" y="4"/>
                  </a:cubicBezTo>
                  <a:cubicBezTo>
                    <a:pt x="19" y="0"/>
                    <a:pt x="37" y="0"/>
                    <a:pt x="54" y="4"/>
                  </a:cubicBezTo>
                  <a:cubicBezTo>
                    <a:pt x="55" y="4"/>
                    <a:pt x="56" y="5"/>
                    <a:pt x="5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1" name="Freeform 13"/>
            <p:cNvSpPr>
              <a:spLocks/>
            </p:cNvSpPr>
            <p:nvPr/>
          </p:nvSpPr>
          <p:spPr bwMode="auto">
            <a:xfrm>
              <a:off x="2862263" y="385763"/>
              <a:ext cx="180975" cy="23813"/>
            </a:xfrm>
            <a:custGeom>
              <a:avLst/>
              <a:gdLst>
                <a:gd name="T0" fmla="*/ 56 w 56"/>
                <a:gd name="T1" fmla="*/ 5 h 7"/>
                <a:gd name="T2" fmla="*/ 54 w 56"/>
                <a:gd name="T3" fmla="*/ 6 h 7"/>
                <a:gd name="T4" fmla="*/ 3 w 56"/>
                <a:gd name="T5" fmla="*/ 6 h 7"/>
                <a:gd name="T6" fmla="*/ 1 w 56"/>
                <a:gd name="T7" fmla="*/ 5 h 7"/>
                <a:gd name="T8" fmla="*/ 2 w 56"/>
                <a:gd name="T9" fmla="*/ 3 h 7"/>
                <a:gd name="T10" fmla="*/ 55 w 56"/>
                <a:gd name="T11" fmla="*/ 3 h 7"/>
                <a:gd name="T12" fmla="*/ 56 w 56"/>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5"/>
                  </a:moveTo>
                  <a:cubicBezTo>
                    <a:pt x="56" y="6"/>
                    <a:pt x="55" y="7"/>
                    <a:pt x="54" y="6"/>
                  </a:cubicBezTo>
                  <a:cubicBezTo>
                    <a:pt x="37" y="3"/>
                    <a:pt x="20" y="3"/>
                    <a:pt x="3" y="6"/>
                  </a:cubicBezTo>
                  <a:cubicBezTo>
                    <a:pt x="2" y="7"/>
                    <a:pt x="1" y="6"/>
                    <a:pt x="1" y="5"/>
                  </a:cubicBezTo>
                  <a:cubicBezTo>
                    <a:pt x="0" y="5"/>
                    <a:pt x="1" y="4"/>
                    <a:pt x="2" y="3"/>
                  </a:cubicBezTo>
                  <a:cubicBezTo>
                    <a:pt x="19" y="0"/>
                    <a:pt x="37" y="0"/>
                    <a:pt x="55" y="3"/>
                  </a:cubicBezTo>
                  <a:cubicBezTo>
                    <a:pt x="56" y="4"/>
                    <a:pt x="56" y="5"/>
                    <a:pt x="5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2" name="Freeform 14"/>
            <p:cNvSpPr>
              <a:spLocks/>
            </p:cNvSpPr>
            <p:nvPr/>
          </p:nvSpPr>
          <p:spPr bwMode="auto">
            <a:xfrm>
              <a:off x="2865438" y="415926"/>
              <a:ext cx="180975" cy="22225"/>
            </a:xfrm>
            <a:custGeom>
              <a:avLst/>
              <a:gdLst>
                <a:gd name="T0" fmla="*/ 56 w 56"/>
                <a:gd name="T1" fmla="*/ 6 h 7"/>
                <a:gd name="T2" fmla="*/ 53 w 56"/>
                <a:gd name="T3" fmla="*/ 7 h 7"/>
                <a:gd name="T4" fmla="*/ 2 w 56"/>
                <a:gd name="T5" fmla="*/ 7 h 7"/>
                <a:gd name="T6" fmla="*/ 0 w 56"/>
                <a:gd name="T7" fmla="*/ 6 h 7"/>
                <a:gd name="T8" fmla="*/ 2 w 56"/>
                <a:gd name="T9" fmla="*/ 4 h 7"/>
                <a:gd name="T10" fmla="*/ 54 w 56"/>
                <a:gd name="T11" fmla="*/ 4 h 7"/>
                <a:gd name="T12" fmla="*/ 56 w 5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6"/>
                  </a:moveTo>
                  <a:cubicBezTo>
                    <a:pt x="55" y="7"/>
                    <a:pt x="54" y="7"/>
                    <a:pt x="53" y="7"/>
                  </a:cubicBezTo>
                  <a:cubicBezTo>
                    <a:pt x="36" y="3"/>
                    <a:pt x="19" y="3"/>
                    <a:pt x="2" y="7"/>
                  </a:cubicBezTo>
                  <a:cubicBezTo>
                    <a:pt x="1" y="7"/>
                    <a:pt x="0" y="7"/>
                    <a:pt x="0" y="6"/>
                  </a:cubicBezTo>
                  <a:cubicBezTo>
                    <a:pt x="0" y="5"/>
                    <a:pt x="1" y="4"/>
                    <a:pt x="2" y="4"/>
                  </a:cubicBezTo>
                  <a:cubicBezTo>
                    <a:pt x="19" y="0"/>
                    <a:pt x="37" y="0"/>
                    <a:pt x="54" y="4"/>
                  </a:cubicBezTo>
                  <a:cubicBezTo>
                    <a:pt x="55" y="4"/>
                    <a:pt x="56" y="5"/>
                    <a:pt x="5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3" name="Freeform 15"/>
            <p:cNvSpPr>
              <a:spLocks/>
            </p:cNvSpPr>
            <p:nvPr/>
          </p:nvSpPr>
          <p:spPr bwMode="auto">
            <a:xfrm>
              <a:off x="3125788" y="571501"/>
              <a:ext cx="180975" cy="23813"/>
            </a:xfrm>
            <a:custGeom>
              <a:avLst/>
              <a:gdLst>
                <a:gd name="T0" fmla="*/ 56 w 56"/>
                <a:gd name="T1" fmla="*/ 5 h 7"/>
                <a:gd name="T2" fmla="*/ 54 w 56"/>
                <a:gd name="T3" fmla="*/ 6 h 7"/>
                <a:gd name="T4" fmla="*/ 3 w 56"/>
                <a:gd name="T5" fmla="*/ 6 h 7"/>
                <a:gd name="T6" fmla="*/ 0 w 56"/>
                <a:gd name="T7" fmla="*/ 5 h 7"/>
                <a:gd name="T8" fmla="*/ 2 w 56"/>
                <a:gd name="T9" fmla="*/ 4 h 7"/>
                <a:gd name="T10" fmla="*/ 54 w 56"/>
                <a:gd name="T11" fmla="*/ 4 h 7"/>
                <a:gd name="T12" fmla="*/ 56 w 56"/>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5"/>
                  </a:moveTo>
                  <a:cubicBezTo>
                    <a:pt x="56" y="6"/>
                    <a:pt x="55" y="7"/>
                    <a:pt x="54" y="6"/>
                  </a:cubicBezTo>
                  <a:cubicBezTo>
                    <a:pt x="37" y="3"/>
                    <a:pt x="20" y="3"/>
                    <a:pt x="3" y="6"/>
                  </a:cubicBezTo>
                  <a:cubicBezTo>
                    <a:pt x="2" y="7"/>
                    <a:pt x="1" y="6"/>
                    <a:pt x="0" y="5"/>
                  </a:cubicBezTo>
                  <a:cubicBezTo>
                    <a:pt x="0" y="5"/>
                    <a:pt x="1" y="4"/>
                    <a:pt x="2" y="4"/>
                  </a:cubicBezTo>
                  <a:cubicBezTo>
                    <a:pt x="19" y="0"/>
                    <a:pt x="37" y="0"/>
                    <a:pt x="54" y="4"/>
                  </a:cubicBezTo>
                  <a:cubicBezTo>
                    <a:pt x="55" y="4"/>
                    <a:pt x="56" y="5"/>
                    <a:pt x="5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4" name="Freeform 16"/>
            <p:cNvSpPr>
              <a:spLocks/>
            </p:cNvSpPr>
            <p:nvPr/>
          </p:nvSpPr>
          <p:spPr bwMode="auto">
            <a:xfrm>
              <a:off x="3125788" y="601663"/>
              <a:ext cx="180975" cy="22225"/>
            </a:xfrm>
            <a:custGeom>
              <a:avLst/>
              <a:gdLst>
                <a:gd name="T0" fmla="*/ 56 w 56"/>
                <a:gd name="T1" fmla="*/ 6 h 7"/>
                <a:gd name="T2" fmla="*/ 54 w 56"/>
                <a:gd name="T3" fmla="*/ 7 h 7"/>
                <a:gd name="T4" fmla="*/ 3 w 56"/>
                <a:gd name="T5" fmla="*/ 7 h 7"/>
                <a:gd name="T6" fmla="*/ 1 w 56"/>
                <a:gd name="T7" fmla="*/ 6 h 7"/>
                <a:gd name="T8" fmla="*/ 2 w 56"/>
                <a:gd name="T9" fmla="*/ 4 h 7"/>
                <a:gd name="T10" fmla="*/ 55 w 56"/>
                <a:gd name="T11" fmla="*/ 4 h 7"/>
                <a:gd name="T12" fmla="*/ 56 w 5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6"/>
                  </a:moveTo>
                  <a:cubicBezTo>
                    <a:pt x="56" y="7"/>
                    <a:pt x="55" y="7"/>
                    <a:pt x="54" y="7"/>
                  </a:cubicBezTo>
                  <a:cubicBezTo>
                    <a:pt x="37" y="3"/>
                    <a:pt x="20" y="3"/>
                    <a:pt x="3" y="7"/>
                  </a:cubicBezTo>
                  <a:cubicBezTo>
                    <a:pt x="2" y="7"/>
                    <a:pt x="1" y="7"/>
                    <a:pt x="1" y="6"/>
                  </a:cubicBezTo>
                  <a:cubicBezTo>
                    <a:pt x="0" y="5"/>
                    <a:pt x="1" y="4"/>
                    <a:pt x="2" y="4"/>
                  </a:cubicBezTo>
                  <a:cubicBezTo>
                    <a:pt x="19" y="0"/>
                    <a:pt x="37" y="0"/>
                    <a:pt x="55" y="4"/>
                  </a:cubicBezTo>
                  <a:cubicBezTo>
                    <a:pt x="56" y="4"/>
                    <a:pt x="56" y="5"/>
                    <a:pt x="5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5" name="Freeform 17"/>
            <p:cNvSpPr>
              <a:spLocks/>
            </p:cNvSpPr>
            <p:nvPr/>
          </p:nvSpPr>
          <p:spPr bwMode="auto">
            <a:xfrm>
              <a:off x="3125788" y="509588"/>
              <a:ext cx="180975" cy="23813"/>
            </a:xfrm>
            <a:custGeom>
              <a:avLst/>
              <a:gdLst>
                <a:gd name="T0" fmla="*/ 56 w 56"/>
                <a:gd name="T1" fmla="*/ 5 h 7"/>
                <a:gd name="T2" fmla="*/ 54 w 56"/>
                <a:gd name="T3" fmla="*/ 6 h 7"/>
                <a:gd name="T4" fmla="*/ 3 w 56"/>
                <a:gd name="T5" fmla="*/ 6 h 7"/>
                <a:gd name="T6" fmla="*/ 0 w 56"/>
                <a:gd name="T7" fmla="*/ 5 h 7"/>
                <a:gd name="T8" fmla="*/ 2 w 56"/>
                <a:gd name="T9" fmla="*/ 4 h 7"/>
                <a:gd name="T10" fmla="*/ 54 w 56"/>
                <a:gd name="T11" fmla="*/ 4 h 7"/>
                <a:gd name="T12" fmla="*/ 56 w 56"/>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5"/>
                  </a:moveTo>
                  <a:cubicBezTo>
                    <a:pt x="56" y="6"/>
                    <a:pt x="55" y="7"/>
                    <a:pt x="54" y="6"/>
                  </a:cubicBezTo>
                  <a:cubicBezTo>
                    <a:pt x="37" y="3"/>
                    <a:pt x="19" y="3"/>
                    <a:pt x="3" y="6"/>
                  </a:cubicBezTo>
                  <a:cubicBezTo>
                    <a:pt x="2" y="7"/>
                    <a:pt x="1" y="6"/>
                    <a:pt x="0" y="5"/>
                  </a:cubicBezTo>
                  <a:cubicBezTo>
                    <a:pt x="0" y="5"/>
                    <a:pt x="1" y="4"/>
                    <a:pt x="2" y="4"/>
                  </a:cubicBezTo>
                  <a:cubicBezTo>
                    <a:pt x="19" y="0"/>
                    <a:pt x="37" y="0"/>
                    <a:pt x="54" y="4"/>
                  </a:cubicBezTo>
                  <a:cubicBezTo>
                    <a:pt x="55" y="4"/>
                    <a:pt x="56" y="5"/>
                    <a:pt x="5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6" name="Freeform 18"/>
            <p:cNvSpPr>
              <a:spLocks/>
            </p:cNvSpPr>
            <p:nvPr/>
          </p:nvSpPr>
          <p:spPr bwMode="auto">
            <a:xfrm>
              <a:off x="3125788" y="539751"/>
              <a:ext cx="180975" cy="22225"/>
            </a:xfrm>
            <a:custGeom>
              <a:avLst/>
              <a:gdLst>
                <a:gd name="T0" fmla="*/ 56 w 56"/>
                <a:gd name="T1" fmla="*/ 6 h 7"/>
                <a:gd name="T2" fmla="*/ 54 w 56"/>
                <a:gd name="T3" fmla="*/ 7 h 7"/>
                <a:gd name="T4" fmla="*/ 3 w 56"/>
                <a:gd name="T5" fmla="*/ 7 h 7"/>
                <a:gd name="T6" fmla="*/ 1 w 56"/>
                <a:gd name="T7" fmla="*/ 6 h 7"/>
                <a:gd name="T8" fmla="*/ 2 w 56"/>
                <a:gd name="T9" fmla="*/ 4 h 7"/>
                <a:gd name="T10" fmla="*/ 55 w 56"/>
                <a:gd name="T11" fmla="*/ 4 h 7"/>
                <a:gd name="T12" fmla="*/ 56 w 5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6"/>
                  </a:moveTo>
                  <a:cubicBezTo>
                    <a:pt x="56" y="7"/>
                    <a:pt x="55" y="7"/>
                    <a:pt x="54" y="7"/>
                  </a:cubicBezTo>
                  <a:cubicBezTo>
                    <a:pt x="37" y="3"/>
                    <a:pt x="20" y="3"/>
                    <a:pt x="3" y="7"/>
                  </a:cubicBezTo>
                  <a:cubicBezTo>
                    <a:pt x="2" y="7"/>
                    <a:pt x="1" y="7"/>
                    <a:pt x="1" y="6"/>
                  </a:cubicBezTo>
                  <a:cubicBezTo>
                    <a:pt x="0" y="5"/>
                    <a:pt x="1" y="4"/>
                    <a:pt x="2" y="4"/>
                  </a:cubicBezTo>
                  <a:cubicBezTo>
                    <a:pt x="19" y="0"/>
                    <a:pt x="37" y="0"/>
                    <a:pt x="55" y="4"/>
                  </a:cubicBezTo>
                  <a:cubicBezTo>
                    <a:pt x="56" y="4"/>
                    <a:pt x="56" y="5"/>
                    <a:pt x="5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7" name="Freeform 19"/>
            <p:cNvSpPr>
              <a:spLocks/>
            </p:cNvSpPr>
            <p:nvPr/>
          </p:nvSpPr>
          <p:spPr bwMode="auto">
            <a:xfrm>
              <a:off x="3125788" y="447676"/>
              <a:ext cx="180975" cy="23813"/>
            </a:xfrm>
            <a:custGeom>
              <a:avLst/>
              <a:gdLst>
                <a:gd name="T0" fmla="*/ 56 w 56"/>
                <a:gd name="T1" fmla="*/ 5 h 7"/>
                <a:gd name="T2" fmla="*/ 54 w 56"/>
                <a:gd name="T3" fmla="*/ 6 h 7"/>
                <a:gd name="T4" fmla="*/ 3 w 56"/>
                <a:gd name="T5" fmla="*/ 6 h 7"/>
                <a:gd name="T6" fmla="*/ 0 w 56"/>
                <a:gd name="T7" fmla="*/ 5 h 7"/>
                <a:gd name="T8" fmla="*/ 2 w 56"/>
                <a:gd name="T9" fmla="*/ 4 h 7"/>
                <a:gd name="T10" fmla="*/ 54 w 56"/>
                <a:gd name="T11" fmla="*/ 4 h 7"/>
                <a:gd name="T12" fmla="*/ 56 w 56"/>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5"/>
                  </a:moveTo>
                  <a:cubicBezTo>
                    <a:pt x="56" y="6"/>
                    <a:pt x="55" y="7"/>
                    <a:pt x="54" y="6"/>
                  </a:cubicBezTo>
                  <a:cubicBezTo>
                    <a:pt x="37" y="3"/>
                    <a:pt x="19" y="3"/>
                    <a:pt x="3" y="6"/>
                  </a:cubicBezTo>
                  <a:cubicBezTo>
                    <a:pt x="2" y="7"/>
                    <a:pt x="1" y="6"/>
                    <a:pt x="0" y="5"/>
                  </a:cubicBezTo>
                  <a:cubicBezTo>
                    <a:pt x="0" y="5"/>
                    <a:pt x="1" y="4"/>
                    <a:pt x="2" y="4"/>
                  </a:cubicBezTo>
                  <a:cubicBezTo>
                    <a:pt x="19" y="0"/>
                    <a:pt x="37" y="0"/>
                    <a:pt x="54" y="4"/>
                  </a:cubicBezTo>
                  <a:cubicBezTo>
                    <a:pt x="55" y="4"/>
                    <a:pt x="56" y="5"/>
                    <a:pt x="5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8" name="Freeform 20"/>
            <p:cNvSpPr>
              <a:spLocks/>
            </p:cNvSpPr>
            <p:nvPr/>
          </p:nvSpPr>
          <p:spPr bwMode="auto">
            <a:xfrm>
              <a:off x="3125788" y="477838"/>
              <a:ext cx="180975" cy="22225"/>
            </a:xfrm>
            <a:custGeom>
              <a:avLst/>
              <a:gdLst>
                <a:gd name="T0" fmla="*/ 56 w 56"/>
                <a:gd name="T1" fmla="*/ 6 h 7"/>
                <a:gd name="T2" fmla="*/ 54 w 56"/>
                <a:gd name="T3" fmla="*/ 7 h 7"/>
                <a:gd name="T4" fmla="*/ 3 w 56"/>
                <a:gd name="T5" fmla="*/ 7 h 7"/>
                <a:gd name="T6" fmla="*/ 1 w 56"/>
                <a:gd name="T7" fmla="*/ 6 h 7"/>
                <a:gd name="T8" fmla="*/ 2 w 56"/>
                <a:gd name="T9" fmla="*/ 4 h 7"/>
                <a:gd name="T10" fmla="*/ 54 w 56"/>
                <a:gd name="T11" fmla="*/ 4 h 7"/>
                <a:gd name="T12" fmla="*/ 56 w 5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6"/>
                  </a:moveTo>
                  <a:cubicBezTo>
                    <a:pt x="56" y="7"/>
                    <a:pt x="55" y="7"/>
                    <a:pt x="54" y="7"/>
                  </a:cubicBezTo>
                  <a:cubicBezTo>
                    <a:pt x="37" y="3"/>
                    <a:pt x="20" y="3"/>
                    <a:pt x="3" y="7"/>
                  </a:cubicBezTo>
                  <a:cubicBezTo>
                    <a:pt x="2" y="7"/>
                    <a:pt x="1" y="7"/>
                    <a:pt x="1" y="6"/>
                  </a:cubicBezTo>
                  <a:cubicBezTo>
                    <a:pt x="0" y="5"/>
                    <a:pt x="1" y="4"/>
                    <a:pt x="2" y="4"/>
                  </a:cubicBezTo>
                  <a:cubicBezTo>
                    <a:pt x="19" y="0"/>
                    <a:pt x="37" y="0"/>
                    <a:pt x="54" y="4"/>
                  </a:cubicBezTo>
                  <a:cubicBezTo>
                    <a:pt x="56" y="4"/>
                    <a:pt x="56" y="5"/>
                    <a:pt x="5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29" name="Freeform 21"/>
            <p:cNvSpPr>
              <a:spLocks/>
            </p:cNvSpPr>
            <p:nvPr/>
          </p:nvSpPr>
          <p:spPr bwMode="auto">
            <a:xfrm>
              <a:off x="3125788" y="385763"/>
              <a:ext cx="180975" cy="23813"/>
            </a:xfrm>
            <a:custGeom>
              <a:avLst/>
              <a:gdLst>
                <a:gd name="T0" fmla="*/ 56 w 56"/>
                <a:gd name="T1" fmla="*/ 5 h 7"/>
                <a:gd name="T2" fmla="*/ 54 w 56"/>
                <a:gd name="T3" fmla="*/ 6 h 7"/>
                <a:gd name="T4" fmla="*/ 3 w 56"/>
                <a:gd name="T5" fmla="*/ 6 h 7"/>
                <a:gd name="T6" fmla="*/ 0 w 56"/>
                <a:gd name="T7" fmla="*/ 5 h 7"/>
                <a:gd name="T8" fmla="*/ 2 w 56"/>
                <a:gd name="T9" fmla="*/ 3 h 7"/>
                <a:gd name="T10" fmla="*/ 54 w 56"/>
                <a:gd name="T11" fmla="*/ 3 h 7"/>
                <a:gd name="T12" fmla="*/ 56 w 56"/>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6" y="5"/>
                  </a:moveTo>
                  <a:cubicBezTo>
                    <a:pt x="56" y="6"/>
                    <a:pt x="55" y="7"/>
                    <a:pt x="54" y="6"/>
                  </a:cubicBezTo>
                  <a:cubicBezTo>
                    <a:pt x="37" y="3"/>
                    <a:pt x="19" y="3"/>
                    <a:pt x="3" y="6"/>
                  </a:cubicBezTo>
                  <a:cubicBezTo>
                    <a:pt x="2" y="7"/>
                    <a:pt x="1" y="6"/>
                    <a:pt x="0" y="5"/>
                  </a:cubicBezTo>
                  <a:cubicBezTo>
                    <a:pt x="0" y="5"/>
                    <a:pt x="1" y="4"/>
                    <a:pt x="2" y="3"/>
                  </a:cubicBezTo>
                  <a:cubicBezTo>
                    <a:pt x="19" y="0"/>
                    <a:pt x="37" y="0"/>
                    <a:pt x="54" y="3"/>
                  </a:cubicBezTo>
                  <a:cubicBezTo>
                    <a:pt x="55" y="4"/>
                    <a:pt x="56" y="5"/>
                    <a:pt x="5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sp>
          <p:nvSpPr>
            <p:cNvPr id="30" name="Freeform 22"/>
            <p:cNvSpPr>
              <a:spLocks/>
            </p:cNvSpPr>
            <p:nvPr/>
          </p:nvSpPr>
          <p:spPr bwMode="auto">
            <a:xfrm>
              <a:off x="3128963" y="415926"/>
              <a:ext cx="177800" cy="22225"/>
            </a:xfrm>
            <a:custGeom>
              <a:avLst/>
              <a:gdLst>
                <a:gd name="T0" fmla="*/ 55 w 55"/>
                <a:gd name="T1" fmla="*/ 6 h 7"/>
                <a:gd name="T2" fmla="*/ 53 w 55"/>
                <a:gd name="T3" fmla="*/ 7 h 7"/>
                <a:gd name="T4" fmla="*/ 2 w 55"/>
                <a:gd name="T5" fmla="*/ 7 h 7"/>
                <a:gd name="T6" fmla="*/ 0 w 55"/>
                <a:gd name="T7" fmla="*/ 6 h 7"/>
                <a:gd name="T8" fmla="*/ 1 w 55"/>
                <a:gd name="T9" fmla="*/ 4 h 7"/>
                <a:gd name="T10" fmla="*/ 54 w 55"/>
                <a:gd name="T11" fmla="*/ 4 h 7"/>
                <a:gd name="T12" fmla="*/ 55 w 55"/>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55" h="7">
                  <a:moveTo>
                    <a:pt x="55" y="6"/>
                  </a:moveTo>
                  <a:cubicBezTo>
                    <a:pt x="55" y="7"/>
                    <a:pt x="54" y="7"/>
                    <a:pt x="53" y="7"/>
                  </a:cubicBezTo>
                  <a:cubicBezTo>
                    <a:pt x="36" y="3"/>
                    <a:pt x="19" y="3"/>
                    <a:pt x="2" y="7"/>
                  </a:cubicBezTo>
                  <a:cubicBezTo>
                    <a:pt x="1" y="7"/>
                    <a:pt x="0" y="7"/>
                    <a:pt x="0" y="6"/>
                  </a:cubicBezTo>
                  <a:cubicBezTo>
                    <a:pt x="0" y="5"/>
                    <a:pt x="0" y="4"/>
                    <a:pt x="1" y="4"/>
                  </a:cubicBezTo>
                  <a:cubicBezTo>
                    <a:pt x="19" y="0"/>
                    <a:pt x="36" y="0"/>
                    <a:pt x="54" y="4"/>
                  </a:cubicBezTo>
                  <a:cubicBezTo>
                    <a:pt x="55" y="4"/>
                    <a:pt x="55" y="5"/>
                    <a:pt x="5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Calibri Light" panose="020F0302020204030204" pitchFamily="34" charset="0"/>
                <a:cs typeface="Calibri Light" panose="020F0302020204030204" pitchFamily="34" charset="0"/>
              </a:endParaRPr>
            </a:p>
          </p:txBody>
        </p:sp>
      </p:grpSp>
      <p:grpSp>
        <p:nvGrpSpPr>
          <p:cNvPr id="36" name="Group 35"/>
          <p:cNvGrpSpPr/>
          <p:nvPr/>
        </p:nvGrpSpPr>
        <p:grpSpPr>
          <a:xfrm>
            <a:off x="-1" y="6714000"/>
            <a:ext cx="12191999" cy="144000"/>
            <a:chOff x="4115999" y="1098000"/>
            <a:chExt cx="3960001" cy="54000"/>
          </a:xfrm>
        </p:grpSpPr>
        <p:sp>
          <p:nvSpPr>
            <p:cNvPr id="37" name="Rectangle 36"/>
            <p:cNvSpPr/>
            <p:nvPr/>
          </p:nvSpPr>
          <p:spPr>
            <a:xfrm>
              <a:off x="4116000" y="1098000"/>
              <a:ext cx="3960000" cy="5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sp>
          <p:nvSpPr>
            <p:cNvPr id="38" name="Rectangle 37"/>
            <p:cNvSpPr/>
            <p:nvPr/>
          </p:nvSpPr>
          <p:spPr>
            <a:xfrm>
              <a:off x="4115999" y="1098000"/>
              <a:ext cx="198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420937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randombar(horizontal)">
                                      <p:cBhvr>
                                        <p:cTn id="11" dur="750"/>
                                        <p:tgtEl>
                                          <p:spTgt spid="35"/>
                                        </p:tgtEl>
                                      </p:cBhvr>
                                    </p:animEffect>
                                  </p:childTnLst>
                                </p:cTn>
                              </p:par>
                            </p:childTnLst>
                          </p:cTn>
                        </p:par>
                        <p:par>
                          <p:cTn id="12" fill="hold">
                            <p:stCondLst>
                              <p:cond delay="1250"/>
                            </p:stCondLst>
                            <p:childTnLst>
                              <p:par>
                                <p:cTn id="13" presetID="14" presetClass="entr" presetSubtype="1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750"/>
                                        <p:tgtEl>
                                          <p:spTgt spid="7"/>
                                        </p:tgtEl>
                                      </p:cBhvr>
                                    </p:animEffect>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P spid="9" grpId="0"/>
    </p:bldLst>
  </p:timing>
</p:sld>
</file>

<file path=ppt/theme/theme1.xml><?xml version="1.0" encoding="utf-8"?>
<a:theme xmlns:a="http://schemas.openxmlformats.org/drawingml/2006/main" name="Office Theme">
  <a:themeElements>
    <a:clrScheme name="Custom 17">
      <a:dk1>
        <a:sysClr val="windowText" lastClr="000000"/>
      </a:dk1>
      <a:lt1>
        <a:sysClr val="window" lastClr="FFFFFF"/>
      </a:lt1>
      <a:dk2>
        <a:srgbClr val="1F497D"/>
      </a:dk2>
      <a:lt2>
        <a:srgbClr val="EEECE1"/>
      </a:lt2>
      <a:accent1>
        <a:srgbClr val="006BC1"/>
      </a:accent1>
      <a:accent2>
        <a:srgbClr val="222A35"/>
      </a:accent2>
      <a:accent3>
        <a:srgbClr val="294271"/>
      </a:accent3>
      <a:accent4>
        <a:srgbClr val="2DA4E6"/>
      </a:accent4>
      <a:accent5>
        <a:srgbClr val="005090"/>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Blockchain">
      <a:dk1>
        <a:sysClr val="windowText" lastClr="000000"/>
      </a:dk1>
      <a:lt1>
        <a:sysClr val="window" lastClr="FFFFFF"/>
      </a:lt1>
      <a:dk2>
        <a:srgbClr val="1F497D"/>
      </a:dk2>
      <a:lt2>
        <a:srgbClr val="EEECE1"/>
      </a:lt2>
      <a:accent1>
        <a:srgbClr val="0163FF"/>
      </a:accent1>
      <a:accent2>
        <a:srgbClr val="023BCA"/>
      </a:accent2>
      <a:accent3>
        <a:srgbClr val="CCCCCC"/>
      </a:accent3>
      <a:accent4>
        <a:srgbClr val="B4BE80"/>
      </a:accent4>
      <a:accent5>
        <a:srgbClr val="E7AE45"/>
      </a:accent5>
      <a:accent6>
        <a:srgbClr val="FF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YGRB">
      <a:dk1>
        <a:sysClr val="windowText" lastClr="000000"/>
      </a:dk1>
      <a:lt1>
        <a:sysClr val="window" lastClr="FFFFFF"/>
      </a:lt1>
      <a:dk2>
        <a:srgbClr val="1F497D"/>
      </a:dk2>
      <a:lt2>
        <a:srgbClr val="EEECE1"/>
      </a:lt2>
      <a:accent1>
        <a:srgbClr val="FF9503"/>
      </a:accent1>
      <a:accent2>
        <a:srgbClr val="FFDE3E"/>
      </a:accent2>
      <a:accent3>
        <a:srgbClr val="9BBB59"/>
      </a:accent3>
      <a:accent4>
        <a:srgbClr val="FF2F51"/>
      </a:accent4>
      <a:accent5>
        <a:srgbClr val="4BA0E7"/>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6161</TotalTime>
  <Words>713</Words>
  <Application>Microsoft Office PowerPoint</Application>
  <PresentationFormat>Widescreen</PresentationFormat>
  <Paragraphs>98</Paragraphs>
  <Slides>13</Slides>
  <Notes>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13</vt:i4>
      </vt:variant>
    </vt:vector>
  </HeadingPairs>
  <TitlesOfParts>
    <vt:vector size="21" baseType="lpstr">
      <vt:lpstr>Arial</vt:lpstr>
      <vt:lpstr>Calibri</vt:lpstr>
      <vt:lpstr>Calibri Light</vt:lpstr>
      <vt:lpstr>Open Sans</vt:lpstr>
      <vt:lpstr>Segoe UI</vt:lpstr>
      <vt:lpstr>Office Theme</vt:lpstr>
      <vt:lpstr>2_Office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SlideModel</Manager>
  <Company>SlideModel</Company>
  <LinksUpToDate>false</LinksUpToDate>
  <SharedDoc>false</SharedDoc>
  <HyperlinkBase>http://slidemodel.com/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SlideModel PowerPoint</dc:title>
  <dc:subject>SlideModel PowerPoint</dc:subject>
  <dc:creator>SlideModel</dc:creator>
  <cp:keywords>powerpoint, powerpoint templates</cp:keywords>
  <dc:description>SlideModel PowerPoint</dc:description>
  <cp:lastModifiedBy>Neocort Neocort</cp:lastModifiedBy>
  <cp:revision>167</cp:revision>
  <dcterms:created xsi:type="dcterms:W3CDTF">2013-09-12T13:05:01Z</dcterms:created>
  <dcterms:modified xsi:type="dcterms:W3CDTF">2018-09-18T12:33:44Z</dcterms:modified>
  <cp:category>SlideModel Templates</cp:category>
</cp:coreProperties>
</file>