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6"/>
  </p:notesMasterIdLst>
  <p:sldIdLst>
    <p:sldId id="300" r:id="rId3"/>
    <p:sldId id="291" r:id="rId4"/>
    <p:sldId id="292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24"/>
  </p:normalViewPr>
  <p:slideViewPr>
    <p:cSldViewPr>
      <p:cViewPr varScale="1">
        <p:scale>
          <a:sx n="111" d="100"/>
          <a:sy n="111" d="100"/>
        </p:scale>
        <p:origin x="576" y="1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6703854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E2B0-FEF2-4C8F-90A4-46C9D72643E3}" type="datetime1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7023" y="6356353"/>
            <a:ext cx="761803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78353" y="362139"/>
            <a:ext cx="4113728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08696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6.xml"/><Relationship Id="rId24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701" r:id="rId23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tif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SWOT Analysis</a:t>
            </a:r>
            <a:endParaRPr lang="es-UY" dirty="0"/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29" name="TextBox 28"/>
          <p:cNvSpPr txBox="1"/>
          <p:nvPr/>
        </p:nvSpPr>
        <p:spPr>
          <a:xfrm>
            <a:off x="697434" y="1573532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857863" y="1590776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857863" y="3932925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3230" y="3920352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1827199" y="1426635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162" tIns="91416" rIns="914162" bIns="91416" numCol="1" anchor="ctr" anchorCtr="1" compatLnSpc="1">
            <a:prstTxWarp prst="textNoShape">
              <a:avLst/>
            </a:prstTxWarp>
          </a:bodyPr>
          <a:lstStyle/>
          <a:p>
            <a:endParaRPr lang="en-US" sz="1799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166401" y="1421551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rgbClr val="F79646">
                  <a:lumMod val="75000"/>
                  <a:shade val="30000"/>
                  <a:satMod val="115000"/>
                </a:srgbClr>
              </a:gs>
              <a:gs pos="50000">
                <a:srgbClr val="F79646">
                  <a:lumMod val="75000"/>
                  <a:shade val="67500"/>
                  <a:satMod val="115000"/>
                </a:srgbClr>
              </a:gs>
              <a:gs pos="100000">
                <a:srgbClr val="F79646">
                  <a:lumMod val="75000"/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166401" y="3926321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828001" y="3932926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ounded Rectangle 29"/>
          <p:cNvSpPr/>
          <p:nvPr/>
        </p:nvSpPr>
        <p:spPr>
          <a:xfrm>
            <a:off x="1959295" y="2163036"/>
            <a:ext cx="3956857" cy="1542495"/>
          </a:xfrm>
          <a:custGeom>
            <a:avLst/>
            <a:gdLst/>
            <a:ahLst/>
            <a:cxnLst/>
            <a:rect l="l" t="t" r="r" b="b"/>
            <a:pathLst>
              <a:path w="3957888" h="1542897">
                <a:moveTo>
                  <a:pt x="0" y="0"/>
                </a:moveTo>
                <a:lnTo>
                  <a:pt x="3957888" y="0"/>
                </a:lnTo>
                <a:lnTo>
                  <a:pt x="3957888" y="1181487"/>
                </a:lnTo>
                <a:cubicBezTo>
                  <a:pt x="3957888" y="1381088"/>
                  <a:pt x="3796079" y="1542897"/>
                  <a:pt x="3596479" y="1542897"/>
                </a:cubicBezTo>
                <a:lnTo>
                  <a:pt x="361410" y="1542897"/>
                </a:lnTo>
                <a:cubicBezTo>
                  <a:pt x="161809" y="1542897"/>
                  <a:pt x="0" y="1381088"/>
                  <a:pt x="0" y="1181487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66939" y="2305346"/>
            <a:ext cx="2663602" cy="707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51115" y="1599661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Strengths</a:t>
            </a:r>
          </a:p>
        </p:txBody>
      </p:sp>
      <p:sp>
        <p:nvSpPr>
          <p:cNvPr id="40" name="Rounded Rectangle 37"/>
          <p:cNvSpPr/>
          <p:nvPr/>
        </p:nvSpPr>
        <p:spPr>
          <a:xfrm>
            <a:off x="6312933" y="2163035"/>
            <a:ext cx="3956858" cy="1562099"/>
          </a:xfrm>
          <a:custGeom>
            <a:avLst/>
            <a:gdLst/>
            <a:ahLst/>
            <a:cxnLst/>
            <a:rect l="l" t="t" r="r" b="b"/>
            <a:pathLst>
              <a:path w="3957889" h="1562506">
                <a:moveTo>
                  <a:pt x="0" y="0"/>
                </a:moveTo>
                <a:lnTo>
                  <a:pt x="3957889" y="0"/>
                </a:lnTo>
                <a:lnTo>
                  <a:pt x="3957889" y="1201096"/>
                </a:lnTo>
                <a:cubicBezTo>
                  <a:pt x="3957888" y="1400697"/>
                  <a:pt x="3796079" y="1562506"/>
                  <a:pt x="3596478" y="1562506"/>
                </a:cubicBezTo>
                <a:lnTo>
                  <a:pt x="361411" y="1562506"/>
                </a:lnTo>
                <a:cubicBezTo>
                  <a:pt x="161809" y="1562506"/>
                  <a:pt x="0" y="1400697"/>
                  <a:pt x="0" y="1201096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74251" y="2324949"/>
            <a:ext cx="2663602" cy="707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04751" y="1619265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Weaknesses</a:t>
            </a:r>
          </a:p>
        </p:txBody>
      </p:sp>
      <p:sp>
        <p:nvSpPr>
          <p:cNvPr id="43" name="Rounded Rectangle 53"/>
          <p:cNvSpPr/>
          <p:nvPr/>
        </p:nvSpPr>
        <p:spPr>
          <a:xfrm>
            <a:off x="1959295" y="4709953"/>
            <a:ext cx="3956857" cy="1499219"/>
          </a:xfrm>
          <a:custGeom>
            <a:avLst/>
            <a:gdLst/>
            <a:ahLst/>
            <a:cxnLst/>
            <a:rect l="l" t="t" r="r" b="b"/>
            <a:pathLst>
              <a:path w="3957888" h="1499610">
                <a:moveTo>
                  <a:pt x="0" y="0"/>
                </a:moveTo>
                <a:lnTo>
                  <a:pt x="3957888" y="0"/>
                </a:lnTo>
                <a:lnTo>
                  <a:pt x="3957888" y="1138199"/>
                </a:lnTo>
                <a:cubicBezTo>
                  <a:pt x="3957888" y="1337800"/>
                  <a:pt x="3796079" y="1499609"/>
                  <a:pt x="3596479" y="1499610"/>
                </a:cubicBezTo>
                <a:lnTo>
                  <a:pt x="361410" y="1499610"/>
                </a:lnTo>
                <a:cubicBezTo>
                  <a:pt x="161809" y="1499609"/>
                  <a:pt x="0" y="1337800"/>
                  <a:pt x="0" y="113819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66939" y="4808986"/>
            <a:ext cx="2663602" cy="707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1115" y="4103302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Opportunities</a:t>
            </a:r>
          </a:p>
        </p:txBody>
      </p:sp>
      <p:sp>
        <p:nvSpPr>
          <p:cNvPr id="46" name="Rounded Rectangle 56"/>
          <p:cNvSpPr/>
          <p:nvPr/>
        </p:nvSpPr>
        <p:spPr>
          <a:xfrm>
            <a:off x="6306567" y="4709951"/>
            <a:ext cx="3956858" cy="1508743"/>
          </a:xfrm>
          <a:custGeom>
            <a:avLst/>
            <a:gdLst/>
            <a:ahLst/>
            <a:cxnLst/>
            <a:rect l="l" t="t" r="r" b="b"/>
            <a:pathLst>
              <a:path w="3957889" h="1509136">
                <a:moveTo>
                  <a:pt x="0" y="0"/>
                </a:moveTo>
                <a:lnTo>
                  <a:pt x="3957889" y="0"/>
                </a:lnTo>
                <a:lnTo>
                  <a:pt x="3957889" y="1147725"/>
                </a:lnTo>
                <a:cubicBezTo>
                  <a:pt x="3957888" y="1347326"/>
                  <a:pt x="3796079" y="1509135"/>
                  <a:pt x="3596478" y="1509136"/>
                </a:cubicBezTo>
                <a:lnTo>
                  <a:pt x="361411" y="1509136"/>
                </a:lnTo>
                <a:cubicBezTo>
                  <a:pt x="161809" y="1509135"/>
                  <a:pt x="0" y="1347326"/>
                  <a:pt x="0" y="1147725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85642" y="4808986"/>
            <a:ext cx="2663602" cy="707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569818" y="4103302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Threats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4877260" y="2555165"/>
            <a:ext cx="2363260" cy="2363260"/>
            <a:chOff x="3389437" y="2730853"/>
            <a:chExt cx="2363876" cy="2363876"/>
          </a:xfrm>
        </p:grpSpPr>
        <p:sp>
          <p:nvSpPr>
            <p:cNvPr id="50" name="Oval 49"/>
            <p:cNvSpPr/>
            <p:nvPr/>
          </p:nvSpPr>
          <p:spPr>
            <a:xfrm>
              <a:off x="3389437" y="2730853"/>
              <a:ext cx="2363876" cy="2363876"/>
            </a:xfrm>
            <a:prstGeom prst="ellipse">
              <a:avLst/>
            </a:prstGeom>
            <a:gradFill>
              <a:gsLst>
                <a:gs pos="9000">
                  <a:sysClr val="windowText" lastClr="000000">
                    <a:lumMod val="85000"/>
                    <a:lumOff val="15000"/>
                  </a:sysClr>
                </a:gs>
                <a:gs pos="43800">
                  <a:srgbClr val="FFFFFF"/>
                </a:gs>
                <a:gs pos="100000">
                  <a:sysClr val="windowText" lastClr="000000"/>
                </a:gs>
                <a:gs pos="6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582478" y="2923887"/>
              <a:ext cx="1977794" cy="1977793"/>
              <a:chOff x="6019800" y="3276599"/>
              <a:chExt cx="533400" cy="533400"/>
            </a:xfrm>
            <a:effectLst/>
          </p:grpSpPr>
          <p:sp>
            <p:nvSpPr>
              <p:cNvPr id="53" name="Oval 52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>
                <a:gsLst>
                  <a:gs pos="35000">
                    <a:srgbClr val="00297A"/>
                  </a:gs>
                  <a:gs pos="70000">
                    <a:srgbClr val="0070C0"/>
                  </a:gs>
                  <a:gs pos="100000">
                    <a:srgbClr val="00B0F0"/>
                  </a:gs>
                </a:gsLst>
                <a:lin ang="5400000" scaled="1"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032368" y="3296068"/>
                <a:ext cx="508265" cy="44690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6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3792620" y="3466416"/>
              <a:ext cx="1557516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914126"/>
              <a:r>
                <a:rPr lang="en-US" sz="3199" b="1" ker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rPr>
                <a:t>SWOT</a:t>
              </a:r>
            </a:p>
            <a:p>
              <a:pPr algn="ctr" defTabSz="914126"/>
              <a:r>
                <a:rPr lang="en-US" sz="1799" b="1" ker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rPr>
                <a:t>Analysis</a:t>
              </a:r>
              <a:endParaRPr lang="en-US" sz="3199" b="1" kern="0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Arial" pitchFamily="34" charset="0"/>
                <a:ea typeface="Kozuka Gothic Pr6N B" pitchFamily="34" charset="-128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9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409" y="898953"/>
            <a:ext cx="3976877" cy="223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Macintosh PowerPoint</Application>
  <PresentationFormat>Custom</PresentationFormat>
  <Paragraphs>35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Kozuka Gothic Pr6N B</vt:lpstr>
      <vt:lpstr>Open Sans</vt:lpstr>
      <vt:lpstr>Segoe UI</vt:lpstr>
      <vt:lpstr>Arial</vt:lpstr>
      <vt:lpstr>Office Theme</vt:lpstr>
      <vt:lpstr>2_Office Theme</vt:lpstr>
      <vt:lpstr>SWOT Analysis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2015-03-09T15:09:31Z</dcterms:modified>
</cp:coreProperties>
</file>