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85" r:id="rId2"/>
  </p:sldMasterIdLst>
  <p:notesMasterIdLst>
    <p:notesMasterId r:id="rId9"/>
  </p:notesMasterIdLst>
  <p:handoutMasterIdLst>
    <p:handoutMasterId r:id="rId10"/>
  </p:handoutMasterIdLst>
  <p:sldIdLst>
    <p:sldId id="279" r:id="rId3"/>
    <p:sldId id="283" r:id="rId4"/>
    <p:sldId id="286" r:id="rId5"/>
    <p:sldId id="287" r:id="rId6"/>
    <p:sldId id="290" r:id="rId7"/>
    <p:sldId id="264" r:id="rId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A410"/>
    <a:srgbClr val="00D040"/>
    <a:srgbClr val="A3A3A3"/>
    <a:srgbClr val="FCB040"/>
    <a:srgbClr val="037CCF"/>
    <a:srgbClr val="F5C247"/>
    <a:srgbClr val="B5D301"/>
    <a:srgbClr val="022A40"/>
    <a:srgbClr val="3AB54A"/>
    <a:srgbClr val="C41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14"/>
    <p:restoredTop sz="94707"/>
  </p:normalViewPr>
  <p:slideViewPr>
    <p:cSldViewPr>
      <p:cViewPr>
        <p:scale>
          <a:sx n="66" d="100"/>
          <a:sy n="66" d="100"/>
        </p:scale>
        <p:origin x="1386" y="47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62424-DDEB-4A97-8DF5-6BF96CCB3FB5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53C4B-F994-412E-85D8-E2AB982928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99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ABD2D-06EE-4924-A970-DA7F071D30DD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73052-1C4D-4D99-A058-91D5791083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35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6495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0128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4500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419350"/>
            <a:ext cx="9144000" cy="2724150"/>
          </a:xfrm>
          <a:prstGeom prst="rect">
            <a:avLst/>
          </a:prstGeom>
          <a:gradFill flip="none" rotWithShape="1">
            <a:gsLst>
              <a:gs pos="44000">
                <a:srgbClr val="CBCBCB">
                  <a:alpha val="22000"/>
                </a:srgbClr>
              </a:gs>
              <a:gs pos="100000">
                <a:srgbClr val="5F5F5F">
                  <a:alpha val="1900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0" y="3848100"/>
            <a:ext cx="9144000" cy="1295400"/>
          </a:xfrm>
          <a:prstGeom prst="rect">
            <a:avLst/>
          </a:prstGeom>
          <a:solidFill>
            <a:srgbClr val="B5D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mode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2914650"/>
            <a:ext cx="9144000" cy="222885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 sz="134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915338"/>
            <a:ext cx="7772400" cy="458115"/>
          </a:xfrm>
        </p:spPr>
        <p:txBody>
          <a:bodyPr/>
          <a:lstStyle>
            <a:lvl1pPr algn="ctr">
              <a:defRPr lang="en-US" sz="2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99265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7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6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6262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1597821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7914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7127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8"/>
            <a:ext cx="7772400" cy="1021556"/>
          </a:xfrm>
        </p:spPr>
        <p:txBody>
          <a:bodyPr anchor="t"/>
          <a:lstStyle>
            <a:lvl1pPr algn="l">
              <a:defRPr sz="3974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24">
                <a:solidFill>
                  <a:schemeClr val="tx1">
                    <a:tint val="75000"/>
                  </a:schemeClr>
                </a:solidFill>
              </a:defRPr>
            </a:lvl1pPr>
            <a:lvl2pPr marL="45698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966" indent="0">
              <a:buNone/>
              <a:defRPr sz="1574">
                <a:solidFill>
                  <a:schemeClr val="tx1">
                    <a:tint val="75000"/>
                  </a:schemeClr>
                </a:solidFill>
              </a:defRPr>
            </a:lvl3pPr>
            <a:lvl4pPr marL="1370948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4pPr>
            <a:lvl5pPr marL="1827932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5pPr>
            <a:lvl6pPr marL="2284915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6pPr>
            <a:lvl7pPr marL="2741897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7pPr>
            <a:lvl8pPr marL="3198880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8pPr>
            <a:lvl9pPr marL="3655863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9560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3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3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0685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7"/>
            <a:ext cx="4040188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983" indent="0">
              <a:buNone/>
              <a:defRPr sz="2024" b="1"/>
            </a:lvl2pPr>
            <a:lvl3pPr marL="913966" indent="0">
              <a:buNone/>
              <a:defRPr sz="1799" b="1"/>
            </a:lvl3pPr>
            <a:lvl4pPr marL="1370948" indent="0">
              <a:buNone/>
              <a:defRPr sz="1574" b="1"/>
            </a:lvl4pPr>
            <a:lvl5pPr marL="1827932" indent="0">
              <a:buNone/>
              <a:defRPr sz="1574" b="1"/>
            </a:lvl5pPr>
            <a:lvl6pPr marL="2284915" indent="0">
              <a:buNone/>
              <a:defRPr sz="1574" b="1"/>
            </a:lvl6pPr>
            <a:lvl7pPr marL="2741897" indent="0">
              <a:buNone/>
              <a:defRPr sz="1574" b="1"/>
            </a:lvl7pPr>
            <a:lvl8pPr marL="3198880" indent="0">
              <a:buNone/>
              <a:defRPr sz="1574" b="1"/>
            </a:lvl8pPr>
            <a:lvl9pPr marL="3655863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7"/>
            <a:ext cx="4041775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983" indent="0">
              <a:buNone/>
              <a:defRPr sz="2024" b="1"/>
            </a:lvl2pPr>
            <a:lvl3pPr marL="913966" indent="0">
              <a:buNone/>
              <a:defRPr sz="1799" b="1"/>
            </a:lvl3pPr>
            <a:lvl4pPr marL="1370948" indent="0">
              <a:buNone/>
              <a:defRPr sz="1574" b="1"/>
            </a:lvl4pPr>
            <a:lvl5pPr marL="1827932" indent="0">
              <a:buNone/>
              <a:defRPr sz="1574" b="1"/>
            </a:lvl5pPr>
            <a:lvl6pPr marL="2284915" indent="0">
              <a:buNone/>
              <a:defRPr sz="1574" b="1"/>
            </a:lvl6pPr>
            <a:lvl7pPr marL="2741897" indent="0">
              <a:buNone/>
              <a:defRPr sz="1574" b="1"/>
            </a:lvl7pPr>
            <a:lvl8pPr marL="3198880" indent="0">
              <a:buNone/>
              <a:defRPr sz="1574" b="1"/>
            </a:lvl8pPr>
            <a:lvl9pPr marL="3655863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1230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6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983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306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9"/>
            <a:ext cx="3008313" cy="871538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1"/>
            <a:ext cx="5111750" cy="4389835"/>
          </a:xfrm>
        </p:spPr>
        <p:txBody>
          <a:bodyPr/>
          <a:lstStyle>
            <a:lvl1pPr>
              <a:defRPr sz="3224"/>
            </a:lvl1pPr>
            <a:lvl2pPr>
              <a:defRPr sz="2774"/>
            </a:lvl2pPr>
            <a:lvl3pPr>
              <a:defRPr sz="2399"/>
            </a:lvl3pPr>
            <a:lvl4pPr>
              <a:defRPr sz="2024"/>
            </a:lvl4pPr>
            <a:lvl5pPr>
              <a:defRPr sz="2024"/>
            </a:lvl5pPr>
            <a:lvl6pPr>
              <a:defRPr sz="2024"/>
            </a:lvl6pPr>
            <a:lvl7pPr>
              <a:defRPr sz="2024"/>
            </a:lvl7pPr>
            <a:lvl8pPr>
              <a:defRPr sz="2024"/>
            </a:lvl8pPr>
            <a:lvl9pPr>
              <a:defRPr sz="202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24"/>
            </a:lvl1pPr>
            <a:lvl2pPr marL="456983" indent="0">
              <a:buNone/>
              <a:defRPr sz="1200"/>
            </a:lvl2pPr>
            <a:lvl3pPr marL="913966" indent="0">
              <a:buNone/>
              <a:defRPr sz="975"/>
            </a:lvl3pPr>
            <a:lvl4pPr marL="1370948" indent="0">
              <a:buNone/>
              <a:defRPr sz="900"/>
            </a:lvl4pPr>
            <a:lvl5pPr marL="1827932" indent="0">
              <a:buNone/>
              <a:defRPr sz="900"/>
            </a:lvl5pPr>
            <a:lvl6pPr marL="2284915" indent="0">
              <a:buNone/>
              <a:defRPr sz="900"/>
            </a:lvl6pPr>
            <a:lvl7pPr marL="2741897" indent="0">
              <a:buNone/>
              <a:defRPr sz="900"/>
            </a:lvl7pPr>
            <a:lvl8pPr marL="3198880" indent="0">
              <a:buNone/>
              <a:defRPr sz="900"/>
            </a:lvl8pPr>
            <a:lvl9pPr marL="36558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59955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3600452"/>
            <a:ext cx="5486400" cy="425054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459581"/>
            <a:ext cx="5486400" cy="3086100"/>
          </a:xfrm>
        </p:spPr>
        <p:txBody>
          <a:bodyPr/>
          <a:lstStyle>
            <a:lvl1pPr marL="0" indent="0">
              <a:buNone/>
              <a:defRPr sz="3224"/>
            </a:lvl1pPr>
            <a:lvl2pPr marL="456983" indent="0">
              <a:buNone/>
              <a:defRPr sz="2774"/>
            </a:lvl2pPr>
            <a:lvl3pPr marL="913966" indent="0">
              <a:buNone/>
              <a:defRPr sz="2399"/>
            </a:lvl3pPr>
            <a:lvl4pPr marL="1370948" indent="0">
              <a:buNone/>
              <a:defRPr sz="2024"/>
            </a:lvl4pPr>
            <a:lvl5pPr marL="1827932" indent="0">
              <a:buNone/>
              <a:defRPr sz="2024"/>
            </a:lvl5pPr>
            <a:lvl6pPr marL="2284915" indent="0">
              <a:buNone/>
              <a:defRPr sz="2024"/>
            </a:lvl6pPr>
            <a:lvl7pPr marL="2741897" indent="0">
              <a:buNone/>
              <a:defRPr sz="2024"/>
            </a:lvl7pPr>
            <a:lvl8pPr marL="3198880" indent="0">
              <a:buNone/>
              <a:defRPr sz="2024"/>
            </a:lvl8pPr>
            <a:lvl9pPr marL="3655863" indent="0">
              <a:buNone/>
              <a:defRPr sz="202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4025506"/>
            <a:ext cx="5486400" cy="603647"/>
          </a:xfrm>
        </p:spPr>
        <p:txBody>
          <a:bodyPr/>
          <a:lstStyle>
            <a:lvl1pPr marL="0" indent="0">
              <a:buNone/>
              <a:defRPr sz="1424"/>
            </a:lvl1pPr>
            <a:lvl2pPr marL="456983" indent="0">
              <a:buNone/>
              <a:defRPr sz="1200"/>
            </a:lvl2pPr>
            <a:lvl3pPr marL="913966" indent="0">
              <a:buNone/>
              <a:defRPr sz="975"/>
            </a:lvl3pPr>
            <a:lvl4pPr marL="1370948" indent="0">
              <a:buNone/>
              <a:defRPr sz="900"/>
            </a:lvl4pPr>
            <a:lvl5pPr marL="1827932" indent="0">
              <a:buNone/>
              <a:defRPr sz="900"/>
            </a:lvl5pPr>
            <a:lvl6pPr marL="2284915" indent="0">
              <a:buNone/>
              <a:defRPr sz="900"/>
            </a:lvl6pPr>
            <a:lvl7pPr marL="2741897" indent="0">
              <a:buNone/>
              <a:defRPr sz="900"/>
            </a:lvl7pPr>
            <a:lvl8pPr marL="3198880" indent="0">
              <a:buNone/>
              <a:defRPr sz="900"/>
            </a:lvl8pPr>
            <a:lvl9pPr marL="36558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57297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73204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1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1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24330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4004" y="2152977"/>
            <a:ext cx="4449167" cy="533311"/>
          </a:xfrm>
        </p:spPr>
        <p:txBody>
          <a:bodyPr>
            <a:normAutofit/>
          </a:bodyPr>
          <a:lstStyle>
            <a:lvl1pPr algn="ctr">
              <a:defRPr sz="26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077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00000">
              <a:srgbClr val="EEEEEE"/>
            </a:gs>
            <a:gs pos="67000">
              <a:schemeClr val="bg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176A7-B091-469C-82C8-89C693043C40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82" r:id="rId10"/>
    <p:sldLayoutId id="2147483681" r:id="rId11"/>
    <p:sldLayoutId id="2147483683" r:id="rId12"/>
    <p:sldLayoutId id="2147483684" r:id="rId13"/>
    <p:sldLayoutId id="2147483673" r:id="rId14"/>
    <p:sldLayoutId id="2147483674" r:id="rId15"/>
    <p:sldLayoutId id="2147483675" r:id="rId16"/>
    <p:sldLayoutId id="2147483676" r:id="rId17"/>
    <p:sldLayoutId id="2147483677" r:id="rId18"/>
    <p:sldLayoutId id="2147483678" r:id="rId19"/>
    <p:sldLayoutId id="2147483679" r:id="rId20"/>
    <p:sldLayoutId id="2147483680" r:id="rId21"/>
    <p:sldLayoutId id="2147483662" r:id="rId22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205981"/>
            <a:ext cx="8229600" cy="53331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853820"/>
            <a:ext cx="8229600" cy="3740804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5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4767265"/>
            <a:ext cx="2895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5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320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</p:sldLayoutIdLst>
  <p:txStyles>
    <p:titleStyle>
      <a:lvl1pPr algn="l" defTabSz="913966" rtl="0" eaLnBrk="1" latinLnBrk="0" hangingPunct="1">
        <a:spcBef>
          <a:spcPct val="0"/>
        </a:spcBef>
        <a:buNone/>
        <a:defRPr sz="26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37" indent="-342737" algn="l" defTabSz="913966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j-lt"/>
          <a:ea typeface="+mn-ea"/>
          <a:cs typeface="+mn-cs"/>
        </a:defRPr>
      </a:lvl1pPr>
      <a:lvl2pPr marL="742598" indent="-285614" algn="l" defTabSz="913966" rtl="0" eaLnBrk="1" latinLnBrk="0" hangingPunct="1">
        <a:spcBef>
          <a:spcPct val="20000"/>
        </a:spcBef>
        <a:buFont typeface="Arial" pitchFamily="34" charset="0"/>
        <a:buChar char="–"/>
        <a:defRPr sz="2399" kern="1200">
          <a:solidFill>
            <a:schemeClr val="tx1"/>
          </a:solidFill>
          <a:latin typeface="+mj-lt"/>
          <a:ea typeface="+mn-ea"/>
          <a:cs typeface="+mn-cs"/>
        </a:defRPr>
      </a:lvl2pPr>
      <a:lvl3pPr marL="1142457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1799" kern="1200">
          <a:solidFill>
            <a:schemeClr val="tx1"/>
          </a:solidFill>
          <a:latin typeface="+mj-lt"/>
          <a:ea typeface="+mn-ea"/>
          <a:cs typeface="+mn-cs"/>
        </a:defRPr>
      </a:lvl3pPr>
      <a:lvl4pPr marL="1599440" indent="-228492" algn="l" defTabSz="913966" rtl="0" eaLnBrk="1" latinLnBrk="0" hangingPunct="1">
        <a:spcBef>
          <a:spcPct val="20000"/>
        </a:spcBef>
        <a:buFont typeface="Arial" pitchFamily="34" charset="0"/>
        <a:buChar char="–"/>
        <a:defRPr sz="1499" kern="1200">
          <a:solidFill>
            <a:schemeClr val="tx1"/>
          </a:solidFill>
          <a:latin typeface="+mj-lt"/>
          <a:ea typeface="+mn-ea"/>
          <a:cs typeface="+mn-cs"/>
        </a:defRPr>
      </a:lvl4pPr>
      <a:lvl5pPr marL="2056423" indent="-228492" algn="l" defTabSz="913966" rtl="0" eaLnBrk="1" latinLnBrk="0" hangingPunct="1">
        <a:spcBef>
          <a:spcPct val="20000"/>
        </a:spcBef>
        <a:buFont typeface="Arial" pitchFamily="34" charset="0"/>
        <a:buChar char="»"/>
        <a:defRPr sz="1499" kern="1200">
          <a:solidFill>
            <a:schemeClr val="tx1"/>
          </a:solidFill>
          <a:latin typeface="+mj-lt"/>
          <a:ea typeface="+mn-ea"/>
          <a:cs typeface="+mn-cs"/>
        </a:defRPr>
      </a:lvl5pPr>
      <a:lvl6pPr marL="2513405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6pPr>
      <a:lvl7pPr marL="2970389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7pPr>
      <a:lvl8pPr marL="3427372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8pPr>
      <a:lvl9pPr marL="3884354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83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966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948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932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915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897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880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863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Root Cause Analysis Slide Template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6407" y="672039"/>
            <a:ext cx="6096793" cy="381000"/>
          </a:xfrm>
        </p:spPr>
        <p:txBody>
          <a:bodyPr/>
          <a:lstStyle/>
          <a:p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text. </a:t>
            </a:r>
          </a:p>
        </p:txBody>
      </p:sp>
      <p:grpSp>
        <p:nvGrpSpPr>
          <p:cNvPr id="41" name="Graphic 8">
            <a:extLst>
              <a:ext uri="{FF2B5EF4-FFF2-40B4-BE49-F238E27FC236}">
                <a16:creationId xmlns:a16="http://schemas.microsoft.com/office/drawing/2014/main" id="{CED1C816-BE75-E843-C37A-2EE7EFCE306E}"/>
              </a:ext>
            </a:extLst>
          </p:cNvPr>
          <p:cNvGrpSpPr/>
          <p:nvPr/>
        </p:nvGrpSpPr>
        <p:grpSpPr>
          <a:xfrm>
            <a:off x="5267339" y="932555"/>
            <a:ext cx="1700024" cy="3878689"/>
            <a:chOff x="5267339" y="932555"/>
            <a:chExt cx="1700024" cy="3878689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0262902-D421-22F5-B53D-0E62E8A0202B}"/>
                </a:ext>
              </a:extLst>
            </p:cNvPr>
            <p:cNvSpPr/>
            <p:nvPr/>
          </p:nvSpPr>
          <p:spPr>
            <a:xfrm>
              <a:off x="5267339" y="4317808"/>
              <a:ext cx="867713" cy="493436"/>
            </a:xfrm>
            <a:custGeom>
              <a:avLst/>
              <a:gdLst>
                <a:gd name="connsiteX0" fmla="*/ 18036 w 867713"/>
                <a:gd name="connsiteY0" fmla="*/ 493437 h 493436"/>
                <a:gd name="connsiteX1" fmla="*/ 0 w 867713"/>
                <a:gd name="connsiteY1" fmla="*/ 475409 h 493436"/>
                <a:gd name="connsiteX2" fmla="*/ 187704 w 867713"/>
                <a:gd name="connsiteY2" fmla="*/ 287783 h 493436"/>
                <a:gd name="connsiteX3" fmla="*/ 720757 w 867713"/>
                <a:gd name="connsiteY3" fmla="*/ 287783 h 493436"/>
                <a:gd name="connsiteX4" fmla="*/ 831642 w 867713"/>
                <a:gd name="connsiteY4" fmla="*/ 176943 h 493436"/>
                <a:gd name="connsiteX5" fmla="*/ 831642 w 867713"/>
                <a:gd name="connsiteY5" fmla="*/ 18028 h 493436"/>
                <a:gd name="connsiteX6" fmla="*/ 849678 w 867713"/>
                <a:gd name="connsiteY6" fmla="*/ 0 h 493436"/>
                <a:gd name="connsiteX7" fmla="*/ 867714 w 867713"/>
                <a:gd name="connsiteY7" fmla="*/ 18028 h 493436"/>
                <a:gd name="connsiteX8" fmla="*/ 867714 w 867713"/>
                <a:gd name="connsiteY8" fmla="*/ 176943 h 493436"/>
                <a:gd name="connsiteX9" fmla="*/ 720757 w 867713"/>
                <a:gd name="connsiteY9" fmla="*/ 323839 h 493436"/>
                <a:gd name="connsiteX10" fmla="*/ 187704 w 867713"/>
                <a:gd name="connsiteY10" fmla="*/ 323839 h 493436"/>
                <a:gd name="connsiteX11" fmla="*/ 36071 w 867713"/>
                <a:gd name="connsiteY11" fmla="*/ 475409 h 493436"/>
                <a:gd name="connsiteX12" fmla="*/ 18036 w 867713"/>
                <a:gd name="connsiteY12" fmla="*/ 493437 h 493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67713" h="493436">
                  <a:moveTo>
                    <a:pt x="18036" y="493437"/>
                  </a:moveTo>
                  <a:cubicBezTo>
                    <a:pt x="8016" y="493437"/>
                    <a:pt x="0" y="485424"/>
                    <a:pt x="0" y="475409"/>
                  </a:cubicBezTo>
                  <a:cubicBezTo>
                    <a:pt x="0" y="371914"/>
                    <a:pt x="84166" y="287783"/>
                    <a:pt x="187704" y="287783"/>
                  </a:cubicBezTo>
                  <a:lnTo>
                    <a:pt x="720757" y="287783"/>
                  </a:lnTo>
                  <a:cubicBezTo>
                    <a:pt x="782211" y="287783"/>
                    <a:pt x="831642" y="237704"/>
                    <a:pt x="831642" y="176943"/>
                  </a:cubicBezTo>
                  <a:lnTo>
                    <a:pt x="831642" y="18028"/>
                  </a:lnTo>
                  <a:cubicBezTo>
                    <a:pt x="831642" y="8013"/>
                    <a:pt x="839658" y="0"/>
                    <a:pt x="849678" y="0"/>
                  </a:cubicBezTo>
                  <a:cubicBezTo>
                    <a:pt x="859698" y="0"/>
                    <a:pt x="867714" y="8013"/>
                    <a:pt x="867714" y="18028"/>
                  </a:cubicBezTo>
                  <a:lnTo>
                    <a:pt x="867714" y="176943"/>
                  </a:lnTo>
                  <a:cubicBezTo>
                    <a:pt x="867714" y="257736"/>
                    <a:pt x="801583" y="323839"/>
                    <a:pt x="720757" y="323839"/>
                  </a:cubicBezTo>
                  <a:lnTo>
                    <a:pt x="187704" y="323839"/>
                  </a:lnTo>
                  <a:cubicBezTo>
                    <a:pt x="104206" y="323839"/>
                    <a:pt x="36071" y="391945"/>
                    <a:pt x="36071" y="475409"/>
                  </a:cubicBezTo>
                  <a:cubicBezTo>
                    <a:pt x="36071" y="485424"/>
                    <a:pt x="28055" y="493437"/>
                    <a:pt x="18036" y="493437"/>
                  </a:cubicBezTo>
                  <a:close/>
                </a:path>
              </a:pathLst>
            </a:custGeom>
            <a:solidFill>
              <a:srgbClr val="86D34A"/>
            </a:solidFill>
            <a:ln w="66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3B4E7EDB-2090-D074-3267-C6BC5931766C}"/>
                </a:ext>
              </a:extLst>
            </p:cNvPr>
            <p:cNvSpPr/>
            <p:nvPr/>
          </p:nvSpPr>
          <p:spPr>
            <a:xfrm>
              <a:off x="6099649" y="4250369"/>
              <a:ext cx="867713" cy="560875"/>
            </a:xfrm>
            <a:custGeom>
              <a:avLst/>
              <a:gdLst>
                <a:gd name="connsiteX0" fmla="*/ 849678 w 867713"/>
                <a:gd name="connsiteY0" fmla="*/ 560876 h 560875"/>
                <a:gd name="connsiteX1" fmla="*/ 831643 w 867713"/>
                <a:gd name="connsiteY1" fmla="*/ 542847 h 560875"/>
                <a:gd name="connsiteX2" fmla="*/ 680010 w 867713"/>
                <a:gd name="connsiteY2" fmla="*/ 391278 h 560875"/>
                <a:gd name="connsiteX3" fmla="*/ 124913 w 867713"/>
                <a:gd name="connsiteY3" fmla="*/ 391278 h 560875"/>
                <a:gd name="connsiteX4" fmla="*/ 0 w 867713"/>
                <a:gd name="connsiteY4" fmla="*/ 266416 h 560875"/>
                <a:gd name="connsiteX5" fmla="*/ 0 w 867713"/>
                <a:gd name="connsiteY5" fmla="*/ 18028 h 560875"/>
                <a:gd name="connsiteX6" fmla="*/ 18036 w 867713"/>
                <a:gd name="connsiteY6" fmla="*/ 0 h 560875"/>
                <a:gd name="connsiteX7" fmla="*/ 36071 w 867713"/>
                <a:gd name="connsiteY7" fmla="*/ 18028 h 560875"/>
                <a:gd name="connsiteX8" fmla="*/ 36071 w 867713"/>
                <a:gd name="connsiteY8" fmla="*/ 266416 h 560875"/>
                <a:gd name="connsiteX9" fmla="*/ 124913 w 867713"/>
                <a:gd name="connsiteY9" fmla="*/ 355221 h 560875"/>
                <a:gd name="connsiteX10" fmla="*/ 680010 w 867713"/>
                <a:gd name="connsiteY10" fmla="*/ 355221 h 560875"/>
                <a:gd name="connsiteX11" fmla="*/ 867714 w 867713"/>
                <a:gd name="connsiteY11" fmla="*/ 542847 h 560875"/>
                <a:gd name="connsiteX12" fmla="*/ 849678 w 867713"/>
                <a:gd name="connsiteY12" fmla="*/ 560876 h 560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67713" h="560875">
                  <a:moveTo>
                    <a:pt x="849678" y="560876"/>
                  </a:moveTo>
                  <a:cubicBezTo>
                    <a:pt x="839658" y="560876"/>
                    <a:pt x="831643" y="552863"/>
                    <a:pt x="831643" y="542847"/>
                  </a:cubicBezTo>
                  <a:cubicBezTo>
                    <a:pt x="831643" y="459384"/>
                    <a:pt x="763508" y="391278"/>
                    <a:pt x="680010" y="391278"/>
                  </a:cubicBezTo>
                  <a:lnTo>
                    <a:pt x="124913" y="391278"/>
                  </a:lnTo>
                  <a:cubicBezTo>
                    <a:pt x="56111" y="391278"/>
                    <a:pt x="0" y="335190"/>
                    <a:pt x="0" y="266416"/>
                  </a:cubicBezTo>
                  <a:lnTo>
                    <a:pt x="0" y="18028"/>
                  </a:lnTo>
                  <a:cubicBezTo>
                    <a:pt x="0" y="8013"/>
                    <a:pt x="8016" y="0"/>
                    <a:pt x="18036" y="0"/>
                  </a:cubicBezTo>
                  <a:cubicBezTo>
                    <a:pt x="28055" y="0"/>
                    <a:pt x="36071" y="8013"/>
                    <a:pt x="36071" y="18028"/>
                  </a:cubicBezTo>
                  <a:lnTo>
                    <a:pt x="36071" y="266416"/>
                  </a:lnTo>
                  <a:cubicBezTo>
                    <a:pt x="36071" y="315159"/>
                    <a:pt x="76150" y="355221"/>
                    <a:pt x="124913" y="355221"/>
                  </a:cubicBezTo>
                  <a:lnTo>
                    <a:pt x="680010" y="355221"/>
                  </a:lnTo>
                  <a:cubicBezTo>
                    <a:pt x="783547" y="355221"/>
                    <a:pt x="867714" y="439352"/>
                    <a:pt x="867714" y="542847"/>
                  </a:cubicBezTo>
                  <a:cubicBezTo>
                    <a:pt x="867714" y="552863"/>
                    <a:pt x="859698" y="560876"/>
                    <a:pt x="849678" y="560876"/>
                  </a:cubicBezTo>
                  <a:close/>
                </a:path>
              </a:pathLst>
            </a:custGeom>
            <a:solidFill>
              <a:srgbClr val="86D34A"/>
            </a:solidFill>
            <a:ln w="66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9044B22-7FD6-4138-2307-A08D7E202630}"/>
                </a:ext>
              </a:extLst>
            </p:cNvPr>
            <p:cNvSpPr/>
            <p:nvPr/>
          </p:nvSpPr>
          <p:spPr>
            <a:xfrm>
              <a:off x="6099649" y="1534130"/>
              <a:ext cx="36071" cy="2859797"/>
            </a:xfrm>
            <a:custGeom>
              <a:avLst/>
              <a:gdLst>
                <a:gd name="connsiteX0" fmla="*/ 0 w 36071"/>
                <a:gd name="connsiteY0" fmla="*/ 0 h 2859797"/>
                <a:gd name="connsiteX1" fmla="*/ 36071 w 36071"/>
                <a:gd name="connsiteY1" fmla="*/ 0 h 2859797"/>
                <a:gd name="connsiteX2" fmla="*/ 36071 w 36071"/>
                <a:gd name="connsiteY2" fmla="*/ 2859797 h 2859797"/>
                <a:gd name="connsiteX3" fmla="*/ 0 w 36071"/>
                <a:gd name="connsiteY3" fmla="*/ 2859797 h 28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071" h="2859797">
                  <a:moveTo>
                    <a:pt x="0" y="0"/>
                  </a:moveTo>
                  <a:lnTo>
                    <a:pt x="36071" y="0"/>
                  </a:lnTo>
                  <a:lnTo>
                    <a:pt x="36071" y="2859797"/>
                  </a:lnTo>
                  <a:lnTo>
                    <a:pt x="0" y="2859797"/>
                  </a:lnTo>
                  <a:close/>
                </a:path>
              </a:pathLst>
            </a:custGeom>
            <a:solidFill>
              <a:srgbClr val="86D34A"/>
            </a:solidFill>
            <a:ln w="66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3F27851-F562-749A-3346-B11CE575F187}"/>
                </a:ext>
              </a:extLst>
            </p:cNvPr>
            <p:cNvSpPr/>
            <p:nvPr/>
          </p:nvSpPr>
          <p:spPr>
            <a:xfrm>
              <a:off x="6101862" y="932555"/>
              <a:ext cx="509255" cy="652289"/>
            </a:xfrm>
            <a:custGeom>
              <a:avLst/>
              <a:gdLst>
                <a:gd name="connsiteX0" fmla="*/ 106669 w 509255"/>
                <a:gd name="connsiteY0" fmla="*/ 217642 h 652289"/>
                <a:gd name="connsiteX1" fmla="*/ 5135 w 509255"/>
                <a:gd name="connsiteY1" fmla="*/ 618267 h 652289"/>
                <a:gd name="connsiteX2" fmla="*/ 50558 w 509255"/>
                <a:gd name="connsiteY2" fmla="*/ 651653 h 652289"/>
                <a:gd name="connsiteX3" fmla="*/ 402587 w 509255"/>
                <a:gd name="connsiteY3" fmla="*/ 434647 h 652289"/>
                <a:gd name="connsiteX4" fmla="*/ 504121 w 509255"/>
                <a:gd name="connsiteY4" fmla="*/ 34022 h 652289"/>
                <a:gd name="connsiteX5" fmla="*/ 458698 w 509255"/>
                <a:gd name="connsiteY5" fmla="*/ 636 h 652289"/>
                <a:gd name="connsiteX6" fmla="*/ 106669 w 509255"/>
                <a:gd name="connsiteY6" fmla="*/ 217642 h 652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9255" h="652289">
                  <a:moveTo>
                    <a:pt x="106669" y="217642"/>
                  </a:moveTo>
                  <a:cubicBezTo>
                    <a:pt x="18495" y="337830"/>
                    <a:pt x="-13568" y="481387"/>
                    <a:pt x="5135" y="618267"/>
                  </a:cubicBezTo>
                  <a:cubicBezTo>
                    <a:pt x="8475" y="640302"/>
                    <a:pt x="29183" y="655659"/>
                    <a:pt x="50558" y="651653"/>
                  </a:cubicBezTo>
                  <a:cubicBezTo>
                    <a:pt x="186827" y="628951"/>
                    <a:pt x="314413" y="554835"/>
                    <a:pt x="402587" y="434647"/>
                  </a:cubicBezTo>
                  <a:cubicBezTo>
                    <a:pt x="490761" y="314460"/>
                    <a:pt x="522824" y="170902"/>
                    <a:pt x="504121" y="34022"/>
                  </a:cubicBezTo>
                  <a:cubicBezTo>
                    <a:pt x="500781" y="11988"/>
                    <a:pt x="480073" y="-3370"/>
                    <a:pt x="458698" y="636"/>
                  </a:cubicBezTo>
                  <a:cubicBezTo>
                    <a:pt x="322428" y="24006"/>
                    <a:pt x="194843" y="98122"/>
                    <a:pt x="106669" y="217642"/>
                  </a:cubicBezTo>
                  <a:close/>
                </a:path>
              </a:pathLst>
            </a:custGeom>
            <a:solidFill>
              <a:srgbClr val="86D34A"/>
            </a:solidFill>
            <a:ln w="66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53C8FBAB-5746-CBF6-CCFC-AC485663788F}"/>
                </a:ext>
              </a:extLst>
            </p:cNvPr>
            <p:cNvSpPr/>
            <p:nvPr/>
          </p:nvSpPr>
          <p:spPr>
            <a:xfrm>
              <a:off x="5479789" y="1075622"/>
              <a:ext cx="652559" cy="509044"/>
            </a:xfrm>
            <a:custGeom>
              <a:avLst/>
              <a:gdLst>
                <a:gd name="connsiteX0" fmla="*/ 217732 w 652559"/>
                <a:gd name="connsiteY0" fmla="*/ 402420 h 509044"/>
                <a:gd name="connsiteX1" fmla="*/ 618524 w 652559"/>
                <a:gd name="connsiteY1" fmla="*/ 503912 h 509044"/>
                <a:gd name="connsiteX2" fmla="*/ 651923 w 652559"/>
                <a:gd name="connsiteY2" fmla="*/ 458507 h 509044"/>
                <a:gd name="connsiteX3" fmla="*/ 434828 w 652559"/>
                <a:gd name="connsiteY3" fmla="*/ 106625 h 509044"/>
                <a:gd name="connsiteX4" fmla="*/ 34036 w 652559"/>
                <a:gd name="connsiteY4" fmla="*/ 5133 h 509044"/>
                <a:gd name="connsiteX5" fmla="*/ 637 w 652559"/>
                <a:gd name="connsiteY5" fmla="*/ 50537 h 509044"/>
                <a:gd name="connsiteX6" fmla="*/ 217732 w 652559"/>
                <a:gd name="connsiteY6" fmla="*/ 402420 h 509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2559" h="509044">
                  <a:moveTo>
                    <a:pt x="217732" y="402420"/>
                  </a:moveTo>
                  <a:cubicBezTo>
                    <a:pt x="337970" y="490557"/>
                    <a:pt x="481587" y="522607"/>
                    <a:pt x="618524" y="503912"/>
                  </a:cubicBezTo>
                  <a:cubicBezTo>
                    <a:pt x="640567" y="500573"/>
                    <a:pt x="655931" y="479874"/>
                    <a:pt x="651923" y="458507"/>
                  </a:cubicBezTo>
                  <a:cubicBezTo>
                    <a:pt x="629211" y="322295"/>
                    <a:pt x="555065" y="194762"/>
                    <a:pt x="434828" y="106625"/>
                  </a:cubicBezTo>
                  <a:cubicBezTo>
                    <a:pt x="314590" y="18487"/>
                    <a:pt x="170973" y="-13563"/>
                    <a:pt x="34036" y="5133"/>
                  </a:cubicBezTo>
                  <a:cubicBezTo>
                    <a:pt x="11992" y="8472"/>
                    <a:pt x="-3371" y="29171"/>
                    <a:pt x="637" y="50537"/>
                  </a:cubicBezTo>
                  <a:cubicBezTo>
                    <a:pt x="24016" y="186750"/>
                    <a:pt x="97495" y="314282"/>
                    <a:pt x="217732" y="402420"/>
                  </a:cubicBezTo>
                  <a:close/>
                </a:path>
              </a:pathLst>
            </a:custGeom>
            <a:solidFill>
              <a:srgbClr val="86D34A"/>
            </a:solidFill>
            <a:ln w="66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grpSp>
          <p:nvGrpSpPr>
            <p:cNvPr id="47" name="Graphic 8">
              <a:extLst>
                <a:ext uri="{FF2B5EF4-FFF2-40B4-BE49-F238E27FC236}">
                  <a16:creationId xmlns:a16="http://schemas.microsoft.com/office/drawing/2014/main" id="{A79BAA2F-BFBA-E6FA-6E77-71BDC6611223}"/>
                </a:ext>
              </a:extLst>
            </p:cNvPr>
            <p:cNvGrpSpPr/>
            <p:nvPr/>
          </p:nvGrpSpPr>
          <p:grpSpPr>
            <a:xfrm>
              <a:off x="6123696" y="963238"/>
              <a:ext cx="470262" cy="612289"/>
              <a:chOff x="6123696" y="963238"/>
              <a:chExt cx="470262" cy="612289"/>
            </a:xfrm>
            <a:noFill/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016A471C-4405-1031-A42E-8497207997C0}"/>
                  </a:ext>
                </a:extLst>
              </p:cNvPr>
              <p:cNvSpPr/>
              <p:nvPr/>
            </p:nvSpPr>
            <p:spPr>
              <a:xfrm>
                <a:off x="6123696" y="963238"/>
                <a:ext cx="454230" cy="612289"/>
              </a:xfrm>
              <a:custGeom>
                <a:avLst/>
                <a:gdLst>
                  <a:gd name="connsiteX0" fmla="*/ 0 w 454230"/>
                  <a:gd name="connsiteY0" fmla="*/ 612289 h 612289"/>
                  <a:gd name="connsiteX1" fmla="*/ 454230 w 454230"/>
                  <a:gd name="connsiteY1" fmla="*/ 0 h 6122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54230" h="612289">
                    <a:moveTo>
                      <a:pt x="0" y="612289"/>
                    </a:moveTo>
                    <a:cubicBezTo>
                      <a:pt x="0" y="612289"/>
                      <a:pt x="84166" y="290453"/>
                      <a:pt x="454230" y="0"/>
                    </a:cubicBezTo>
                  </a:path>
                </a:pathLst>
              </a:custGeom>
              <a:noFill/>
              <a:ln w="6649" cap="rnd">
                <a:solidFill>
                  <a:srgbClr val="00233D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64F0DCE2-D7C2-E878-5836-2FE3967D2CB6}"/>
                  </a:ext>
                </a:extLst>
              </p:cNvPr>
              <p:cNvSpPr/>
              <p:nvPr/>
            </p:nvSpPr>
            <p:spPr>
              <a:xfrm>
                <a:off x="6428298" y="1096112"/>
                <a:ext cx="165660" cy="25657"/>
              </a:xfrm>
              <a:custGeom>
                <a:avLst/>
                <a:gdLst>
                  <a:gd name="connsiteX0" fmla="*/ 0 w 165660"/>
                  <a:gd name="connsiteY0" fmla="*/ 0 h 25657"/>
                  <a:gd name="connsiteX1" fmla="*/ 165661 w 165660"/>
                  <a:gd name="connsiteY1" fmla="*/ 8680 h 25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5660" h="25657">
                    <a:moveTo>
                      <a:pt x="0" y="0"/>
                    </a:moveTo>
                    <a:cubicBezTo>
                      <a:pt x="0" y="0"/>
                      <a:pt x="73478" y="51414"/>
                      <a:pt x="165661" y="8680"/>
                    </a:cubicBezTo>
                  </a:path>
                </a:pathLst>
              </a:custGeom>
              <a:noFill/>
              <a:ln w="6649" cap="rnd">
                <a:solidFill>
                  <a:srgbClr val="00233D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A5C85C1C-CCA1-5E71-482E-3CC6F5727899}"/>
                  </a:ext>
                </a:extLst>
              </p:cNvPr>
              <p:cNvSpPr/>
              <p:nvPr/>
            </p:nvSpPr>
            <p:spPr>
              <a:xfrm>
                <a:off x="6177803" y="1449998"/>
                <a:ext cx="152968" cy="44142"/>
              </a:xfrm>
              <a:custGeom>
                <a:avLst/>
                <a:gdLst>
                  <a:gd name="connsiteX0" fmla="*/ 0 w 152968"/>
                  <a:gd name="connsiteY0" fmla="*/ 0 h 44142"/>
                  <a:gd name="connsiteX1" fmla="*/ 152969 w 152968"/>
                  <a:gd name="connsiteY1" fmla="*/ 42066 h 44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52968" h="44142">
                    <a:moveTo>
                      <a:pt x="0" y="0"/>
                    </a:moveTo>
                    <a:cubicBezTo>
                      <a:pt x="0" y="0"/>
                      <a:pt x="65463" y="55420"/>
                      <a:pt x="152969" y="42066"/>
                    </a:cubicBezTo>
                  </a:path>
                </a:pathLst>
              </a:custGeom>
              <a:noFill/>
              <a:ln w="6649" cap="rnd">
                <a:solidFill>
                  <a:srgbClr val="00233D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11C70861-8AEA-A4AC-3391-46183CF6CFCF}"/>
                  </a:ext>
                </a:extLst>
              </p:cNvPr>
              <p:cNvSpPr/>
              <p:nvPr/>
            </p:nvSpPr>
            <p:spPr>
              <a:xfrm>
                <a:off x="6274661" y="1279732"/>
                <a:ext cx="214423" cy="57818"/>
              </a:xfrm>
              <a:custGeom>
                <a:avLst/>
                <a:gdLst>
                  <a:gd name="connsiteX0" fmla="*/ 0 w 214423"/>
                  <a:gd name="connsiteY0" fmla="*/ 0 h 57818"/>
                  <a:gd name="connsiteX1" fmla="*/ 214423 w 214423"/>
                  <a:gd name="connsiteY1" fmla="*/ 52749 h 57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14423" h="57818">
                    <a:moveTo>
                      <a:pt x="0" y="0"/>
                    </a:moveTo>
                    <a:cubicBezTo>
                      <a:pt x="0" y="0"/>
                      <a:pt x="70139" y="78122"/>
                      <a:pt x="214423" y="52749"/>
                    </a:cubicBezTo>
                  </a:path>
                </a:pathLst>
              </a:custGeom>
              <a:noFill/>
              <a:ln w="6649" cap="rnd">
                <a:solidFill>
                  <a:srgbClr val="00233D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E6B64898-0443-A0A9-4963-BC7A9DE33442}"/>
                  </a:ext>
                </a:extLst>
              </p:cNvPr>
              <p:cNvSpPr/>
              <p:nvPr/>
            </p:nvSpPr>
            <p:spPr>
              <a:xfrm>
                <a:off x="6411003" y="982602"/>
                <a:ext cx="16626" cy="112175"/>
              </a:xfrm>
              <a:custGeom>
                <a:avLst/>
                <a:gdLst>
                  <a:gd name="connsiteX0" fmla="*/ 16627 w 16626"/>
                  <a:gd name="connsiteY0" fmla="*/ 112175 h 112175"/>
                  <a:gd name="connsiteX1" fmla="*/ 6607 w 16626"/>
                  <a:gd name="connsiteY1" fmla="*/ 0 h 112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626" h="112175">
                    <a:moveTo>
                      <a:pt x="16627" y="112175"/>
                    </a:moveTo>
                    <a:cubicBezTo>
                      <a:pt x="16627" y="112175"/>
                      <a:pt x="-12764" y="70777"/>
                      <a:pt x="6607" y="0"/>
                    </a:cubicBezTo>
                  </a:path>
                </a:pathLst>
              </a:custGeom>
              <a:noFill/>
              <a:ln w="6649" cap="rnd">
                <a:solidFill>
                  <a:srgbClr val="00233D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F9910E4D-77C9-6EED-C10A-51CAB3C99AB4}"/>
                  </a:ext>
                </a:extLst>
              </p:cNvPr>
              <p:cNvSpPr/>
              <p:nvPr/>
            </p:nvSpPr>
            <p:spPr>
              <a:xfrm>
                <a:off x="6139354" y="1313118"/>
                <a:ext cx="36444" cy="134877"/>
              </a:xfrm>
              <a:custGeom>
                <a:avLst/>
                <a:gdLst>
                  <a:gd name="connsiteX0" fmla="*/ 36445 w 36444"/>
                  <a:gd name="connsiteY0" fmla="*/ 134877 h 134877"/>
                  <a:gd name="connsiteX1" fmla="*/ 374 w 36444"/>
                  <a:gd name="connsiteY1" fmla="*/ 0 h 134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444" h="134877">
                    <a:moveTo>
                      <a:pt x="36445" y="134877"/>
                    </a:moveTo>
                    <a:cubicBezTo>
                      <a:pt x="36445" y="134877"/>
                      <a:pt x="-4302" y="78122"/>
                      <a:pt x="374" y="0"/>
                    </a:cubicBezTo>
                  </a:path>
                </a:pathLst>
              </a:custGeom>
              <a:noFill/>
              <a:ln w="6649" cap="rnd">
                <a:solidFill>
                  <a:srgbClr val="00233D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4E586467-1876-93FB-4081-487BC8DE6F06}"/>
                  </a:ext>
                </a:extLst>
              </p:cNvPr>
              <p:cNvSpPr/>
              <p:nvPr/>
            </p:nvSpPr>
            <p:spPr>
              <a:xfrm>
                <a:off x="6246415" y="1115476"/>
                <a:ext cx="28246" cy="164256"/>
              </a:xfrm>
              <a:custGeom>
                <a:avLst/>
                <a:gdLst>
                  <a:gd name="connsiteX0" fmla="*/ 28247 w 28246"/>
                  <a:gd name="connsiteY0" fmla="*/ 164256 h 164256"/>
                  <a:gd name="connsiteX1" fmla="*/ 8875 w 28246"/>
                  <a:gd name="connsiteY1" fmla="*/ 0 h 164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246" h="164256">
                    <a:moveTo>
                      <a:pt x="28247" y="164256"/>
                    </a:moveTo>
                    <a:cubicBezTo>
                      <a:pt x="28247" y="164256"/>
                      <a:pt x="-19180" y="112175"/>
                      <a:pt x="8875" y="0"/>
                    </a:cubicBezTo>
                  </a:path>
                </a:pathLst>
              </a:custGeom>
              <a:noFill/>
              <a:ln w="6649" cap="rnd">
                <a:solidFill>
                  <a:srgbClr val="00233D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grpSp>
          <p:nvGrpSpPr>
            <p:cNvPr id="59" name="Graphic 8">
              <a:extLst>
                <a:ext uri="{FF2B5EF4-FFF2-40B4-BE49-F238E27FC236}">
                  <a16:creationId xmlns:a16="http://schemas.microsoft.com/office/drawing/2014/main" id="{62B4778A-11CD-63CD-0880-18F6A333933B}"/>
                </a:ext>
              </a:extLst>
            </p:cNvPr>
            <p:cNvGrpSpPr/>
            <p:nvPr/>
          </p:nvGrpSpPr>
          <p:grpSpPr>
            <a:xfrm>
              <a:off x="5513825" y="1085429"/>
              <a:ext cx="591835" cy="474073"/>
              <a:chOff x="5513825" y="1085429"/>
              <a:chExt cx="591835" cy="474073"/>
            </a:xfrm>
            <a:noFill/>
          </p:grpSpPr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A19C57BE-AFFA-BC8D-E0B1-10665BA3EDE8}"/>
                  </a:ext>
                </a:extLst>
              </p:cNvPr>
              <p:cNvSpPr/>
              <p:nvPr/>
            </p:nvSpPr>
            <p:spPr>
              <a:xfrm>
                <a:off x="5513825" y="1110134"/>
                <a:ext cx="591835" cy="449368"/>
              </a:xfrm>
              <a:custGeom>
                <a:avLst/>
                <a:gdLst>
                  <a:gd name="connsiteX0" fmla="*/ 591836 w 591835"/>
                  <a:gd name="connsiteY0" fmla="*/ 449368 h 449368"/>
                  <a:gd name="connsiteX1" fmla="*/ 0 w 591835"/>
                  <a:gd name="connsiteY1" fmla="*/ 0 h 449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91835" h="449368">
                    <a:moveTo>
                      <a:pt x="591836" y="449368"/>
                    </a:moveTo>
                    <a:cubicBezTo>
                      <a:pt x="591836" y="449368"/>
                      <a:pt x="428179" y="176943"/>
                      <a:pt x="0" y="0"/>
                    </a:cubicBezTo>
                  </a:path>
                </a:pathLst>
              </a:custGeom>
              <a:noFill/>
              <a:ln w="6649" cap="rnd">
                <a:solidFill>
                  <a:srgbClr val="00233D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CFC9A0F4-F134-9F2C-AC42-4F2FAB994934}"/>
                  </a:ext>
                </a:extLst>
              </p:cNvPr>
              <p:cNvSpPr/>
              <p:nvPr/>
            </p:nvSpPr>
            <p:spPr>
              <a:xfrm>
                <a:off x="5536537" y="1196269"/>
                <a:ext cx="154972" cy="55004"/>
              </a:xfrm>
              <a:custGeom>
                <a:avLst/>
                <a:gdLst>
                  <a:gd name="connsiteX0" fmla="*/ 154973 w 154972"/>
                  <a:gd name="connsiteY0" fmla="*/ 0 h 55004"/>
                  <a:gd name="connsiteX1" fmla="*/ 0 w 154972"/>
                  <a:gd name="connsiteY1" fmla="*/ 52749 h 55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54972" h="55004">
                    <a:moveTo>
                      <a:pt x="154973" y="0"/>
                    </a:moveTo>
                    <a:cubicBezTo>
                      <a:pt x="154973" y="0"/>
                      <a:pt x="98862" y="68106"/>
                      <a:pt x="0" y="52749"/>
                    </a:cubicBezTo>
                  </a:path>
                </a:pathLst>
              </a:custGeom>
              <a:noFill/>
              <a:ln w="6649" cap="rnd">
                <a:solidFill>
                  <a:srgbClr val="00233D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C61C44D2-DA22-3104-743B-7F3526D131DE}"/>
                  </a:ext>
                </a:extLst>
              </p:cNvPr>
              <p:cNvSpPr/>
              <p:nvPr/>
            </p:nvSpPr>
            <p:spPr>
              <a:xfrm>
                <a:off x="5889233" y="1464688"/>
                <a:ext cx="134265" cy="80792"/>
              </a:xfrm>
              <a:custGeom>
                <a:avLst/>
                <a:gdLst>
                  <a:gd name="connsiteX0" fmla="*/ 134265 w 134265"/>
                  <a:gd name="connsiteY0" fmla="*/ 0 h 80792"/>
                  <a:gd name="connsiteX1" fmla="*/ 0 w 134265"/>
                  <a:gd name="connsiteY1" fmla="*/ 80793 h 80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4265" h="80792">
                    <a:moveTo>
                      <a:pt x="134265" y="0"/>
                    </a:moveTo>
                    <a:cubicBezTo>
                      <a:pt x="134265" y="0"/>
                      <a:pt x="87506" y="70109"/>
                      <a:pt x="0" y="80793"/>
                    </a:cubicBezTo>
                  </a:path>
                </a:pathLst>
              </a:custGeom>
              <a:noFill/>
              <a:ln w="6649" cap="rnd">
                <a:solidFill>
                  <a:srgbClr val="00233D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ED7F6204-7277-7281-87A0-58CB2FECA10D}"/>
                  </a:ext>
                </a:extLst>
              </p:cNvPr>
              <p:cNvSpPr/>
              <p:nvPr/>
            </p:nvSpPr>
            <p:spPr>
              <a:xfrm>
                <a:off x="5696185" y="1329811"/>
                <a:ext cx="189708" cy="107501"/>
              </a:xfrm>
              <a:custGeom>
                <a:avLst/>
                <a:gdLst>
                  <a:gd name="connsiteX0" fmla="*/ 189708 w 189708"/>
                  <a:gd name="connsiteY0" fmla="*/ 0 h 107501"/>
                  <a:gd name="connsiteX1" fmla="*/ 0 w 189708"/>
                  <a:gd name="connsiteY1" fmla="*/ 107501 h 107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89708" h="107501">
                    <a:moveTo>
                      <a:pt x="189708" y="0"/>
                    </a:moveTo>
                    <a:cubicBezTo>
                      <a:pt x="189708" y="0"/>
                      <a:pt x="143617" y="92812"/>
                      <a:pt x="0" y="107501"/>
                    </a:cubicBezTo>
                  </a:path>
                </a:pathLst>
              </a:custGeom>
              <a:noFill/>
              <a:ln w="6649" cap="rnd">
                <a:solidFill>
                  <a:srgbClr val="00233D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2B27A719-A0FC-932F-11CD-70AF51FB207D}"/>
                  </a:ext>
                </a:extLst>
              </p:cNvPr>
              <p:cNvSpPr/>
              <p:nvPr/>
            </p:nvSpPr>
            <p:spPr>
              <a:xfrm>
                <a:off x="5670802" y="1085429"/>
                <a:ext cx="24423" cy="109504"/>
              </a:xfrm>
              <a:custGeom>
                <a:avLst/>
                <a:gdLst>
                  <a:gd name="connsiteX0" fmla="*/ 20708 w 24423"/>
                  <a:gd name="connsiteY0" fmla="*/ 109504 h 109504"/>
                  <a:gd name="connsiteX1" fmla="*/ 0 w 24423"/>
                  <a:gd name="connsiteY1" fmla="*/ 0 h 109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4423" h="109504">
                    <a:moveTo>
                      <a:pt x="20708" y="109504"/>
                    </a:moveTo>
                    <a:cubicBezTo>
                      <a:pt x="20708" y="109504"/>
                      <a:pt x="37407" y="62097"/>
                      <a:pt x="0" y="0"/>
                    </a:cubicBezTo>
                  </a:path>
                </a:pathLst>
              </a:custGeom>
              <a:noFill/>
              <a:ln w="6649" cap="rnd">
                <a:solidFill>
                  <a:srgbClr val="00233D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58154195-4DB8-167C-C47C-8FE6D8E3C9B7}"/>
                  </a:ext>
                </a:extLst>
              </p:cNvPr>
              <p:cNvSpPr/>
              <p:nvPr/>
            </p:nvSpPr>
            <p:spPr>
              <a:xfrm>
                <a:off x="6022831" y="1325137"/>
                <a:ext cx="11825" cy="137548"/>
              </a:xfrm>
              <a:custGeom>
                <a:avLst/>
                <a:gdLst>
                  <a:gd name="connsiteX0" fmla="*/ 2004 w 11825"/>
                  <a:gd name="connsiteY0" fmla="*/ 137548 h 137548"/>
                  <a:gd name="connsiteX1" fmla="*/ 0 w 11825"/>
                  <a:gd name="connsiteY1" fmla="*/ 0 h 137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825" h="137548">
                    <a:moveTo>
                      <a:pt x="2004" y="137548"/>
                    </a:moveTo>
                    <a:cubicBezTo>
                      <a:pt x="2004" y="137548"/>
                      <a:pt x="25383" y="72780"/>
                      <a:pt x="0" y="0"/>
                    </a:cubicBezTo>
                  </a:path>
                </a:pathLst>
              </a:custGeom>
              <a:noFill/>
              <a:ln w="6649" cap="rnd">
                <a:solidFill>
                  <a:srgbClr val="00233D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3717BCF6-4A00-F14F-08AE-0B9DAB1B7333}"/>
                  </a:ext>
                </a:extLst>
              </p:cNvPr>
              <p:cNvSpPr/>
              <p:nvPr/>
            </p:nvSpPr>
            <p:spPr>
              <a:xfrm>
                <a:off x="5860510" y="1168893"/>
                <a:ext cx="33779" cy="160917"/>
              </a:xfrm>
              <a:custGeom>
                <a:avLst/>
                <a:gdLst>
                  <a:gd name="connsiteX0" fmla="*/ 25383 w 33779"/>
                  <a:gd name="connsiteY0" fmla="*/ 160918 h 160917"/>
                  <a:gd name="connsiteX1" fmla="*/ 0 w 33779"/>
                  <a:gd name="connsiteY1" fmla="*/ 0 h 160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3779" h="160917">
                    <a:moveTo>
                      <a:pt x="25383" y="160918"/>
                    </a:moveTo>
                    <a:cubicBezTo>
                      <a:pt x="25383" y="160918"/>
                      <a:pt x="56111" y="98821"/>
                      <a:pt x="0" y="0"/>
                    </a:cubicBezTo>
                  </a:path>
                </a:pathLst>
              </a:custGeom>
              <a:noFill/>
              <a:ln w="6649" cap="rnd">
                <a:solidFill>
                  <a:srgbClr val="00233D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D61099C9-9825-1FC8-921C-95CA938E18BD}"/>
                </a:ext>
              </a:extLst>
            </p:cNvPr>
            <p:cNvSpPr/>
            <p:nvPr/>
          </p:nvSpPr>
          <p:spPr>
            <a:xfrm>
              <a:off x="6098981" y="4428648"/>
              <a:ext cx="565116" cy="382597"/>
            </a:xfrm>
            <a:custGeom>
              <a:avLst/>
              <a:gdLst>
                <a:gd name="connsiteX0" fmla="*/ 547080 w 565116"/>
                <a:gd name="connsiteY0" fmla="*/ 382597 h 382597"/>
                <a:gd name="connsiteX1" fmla="*/ 529045 w 565116"/>
                <a:gd name="connsiteY1" fmla="*/ 364569 h 382597"/>
                <a:gd name="connsiteX2" fmla="*/ 438867 w 565116"/>
                <a:gd name="connsiteY2" fmla="*/ 212999 h 382597"/>
                <a:gd name="connsiteX3" fmla="*/ 120905 w 565116"/>
                <a:gd name="connsiteY3" fmla="*/ 212999 h 382597"/>
                <a:gd name="connsiteX4" fmla="*/ 0 w 565116"/>
                <a:gd name="connsiteY4" fmla="*/ 92144 h 382597"/>
                <a:gd name="connsiteX5" fmla="*/ 0 w 565116"/>
                <a:gd name="connsiteY5" fmla="*/ 18028 h 382597"/>
                <a:gd name="connsiteX6" fmla="*/ 18036 w 565116"/>
                <a:gd name="connsiteY6" fmla="*/ 0 h 382597"/>
                <a:gd name="connsiteX7" fmla="*/ 36071 w 565116"/>
                <a:gd name="connsiteY7" fmla="*/ 18028 h 382597"/>
                <a:gd name="connsiteX8" fmla="*/ 36071 w 565116"/>
                <a:gd name="connsiteY8" fmla="*/ 92144 h 382597"/>
                <a:gd name="connsiteX9" fmla="*/ 120905 w 565116"/>
                <a:gd name="connsiteY9" fmla="*/ 176943 h 382597"/>
                <a:gd name="connsiteX10" fmla="*/ 438867 w 565116"/>
                <a:gd name="connsiteY10" fmla="*/ 176943 h 382597"/>
                <a:gd name="connsiteX11" fmla="*/ 565116 w 565116"/>
                <a:gd name="connsiteY11" fmla="*/ 364569 h 382597"/>
                <a:gd name="connsiteX12" fmla="*/ 547080 w 565116"/>
                <a:gd name="connsiteY12" fmla="*/ 382597 h 382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65116" h="382597">
                  <a:moveTo>
                    <a:pt x="547080" y="382597"/>
                  </a:moveTo>
                  <a:cubicBezTo>
                    <a:pt x="537061" y="382597"/>
                    <a:pt x="529045" y="374585"/>
                    <a:pt x="529045" y="364569"/>
                  </a:cubicBezTo>
                  <a:cubicBezTo>
                    <a:pt x="529045" y="282441"/>
                    <a:pt x="487630" y="212999"/>
                    <a:pt x="438867" y="212999"/>
                  </a:cubicBezTo>
                  <a:lnTo>
                    <a:pt x="120905" y="212999"/>
                  </a:lnTo>
                  <a:cubicBezTo>
                    <a:pt x="54107" y="212999"/>
                    <a:pt x="0" y="158915"/>
                    <a:pt x="0" y="92144"/>
                  </a:cubicBezTo>
                  <a:lnTo>
                    <a:pt x="0" y="18028"/>
                  </a:lnTo>
                  <a:cubicBezTo>
                    <a:pt x="0" y="8013"/>
                    <a:pt x="8016" y="0"/>
                    <a:pt x="18036" y="0"/>
                  </a:cubicBezTo>
                  <a:cubicBezTo>
                    <a:pt x="28055" y="0"/>
                    <a:pt x="36071" y="8013"/>
                    <a:pt x="36071" y="18028"/>
                  </a:cubicBezTo>
                  <a:lnTo>
                    <a:pt x="36071" y="92144"/>
                  </a:lnTo>
                  <a:cubicBezTo>
                    <a:pt x="36071" y="138883"/>
                    <a:pt x="74146" y="176943"/>
                    <a:pt x="120905" y="176943"/>
                  </a:cubicBezTo>
                  <a:lnTo>
                    <a:pt x="438867" y="176943"/>
                  </a:lnTo>
                  <a:cubicBezTo>
                    <a:pt x="509673" y="176943"/>
                    <a:pt x="565116" y="259739"/>
                    <a:pt x="565116" y="364569"/>
                  </a:cubicBezTo>
                  <a:cubicBezTo>
                    <a:pt x="565116" y="374585"/>
                    <a:pt x="557100" y="382597"/>
                    <a:pt x="547080" y="382597"/>
                  </a:cubicBezTo>
                  <a:close/>
                </a:path>
              </a:pathLst>
            </a:custGeom>
            <a:solidFill>
              <a:srgbClr val="86D34A"/>
            </a:solidFill>
            <a:ln w="66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BC02128C-777E-4A86-C869-2BBE8E066E02}"/>
                </a:ext>
              </a:extLst>
            </p:cNvPr>
            <p:cNvSpPr/>
            <p:nvPr/>
          </p:nvSpPr>
          <p:spPr>
            <a:xfrm>
              <a:off x="5570604" y="4428648"/>
              <a:ext cx="565116" cy="382597"/>
            </a:xfrm>
            <a:custGeom>
              <a:avLst/>
              <a:gdLst>
                <a:gd name="connsiteX0" fmla="*/ 18036 w 565116"/>
                <a:gd name="connsiteY0" fmla="*/ 382597 h 382597"/>
                <a:gd name="connsiteX1" fmla="*/ 0 w 565116"/>
                <a:gd name="connsiteY1" fmla="*/ 364569 h 382597"/>
                <a:gd name="connsiteX2" fmla="*/ 126249 w 565116"/>
                <a:gd name="connsiteY2" fmla="*/ 176943 h 382597"/>
                <a:gd name="connsiteX3" fmla="*/ 414151 w 565116"/>
                <a:gd name="connsiteY3" fmla="*/ 176943 h 382597"/>
                <a:gd name="connsiteX4" fmla="*/ 529045 w 565116"/>
                <a:gd name="connsiteY4" fmla="*/ 62097 h 382597"/>
                <a:gd name="connsiteX5" fmla="*/ 529045 w 565116"/>
                <a:gd name="connsiteY5" fmla="*/ 18028 h 382597"/>
                <a:gd name="connsiteX6" fmla="*/ 547080 w 565116"/>
                <a:gd name="connsiteY6" fmla="*/ 0 h 382597"/>
                <a:gd name="connsiteX7" fmla="*/ 565116 w 565116"/>
                <a:gd name="connsiteY7" fmla="*/ 18028 h 382597"/>
                <a:gd name="connsiteX8" fmla="*/ 565116 w 565116"/>
                <a:gd name="connsiteY8" fmla="*/ 62097 h 382597"/>
                <a:gd name="connsiteX9" fmla="*/ 414151 w 565116"/>
                <a:gd name="connsiteY9" fmla="*/ 212999 h 382597"/>
                <a:gd name="connsiteX10" fmla="*/ 125581 w 565116"/>
                <a:gd name="connsiteY10" fmla="*/ 212999 h 382597"/>
                <a:gd name="connsiteX11" fmla="*/ 35403 w 565116"/>
                <a:gd name="connsiteY11" fmla="*/ 364569 h 382597"/>
                <a:gd name="connsiteX12" fmla="*/ 18036 w 565116"/>
                <a:gd name="connsiteY12" fmla="*/ 382597 h 382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65116" h="382597">
                  <a:moveTo>
                    <a:pt x="18036" y="382597"/>
                  </a:moveTo>
                  <a:cubicBezTo>
                    <a:pt x="8016" y="382597"/>
                    <a:pt x="0" y="374585"/>
                    <a:pt x="0" y="364569"/>
                  </a:cubicBezTo>
                  <a:cubicBezTo>
                    <a:pt x="0" y="259071"/>
                    <a:pt x="55443" y="176943"/>
                    <a:pt x="126249" y="176943"/>
                  </a:cubicBezTo>
                  <a:lnTo>
                    <a:pt x="414151" y="176943"/>
                  </a:lnTo>
                  <a:cubicBezTo>
                    <a:pt x="477610" y="176943"/>
                    <a:pt x="529045" y="125529"/>
                    <a:pt x="529045" y="62097"/>
                  </a:cubicBezTo>
                  <a:lnTo>
                    <a:pt x="529045" y="18028"/>
                  </a:lnTo>
                  <a:cubicBezTo>
                    <a:pt x="529045" y="8013"/>
                    <a:pt x="537061" y="0"/>
                    <a:pt x="547080" y="0"/>
                  </a:cubicBezTo>
                  <a:cubicBezTo>
                    <a:pt x="557100" y="0"/>
                    <a:pt x="565116" y="8013"/>
                    <a:pt x="565116" y="18028"/>
                  </a:cubicBezTo>
                  <a:lnTo>
                    <a:pt x="565116" y="62097"/>
                  </a:lnTo>
                  <a:cubicBezTo>
                    <a:pt x="565116" y="145560"/>
                    <a:pt x="496982" y="212999"/>
                    <a:pt x="414151" y="212999"/>
                  </a:cubicBezTo>
                  <a:lnTo>
                    <a:pt x="125581" y="212999"/>
                  </a:lnTo>
                  <a:cubicBezTo>
                    <a:pt x="76818" y="212999"/>
                    <a:pt x="35403" y="282441"/>
                    <a:pt x="35403" y="364569"/>
                  </a:cubicBezTo>
                  <a:cubicBezTo>
                    <a:pt x="36071" y="374585"/>
                    <a:pt x="28055" y="382597"/>
                    <a:pt x="18036" y="382597"/>
                  </a:cubicBezTo>
                  <a:close/>
                </a:path>
              </a:pathLst>
            </a:custGeom>
            <a:solidFill>
              <a:srgbClr val="86D34A"/>
            </a:solidFill>
            <a:ln w="66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149AFAEC-A3B2-1346-BE3B-B7CF8B8EB7BF}"/>
              </a:ext>
            </a:extLst>
          </p:cNvPr>
          <p:cNvSpPr/>
          <p:nvPr/>
        </p:nvSpPr>
        <p:spPr>
          <a:xfrm>
            <a:off x="3843098" y="1809750"/>
            <a:ext cx="3776902" cy="40147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/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A9E802FA-ADFE-5A4F-99E8-4BC676A8B4F3}"/>
              </a:ext>
            </a:extLst>
          </p:cNvPr>
          <p:cNvSpPr/>
          <p:nvPr/>
        </p:nvSpPr>
        <p:spPr>
          <a:xfrm>
            <a:off x="4038600" y="2344806"/>
            <a:ext cx="3776902" cy="40147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/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362207C8-B6B6-AD4D-B25F-7A67FECB1AA3}"/>
              </a:ext>
            </a:extLst>
          </p:cNvPr>
          <p:cNvSpPr/>
          <p:nvPr/>
        </p:nvSpPr>
        <p:spPr>
          <a:xfrm>
            <a:off x="4101515" y="2879863"/>
            <a:ext cx="3776902" cy="40147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/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7214D098-4D1F-E441-9346-CC08AFF30B2F}"/>
              </a:ext>
            </a:extLst>
          </p:cNvPr>
          <p:cNvSpPr/>
          <p:nvPr/>
        </p:nvSpPr>
        <p:spPr>
          <a:xfrm>
            <a:off x="4038600" y="3414920"/>
            <a:ext cx="3776902" cy="40147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/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03750B19-517D-3240-912A-F6EE3FAA7064}"/>
              </a:ext>
            </a:extLst>
          </p:cNvPr>
          <p:cNvSpPr/>
          <p:nvPr/>
        </p:nvSpPr>
        <p:spPr>
          <a:xfrm>
            <a:off x="3843098" y="3949976"/>
            <a:ext cx="3776902" cy="40147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/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609349F4-7895-9C44-8EEB-646FA70B9237}"/>
              </a:ext>
            </a:extLst>
          </p:cNvPr>
          <p:cNvSpPr/>
          <p:nvPr/>
        </p:nvSpPr>
        <p:spPr>
          <a:xfrm>
            <a:off x="1255427" y="1383769"/>
            <a:ext cx="3429000" cy="3429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215900" sx="95000" sy="95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aphic 6">
            <a:extLst>
              <a:ext uri="{FF2B5EF4-FFF2-40B4-BE49-F238E27FC236}">
                <a16:creationId xmlns:a16="http://schemas.microsoft.com/office/drawing/2014/main" id="{1597C7B5-2543-1E58-1C5A-4F2CE187ACA4}"/>
              </a:ext>
            </a:extLst>
          </p:cNvPr>
          <p:cNvGrpSpPr/>
          <p:nvPr/>
        </p:nvGrpSpPr>
        <p:grpSpPr>
          <a:xfrm>
            <a:off x="2034849" y="1629196"/>
            <a:ext cx="1474706" cy="2938145"/>
            <a:chOff x="1683882" y="1518812"/>
            <a:chExt cx="2140653" cy="4264950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22CC68B3-0C10-EA52-EF63-EBBA7B175CDF}"/>
                </a:ext>
              </a:extLst>
            </p:cNvPr>
            <p:cNvSpPr/>
            <p:nvPr/>
          </p:nvSpPr>
          <p:spPr>
            <a:xfrm>
              <a:off x="3148746" y="2442180"/>
              <a:ext cx="34772" cy="114195"/>
            </a:xfrm>
            <a:custGeom>
              <a:avLst/>
              <a:gdLst>
                <a:gd name="connsiteX0" fmla="*/ 25816 w 34772"/>
                <a:gd name="connsiteY0" fmla="*/ 0 h 114195"/>
                <a:gd name="connsiteX1" fmla="*/ 34648 w 34772"/>
                <a:gd name="connsiteY1" fmla="*/ 57778 h 114195"/>
                <a:gd name="connsiteX2" fmla="*/ 25816 w 34772"/>
                <a:gd name="connsiteY2" fmla="*/ 114196 h 114195"/>
                <a:gd name="connsiteX3" fmla="*/ 0 w 34772"/>
                <a:gd name="connsiteY3" fmla="*/ 37385 h 114195"/>
                <a:gd name="connsiteX4" fmla="*/ 25816 w 34772"/>
                <a:gd name="connsiteY4" fmla="*/ 0 h 114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772" h="114195">
                  <a:moveTo>
                    <a:pt x="25816" y="0"/>
                  </a:moveTo>
                  <a:cubicBezTo>
                    <a:pt x="25816" y="0"/>
                    <a:pt x="36007" y="42823"/>
                    <a:pt x="34648" y="57778"/>
                  </a:cubicBezTo>
                  <a:cubicBezTo>
                    <a:pt x="32610" y="82928"/>
                    <a:pt x="25816" y="114196"/>
                    <a:pt x="25816" y="114196"/>
                  </a:cubicBezTo>
                  <a:lnTo>
                    <a:pt x="0" y="37385"/>
                  </a:lnTo>
                  <a:lnTo>
                    <a:pt x="25816" y="0"/>
                  </a:lnTo>
                  <a:close/>
                </a:path>
              </a:pathLst>
            </a:custGeom>
            <a:solidFill>
              <a:srgbClr val="A36D48"/>
            </a:solidFill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77B23054-D758-F2D0-64ED-778FD3357F58}"/>
                </a:ext>
              </a:extLst>
            </p:cNvPr>
            <p:cNvSpPr/>
            <p:nvPr/>
          </p:nvSpPr>
          <p:spPr>
            <a:xfrm>
              <a:off x="2241097" y="1748832"/>
              <a:ext cx="334525" cy="742289"/>
            </a:xfrm>
            <a:custGeom>
              <a:avLst/>
              <a:gdLst>
                <a:gd name="connsiteX0" fmla="*/ 10191 w 334525"/>
                <a:gd name="connsiteY0" fmla="*/ 31285 h 742289"/>
                <a:gd name="connsiteX1" fmla="*/ 154219 w 334525"/>
                <a:gd name="connsiteY1" fmla="*/ 10893 h 742289"/>
                <a:gd name="connsiteX2" fmla="*/ 237782 w 334525"/>
                <a:gd name="connsiteY2" fmla="*/ 182187 h 742289"/>
                <a:gd name="connsiteX3" fmla="*/ 283301 w 334525"/>
                <a:gd name="connsiteY3" fmla="*/ 376591 h 742289"/>
                <a:gd name="connsiteX4" fmla="*/ 289415 w 334525"/>
                <a:gd name="connsiteY4" fmla="*/ 612460 h 742289"/>
                <a:gd name="connsiteX5" fmla="*/ 126364 w 334525"/>
                <a:gd name="connsiteY5" fmla="*/ 706943 h 742289"/>
                <a:gd name="connsiteX6" fmla="*/ 71335 w 334525"/>
                <a:gd name="connsiteY6" fmla="*/ 742289 h 742289"/>
                <a:gd name="connsiteX7" fmla="*/ 88998 w 334525"/>
                <a:gd name="connsiteY7" fmla="*/ 369794 h 742289"/>
                <a:gd name="connsiteX8" fmla="*/ 0 w 334525"/>
                <a:gd name="connsiteY8" fmla="*/ 102658 h 742289"/>
                <a:gd name="connsiteX9" fmla="*/ 10191 w 334525"/>
                <a:gd name="connsiteY9" fmla="*/ 31285 h 742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4525" h="742289">
                  <a:moveTo>
                    <a:pt x="10191" y="31285"/>
                  </a:moveTo>
                  <a:cubicBezTo>
                    <a:pt x="10191" y="31285"/>
                    <a:pt x="79487" y="-22414"/>
                    <a:pt x="154219" y="10893"/>
                  </a:cubicBezTo>
                  <a:cubicBezTo>
                    <a:pt x="194302" y="29246"/>
                    <a:pt x="237782" y="97220"/>
                    <a:pt x="237782" y="182187"/>
                  </a:cubicBezTo>
                  <a:cubicBezTo>
                    <a:pt x="237782" y="253559"/>
                    <a:pt x="216042" y="322892"/>
                    <a:pt x="283301" y="376591"/>
                  </a:cubicBezTo>
                  <a:cubicBezTo>
                    <a:pt x="351238" y="430970"/>
                    <a:pt x="349880" y="559440"/>
                    <a:pt x="289415" y="612460"/>
                  </a:cubicBezTo>
                  <a:cubicBezTo>
                    <a:pt x="231668" y="662760"/>
                    <a:pt x="173241" y="660041"/>
                    <a:pt x="126364" y="706943"/>
                  </a:cubicBezTo>
                  <a:lnTo>
                    <a:pt x="71335" y="742289"/>
                  </a:lnTo>
                  <a:lnTo>
                    <a:pt x="88998" y="369794"/>
                  </a:lnTo>
                  <a:lnTo>
                    <a:pt x="0" y="102658"/>
                  </a:lnTo>
                  <a:lnTo>
                    <a:pt x="10191" y="31285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0642B773-09EF-662B-07A7-2F6FBCE83DC4}"/>
                </a:ext>
              </a:extLst>
            </p:cNvPr>
            <p:cNvSpPr/>
            <p:nvPr/>
          </p:nvSpPr>
          <p:spPr>
            <a:xfrm>
              <a:off x="1683882" y="1735089"/>
              <a:ext cx="685922" cy="1311399"/>
            </a:xfrm>
            <a:custGeom>
              <a:avLst/>
              <a:gdLst>
                <a:gd name="connsiteX0" fmla="*/ 678824 w 685922"/>
                <a:gd name="connsiteY0" fmla="*/ 178936 h 1311399"/>
                <a:gd name="connsiteX1" fmla="*/ 685617 w 685922"/>
                <a:gd name="connsiteY1" fmla="*/ 107564 h 1311399"/>
                <a:gd name="connsiteX2" fmla="*/ 522567 w 685922"/>
                <a:gd name="connsiteY2" fmla="*/ 2205 h 1311399"/>
                <a:gd name="connsiteX3" fmla="*/ 373104 w 685922"/>
                <a:gd name="connsiteY3" fmla="*/ 206806 h 1311399"/>
                <a:gd name="connsiteX4" fmla="*/ 367669 w 685922"/>
                <a:gd name="connsiteY4" fmla="*/ 432478 h 1311399"/>
                <a:gd name="connsiteX5" fmla="*/ 158420 w 685922"/>
                <a:gd name="connsiteY5" fmla="*/ 741078 h 1311399"/>
                <a:gd name="connsiteX6" fmla="*/ 125 w 685922"/>
                <a:gd name="connsiteY6" fmla="*/ 1070750 h 1311399"/>
                <a:gd name="connsiteX7" fmla="*/ 231793 w 685922"/>
                <a:gd name="connsiteY7" fmla="*/ 1298462 h 1311399"/>
                <a:gd name="connsiteX8" fmla="*/ 616321 w 685922"/>
                <a:gd name="connsiteY8" fmla="*/ 773026 h 1311399"/>
                <a:gd name="connsiteX9" fmla="*/ 664557 w 685922"/>
                <a:gd name="connsiteY9" fmla="*/ 297890 h 1311399"/>
                <a:gd name="connsiteX10" fmla="*/ 678824 w 685922"/>
                <a:gd name="connsiteY10" fmla="*/ 178936 h 1311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85922" h="1311399">
                  <a:moveTo>
                    <a:pt x="678824" y="178936"/>
                  </a:moveTo>
                  <a:cubicBezTo>
                    <a:pt x="678824" y="178936"/>
                    <a:pt x="687656" y="143590"/>
                    <a:pt x="685617" y="107564"/>
                  </a:cubicBezTo>
                  <a:cubicBezTo>
                    <a:pt x="683579" y="70858"/>
                    <a:pt x="612924" y="-14788"/>
                    <a:pt x="522567" y="2205"/>
                  </a:cubicBezTo>
                  <a:cubicBezTo>
                    <a:pt x="462102" y="13761"/>
                    <a:pt x="361554" y="58623"/>
                    <a:pt x="373104" y="206806"/>
                  </a:cubicBezTo>
                  <a:cubicBezTo>
                    <a:pt x="386012" y="372661"/>
                    <a:pt x="388729" y="340034"/>
                    <a:pt x="367669" y="432478"/>
                  </a:cubicBezTo>
                  <a:cubicBezTo>
                    <a:pt x="347287" y="524922"/>
                    <a:pt x="283426" y="633680"/>
                    <a:pt x="158420" y="741078"/>
                  </a:cubicBezTo>
                  <a:cubicBezTo>
                    <a:pt x="34094" y="848476"/>
                    <a:pt x="4202" y="954515"/>
                    <a:pt x="125" y="1070750"/>
                  </a:cubicBezTo>
                  <a:cubicBezTo>
                    <a:pt x="-3951" y="1194462"/>
                    <a:pt x="91841" y="1358958"/>
                    <a:pt x="231793" y="1298462"/>
                  </a:cubicBezTo>
                  <a:lnTo>
                    <a:pt x="616321" y="773026"/>
                  </a:lnTo>
                  <a:lnTo>
                    <a:pt x="664557" y="297890"/>
                  </a:lnTo>
                  <a:lnTo>
                    <a:pt x="678824" y="178936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C7025189-F40F-8620-9A04-6227281F8B48}"/>
                </a:ext>
              </a:extLst>
            </p:cNvPr>
            <p:cNvSpPr/>
            <p:nvPr/>
          </p:nvSpPr>
          <p:spPr>
            <a:xfrm>
              <a:off x="2377652" y="3444111"/>
              <a:ext cx="462705" cy="2133011"/>
            </a:xfrm>
            <a:custGeom>
              <a:avLst/>
              <a:gdLst>
                <a:gd name="connsiteX0" fmla="*/ 0 w 462705"/>
                <a:gd name="connsiteY0" fmla="*/ 454064 h 2133011"/>
                <a:gd name="connsiteX1" fmla="*/ 278545 w 462705"/>
                <a:gd name="connsiteY1" fmla="*/ 1309171 h 2133011"/>
                <a:gd name="connsiteX2" fmla="*/ 283980 w 462705"/>
                <a:gd name="connsiteY2" fmla="*/ 1693902 h 2133011"/>
                <a:gd name="connsiteX3" fmla="*/ 289415 w 462705"/>
                <a:gd name="connsiteY3" fmla="*/ 2133011 h 2133011"/>
                <a:gd name="connsiteX4" fmla="*/ 414421 w 462705"/>
                <a:gd name="connsiteY4" fmla="*/ 2133011 h 2133011"/>
                <a:gd name="connsiteX5" fmla="*/ 459939 w 462705"/>
                <a:gd name="connsiteY5" fmla="*/ 1352674 h 2133011"/>
                <a:gd name="connsiteX6" fmla="*/ 404909 w 462705"/>
                <a:gd name="connsiteY6" fmla="*/ 660023 h 2133011"/>
                <a:gd name="connsiteX7" fmla="*/ 256805 w 462705"/>
                <a:gd name="connsiteY7" fmla="*/ 0 h 2133011"/>
                <a:gd name="connsiteX8" fmla="*/ 0 w 462705"/>
                <a:gd name="connsiteY8" fmla="*/ 454064 h 2133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2705" h="2133011">
                  <a:moveTo>
                    <a:pt x="0" y="454064"/>
                  </a:moveTo>
                  <a:cubicBezTo>
                    <a:pt x="0" y="454064"/>
                    <a:pt x="240500" y="1143995"/>
                    <a:pt x="278545" y="1309171"/>
                  </a:cubicBezTo>
                  <a:cubicBezTo>
                    <a:pt x="317269" y="1474347"/>
                    <a:pt x="278545" y="1562033"/>
                    <a:pt x="283980" y="1693902"/>
                  </a:cubicBezTo>
                  <a:cubicBezTo>
                    <a:pt x="289415" y="1825770"/>
                    <a:pt x="289415" y="2133011"/>
                    <a:pt x="289415" y="2133011"/>
                  </a:cubicBezTo>
                  <a:lnTo>
                    <a:pt x="414421" y="2133011"/>
                  </a:lnTo>
                  <a:cubicBezTo>
                    <a:pt x="414421" y="2133011"/>
                    <a:pt x="448389" y="1550477"/>
                    <a:pt x="459939" y="1352674"/>
                  </a:cubicBezTo>
                  <a:cubicBezTo>
                    <a:pt x="470809" y="1154871"/>
                    <a:pt x="449069" y="890454"/>
                    <a:pt x="404909" y="660023"/>
                  </a:cubicBezTo>
                  <a:cubicBezTo>
                    <a:pt x="360750" y="428913"/>
                    <a:pt x="256805" y="0"/>
                    <a:pt x="256805" y="0"/>
                  </a:cubicBezTo>
                  <a:lnTo>
                    <a:pt x="0" y="45406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4C2C055-6DC4-9B6C-F6A6-384B4CF2A40E}"/>
                </a:ext>
              </a:extLst>
            </p:cNvPr>
            <p:cNvSpPr/>
            <p:nvPr/>
          </p:nvSpPr>
          <p:spPr>
            <a:xfrm>
              <a:off x="2037058" y="3223196"/>
              <a:ext cx="598078" cy="2353925"/>
            </a:xfrm>
            <a:custGeom>
              <a:avLst/>
              <a:gdLst>
                <a:gd name="connsiteX0" fmla="*/ 55935 w 598078"/>
                <a:gd name="connsiteY0" fmla="*/ 50301 h 2353925"/>
                <a:gd name="connsiteX1" fmla="*/ 375242 w 598078"/>
                <a:gd name="connsiteY1" fmla="*/ 44863 h 2353925"/>
                <a:gd name="connsiteX2" fmla="*/ 530140 w 598078"/>
                <a:gd name="connsiteY2" fmla="*/ 0 h 2353925"/>
                <a:gd name="connsiteX3" fmla="*/ 598078 w 598078"/>
                <a:gd name="connsiteY3" fmla="*/ 220914 h 2353925"/>
                <a:gd name="connsiteX4" fmla="*/ 301190 w 598078"/>
                <a:gd name="connsiteY4" fmla="*/ 1260230 h 2353925"/>
                <a:gd name="connsiteX5" fmla="*/ 134063 w 598078"/>
                <a:gd name="connsiteY5" fmla="*/ 2353926 h 2353925"/>
                <a:gd name="connsiteX6" fmla="*/ 6340 w 598078"/>
                <a:gd name="connsiteY6" fmla="*/ 2353926 h 2353925"/>
                <a:gd name="connsiteX7" fmla="*/ 15172 w 598078"/>
                <a:gd name="connsiteY7" fmla="*/ 1513092 h 2353925"/>
                <a:gd name="connsiteX8" fmla="*/ 42347 w 598078"/>
                <a:gd name="connsiteY8" fmla="*/ 742951 h 2353925"/>
                <a:gd name="connsiteX9" fmla="*/ 55935 w 598078"/>
                <a:gd name="connsiteY9" fmla="*/ 50301 h 2353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98078" h="2353925">
                  <a:moveTo>
                    <a:pt x="55935" y="50301"/>
                  </a:moveTo>
                  <a:cubicBezTo>
                    <a:pt x="55935" y="50301"/>
                    <a:pt x="292358" y="59817"/>
                    <a:pt x="375242" y="44863"/>
                  </a:cubicBezTo>
                  <a:cubicBezTo>
                    <a:pt x="493454" y="23791"/>
                    <a:pt x="530140" y="0"/>
                    <a:pt x="530140" y="0"/>
                  </a:cubicBezTo>
                  <a:lnTo>
                    <a:pt x="598078" y="220914"/>
                  </a:lnTo>
                  <a:cubicBezTo>
                    <a:pt x="598078" y="220914"/>
                    <a:pt x="411929" y="758585"/>
                    <a:pt x="301190" y="1260230"/>
                  </a:cubicBezTo>
                  <a:cubicBezTo>
                    <a:pt x="194528" y="1741483"/>
                    <a:pt x="134063" y="1908698"/>
                    <a:pt x="134063" y="2353926"/>
                  </a:cubicBezTo>
                  <a:lnTo>
                    <a:pt x="6340" y="2353926"/>
                  </a:lnTo>
                  <a:cubicBezTo>
                    <a:pt x="6340" y="2353926"/>
                    <a:pt x="-12682" y="1771392"/>
                    <a:pt x="15172" y="1513092"/>
                  </a:cubicBezTo>
                  <a:cubicBezTo>
                    <a:pt x="42347" y="1254792"/>
                    <a:pt x="64767" y="963186"/>
                    <a:pt x="42347" y="742951"/>
                  </a:cubicBezTo>
                  <a:cubicBezTo>
                    <a:pt x="19928" y="522717"/>
                    <a:pt x="8378" y="280731"/>
                    <a:pt x="55935" y="50301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02C9914-33B6-0A49-8347-D9CAA923FC4C}"/>
                </a:ext>
              </a:extLst>
            </p:cNvPr>
            <p:cNvSpPr/>
            <p:nvPr/>
          </p:nvSpPr>
          <p:spPr>
            <a:xfrm>
              <a:off x="2754028" y="2587643"/>
              <a:ext cx="422720" cy="538405"/>
            </a:xfrm>
            <a:custGeom>
              <a:avLst/>
              <a:gdLst>
                <a:gd name="connsiteX0" fmla="*/ 0 w 422720"/>
                <a:gd name="connsiteY0" fmla="*/ 507083 h 538405"/>
                <a:gd name="connsiteX1" fmla="*/ 110059 w 422720"/>
                <a:gd name="connsiteY1" fmla="*/ 531553 h 538405"/>
                <a:gd name="connsiteX2" fmla="*/ 422573 w 422720"/>
                <a:gd name="connsiteY2" fmla="*/ 0 h 538405"/>
                <a:gd name="connsiteX3" fmla="*/ 288056 w 422720"/>
                <a:gd name="connsiteY3" fmla="*/ 33987 h 538405"/>
                <a:gd name="connsiteX4" fmla="*/ 0 w 422720"/>
                <a:gd name="connsiteY4" fmla="*/ 507083 h 538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2720" h="538405">
                  <a:moveTo>
                    <a:pt x="0" y="507083"/>
                  </a:moveTo>
                  <a:cubicBezTo>
                    <a:pt x="0" y="507083"/>
                    <a:pt x="68617" y="556024"/>
                    <a:pt x="110059" y="531553"/>
                  </a:cubicBezTo>
                  <a:cubicBezTo>
                    <a:pt x="151501" y="507083"/>
                    <a:pt x="430046" y="271215"/>
                    <a:pt x="422573" y="0"/>
                  </a:cubicBezTo>
                  <a:lnTo>
                    <a:pt x="288056" y="33987"/>
                  </a:lnTo>
                  <a:lnTo>
                    <a:pt x="0" y="507083"/>
                  </a:lnTo>
                  <a:close/>
                </a:path>
              </a:pathLst>
            </a:custGeom>
            <a:solidFill>
              <a:schemeClr val="accent5"/>
            </a:solidFill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CBF6CBE-02BD-EE88-2D2B-4AC10DF2DC04}"/>
                </a:ext>
              </a:extLst>
            </p:cNvPr>
            <p:cNvSpPr/>
            <p:nvPr/>
          </p:nvSpPr>
          <p:spPr>
            <a:xfrm>
              <a:off x="2043398" y="5572364"/>
              <a:ext cx="355314" cy="211398"/>
            </a:xfrm>
            <a:custGeom>
              <a:avLst/>
              <a:gdLst>
                <a:gd name="connsiteX0" fmla="*/ 0 w 355314"/>
                <a:gd name="connsiteY0" fmla="*/ 0 h 211398"/>
                <a:gd name="connsiteX1" fmla="*/ 127044 w 355314"/>
                <a:gd name="connsiteY1" fmla="*/ 0 h 211398"/>
                <a:gd name="connsiteX2" fmla="*/ 340368 w 355314"/>
                <a:gd name="connsiteY2" fmla="*/ 175372 h 211398"/>
                <a:gd name="connsiteX3" fmla="*/ 355315 w 355314"/>
                <a:gd name="connsiteY3" fmla="*/ 191686 h 211398"/>
                <a:gd name="connsiteX4" fmla="*/ 355315 w 355314"/>
                <a:gd name="connsiteY4" fmla="*/ 193045 h 211398"/>
                <a:gd name="connsiteX5" fmla="*/ 339010 w 355314"/>
                <a:gd name="connsiteY5" fmla="*/ 209359 h 211398"/>
                <a:gd name="connsiteX6" fmla="*/ 17664 w 355314"/>
                <a:gd name="connsiteY6" fmla="*/ 211398 h 211398"/>
                <a:gd name="connsiteX7" fmla="*/ 0 w 355314"/>
                <a:gd name="connsiteY7" fmla="*/ 0 h 211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314" h="211398">
                  <a:moveTo>
                    <a:pt x="0" y="0"/>
                  </a:moveTo>
                  <a:lnTo>
                    <a:pt x="127044" y="0"/>
                  </a:lnTo>
                  <a:cubicBezTo>
                    <a:pt x="127044" y="0"/>
                    <a:pt x="150142" y="178091"/>
                    <a:pt x="340368" y="175372"/>
                  </a:cubicBezTo>
                  <a:cubicBezTo>
                    <a:pt x="349200" y="175372"/>
                    <a:pt x="355315" y="182849"/>
                    <a:pt x="355315" y="191686"/>
                  </a:cubicBezTo>
                  <a:lnTo>
                    <a:pt x="355315" y="193045"/>
                  </a:lnTo>
                  <a:cubicBezTo>
                    <a:pt x="355315" y="201882"/>
                    <a:pt x="347841" y="209359"/>
                    <a:pt x="339010" y="209359"/>
                  </a:cubicBezTo>
                  <a:lnTo>
                    <a:pt x="17664" y="211398"/>
                  </a:lnTo>
                  <a:cubicBezTo>
                    <a:pt x="18343" y="211398"/>
                    <a:pt x="2038" y="53699"/>
                    <a:pt x="0" y="0"/>
                  </a:cubicBezTo>
                  <a:close/>
                </a:path>
              </a:pathLst>
            </a:custGeom>
            <a:solidFill>
              <a:srgbClr val="1D1D1B"/>
            </a:solidFill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DD14546-8044-73D2-9C76-F6C5F1715CB2}"/>
                </a:ext>
              </a:extLst>
            </p:cNvPr>
            <p:cNvSpPr/>
            <p:nvPr/>
          </p:nvSpPr>
          <p:spPr>
            <a:xfrm>
              <a:off x="2667067" y="5572364"/>
              <a:ext cx="355314" cy="211398"/>
            </a:xfrm>
            <a:custGeom>
              <a:avLst/>
              <a:gdLst>
                <a:gd name="connsiteX0" fmla="*/ 0 w 355314"/>
                <a:gd name="connsiteY0" fmla="*/ 0 h 211398"/>
                <a:gd name="connsiteX1" fmla="*/ 127044 w 355314"/>
                <a:gd name="connsiteY1" fmla="*/ 0 h 211398"/>
                <a:gd name="connsiteX2" fmla="*/ 340368 w 355314"/>
                <a:gd name="connsiteY2" fmla="*/ 175372 h 211398"/>
                <a:gd name="connsiteX3" fmla="*/ 355315 w 355314"/>
                <a:gd name="connsiteY3" fmla="*/ 191686 h 211398"/>
                <a:gd name="connsiteX4" fmla="*/ 355315 w 355314"/>
                <a:gd name="connsiteY4" fmla="*/ 193045 h 211398"/>
                <a:gd name="connsiteX5" fmla="*/ 339010 w 355314"/>
                <a:gd name="connsiteY5" fmla="*/ 209359 h 211398"/>
                <a:gd name="connsiteX6" fmla="*/ 17664 w 355314"/>
                <a:gd name="connsiteY6" fmla="*/ 211398 h 211398"/>
                <a:gd name="connsiteX7" fmla="*/ 0 w 355314"/>
                <a:gd name="connsiteY7" fmla="*/ 0 h 211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314" h="211398">
                  <a:moveTo>
                    <a:pt x="0" y="0"/>
                  </a:moveTo>
                  <a:lnTo>
                    <a:pt x="127044" y="0"/>
                  </a:lnTo>
                  <a:cubicBezTo>
                    <a:pt x="127044" y="0"/>
                    <a:pt x="150143" y="178091"/>
                    <a:pt x="340368" y="175372"/>
                  </a:cubicBezTo>
                  <a:cubicBezTo>
                    <a:pt x="349200" y="175372"/>
                    <a:pt x="355315" y="182849"/>
                    <a:pt x="355315" y="191686"/>
                  </a:cubicBezTo>
                  <a:lnTo>
                    <a:pt x="355315" y="193045"/>
                  </a:lnTo>
                  <a:cubicBezTo>
                    <a:pt x="355315" y="201882"/>
                    <a:pt x="347841" y="209359"/>
                    <a:pt x="339010" y="209359"/>
                  </a:cubicBezTo>
                  <a:lnTo>
                    <a:pt x="17664" y="211398"/>
                  </a:lnTo>
                  <a:cubicBezTo>
                    <a:pt x="18343" y="211398"/>
                    <a:pt x="2038" y="53699"/>
                    <a:pt x="0" y="0"/>
                  </a:cubicBezTo>
                  <a:close/>
                </a:path>
              </a:pathLst>
            </a:custGeom>
            <a:solidFill>
              <a:srgbClr val="1D1D1B"/>
            </a:solidFill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2699A45-4B07-7AAF-FC7D-8170842549C7}"/>
                </a:ext>
              </a:extLst>
            </p:cNvPr>
            <p:cNvSpPr/>
            <p:nvPr/>
          </p:nvSpPr>
          <p:spPr>
            <a:xfrm>
              <a:off x="2503337" y="2368029"/>
              <a:ext cx="278544" cy="694749"/>
            </a:xfrm>
            <a:custGeom>
              <a:avLst/>
              <a:gdLst>
                <a:gd name="connsiteX0" fmla="*/ 27175 w 278544"/>
                <a:gd name="connsiteY0" fmla="*/ 740 h 694749"/>
                <a:gd name="connsiteX1" fmla="*/ 147425 w 278544"/>
                <a:gd name="connsiteY1" fmla="*/ 85707 h 694749"/>
                <a:gd name="connsiteX2" fmla="*/ 278545 w 278544"/>
                <a:gd name="connsiteY2" fmla="*/ 460921 h 694749"/>
                <a:gd name="connsiteX3" fmla="*/ 165768 w 278544"/>
                <a:gd name="connsiteY3" fmla="*/ 694750 h 694749"/>
                <a:gd name="connsiteX4" fmla="*/ 2718 w 278544"/>
                <a:gd name="connsiteY4" fmla="*/ 377313 h 694749"/>
                <a:gd name="connsiteX5" fmla="*/ 0 w 278544"/>
                <a:gd name="connsiteY5" fmla="*/ 99301 h 694749"/>
                <a:gd name="connsiteX6" fmla="*/ 27175 w 278544"/>
                <a:gd name="connsiteY6" fmla="*/ 740 h 694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8544" h="694749">
                  <a:moveTo>
                    <a:pt x="27175" y="740"/>
                  </a:moveTo>
                  <a:cubicBezTo>
                    <a:pt x="30572" y="-1300"/>
                    <a:pt x="92395" y="-5378"/>
                    <a:pt x="147425" y="85707"/>
                  </a:cubicBezTo>
                  <a:cubicBezTo>
                    <a:pt x="202455" y="177471"/>
                    <a:pt x="278545" y="460921"/>
                    <a:pt x="278545" y="460921"/>
                  </a:cubicBezTo>
                  <a:lnTo>
                    <a:pt x="165768" y="694750"/>
                  </a:lnTo>
                  <a:lnTo>
                    <a:pt x="2718" y="377313"/>
                  </a:lnTo>
                  <a:lnTo>
                    <a:pt x="0" y="99301"/>
                  </a:lnTo>
                  <a:lnTo>
                    <a:pt x="27175" y="740"/>
                  </a:lnTo>
                  <a:close/>
                </a:path>
              </a:pathLst>
            </a:custGeom>
            <a:solidFill>
              <a:schemeClr val="accent5"/>
            </a:solidFill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99EB733-A505-F81F-D7EC-509947FE06B2}"/>
                </a:ext>
              </a:extLst>
            </p:cNvPr>
            <p:cNvSpPr/>
            <p:nvPr/>
          </p:nvSpPr>
          <p:spPr>
            <a:xfrm>
              <a:off x="2040590" y="2351756"/>
              <a:ext cx="562615" cy="1095890"/>
            </a:xfrm>
            <a:custGeom>
              <a:avLst/>
              <a:gdLst>
                <a:gd name="connsiteX0" fmla="*/ 40174 w 562615"/>
                <a:gd name="connsiteY0" fmla="*/ 50999 h 1095890"/>
                <a:gd name="connsiteX1" fmla="*/ 489922 w 562615"/>
                <a:gd name="connsiteY1" fmla="*/ 17012 h 1095890"/>
                <a:gd name="connsiteX2" fmla="*/ 545631 w 562615"/>
                <a:gd name="connsiteY2" fmla="*/ 314737 h 1095890"/>
                <a:gd name="connsiteX3" fmla="*/ 530006 w 562615"/>
                <a:gd name="connsiteY3" fmla="*/ 467677 h 1095890"/>
                <a:gd name="connsiteX4" fmla="*/ 535441 w 562615"/>
                <a:gd name="connsiteY4" fmla="*/ 657324 h 1095890"/>
                <a:gd name="connsiteX5" fmla="*/ 562616 w 562615"/>
                <a:gd name="connsiteY5" fmla="*/ 957767 h 1095890"/>
                <a:gd name="connsiteX6" fmla="*/ 27266 w 562615"/>
                <a:gd name="connsiteY6" fmla="*/ 1093714 h 1095890"/>
                <a:gd name="connsiteX7" fmla="*/ 36777 w 562615"/>
                <a:gd name="connsiteY7" fmla="*/ 738892 h 1095890"/>
                <a:gd name="connsiteX8" fmla="*/ 8243 w 562615"/>
                <a:gd name="connsiteY8" fmla="*/ 321534 h 1095890"/>
                <a:gd name="connsiteX9" fmla="*/ 40174 w 562615"/>
                <a:gd name="connsiteY9" fmla="*/ 50999 h 109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2615" h="1095890">
                  <a:moveTo>
                    <a:pt x="40174" y="50999"/>
                  </a:moveTo>
                  <a:cubicBezTo>
                    <a:pt x="240591" y="-10857"/>
                    <a:pt x="311925" y="-8818"/>
                    <a:pt x="489922" y="17012"/>
                  </a:cubicBezTo>
                  <a:cubicBezTo>
                    <a:pt x="564654" y="27888"/>
                    <a:pt x="532044" y="265116"/>
                    <a:pt x="545631" y="314737"/>
                  </a:cubicBezTo>
                  <a:cubicBezTo>
                    <a:pt x="559219" y="364358"/>
                    <a:pt x="532044" y="462919"/>
                    <a:pt x="530006" y="467677"/>
                  </a:cubicBezTo>
                  <a:cubicBezTo>
                    <a:pt x="527967" y="472435"/>
                    <a:pt x="524571" y="575755"/>
                    <a:pt x="535441" y="657324"/>
                  </a:cubicBezTo>
                  <a:cubicBezTo>
                    <a:pt x="546311" y="738892"/>
                    <a:pt x="562616" y="957767"/>
                    <a:pt x="562616" y="957767"/>
                  </a:cubicBezTo>
                  <a:cubicBezTo>
                    <a:pt x="562616" y="957767"/>
                    <a:pt x="266407" y="1116146"/>
                    <a:pt x="27266" y="1093714"/>
                  </a:cubicBezTo>
                  <a:lnTo>
                    <a:pt x="36777" y="738892"/>
                  </a:lnTo>
                  <a:cubicBezTo>
                    <a:pt x="36777" y="738892"/>
                    <a:pt x="8243" y="324253"/>
                    <a:pt x="8243" y="321534"/>
                  </a:cubicBezTo>
                  <a:cubicBezTo>
                    <a:pt x="8923" y="319495"/>
                    <a:pt x="-25046" y="70712"/>
                    <a:pt x="40174" y="50999"/>
                  </a:cubicBezTo>
                  <a:close/>
                </a:path>
              </a:pathLst>
            </a:custGeom>
            <a:solidFill>
              <a:schemeClr val="accent5"/>
            </a:solidFill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D558203-C373-D137-8030-E9229D713663}"/>
                </a:ext>
              </a:extLst>
            </p:cNvPr>
            <p:cNvSpPr/>
            <p:nvPr/>
          </p:nvSpPr>
          <p:spPr>
            <a:xfrm>
              <a:off x="2547497" y="2542781"/>
              <a:ext cx="42512" cy="325593"/>
            </a:xfrm>
            <a:custGeom>
              <a:avLst/>
              <a:gdLst>
                <a:gd name="connsiteX0" fmla="*/ 0 w 42512"/>
                <a:gd name="connsiteY0" fmla="*/ 0 h 325593"/>
                <a:gd name="connsiteX1" fmla="*/ 38725 w 42512"/>
                <a:gd name="connsiteY1" fmla="*/ 124392 h 325593"/>
                <a:gd name="connsiteX2" fmla="*/ 23099 w 42512"/>
                <a:gd name="connsiteY2" fmla="*/ 277332 h 325593"/>
                <a:gd name="connsiteX3" fmla="*/ 21061 w 42512"/>
                <a:gd name="connsiteY3" fmla="*/ 325593 h 325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512" h="325593">
                  <a:moveTo>
                    <a:pt x="0" y="0"/>
                  </a:moveTo>
                  <a:cubicBezTo>
                    <a:pt x="14946" y="44863"/>
                    <a:pt x="31931" y="97882"/>
                    <a:pt x="38725" y="124392"/>
                  </a:cubicBezTo>
                  <a:cubicBezTo>
                    <a:pt x="52312" y="174012"/>
                    <a:pt x="25137" y="272574"/>
                    <a:pt x="23099" y="277332"/>
                  </a:cubicBezTo>
                  <a:cubicBezTo>
                    <a:pt x="22419" y="279371"/>
                    <a:pt x="21061" y="298404"/>
                    <a:pt x="21061" y="325593"/>
                  </a:cubicBezTo>
                </a:path>
              </a:pathLst>
            </a:custGeom>
            <a:noFill/>
            <a:ln w="6773" cap="rnd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grpSp>
          <p:nvGrpSpPr>
            <p:cNvPr id="19" name="Graphic 6">
              <a:extLst>
                <a:ext uri="{FF2B5EF4-FFF2-40B4-BE49-F238E27FC236}">
                  <a16:creationId xmlns:a16="http://schemas.microsoft.com/office/drawing/2014/main" id="{53699122-49AF-92F8-644C-EE6396E92F4D}"/>
                </a:ext>
              </a:extLst>
            </p:cNvPr>
            <p:cNvGrpSpPr/>
            <p:nvPr/>
          </p:nvGrpSpPr>
          <p:grpSpPr>
            <a:xfrm>
              <a:off x="2511812" y="1518812"/>
              <a:ext cx="1312723" cy="1709499"/>
              <a:chOff x="2511812" y="1518812"/>
              <a:chExt cx="1312723" cy="1709499"/>
            </a:xfrm>
          </p:grpSpPr>
          <p:grpSp>
            <p:nvGrpSpPr>
              <p:cNvPr id="20" name="Graphic 6">
                <a:extLst>
                  <a:ext uri="{FF2B5EF4-FFF2-40B4-BE49-F238E27FC236}">
                    <a16:creationId xmlns:a16="http://schemas.microsoft.com/office/drawing/2014/main" id="{90F1A15F-7BAB-BAF0-1019-B2B5190AF7AA}"/>
                  </a:ext>
                </a:extLst>
              </p:cNvPr>
              <p:cNvGrpSpPr/>
              <p:nvPr/>
            </p:nvGrpSpPr>
            <p:grpSpPr>
              <a:xfrm>
                <a:off x="2511812" y="1518812"/>
                <a:ext cx="1312723" cy="1709499"/>
                <a:chOff x="2511812" y="1518812"/>
                <a:chExt cx="1312723" cy="1709499"/>
              </a:xfrm>
            </p:grpSpPr>
            <p:sp>
              <p:nvSpPr>
                <p:cNvPr id="21" name="Freeform: Shape 20">
                  <a:extLst>
                    <a:ext uri="{FF2B5EF4-FFF2-40B4-BE49-F238E27FC236}">
                      <a16:creationId xmlns:a16="http://schemas.microsoft.com/office/drawing/2014/main" id="{B9CC200C-CD9A-7E7A-11DE-21750AEE68CB}"/>
                    </a:ext>
                  </a:extLst>
                </p:cNvPr>
                <p:cNvSpPr/>
                <p:nvPr/>
              </p:nvSpPr>
              <p:spPr>
                <a:xfrm>
                  <a:off x="3104586" y="1585713"/>
                  <a:ext cx="654920" cy="655265"/>
                </a:xfrm>
                <a:custGeom>
                  <a:avLst/>
                  <a:gdLst>
                    <a:gd name="connsiteX0" fmla="*/ 654920 w 654920"/>
                    <a:gd name="connsiteY0" fmla="*/ 327633 h 655265"/>
                    <a:gd name="connsiteX1" fmla="*/ 327460 w 654920"/>
                    <a:gd name="connsiteY1" fmla="*/ 655265 h 655265"/>
                    <a:gd name="connsiteX2" fmla="*/ 0 w 654920"/>
                    <a:gd name="connsiteY2" fmla="*/ 327633 h 655265"/>
                    <a:gd name="connsiteX3" fmla="*/ 327460 w 654920"/>
                    <a:gd name="connsiteY3" fmla="*/ 0 h 655265"/>
                    <a:gd name="connsiteX4" fmla="*/ 654920 w 654920"/>
                    <a:gd name="connsiteY4" fmla="*/ 327633 h 6552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4920" h="655265">
                      <a:moveTo>
                        <a:pt x="654920" y="327633"/>
                      </a:moveTo>
                      <a:cubicBezTo>
                        <a:pt x="654920" y="508579"/>
                        <a:pt x="508311" y="655265"/>
                        <a:pt x="327460" y="655265"/>
                      </a:cubicBezTo>
                      <a:cubicBezTo>
                        <a:pt x="146609" y="655265"/>
                        <a:pt x="0" y="508579"/>
                        <a:pt x="0" y="327633"/>
                      </a:cubicBezTo>
                      <a:cubicBezTo>
                        <a:pt x="0" y="146686"/>
                        <a:pt x="146609" y="0"/>
                        <a:pt x="327460" y="0"/>
                      </a:cubicBezTo>
                      <a:cubicBezTo>
                        <a:pt x="508311" y="0"/>
                        <a:pt x="654920" y="146686"/>
                        <a:pt x="654920" y="327633"/>
                      </a:cubicBezTo>
                      <a:close/>
                    </a:path>
                  </a:pathLst>
                </a:custGeom>
                <a:solidFill>
                  <a:schemeClr val="accent1">
                    <a:lumMod val="20000"/>
                    <a:lumOff val="80000"/>
                  </a:schemeClr>
                </a:solidFill>
                <a:ln w="677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grpSp>
              <p:nvGrpSpPr>
                <p:cNvPr id="22" name="Graphic 6">
                  <a:extLst>
                    <a:ext uri="{FF2B5EF4-FFF2-40B4-BE49-F238E27FC236}">
                      <a16:creationId xmlns:a16="http://schemas.microsoft.com/office/drawing/2014/main" id="{53093D41-B49C-CFCB-C17B-35B91EEE435B}"/>
                    </a:ext>
                  </a:extLst>
                </p:cNvPr>
                <p:cNvGrpSpPr/>
                <p:nvPr/>
              </p:nvGrpSpPr>
              <p:grpSpPr>
                <a:xfrm>
                  <a:off x="2511812" y="1518812"/>
                  <a:ext cx="1312723" cy="1709499"/>
                  <a:chOff x="2511812" y="1518812"/>
                  <a:chExt cx="1312723" cy="1709499"/>
                </a:xfrm>
              </p:grpSpPr>
              <p:sp>
                <p:nvSpPr>
                  <p:cNvPr id="23" name="Freeform: Shape 22">
                    <a:extLst>
                      <a:ext uri="{FF2B5EF4-FFF2-40B4-BE49-F238E27FC236}">
                        <a16:creationId xmlns:a16="http://schemas.microsoft.com/office/drawing/2014/main" id="{57D3AABE-798B-8844-437D-533D7DBBE087}"/>
                      </a:ext>
                    </a:extLst>
                  </p:cNvPr>
                  <p:cNvSpPr/>
                  <p:nvPr/>
                </p:nvSpPr>
                <p:spPr>
                  <a:xfrm>
                    <a:off x="2511812" y="2278006"/>
                    <a:ext cx="708625" cy="950305"/>
                  </a:xfrm>
                  <a:custGeom>
                    <a:avLst/>
                    <a:gdLst>
                      <a:gd name="connsiteX0" fmla="*/ 46555 w 708625"/>
                      <a:gd name="connsiteY0" fmla="*/ 932275 h 950305"/>
                      <a:gd name="connsiteX1" fmla="*/ 46555 w 708625"/>
                      <a:gd name="connsiteY1" fmla="*/ 932275 h 950305"/>
                      <a:gd name="connsiteX2" fmla="*/ 18021 w 708625"/>
                      <a:gd name="connsiteY2" fmla="*/ 785452 h 950305"/>
                      <a:gd name="connsiteX3" fmla="*/ 515325 w 708625"/>
                      <a:gd name="connsiteY3" fmla="*/ 46579 h 950305"/>
                      <a:gd name="connsiteX4" fmla="*/ 662071 w 708625"/>
                      <a:gd name="connsiteY4" fmla="*/ 18030 h 950305"/>
                      <a:gd name="connsiteX5" fmla="*/ 662071 w 708625"/>
                      <a:gd name="connsiteY5" fmla="*/ 18030 h 950305"/>
                      <a:gd name="connsiteX6" fmla="*/ 690605 w 708625"/>
                      <a:gd name="connsiteY6" fmla="*/ 164853 h 950305"/>
                      <a:gd name="connsiteX7" fmla="*/ 193300 w 708625"/>
                      <a:gd name="connsiteY7" fmla="*/ 903726 h 950305"/>
                      <a:gd name="connsiteX8" fmla="*/ 46555 w 708625"/>
                      <a:gd name="connsiteY8" fmla="*/ 932275 h 9503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08625" h="950305">
                        <a:moveTo>
                          <a:pt x="46555" y="932275"/>
                        </a:moveTo>
                        <a:lnTo>
                          <a:pt x="46555" y="932275"/>
                        </a:lnTo>
                        <a:cubicBezTo>
                          <a:pt x="-1681" y="899648"/>
                          <a:pt x="-14589" y="833714"/>
                          <a:pt x="18021" y="785452"/>
                        </a:cubicBezTo>
                        <a:lnTo>
                          <a:pt x="515325" y="46579"/>
                        </a:lnTo>
                        <a:cubicBezTo>
                          <a:pt x="547936" y="-1682"/>
                          <a:pt x="613835" y="-14597"/>
                          <a:pt x="662071" y="18030"/>
                        </a:cubicBezTo>
                        <a:lnTo>
                          <a:pt x="662071" y="18030"/>
                        </a:lnTo>
                        <a:cubicBezTo>
                          <a:pt x="710307" y="50658"/>
                          <a:pt x="723215" y="116592"/>
                          <a:pt x="690605" y="164853"/>
                        </a:cubicBezTo>
                        <a:lnTo>
                          <a:pt x="193300" y="903726"/>
                        </a:lnTo>
                        <a:cubicBezTo>
                          <a:pt x="160690" y="951988"/>
                          <a:pt x="94791" y="964903"/>
                          <a:pt x="46555" y="932275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6773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pt-BR"/>
                  </a:p>
                </p:txBody>
              </p:sp>
              <p:sp>
                <p:nvSpPr>
                  <p:cNvPr id="24" name="Freeform: Shape 23">
                    <a:extLst>
                      <a:ext uri="{FF2B5EF4-FFF2-40B4-BE49-F238E27FC236}">
                        <a16:creationId xmlns:a16="http://schemas.microsoft.com/office/drawing/2014/main" id="{5505C097-845C-77D3-73B6-6BC432718F76}"/>
                      </a:ext>
                    </a:extLst>
                  </p:cNvPr>
                  <p:cNvSpPr/>
                  <p:nvPr/>
                </p:nvSpPr>
                <p:spPr>
                  <a:xfrm>
                    <a:off x="3137509" y="2172325"/>
                    <a:ext cx="134884" cy="158746"/>
                  </a:xfrm>
                  <a:custGeom>
                    <a:avLst/>
                    <a:gdLst>
                      <a:gd name="connsiteX0" fmla="*/ 24825 w 134884"/>
                      <a:gd name="connsiteY0" fmla="*/ 154300 h 158746"/>
                      <a:gd name="connsiteX1" fmla="*/ 11917 w 134884"/>
                      <a:gd name="connsiteY1" fmla="*/ 145463 h 158746"/>
                      <a:gd name="connsiteX2" fmla="*/ 4444 w 134884"/>
                      <a:gd name="connsiteY2" fmla="*/ 108078 h 158746"/>
                      <a:gd name="connsiteX3" fmla="*/ 77137 w 134884"/>
                      <a:gd name="connsiteY3" fmla="*/ 0 h 158746"/>
                      <a:gd name="connsiteX4" fmla="*/ 134884 w 134884"/>
                      <a:gd name="connsiteY4" fmla="*/ 38745 h 158746"/>
                      <a:gd name="connsiteX5" fmla="*/ 62191 w 134884"/>
                      <a:gd name="connsiteY5" fmla="*/ 146823 h 158746"/>
                      <a:gd name="connsiteX6" fmla="*/ 24825 w 134884"/>
                      <a:gd name="connsiteY6" fmla="*/ 154300 h 158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4884" h="158746">
                        <a:moveTo>
                          <a:pt x="24825" y="154300"/>
                        </a:moveTo>
                        <a:lnTo>
                          <a:pt x="11917" y="145463"/>
                        </a:lnTo>
                        <a:cubicBezTo>
                          <a:pt x="-312" y="137307"/>
                          <a:pt x="-3709" y="120313"/>
                          <a:pt x="4444" y="108078"/>
                        </a:cubicBezTo>
                        <a:lnTo>
                          <a:pt x="77137" y="0"/>
                        </a:lnTo>
                        <a:lnTo>
                          <a:pt x="134884" y="38745"/>
                        </a:lnTo>
                        <a:lnTo>
                          <a:pt x="62191" y="146823"/>
                        </a:lnTo>
                        <a:cubicBezTo>
                          <a:pt x="54038" y="159058"/>
                          <a:pt x="37054" y="162457"/>
                          <a:pt x="24825" y="15430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 w="6773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pt-BR"/>
                  </a:p>
                </p:txBody>
              </p:sp>
              <p:sp>
                <p:nvSpPr>
                  <p:cNvPr id="25" name="Freeform: Shape 24">
                    <a:extLst>
                      <a:ext uri="{FF2B5EF4-FFF2-40B4-BE49-F238E27FC236}">
                        <a16:creationId xmlns:a16="http://schemas.microsoft.com/office/drawing/2014/main" id="{6704A99A-3283-1100-82F6-4DF815BE940F}"/>
                      </a:ext>
                    </a:extLst>
                  </p:cNvPr>
                  <p:cNvSpPr/>
                  <p:nvPr/>
                </p:nvSpPr>
                <p:spPr>
                  <a:xfrm>
                    <a:off x="3039724" y="1518812"/>
                    <a:ext cx="784811" cy="786168"/>
                  </a:xfrm>
                  <a:custGeom>
                    <a:avLst/>
                    <a:gdLst>
                      <a:gd name="connsiteX0" fmla="*/ 718424 w 784811"/>
                      <a:gd name="connsiteY0" fmla="*/ 612728 h 786168"/>
                      <a:gd name="connsiteX1" fmla="*/ 611762 w 784811"/>
                      <a:gd name="connsiteY1" fmla="*/ 66900 h 786168"/>
                      <a:gd name="connsiteX2" fmla="*/ 66900 w 784811"/>
                      <a:gd name="connsiteY2" fmla="*/ 173619 h 786168"/>
                      <a:gd name="connsiteX3" fmla="*/ 172883 w 784811"/>
                      <a:gd name="connsiteY3" fmla="*/ 719447 h 786168"/>
                      <a:gd name="connsiteX4" fmla="*/ 718424 w 784811"/>
                      <a:gd name="connsiteY4" fmla="*/ 612728 h 786168"/>
                      <a:gd name="connsiteX5" fmla="*/ 91358 w 784811"/>
                      <a:gd name="connsiteY5" fmla="*/ 451631 h 786168"/>
                      <a:gd name="connsiteX6" fmla="*/ 333217 w 784811"/>
                      <a:gd name="connsiteY6" fmla="*/ 92050 h 786168"/>
                      <a:gd name="connsiteX7" fmla="*/ 692607 w 784811"/>
                      <a:gd name="connsiteY7" fmla="*/ 334036 h 786168"/>
                      <a:gd name="connsiteX8" fmla="*/ 450749 w 784811"/>
                      <a:gd name="connsiteY8" fmla="*/ 693617 h 786168"/>
                      <a:gd name="connsiteX9" fmla="*/ 91358 w 784811"/>
                      <a:gd name="connsiteY9" fmla="*/ 451631 h 7861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784811" h="786168">
                        <a:moveTo>
                          <a:pt x="718424" y="612728"/>
                        </a:moveTo>
                        <a:cubicBezTo>
                          <a:pt x="838674" y="432598"/>
                          <a:pt x="791117" y="187893"/>
                          <a:pt x="611762" y="66900"/>
                        </a:cubicBezTo>
                        <a:cubicBezTo>
                          <a:pt x="432406" y="-54093"/>
                          <a:pt x="187830" y="-6511"/>
                          <a:pt x="66900" y="173619"/>
                        </a:cubicBezTo>
                        <a:cubicBezTo>
                          <a:pt x="-54029" y="353749"/>
                          <a:pt x="-6472" y="598454"/>
                          <a:pt x="172883" y="719447"/>
                        </a:cubicBezTo>
                        <a:cubicBezTo>
                          <a:pt x="352239" y="840440"/>
                          <a:pt x="597495" y="792178"/>
                          <a:pt x="718424" y="612728"/>
                        </a:cubicBezTo>
                        <a:close/>
                        <a:moveTo>
                          <a:pt x="91358" y="451631"/>
                        </a:moveTo>
                        <a:cubicBezTo>
                          <a:pt x="58748" y="285775"/>
                          <a:pt x="167448" y="124678"/>
                          <a:pt x="333217" y="92050"/>
                        </a:cubicBezTo>
                        <a:cubicBezTo>
                          <a:pt x="498985" y="59423"/>
                          <a:pt x="659997" y="168181"/>
                          <a:pt x="692607" y="334036"/>
                        </a:cubicBezTo>
                        <a:cubicBezTo>
                          <a:pt x="725217" y="499892"/>
                          <a:pt x="616517" y="660989"/>
                          <a:pt x="450749" y="693617"/>
                        </a:cubicBezTo>
                        <a:cubicBezTo>
                          <a:pt x="284981" y="726244"/>
                          <a:pt x="123968" y="618166"/>
                          <a:pt x="91358" y="45163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6773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pt-BR"/>
                  </a:p>
                </p:txBody>
              </p:sp>
            </p:grpSp>
          </p:grp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F0F83854-B24F-723F-EE4F-BBBDA11FAA64}"/>
                  </a:ext>
                </a:extLst>
              </p:cNvPr>
              <p:cNvSpPr/>
              <p:nvPr/>
            </p:nvSpPr>
            <p:spPr>
              <a:xfrm>
                <a:off x="3658535" y="1798483"/>
                <a:ext cx="54429" cy="84799"/>
              </a:xfrm>
              <a:custGeom>
                <a:avLst/>
                <a:gdLst>
                  <a:gd name="connsiteX0" fmla="*/ 424 w 54429"/>
                  <a:gd name="connsiteY0" fmla="*/ 25817 h 84799"/>
                  <a:gd name="connsiteX1" fmla="*/ 14012 w 54429"/>
                  <a:gd name="connsiteY1" fmla="*/ 1346 h 84799"/>
                  <a:gd name="connsiteX2" fmla="*/ 41866 w 54429"/>
                  <a:gd name="connsiteY2" fmla="*/ 14261 h 84799"/>
                  <a:gd name="connsiteX3" fmla="*/ 54095 w 54429"/>
                  <a:gd name="connsiteY3" fmla="*/ 58444 h 84799"/>
                  <a:gd name="connsiteX4" fmla="*/ 37110 w 54429"/>
                  <a:gd name="connsiteY4" fmla="*/ 84274 h 84799"/>
                  <a:gd name="connsiteX5" fmla="*/ 11294 w 54429"/>
                  <a:gd name="connsiteY5" fmla="*/ 67281 h 84799"/>
                  <a:gd name="connsiteX6" fmla="*/ 1103 w 54429"/>
                  <a:gd name="connsiteY6" fmla="*/ 29895 h 84799"/>
                  <a:gd name="connsiteX7" fmla="*/ 424 w 54429"/>
                  <a:gd name="connsiteY7" fmla="*/ 25817 h 84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429" h="84799">
                    <a:moveTo>
                      <a:pt x="424" y="25817"/>
                    </a:moveTo>
                    <a:cubicBezTo>
                      <a:pt x="-1614" y="15621"/>
                      <a:pt x="3821" y="4745"/>
                      <a:pt x="14012" y="1346"/>
                    </a:cubicBezTo>
                    <a:cubicBezTo>
                      <a:pt x="25561" y="-2732"/>
                      <a:pt x="37790" y="2706"/>
                      <a:pt x="41866" y="14261"/>
                    </a:cubicBezTo>
                    <a:cubicBezTo>
                      <a:pt x="47301" y="28536"/>
                      <a:pt x="51377" y="43490"/>
                      <a:pt x="54095" y="58444"/>
                    </a:cubicBezTo>
                    <a:cubicBezTo>
                      <a:pt x="56133" y="70000"/>
                      <a:pt x="48660" y="81555"/>
                      <a:pt x="37110" y="84274"/>
                    </a:cubicBezTo>
                    <a:cubicBezTo>
                      <a:pt x="25561" y="86993"/>
                      <a:pt x="14012" y="78836"/>
                      <a:pt x="11294" y="67281"/>
                    </a:cubicBezTo>
                    <a:cubicBezTo>
                      <a:pt x="8576" y="54366"/>
                      <a:pt x="5180" y="42131"/>
                      <a:pt x="1103" y="29895"/>
                    </a:cubicBezTo>
                    <a:cubicBezTo>
                      <a:pt x="1103" y="27856"/>
                      <a:pt x="424" y="27176"/>
                      <a:pt x="424" y="25817"/>
                    </a:cubicBezTo>
                    <a:close/>
                  </a:path>
                </a:pathLst>
              </a:custGeom>
              <a:solidFill>
                <a:srgbClr val="FFFFFF"/>
              </a:solidFill>
              <a:ln w="677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2C9A836D-236D-9B33-22E6-2DC11E0CD73D}"/>
                  </a:ext>
                </a:extLst>
              </p:cNvPr>
              <p:cNvSpPr/>
              <p:nvPr/>
            </p:nvSpPr>
            <p:spPr>
              <a:xfrm>
                <a:off x="3359698" y="1625322"/>
                <a:ext cx="313225" cy="159929"/>
              </a:xfrm>
              <a:custGeom>
                <a:avLst/>
                <a:gdLst>
                  <a:gd name="connsiteX0" fmla="*/ 335 w 313225"/>
                  <a:gd name="connsiteY0" fmla="*/ 31083 h 159929"/>
                  <a:gd name="connsiteX1" fmla="*/ 17319 w 313225"/>
                  <a:gd name="connsiteY1" fmla="*/ 5253 h 159929"/>
                  <a:gd name="connsiteX2" fmla="*/ 309452 w 313225"/>
                  <a:gd name="connsiteY2" fmla="*/ 125566 h 159929"/>
                  <a:gd name="connsiteX3" fmla="*/ 304016 w 313225"/>
                  <a:gd name="connsiteY3" fmla="*/ 156154 h 159929"/>
                  <a:gd name="connsiteX4" fmla="*/ 273444 w 313225"/>
                  <a:gd name="connsiteY4" fmla="*/ 150716 h 159929"/>
                  <a:gd name="connsiteX5" fmla="*/ 26151 w 313225"/>
                  <a:gd name="connsiteY5" fmla="*/ 48756 h 159929"/>
                  <a:gd name="connsiteX6" fmla="*/ 335 w 313225"/>
                  <a:gd name="connsiteY6" fmla="*/ 31083 h 159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3225" h="159929">
                    <a:moveTo>
                      <a:pt x="335" y="31083"/>
                    </a:moveTo>
                    <a:cubicBezTo>
                      <a:pt x="-1704" y="19527"/>
                      <a:pt x="5770" y="7972"/>
                      <a:pt x="17319" y="5253"/>
                    </a:cubicBezTo>
                    <a:cubicBezTo>
                      <a:pt x="130096" y="-16499"/>
                      <a:pt x="244911" y="30403"/>
                      <a:pt x="309452" y="125566"/>
                    </a:cubicBezTo>
                    <a:cubicBezTo>
                      <a:pt x="316245" y="135762"/>
                      <a:pt x="313528" y="149357"/>
                      <a:pt x="304016" y="156154"/>
                    </a:cubicBezTo>
                    <a:cubicBezTo>
                      <a:pt x="293826" y="162951"/>
                      <a:pt x="280238" y="160233"/>
                      <a:pt x="273444" y="150716"/>
                    </a:cubicBezTo>
                    <a:cubicBezTo>
                      <a:pt x="218415" y="70507"/>
                      <a:pt x="121264" y="30403"/>
                      <a:pt x="26151" y="48756"/>
                    </a:cubicBezTo>
                    <a:cubicBezTo>
                      <a:pt x="13922" y="50115"/>
                      <a:pt x="2373" y="42638"/>
                      <a:pt x="335" y="31083"/>
                    </a:cubicBezTo>
                    <a:close/>
                  </a:path>
                </a:pathLst>
              </a:custGeom>
              <a:solidFill>
                <a:srgbClr val="FFFFFF"/>
              </a:solidFill>
              <a:ln w="677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AF8940D-B625-76D1-7FE4-8B1721B9D773}"/>
                </a:ext>
              </a:extLst>
            </p:cNvPr>
            <p:cNvSpPr/>
            <p:nvPr/>
          </p:nvSpPr>
          <p:spPr>
            <a:xfrm>
              <a:off x="2169763" y="1841973"/>
              <a:ext cx="289586" cy="355501"/>
            </a:xfrm>
            <a:custGeom>
              <a:avLst/>
              <a:gdLst>
                <a:gd name="connsiteX0" fmla="*/ 210607 w 289586"/>
                <a:gd name="connsiteY0" fmla="*/ 0 h 355501"/>
                <a:gd name="connsiteX1" fmla="*/ 287377 w 289586"/>
                <a:gd name="connsiteY1" fmla="*/ 231110 h 355501"/>
                <a:gd name="connsiteX2" fmla="*/ 199737 w 289586"/>
                <a:gd name="connsiteY2" fmla="*/ 355502 h 355501"/>
                <a:gd name="connsiteX3" fmla="*/ 16305 w 289586"/>
                <a:gd name="connsiteY3" fmla="*/ 271215 h 355501"/>
                <a:gd name="connsiteX4" fmla="*/ 0 w 289586"/>
                <a:gd name="connsiteY4" fmla="*/ 178771 h 355501"/>
                <a:gd name="connsiteX5" fmla="*/ 148104 w 289586"/>
                <a:gd name="connsiteY5" fmla="*/ 3399 h 355501"/>
                <a:gd name="connsiteX6" fmla="*/ 210607 w 289586"/>
                <a:gd name="connsiteY6" fmla="*/ 0 h 355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9586" h="355501">
                  <a:moveTo>
                    <a:pt x="210607" y="0"/>
                  </a:moveTo>
                  <a:cubicBezTo>
                    <a:pt x="210607" y="0"/>
                    <a:pt x="278545" y="124392"/>
                    <a:pt x="287377" y="231110"/>
                  </a:cubicBezTo>
                  <a:cubicBezTo>
                    <a:pt x="292132" y="282770"/>
                    <a:pt x="298247" y="355502"/>
                    <a:pt x="199737" y="355502"/>
                  </a:cubicBezTo>
                  <a:cubicBezTo>
                    <a:pt x="101227" y="355502"/>
                    <a:pt x="16305" y="271215"/>
                    <a:pt x="16305" y="271215"/>
                  </a:cubicBezTo>
                  <a:lnTo>
                    <a:pt x="0" y="178771"/>
                  </a:lnTo>
                  <a:lnTo>
                    <a:pt x="148104" y="3399"/>
                  </a:lnTo>
                  <a:lnTo>
                    <a:pt x="210607" y="0"/>
                  </a:lnTo>
                  <a:close/>
                </a:path>
              </a:pathLst>
            </a:custGeom>
            <a:solidFill>
              <a:srgbClr val="A36D48"/>
            </a:solidFill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C87FE0E-7330-857D-9F28-08273FD59B96}"/>
                </a:ext>
              </a:extLst>
            </p:cNvPr>
            <p:cNvSpPr/>
            <p:nvPr/>
          </p:nvSpPr>
          <p:spPr>
            <a:xfrm>
              <a:off x="2209167" y="2115907"/>
              <a:ext cx="244814" cy="327631"/>
            </a:xfrm>
            <a:custGeom>
              <a:avLst/>
              <a:gdLst>
                <a:gd name="connsiteX0" fmla="*/ 4756 w 244814"/>
                <a:gd name="connsiteY0" fmla="*/ 0 h 327631"/>
                <a:gd name="connsiteX1" fmla="*/ 0 w 244814"/>
                <a:gd name="connsiteY1" fmla="*/ 269175 h 327631"/>
                <a:gd name="connsiteX2" fmla="*/ 139952 w 244814"/>
                <a:gd name="connsiteY2" fmla="*/ 325593 h 327631"/>
                <a:gd name="connsiteX3" fmla="*/ 242538 w 244814"/>
                <a:gd name="connsiteY3" fmla="*/ 242666 h 327631"/>
                <a:gd name="connsiteX4" fmla="*/ 190226 w 244814"/>
                <a:gd name="connsiteY4" fmla="*/ 23791 h 327631"/>
                <a:gd name="connsiteX5" fmla="*/ 4756 w 244814"/>
                <a:gd name="connsiteY5" fmla="*/ 0 h 32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4814" h="327631">
                  <a:moveTo>
                    <a:pt x="4756" y="0"/>
                  </a:moveTo>
                  <a:cubicBezTo>
                    <a:pt x="4756" y="0"/>
                    <a:pt x="0" y="149542"/>
                    <a:pt x="0" y="269175"/>
                  </a:cubicBezTo>
                  <a:cubicBezTo>
                    <a:pt x="0" y="301803"/>
                    <a:pt x="72014" y="336469"/>
                    <a:pt x="139952" y="325593"/>
                  </a:cubicBezTo>
                  <a:cubicBezTo>
                    <a:pt x="201775" y="315397"/>
                    <a:pt x="256805" y="284130"/>
                    <a:pt x="242538" y="242666"/>
                  </a:cubicBezTo>
                  <a:lnTo>
                    <a:pt x="190226" y="23791"/>
                  </a:lnTo>
                  <a:lnTo>
                    <a:pt x="4756" y="0"/>
                  </a:lnTo>
                  <a:close/>
                </a:path>
              </a:pathLst>
            </a:custGeom>
            <a:solidFill>
              <a:srgbClr val="A36D48"/>
            </a:solidFill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2DA97B9-A70B-40D2-10A1-1ED382FFA043}"/>
                </a:ext>
              </a:extLst>
            </p:cNvPr>
            <p:cNvSpPr/>
            <p:nvPr/>
          </p:nvSpPr>
          <p:spPr>
            <a:xfrm>
              <a:off x="2123565" y="1773998"/>
              <a:ext cx="238277" cy="251503"/>
            </a:xfrm>
            <a:custGeom>
              <a:avLst/>
              <a:gdLst>
                <a:gd name="connsiteX0" fmla="*/ 230309 w 238277"/>
                <a:gd name="connsiteY0" fmla="*/ 16995 h 251503"/>
                <a:gd name="connsiteX1" fmla="*/ 37366 w 238277"/>
                <a:gd name="connsiteY1" fmla="*/ 251504 h 251503"/>
                <a:gd name="connsiteX2" fmla="*/ 0 w 238277"/>
                <a:gd name="connsiteY2" fmla="*/ 244027 h 251503"/>
                <a:gd name="connsiteX3" fmla="*/ 84243 w 238277"/>
                <a:gd name="connsiteY3" fmla="*/ 1 h 251503"/>
                <a:gd name="connsiteX4" fmla="*/ 230309 w 238277"/>
                <a:gd name="connsiteY4" fmla="*/ 16995 h 251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277" h="251503">
                  <a:moveTo>
                    <a:pt x="230309" y="16995"/>
                  </a:moveTo>
                  <a:cubicBezTo>
                    <a:pt x="230309" y="16995"/>
                    <a:pt x="298247" y="148184"/>
                    <a:pt x="37366" y="251504"/>
                  </a:cubicBezTo>
                  <a:lnTo>
                    <a:pt x="0" y="244027"/>
                  </a:lnTo>
                  <a:cubicBezTo>
                    <a:pt x="0" y="244027"/>
                    <a:pt x="86281" y="-678"/>
                    <a:pt x="84243" y="1"/>
                  </a:cubicBezTo>
                  <a:cubicBezTo>
                    <a:pt x="82884" y="2041"/>
                    <a:pt x="230309" y="16995"/>
                    <a:pt x="230309" y="16995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8A1CDE1-D2C9-2EA6-CD52-C218B809C2AA}"/>
                </a:ext>
              </a:extLst>
            </p:cNvPr>
            <p:cNvSpPr/>
            <p:nvPr/>
          </p:nvSpPr>
          <p:spPr>
            <a:xfrm>
              <a:off x="2102001" y="1998437"/>
              <a:ext cx="96975" cy="118673"/>
            </a:xfrm>
            <a:custGeom>
              <a:avLst/>
              <a:gdLst>
                <a:gd name="connsiteX0" fmla="*/ 83388 w 96975"/>
                <a:gd name="connsiteY0" fmla="*/ 30464 h 118673"/>
                <a:gd name="connsiteX1" fmla="*/ 5259 w 96975"/>
                <a:gd name="connsiteY1" fmla="*/ 15510 h 118673"/>
                <a:gd name="connsiteX2" fmla="*/ 96975 w 96975"/>
                <a:gd name="connsiteY2" fmla="*/ 115431 h 118673"/>
                <a:gd name="connsiteX3" fmla="*/ 83388 w 96975"/>
                <a:gd name="connsiteY3" fmla="*/ 30464 h 118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975" h="118673">
                  <a:moveTo>
                    <a:pt x="83388" y="30464"/>
                  </a:moveTo>
                  <a:cubicBezTo>
                    <a:pt x="83388" y="30464"/>
                    <a:pt x="31755" y="-26634"/>
                    <a:pt x="5259" y="15510"/>
                  </a:cubicBezTo>
                  <a:cubicBezTo>
                    <a:pt x="-19878" y="54934"/>
                    <a:pt x="50778" y="135823"/>
                    <a:pt x="96975" y="115431"/>
                  </a:cubicBezTo>
                  <a:lnTo>
                    <a:pt x="83388" y="30464"/>
                  </a:lnTo>
                  <a:close/>
                </a:path>
              </a:pathLst>
            </a:custGeom>
            <a:solidFill>
              <a:srgbClr val="A36D48"/>
            </a:solidFill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AEB0E89-AF5F-728B-973C-2266EC0C0A0F}"/>
                </a:ext>
              </a:extLst>
            </p:cNvPr>
            <p:cNvSpPr/>
            <p:nvPr/>
          </p:nvSpPr>
          <p:spPr>
            <a:xfrm>
              <a:off x="2311023" y="1770595"/>
              <a:ext cx="115544" cy="125756"/>
            </a:xfrm>
            <a:custGeom>
              <a:avLst/>
              <a:gdLst>
                <a:gd name="connsiteX0" fmla="*/ 16355 w 115544"/>
                <a:gd name="connsiteY0" fmla="*/ 98567 h 125756"/>
                <a:gd name="connsiteX1" fmla="*/ 115544 w 115544"/>
                <a:gd name="connsiteY1" fmla="*/ 125757 h 125756"/>
                <a:gd name="connsiteX2" fmla="*/ 106712 w 115544"/>
                <a:gd name="connsiteY2" fmla="*/ 63221 h 125756"/>
                <a:gd name="connsiteX3" fmla="*/ 50 w 115544"/>
                <a:gd name="connsiteY3" fmla="*/ 5 h 125756"/>
                <a:gd name="connsiteX4" fmla="*/ 16355 w 115544"/>
                <a:gd name="connsiteY4" fmla="*/ 98567 h 125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544" h="125756">
                  <a:moveTo>
                    <a:pt x="16355" y="98567"/>
                  </a:moveTo>
                  <a:cubicBezTo>
                    <a:pt x="16355" y="98567"/>
                    <a:pt x="68667" y="93129"/>
                    <a:pt x="115544" y="125757"/>
                  </a:cubicBezTo>
                  <a:lnTo>
                    <a:pt x="106712" y="63221"/>
                  </a:lnTo>
                  <a:cubicBezTo>
                    <a:pt x="106712" y="63221"/>
                    <a:pt x="-2668" y="-674"/>
                    <a:pt x="50" y="5"/>
                  </a:cubicBezTo>
                  <a:cubicBezTo>
                    <a:pt x="2088" y="1365"/>
                    <a:pt x="16355" y="98567"/>
                    <a:pt x="16355" y="98567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C414C54-9594-ECFD-F147-1A1F77BADDED}"/>
                </a:ext>
              </a:extLst>
            </p:cNvPr>
            <p:cNvSpPr/>
            <p:nvPr/>
          </p:nvSpPr>
          <p:spPr>
            <a:xfrm>
              <a:off x="2532550" y="2934694"/>
              <a:ext cx="234158" cy="126848"/>
            </a:xfrm>
            <a:custGeom>
              <a:avLst/>
              <a:gdLst>
                <a:gd name="connsiteX0" fmla="*/ 0 w 234158"/>
                <a:gd name="connsiteY0" fmla="*/ 14569 h 126848"/>
                <a:gd name="connsiteX1" fmla="*/ 97830 w 234158"/>
                <a:gd name="connsiteY1" fmla="*/ 295 h 126848"/>
                <a:gd name="connsiteX2" fmla="*/ 204493 w 234158"/>
                <a:gd name="connsiteY2" fmla="*/ 30203 h 126848"/>
                <a:gd name="connsiteX3" fmla="*/ 228271 w 234158"/>
                <a:gd name="connsiteY3" fmla="*/ 111771 h 126848"/>
                <a:gd name="connsiteX4" fmla="*/ 179356 w 234158"/>
                <a:gd name="connsiteY4" fmla="*/ 126725 h 126848"/>
                <a:gd name="connsiteX5" fmla="*/ 69297 w 234158"/>
                <a:gd name="connsiteY5" fmla="*/ 95458 h 126848"/>
                <a:gd name="connsiteX6" fmla="*/ 8832 w 234158"/>
                <a:gd name="connsiteY6" fmla="*/ 119928 h 126848"/>
                <a:gd name="connsiteX7" fmla="*/ 0 w 234158"/>
                <a:gd name="connsiteY7" fmla="*/ 14569 h 126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4158" h="126848">
                  <a:moveTo>
                    <a:pt x="0" y="14569"/>
                  </a:moveTo>
                  <a:cubicBezTo>
                    <a:pt x="0" y="14569"/>
                    <a:pt x="73373" y="-2424"/>
                    <a:pt x="97830" y="295"/>
                  </a:cubicBezTo>
                  <a:cubicBezTo>
                    <a:pt x="129082" y="3693"/>
                    <a:pt x="192264" y="18648"/>
                    <a:pt x="204493" y="30203"/>
                  </a:cubicBezTo>
                  <a:cubicBezTo>
                    <a:pt x="217401" y="41758"/>
                    <a:pt x="246614" y="102255"/>
                    <a:pt x="228271" y="111771"/>
                  </a:cubicBezTo>
                  <a:cubicBezTo>
                    <a:pt x="216722" y="117889"/>
                    <a:pt x="192943" y="128085"/>
                    <a:pt x="179356" y="126725"/>
                  </a:cubicBezTo>
                  <a:cubicBezTo>
                    <a:pt x="138593" y="121288"/>
                    <a:pt x="69297" y="95458"/>
                    <a:pt x="69297" y="95458"/>
                  </a:cubicBezTo>
                  <a:lnTo>
                    <a:pt x="8832" y="119928"/>
                  </a:lnTo>
                  <a:lnTo>
                    <a:pt x="0" y="14569"/>
                  </a:lnTo>
                  <a:close/>
                </a:path>
              </a:pathLst>
            </a:custGeom>
            <a:solidFill>
              <a:srgbClr val="A36D48"/>
            </a:solidFill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B9346F6E-35B0-0C03-7E10-C049E20296AC}"/>
                </a:ext>
              </a:extLst>
            </p:cNvPr>
            <p:cNvSpPr/>
            <p:nvPr/>
          </p:nvSpPr>
          <p:spPr>
            <a:xfrm>
              <a:off x="3053589" y="2438268"/>
              <a:ext cx="123011" cy="221075"/>
            </a:xfrm>
            <a:custGeom>
              <a:avLst/>
              <a:gdLst>
                <a:gd name="connsiteX0" fmla="*/ 123012 w 123011"/>
                <a:gd name="connsiteY0" fmla="*/ 148696 h 221075"/>
                <a:gd name="connsiteX1" fmla="*/ 108066 w 123011"/>
                <a:gd name="connsiteY1" fmla="*/ 33821 h 221075"/>
                <a:gd name="connsiteX2" fmla="*/ 8197 w 123011"/>
                <a:gd name="connsiteY2" fmla="*/ 1873 h 221075"/>
                <a:gd name="connsiteX3" fmla="*/ 29937 w 123011"/>
                <a:gd name="connsiteY3" fmla="*/ 182683 h 221075"/>
                <a:gd name="connsiteX4" fmla="*/ 45563 w 123011"/>
                <a:gd name="connsiteY4" fmla="*/ 210552 h 221075"/>
                <a:gd name="connsiteX5" fmla="*/ 75456 w 123011"/>
                <a:gd name="connsiteY5" fmla="*/ 218029 h 221075"/>
                <a:gd name="connsiteX6" fmla="*/ 97196 w 123011"/>
                <a:gd name="connsiteY6" fmla="*/ 199676 h 221075"/>
                <a:gd name="connsiteX7" fmla="*/ 123012 w 123011"/>
                <a:gd name="connsiteY7" fmla="*/ 148696 h 221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3011" h="221075">
                  <a:moveTo>
                    <a:pt x="123012" y="148696"/>
                  </a:moveTo>
                  <a:cubicBezTo>
                    <a:pt x="123012" y="148696"/>
                    <a:pt x="123012" y="46056"/>
                    <a:pt x="108066" y="33821"/>
                  </a:cubicBezTo>
                  <a:cubicBezTo>
                    <a:pt x="93119" y="21585"/>
                    <a:pt x="29937" y="-7643"/>
                    <a:pt x="8197" y="1873"/>
                  </a:cubicBezTo>
                  <a:cubicBezTo>
                    <a:pt x="-13543" y="11389"/>
                    <a:pt x="12953" y="148696"/>
                    <a:pt x="29937" y="182683"/>
                  </a:cubicBezTo>
                  <a:cubicBezTo>
                    <a:pt x="36052" y="194918"/>
                    <a:pt x="41487" y="204434"/>
                    <a:pt x="45563" y="210552"/>
                  </a:cubicBezTo>
                  <a:cubicBezTo>
                    <a:pt x="51677" y="220748"/>
                    <a:pt x="64586" y="224147"/>
                    <a:pt x="75456" y="218029"/>
                  </a:cubicBezTo>
                  <a:cubicBezTo>
                    <a:pt x="82249" y="214630"/>
                    <a:pt x="90402" y="208513"/>
                    <a:pt x="97196" y="199676"/>
                  </a:cubicBezTo>
                  <a:cubicBezTo>
                    <a:pt x="115539" y="177925"/>
                    <a:pt x="123012" y="148696"/>
                    <a:pt x="123012" y="148696"/>
                  </a:cubicBezTo>
                  <a:close/>
                </a:path>
              </a:pathLst>
            </a:custGeom>
            <a:solidFill>
              <a:srgbClr val="A36D48"/>
            </a:solidFill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ACD904A-7D2C-941A-D5D8-759F24BE6270}"/>
                </a:ext>
              </a:extLst>
            </p:cNvPr>
            <p:cNvSpPr/>
            <p:nvPr/>
          </p:nvSpPr>
          <p:spPr>
            <a:xfrm>
              <a:off x="1865305" y="2404780"/>
              <a:ext cx="705290" cy="788858"/>
            </a:xfrm>
            <a:custGeom>
              <a:avLst/>
              <a:gdLst>
                <a:gd name="connsiteX0" fmla="*/ 210703 w 705290"/>
                <a:gd name="connsiteY0" fmla="*/ 694 h 788858"/>
                <a:gd name="connsiteX1" fmla="*/ 54446 w 705290"/>
                <a:gd name="connsiteY1" fmla="*/ 173347 h 788858"/>
                <a:gd name="connsiteX2" fmla="*/ 1455 w 705290"/>
                <a:gd name="connsiteY2" fmla="*/ 553999 h 788858"/>
                <a:gd name="connsiteX3" fmla="*/ 34744 w 705290"/>
                <a:gd name="connsiteY3" fmla="*/ 762678 h 788858"/>
                <a:gd name="connsiteX4" fmla="*/ 203909 w 705290"/>
                <a:gd name="connsiteY4" fmla="*/ 780351 h 788858"/>
                <a:gd name="connsiteX5" fmla="*/ 498759 w 705290"/>
                <a:gd name="connsiteY5" fmla="*/ 727332 h 788858"/>
                <a:gd name="connsiteX6" fmla="*/ 705290 w 705290"/>
                <a:gd name="connsiteY6" fmla="*/ 678391 h 788858"/>
                <a:gd name="connsiteX7" fmla="*/ 679474 w 705290"/>
                <a:gd name="connsiteY7" fmla="*/ 521371 h 788858"/>
                <a:gd name="connsiteX8" fmla="*/ 229726 w 705290"/>
                <a:gd name="connsiteY8" fmla="*/ 572352 h 788858"/>
                <a:gd name="connsiteX9" fmla="*/ 232443 w 705290"/>
                <a:gd name="connsiteY9" fmla="*/ 309974 h 788858"/>
                <a:gd name="connsiteX10" fmla="*/ 246031 w 705290"/>
                <a:gd name="connsiteY10" fmla="*/ 125765 h 788858"/>
                <a:gd name="connsiteX11" fmla="*/ 210703 w 705290"/>
                <a:gd name="connsiteY11" fmla="*/ 694 h 788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05290" h="788858">
                  <a:moveTo>
                    <a:pt x="210703" y="694"/>
                  </a:moveTo>
                  <a:cubicBezTo>
                    <a:pt x="151597" y="23805"/>
                    <a:pt x="95209" y="66628"/>
                    <a:pt x="54446" y="173347"/>
                  </a:cubicBezTo>
                  <a:cubicBezTo>
                    <a:pt x="14363" y="280745"/>
                    <a:pt x="6890" y="446601"/>
                    <a:pt x="1455" y="553999"/>
                  </a:cubicBezTo>
                  <a:cubicBezTo>
                    <a:pt x="-3980" y="661397"/>
                    <a:pt x="5531" y="732769"/>
                    <a:pt x="34744" y="762678"/>
                  </a:cubicBezTo>
                  <a:cubicBezTo>
                    <a:pt x="63278" y="791227"/>
                    <a:pt x="102682" y="795305"/>
                    <a:pt x="203909" y="780351"/>
                  </a:cubicBezTo>
                  <a:cubicBezTo>
                    <a:pt x="270488" y="770835"/>
                    <a:pt x="441012" y="740246"/>
                    <a:pt x="498759" y="727332"/>
                  </a:cubicBezTo>
                  <a:cubicBezTo>
                    <a:pt x="572132" y="711018"/>
                    <a:pt x="705290" y="678391"/>
                    <a:pt x="705290" y="678391"/>
                  </a:cubicBezTo>
                  <a:lnTo>
                    <a:pt x="679474" y="521371"/>
                  </a:lnTo>
                  <a:cubicBezTo>
                    <a:pt x="679474" y="521371"/>
                    <a:pt x="392776" y="541084"/>
                    <a:pt x="229726" y="572352"/>
                  </a:cubicBezTo>
                  <a:cubicBezTo>
                    <a:pt x="229726" y="572352"/>
                    <a:pt x="231764" y="383385"/>
                    <a:pt x="232443" y="309974"/>
                  </a:cubicBezTo>
                  <a:cubicBezTo>
                    <a:pt x="233123" y="236562"/>
                    <a:pt x="246031" y="125765"/>
                    <a:pt x="246031" y="125765"/>
                  </a:cubicBezTo>
                  <a:cubicBezTo>
                    <a:pt x="246031" y="125765"/>
                    <a:pt x="240596" y="-10862"/>
                    <a:pt x="210703" y="694"/>
                  </a:cubicBezTo>
                  <a:close/>
                </a:path>
              </a:pathLst>
            </a:custGeom>
            <a:solidFill>
              <a:schemeClr val="accent5"/>
            </a:solidFill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DF0F233-4F0C-DAB1-E777-90DC7CC43A25}"/>
                </a:ext>
              </a:extLst>
            </p:cNvPr>
            <p:cNvSpPr/>
            <p:nvPr/>
          </p:nvSpPr>
          <p:spPr>
            <a:xfrm>
              <a:off x="2092993" y="2782727"/>
              <a:ext cx="459938" cy="191685"/>
            </a:xfrm>
            <a:custGeom>
              <a:avLst/>
              <a:gdLst>
                <a:gd name="connsiteX0" fmla="*/ 0 w 459938"/>
                <a:gd name="connsiteY0" fmla="*/ 0 h 191685"/>
                <a:gd name="connsiteX1" fmla="*/ 1359 w 459938"/>
                <a:gd name="connsiteY1" fmla="*/ 184888 h 191685"/>
                <a:gd name="connsiteX2" fmla="*/ 451786 w 459938"/>
                <a:gd name="connsiteY2" fmla="*/ 142745 h 191685"/>
                <a:gd name="connsiteX3" fmla="*/ 459939 w 459938"/>
                <a:gd name="connsiteY3" fmla="*/ 191686 h 191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38" h="191685">
                  <a:moveTo>
                    <a:pt x="0" y="0"/>
                  </a:moveTo>
                  <a:lnTo>
                    <a:pt x="1359" y="184888"/>
                  </a:lnTo>
                  <a:lnTo>
                    <a:pt x="451786" y="142745"/>
                  </a:lnTo>
                  <a:lnTo>
                    <a:pt x="459939" y="191686"/>
                  </a:lnTo>
                </a:path>
              </a:pathLst>
            </a:custGeom>
            <a:noFill/>
            <a:ln w="6773" cap="rnd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4992DE9-0970-B9AB-7A4E-1C0D3C415A5D}"/>
                </a:ext>
              </a:extLst>
            </p:cNvPr>
            <p:cNvSpPr/>
            <p:nvPr/>
          </p:nvSpPr>
          <p:spPr>
            <a:xfrm>
              <a:off x="2077367" y="3092007"/>
              <a:ext cx="455183" cy="91764"/>
            </a:xfrm>
            <a:custGeom>
              <a:avLst/>
              <a:gdLst>
                <a:gd name="connsiteX0" fmla="*/ 455183 w 455183"/>
                <a:gd name="connsiteY0" fmla="*/ 0 h 91764"/>
                <a:gd name="connsiteX1" fmla="*/ 0 w 455183"/>
                <a:gd name="connsiteY1" fmla="*/ 91764 h 91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55183" h="91764">
                  <a:moveTo>
                    <a:pt x="455183" y="0"/>
                  </a:moveTo>
                  <a:lnTo>
                    <a:pt x="0" y="91764"/>
                  </a:lnTo>
                </a:path>
              </a:pathLst>
            </a:custGeom>
            <a:ln w="6773" cap="rnd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03634A4-BAA0-53B2-A4CD-C1CB708861C5}"/>
                </a:ext>
              </a:extLst>
            </p:cNvPr>
            <p:cNvSpPr/>
            <p:nvPr/>
          </p:nvSpPr>
          <p:spPr>
            <a:xfrm>
              <a:off x="2439476" y="3662306"/>
              <a:ext cx="123646" cy="415318"/>
            </a:xfrm>
            <a:custGeom>
              <a:avLst/>
              <a:gdLst>
                <a:gd name="connsiteX0" fmla="*/ 0 w 123646"/>
                <a:gd name="connsiteY0" fmla="*/ 415319 h 415318"/>
                <a:gd name="connsiteX1" fmla="*/ 123647 w 123646"/>
                <a:gd name="connsiteY1" fmla="*/ 0 h 415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3646" h="415318">
                  <a:moveTo>
                    <a:pt x="0" y="415319"/>
                  </a:moveTo>
                  <a:cubicBezTo>
                    <a:pt x="0" y="415319"/>
                    <a:pt x="69297" y="103320"/>
                    <a:pt x="123647" y="0"/>
                  </a:cubicBezTo>
                </a:path>
              </a:pathLst>
            </a:custGeom>
            <a:noFill/>
            <a:ln w="6773" cap="flat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3A500CB-0520-F36D-14CA-399D11F4098B}"/>
                </a:ext>
              </a:extLst>
            </p:cNvPr>
            <p:cNvSpPr/>
            <p:nvPr/>
          </p:nvSpPr>
          <p:spPr>
            <a:xfrm>
              <a:off x="2247212" y="2156011"/>
              <a:ext cx="167806" cy="40451"/>
            </a:xfrm>
            <a:custGeom>
              <a:avLst/>
              <a:gdLst>
                <a:gd name="connsiteX0" fmla="*/ 0 w 167806"/>
                <a:gd name="connsiteY0" fmla="*/ 0 h 40451"/>
                <a:gd name="connsiteX1" fmla="*/ 167806 w 167806"/>
                <a:gd name="connsiteY1" fmla="*/ 36706 h 40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7806" h="40451">
                  <a:moveTo>
                    <a:pt x="0" y="0"/>
                  </a:moveTo>
                  <a:cubicBezTo>
                    <a:pt x="0" y="0"/>
                    <a:pt x="106662" y="55059"/>
                    <a:pt x="167806" y="36706"/>
                  </a:cubicBezTo>
                </a:path>
              </a:pathLst>
            </a:custGeom>
            <a:noFill/>
            <a:ln w="6773" cap="rnd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D082376A-642D-4100-D7B2-6780EAEF969D}"/>
              </a:ext>
            </a:extLst>
          </p:cNvPr>
          <p:cNvSpPr txBox="1"/>
          <p:nvPr/>
        </p:nvSpPr>
        <p:spPr>
          <a:xfrm>
            <a:off x="4430425" y="1798483"/>
            <a:ext cx="1062064" cy="31515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Why?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03B8903-9D55-F855-91D4-9463B609F69C}"/>
              </a:ext>
            </a:extLst>
          </p:cNvPr>
          <p:cNvSpPr txBox="1"/>
          <p:nvPr/>
        </p:nvSpPr>
        <p:spPr>
          <a:xfrm>
            <a:off x="4650465" y="2322050"/>
            <a:ext cx="1062064" cy="31515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Why?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DE7D1CB-2788-940A-684E-BF9900D52ED8}"/>
              </a:ext>
            </a:extLst>
          </p:cNvPr>
          <p:cNvSpPr txBox="1"/>
          <p:nvPr/>
        </p:nvSpPr>
        <p:spPr>
          <a:xfrm>
            <a:off x="4760578" y="2845617"/>
            <a:ext cx="1062064" cy="31515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Why?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DB05D6A-BB70-E7F6-2E8E-DB96E50D3627}"/>
              </a:ext>
            </a:extLst>
          </p:cNvPr>
          <p:cNvSpPr txBox="1"/>
          <p:nvPr/>
        </p:nvSpPr>
        <p:spPr>
          <a:xfrm>
            <a:off x="4719458" y="3369184"/>
            <a:ext cx="1062064" cy="31515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Why?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F2146833-66DD-1D3A-B7C2-15C058E0F1AF}"/>
              </a:ext>
            </a:extLst>
          </p:cNvPr>
          <p:cNvSpPr txBox="1"/>
          <p:nvPr/>
        </p:nvSpPr>
        <p:spPr>
          <a:xfrm>
            <a:off x="4498047" y="3892751"/>
            <a:ext cx="1062064" cy="31515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Why?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raphic 6">
            <a:extLst>
              <a:ext uri="{FF2B5EF4-FFF2-40B4-BE49-F238E27FC236}">
                <a16:creationId xmlns:a16="http://schemas.microsoft.com/office/drawing/2014/main" id="{E3021510-905F-A941-AC7B-B30F1BF2872A}"/>
              </a:ext>
            </a:extLst>
          </p:cNvPr>
          <p:cNvSpPr/>
          <p:nvPr/>
        </p:nvSpPr>
        <p:spPr>
          <a:xfrm>
            <a:off x="-555748" y="959533"/>
            <a:ext cx="9852147" cy="3837675"/>
          </a:xfrm>
          <a:custGeom>
            <a:avLst/>
            <a:gdLst>
              <a:gd name="connsiteX0" fmla="*/ 8016794 w 8092407"/>
              <a:gd name="connsiteY0" fmla="*/ 1554421 h 3488793"/>
              <a:gd name="connsiteX1" fmla="*/ 4553581 w 8092407"/>
              <a:gd name="connsiteY1" fmla="*/ 0 h 3488793"/>
              <a:gd name="connsiteX2" fmla="*/ 1039958 w 8092407"/>
              <a:gd name="connsiteY2" fmla="*/ 1608592 h 3488793"/>
              <a:gd name="connsiteX3" fmla="*/ 65624 w 8092407"/>
              <a:gd name="connsiteY3" fmla="*/ 884049 h 3488793"/>
              <a:gd name="connsiteX4" fmla="*/ 6185 w 8092407"/>
              <a:gd name="connsiteY4" fmla="*/ 942734 h 3488793"/>
              <a:gd name="connsiteX5" fmla="*/ 476424 w 8092407"/>
              <a:gd name="connsiteY5" fmla="*/ 1745526 h 3488793"/>
              <a:gd name="connsiteX6" fmla="*/ 475672 w 8092407"/>
              <a:gd name="connsiteY6" fmla="*/ 1789916 h 3488793"/>
              <a:gd name="connsiteX7" fmla="*/ 9195 w 8092407"/>
              <a:gd name="connsiteY7" fmla="*/ 2545307 h 3488793"/>
              <a:gd name="connsiteX8" fmla="*/ 67128 w 8092407"/>
              <a:gd name="connsiteY8" fmla="*/ 2605498 h 3488793"/>
              <a:gd name="connsiteX9" fmla="*/ 1062529 w 8092407"/>
              <a:gd name="connsiteY9" fmla="*/ 1905783 h 3488793"/>
              <a:gd name="connsiteX10" fmla="*/ 4552828 w 8092407"/>
              <a:gd name="connsiteY10" fmla="*/ 3488794 h 3488793"/>
              <a:gd name="connsiteX11" fmla="*/ 8016794 w 8092407"/>
              <a:gd name="connsiteY11" fmla="*/ 1934373 h 3488793"/>
              <a:gd name="connsiteX12" fmla="*/ 8016794 w 8092407"/>
              <a:gd name="connsiteY12" fmla="*/ 1554421 h 3488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092407" h="3488793">
                <a:moveTo>
                  <a:pt x="8016794" y="1554421"/>
                </a:moveTo>
                <a:cubicBezTo>
                  <a:pt x="7113936" y="590620"/>
                  <a:pt x="5894325" y="0"/>
                  <a:pt x="4553581" y="0"/>
                </a:cubicBezTo>
                <a:cubicBezTo>
                  <a:pt x="3187255" y="0"/>
                  <a:pt x="1948083" y="613191"/>
                  <a:pt x="1039958" y="1608592"/>
                </a:cubicBezTo>
                <a:lnTo>
                  <a:pt x="65624" y="884049"/>
                </a:lnTo>
                <a:cubicBezTo>
                  <a:pt x="27252" y="860725"/>
                  <a:pt x="-16386" y="904363"/>
                  <a:pt x="6185" y="942734"/>
                </a:cubicBezTo>
                <a:lnTo>
                  <a:pt x="476424" y="1745526"/>
                </a:lnTo>
                <a:cubicBezTo>
                  <a:pt x="484700" y="1759068"/>
                  <a:pt x="483948" y="1776373"/>
                  <a:pt x="475672" y="1789916"/>
                </a:cubicBezTo>
                <a:lnTo>
                  <a:pt x="9195" y="2545307"/>
                </a:lnTo>
                <a:cubicBezTo>
                  <a:pt x="-14129" y="2583679"/>
                  <a:pt x="28757" y="2627317"/>
                  <a:pt x="67128" y="2605498"/>
                </a:cubicBezTo>
                <a:lnTo>
                  <a:pt x="1062529" y="1905783"/>
                </a:lnTo>
                <a:cubicBezTo>
                  <a:pt x="1968397" y="2886136"/>
                  <a:pt x="3198541" y="3488794"/>
                  <a:pt x="4552828" y="3488794"/>
                </a:cubicBezTo>
                <a:cubicBezTo>
                  <a:pt x="5894325" y="3488794"/>
                  <a:pt x="7113183" y="2898174"/>
                  <a:pt x="8016794" y="1934373"/>
                </a:cubicBezTo>
                <a:cubicBezTo>
                  <a:pt x="8117613" y="1827535"/>
                  <a:pt x="8117613" y="1661259"/>
                  <a:pt x="8016794" y="1554421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  <a:alpha val="45000"/>
            </a:schemeClr>
          </a:solidFill>
          <a:ln w="7516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40E6053-2835-3140-83D8-EDDB9FE46F1F}"/>
              </a:ext>
            </a:extLst>
          </p:cNvPr>
          <p:cNvCxnSpPr>
            <a:cxnSpLocks/>
          </p:cNvCxnSpPr>
          <p:nvPr/>
        </p:nvCxnSpPr>
        <p:spPr>
          <a:xfrm>
            <a:off x="0" y="2879872"/>
            <a:ext cx="7474630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AA06B02-4CC8-C747-B2F1-F8D55DD249A7}"/>
              </a:ext>
            </a:extLst>
          </p:cNvPr>
          <p:cNvCxnSpPr>
            <a:cxnSpLocks/>
          </p:cNvCxnSpPr>
          <p:nvPr/>
        </p:nvCxnSpPr>
        <p:spPr>
          <a:xfrm>
            <a:off x="1029621" y="1727205"/>
            <a:ext cx="513021" cy="1152668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B05F00E-0F42-5845-8075-565D2A963D44}"/>
              </a:ext>
            </a:extLst>
          </p:cNvPr>
          <p:cNvCxnSpPr>
            <a:cxnSpLocks/>
          </p:cNvCxnSpPr>
          <p:nvPr/>
        </p:nvCxnSpPr>
        <p:spPr>
          <a:xfrm flipH="1">
            <a:off x="1051870" y="2890732"/>
            <a:ext cx="490773" cy="1159767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8E424CBE-B60B-8A4C-A585-491FB456BCAC}"/>
              </a:ext>
            </a:extLst>
          </p:cNvPr>
          <p:cNvCxnSpPr>
            <a:cxnSpLocks/>
          </p:cNvCxnSpPr>
          <p:nvPr/>
        </p:nvCxnSpPr>
        <p:spPr>
          <a:xfrm>
            <a:off x="3192380" y="1452339"/>
            <a:ext cx="707641" cy="1427534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24FC6B27-7674-7B4A-8BF2-30F02638640A}"/>
              </a:ext>
            </a:extLst>
          </p:cNvPr>
          <p:cNvCxnSpPr>
            <a:cxnSpLocks/>
          </p:cNvCxnSpPr>
          <p:nvPr/>
        </p:nvCxnSpPr>
        <p:spPr>
          <a:xfrm flipH="1">
            <a:off x="3192380" y="2890732"/>
            <a:ext cx="707641" cy="1416674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7213287E-54B8-F045-8C1E-8BA93C197DF3}"/>
              </a:ext>
            </a:extLst>
          </p:cNvPr>
          <p:cNvCxnSpPr>
            <a:cxnSpLocks/>
          </p:cNvCxnSpPr>
          <p:nvPr/>
        </p:nvCxnSpPr>
        <p:spPr>
          <a:xfrm>
            <a:off x="5578516" y="1609409"/>
            <a:ext cx="450824" cy="1270464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88DFEA8D-B44D-2A41-84C4-7DA5B1DCF7E7}"/>
              </a:ext>
            </a:extLst>
          </p:cNvPr>
          <p:cNvCxnSpPr>
            <a:cxnSpLocks/>
          </p:cNvCxnSpPr>
          <p:nvPr/>
        </p:nvCxnSpPr>
        <p:spPr>
          <a:xfrm flipH="1">
            <a:off x="5586699" y="2890732"/>
            <a:ext cx="442643" cy="1131819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8658E7F-74C2-4B4D-8D3D-1E1B21F83800}"/>
              </a:ext>
            </a:extLst>
          </p:cNvPr>
          <p:cNvCxnSpPr>
            <a:cxnSpLocks/>
          </p:cNvCxnSpPr>
          <p:nvPr/>
        </p:nvCxnSpPr>
        <p:spPr>
          <a:xfrm>
            <a:off x="7468511" y="1916291"/>
            <a:ext cx="0" cy="1948883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C4E0A618-3CEE-7744-AB7E-7234CF275F75}"/>
              </a:ext>
            </a:extLst>
          </p:cNvPr>
          <p:cNvSpPr/>
          <p:nvPr/>
        </p:nvSpPr>
        <p:spPr>
          <a:xfrm>
            <a:off x="758730" y="1318688"/>
            <a:ext cx="573153" cy="57315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4790B88F-F5CB-3644-B96E-0D148972389E}"/>
              </a:ext>
            </a:extLst>
          </p:cNvPr>
          <p:cNvSpPr/>
          <p:nvPr/>
        </p:nvSpPr>
        <p:spPr>
          <a:xfrm>
            <a:off x="758730" y="3889624"/>
            <a:ext cx="573153" cy="57315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A858FACC-BB4F-6347-9DF3-C7D3CF8C3EDA}"/>
              </a:ext>
            </a:extLst>
          </p:cNvPr>
          <p:cNvSpPr/>
          <p:nvPr/>
        </p:nvSpPr>
        <p:spPr>
          <a:xfrm>
            <a:off x="2910317" y="1024141"/>
            <a:ext cx="573153" cy="57315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D7C8E993-2DBF-8944-9409-001EB6A13883}"/>
              </a:ext>
            </a:extLst>
          </p:cNvPr>
          <p:cNvSpPr/>
          <p:nvPr/>
        </p:nvSpPr>
        <p:spPr>
          <a:xfrm>
            <a:off x="2910317" y="4162450"/>
            <a:ext cx="573153" cy="57315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2198189E-8E87-A747-8BB8-29A62CAB5769}"/>
              </a:ext>
            </a:extLst>
          </p:cNvPr>
          <p:cNvSpPr/>
          <p:nvPr/>
        </p:nvSpPr>
        <p:spPr>
          <a:xfrm>
            <a:off x="5332080" y="1310717"/>
            <a:ext cx="573153" cy="57315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E5C84239-EF9B-0341-B348-8E8A9BDD6637}"/>
              </a:ext>
            </a:extLst>
          </p:cNvPr>
          <p:cNvSpPr/>
          <p:nvPr/>
        </p:nvSpPr>
        <p:spPr>
          <a:xfrm>
            <a:off x="5332080" y="3881654"/>
            <a:ext cx="573153" cy="57315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DEE4677-CD36-F04B-A01E-773CF3BC55C8}"/>
              </a:ext>
            </a:extLst>
          </p:cNvPr>
          <p:cNvSpPr txBox="1"/>
          <p:nvPr/>
        </p:nvSpPr>
        <p:spPr>
          <a:xfrm>
            <a:off x="1289413" y="1481216"/>
            <a:ext cx="14545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Segoe UI" panose="020B0502040204020203" pitchFamily="34" charset="0"/>
                <a:cs typeface="Segoe UI" panose="020B0502040204020203" pitchFamily="34" charset="0"/>
              </a:rPr>
              <a:t>People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33C4CE0-A620-2F4C-8BEC-D614B565031E}"/>
              </a:ext>
            </a:extLst>
          </p:cNvPr>
          <p:cNvSpPr txBox="1"/>
          <p:nvPr/>
        </p:nvSpPr>
        <p:spPr>
          <a:xfrm>
            <a:off x="1273667" y="3960320"/>
            <a:ext cx="1186922" cy="416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Segoe UI" panose="020B0502040204020203" pitchFamily="34" charset="0"/>
                <a:cs typeface="Segoe UI" panose="020B0502040204020203" pitchFamily="34" charset="0"/>
              </a:rPr>
              <a:t>Material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BA4FD12-ABC1-7044-9BD3-97DB24851465}"/>
              </a:ext>
            </a:extLst>
          </p:cNvPr>
          <p:cNvSpPr txBox="1"/>
          <p:nvPr/>
        </p:nvSpPr>
        <p:spPr>
          <a:xfrm>
            <a:off x="3434652" y="4233403"/>
            <a:ext cx="1775317" cy="416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Segoe UI" panose="020B0502040204020203" pitchFamily="34" charset="0"/>
                <a:cs typeface="Segoe UI" panose="020B0502040204020203" pitchFamily="34" charset="0"/>
              </a:rPr>
              <a:t>Measurement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0EE6251-F848-8B4B-AC35-F6200D071FE8}"/>
              </a:ext>
            </a:extLst>
          </p:cNvPr>
          <p:cNvSpPr txBox="1"/>
          <p:nvPr/>
        </p:nvSpPr>
        <p:spPr>
          <a:xfrm>
            <a:off x="3434652" y="1143684"/>
            <a:ext cx="1206213" cy="416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Segoe UI" panose="020B0502040204020203" pitchFamily="34" charset="0"/>
                <a:cs typeface="Segoe UI" panose="020B0502040204020203" pitchFamily="34" charset="0"/>
              </a:rPr>
              <a:t>Machine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EDC86BF-F691-244E-823D-78B79D6A73F6}"/>
              </a:ext>
            </a:extLst>
          </p:cNvPr>
          <p:cNvSpPr txBox="1"/>
          <p:nvPr/>
        </p:nvSpPr>
        <p:spPr>
          <a:xfrm>
            <a:off x="5927428" y="1427632"/>
            <a:ext cx="1138692" cy="416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Segoe UI" panose="020B0502040204020203" pitchFamily="34" charset="0"/>
                <a:cs typeface="Segoe UI" panose="020B0502040204020203" pitchFamily="34" charset="0"/>
              </a:rPr>
              <a:t>Method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86FDBC7-B17C-3E40-BBD9-A22C5805B43A}"/>
              </a:ext>
            </a:extLst>
          </p:cNvPr>
          <p:cNvSpPr txBox="1"/>
          <p:nvPr/>
        </p:nvSpPr>
        <p:spPr>
          <a:xfrm>
            <a:off x="5927427" y="4018852"/>
            <a:ext cx="1775310" cy="3686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Segoe UI" panose="020B0502040204020203" pitchFamily="34" charset="0"/>
                <a:cs typeface="Segoe UI" panose="020B0502040204020203" pitchFamily="34" charset="0"/>
              </a:rPr>
              <a:t>Environment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7B53868-7E05-0F44-AE31-EF2AB1ED0445}"/>
              </a:ext>
            </a:extLst>
          </p:cNvPr>
          <p:cNvSpPr txBox="1"/>
          <p:nvPr/>
        </p:nvSpPr>
        <p:spPr>
          <a:xfrm>
            <a:off x="7512465" y="2029649"/>
            <a:ext cx="1403953" cy="4810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200" b="1" dirty="0">
                <a:latin typeface="Segoe UI" panose="020B0502040204020203" pitchFamily="34" charset="0"/>
                <a:cs typeface="Segoe UI" panose="020B0502040204020203" pitchFamily="34" charset="0"/>
              </a:rPr>
              <a:t>Problem</a:t>
            </a:r>
          </a:p>
          <a:p>
            <a:r>
              <a:rPr lang="en-US" sz="1200" b="1" dirty="0">
                <a:latin typeface="Segoe UI" panose="020B0502040204020203" pitchFamily="34" charset="0"/>
                <a:cs typeface="Segoe UI" panose="020B0502040204020203" pitchFamily="34" charset="0"/>
              </a:rPr>
              <a:t>Statement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7687611-D2E9-F94A-8069-C93F7A7476E5}"/>
              </a:ext>
            </a:extLst>
          </p:cNvPr>
          <p:cNvSpPr txBox="1"/>
          <p:nvPr/>
        </p:nvSpPr>
        <p:spPr>
          <a:xfrm>
            <a:off x="7512465" y="2495550"/>
            <a:ext cx="17150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Segoe UI" panose="020B0502040204020203" pitchFamily="34" charset="0"/>
                <a:cs typeface="Segoe UI" panose="020B0502040204020203" pitchFamily="34" charset="0"/>
              </a:rPr>
              <a:t>You can edit this text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04F255C4-E746-CA4C-88E2-6874FE405D2B}"/>
              </a:ext>
            </a:extLst>
          </p:cNvPr>
          <p:cNvSpPr txBox="1"/>
          <p:nvPr/>
        </p:nvSpPr>
        <p:spPr>
          <a:xfrm>
            <a:off x="5740457" y="1883283"/>
            <a:ext cx="1607133" cy="327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Segoe UI" panose="020B0502040204020203" pitchFamily="34" charset="0"/>
                <a:cs typeface="Segoe UI" panose="020B0502040204020203" pitchFamily="34" charset="0"/>
              </a:rPr>
              <a:t>Edit this text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D3090C9-7432-9D46-8017-93267B0B93DF}"/>
              </a:ext>
            </a:extLst>
          </p:cNvPr>
          <p:cNvSpPr txBox="1"/>
          <p:nvPr/>
        </p:nvSpPr>
        <p:spPr>
          <a:xfrm>
            <a:off x="6014221" y="2932994"/>
            <a:ext cx="1333371" cy="327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Segoe UI" panose="020B0502040204020203" pitchFamily="34" charset="0"/>
                <a:cs typeface="Segoe UI" panose="020B0502040204020203" pitchFamily="34" charset="0"/>
              </a:rPr>
              <a:t>Edit this text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B0A2EA64-8DBE-9549-A0A1-605480749835}"/>
              </a:ext>
            </a:extLst>
          </p:cNvPr>
          <p:cNvSpPr txBox="1"/>
          <p:nvPr/>
        </p:nvSpPr>
        <p:spPr>
          <a:xfrm>
            <a:off x="7512465" y="2770241"/>
            <a:ext cx="17150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Segoe UI" panose="020B0502040204020203" pitchFamily="34" charset="0"/>
                <a:cs typeface="Segoe UI" panose="020B0502040204020203" pitchFamily="34" charset="0"/>
              </a:rPr>
              <a:t>You can edit this text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2D3210E-37F5-574C-9C1F-798507434751}"/>
              </a:ext>
            </a:extLst>
          </p:cNvPr>
          <p:cNvSpPr txBox="1"/>
          <p:nvPr/>
        </p:nvSpPr>
        <p:spPr>
          <a:xfrm>
            <a:off x="7512465" y="3044931"/>
            <a:ext cx="17150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Segoe UI" panose="020B0502040204020203" pitchFamily="34" charset="0"/>
                <a:cs typeface="Segoe UI" panose="020B0502040204020203" pitchFamily="34" charset="0"/>
              </a:rPr>
              <a:t>You can edit this text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D5A8733-6095-8B4F-9CBA-CDA77B21D4AF}"/>
              </a:ext>
            </a:extLst>
          </p:cNvPr>
          <p:cNvSpPr txBox="1"/>
          <p:nvPr/>
        </p:nvSpPr>
        <p:spPr>
          <a:xfrm>
            <a:off x="5849671" y="2182994"/>
            <a:ext cx="1506814" cy="327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Segoe UI" panose="020B0502040204020203" pitchFamily="34" charset="0"/>
                <a:cs typeface="Segoe UI" panose="020B0502040204020203" pitchFamily="34" charset="0"/>
              </a:rPr>
              <a:t>Edit this text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72736C35-63F3-284B-98F3-4ED6D56CEEBC}"/>
              </a:ext>
            </a:extLst>
          </p:cNvPr>
          <p:cNvSpPr txBox="1"/>
          <p:nvPr/>
        </p:nvSpPr>
        <p:spPr>
          <a:xfrm>
            <a:off x="5880482" y="3235955"/>
            <a:ext cx="1506814" cy="327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Segoe UI" panose="020B0502040204020203" pitchFamily="34" charset="0"/>
                <a:cs typeface="Segoe UI" panose="020B0502040204020203" pitchFamily="34" charset="0"/>
              </a:rPr>
              <a:t>Edit this text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2DBC27E7-6D6E-9349-B245-9E68300C872D}"/>
              </a:ext>
            </a:extLst>
          </p:cNvPr>
          <p:cNvSpPr txBox="1"/>
          <p:nvPr/>
        </p:nvSpPr>
        <p:spPr>
          <a:xfrm>
            <a:off x="5936621" y="2485422"/>
            <a:ext cx="1410970" cy="327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Segoe UI" panose="020B0502040204020203" pitchFamily="34" charset="0"/>
                <a:cs typeface="Segoe UI" panose="020B0502040204020203" pitchFamily="34" charset="0"/>
              </a:rPr>
              <a:t>Edit this text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7DA07075-6FD0-AE4B-9E92-903CCC71A816}"/>
              </a:ext>
            </a:extLst>
          </p:cNvPr>
          <p:cNvSpPr txBox="1"/>
          <p:nvPr/>
        </p:nvSpPr>
        <p:spPr>
          <a:xfrm>
            <a:off x="5771023" y="3521729"/>
            <a:ext cx="1576567" cy="327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Segoe UI" panose="020B0502040204020203" pitchFamily="34" charset="0"/>
                <a:cs typeface="Segoe UI" panose="020B0502040204020203" pitchFamily="34" charset="0"/>
              </a:rPr>
              <a:t>Edit this text</a:t>
            </a: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61C6CD29-5DB9-8849-89B4-A5643EBD189F}"/>
              </a:ext>
            </a:extLst>
          </p:cNvPr>
          <p:cNvSpPr/>
          <p:nvPr/>
        </p:nvSpPr>
        <p:spPr>
          <a:xfrm>
            <a:off x="5655354" y="1968278"/>
            <a:ext cx="155199" cy="1551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863B0BD2-602E-D843-93BE-E22CB1293443}"/>
              </a:ext>
            </a:extLst>
          </p:cNvPr>
          <p:cNvSpPr/>
          <p:nvPr/>
        </p:nvSpPr>
        <p:spPr>
          <a:xfrm>
            <a:off x="5754204" y="2263861"/>
            <a:ext cx="155199" cy="1551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829F89C1-A329-B94C-87ED-DC15BE675E15}"/>
              </a:ext>
            </a:extLst>
          </p:cNvPr>
          <p:cNvSpPr/>
          <p:nvPr/>
        </p:nvSpPr>
        <p:spPr>
          <a:xfrm>
            <a:off x="5859023" y="2559446"/>
            <a:ext cx="155199" cy="1551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F7D64B94-26E4-6745-ABDB-EFAE86804166}"/>
              </a:ext>
            </a:extLst>
          </p:cNvPr>
          <p:cNvSpPr/>
          <p:nvPr/>
        </p:nvSpPr>
        <p:spPr>
          <a:xfrm>
            <a:off x="5883706" y="3001133"/>
            <a:ext cx="155199" cy="1551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1E90231A-2EB6-3A49-A988-7E7FE6851A13}"/>
              </a:ext>
            </a:extLst>
          </p:cNvPr>
          <p:cNvSpPr/>
          <p:nvPr/>
        </p:nvSpPr>
        <p:spPr>
          <a:xfrm>
            <a:off x="5754204" y="3296716"/>
            <a:ext cx="155199" cy="1551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AE1E754D-2498-B444-8541-7FB3BB89A39B}"/>
              </a:ext>
            </a:extLst>
          </p:cNvPr>
          <p:cNvSpPr/>
          <p:nvPr/>
        </p:nvSpPr>
        <p:spPr>
          <a:xfrm>
            <a:off x="5648729" y="3592301"/>
            <a:ext cx="155199" cy="1551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882E6CE-DCAE-554C-BA0B-460EDAFB548E}"/>
              </a:ext>
            </a:extLst>
          </p:cNvPr>
          <p:cNvSpPr txBox="1"/>
          <p:nvPr/>
        </p:nvSpPr>
        <p:spPr>
          <a:xfrm>
            <a:off x="3435403" y="1615481"/>
            <a:ext cx="1506814" cy="327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Segoe UI" panose="020B0502040204020203" pitchFamily="34" charset="0"/>
                <a:cs typeface="Segoe UI" panose="020B0502040204020203" pitchFamily="34" charset="0"/>
              </a:rPr>
              <a:t>Edit this text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FE08BC4-2FB3-D54A-9CB1-333577953737}"/>
              </a:ext>
            </a:extLst>
          </p:cNvPr>
          <p:cNvSpPr txBox="1"/>
          <p:nvPr/>
        </p:nvSpPr>
        <p:spPr>
          <a:xfrm>
            <a:off x="3862308" y="2932994"/>
            <a:ext cx="1506814" cy="327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Segoe UI" panose="020B0502040204020203" pitchFamily="34" charset="0"/>
                <a:cs typeface="Segoe UI" panose="020B0502040204020203" pitchFamily="34" charset="0"/>
              </a:rPr>
              <a:t>Edit this text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5B7996BE-CDE3-FB42-A213-1ECB5C62835F}"/>
              </a:ext>
            </a:extLst>
          </p:cNvPr>
          <p:cNvSpPr txBox="1"/>
          <p:nvPr/>
        </p:nvSpPr>
        <p:spPr>
          <a:xfrm>
            <a:off x="3649057" y="2050452"/>
            <a:ext cx="1506814" cy="327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Segoe UI" panose="020B0502040204020203" pitchFamily="34" charset="0"/>
                <a:cs typeface="Segoe UI" panose="020B0502040204020203" pitchFamily="34" charset="0"/>
              </a:rPr>
              <a:t>Edit this text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A3C9224-77DF-F44D-97FB-F6DDAEC3C7BB}"/>
              </a:ext>
            </a:extLst>
          </p:cNvPr>
          <p:cNvSpPr txBox="1"/>
          <p:nvPr/>
        </p:nvSpPr>
        <p:spPr>
          <a:xfrm>
            <a:off x="3649057" y="3359094"/>
            <a:ext cx="1506814" cy="327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Segoe UI" panose="020B0502040204020203" pitchFamily="34" charset="0"/>
                <a:cs typeface="Segoe UI" panose="020B0502040204020203" pitchFamily="34" charset="0"/>
              </a:rPr>
              <a:t>Edit this text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F310BE6A-E1FB-5B4F-A6B4-752768ADAD77}"/>
              </a:ext>
            </a:extLst>
          </p:cNvPr>
          <p:cNvSpPr txBox="1"/>
          <p:nvPr/>
        </p:nvSpPr>
        <p:spPr>
          <a:xfrm>
            <a:off x="3847600" y="2485422"/>
            <a:ext cx="1506814" cy="327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Segoe UI" panose="020B0502040204020203" pitchFamily="34" charset="0"/>
                <a:cs typeface="Segoe UI" panose="020B0502040204020203" pitchFamily="34" charset="0"/>
              </a:rPr>
              <a:t>Edit this text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C7EDC398-4614-C942-A7B7-29933C364863}"/>
              </a:ext>
            </a:extLst>
          </p:cNvPr>
          <p:cNvSpPr txBox="1"/>
          <p:nvPr/>
        </p:nvSpPr>
        <p:spPr>
          <a:xfrm>
            <a:off x="3435403" y="3785194"/>
            <a:ext cx="1506814" cy="327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Segoe UI" panose="020B0502040204020203" pitchFamily="34" charset="0"/>
                <a:cs typeface="Segoe UI" panose="020B0502040204020203" pitchFamily="34" charset="0"/>
              </a:rPr>
              <a:t>Edit this text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A18FF5D-2905-1843-B64B-F6C76D8D72D6}"/>
              </a:ext>
            </a:extLst>
          </p:cNvPr>
          <p:cNvSpPr txBox="1"/>
          <p:nvPr/>
        </p:nvSpPr>
        <p:spPr>
          <a:xfrm>
            <a:off x="1260802" y="1883283"/>
            <a:ext cx="1506814" cy="327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Segoe UI" panose="020B0502040204020203" pitchFamily="34" charset="0"/>
                <a:cs typeface="Segoe UI" panose="020B0502040204020203" pitchFamily="34" charset="0"/>
              </a:rPr>
              <a:t>Edit this text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2584AFF-0E0A-CB45-9110-4CFB76EA9B40}"/>
              </a:ext>
            </a:extLst>
          </p:cNvPr>
          <p:cNvSpPr txBox="1"/>
          <p:nvPr/>
        </p:nvSpPr>
        <p:spPr>
          <a:xfrm>
            <a:off x="1534565" y="2932994"/>
            <a:ext cx="1506814" cy="327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Segoe UI" panose="020B0502040204020203" pitchFamily="34" charset="0"/>
                <a:cs typeface="Segoe UI" panose="020B0502040204020203" pitchFamily="34" charset="0"/>
              </a:rPr>
              <a:t>Edit this text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5968C7C2-7638-4241-8435-9BEDAAB8C1A3}"/>
              </a:ext>
            </a:extLst>
          </p:cNvPr>
          <p:cNvSpPr txBox="1"/>
          <p:nvPr/>
        </p:nvSpPr>
        <p:spPr>
          <a:xfrm>
            <a:off x="1370015" y="2182994"/>
            <a:ext cx="1506814" cy="327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Segoe UI" panose="020B0502040204020203" pitchFamily="34" charset="0"/>
                <a:cs typeface="Segoe UI" panose="020B0502040204020203" pitchFamily="34" charset="0"/>
              </a:rPr>
              <a:t>Edit this text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B56D79C-9938-1346-92D9-01977EAA80CB}"/>
              </a:ext>
            </a:extLst>
          </p:cNvPr>
          <p:cNvSpPr txBox="1"/>
          <p:nvPr/>
        </p:nvSpPr>
        <p:spPr>
          <a:xfrm>
            <a:off x="1400826" y="3235955"/>
            <a:ext cx="1506814" cy="327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Segoe UI" panose="020B0502040204020203" pitchFamily="34" charset="0"/>
                <a:cs typeface="Segoe UI" panose="020B0502040204020203" pitchFamily="34" charset="0"/>
              </a:rPr>
              <a:t>Edit this text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02A946F-0547-8A47-983C-6579D722D8A2}"/>
              </a:ext>
            </a:extLst>
          </p:cNvPr>
          <p:cNvSpPr txBox="1"/>
          <p:nvPr/>
        </p:nvSpPr>
        <p:spPr>
          <a:xfrm>
            <a:off x="1456965" y="2485422"/>
            <a:ext cx="1506814" cy="327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Segoe UI" panose="020B0502040204020203" pitchFamily="34" charset="0"/>
                <a:cs typeface="Segoe UI" panose="020B0502040204020203" pitchFamily="34" charset="0"/>
              </a:rPr>
              <a:t>Edit this text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699FEDA5-2ABA-604B-A98C-EA1896ABEEEF}"/>
              </a:ext>
            </a:extLst>
          </p:cNvPr>
          <p:cNvSpPr txBox="1"/>
          <p:nvPr/>
        </p:nvSpPr>
        <p:spPr>
          <a:xfrm>
            <a:off x="1291367" y="3521729"/>
            <a:ext cx="1506814" cy="327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Segoe UI" panose="020B0502040204020203" pitchFamily="34" charset="0"/>
                <a:cs typeface="Segoe UI" panose="020B0502040204020203" pitchFamily="34" charset="0"/>
              </a:rPr>
              <a:t>Edit this text</a:t>
            </a:r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49F158B0-FCEF-B14B-B2F6-CA4AC120B3B2}"/>
              </a:ext>
            </a:extLst>
          </p:cNvPr>
          <p:cNvSpPr/>
          <p:nvPr/>
        </p:nvSpPr>
        <p:spPr>
          <a:xfrm>
            <a:off x="3743233" y="3001133"/>
            <a:ext cx="155199" cy="1551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E9A6C6C0-15D5-E24E-AA26-BAD2C6379DB5}"/>
              </a:ext>
            </a:extLst>
          </p:cNvPr>
          <p:cNvSpPr/>
          <p:nvPr/>
        </p:nvSpPr>
        <p:spPr>
          <a:xfrm>
            <a:off x="3541793" y="3429517"/>
            <a:ext cx="155199" cy="1551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8BA21D71-9E3C-D146-ADE6-987CE65EE7C7}"/>
              </a:ext>
            </a:extLst>
          </p:cNvPr>
          <p:cNvSpPr/>
          <p:nvPr/>
        </p:nvSpPr>
        <p:spPr>
          <a:xfrm>
            <a:off x="3314313" y="3857899"/>
            <a:ext cx="155199" cy="1551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41461E71-C5A1-6F43-A06A-EA4084112045}"/>
              </a:ext>
            </a:extLst>
          </p:cNvPr>
          <p:cNvSpPr/>
          <p:nvPr/>
        </p:nvSpPr>
        <p:spPr>
          <a:xfrm>
            <a:off x="1377492" y="3001133"/>
            <a:ext cx="155199" cy="1551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52FE6C81-E10E-8D4B-9F24-3F64DDA4F021}"/>
              </a:ext>
            </a:extLst>
          </p:cNvPr>
          <p:cNvSpPr/>
          <p:nvPr/>
        </p:nvSpPr>
        <p:spPr>
          <a:xfrm>
            <a:off x="1247990" y="3296716"/>
            <a:ext cx="155199" cy="1551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77885ED5-C9A0-BE4A-A4A7-A168984F7219}"/>
              </a:ext>
            </a:extLst>
          </p:cNvPr>
          <p:cNvSpPr/>
          <p:nvPr/>
        </p:nvSpPr>
        <p:spPr>
          <a:xfrm>
            <a:off x="1142515" y="3592301"/>
            <a:ext cx="155199" cy="1551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CEB473CF-7827-784B-8B32-0304C9B99040}"/>
              </a:ext>
            </a:extLst>
          </p:cNvPr>
          <p:cNvSpPr/>
          <p:nvPr/>
        </p:nvSpPr>
        <p:spPr>
          <a:xfrm>
            <a:off x="1092791" y="1968278"/>
            <a:ext cx="155199" cy="1551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BAB3E76F-E368-D24F-B893-562A4256483A}"/>
              </a:ext>
            </a:extLst>
          </p:cNvPr>
          <p:cNvSpPr/>
          <p:nvPr/>
        </p:nvSpPr>
        <p:spPr>
          <a:xfrm>
            <a:off x="1210590" y="2263861"/>
            <a:ext cx="155199" cy="1551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D1348C81-BCB1-2440-B912-62D6559F4303}"/>
              </a:ext>
            </a:extLst>
          </p:cNvPr>
          <p:cNvSpPr/>
          <p:nvPr/>
        </p:nvSpPr>
        <p:spPr>
          <a:xfrm>
            <a:off x="1352809" y="2559446"/>
            <a:ext cx="155199" cy="1551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Graphic 116">
            <a:extLst>
              <a:ext uri="{FF2B5EF4-FFF2-40B4-BE49-F238E27FC236}">
                <a16:creationId xmlns:a16="http://schemas.microsoft.com/office/drawing/2014/main" id="{E767F7C8-C6B0-4746-BFC2-DCF77BC3726B}"/>
              </a:ext>
            </a:extLst>
          </p:cNvPr>
          <p:cNvSpPr/>
          <p:nvPr/>
        </p:nvSpPr>
        <p:spPr>
          <a:xfrm>
            <a:off x="0" y="4895588"/>
            <a:ext cx="9144000" cy="266962"/>
          </a:xfrm>
          <a:custGeom>
            <a:avLst/>
            <a:gdLst>
              <a:gd name="connsiteX0" fmla="*/ 0 w 9144000"/>
              <a:gd name="connsiteY0" fmla="*/ 776130 h 776129"/>
              <a:gd name="connsiteX1" fmla="*/ 9144000 w 9144000"/>
              <a:gd name="connsiteY1" fmla="*/ 776130 h 776129"/>
              <a:gd name="connsiteX2" fmla="*/ 9144000 w 9144000"/>
              <a:gd name="connsiteY2" fmla="*/ 383696 h 776129"/>
              <a:gd name="connsiteX3" fmla="*/ 9022859 w 9144000"/>
              <a:gd name="connsiteY3" fmla="*/ 390249 h 776129"/>
              <a:gd name="connsiteX4" fmla="*/ 7880041 w 9144000"/>
              <a:gd name="connsiteY4" fmla="*/ 0 h 776129"/>
              <a:gd name="connsiteX5" fmla="*/ 6737224 w 9144000"/>
              <a:gd name="connsiteY5" fmla="*/ 390249 h 776129"/>
              <a:gd name="connsiteX6" fmla="*/ 5593676 w 9144000"/>
              <a:gd name="connsiteY6" fmla="*/ 0 h 776129"/>
              <a:gd name="connsiteX7" fmla="*/ 4450859 w 9144000"/>
              <a:gd name="connsiteY7" fmla="*/ 390249 h 776129"/>
              <a:gd name="connsiteX8" fmla="*/ 3308041 w 9144000"/>
              <a:gd name="connsiteY8" fmla="*/ 0 h 776129"/>
              <a:gd name="connsiteX9" fmla="*/ 2165224 w 9144000"/>
              <a:gd name="connsiteY9" fmla="*/ 390249 h 776129"/>
              <a:gd name="connsiteX10" fmla="*/ 1021676 w 9144000"/>
              <a:gd name="connsiteY10" fmla="*/ 0 h 776129"/>
              <a:gd name="connsiteX11" fmla="*/ 0 w 9144000"/>
              <a:gd name="connsiteY11" fmla="*/ 383696 h 776129"/>
              <a:gd name="connsiteX12" fmla="*/ 0 w 9144000"/>
              <a:gd name="connsiteY12" fmla="*/ 776130 h 776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144000" h="776129">
                <a:moveTo>
                  <a:pt x="0" y="776130"/>
                </a:moveTo>
                <a:lnTo>
                  <a:pt x="9144000" y="776130"/>
                </a:lnTo>
                <a:lnTo>
                  <a:pt x="9144000" y="383696"/>
                </a:lnTo>
                <a:cubicBezTo>
                  <a:pt x="9106782" y="388065"/>
                  <a:pt x="9066645" y="390249"/>
                  <a:pt x="9022859" y="390249"/>
                </a:cubicBezTo>
                <a:cubicBezTo>
                  <a:pt x="8451449" y="390249"/>
                  <a:pt x="8451449" y="0"/>
                  <a:pt x="7880041" y="0"/>
                </a:cubicBezTo>
                <a:cubicBezTo>
                  <a:pt x="7308632" y="0"/>
                  <a:pt x="7308632" y="390249"/>
                  <a:pt x="6737224" y="390249"/>
                </a:cubicBezTo>
                <a:cubicBezTo>
                  <a:pt x="6165815" y="390249"/>
                  <a:pt x="6165085" y="0"/>
                  <a:pt x="5593676" y="0"/>
                </a:cubicBezTo>
                <a:cubicBezTo>
                  <a:pt x="5022268" y="0"/>
                  <a:pt x="5022268" y="390249"/>
                  <a:pt x="4450859" y="390249"/>
                </a:cubicBezTo>
                <a:cubicBezTo>
                  <a:pt x="3879450" y="390249"/>
                  <a:pt x="3879450" y="0"/>
                  <a:pt x="3308041" y="0"/>
                </a:cubicBezTo>
                <a:cubicBezTo>
                  <a:pt x="2736632" y="0"/>
                  <a:pt x="2736632" y="390249"/>
                  <a:pt x="2165224" y="390249"/>
                </a:cubicBezTo>
                <a:cubicBezTo>
                  <a:pt x="1593085" y="390249"/>
                  <a:pt x="1593085" y="0"/>
                  <a:pt x="1021676" y="0"/>
                </a:cubicBezTo>
                <a:cubicBezTo>
                  <a:pt x="494053" y="0"/>
                  <a:pt x="453186" y="332731"/>
                  <a:pt x="0" y="383696"/>
                </a:cubicBezTo>
                <a:lnTo>
                  <a:pt x="0" y="776130"/>
                </a:lnTo>
                <a:close/>
              </a:path>
            </a:pathLst>
          </a:custGeom>
          <a:solidFill>
            <a:srgbClr val="006ECE"/>
          </a:solidFill>
          <a:ln w="7298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grpSp>
        <p:nvGrpSpPr>
          <p:cNvPr id="3" name="Graphic 118">
            <a:extLst>
              <a:ext uri="{FF2B5EF4-FFF2-40B4-BE49-F238E27FC236}">
                <a16:creationId xmlns:a16="http://schemas.microsoft.com/office/drawing/2014/main" id="{53609C67-DF5F-E095-871C-3454463231CC}"/>
              </a:ext>
            </a:extLst>
          </p:cNvPr>
          <p:cNvGrpSpPr/>
          <p:nvPr/>
        </p:nvGrpSpPr>
        <p:grpSpPr>
          <a:xfrm>
            <a:off x="839843" y="1443072"/>
            <a:ext cx="411222" cy="337389"/>
            <a:chOff x="2280428" y="1875046"/>
            <a:chExt cx="308957" cy="253485"/>
          </a:xfrm>
          <a:solidFill>
            <a:srgbClr val="FFFFFF"/>
          </a:soli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2374AEB1-9129-6A1B-DC65-A606FF364F52}"/>
                </a:ext>
              </a:extLst>
            </p:cNvPr>
            <p:cNvSpPr/>
            <p:nvPr/>
          </p:nvSpPr>
          <p:spPr>
            <a:xfrm>
              <a:off x="2305144" y="1875046"/>
              <a:ext cx="41194" cy="42130"/>
            </a:xfrm>
            <a:custGeom>
              <a:avLst/>
              <a:gdLst>
                <a:gd name="connsiteX0" fmla="*/ 41194 w 41194"/>
                <a:gd name="connsiteY0" fmla="*/ 21065 h 42130"/>
                <a:gd name="connsiteX1" fmla="*/ 20597 w 41194"/>
                <a:gd name="connsiteY1" fmla="*/ 42131 h 42130"/>
                <a:gd name="connsiteX2" fmla="*/ 0 w 41194"/>
                <a:gd name="connsiteY2" fmla="*/ 21065 h 42130"/>
                <a:gd name="connsiteX3" fmla="*/ 20597 w 41194"/>
                <a:gd name="connsiteY3" fmla="*/ 0 h 42130"/>
                <a:gd name="connsiteX4" fmla="*/ 41194 w 41194"/>
                <a:gd name="connsiteY4" fmla="*/ 21065 h 42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94" h="42130">
                  <a:moveTo>
                    <a:pt x="41194" y="21065"/>
                  </a:moveTo>
                  <a:cubicBezTo>
                    <a:pt x="41194" y="32699"/>
                    <a:pt x="31973" y="42131"/>
                    <a:pt x="20597" y="42131"/>
                  </a:cubicBezTo>
                  <a:cubicBezTo>
                    <a:pt x="9222" y="42131"/>
                    <a:pt x="0" y="32699"/>
                    <a:pt x="0" y="21065"/>
                  </a:cubicBezTo>
                  <a:cubicBezTo>
                    <a:pt x="0" y="9431"/>
                    <a:pt x="9222" y="0"/>
                    <a:pt x="20597" y="0"/>
                  </a:cubicBezTo>
                  <a:cubicBezTo>
                    <a:pt x="31973" y="0"/>
                    <a:pt x="41194" y="9431"/>
                    <a:pt x="41194" y="21065"/>
                  </a:cubicBezTo>
                  <a:close/>
                </a:path>
              </a:pathLst>
            </a:custGeom>
            <a:solidFill>
              <a:srgbClr val="FFFFFF"/>
            </a:solidFill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03661A0D-5CF8-E420-04B8-20EF50A54286}"/>
                </a:ext>
              </a:extLst>
            </p:cNvPr>
            <p:cNvSpPr/>
            <p:nvPr/>
          </p:nvSpPr>
          <p:spPr>
            <a:xfrm>
              <a:off x="2280428" y="1939646"/>
              <a:ext cx="90627" cy="188885"/>
            </a:xfrm>
            <a:custGeom>
              <a:avLst/>
              <a:gdLst>
                <a:gd name="connsiteX0" fmla="*/ 90627 w 90627"/>
                <a:gd name="connsiteY0" fmla="*/ 21767 h 188885"/>
                <a:gd name="connsiteX1" fmla="*/ 69344 w 90627"/>
                <a:gd name="connsiteY1" fmla="*/ 0 h 188885"/>
                <a:gd name="connsiteX2" fmla="*/ 21284 w 90627"/>
                <a:gd name="connsiteY2" fmla="*/ 0 h 188885"/>
                <a:gd name="connsiteX3" fmla="*/ 0 w 90627"/>
                <a:gd name="connsiteY3" fmla="*/ 21767 h 188885"/>
                <a:gd name="connsiteX4" fmla="*/ 0 w 90627"/>
                <a:gd name="connsiteY4" fmla="*/ 89176 h 188885"/>
                <a:gd name="connsiteX5" fmla="*/ 8239 w 90627"/>
                <a:gd name="connsiteY5" fmla="*/ 97602 h 188885"/>
                <a:gd name="connsiteX6" fmla="*/ 17851 w 90627"/>
                <a:gd name="connsiteY6" fmla="*/ 97602 h 188885"/>
                <a:gd name="connsiteX7" fmla="*/ 24717 w 90627"/>
                <a:gd name="connsiteY7" fmla="*/ 103922 h 188885"/>
                <a:gd name="connsiteX8" fmla="*/ 30209 w 90627"/>
                <a:gd name="connsiteY8" fmla="*/ 183268 h 188885"/>
                <a:gd name="connsiteX9" fmla="*/ 36388 w 90627"/>
                <a:gd name="connsiteY9" fmla="*/ 188885 h 188885"/>
                <a:gd name="connsiteX10" fmla="*/ 56299 w 90627"/>
                <a:gd name="connsiteY10" fmla="*/ 188885 h 188885"/>
                <a:gd name="connsiteX11" fmla="*/ 62478 w 90627"/>
                <a:gd name="connsiteY11" fmla="*/ 183268 h 188885"/>
                <a:gd name="connsiteX12" fmla="*/ 65911 w 90627"/>
                <a:gd name="connsiteY12" fmla="*/ 103922 h 188885"/>
                <a:gd name="connsiteX13" fmla="*/ 72777 w 90627"/>
                <a:gd name="connsiteY13" fmla="*/ 97602 h 188885"/>
                <a:gd name="connsiteX14" fmla="*/ 82389 w 90627"/>
                <a:gd name="connsiteY14" fmla="*/ 97602 h 188885"/>
                <a:gd name="connsiteX15" fmla="*/ 90627 w 90627"/>
                <a:gd name="connsiteY15" fmla="*/ 89176 h 188885"/>
                <a:gd name="connsiteX16" fmla="*/ 90627 w 90627"/>
                <a:gd name="connsiteY16" fmla="*/ 21767 h 188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0627" h="188885">
                  <a:moveTo>
                    <a:pt x="90627" y="21767"/>
                  </a:moveTo>
                  <a:cubicBezTo>
                    <a:pt x="90627" y="9830"/>
                    <a:pt x="81015" y="0"/>
                    <a:pt x="69344" y="0"/>
                  </a:cubicBezTo>
                  <a:lnTo>
                    <a:pt x="21284" y="0"/>
                  </a:lnTo>
                  <a:cubicBezTo>
                    <a:pt x="9612" y="0"/>
                    <a:pt x="0" y="9830"/>
                    <a:pt x="0" y="21767"/>
                  </a:cubicBezTo>
                  <a:lnTo>
                    <a:pt x="0" y="89176"/>
                  </a:lnTo>
                  <a:cubicBezTo>
                    <a:pt x="0" y="93389"/>
                    <a:pt x="3433" y="97602"/>
                    <a:pt x="8239" y="97602"/>
                  </a:cubicBezTo>
                  <a:lnTo>
                    <a:pt x="17851" y="97602"/>
                  </a:lnTo>
                  <a:cubicBezTo>
                    <a:pt x="21284" y="97602"/>
                    <a:pt x="24717" y="100411"/>
                    <a:pt x="24717" y="103922"/>
                  </a:cubicBezTo>
                  <a:lnTo>
                    <a:pt x="30209" y="183268"/>
                  </a:lnTo>
                  <a:cubicBezTo>
                    <a:pt x="30209" y="186779"/>
                    <a:pt x="32955" y="188885"/>
                    <a:pt x="36388" y="188885"/>
                  </a:cubicBezTo>
                  <a:lnTo>
                    <a:pt x="56299" y="188885"/>
                  </a:lnTo>
                  <a:cubicBezTo>
                    <a:pt x="59732" y="188885"/>
                    <a:pt x="61791" y="186076"/>
                    <a:pt x="62478" y="183268"/>
                  </a:cubicBezTo>
                  <a:lnTo>
                    <a:pt x="65911" y="103922"/>
                  </a:lnTo>
                  <a:cubicBezTo>
                    <a:pt x="65911" y="100411"/>
                    <a:pt x="69344" y="97602"/>
                    <a:pt x="72777" y="97602"/>
                  </a:cubicBezTo>
                  <a:lnTo>
                    <a:pt x="82389" y="97602"/>
                  </a:lnTo>
                  <a:cubicBezTo>
                    <a:pt x="86508" y="97602"/>
                    <a:pt x="90627" y="94091"/>
                    <a:pt x="90627" y="89176"/>
                  </a:cubicBezTo>
                  <a:lnTo>
                    <a:pt x="90627" y="21767"/>
                  </a:lnTo>
                  <a:close/>
                </a:path>
              </a:pathLst>
            </a:custGeom>
            <a:solidFill>
              <a:srgbClr val="FFFFFF"/>
            </a:solidFill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54ACB467-167D-2B0B-FEAB-D79EADF749C6}"/>
                </a:ext>
              </a:extLst>
            </p:cNvPr>
            <p:cNvSpPr/>
            <p:nvPr/>
          </p:nvSpPr>
          <p:spPr>
            <a:xfrm>
              <a:off x="2414309" y="1875046"/>
              <a:ext cx="41194" cy="42130"/>
            </a:xfrm>
            <a:custGeom>
              <a:avLst/>
              <a:gdLst>
                <a:gd name="connsiteX0" fmla="*/ 41194 w 41194"/>
                <a:gd name="connsiteY0" fmla="*/ 21065 h 42130"/>
                <a:gd name="connsiteX1" fmla="*/ 20597 w 41194"/>
                <a:gd name="connsiteY1" fmla="*/ 42131 h 42130"/>
                <a:gd name="connsiteX2" fmla="*/ 0 w 41194"/>
                <a:gd name="connsiteY2" fmla="*/ 21065 h 42130"/>
                <a:gd name="connsiteX3" fmla="*/ 20597 w 41194"/>
                <a:gd name="connsiteY3" fmla="*/ 0 h 42130"/>
                <a:gd name="connsiteX4" fmla="*/ 41194 w 41194"/>
                <a:gd name="connsiteY4" fmla="*/ 21065 h 42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94" h="42130">
                  <a:moveTo>
                    <a:pt x="41194" y="21065"/>
                  </a:moveTo>
                  <a:cubicBezTo>
                    <a:pt x="41194" y="32699"/>
                    <a:pt x="31973" y="42131"/>
                    <a:pt x="20597" y="42131"/>
                  </a:cubicBezTo>
                  <a:cubicBezTo>
                    <a:pt x="9222" y="42131"/>
                    <a:pt x="0" y="32699"/>
                    <a:pt x="0" y="21065"/>
                  </a:cubicBezTo>
                  <a:cubicBezTo>
                    <a:pt x="0" y="9431"/>
                    <a:pt x="9222" y="0"/>
                    <a:pt x="20597" y="0"/>
                  </a:cubicBezTo>
                  <a:cubicBezTo>
                    <a:pt x="31973" y="0"/>
                    <a:pt x="41194" y="9431"/>
                    <a:pt x="41194" y="21065"/>
                  </a:cubicBezTo>
                  <a:close/>
                </a:path>
              </a:pathLst>
            </a:custGeom>
            <a:solidFill>
              <a:srgbClr val="FFFFFF"/>
            </a:solidFill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A18C538-C5A9-E11B-C5C4-2C07B0CE20EE}"/>
                </a:ext>
              </a:extLst>
            </p:cNvPr>
            <p:cNvSpPr/>
            <p:nvPr/>
          </p:nvSpPr>
          <p:spPr>
            <a:xfrm>
              <a:off x="2388906" y="1939646"/>
              <a:ext cx="91313" cy="188885"/>
            </a:xfrm>
            <a:custGeom>
              <a:avLst/>
              <a:gdLst>
                <a:gd name="connsiteX0" fmla="*/ 90627 w 91313"/>
                <a:gd name="connsiteY0" fmla="*/ 21767 h 188885"/>
                <a:gd name="connsiteX1" fmla="*/ 69344 w 91313"/>
                <a:gd name="connsiteY1" fmla="*/ 0 h 188885"/>
                <a:gd name="connsiteX2" fmla="*/ 21284 w 91313"/>
                <a:gd name="connsiteY2" fmla="*/ 0 h 188885"/>
                <a:gd name="connsiteX3" fmla="*/ 0 w 91313"/>
                <a:gd name="connsiteY3" fmla="*/ 21767 h 188885"/>
                <a:gd name="connsiteX4" fmla="*/ 0 w 91313"/>
                <a:gd name="connsiteY4" fmla="*/ 89176 h 188885"/>
                <a:gd name="connsiteX5" fmla="*/ 8239 w 91313"/>
                <a:gd name="connsiteY5" fmla="*/ 97602 h 188885"/>
                <a:gd name="connsiteX6" fmla="*/ 17851 w 91313"/>
                <a:gd name="connsiteY6" fmla="*/ 97602 h 188885"/>
                <a:gd name="connsiteX7" fmla="*/ 24717 w 91313"/>
                <a:gd name="connsiteY7" fmla="*/ 103922 h 188885"/>
                <a:gd name="connsiteX8" fmla="*/ 30209 w 91313"/>
                <a:gd name="connsiteY8" fmla="*/ 183268 h 188885"/>
                <a:gd name="connsiteX9" fmla="*/ 36388 w 91313"/>
                <a:gd name="connsiteY9" fmla="*/ 188885 h 188885"/>
                <a:gd name="connsiteX10" fmla="*/ 56299 w 91313"/>
                <a:gd name="connsiteY10" fmla="*/ 188885 h 188885"/>
                <a:gd name="connsiteX11" fmla="*/ 62478 w 91313"/>
                <a:gd name="connsiteY11" fmla="*/ 183268 h 188885"/>
                <a:gd name="connsiteX12" fmla="*/ 66597 w 91313"/>
                <a:gd name="connsiteY12" fmla="*/ 103922 h 188885"/>
                <a:gd name="connsiteX13" fmla="*/ 73463 w 91313"/>
                <a:gd name="connsiteY13" fmla="*/ 97602 h 188885"/>
                <a:gd name="connsiteX14" fmla="*/ 83075 w 91313"/>
                <a:gd name="connsiteY14" fmla="*/ 97602 h 188885"/>
                <a:gd name="connsiteX15" fmla="*/ 91314 w 91313"/>
                <a:gd name="connsiteY15" fmla="*/ 89176 h 188885"/>
                <a:gd name="connsiteX16" fmla="*/ 91314 w 91313"/>
                <a:gd name="connsiteY16" fmla="*/ 21767 h 188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1313" h="188885">
                  <a:moveTo>
                    <a:pt x="90627" y="21767"/>
                  </a:moveTo>
                  <a:cubicBezTo>
                    <a:pt x="90627" y="9830"/>
                    <a:pt x="81015" y="0"/>
                    <a:pt x="69344" y="0"/>
                  </a:cubicBezTo>
                  <a:lnTo>
                    <a:pt x="21284" y="0"/>
                  </a:lnTo>
                  <a:cubicBezTo>
                    <a:pt x="9612" y="0"/>
                    <a:pt x="0" y="9830"/>
                    <a:pt x="0" y="21767"/>
                  </a:cubicBezTo>
                  <a:lnTo>
                    <a:pt x="0" y="89176"/>
                  </a:lnTo>
                  <a:cubicBezTo>
                    <a:pt x="0" y="93389"/>
                    <a:pt x="3433" y="97602"/>
                    <a:pt x="8239" y="97602"/>
                  </a:cubicBezTo>
                  <a:lnTo>
                    <a:pt x="17851" y="97602"/>
                  </a:lnTo>
                  <a:cubicBezTo>
                    <a:pt x="21284" y="97602"/>
                    <a:pt x="24717" y="100411"/>
                    <a:pt x="24717" y="103922"/>
                  </a:cubicBezTo>
                  <a:lnTo>
                    <a:pt x="30209" y="183268"/>
                  </a:lnTo>
                  <a:cubicBezTo>
                    <a:pt x="30209" y="186779"/>
                    <a:pt x="32955" y="188885"/>
                    <a:pt x="36388" y="188885"/>
                  </a:cubicBezTo>
                  <a:lnTo>
                    <a:pt x="56299" y="188885"/>
                  </a:lnTo>
                  <a:cubicBezTo>
                    <a:pt x="59732" y="188885"/>
                    <a:pt x="61791" y="186076"/>
                    <a:pt x="62478" y="183268"/>
                  </a:cubicBezTo>
                  <a:lnTo>
                    <a:pt x="66597" y="103922"/>
                  </a:lnTo>
                  <a:cubicBezTo>
                    <a:pt x="66597" y="100411"/>
                    <a:pt x="70030" y="97602"/>
                    <a:pt x="73463" y="97602"/>
                  </a:cubicBezTo>
                  <a:lnTo>
                    <a:pt x="83075" y="97602"/>
                  </a:lnTo>
                  <a:cubicBezTo>
                    <a:pt x="87195" y="97602"/>
                    <a:pt x="91314" y="94091"/>
                    <a:pt x="91314" y="89176"/>
                  </a:cubicBezTo>
                  <a:lnTo>
                    <a:pt x="91314" y="21767"/>
                  </a:lnTo>
                  <a:close/>
                </a:path>
              </a:pathLst>
            </a:custGeom>
            <a:solidFill>
              <a:srgbClr val="FFFFFF"/>
            </a:solidFill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E66D19D-F2A1-0240-4DFC-720B89489A80}"/>
                </a:ext>
              </a:extLst>
            </p:cNvPr>
            <p:cNvSpPr/>
            <p:nvPr/>
          </p:nvSpPr>
          <p:spPr>
            <a:xfrm>
              <a:off x="2523474" y="1875046"/>
              <a:ext cx="41194" cy="42130"/>
            </a:xfrm>
            <a:custGeom>
              <a:avLst/>
              <a:gdLst>
                <a:gd name="connsiteX0" fmla="*/ 41194 w 41194"/>
                <a:gd name="connsiteY0" fmla="*/ 21065 h 42130"/>
                <a:gd name="connsiteX1" fmla="*/ 20597 w 41194"/>
                <a:gd name="connsiteY1" fmla="*/ 42131 h 42130"/>
                <a:gd name="connsiteX2" fmla="*/ 0 w 41194"/>
                <a:gd name="connsiteY2" fmla="*/ 21065 h 42130"/>
                <a:gd name="connsiteX3" fmla="*/ 20597 w 41194"/>
                <a:gd name="connsiteY3" fmla="*/ 0 h 42130"/>
                <a:gd name="connsiteX4" fmla="*/ 41194 w 41194"/>
                <a:gd name="connsiteY4" fmla="*/ 21065 h 42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94" h="42130">
                  <a:moveTo>
                    <a:pt x="41194" y="21065"/>
                  </a:moveTo>
                  <a:cubicBezTo>
                    <a:pt x="41194" y="32699"/>
                    <a:pt x="31973" y="42131"/>
                    <a:pt x="20597" y="42131"/>
                  </a:cubicBezTo>
                  <a:cubicBezTo>
                    <a:pt x="9222" y="42131"/>
                    <a:pt x="0" y="32699"/>
                    <a:pt x="0" y="21065"/>
                  </a:cubicBezTo>
                  <a:cubicBezTo>
                    <a:pt x="0" y="9431"/>
                    <a:pt x="9222" y="0"/>
                    <a:pt x="20597" y="0"/>
                  </a:cubicBezTo>
                  <a:cubicBezTo>
                    <a:pt x="31973" y="0"/>
                    <a:pt x="41194" y="9431"/>
                    <a:pt x="41194" y="21065"/>
                  </a:cubicBezTo>
                  <a:close/>
                </a:path>
              </a:pathLst>
            </a:custGeom>
            <a:solidFill>
              <a:srgbClr val="FFFFFF"/>
            </a:solidFill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5A08385-6EFC-4C0D-5C58-6B232A885D20}"/>
                </a:ext>
              </a:extLst>
            </p:cNvPr>
            <p:cNvSpPr/>
            <p:nvPr/>
          </p:nvSpPr>
          <p:spPr>
            <a:xfrm>
              <a:off x="2498071" y="1939646"/>
              <a:ext cx="91313" cy="188885"/>
            </a:xfrm>
            <a:custGeom>
              <a:avLst/>
              <a:gdLst>
                <a:gd name="connsiteX0" fmla="*/ 90627 w 91313"/>
                <a:gd name="connsiteY0" fmla="*/ 21767 h 188885"/>
                <a:gd name="connsiteX1" fmla="*/ 69344 w 91313"/>
                <a:gd name="connsiteY1" fmla="*/ 0 h 188885"/>
                <a:gd name="connsiteX2" fmla="*/ 21284 w 91313"/>
                <a:gd name="connsiteY2" fmla="*/ 0 h 188885"/>
                <a:gd name="connsiteX3" fmla="*/ 0 w 91313"/>
                <a:gd name="connsiteY3" fmla="*/ 21767 h 188885"/>
                <a:gd name="connsiteX4" fmla="*/ 0 w 91313"/>
                <a:gd name="connsiteY4" fmla="*/ 89176 h 188885"/>
                <a:gd name="connsiteX5" fmla="*/ 8239 w 91313"/>
                <a:gd name="connsiteY5" fmla="*/ 97602 h 188885"/>
                <a:gd name="connsiteX6" fmla="*/ 17851 w 91313"/>
                <a:gd name="connsiteY6" fmla="*/ 97602 h 188885"/>
                <a:gd name="connsiteX7" fmla="*/ 24717 w 91313"/>
                <a:gd name="connsiteY7" fmla="*/ 103922 h 188885"/>
                <a:gd name="connsiteX8" fmla="*/ 30209 w 91313"/>
                <a:gd name="connsiteY8" fmla="*/ 183268 h 188885"/>
                <a:gd name="connsiteX9" fmla="*/ 36388 w 91313"/>
                <a:gd name="connsiteY9" fmla="*/ 188885 h 188885"/>
                <a:gd name="connsiteX10" fmla="*/ 56299 w 91313"/>
                <a:gd name="connsiteY10" fmla="*/ 188885 h 188885"/>
                <a:gd name="connsiteX11" fmla="*/ 62478 w 91313"/>
                <a:gd name="connsiteY11" fmla="*/ 183268 h 188885"/>
                <a:gd name="connsiteX12" fmla="*/ 66597 w 91313"/>
                <a:gd name="connsiteY12" fmla="*/ 103922 h 188885"/>
                <a:gd name="connsiteX13" fmla="*/ 73463 w 91313"/>
                <a:gd name="connsiteY13" fmla="*/ 97602 h 188885"/>
                <a:gd name="connsiteX14" fmla="*/ 83075 w 91313"/>
                <a:gd name="connsiteY14" fmla="*/ 97602 h 188885"/>
                <a:gd name="connsiteX15" fmla="*/ 91314 w 91313"/>
                <a:gd name="connsiteY15" fmla="*/ 89176 h 188885"/>
                <a:gd name="connsiteX16" fmla="*/ 91314 w 91313"/>
                <a:gd name="connsiteY16" fmla="*/ 21767 h 188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1313" h="188885">
                  <a:moveTo>
                    <a:pt x="90627" y="21767"/>
                  </a:moveTo>
                  <a:cubicBezTo>
                    <a:pt x="90627" y="9830"/>
                    <a:pt x="81015" y="0"/>
                    <a:pt x="69344" y="0"/>
                  </a:cubicBezTo>
                  <a:lnTo>
                    <a:pt x="21284" y="0"/>
                  </a:lnTo>
                  <a:cubicBezTo>
                    <a:pt x="9612" y="0"/>
                    <a:pt x="0" y="9830"/>
                    <a:pt x="0" y="21767"/>
                  </a:cubicBezTo>
                  <a:lnTo>
                    <a:pt x="0" y="89176"/>
                  </a:lnTo>
                  <a:cubicBezTo>
                    <a:pt x="0" y="93389"/>
                    <a:pt x="3433" y="97602"/>
                    <a:pt x="8239" y="97602"/>
                  </a:cubicBezTo>
                  <a:lnTo>
                    <a:pt x="17851" y="97602"/>
                  </a:lnTo>
                  <a:cubicBezTo>
                    <a:pt x="21284" y="97602"/>
                    <a:pt x="24717" y="100411"/>
                    <a:pt x="24717" y="103922"/>
                  </a:cubicBezTo>
                  <a:lnTo>
                    <a:pt x="30209" y="183268"/>
                  </a:lnTo>
                  <a:cubicBezTo>
                    <a:pt x="30209" y="186779"/>
                    <a:pt x="32955" y="188885"/>
                    <a:pt x="36388" y="188885"/>
                  </a:cubicBezTo>
                  <a:lnTo>
                    <a:pt x="56299" y="188885"/>
                  </a:lnTo>
                  <a:cubicBezTo>
                    <a:pt x="59732" y="188885"/>
                    <a:pt x="61791" y="186076"/>
                    <a:pt x="62478" y="183268"/>
                  </a:cubicBezTo>
                  <a:lnTo>
                    <a:pt x="66597" y="103922"/>
                  </a:lnTo>
                  <a:cubicBezTo>
                    <a:pt x="66597" y="100411"/>
                    <a:pt x="70030" y="97602"/>
                    <a:pt x="73463" y="97602"/>
                  </a:cubicBezTo>
                  <a:lnTo>
                    <a:pt x="83075" y="97602"/>
                  </a:lnTo>
                  <a:cubicBezTo>
                    <a:pt x="87195" y="97602"/>
                    <a:pt x="91314" y="94091"/>
                    <a:pt x="91314" y="89176"/>
                  </a:cubicBezTo>
                  <a:lnTo>
                    <a:pt x="91314" y="21767"/>
                  </a:lnTo>
                  <a:close/>
                </a:path>
              </a:pathLst>
            </a:custGeom>
            <a:solidFill>
              <a:srgbClr val="FFFFFF"/>
            </a:solidFill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sp>
        <p:nvSpPr>
          <p:cNvPr id="15" name="Graphic 120">
            <a:extLst>
              <a:ext uri="{FF2B5EF4-FFF2-40B4-BE49-F238E27FC236}">
                <a16:creationId xmlns:a16="http://schemas.microsoft.com/office/drawing/2014/main" id="{DCC174F4-E7A3-2A4F-BD6E-7AEEF12167A9}"/>
              </a:ext>
            </a:extLst>
          </p:cNvPr>
          <p:cNvSpPr/>
          <p:nvPr/>
        </p:nvSpPr>
        <p:spPr>
          <a:xfrm>
            <a:off x="3009980" y="1124777"/>
            <a:ext cx="373121" cy="374360"/>
          </a:xfrm>
          <a:custGeom>
            <a:avLst/>
            <a:gdLst>
              <a:gd name="connsiteX0" fmla="*/ 278469 w 280331"/>
              <a:gd name="connsiteY0" fmla="*/ 162983 h 281262"/>
              <a:gd name="connsiteX1" fmla="*/ 280331 w 280331"/>
              <a:gd name="connsiteY1" fmla="*/ 139700 h 281262"/>
              <a:gd name="connsiteX2" fmla="*/ 278469 w 280331"/>
              <a:gd name="connsiteY2" fmla="*/ 116417 h 281262"/>
              <a:gd name="connsiteX3" fmla="*/ 248666 w 280331"/>
              <a:gd name="connsiteY3" fmla="*/ 112691 h 281262"/>
              <a:gd name="connsiteX4" fmla="*/ 235627 w 280331"/>
              <a:gd name="connsiteY4" fmla="*/ 81957 h 281262"/>
              <a:gd name="connsiteX5" fmla="*/ 254254 w 280331"/>
              <a:gd name="connsiteY5" fmla="*/ 57743 h 281262"/>
              <a:gd name="connsiteX6" fmla="*/ 221657 w 280331"/>
              <a:gd name="connsiteY6" fmla="*/ 25146 h 281262"/>
              <a:gd name="connsiteX7" fmla="*/ 197443 w 280331"/>
              <a:gd name="connsiteY7" fmla="*/ 43773 h 281262"/>
              <a:gd name="connsiteX8" fmla="*/ 166709 w 280331"/>
              <a:gd name="connsiteY8" fmla="*/ 30734 h 281262"/>
              <a:gd name="connsiteX9" fmla="*/ 162983 w 280331"/>
              <a:gd name="connsiteY9" fmla="*/ 931 h 281262"/>
              <a:gd name="connsiteX10" fmla="*/ 140631 w 280331"/>
              <a:gd name="connsiteY10" fmla="*/ 0 h 281262"/>
              <a:gd name="connsiteX11" fmla="*/ 117348 w 280331"/>
              <a:gd name="connsiteY11" fmla="*/ 1863 h 281262"/>
              <a:gd name="connsiteX12" fmla="*/ 113623 w 280331"/>
              <a:gd name="connsiteY12" fmla="*/ 31665 h 281262"/>
              <a:gd name="connsiteX13" fmla="*/ 82889 w 280331"/>
              <a:gd name="connsiteY13" fmla="*/ 44704 h 281262"/>
              <a:gd name="connsiteX14" fmla="*/ 58674 w 280331"/>
              <a:gd name="connsiteY14" fmla="*/ 26077 h 281262"/>
              <a:gd name="connsiteX15" fmla="*/ 26077 w 280331"/>
              <a:gd name="connsiteY15" fmla="*/ 58674 h 281262"/>
              <a:gd name="connsiteX16" fmla="*/ 44704 w 280331"/>
              <a:gd name="connsiteY16" fmla="*/ 82889 h 281262"/>
              <a:gd name="connsiteX17" fmla="*/ 31665 w 280331"/>
              <a:gd name="connsiteY17" fmla="*/ 113623 h 281262"/>
              <a:gd name="connsiteX18" fmla="*/ 1863 w 280331"/>
              <a:gd name="connsiteY18" fmla="*/ 117348 h 281262"/>
              <a:gd name="connsiteX19" fmla="*/ 0 w 280331"/>
              <a:gd name="connsiteY19" fmla="*/ 140631 h 281262"/>
              <a:gd name="connsiteX20" fmla="*/ 1863 w 280331"/>
              <a:gd name="connsiteY20" fmla="*/ 163915 h 281262"/>
              <a:gd name="connsiteX21" fmla="*/ 31665 w 280331"/>
              <a:gd name="connsiteY21" fmla="*/ 167640 h 281262"/>
              <a:gd name="connsiteX22" fmla="*/ 44704 w 280331"/>
              <a:gd name="connsiteY22" fmla="*/ 198374 h 281262"/>
              <a:gd name="connsiteX23" fmla="*/ 26077 w 280331"/>
              <a:gd name="connsiteY23" fmla="*/ 222589 h 281262"/>
              <a:gd name="connsiteX24" fmla="*/ 58674 w 280331"/>
              <a:gd name="connsiteY24" fmla="*/ 255185 h 281262"/>
              <a:gd name="connsiteX25" fmla="*/ 82889 w 280331"/>
              <a:gd name="connsiteY25" fmla="*/ 236559 h 281262"/>
              <a:gd name="connsiteX26" fmla="*/ 113623 w 280331"/>
              <a:gd name="connsiteY26" fmla="*/ 249597 h 281262"/>
              <a:gd name="connsiteX27" fmla="*/ 117348 w 280331"/>
              <a:gd name="connsiteY27" fmla="*/ 279400 h 281262"/>
              <a:gd name="connsiteX28" fmla="*/ 140631 w 280331"/>
              <a:gd name="connsiteY28" fmla="*/ 281263 h 281262"/>
              <a:gd name="connsiteX29" fmla="*/ 163915 w 280331"/>
              <a:gd name="connsiteY29" fmla="*/ 279400 h 281262"/>
              <a:gd name="connsiteX30" fmla="*/ 167640 w 280331"/>
              <a:gd name="connsiteY30" fmla="*/ 249597 h 281262"/>
              <a:gd name="connsiteX31" fmla="*/ 198374 w 280331"/>
              <a:gd name="connsiteY31" fmla="*/ 236559 h 281262"/>
              <a:gd name="connsiteX32" fmla="*/ 222589 w 280331"/>
              <a:gd name="connsiteY32" fmla="*/ 255185 h 281262"/>
              <a:gd name="connsiteX33" fmla="*/ 255185 w 280331"/>
              <a:gd name="connsiteY33" fmla="*/ 222589 h 281262"/>
              <a:gd name="connsiteX34" fmla="*/ 236559 w 280331"/>
              <a:gd name="connsiteY34" fmla="*/ 198374 h 281262"/>
              <a:gd name="connsiteX35" fmla="*/ 249597 w 280331"/>
              <a:gd name="connsiteY35" fmla="*/ 167640 h 281262"/>
              <a:gd name="connsiteX36" fmla="*/ 278469 w 280331"/>
              <a:gd name="connsiteY36" fmla="*/ 162983 h 281262"/>
              <a:gd name="connsiteX37" fmla="*/ 140631 w 280331"/>
              <a:gd name="connsiteY37" fmla="*/ 204893 h 281262"/>
              <a:gd name="connsiteX38" fmla="*/ 76369 w 280331"/>
              <a:gd name="connsiteY38" fmla="*/ 140631 h 281262"/>
              <a:gd name="connsiteX39" fmla="*/ 140631 w 280331"/>
              <a:gd name="connsiteY39" fmla="*/ 76369 h 281262"/>
              <a:gd name="connsiteX40" fmla="*/ 204893 w 280331"/>
              <a:gd name="connsiteY40" fmla="*/ 140631 h 281262"/>
              <a:gd name="connsiteX41" fmla="*/ 140631 w 280331"/>
              <a:gd name="connsiteY41" fmla="*/ 204893 h 281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280331" h="281262">
                <a:moveTo>
                  <a:pt x="278469" y="162983"/>
                </a:moveTo>
                <a:cubicBezTo>
                  <a:pt x="279400" y="155533"/>
                  <a:pt x="280331" y="148082"/>
                  <a:pt x="280331" y="139700"/>
                </a:cubicBezTo>
                <a:cubicBezTo>
                  <a:pt x="280331" y="131318"/>
                  <a:pt x="279400" y="123867"/>
                  <a:pt x="278469" y="116417"/>
                </a:cubicBezTo>
                <a:lnTo>
                  <a:pt x="248666" y="112691"/>
                </a:lnTo>
                <a:cubicBezTo>
                  <a:pt x="245872" y="101515"/>
                  <a:pt x="241215" y="91271"/>
                  <a:pt x="235627" y="81957"/>
                </a:cubicBezTo>
                <a:lnTo>
                  <a:pt x="254254" y="57743"/>
                </a:lnTo>
                <a:cubicBezTo>
                  <a:pt x="244941" y="45635"/>
                  <a:pt x="234696" y="34459"/>
                  <a:pt x="221657" y="25146"/>
                </a:cubicBezTo>
                <a:lnTo>
                  <a:pt x="197443" y="43773"/>
                </a:lnTo>
                <a:cubicBezTo>
                  <a:pt x="188129" y="38185"/>
                  <a:pt x="177885" y="33528"/>
                  <a:pt x="166709" y="30734"/>
                </a:cubicBezTo>
                <a:lnTo>
                  <a:pt x="162983" y="931"/>
                </a:lnTo>
                <a:cubicBezTo>
                  <a:pt x="155533" y="931"/>
                  <a:pt x="148082" y="0"/>
                  <a:pt x="140631" y="0"/>
                </a:cubicBezTo>
                <a:cubicBezTo>
                  <a:pt x="133181" y="0"/>
                  <a:pt x="124799" y="931"/>
                  <a:pt x="117348" y="1863"/>
                </a:cubicBezTo>
                <a:lnTo>
                  <a:pt x="113623" y="31665"/>
                </a:lnTo>
                <a:cubicBezTo>
                  <a:pt x="102447" y="34459"/>
                  <a:pt x="92202" y="39116"/>
                  <a:pt x="82889" y="44704"/>
                </a:cubicBezTo>
                <a:lnTo>
                  <a:pt x="58674" y="26077"/>
                </a:lnTo>
                <a:cubicBezTo>
                  <a:pt x="46567" y="35391"/>
                  <a:pt x="35391" y="46567"/>
                  <a:pt x="26077" y="58674"/>
                </a:cubicBezTo>
                <a:lnTo>
                  <a:pt x="44704" y="82889"/>
                </a:lnTo>
                <a:cubicBezTo>
                  <a:pt x="39116" y="92202"/>
                  <a:pt x="34459" y="102447"/>
                  <a:pt x="31665" y="113623"/>
                </a:cubicBezTo>
                <a:lnTo>
                  <a:pt x="1863" y="117348"/>
                </a:lnTo>
                <a:cubicBezTo>
                  <a:pt x="931" y="124799"/>
                  <a:pt x="0" y="132249"/>
                  <a:pt x="0" y="140631"/>
                </a:cubicBezTo>
                <a:cubicBezTo>
                  <a:pt x="0" y="149013"/>
                  <a:pt x="931" y="156464"/>
                  <a:pt x="1863" y="163915"/>
                </a:cubicBezTo>
                <a:lnTo>
                  <a:pt x="31665" y="167640"/>
                </a:lnTo>
                <a:cubicBezTo>
                  <a:pt x="34459" y="178816"/>
                  <a:pt x="39116" y="189061"/>
                  <a:pt x="44704" y="198374"/>
                </a:cubicBezTo>
                <a:lnTo>
                  <a:pt x="26077" y="222589"/>
                </a:lnTo>
                <a:cubicBezTo>
                  <a:pt x="35391" y="234696"/>
                  <a:pt x="45635" y="245872"/>
                  <a:pt x="58674" y="255185"/>
                </a:cubicBezTo>
                <a:lnTo>
                  <a:pt x="82889" y="236559"/>
                </a:lnTo>
                <a:cubicBezTo>
                  <a:pt x="92202" y="242147"/>
                  <a:pt x="102447" y="246803"/>
                  <a:pt x="113623" y="249597"/>
                </a:cubicBezTo>
                <a:lnTo>
                  <a:pt x="117348" y="279400"/>
                </a:lnTo>
                <a:cubicBezTo>
                  <a:pt x="124799" y="280331"/>
                  <a:pt x="132249" y="281263"/>
                  <a:pt x="140631" y="281263"/>
                </a:cubicBezTo>
                <a:cubicBezTo>
                  <a:pt x="149013" y="281263"/>
                  <a:pt x="156464" y="280331"/>
                  <a:pt x="163915" y="279400"/>
                </a:cubicBezTo>
                <a:lnTo>
                  <a:pt x="167640" y="249597"/>
                </a:lnTo>
                <a:cubicBezTo>
                  <a:pt x="178816" y="246803"/>
                  <a:pt x="189061" y="242147"/>
                  <a:pt x="198374" y="236559"/>
                </a:cubicBezTo>
                <a:lnTo>
                  <a:pt x="222589" y="255185"/>
                </a:lnTo>
                <a:cubicBezTo>
                  <a:pt x="234696" y="245872"/>
                  <a:pt x="245872" y="235627"/>
                  <a:pt x="255185" y="222589"/>
                </a:cubicBezTo>
                <a:lnTo>
                  <a:pt x="236559" y="198374"/>
                </a:lnTo>
                <a:cubicBezTo>
                  <a:pt x="242147" y="189061"/>
                  <a:pt x="246803" y="178816"/>
                  <a:pt x="249597" y="167640"/>
                </a:cubicBezTo>
                <a:lnTo>
                  <a:pt x="278469" y="162983"/>
                </a:lnTo>
                <a:close/>
                <a:moveTo>
                  <a:pt x="140631" y="204893"/>
                </a:moveTo>
                <a:cubicBezTo>
                  <a:pt x="105241" y="204893"/>
                  <a:pt x="76369" y="176022"/>
                  <a:pt x="76369" y="140631"/>
                </a:cubicBezTo>
                <a:cubicBezTo>
                  <a:pt x="76369" y="105241"/>
                  <a:pt x="105241" y="76369"/>
                  <a:pt x="140631" y="76369"/>
                </a:cubicBezTo>
                <a:cubicBezTo>
                  <a:pt x="176022" y="76369"/>
                  <a:pt x="204893" y="105241"/>
                  <a:pt x="204893" y="140631"/>
                </a:cubicBezTo>
                <a:cubicBezTo>
                  <a:pt x="204893" y="176022"/>
                  <a:pt x="176022" y="204893"/>
                  <a:pt x="140631" y="204893"/>
                </a:cubicBezTo>
                <a:close/>
              </a:path>
            </a:pathLst>
          </a:custGeom>
          <a:solidFill>
            <a:srgbClr val="FFFFFF"/>
          </a:solidFill>
          <a:ln w="9208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grpSp>
        <p:nvGrpSpPr>
          <p:cNvPr id="16" name="Graphic 122">
            <a:extLst>
              <a:ext uri="{FF2B5EF4-FFF2-40B4-BE49-F238E27FC236}">
                <a16:creationId xmlns:a16="http://schemas.microsoft.com/office/drawing/2014/main" id="{BEE72558-2D7F-92A6-E153-18AAF076631F}"/>
              </a:ext>
            </a:extLst>
          </p:cNvPr>
          <p:cNvGrpSpPr/>
          <p:nvPr/>
        </p:nvGrpSpPr>
        <p:grpSpPr>
          <a:xfrm>
            <a:off x="5410941" y="1429705"/>
            <a:ext cx="414298" cy="314983"/>
            <a:chOff x="5501255" y="1865003"/>
            <a:chExt cx="311268" cy="236651"/>
          </a:xfrm>
          <a:solidFill>
            <a:srgbClr val="FFFFFF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96BD9BE-7911-6395-A457-1D925F5EC4FA}"/>
                </a:ext>
              </a:extLst>
            </p:cNvPr>
            <p:cNvSpPr/>
            <p:nvPr/>
          </p:nvSpPr>
          <p:spPr>
            <a:xfrm>
              <a:off x="5515112" y="1865003"/>
              <a:ext cx="83618" cy="83035"/>
            </a:xfrm>
            <a:custGeom>
              <a:avLst/>
              <a:gdLst>
                <a:gd name="connsiteX0" fmla="*/ 74825 w 83618"/>
                <a:gd name="connsiteY0" fmla="*/ 83036 h 83035"/>
                <a:gd name="connsiteX1" fmla="*/ 8874 w 83618"/>
                <a:gd name="connsiteY1" fmla="*/ 83036 h 83035"/>
                <a:gd name="connsiteX2" fmla="*/ 80 w 83618"/>
                <a:gd name="connsiteY2" fmla="*/ 74371 h 83035"/>
                <a:gd name="connsiteX3" fmla="*/ 80 w 83618"/>
                <a:gd name="connsiteY3" fmla="*/ 9387 h 83035"/>
                <a:gd name="connsiteX4" fmla="*/ 8874 w 83618"/>
                <a:gd name="connsiteY4" fmla="*/ 0 h 83035"/>
                <a:gd name="connsiteX5" fmla="*/ 74825 w 83618"/>
                <a:gd name="connsiteY5" fmla="*/ 0 h 83035"/>
                <a:gd name="connsiteX6" fmla="*/ 83619 w 83618"/>
                <a:gd name="connsiteY6" fmla="*/ 8665 h 83035"/>
                <a:gd name="connsiteX7" fmla="*/ 83619 w 83618"/>
                <a:gd name="connsiteY7" fmla="*/ 73649 h 83035"/>
                <a:gd name="connsiteX8" fmla="*/ 74825 w 83618"/>
                <a:gd name="connsiteY8" fmla="*/ 83036 h 83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618" h="83035">
                  <a:moveTo>
                    <a:pt x="74825" y="83036"/>
                  </a:moveTo>
                  <a:lnTo>
                    <a:pt x="8874" y="83036"/>
                  </a:lnTo>
                  <a:cubicBezTo>
                    <a:pt x="3744" y="83036"/>
                    <a:pt x="80" y="78703"/>
                    <a:pt x="80" y="74371"/>
                  </a:cubicBezTo>
                  <a:lnTo>
                    <a:pt x="80" y="9387"/>
                  </a:lnTo>
                  <a:cubicBezTo>
                    <a:pt x="-653" y="4332"/>
                    <a:pt x="3744" y="0"/>
                    <a:pt x="8874" y="0"/>
                  </a:cubicBezTo>
                  <a:lnTo>
                    <a:pt x="74825" y="0"/>
                  </a:lnTo>
                  <a:cubicBezTo>
                    <a:pt x="79955" y="0"/>
                    <a:pt x="83619" y="4332"/>
                    <a:pt x="83619" y="8665"/>
                  </a:cubicBezTo>
                  <a:lnTo>
                    <a:pt x="83619" y="73649"/>
                  </a:lnTo>
                  <a:cubicBezTo>
                    <a:pt x="83619" y="79425"/>
                    <a:pt x="79955" y="83036"/>
                    <a:pt x="74825" y="83036"/>
                  </a:cubicBezTo>
                  <a:close/>
                </a:path>
              </a:pathLst>
            </a:custGeom>
            <a:solidFill>
              <a:srgbClr val="FFFFFF"/>
            </a:solidFill>
            <a:ln w="72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F3F7C52-1F42-681C-6089-A2F21F86A563}"/>
                </a:ext>
              </a:extLst>
            </p:cNvPr>
            <p:cNvSpPr/>
            <p:nvPr/>
          </p:nvSpPr>
          <p:spPr>
            <a:xfrm>
              <a:off x="5706635" y="1997318"/>
              <a:ext cx="105888" cy="104336"/>
            </a:xfrm>
            <a:custGeom>
              <a:avLst/>
              <a:gdLst>
                <a:gd name="connsiteX0" fmla="*/ 103141 w 105888"/>
                <a:gd name="connsiteY0" fmla="*/ 58305 h 104336"/>
                <a:gd name="connsiteX1" fmla="*/ 59173 w 105888"/>
                <a:gd name="connsiteY1" fmla="*/ 101628 h 104336"/>
                <a:gd name="connsiteX2" fmla="*/ 46716 w 105888"/>
                <a:gd name="connsiteY2" fmla="*/ 101628 h 104336"/>
                <a:gd name="connsiteX3" fmla="*/ 2748 w 105888"/>
                <a:gd name="connsiteY3" fmla="*/ 58305 h 104336"/>
                <a:gd name="connsiteX4" fmla="*/ 2748 w 105888"/>
                <a:gd name="connsiteY4" fmla="*/ 46031 h 104336"/>
                <a:gd name="connsiteX5" fmla="*/ 46716 w 105888"/>
                <a:gd name="connsiteY5" fmla="*/ 2708 h 104336"/>
                <a:gd name="connsiteX6" fmla="*/ 59173 w 105888"/>
                <a:gd name="connsiteY6" fmla="*/ 2708 h 104336"/>
                <a:gd name="connsiteX7" fmla="*/ 103141 w 105888"/>
                <a:gd name="connsiteY7" fmla="*/ 46031 h 104336"/>
                <a:gd name="connsiteX8" fmla="*/ 103141 w 105888"/>
                <a:gd name="connsiteY8" fmla="*/ 58305 h 104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888" h="104336">
                  <a:moveTo>
                    <a:pt x="103141" y="58305"/>
                  </a:moveTo>
                  <a:lnTo>
                    <a:pt x="59173" y="101628"/>
                  </a:lnTo>
                  <a:cubicBezTo>
                    <a:pt x="55509" y="105239"/>
                    <a:pt x="50380" y="105239"/>
                    <a:pt x="46716" y="101628"/>
                  </a:cubicBezTo>
                  <a:lnTo>
                    <a:pt x="2748" y="58305"/>
                  </a:lnTo>
                  <a:cubicBezTo>
                    <a:pt x="-916" y="54695"/>
                    <a:pt x="-916" y="49641"/>
                    <a:pt x="2748" y="46031"/>
                  </a:cubicBezTo>
                  <a:lnTo>
                    <a:pt x="46716" y="2708"/>
                  </a:lnTo>
                  <a:cubicBezTo>
                    <a:pt x="50380" y="-903"/>
                    <a:pt x="55509" y="-903"/>
                    <a:pt x="59173" y="2708"/>
                  </a:cubicBezTo>
                  <a:lnTo>
                    <a:pt x="103141" y="46031"/>
                  </a:lnTo>
                  <a:cubicBezTo>
                    <a:pt x="106805" y="49641"/>
                    <a:pt x="106805" y="55417"/>
                    <a:pt x="103141" y="58305"/>
                  </a:cubicBezTo>
                  <a:close/>
                </a:path>
              </a:pathLst>
            </a:custGeom>
            <a:solidFill>
              <a:srgbClr val="FFFFFF"/>
            </a:solidFill>
            <a:ln w="72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C720838-F65F-BDBF-5432-B994F880AA7C}"/>
                </a:ext>
              </a:extLst>
            </p:cNvPr>
            <p:cNvSpPr/>
            <p:nvPr/>
          </p:nvSpPr>
          <p:spPr>
            <a:xfrm>
              <a:off x="5501255" y="2008149"/>
              <a:ext cx="110796" cy="89353"/>
            </a:xfrm>
            <a:custGeom>
              <a:avLst/>
              <a:gdLst>
                <a:gd name="connsiteX0" fmla="*/ 105537 w 110796"/>
                <a:gd name="connsiteY0" fmla="*/ 89354 h 89353"/>
                <a:gd name="connsiteX1" fmla="*/ 5877 w 110796"/>
                <a:gd name="connsiteY1" fmla="*/ 89354 h 89353"/>
                <a:gd name="connsiteX2" fmla="*/ 748 w 110796"/>
                <a:gd name="connsiteY2" fmla="*/ 80689 h 89353"/>
                <a:gd name="connsiteX3" fmla="*/ 50578 w 110796"/>
                <a:gd name="connsiteY3" fmla="*/ 2708 h 89353"/>
                <a:gd name="connsiteX4" fmla="*/ 60104 w 110796"/>
                <a:gd name="connsiteY4" fmla="*/ 2708 h 89353"/>
                <a:gd name="connsiteX5" fmla="*/ 109934 w 110796"/>
                <a:gd name="connsiteY5" fmla="*/ 80689 h 89353"/>
                <a:gd name="connsiteX6" fmla="*/ 105537 w 110796"/>
                <a:gd name="connsiteY6" fmla="*/ 89354 h 89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0796" h="89353">
                  <a:moveTo>
                    <a:pt x="105537" y="89354"/>
                  </a:moveTo>
                  <a:lnTo>
                    <a:pt x="5877" y="89354"/>
                  </a:lnTo>
                  <a:cubicBezTo>
                    <a:pt x="1480" y="89354"/>
                    <a:pt x="-1451" y="84299"/>
                    <a:pt x="748" y="80689"/>
                  </a:cubicBezTo>
                  <a:lnTo>
                    <a:pt x="50578" y="2708"/>
                  </a:lnTo>
                  <a:cubicBezTo>
                    <a:pt x="52776" y="-903"/>
                    <a:pt x="57905" y="-903"/>
                    <a:pt x="60104" y="2708"/>
                  </a:cubicBezTo>
                  <a:lnTo>
                    <a:pt x="109934" y="80689"/>
                  </a:lnTo>
                  <a:cubicBezTo>
                    <a:pt x="112132" y="84299"/>
                    <a:pt x="109934" y="89354"/>
                    <a:pt x="105537" y="89354"/>
                  </a:cubicBezTo>
                  <a:close/>
                </a:path>
              </a:pathLst>
            </a:custGeom>
            <a:solidFill>
              <a:srgbClr val="FFFFFF"/>
            </a:solidFill>
            <a:ln w="72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A07C6D9-B9E1-3094-5EE1-9E13C7230EC3}"/>
                </a:ext>
              </a:extLst>
            </p:cNvPr>
            <p:cNvSpPr/>
            <p:nvPr/>
          </p:nvSpPr>
          <p:spPr>
            <a:xfrm>
              <a:off x="5715245" y="1865003"/>
              <a:ext cx="89400" cy="88089"/>
            </a:xfrm>
            <a:custGeom>
              <a:avLst/>
              <a:gdLst>
                <a:gd name="connsiteX0" fmla="*/ 89401 w 89400"/>
                <a:gd name="connsiteY0" fmla="*/ 44045 h 88089"/>
                <a:gd name="connsiteX1" fmla="*/ 44700 w 89400"/>
                <a:gd name="connsiteY1" fmla="*/ 88090 h 88089"/>
                <a:gd name="connsiteX2" fmla="*/ 0 w 89400"/>
                <a:gd name="connsiteY2" fmla="*/ 44045 h 88089"/>
                <a:gd name="connsiteX3" fmla="*/ 44700 w 89400"/>
                <a:gd name="connsiteY3" fmla="*/ 0 h 88089"/>
                <a:gd name="connsiteX4" fmla="*/ 89401 w 89400"/>
                <a:gd name="connsiteY4" fmla="*/ 44045 h 88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400" h="88089">
                  <a:moveTo>
                    <a:pt x="89401" y="44045"/>
                  </a:moveTo>
                  <a:cubicBezTo>
                    <a:pt x="89401" y="68370"/>
                    <a:pt x="69388" y="88090"/>
                    <a:pt x="44700" y="88090"/>
                  </a:cubicBezTo>
                  <a:cubicBezTo>
                    <a:pt x="20013" y="88090"/>
                    <a:pt x="0" y="68370"/>
                    <a:pt x="0" y="44045"/>
                  </a:cubicBezTo>
                  <a:cubicBezTo>
                    <a:pt x="0" y="19720"/>
                    <a:pt x="20013" y="0"/>
                    <a:pt x="44700" y="0"/>
                  </a:cubicBezTo>
                  <a:cubicBezTo>
                    <a:pt x="69388" y="0"/>
                    <a:pt x="89401" y="19720"/>
                    <a:pt x="89401" y="44045"/>
                  </a:cubicBezTo>
                  <a:close/>
                </a:path>
              </a:pathLst>
            </a:custGeom>
            <a:solidFill>
              <a:srgbClr val="FFFFFF"/>
            </a:solidFill>
            <a:ln w="72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grpSp>
          <p:nvGrpSpPr>
            <p:cNvPr id="24" name="Graphic 122">
              <a:extLst>
                <a:ext uri="{FF2B5EF4-FFF2-40B4-BE49-F238E27FC236}">
                  <a16:creationId xmlns:a16="http://schemas.microsoft.com/office/drawing/2014/main" id="{4EDBB705-249C-5D63-7803-DDA7511D7334}"/>
                </a:ext>
              </a:extLst>
            </p:cNvPr>
            <p:cNvGrpSpPr/>
            <p:nvPr/>
          </p:nvGrpSpPr>
          <p:grpSpPr>
            <a:xfrm>
              <a:off x="5606792" y="1889269"/>
              <a:ext cx="89950" cy="183966"/>
              <a:chOff x="5606792" y="1889269"/>
              <a:chExt cx="89950" cy="183966"/>
            </a:xfrm>
            <a:solidFill>
              <a:srgbClr val="FFFFFF"/>
            </a:solidFill>
          </p:grpSpPr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FB2AD490-B121-437B-D66E-50E3B9E94D27}"/>
                  </a:ext>
                </a:extLst>
              </p:cNvPr>
              <p:cNvSpPr/>
              <p:nvPr/>
            </p:nvSpPr>
            <p:spPr>
              <a:xfrm>
                <a:off x="5608990" y="1889269"/>
                <a:ext cx="87019" cy="40279"/>
              </a:xfrm>
              <a:custGeom>
                <a:avLst/>
                <a:gdLst>
                  <a:gd name="connsiteX0" fmla="*/ 2931 w 87019"/>
                  <a:gd name="connsiteY0" fmla="*/ 23389 h 40279"/>
                  <a:gd name="connsiteX1" fmla="*/ 64486 w 87019"/>
                  <a:gd name="connsiteY1" fmla="*/ 23389 h 40279"/>
                  <a:gd name="connsiteX2" fmla="*/ 64486 w 87019"/>
                  <a:gd name="connsiteY2" fmla="*/ 38552 h 40279"/>
                  <a:gd name="connsiteX3" fmla="*/ 67417 w 87019"/>
                  <a:gd name="connsiteY3" fmla="*/ 39996 h 40279"/>
                  <a:gd name="connsiteX4" fmla="*/ 86470 w 87019"/>
                  <a:gd name="connsiteY4" fmla="*/ 21223 h 40279"/>
                  <a:gd name="connsiteX5" fmla="*/ 86470 w 87019"/>
                  <a:gd name="connsiteY5" fmla="*/ 19057 h 40279"/>
                  <a:gd name="connsiteX6" fmla="*/ 68150 w 87019"/>
                  <a:gd name="connsiteY6" fmla="*/ 283 h 40279"/>
                  <a:gd name="connsiteX7" fmla="*/ 65219 w 87019"/>
                  <a:gd name="connsiteY7" fmla="*/ 1727 h 40279"/>
                  <a:gd name="connsiteX8" fmla="*/ 65219 w 87019"/>
                  <a:gd name="connsiteY8" fmla="*/ 16890 h 40279"/>
                  <a:gd name="connsiteX9" fmla="*/ 3664 w 87019"/>
                  <a:gd name="connsiteY9" fmla="*/ 16890 h 40279"/>
                  <a:gd name="connsiteX10" fmla="*/ 0 w 87019"/>
                  <a:gd name="connsiteY10" fmla="*/ 20501 h 40279"/>
                  <a:gd name="connsiteX11" fmla="*/ 2931 w 87019"/>
                  <a:gd name="connsiteY11" fmla="*/ 23389 h 40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7019" h="40279">
                    <a:moveTo>
                      <a:pt x="2931" y="23389"/>
                    </a:moveTo>
                    <a:lnTo>
                      <a:pt x="64486" y="23389"/>
                    </a:lnTo>
                    <a:lnTo>
                      <a:pt x="64486" y="38552"/>
                    </a:lnTo>
                    <a:cubicBezTo>
                      <a:pt x="64486" y="39996"/>
                      <a:pt x="65951" y="40718"/>
                      <a:pt x="67417" y="39996"/>
                    </a:cubicBezTo>
                    <a:lnTo>
                      <a:pt x="86470" y="21223"/>
                    </a:lnTo>
                    <a:cubicBezTo>
                      <a:pt x="87202" y="20501"/>
                      <a:pt x="87202" y="19779"/>
                      <a:pt x="86470" y="19057"/>
                    </a:cubicBezTo>
                    <a:lnTo>
                      <a:pt x="68150" y="283"/>
                    </a:lnTo>
                    <a:cubicBezTo>
                      <a:pt x="67417" y="-439"/>
                      <a:pt x="65219" y="283"/>
                      <a:pt x="65219" y="1727"/>
                    </a:cubicBezTo>
                    <a:lnTo>
                      <a:pt x="65219" y="16890"/>
                    </a:lnTo>
                    <a:lnTo>
                      <a:pt x="3664" y="16890"/>
                    </a:lnTo>
                    <a:cubicBezTo>
                      <a:pt x="1466" y="16890"/>
                      <a:pt x="0" y="18334"/>
                      <a:pt x="0" y="20501"/>
                    </a:cubicBezTo>
                    <a:cubicBezTo>
                      <a:pt x="0" y="21945"/>
                      <a:pt x="1466" y="23389"/>
                      <a:pt x="2931" y="23389"/>
                    </a:cubicBezTo>
                    <a:close/>
                  </a:path>
                </a:pathLst>
              </a:custGeom>
              <a:solidFill>
                <a:srgbClr val="FFFFFF"/>
              </a:solidFill>
              <a:ln w="72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B1807488-8779-AD71-D987-B4209A70CAF6}"/>
                  </a:ext>
                </a:extLst>
              </p:cNvPr>
              <p:cNvSpPr/>
              <p:nvPr/>
            </p:nvSpPr>
            <p:spPr>
              <a:xfrm>
                <a:off x="5608990" y="2032234"/>
                <a:ext cx="87751" cy="41001"/>
              </a:xfrm>
              <a:custGeom>
                <a:avLst/>
                <a:gdLst>
                  <a:gd name="connsiteX0" fmla="*/ 68150 w 87751"/>
                  <a:gd name="connsiteY0" fmla="*/ 283 h 41001"/>
                  <a:gd name="connsiteX1" fmla="*/ 65219 w 87751"/>
                  <a:gd name="connsiteY1" fmla="*/ 1727 h 41001"/>
                  <a:gd name="connsiteX2" fmla="*/ 65219 w 87751"/>
                  <a:gd name="connsiteY2" fmla="*/ 16890 h 41001"/>
                  <a:gd name="connsiteX3" fmla="*/ 3664 w 87751"/>
                  <a:gd name="connsiteY3" fmla="*/ 16890 h 41001"/>
                  <a:gd name="connsiteX4" fmla="*/ 0 w 87751"/>
                  <a:gd name="connsiteY4" fmla="*/ 20501 h 41001"/>
                  <a:gd name="connsiteX5" fmla="*/ 3664 w 87751"/>
                  <a:gd name="connsiteY5" fmla="*/ 24111 h 41001"/>
                  <a:gd name="connsiteX6" fmla="*/ 65219 w 87751"/>
                  <a:gd name="connsiteY6" fmla="*/ 24111 h 41001"/>
                  <a:gd name="connsiteX7" fmla="*/ 65219 w 87751"/>
                  <a:gd name="connsiteY7" fmla="*/ 39274 h 41001"/>
                  <a:gd name="connsiteX8" fmla="*/ 68150 w 87751"/>
                  <a:gd name="connsiteY8" fmla="*/ 40718 h 41001"/>
                  <a:gd name="connsiteX9" fmla="*/ 87202 w 87751"/>
                  <a:gd name="connsiteY9" fmla="*/ 21945 h 41001"/>
                  <a:gd name="connsiteX10" fmla="*/ 87202 w 87751"/>
                  <a:gd name="connsiteY10" fmla="*/ 19779 h 41001"/>
                  <a:gd name="connsiteX11" fmla="*/ 68150 w 87751"/>
                  <a:gd name="connsiteY11" fmla="*/ 283 h 41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7751" h="41001">
                    <a:moveTo>
                      <a:pt x="68150" y="283"/>
                    </a:moveTo>
                    <a:cubicBezTo>
                      <a:pt x="67417" y="-439"/>
                      <a:pt x="65219" y="283"/>
                      <a:pt x="65219" y="1727"/>
                    </a:cubicBezTo>
                    <a:lnTo>
                      <a:pt x="65219" y="16890"/>
                    </a:lnTo>
                    <a:lnTo>
                      <a:pt x="3664" y="16890"/>
                    </a:lnTo>
                    <a:cubicBezTo>
                      <a:pt x="1466" y="16890"/>
                      <a:pt x="0" y="18334"/>
                      <a:pt x="0" y="20501"/>
                    </a:cubicBezTo>
                    <a:cubicBezTo>
                      <a:pt x="0" y="22667"/>
                      <a:pt x="1466" y="24111"/>
                      <a:pt x="3664" y="24111"/>
                    </a:cubicBezTo>
                    <a:lnTo>
                      <a:pt x="65219" y="24111"/>
                    </a:lnTo>
                    <a:lnTo>
                      <a:pt x="65219" y="39274"/>
                    </a:lnTo>
                    <a:cubicBezTo>
                      <a:pt x="65219" y="40718"/>
                      <a:pt x="66684" y="41440"/>
                      <a:pt x="68150" y="40718"/>
                    </a:cubicBezTo>
                    <a:lnTo>
                      <a:pt x="87202" y="21945"/>
                    </a:lnTo>
                    <a:cubicBezTo>
                      <a:pt x="87935" y="21223"/>
                      <a:pt x="87935" y="20501"/>
                      <a:pt x="87202" y="19779"/>
                    </a:cubicBezTo>
                    <a:lnTo>
                      <a:pt x="68150" y="283"/>
                    </a:lnTo>
                    <a:close/>
                  </a:path>
                </a:pathLst>
              </a:custGeom>
              <a:solidFill>
                <a:srgbClr val="FFFFFF"/>
              </a:solidFill>
              <a:ln w="72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EAC5B432-67EA-BA35-36CC-83AAA2815335}"/>
                  </a:ext>
                </a:extLst>
              </p:cNvPr>
              <p:cNvSpPr/>
              <p:nvPr/>
            </p:nvSpPr>
            <p:spPr>
              <a:xfrm>
                <a:off x="5606792" y="1944789"/>
                <a:ext cx="87568" cy="86284"/>
              </a:xfrm>
              <a:custGeom>
                <a:avLst/>
                <a:gdLst>
                  <a:gd name="connsiteX0" fmla="*/ 26381 w 87568"/>
                  <a:gd name="connsiteY0" fmla="*/ 86285 h 86284"/>
                  <a:gd name="connsiteX1" fmla="*/ 27113 w 87568"/>
                  <a:gd name="connsiteY1" fmla="*/ 83397 h 86284"/>
                  <a:gd name="connsiteX2" fmla="*/ 17587 w 87568"/>
                  <a:gd name="connsiteY2" fmla="*/ 74010 h 86284"/>
                  <a:gd name="connsiteX3" fmla="*/ 86470 w 87568"/>
                  <a:gd name="connsiteY3" fmla="*/ 6137 h 86284"/>
                  <a:gd name="connsiteX4" fmla="*/ 86470 w 87568"/>
                  <a:gd name="connsiteY4" fmla="*/ 1083 h 86284"/>
                  <a:gd name="connsiteX5" fmla="*/ 81340 w 87568"/>
                  <a:gd name="connsiteY5" fmla="*/ 1083 h 86284"/>
                  <a:gd name="connsiteX6" fmla="*/ 12457 w 87568"/>
                  <a:gd name="connsiteY6" fmla="*/ 68956 h 86284"/>
                  <a:gd name="connsiteX7" fmla="*/ 2931 w 87568"/>
                  <a:gd name="connsiteY7" fmla="*/ 59569 h 86284"/>
                  <a:gd name="connsiteX8" fmla="*/ 0 w 87568"/>
                  <a:gd name="connsiteY8" fmla="*/ 60291 h 86284"/>
                  <a:gd name="connsiteX9" fmla="*/ 0 w 87568"/>
                  <a:gd name="connsiteY9" fmla="*/ 84119 h 86284"/>
                  <a:gd name="connsiteX10" fmla="*/ 1466 w 87568"/>
                  <a:gd name="connsiteY10" fmla="*/ 85563 h 86284"/>
                  <a:gd name="connsiteX11" fmla="*/ 26381 w 87568"/>
                  <a:gd name="connsiteY11" fmla="*/ 85563 h 86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7568" h="86284">
                    <a:moveTo>
                      <a:pt x="26381" y="86285"/>
                    </a:moveTo>
                    <a:cubicBezTo>
                      <a:pt x="27846" y="86285"/>
                      <a:pt x="28579" y="84841"/>
                      <a:pt x="27113" y="83397"/>
                    </a:cubicBezTo>
                    <a:lnTo>
                      <a:pt x="17587" y="74010"/>
                    </a:lnTo>
                    <a:lnTo>
                      <a:pt x="86470" y="6137"/>
                    </a:lnTo>
                    <a:cubicBezTo>
                      <a:pt x="87935" y="4693"/>
                      <a:pt x="87935" y="2527"/>
                      <a:pt x="86470" y="1083"/>
                    </a:cubicBezTo>
                    <a:cubicBezTo>
                      <a:pt x="85004" y="-361"/>
                      <a:pt x="82806" y="-361"/>
                      <a:pt x="81340" y="1083"/>
                    </a:cubicBezTo>
                    <a:lnTo>
                      <a:pt x="12457" y="68956"/>
                    </a:lnTo>
                    <a:lnTo>
                      <a:pt x="2931" y="59569"/>
                    </a:lnTo>
                    <a:cubicBezTo>
                      <a:pt x="2198" y="58847"/>
                      <a:pt x="0" y="59569"/>
                      <a:pt x="0" y="60291"/>
                    </a:cubicBezTo>
                    <a:lnTo>
                      <a:pt x="0" y="84119"/>
                    </a:lnTo>
                    <a:cubicBezTo>
                      <a:pt x="0" y="84841"/>
                      <a:pt x="733" y="85563"/>
                      <a:pt x="1466" y="85563"/>
                    </a:cubicBezTo>
                    <a:lnTo>
                      <a:pt x="26381" y="85563"/>
                    </a:lnTo>
                    <a:close/>
                  </a:path>
                </a:pathLst>
              </a:custGeom>
              <a:solidFill>
                <a:srgbClr val="FFFFFF"/>
              </a:solidFill>
              <a:ln w="72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</p:grpSp>
      <p:grpSp>
        <p:nvGrpSpPr>
          <p:cNvPr id="28" name="Graphic 124">
            <a:extLst>
              <a:ext uri="{FF2B5EF4-FFF2-40B4-BE49-F238E27FC236}">
                <a16:creationId xmlns:a16="http://schemas.microsoft.com/office/drawing/2014/main" id="{6F389A85-7C73-ECFF-1549-7653CBB26007}"/>
              </a:ext>
            </a:extLst>
          </p:cNvPr>
          <p:cNvGrpSpPr/>
          <p:nvPr/>
        </p:nvGrpSpPr>
        <p:grpSpPr>
          <a:xfrm>
            <a:off x="843372" y="4033635"/>
            <a:ext cx="365962" cy="312712"/>
            <a:chOff x="2283080" y="3821374"/>
            <a:chExt cx="274953" cy="234945"/>
          </a:xfrm>
          <a:solidFill>
            <a:srgbClr val="FFFFFF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0619AAD-A5AB-5CC0-24F8-D1B146818501}"/>
                </a:ext>
              </a:extLst>
            </p:cNvPr>
            <p:cNvSpPr/>
            <p:nvPr/>
          </p:nvSpPr>
          <p:spPr>
            <a:xfrm>
              <a:off x="2283080" y="3821374"/>
              <a:ext cx="274953" cy="184846"/>
            </a:xfrm>
            <a:custGeom>
              <a:avLst/>
              <a:gdLst>
                <a:gd name="connsiteX0" fmla="*/ 69966 w 274953"/>
                <a:gd name="connsiteY0" fmla="*/ 62191 h 184846"/>
                <a:gd name="connsiteX1" fmla="*/ 58596 w 274953"/>
                <a:gd name="connsiteY1" fmla="*/ 7774 h 184846"/>
                <a:gd name="connsiteX2" fmla="*/ 48976 w 274953"/>
                <a:gd name="connsiteY2" fmla="*/ 0 h 184846"/>
                <a:gd name="connsiteX3" fmla="*/ 8746 w 274953"/>
                <a:gd name="connsiteY3" fmla="*/ 0 h 184846"/>
                <a:gd name="connsiteX4" fmla="*/ 0 w 274953"/>
                <a:gd name="connsiteY4" fmla="*/ 8638 h 184846"/>
                <a:gd name="connsiteX5" fmla="*/ 0 w 274953"/>
                <a:gd name="connsiteY5" fmla="*/ 8638 h 184846"/>
                <a:gd name="connsiteX6" fmla="*/ 8746 w 274953"/>
                <a:gd name="connsiteY6" fmla="*/ 17275 h 184846"/>
                <a:gd name="connsiteX7" fmla="*/ 37606 w 274953"/>
                <a:gd name="connsiteY7" fmla="*/ 17275 h 184846"/>
                <a:gd name="connsiteX8" fmla="*/ 42854 w 274953"/>
                <a:gd name="connsiteY8" fmla="*/ 21594 h 184846"/>
                <a:gd name="connsiteX9" fmla="*/ 75213 w 274953"/>
                <a:gd name="connsiteY9" fmla="*/ 176209 h 184846"/>
                <a:gd name="connsiteX10" fmla="*/ 85708 w 274953"/>
                <a:gd name="connsiteY10" fmla="*/ 184847 h 184846"/>
                <a:gd name="connsiteX11" fmla="*/ 241381 w 274953"/>
                <a:gd name="connsiteY11" fmla="*/ 184847 h 184846"/>
                <a:gd name="connsiteX12" fmla="*/ 251876 w 274953"/>
                <a:gd name="connsiteY12" fmla="*/ 176209 h 184846"/>
                <a:gd name="connsiteX13" fmla="*/ 274615 w 274953"/>
                <a:gd name="connsiteY13" fmla="*/ 75148 h 184846"/>
                <a:gd name="connsiteX14" fmla="*/ 264120 w 274953"/>
                <a:gd name="connsiteY14" fmla="*/ 62191 h 184846"/>
                <a:gd name="connsiteX15" fmla="*/ 69966 w 274953"/>
                <a:gd name="connsiteY15" fmla="*/ 62191 h 184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4953" h="184846">
                  <a:moveTo>
                    <a:pt x="69966" y="62191"/>
                  </a:moveTo>
                  <a:lnTo>
                    <a:pt x="58596" y="7774"/>
                  </a:lnTo>
                  <a:cubicBezTo>
                    <a:pt x="57722" y="3455"/>
                    <a:pt x="53349" y="0"/>
                    <a:pt x="48976" y="0"/>
                  </a:cubicBezTo>
                  <a:lnTo>
                    <a:pt x="8746" y="0"/>
                  </a:lnTo>
                  <a:cubicBezTo>
                    <a:pt x="4373" y="0"/>
                    <a:pt x="0" y="4319"/>
                    <a:pt x="0" y="8638"/>
                  </a:cubicBezTo>
                  <a:lnTo>
                    <a:pt x="0" y="8638"/>
                  </a:lnTo>
                  <a:cubicBezTo>
                    <a:pt x="0" y="13820"/>
                    <a:pt x="4373" y="17275"/>
                    <a:pt x="8746" y="17275"/>
                  </a:cubicBezTo>
                  <a:lnTo>
                    <a:pt x="37606" y="17275"/>
                  </a:lnTo>
                  <a:cubicBezTo>
                    <a:pt x="40230" y="17275"/>
                    <a:pt x="41979" y="19003"/>
                    <a:pt x="42854" y="21594"/>
                  </a:cubicBezTo>
                  <a:lnTo>
                    <a:pt x="75213" y="176209"/>
                  </a:lnTo>
                  <a:cubicBezTo>
                    <a:pt x="76087" y="181392"/>
                    <a:pt x="80460" y="184847"/>
                    <a:pt x="85708" y="184847"/>
                  </a:cubicBezTo>
                  <a:lnTo>
                    <a:pt x="241381" y="184847"/>
                  </a:lnTo>
                  <a:cubicBezTo>
                    <a:pt x="246628" y="184847"/>
                    <a:pt x="251001" y="181392"/>
                    <a:pt x="251876" y="176209"/>
                  </a:cubicBezTo>
                  <a:lnTo>
                    <a:pt x="274615" y="75148"/>
                  </a:lnTo>
                  <a:cubicBezTo>
                    <a:pt x="276364" y="69102"/>
                    <a:pt x="271116" y="62191"/>
                    <a:pt x="264120" y="62191"/>
                  </a:cubicBezTo>
                  <a:lnTo>
                    <a:pt x="69966" y="62191"/>
                  </a:lnTo>
                  <a:close/>
                </a:path>
              </a:pathLst>
            </a:custGeom>
            <a:solidFill>
              <a:srgbClr val="FFFFFF"/>
            </a:solidFill>
            <a:ln w="86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28FECDE-043F-33BA-02B3-89D77582E43D}"/>
                </a:ext>
              </a:extLst>
            </p:cNvPr>
            <p:cNvSpPr/>
            <p:nvPr/>
          </p:nvSpPr>
          <p:spPr>
            <a:xfrm>
              <a:off x="2390651" y="4032133"/>
              <a:ext cx="24487" cy="24185"/>
            </a:xfrm>
            <a:custGeom>
              <a:avLst/>
              <a:gdLst>
                <a:gd name="connsiteX0" fmla="*/ 24488 w 24487"/>
                <a:gd name="connsiteY0" fmla="*/ 12093 h 24185"/>
                <a:gd name="connsiteX1" fmla="*/ 12244 w 24487"/>
                <a:gd name="connsiteY1" fmla="*/ 24186 h 24185"/>
                <a:gd name="connsiteX2" fmla="*/ 0 w 24487"/>
                <a:gd name="connsiteY2" fmla="*/ 12093 h 24185"/>
                <a:gd name="connsiteX3" fmla="*/ 12244 w 24487"/>
                <a:gd name="connsiteY3" fmla="*/ 0 h 24185"/>
                <a:gd name="connsiteX4" fmla="*/ 24488 w 24487"/>
                <a:gd name="connsiteY4" fmla="*/ 12093 h 24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487" h="24185">
                  <a:moveTo>
                    <a:pt x="24488" y="12093"/>
                  </a:moveTo>
                  <a:cubicBezTo>
                    <a:pt x="24488" y="18771"/>
                    <a:pt x="19006" y="24186"/>
                    <a:pt x="12244" y="24186"/>
                  </a:cubicBezTo>
                  <a:cubicBezTo>
                    <a:pt x="5482" y="24186"/>
                    <a:pt x="0" y="18771"/>
                    <a:pt x="0" y="12093"/>
                  </a:cubicBezTo>
                  <a:cubicBezTo>
                    <a:pt x="0" y="5414"/>
                    <a:pt x="5482" y="0"/>
                    <a:pt x="12244" y="0"/>
                  </a:cubicBezTo>
                  <a:cubicBezTo>
                    <a:pt x="19006" y="0"/>
                    <a:pt x="24488" y="5414"/>
                    <a:pt x="24488" y="12093"/>
                  </a:cubicBezTo>
                  <a:close/>
                </a:path>
              </a:pathLst>
            </a:custGeom>
            <a:solidFill>
              <a:srgbClr val="FFFFFF"/>
            </a:solidFill>
            <a:ln w="86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FD80C8A-3461-F499-5CB4-939106FBA833}"/>
                </a:ext>
              </a:extLst>
            </p:cNvPr>
            <p:cNvSpPr/>
            <p:nvPr/>
          </p:nvSpPr>
          <p:spPr>
            <a:xfrm>
              <a:off x="2489478" y="4032133"/>
              <a:ext cx="24487" cy="24185"/>
            </a:xfrm>
            <a:custGeom>
              <a:avLst/>
              <a:gdLst>
                <a:gd name="connsiteX0" fmla="*/ 24488 w 24487"/>
                <a:gd name="connsiteY0" fmla="*/ 12093 h 24185"/>
                <a:gd name="connsiteX1" fmla="*/ 12244 w 24487"/>
                <a:gd name="connsiteY1" fmla="*/ 24186 h 24185"/>
                <a:gd name="connsiteX2" fmla="*/ 0 w 24487"/>
                <a:gd name="connsiteY2" fmla="*/ 12093 h 24185"/>
                <a:gd name="connsiteX3" fmla="*/ 12244 w 24487"/>
                <a:gd name="connsiteY3" fmla="*/ 0 h 24185"/>
                <a:gd name="connsiteX4" fmla="*/ 24488 w 24487"/>
                <a:gd name="connsiteY4" fmla="*/ 12093 h 24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487" h="24185">
                  <a:moveTo>
                    <a:pt x="24488" y="12093"/>
                  </a:moveTo>
                  <a:cubicBezTo>
                    <a:pt x="24488" y="18771"/>
                    <a:pt x="19006" y="24186"/>
                    <a:pt x="12244" y="24186"/>
                  </a:cubicBezTo>
                  <a:cubicBezTo>
                    <a:pt x="5482" y="24186"/>
                    <a:pt x="0" y="18771"/>
                    <a:pt x="0" y="12093"/>
                  </a:cubicBezTo>
                  <a:cubicBezTo>
                    <a:pt x="0" y="5414"/>
                    <a:pt x="5482" y="0"/>
                    <a:pt x="12244" y="0"/>
                  </a:cubicBezTo>
                  <a:cubicBezTo>
                    <a:pt x="19006" y="0"/>
                    <a:pt x="24488" y="5414"/>
                    <a:pt x="24488" y="12093"/>
                  </a:cubicBezTo>
                  <a:close/>
                </a:path>
              </a:pathLst>
            </a:custGeom>
            <a:solidFill>
              <a:srgbClr val="FFFFFF"/>
            </a:solidFill>
            <a:ln w="86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36" name="Graphic 128">
            <a:extLst>
              <a:ext uri="{FF2B5EF4-FFF2-40B4-BE49-F238E27FC236}">
                <a16:creationId xmlns:a16="http://schemas.microsoft.com/office/drawing/2014/main" id="{4A06B7AD-964A-3CBA-BC8B-57A7D4FE1CC4}"/>
              </a:ext>
            </a:extLst>
          </p:cNvPr>
          <p:cNvGrpSpPr/>
          <p:nvPr/>
        </p:nvGrpSpPr>
        <p:grpSpPr>
          <a:xfrm>
            <a:off x="5390893" y="4043992"/>
            <a:ext cx="419599" cy="324962"/>
            <a:chOff x="5486192" y="3829155"/>
            <a:chExt cx="315251" cy="244149"/>
          </a:xfrm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7E368DB-4E71-C1EC-83F3-57825C21A448}"/>
                </a:ext>
              </a:extLst>
            </p:cNvPr>
            <p:cNvSpPr/>
            <p:nvPr/>
          </p:nvSpPr>
          <p:spPr>
            <a:xfrm>
              <a:off x="5653051" y="3829155"/>
              <a:ext cx="148392" cy="147255"/>
            </a:xfrm>
            <a:custGeom>
              <a:avLst/>
              <a:gdLst>
                <a:gd name="connsiteX0" fmla="*/ 114175 w 148392"/>
                <a:gd name="connsiteY0" fmla="*/ 113087 h 147255"/>
                <a:gd name="connsiteX1" fmla="*/ 2483 w 148392"/>
                <a:gd name="connsiteY1" fmla="*/ 144796 h 147255"/>
                <a:gd name="connsiteX2" fmla="*/ 34497 w 148392"/>
                <a:gd name="connsiteY2" fmla="*/ 34168 h 147255"/>
                <a:gd name="connsiteX3" fmla="*/ 146188 w 148392"/>
                <a:gd name="connsiteY3" fmla="*/ 2459 h 147255"/>
                <a:gd name="connsiteX4" fmla="*/ 114175 w 148392"/>
                <a:gd name="connsiteY4" fmla="*/ 113087 h 147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392" h="147255">
                  <a:moveTo>
                    <a:pt x="114175" y="113087"/>
                  </a:moveTo>
                  <a:cubicBezTo>
                    <a:pt x="85007" y="141978"/>
                    <a:pt x="43034" y="152547"/>
                    <a:pt x="2483" y="144796"/>
                  </a:cubicBezTo>
                  <a:cubicBezTo>
                    <a:pt x="-5342" y="104632"/>
                    <a:pt x="5329" y="63763"/>
                    <a:pt x="34497" y="34168"/>
                  </a:cubicBezTo>
                  <a:cubicBezTo>
                    <a:pt x="63664" y="5278"/>
                    <a:pt x="105638" y="-5292"/>
                    <a:pt x="146188" y="2459"/>
                  </a:cubicBezTo>
                  <a:cubicBezTo>
                    <a:pt x="153302" y="43328"/>
                    <a:pt x="143343" y="84197"/>
                    <a:pt x="114175" y="113087"/>
                  </a:cubicBezTo>
                  <a:close/>
                </a:path>
              </a:pathLst>
            </a:custGeom>
            <a:solidFill>
              <a:srgbClr val="FFFFFF"/>
            </a:solidFill>
            <a:ln w="69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E831CE7-0537-3545-6385-35BD4BA6B5B3}"/>
                </a:ext>
              </a:extLst>
            </p:cNvPr>
            <p:cNvSpPr/>
            <p:nvPr/>
          </p:nvSpPr>
          <p:spPr>
            <a:xfrm>
              <a:off x="5486192" y="3865771"/>
              <a:ext cx="111374" cy="109953"/>
            </a:xfrm>
            <a:custGeom>
              <a:avLst/>
              <a:gdLst>
                <a:gd name="connsiteX0" fmla="*/ 85396 w 111374"/>
                <a:gd name="connsiteY0" fmla="*/ 25033 h 109953"/>
                <a:gd name="connsiteX1" fmla="*/ 109584 w 111374"/>
                <a:gd name="connsiteY1" fmla="*/ 108180 h 109953"/>
                <a:gd name="connsiteX2" fmla="*/ 25637 w 111374"/>
                <a:gd name="connsiteY2" fmla="*/ 84223 h 109953"/>
                <a:gd name="connsiteX3" fmla="*/ 2161 w 111374"/>
                <a:gd name="connsiteY3" fmla="*/ 1780 h 109953"/>
                <a:gd name="connsiteX4" fmla="*/ 85396 w 111374"/>
                <a:gd name="connsiteY4" fmla="*/ 25033 h 109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374" h="109953">
                  <a:moveTo>
                    <a:pt x="85396" y="25033"/>
                  </a:moveTo>
                  <a:cubicBezTo>
                    <a:pt x="107450" y="46877"/>
                    <a:pt x="115275" y="77881"/>
                    <a:pt x="109584" y="108180"/>
                  </a:cubicBezTo>
                  <a:cubicBezTo>
                    <a:pt x="78993" y="113817"/>
                    <a:pt x="47691" y="106066"/>
                    <a:pt x="25637" y="84223"/>
                  </a:cubicBezTo>
                  <a:cubicBezTo>
                    <a:pt x="3584" y="62379"/>
                    <a:pt x="-4242" y="32080"/>
                    <a:pt x="2161" y="1780"/>
                  </a:cubicBezTo>
                  <a:cubicBezTo>
                    <a:pt x="32040" y="-3857"/>
                    <a:pt x="63342" y="3894"/>
                    <a:pt x="85396" y="25033"/>
                  </a:cubicBezTo>
                  <a:close/>
                </a:path>
              </a:pathLst>
            </a:custGeom>
            <a:solidFill>
              <a:srgbClr val="FFFFFF"/>
            </a:solidFill>
            <a:ln w="69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A3E3975-2C32-1C75-A6B2-1B676971BF7E}"/>
                </a:ext>
              </a:extLst>
            </p:cNvPr>
            <p:cNvSpPr/>
            <p:nvPr/>
          </p:nvSpPr>
          <p:spPr>
            <a:xfrm>
              <a:off x="5532460" y="3897146"/>
              <a:ext cx="204175" cy="176159"/>
            </a:xfrm>
            <a:custGeom>
              <a:avLst/>
              <a:gdLst>
                <a:gd name="connsiteX0" fmla="*/ 194927 w 204175"/>
                <a:gd name="connsiteY0" fmla="*/ 0 h 176159"/>
                <a:gd name="connsiteX1" fmla="*/ 192081 w 204175"/>
                <a:gd name="connsiteY1" fmla="*/ 2819 h 176159"/>
                <a:gd name="connsiteX2" fmla="*/ 93906 w 204175"/>
                <a:gd name="connsiteY2" fmla="*/ 123312 h 176159"/>
                <a:gd name="connsiteX3" fmla="*/ 8537 w 204175"/>
                <a:gd name="connsiteY3" fmla="*/ 12683 h 176159"/>
                <a:gd name="connsiteX4" fmla="*/ 0 w 204175"/>
                <a:gd name="connsiteY4" fmla="*/ 23958 h 176159"/>
                <a:gd name="connsiteX5" fmla="*/ 86792 w 204175"/>
                <a:gd name="connsiteY5" fmla="*/ 169113 h 176159"/>
                <a:gd name="connsiteX6" fmla="*/ 93906 w 204175"/>
                <a:gd name="connsiteY6" fmla="*/ 176159 h 176159"/>
                <a:gd name="connsiteX7" fmla="*/ 93906 w 204175"/>
                <a:gd name="connsiteY7" fmla="*/ 176159 h 176159"/>
                <a:gd name="connsiteX8" fmla="*/ 93906 w 204175"/>
                <a:gd name="connsiteY8" fmla="*/ 176159 h 176159"/>
                <a:gd name="connsiteX9" fmla="*/ 101020 w 204175"/>
                <a:gd name="connsiteY9" fmla="*/ 169113 h 176159"/>
                <a:gd name="connsiteX10" fmla="*/ 200618 w 204175"/>
                <a:gd name="connsiteY10" fmla="*/ 14797 h 176159"/>
                <a:gd name="connsiteX11" fmla="*/ 204175 w 204175"/>
                <a:gd name="connsiteY11" fmla="*/ 11979 h 176159"/>
                <a:gd name="connsiteX12" fmla="*/ 194927 w 204175"/>
                <a:gd name="connsiteY12" fmla="*/ 0 h 176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4175" h="176159">
                  <a:moveTo>
                    <a:pt x="194927" y="0"/>
                  </a:moveTo>
                  <a:lnTo>
                    <a:pt x="192081" y="2819"/>
                  </a:lnTo>
                  <a:cubicBezTo>
                    <a:pt x="146551" y="36641"/>
                    <a:pt x="108846" y="65531"/>
                    <a:pt x="93906" y="123312"/>
                  </a:cubicBezTo>
                  <a:cubicBezTo>
                    <a:pt x="80389" y="71168"/>
                    <a:pt x="49087" y="43688"/>
                    <a:pt x="8537" y="12683"/>
                  </a:cubicBezTo>
                  <a:lnTo>
                    <a:pt x="0" y="23958"/>
                  </a:lnTo>
                  <a:cubicBezTo>
                    <a:pt x="49087" y="61303"/>
                    <a:pt x="82524" y="92307"/>
                    <a:pt x="86792" y="169113"/>
                  </a:cubicBezTo>
                  <a:cubicBezTo>
                    <a:pt x="86792" y="173341"/>
                    <a:pt x="90349" y="176159"/>
                    <a:pt x="93906" y="176159"/>
                  </a:cubicBezTo>
                  <a:lnTo>
                    <a:pt x="93906" y="176159"/>
                  </a:lnTo>
                  <a:lnTo>
                    <a:pt x="93906" y="176159"/>
                  </a:lnTo>
                  <a:cubicBezTo>
                    <a:pt x="98175" y="176159"/>
                    <a:pt x="101020" y="173341"/>
                    <a:pt x="101020" y="169113"/>
                  </a:cubicBezTo>
                  <a:cubicBezTo>
                    <a:pt x="106000" y="85261"/>
                    <a:pt x="145839" y="55666"/>
                    <a:pt x="200618" y="14797"/>
                  </a:cubicBezTo>
                  <a:lnTo>
                    <a:pt x="204175" y="11979"/>
                  </a:lnTo>
                  <a:lnTo>
                    <a:pt x="194927" y="0"/>
                  </a:lnTo>
                  <a:close/>
                </a:path>
              </a:pathLst>
            </a:custGeom>
            <a:solidFill>
              <a:srgbClr val="FFFFFF"/>
            </a:solidFill>
            <a:ln w="69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0CC0C75-0FEA-5904-B806-588F14B3A3D8}"/>
                </a:ext>
              </a:extLst>
            </p:cNvPr>
            <p:cNvSpPr/>
            <p:nvPr/>
          </p:nvSpPr>
          <p:spPr>
            <a:xfrm>
              <a:off x="5654112" y="3899853"/>
              <a:ext cx="82385" cy="76212"/>
            </a:xfrm>
            <a:custGeom>
              <a:avLst/>
              <a:gdLst>
                <a:gd name="connsiteX0" fmla="*/ 0 w 82385"/>
                <a:gd name="connsiteY0" fmla="*/ 63529 h 76212"/>
                <a:gd name="connsiteX1" fmla="*/ 1423 w 82385"/>
                <a:gd name="connsiteY1" fmla="*/ 74803 h 76212"/>
                <a:gd name="connsiteX2" fmla="*/ 8537 w 82385"/>
                <a:gd name="connsiteY2" fmla="*/ 76212 h 76212"/>
                <a:gd name="connsiteX3" fmla="*/ 81812 w 82385"/>
                <a:gd name="connsiteY3" fmla="*/ 3634 h 76212"/>
                <a:gd name="connsiteX4" fmla="*/ 79678 w 82385"/>
                <a:gd name="connsiteY4" fmla="*/ 111 h 76212"/>
                <a:gd name="connsiteX5" fmla="*/ 0 w 82385"/>
                <a:gd name="connsiteY5" fmla="*/ 63529 h 7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2385" h="76212">
                  <a:moveTo>
                    <a:pt x="0" y="63529"/>
                  </a:moveTo>
                  <a:cubicBezTo>
                    <a:pt x="711" y="67052"/>
                    <a:pt x="711" y="70575"/>
                    <a:pt x="1423" y="74803"/>
                  </a:cubicBezTo>
                  <a:cubicBezTo>
                    <a:pt x="3557" y="75507"/>
                    <a:pt x="6403" y="75507"/>
                    <a:pt x="8537" y="76212"/>
                  </a:cubicBezTo>
                  <a:cubicBezTo>
                    <a:pt x="21342" y="58596"/>
                    <a:pt x="61893" y="21250"/>
                    <a:pt x="81812" y="3634"/>
                  </a:cubicBezTo>
                  <a:cubicBezTo>
                    <a:pt x="83235" y="2225"/>
                    <a:pt x="81812" y="-593"/>
                    <a:pt x="79678" y="111"/>
                  </a:cubicBezTo>
                  <a:cubicBezTo>
                    <a:pt x="60470" y="9976"/>
                    <a:pt x="27034" y="31115"/>
                    <a:pt x="0" y="63529"/>
                  </a:cubicBezTo>
                  <a:close/>
                </a:path>
              </a:pathLst>
            </a:custGeom>
            <a:solidFill>
              <a:schemeClr val="accent1"/>
            </a:solidFill>
            <a:ln w="69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C936841-1AEA-7512-2ABC-AC8C51D7564B}"/>
                </a:ext>
              </a:extLst>
            </p:cNvPr>
            <p:cNvSpPr/>
            <p:nvPr/>
          </p:nvSpPr>
          <p:spPr>
            <a:xfrm>
              <a:off x="5543192" y="3914442"/>
              <a:ext cx="54006" cy="60918"/>
            </a:xfrm>
            <a:custGeom>
              <a:avLst/>
              <a:gdLst>
                <a:gd name="connsiteX0" fmla="*/ 651 w 54006"/>
                <a:gd name="connsiteY0" fmla="*/ 5252 h 60918"/>
                <a:gd name="connsiteX1" fmla="*/ 46181 w 54006"/>
                <a:gd name="connsiteY1" fmla="*/ 60918 h 60918"/>
                <a:gd name="connsiteX2" fmla="*/ 52584 w 54006"/>
                <a:gd name="connsiteY2" fmla="*/ 60214 h 60918"/>
                <a:gd name="connsiteX3" fmla="*/ 54007 w 54006"/>
                <a:gd name="connsiteY3" fmla="*/ 48235 h 60918"/>
                <a:gd name="connsiteX4" fmla="*/ 4919 w 54006"/>
                <a:gd name="connsiteY4" fmla="*/ 1024 h 60918"/>
                <a:gd name="connsiteX5" fmla="*/ 651 w 54006"/>
                <a:gd name="connsiteY5" fmla="*/ 5252 h 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06" h="60918">
                  <a:moveTo>
                    <a:pt x="651" y="5252"/>
                  </a:moveTo>
                  <a:cubicBezTo>
                    <a:pt x="14879" y="22163"/>
                    <a:pt x="36933" y="48235"/>
                    <a:pt x="46181" y="60918"/>
                  </a:cubicBezTo>
                  <a:cubicBezTo>
                    <a:pt x="48316" y="60918"/>
                    <a:pt x="50450" y="60214"/>
                    <a:pt x="52584" y="60214"/>
                  </a:cubicBezTo>
                  <a:cubicBezTo>
                    <a:pt x="53295" y="55986"/>
                    <a:pt x="54007" y="51758"/>
                    <a:pt x="54007" y="48235"/>
                  </a:cubicBezTo>
                  <a:cubicBezTo>
                    <a:pt x="41913" y="33438"/>
                    <a:pt x="25550" y="15822"/>
                    <a:pt x="4919" y="1024"/>
                  </a:cubicBezTo>
                  <a:cubicBezTo>
                    <a:pt x="2074" y="-1794"/>
                    <a:pt x="-1483" y="1729"/>
                    <a:pt x="651" y="5252"/>
                  </a:cubicBezTo>
                  <a:close/>
                </a:path>
              </a:pathLst>
            </a:custGeom>
            <a:solidFill>
              <a:schemeClr val="accent1"/>
            </a:solidFill>
            <a:ln w="69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sp>
        <p:nvSpPr>
          <p:cNvPr id="130" name="Oval 129">
            <a:extLst>
              <a:ext uri="{FF2B5EF4-FFF2-40B4-BE49-F238E27FC236}">
                <a16:creationId xmlns:a16="http://schemas.microsoft.com/office/drawing/2014/main" id="{F4CEDE6F-B552-B944-BB40-737A78E3A8E0}"/>
              </a:ext>
            </a:extLst>
          </p:cNvPr>
          <p:cNvSpPr/>
          <p:nvPr/>
        </p:nvSpPr>
        <p:spPr>
          <a:xfrm flipH="1">
            <a:off x="3288393" y="1708672"/>
            <a:ext cx="155199" cy="1551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C7164289-404C-5644-AD07-FAB7E49C493B}"/>
              </a:ext>
            </a:extLst>
          </p:cNvPr>
          <p:cNvSpPr/>
          <p:nvPr/>
        </p:nvSpPr>
        <p:spPr>
          <a:xfrm flipH="1">
            <a:off x="3489833" y="2137056"/>
            <a:ext cx="155199" cy="1551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25AEED84-F497-2C4B-830B-EB97A94B875E}"/>
              </a:ext>
            </a:extLst>
          </p:cNvPr>
          <p:cNvSpPr/>
          <p:nvPr/>
        </p:nvSpPr>
        <p:spPr>
          <a:xfrm flipH="1">
            <a:off x="3717313" y="2565438"/>
            <a:ext cx="155199" cy="1551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aphic 126">
            <a:extLst>
              <a:ext uri="{FF2B5EF4-FFF2-40B4-BE49-F238E27FC236}">
                <a16:creationId xmlns:a16="http://schemas.microsoft.com/office/drawing/2014/main" id="{D8ACFE20-10B6-B7C6-A555-8222E43620F1}"/>
              </a:ext>
            </a:extLst>
          </p:cNvPr>
          <p:cNvGrpSpPr/>
          <p:nvPr/>
        </p:nvGrpSpPr>
        <p:grpSpPr>
          <a:xfrm>
            <a:off x="2995442" y="4255191"/>
            <a:ext cx="377834" cy="377834"/>
            <a:chOff x="3894702" y="3987832"/>
            <a:chExt cx="283872" cy="283872"/>
          </a:xfrm>
          <a:solidFill>
            <a:srgbClr val="FFFFFF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7277EFE-555C-7AE5-C11A-B94B86E9F26B}"/>
                </a:ext>
              </a:extLst>
            </p:cNvPr>
            <p:cNvSpPr/>
            <p:nvPr/>
          </p:nvSpPr>
          <p:spPr>
            <a:xfrm>
              <a:off x="4057101" y="4150231"/>
              <a:ext cx="121473" cy="121473"/>
            </a:xfrm>
            <a:custGeom>
              <a:avLst/>
              <a:gdLst>
                <a:gd name="connsiteX0" fmla="*/ 13943 w 121473"/>
                <a:gd name="connsiteY0" fmla="*/ 2708 h 121473"/>
                <a:gd name="connsiteX1" fmla="*/ 42832 w 121473"/>
                <a:gd name="connsiteY1" fmla="*/ 7523 h 121473"/>
                <a:gd name="connsiteX2" fmla="*/ 114251 w 121473"/>
                <a:gd name="connsiteY2" fmla="*/ 78943 h 121473"/>
                <a:gd name="connsiteX3" fmla="*/ 114251 w 121473"/>
                <a:gd name="connsiteY3" fmla="*/ 114251 h 121473"/>
                <a:gd name="connsiteX4" fmla="*/ 114251 w 121473"/>
                <a:gd name="connsiteY4" fmla="*/ 114251 h 121473"/>
                <a:gd name="connsiteX5" fmla="*/ 78943 w 121473"/>
                <a:gd name="connsiteY5" fmla="*/ 114251 h 121473"/>
                <a:gd name="connsiteX6" fmla="*/ 7523 w 121473"/>
                <a:gd name="connsiteY6" fmla="*/ 42832 h 121473"/>
                <a:gd name="connsiteX7" fmla="*/ 2708 w 121473"/>
                <a:gd name="connsiteY7" fmla="*/ 13943 h 121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473" h="121473">
                  <a:moveTo>
                    <a:pt x="13943" y="2708"/>
                  </a:moveTo>
                  <a:cubicBezTo>
                    <a:pt x="23572" y="-2106"/>
                    <a:pt x="34807" y="-502"/>
                    <a:pt x="42832" y="7523"/>
                  </a:cubicBezTo>
                  <a:lnTo>
                    <a:pt x="114251" y="78943"/>
                  </a:lnTo>
                  <a:cubicBezTo>
                    <a:pt x="123881" y="88572"/>
                    <a:pt x="123881" y="104621"/>
                    <a:pt x="114251" y="114251"/>
                  </a:cubicBezTo>
                  <a:lnTo>
                    <a:pt x="114251" y="114251"/>
                  </a:lnTo>
                  <a:cubicBezTo>
                    <a:pt x="104621" y="123881"/>
                    <a:pt x="88572" y="123881"/>
                    <a:pt x="78943" y="114251"/>
                  </a:cubicBezTo>
                  <a:lnTo>
                    <a:pt x="7523" y="42832"/>
                  </a:lnTo>
                  <a:cubicBezTo>
                    <a:pt x="-502" y="34807"/>
                    <a:pt x="-2106" y="23572"/>
                    <a:pt x="2708" y="13943"/>
                  </a:cubicBezTo>
                </a:path>
              </a:pathLst>
            </a:custGeom>
            <a:solidFill>
              <a:srgbClr val="FFFFFF"/>
            </a:solidFill>
            <a:ln w="7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8B0A333-5502-74F9-7553-62B8B0F00F6A}"/>
                </a:ext>
              </a:extLst>
            </p:cNvPr>
            <p:cNvSpPr/>
            <p:nvPr/>
          </p:nvSpPr>
          <p:spPr>
            <a:xfrm>
              <a:off x="4046168" y="4140100"/>
              <a:ext cx="26681" cy="25879"/>
            </a:xfrm>
            <a:custGeom>
              <a:avLst/>
              <a:gdLst>
                <a:gd name="connsiteX0" fmla="*/ 12037 w 26681"/>
                <a:gd name="connsiteY0" fmla="*/ 0 h 25879"/>
                <a:gd name="connsiteX1" fmla="*/ 24876 w 26681"/>
                <a:gd name="connsiteY1" fmla="*/ 12839 h 25879"/>
                <a:gd name="connsiteX2" fmla="*/ 24876 w 26681"/>
                <a:gd name="connsiteY2" fmla="*/ 21667 h 25879"/>
                <a:gd name="connsiteX3" fmla="*/ 21667 w 26681"/>
                <a:gd name="connsiteY3" fmla="*/ 24074 h 25879"/>
                <a:gd name="connsiteX4" fmla="*/ 12839 w 26681"/>
                <a:gd name="connsiteY4" fmla="*/ 24074 h 25879"/>
                <a:gd name="connsiteX5" fmla="*/ 0 w 26681"/>
                <a:gd name="connsiteY5" fmla="*/ 11235 h 25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681" h="25879">
                  <a:moveTo>
                    <a:pt x="12037" y="0"/>
                  </a:moveTo>
                  <a:lnTo>
                    <a:pt x="24876" y="12839"/>
                  </a:lnTo>
                  <a:cubicBezTo>
                    <a:pt x="27284" y="15247"/>
                    <a:pt x="27284" y="19259"/>
                    <a:pt x="24876" y="21667"/>
                  </a:cubicBezTo>
                  <a:lnTo>
                    <a:pt x="21667" y="24074"/>
                  </a:lnTo>
                  <a:cubicBezTo>
                    <a:pt x="19259" y="26481"/>
                    <a:pt x="15247" y="26481"/>
                    <a:pt x="12839" y="24074"/>
                  </a:cubicBezTo>
                  <a:lnTo>
                    <a:pt x="0" y="11235"/>
                  </a:lnTo>
                </a:path>
              </a:pathLst>
            </a:custGeom>
            <a:solidFill>
              <a:srgbClr val="FFFFFF"/>
            </a:solidFill>
            <a:ln w="7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0F6C8A43-B5E8-9A23-CA52-3B9EA9E8864D}"/>
                </a:ext>
              </a:extLst>
            </p:cNvPr>
            <p:cNvSpPr/>
            <p:nvPr/>
          </p:nvSpPr>
          <p:spPr>
            <a:xfrm>
              <a:off x="3894702" y="3987832"/>
              <a:ext cx="184968" cy="184968"/>
            </a:xfrm>
            <a:custGeom>
              <a:avLst/>
              <a:gdLst>
                <a:gd name="connsiteX0" fmla="*/ 157885 w 184968"/>
                <a:gd name="connsiteY0" fmla="*/ 27083 h 184968"/>
                <a:gd name="connsiteX1" fmla="*/ 27083 w 184968"/>
                <a:gd name="connsiteY1" fmla="*/ 27083 h 184968"/>
                <a:gd name="connsiteX2" fmla="*/ 27083 w 184968"/>
                <a:gd name="connsiteY2" fmla="*/ 157885 h 184968"/>
                <a:gd name="connsiteX3" fmla="*/ 157885 w 184968"/>
                <a:gd name="connsiteY3" fmla="*/ 157885 h 184968"/>
                <a:gd name="connsiteX4" fmla="*/ 157885 w 184968"/>
                <a:gd name="connsiteY4" fmla="*/ 27083 h 184968"/>
                <a:gd name="connsiteX5" fmla="*/ 92083 w 184968"/>
                <a:gd name="connsiteY5" fmla="*/ 164305 h 184968"/>
                <a:gd name="connsiteX6" fmla="*/ 19861 w 184968"/>
                <a:gd name="connsiteY6" fmla="*/ 92083 h 184968"/>
                <a:gd name="connsiteX7" fmla="*/ 92083 w 184968"/>
                <a:gd name="connsiteY7" fmla="*/ 19861 h 184968"/>
                <a:gd name="connsiteX8" fmla="*/ 164305 w 184968"/>
                <a:gd name="connsiteY8" fmla="*/ 92083 h 184968"/>
                <a:gd name="connsiteX9" fmla="*/ 92083 w 184968"/>
                <a:gd name="connsiteY9" fmla="*/ 164305 h 184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4968" h="184968">
                  <a:moveTo>
                    <a:pt x="157885" y="27083"/>
                  </a:moveTo>
                  <a:cubicBezTo>
                    <a:pt x="121774" y="-9028"/>
                    <a:pt x="63194" y="-9028"/>
                    <a:pt x="27083" y="27083"/>
                  </a:cubicBezTo>
                  <a:cubicBezTo>
                    <a:pt x="-9028" y="63194"/>
                    <a:pt x="-9028" y="121774"/>
                    <a:pt x="27083" y="157885"/>
                  </a:cubicBezTo>
                  <a:cubicBezTo>
                    <a:pt x="63194" y="193996"/>
                    <a:pt x="121774" y="193996"/>
                    <a:pt x="157885" y="157885"/>
                  </a:cubicBezTo>
                  <a:cubicBezTo>
                    <a:pt x="193996" y="121774"/>
                    <a:pt x="193996" y="63194"/>
                    <a:pt x="157885" y="27083"/>
                  </a:cubicBezTo>
                  <a:close/>
                  <a:moveTo>
                    <a:pt x="92083" y="164305"/>
                  </a:moveTo>
                  <a:cubicBezTo>
                    <a:pt x="51960" y="164305"/>
                    <a:pt x="19861" y="132206"/>
                    <a:pt x="19861" y="92083"/>
                  </a:cubicBezTo>
                  <a:cubicBezTo>
                    <a:pt x="19861" y="51960"/>
                    <a:pt x="51960" y="19861"/>
                    <a:pt x="92083" y="19861"/>
                  </a:cubicBezTo>
                  <a:cubicBezTo>
                    <a:pt x="132206" y="19861"/>
                    <a:pt x="164305" y="51960"/>
                    <a:pt x="164305" y="92083"/>
                  </a:cubicBezTo>
                  <a:cubicBezTo>
                    <a:pt x="164305" y="132206"/>
                    <a:pt x="132206" y="164305"/>
                    <a:pt x="92083" y="164305"/>
                  </a:cubicBezTo>
                  <a:close/>
                </a:path>
              </a:pathLst>
            </a:custGeom>
            <a:solidFill>
              <a:srgbClr val="FFFFFF"/>
            </a:solidFill>
            <a:ln w="7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Root Cause Analysis Slide Template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6407" y="672039"/>
            <a:ext cx="6096793" cy="381000"/>
          </a:xfrm>
        </p:spPr>
        <p:txBody>
          <a:bodyPr/>
          <a:lstStyle/>
          <a:p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text. </a:t>
            </a:r>
          </a:p>
        </p:txBody>
      </p:sp>
    </p:spTree>
    <p:extLst>
      <p:ext uri="{BB962C8B-B14F-4D97-AF65-F5344CB8AC3E}">
        <p14:creationId xmlns:p14="http://schemas.microsoft.com/office/powerpoint/2010/main" val="120744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Root Cause Analysis Slide Template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6407" y="672039"/>
            <a:ext cx="6096793" cy="381000"/>
          </a:xfrm>
        </p:spPr>
        <p:txBody>
          <a:bodyPr/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</a:t>
            </a:r>
          </a:p>
        </p:txBody>
      </p:sp>
      <p:grpSp>
        <p:nvGrpSpPr>
          <p:cNvPr id="2" name="Graphic 8">
            <a:extLst>
              <a:ext uri="{FF2B5EF4-FFF2-40B4-BE49-F238E27FC236}">
                <a16:creationId xmlns:a16="http://schemas.microsoft.com/office/drawing/2014/main" id="{74C4D078-5358-1972-EC41-FAD218A98A03}"/>
              </a:ext>
            </a:extLst>
          </p:cNvPr>
          <p:cNvGrpSpPr/>
          <p:nvPr/>
        </p:nvGrpSpPr>
        <p:grpSpPr>
          <a:xfrm>
            <a:off x="5267339" y="932555"/>
            <a:ext cx="1700024" cy="3878689"/>
            <a:chOff x="5267339" y="932555"/>
            <a:chExt cx="1700024" cy="3878689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4ADDB346-307B-8478-A0E9-C53E482FE44A}"/>
                </a:ext>
              </a:extLst>
            </p:cNvPr>
            <p:cNvSpPr/>
            <p:nvPr/>
          </p:nvSpPr>
          <p:spPr>
            <a:xfrm>
              <a:off x="5267339" y="4317808"/>
              <a:ext cx="867713" cy="493436"/>
            </a:xfrm>
            <a:custGeom>
              <a:avLst/>
              <a:gdLst>
                <a:gd name="connsiteX0" fmla="*/ 18036 w 867713"/>
                <a:gd name="connsiteY0" fmla="*/ 493437 h 493436"/>
                <a:gd name="connsiteX1" fmla="*/ 0 w 867713"/>
                <a:gd name="connsiteY1" fmla="*/ 475409 h 493436"/>
                <a:gd name="connsiteX2" fmla="*/ 187704 w 867713"/>
                <a:gd name="connsiteY2" fmla="*/ 287783 h 493436"/>
                <a:gd name="connsiteX3" fmla="*/ 720757 w 867713"/>
                <a:gd name="connsiteY3" fmla="*/ 287783 h 493436"/>
                <a:gd name="connsiteX4" fmla="*/ 831642 w 867713"/>
                <a:gd name="connsiteY4" fmla="*/ 176943 h 493436"/>
                <a:gd name="connsiteX5" fmla="*/ 831642 w 867713"/>
                <a:gd name="connsiteY5" fmla="*/ 18028 h 493436"/>
                <a:gd name="connsiteX6" fmla="*/ 849678 w 867713"/>
                <a:gd name="connsiteY6" fmla="*/ 0 h 493436"/>
                <a:gd name="connsiteX7" fmla="*/ 867714 w 867713"/>
                <a:gd name="connsiteY7" fmla="*/ 18028 h 493436"/>
                <a:gd name="connsiteX8" fmla="*/ 867714 w 867713"/>
                <a:gd name="connsiteY8" fmla="*/ 176943 h 493436"/>
                <a:gd name="connsiteX9" fmla="*/ 720757 w 867713"/>
                <a:gd name="connsiteY9" fmla="*/ 323839 h 493436"/>
                <a:gd name="connsiteX10" fmla="*/ 187704 w 867713"/>
                <a:gd name="connsiteY10" fmla="*/ 323839 h 493436"/>
                <a:gd name="connsiteX11" fmla="*/ 36071 w 867713"/>
                <a:gd name="connsiteY11" fmla="*/ 475409 h 493436"/>
                <a:gd name="connsiteX12" fmla="*/ 18036 w 867713"/>
                <a:gd name="connsiteY12" fmla="*/ 493437 h 493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67713" h="493436">
                  <a:moveTo>
                    <a:pt x="18036" y="493437"/>
                  </a:moveTo>
                  <a:cubicBezTo>
                    <a:pt x="8016" y="493437"/>
                    <a:pt x="0" y="485424"/>
                    <a:pt x="0" y="475409"/>
                  </a:cubicBezTo>
                  <a:cubicBezTo>
                    <a:pt x="0" y="371914"/>
                    <a:pt x="84166" y="287783"/>
                    <a:pt x="187704" y="287783"/>
                  </a:cubicBezTo>
                  <a:lnTo>
                    <a:pt x="720757" y="287783"/>
                  </a:lnTo>
                  <a:cubicBezTo>
                    <a:pt x="782211" y="287783"/>
                    <a:pt x="831642" y="237704"/>
                    <a:pt x="831642" y="176943"/>
                  </a:cubicBezTo>
                  <a:lnTo>
                    <a:pt x="831642" y="18028"/>
                  </a:lnTo>
                  <a:cubicBezTo>
                    <a:pt x="831642" y="8013"/>
                    <a:pt x="839658" y="0"/>
                    <a:pt x="849678" y="0"/>
                  </a:cubicBezTo>
                  <a:cubicBezTo>
                    <a:pt x="859698" y="0"/>
                    <a:pt x="867714" y="8013"/>
                    <a:pt x="867714" y="18028"/>
                  </a:cubicBezTo>
                  <a:lnTo>
                    <a:pt x="867714" y="176943"/>
                  </a:lnTo>
                  <a:cubicBezTo>
                    <a:pt x="867714" y="257736"/>
                    <a:pt x="801583" y="323839"/>
                    <a:pt x="720757" y="323839"/>
                  </a:cubicBezTo>
                  <a:lnTo>
                    <a:pt x="187704" y="323839"/>
                  </a:lnTo>
                  <a:cubicBezTo>
                    <a:pt x="104206" y="323839"/>
                    <a:pt x="36071" y="391945"/>
                    <a:pt x="36071" y="475409"/>
                  </a:cubicBezTo>
                  <a:cubicBezTo>
                    <a:pt x="36071" y="485424"/>
                    <a:pt x="28055" y="493437"/>
                    <a:pt x="18036" y="493437"/>
                  </a:cubicBezTo>
                  <a:close/>
                </a:path>
              </a:pathLst>
            </a:custGeom>
            <a:solidFill>
              <a:srgbClr val="86D34A"/>
            </a:solidFill>
            <a:ln w="66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75AC1C86-839F-4726-6925-D3DE13C53BDA}"/>
                </a:ext>
              </a:extLst>
            </p:cNvPr>
            <p:cNvSpPr/>
            <p:nvPr/>
          </p:nvSpPr>
          <p:spPr>
            <a:xfrm>
              <a:off x="6099649" y="4250369"/>
              <a:ext cx="867713" cy="560875"/>
            </a:xfrm>
            <a:custGeom>
              <a:avLst/>
              <a:gdLst>
                <a:gd name="connsiteX0" fmla="*/ 849678 w 867713"/>
                <a:gd name="connsiteY0" fmla="*/ 560876 h 560875"/>
                <a:gd name="connsiteX1" fmla="*/ 831643 w 867713"/>
                <a:gd name="connsiteY1" fmla="*/ 542847 h 560875"/>
                <a:gd name="connsiteX2" fmla="*/ 680010 w 867713"/>
                <a:gd name="connsiteY2" fmla="*/ 391278 h 560875"/>
                <a:gd name="connsiteX3" fmla="*/ 124913 w 867713"/>
                <a:gd name="connsiteY3" fmla="*/ 391278 h 560875"/>
                <a:gd name="connsiteX4" fmla="*/ 0 w 867713"/>
                <a:gd name="connsiteY4" fmla="*/ 266416 h 560875"/>
                <a:gd name="connsiteX5" fmla="*/ 0 w 867713"/>
                <a:gd name="connsiteY5" fmla="*/ 18028 h 560875"/>
                <a:gd name="connsiteX6" fmla="*/ 18036 w 867713"/>
                <a:gd name="connsiteY6" fmla="*/ 0 h 560875"/>
                <a:gd name="connsiteX7" fmla="*/ 36071 w 867713"/>
                <a:gd name="connsiteY7" fmla="*/ 18028 h 560875"/>
                <a:gd name="connsiteX8" fmla="*/ 36071 w 867713"/>
                <a:gd name="connsiteY8" fmla="*/ 266416 h 560875"/>
                <a:gd name="connsiteX9" fmla="*/ 124913 w 867713"/>
                <a:gd name="connsiteY9" fmla="*/ 355221 h 560875"/>
                <a:gd name="connsiteX10" fmla="*/ 680010 w 867713"/>
                <a:gd name="connsiteY10" fmla="*/ 355221 h 560875"/>
                <a:gd name="connsiteX11" fmla="*/ 867714 w 867713"/>
                <a:gd name="connsiteY11" fmla="*/ 542847 h 560875"/>
                <a:gd name="connsiteX12" fmla="*/ 849678 w 867713"/>
                <a:gd name="connsiteY12" fmla="*/ 560876 h 560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67713" h="560875">
                  <a:moveTo>
                    <a:pt x="849678" y="560876"/>
                  </a:moveTo>
                  <a:cubicBezTo>
                    <a:pt x="839658" y="560876"/>
                    <a:pt x="831643" y="552863"/>
                    <a:pt x="831643" y="542847"/>
                  </a:cubicBezTo>
                  <a:cubicBezTo>
                    <a:pt x="831643" y="459384"/>
                    <a:pt x="763508" y="391278"/>
                    <a:pt x="680010" y="391278"/>
                  </a:cubicBezTo>
                  <a:lnTo>
                    <a:pt x="124913" y="391278"/>
                  </a:lnTo>
                  <a:cubicBezTo>
                    <a:pt x="56111" y="391278"/>
                    <a:pt x="0" y="335190"/>
                    <a:pt x="0" y="266416"/>
                  </a:cubicBezTo>
                  <a:lnTo>
                    <a:pt x="0" y="18028"/>
                  </a:lnTo>
                  <a:cubicBezTo>
                    <a:pt x="0" y="8013"/>
                    <a:pt x="8016" y="0"/>
                    <a:pt x="18036" y="0"/>
                  </a:cubicBezTo>
                  <a:cubicBezTo>
                    <a:pt x="28055" y="0"/>
                    <a:pt x="36071" y="8013"/>
                    <a:pt x="36071" y="18028"/>
                  </a:cubicBezTo>
                  <a:lnTo>
                    <a:pt x="36071" y="266416"/>
                  </a:lnTo>
                  <a:cubicBezTo>
                    <a:pt x="36071" y="315159"/>
                    <a:pt x="76150" y="355221"/>
                    <a:pt x="124913" y="355221"/>
                  </a:cubicBezTo>
                  <a:lnTo>
                    <a:pt x="680010" y="355221"/>
                  </a:lnTo>
                  <a:cubicBezTo>
                    <a:pt x="783547" y="355221"/>
                    <a:pt x="867714" y="439352"/>
                    <a:pt x="867714" y="542847"/>
                  </a:cubicBezTo>
                  <a:cubicBezTo>
                    <a:pt x="867714" y="552863"/>
                    <a:pt x="859698" y="560876"/>
                    <a:pt x="849678" y="560876"/>
                  </a:cubicBezTo>
                  <a:close/>
                </a:path>
              </a:pathLst>
            </a:custGeom>
            <a:solidFill>
              <a:srgbClr val="86D34A"/>
            </a:solidFill>
            <a:ln w="66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53F4B858-780E-3A89-FF04-FF8955494C06}"/>
                </a:ext>
              </a:extLst>
            </p:cNvPr>
            <p:cNvSpPr/>
            <p:nvPr/>
          </p:nvSpPr>
          <p:spPr>
            <a:xfrm>
              <a:off x="6099649" y="1534130"/>
              <a:ext cx="36071" cy="2859797"/>
            </a:xfrm>
            <a:custGeom>
              <a:avLst/>
              <a:gdLst>
                <a:gd name="connsiteX0" fmla="*/ 0 w 36071"/>
                <a:gd name="connsiteY0" fmla="*/ 0 h 2859797"/>
                <a:gd name="connsiteX1" fmla="*/ 36071 w 36071"/>
                <a:gd name="connsiteY1" fmla="*/ 0 h 2859797"/>
                <a:gd name="connsiteX2" fmla="*/ 36071 w 36071"/>
                <a:gd name="connsiteY2" fmla="*/ 2859797 h 2859797"/>
                <a:gd name="connsiteX3" fmla="*/ 0 w 36071"/>
                <a:gd name="connsiteY3" fmla="*/ 2859797 h 28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071" h="2859797">
                  <a:moveTo>
                    <a:pt x="0" y="0"/>
                  </a:moveTo>
                  <a:lnTo>
                    <a:pt x="36071" y="0"/>
                  </a:lnTo>
                  <a:lnTo>
                    <a:pt x="36071" y="2859797"/>
                  </a:lnTo>
                  <a:lnTo>
                    <a:pt x="0" y="2859797"/>
                  </a:lnTo>
                  <a:close/>
                </a:path>
              </a:pathLst>
            </a:custGeom>
            <a:solidFill>
              <a:srgbClr val="86D34A"/>
            </a:solidFill>
            <a:ln w="66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906572C-69C7-5F53-21E6-7F1D590CD96F}"/>
                </a:ext>
              </a:extLst>
            </p:cNvPr>
            <p:cNvSpPr/>
            <p:nvPr/>
          </p:nvSpPr>
          <p:spPr>
            <a:xfrm>
              <a:off x="6101862" y="932555"/>
              <a:ext cx="509255" cy="652289"/>
            </a:xfrm>
            <a:custGeom>
              <a:avLst/>
              <a:gdLst>
                <a:gd name="connsiteX0" fmla="*/ 106669 w 509255"/>
                <a:gd name="connsiteY0" fmla="*/ 217642 h 652289"/>
                <a:gd name="connsiteX1" fmla="*/ 5135 w 509255"/>
                <a:gd name="connsiteY1" fmla="*/ 618267 h 652289"/>
                <a:gd name="connsiteX2" fmla="*/ 50558 w 509255"/>
                <a:gd name="connsiteY2" fmla="*/ 651653 h 652289"/>
                <a:gd name="connsiteX3" fmla="*/ 402587 w 509255"/>
                <a:gd name="connsiteY3" fmla="*/ 434647 h 652289"/>
                <a:gd name="connsiteX4" fmla="*/ 504121 w 509255"/>
                <a:gd name="connsiteY4" fmla="*/ 34022 h 652289"/>
                <a:gd name="connsiteX5" fmla="*/ 458698 w 509255"/>
                <a:gd name="connsiteY5" fmla="*/ 636 h 652289"/>
                <a:gd name="connsiteX6" fmla="*/ 106669 w 509255"/>
                <a:gd name="connsiteY6" fmla="*/ 217642 h 652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9255" h="652289">
                  <a:moveTo>
                    <a:pt x="106669" y="217642"/>
                  </a:moveTo>
                  <a:cubicBezTo>
                    <a:pt x="18495" y="337830"/>
                    <a:pt x="-13568" y="481387"/>
                    <a:pt x="5135" y="618267"/>
                  </a:cubicBezTo>
                  <a:cubicBezTo>
                    <a:pt x="8475" y="640302"/>
                    <a:pt x="29183" y="655659"/>
                    <a:pt x="50558" y="651653"/>
                  </a:cubicBezTo>
                  <a:cubicBezTo>
                    <a:pt x="186827" y="628951"/>
                    <a:pt x="314413" y="554835"/>
                    <a:pt x="402587" y="434647"/>
                  </a:cubicBezTo>
                  <a:cubicBezTo>
                    <a:pt x="490761" y="314460"/>
                    <a:pt x="522824" y="170902"/>
                    <a:pt x="504121" y="34022"/>
                  </a:cubicBezTo>
                  <a:cubicBezTo>
                    <a:pt x="500781" y="11988"/>
                    <a:pt x="480073" y="-3370"/>
                    <a:pt x="458698" y="636"/>
                  </a:cubicBezTo>
                  <a:cubicBezTo>
                    <a:pt x="322428" y="24006"/>
                    <a:pt x="194843" y="98122"/>
                    <a:pt x="106669" y="217642"/>
                  </a:cubicBezTo>
                  <a:close/>
                </a:path>
              </a:pathLst>
            </a:custGeom>
            <a:solidFill>
              <a:srgbClr val="86D34A"/>
            </a:solidFill>
            <a:ln w="66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E81E714-F28F-DD8A-8CF0-CFBA6A7F0111}"/>
                </a:ext>
              </a:extLst>
            </p:cNvPr>
            <p:cNvSpPr/>
            <p:nvPr/>
          </p:nvSpPr>
          <p:spPr>
            <a:xfrm>
              <a:off x="5479789" y="1075622"/>
              <a:ext cx="652559" cy="509044"/>
            </a:xfrm>
            <a:custGeom>
              <a:avLst/>
              <a:gdLst>
                <a:gd name="connsiteX0" fmla="*/ 217732 w 652559"/>
                <a:gd name="connsiteY0" fmla="*/ 402420 h 509044"/>
                <a:gd name="connsiteX1" fmla="*/ 618524 w 652559"/>
                <a:gd name="connsiteY1" fmla="*/ 503912 h 509044"/>
                <a:gd name="connsiteX2" fmla="*/ 651923 w 652559"/>
                <a:gd name="connsiteY2" fmla="*/ 458507 h 509044"/>
                <a:gd name="connsiteX3" fmla="*/ 434828 w 652559"/>
                <a:gd name="connsiteY3" fmla="*/ 106625 h 509044"/>
                <a:gd name="connsiteX4" fmla="*/ 34036 w 652559"/>
                <a:gd name="connsiteY4" fmla="*/ 5133 h 509044"/>
                <a:gd name="connsiteX5" fmla="*/ 637 w 652559"/>
                <a:gd name="connsiteY5" fmla="*/ 50537 h 509044"/>
                <a:gd name="connsiteX6" fmla="*/ 217732 w 652559"/>
                <a:gd name="connsiteY6" fmla="*/ 402420 h 509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2559" h="509044">
                  <a:moveTo>
                    <a:pt x="217732" y="402420"/>
                  </a:moveTo>
                  <a:cubicBezTo>
                    <a:pt x="337970" y="490557"/>
                    <a:pt x="481587" y="522607"/>
                    <a:pt x="618524" y="503912"/>
                  </a:cubicBezTo>
                  <a:cubicBezTo>
                    <a:pt x="640567" y="500573"/>
                    <a:pt x="655931" y="479874"/>
                    <a:pt x="651923" y="458507"/>
                  </a:cubicBezTo>
                  <a:cubicBezTo>
                    <a:pt x="629211" y="322295"/>
                    <a:pt x="555065" y="194762"/>
                    <a:pt x="434828" y="106625"/>
                  </a:cubicBezTo>
                  <a:cubicBezTo>
                    <a:pt x="314590" y="18487"/>
                    <a:pt x="170973" y="-13563"/>
                    <a:pt x="34036" y="5133"/>
                  </a:cubicBezTo>
                  <a:cubicBezTo>
                    <a:pt x="11992" y="8472"/>
                    <a:pt x="-3371" y="29171"/>
                    <a:pt x="637" y="50537"/>
                  </a:cubicBezTo>
                  <a:cubicBezTo>
                    <a:pt x="24016" y="186750"/>
                    <a:pt x="97495" y="314282"/>
                    <a:pt x="217732" y="402420"/>
                  </a:cubicBezTo>
                  <a:close/>
                </a:path>
              </a:pathLst>
            </a:custGeom>
            <a:solidFill>
              <a:srgbClr val="86D34A"/>
            </a:solidFill>
            <a:ln w="66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grpSp>
          <p:nvGrpSpPr>
            <p:cNvPr id="11" name="Graphic 8">
              <a:extLst>
                <a:ext uri="{FF2B5EF4-FFF2-40B4-BE49-F238E27FC236}">
                  <a16:creationId xmlns:a16="http://schemas.microsoft.com/office/drawing/2014/main" id="{91C5FA62-7335-B22E-8822-52951605F789}"/>
                </a:ext>
              </a:extLst>
            </p:cNvPr>
            <p:cNvGrpSpPr/>
            <p:nvPr/>
          </p:nvGrpSpPr>
          <p:grpSpPr>
            <a:xfrm>
              <a:off x="6123696" y="963238"/>
              <a:ext cx="470262" cy="612289"/>
              <a:chOff x="6123696" y="963238"/>
              <a:chExt cx="470262" cy="612289"/>
            </a:xfrm>
            <a:noFill/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41736C8D-A970-4036-92C5-CDD36F860C80}"/>
                  </a:ext>
                </a:extLst>
              </p:cNvPr>
              <p:cNvSpPr/>
              <p:nvPr/>
            </p:nvSpPr>
            <p:spPr>
              <a:xfrm>
                <a:off x="6123696" y="963238"/>
                <a:ext cx="454230" cy="612289"/>
              </a:xfrm>
              <a:custGeom>
                <a:avLst/>
                <a:gdLst>
                  <a:gd name="connsiteX0" fmla="*/ 0 w 454230"/>
                  <a:gd name="connsiteY0" fmla="*/ 612289 h 612289"/>
                  <a:gd name="connsiteX1" fmla="*/ 454230 w 454230"/>
                  <a:gd name="connsiteY1" fmla="*/ 0 h 6122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54230" h="612289">
                    <a:moveTo>
                      <a:pt x="0" y="612289"/>
                    </a:moveTo>
                    <a:cubicBezTo>
                      <a:pt x="0" y="612289"/>
                      <a:pt x="84166" y="290453"/>
                      <a:pt x="454230" y="0"/>
                    </a:cubicBezTo>
                  </a:path>
                </a:pathLst>
              </a:custGeom>
              <a:noFill/>
              <a:ln w="6649" cap="rnd">
                <a:solidFill>
                  <a:srgbClr val="00233D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C24C5BDF-0127-8A81-CFC7-837909993F31}"/>
                  </a:ext>
                </a:extLst>
              </p:cNvPr>
              <p:cNvSpPr/>
              <p:nvPr/>
            </p:nvSpPr>
            <p:spPr>
              <a:xfrm>
                <a:off x="6428298" y="1096112"/>
                <a:ext cx="165660" cy="25657"/>
              </a:xfrm>
              <a:custGeom>
                <a:avLst/>
                <a:gdLst>
                  <a:gd name="connsiteX0" fmla="*/ 0 w 165660"/>
                  <a:gd name="connsiteY0" fmla="*/ 0 h 25657"/>
                  <a:gd name="connsiteX1" fmla="*/ 165661 w 165660"/>
                  <a:gd name="connsiteY1" fmla="*/ 8680 h 25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5660" h="25657">
                    <a:moveTo>
                      <a:pt x="0" y="0"/>
                    </a:moveTo>
                    <a:cubicBezTo>
                      <a:pt x="0" y="0"/>
                      <a:pt x="73478" y="51414"/>
                      <a:pt x="165661" y="8680"/>
                    </a:cubicBezTo>
                  </a:path>
                </a:pathLst>
              </a:custGeom>
              <a:noFill/>
              <a:ln w="6649" cap="rnd">
                <a:solidFill>
                  <a:srgbClr val="00233D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AA4B551D-A32C-2336-17EF-C9BA1F8FBEB6}"/>
                  </a:ext>
                </a:extLst>
              </p:cNvPr>
              <p:cNvSpPr/>
              <p:nvPr/>
            </p:nvSpPr>
            <p:spPr>
              <a:xfrm>
                <a:off x="6177803" y="1449998"/>
                <a:ext cx="152968" cy="44142"/>
              </a:xfrm>
              <a:custGeom>
                <a:avLst/>
                <a:gdLst>
                  <a:gd name="connsiteX0" fmla="*/ 0 w 152968"/>
                  <a:gd name="connsiteY0" fmla="*/ 0 h 44142"/>
                  <a:gd name="connsiteX1" fmla="*/ 152969 w 152968"/>
                  <a:gd name="connsiteY1" fmla="*/ 42066 h 44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52968" h="44142">
                    <a:moveTo>
                      <a:pt x="0" y="0"/>
                    </a:moveTo>
                    <a:cubicBezTo>
                      <a:pt x="0" y="0"/>
                      <a:pt x="65463" y="55420"/>
                      <a:pt x="152969" y="42066"/>
                    </a:cubicBezTo>
                  </a:path>
                </a:pathLst>
              </a:custGeom>
              <a:noFill/>
              <a:ln w="6649" cap="rnd">
                <a:solidFill>
                  <a:srgbClr val="00233D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4B07FCDF-F73A-1350-76E1-63292AF0F151}"/>
                  </a:ext>
                </a:extLst>
              </p:cNvPr>
              <p:cNvSpPr/>
              <p:nvPr/>
            </p:nvSpPr>
            <p:spPr>
              <a:xfrm>
                <a:off x="6274661" y="1279732"/>
                <a:ext cx="214423" cy="57818"/>
              </a:xfrm>
              <a:custGeom>
                <a:avLst/>
                <a:gdLst>
                  <a:gd name="connsiteX0" fmla="*/ 0 w 214423"/>
                  <a:gd name="connsiteY0" fmla="*/ 0 h 57818"/>
                  <a:gd name="connsiteX1" fmla="*/ 214423 w 214423"/>
                  <a:gd name="connsiteY1" fmla="*/ 52749 h 57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14423" h="57818">
                    <a:moveTo>
                      <a:pt x="0" y="0"/>
                    </a:moveTo>
                    <a:cubicBezTo>
                      <a:pt x="0" y="0"/>
                      <a:pt x="70139" y="78122"/>
                      <a:pt x="214423" y="52749"/>
                    </a:cubicBezTo>
                  </a:path>
                </a:pathLst>
              </a:custGeom>
              <a:noFill/>
              <a:ln w="6649" cap="rnd">
                <a:solidFill>
                  <a:srgbClr val="00233D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01988F89-5F7F-2172-2B0F-2613CC9ADF2E}"/>
                  </a:ext>
                </a:extLst>
              </p:cNvPr>
              <p:cNvSpPr/>
              <p:nvPr/>
            </p:nvSpPr>
            <p:spPr>
              <a:xfrm>
                <a:off x="6411003" y="982602"/>
                <a:ext cx="16626" cy="112175"/>
              </a:xfrm>
              <a:custGeom>
                <a:avLst/>
                <a:gdLst>
                  <a:gd name="connsiteX0" fmla="*/ 16627 w 16626"/>
                  <a:gd name="connsiteY0" fmla="*/ 112175 h 112175"/>
                  <a:gd name="connsiteX1" fmla="*/ 6607 w 16626"/>
                  <a:gd name="connsiteY1" fmla="*/ 0 h 112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626" h="112175">
                    <a:moveTo>
                      <a:pt x="16627" y="112175"/>
                    </a:moveTo>
                    <a:cubicBezTo>
                      <a:pt x="16627" y="112175"/>
                      <a:pt x="-12764" y="70777"/>
                      <a:pt x="6607" y="0"/>
                    </a:cubicBezTo>
                  </a:path>
                </a:pathLst>
              </a:custGeom>
              <a:noFill/>
              <a:ln w="6649" cap="rnd">
                <a:solidFill>
                  <a:srgbClr val="00233D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3F8DB9EB-F8C8-8D79-8546-6A579FE650D6}"/>
                  </a:ext>
                </a:extLst>
              </p:cNvPr>
              <p:cNvSpPr/>
              <p:nvPr/>
            </p:nvSpPr>
            <p:spPr>
              <a:xfrm>
                <a:off x="6139354" y="1313118"/>
                <a:ext cx="36444" cy="134877"/>
              </a:xfrm>
              <a:custGeom>
                <a:avLst/>
                <a:gdLst>
                  <a:gd name="connsiteX0" fmla="*/ 36445 w 36444"/>
                  <a:gd name="connsiteY0" fmla="*/ 134877 h 134877"/>
                  <a:gd name="connsiteX1" fmla="*/ 374 w 36444"/>
                  <a:gd name="connsiteY1" fmla="*/ 0 h 134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444" h="134877">
                    <a:moveTo>
                      <a:pt x="36445" y="134877"/>
                    </a:moveTo>
                    <a:cubicBezTo>
                      <a:pt x="36445" y="134877"/>
                      <a:pt x="-4302" y="78122"/>
                      <a:pt x="374" y="0"/>
                    </a:cubicBezTo>
                  </a:path>
                </a:pathLst>
              </a:custGeom>
              <a:noFill/>
              <a:ln w="6649" cap="rnd">
                <a:solidFill>
                  <a:srgbClr val="00233D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1055CB82-9F0D-F4FE-0FDC-644867533628}"/>
                  </a:ext>
                </a:extLst>
              </p:cNvPr>
              <p:cNvSpPr/>
              <p:nvPr/>
            </p:nvSpPr>
            <p:spPr>
              <a:xfrm>
                <a:off x="6246415" y="1115476"/>
                <a:ext cx="28246" cy="164256"/>
              </a:xfrm>
              <a:custGeom>
                <a:avLst/>
                <a:gdLst>
                  <a:gd name="connsiteX0" fmla="*/ 28247 w 28246"/>
                  <a:gd name="connsiteY0" fmla="*/ 164256 h 164256"/>
                  <a:gd name="connsiteX1" fmla="*/ 8875 w 28246"/>
                  <a:gd name="connsiteY1" fmla="*/ 0 h 164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246" h="164256">
                    <a:moveTo>
                      <a:pt x="28247" y="164256"/>
                    </a:moveTo>
                    <a:cubicBezTo>
                      <a:pt x="28247" y="164256"/>
                      <a:pt x="-19180" y="112175"/>
                      <a:pt x="8875" y="0"/>
                    </a:cubicBezTo>
                  </a:path>
                </a:pathLst>
              </a:custGeom>
              <a:noFill/>
              <a:ln w="6649" cap="rnd">
                <a:solidFill>
                  <a:srgbClr val="00233D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grpSp>
          <p:nvGrpSpPr>
            <p:cNvPr id="59" name="Graphic 8">
              <a:extLst>
                <a:ext uri="{FF2B5EF4-FFF2-40B4-BE49-F238E27FC236}">
                  <a16:creationId xmlns:a16="http://schemas.microsoft.com/office/drawing/2014/main" id="{DF05456A-7714-7477-D07B-0C3791C5F6BD}"/>
                </a:ext>
              </a:extLst>
            </p:cNvPr>
            <p:cNvGrpSpPr/>
            <p:nvPr/>
          </p:nvGrpSpPr>
          <p:grpSpPr>
            <a:xfrm>
              <a:off x="5513825" y="1085429"/>
              <a:ext cx="591835" cy="474073"/>
              <a:chOff x="5513825" y="1085429"/>
              <a:chExt cx="591835" cy="474073"/>
            </a:xfrm>
            <a:noFill/>
          </p:grpSpPr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CF5B9D12-4359-8976-0E2E-A4588C7F7C2D}"/>
                  </a:ext>
                </a:extLst>
              </p:cNvPr>
              <p:cNvSpPr/>
              <p:nvPr/>
            </p:nvSpPr>
            <p:spPr>
              <a:xfrm>
                <a:off x="5513825" y="1110134"/>
                <a:ext cx="591835" cy="449368"/>
              </a:xfrm>
              <a:custGeom>
                <a:avLst/>
                <a:gdLst>
                  <a:gd name="connsiteX0" fmla="*/ 591836 w 591835"/>
                  <a:gd name="connsiteY0" fmla="*/ 449368 h 449368"/>
                  <a:gd name="connsiteX1" fmla="*/ 0 w 591835"/>
                  <a:gd name="connsiteY1" fmla="*/ 0 h 449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91835" h="449368">
                    <a:moveTo>
                      <a:pt x="591836" y="449368"/>
                    </a:moveTo>
                    <a:cubicBezTo>
                      <a:pt x="591836" y="449368"/>
                      <a:pt x="428179" y="176943"/>
                      <a:pt x="0" y="0"/>
                    </a:cubicBezTo>
                  </a:path>
                </a:pathLst>
              </a:custGeom>
              <a:noFill/>
              <a:ln w="6649" cap="rnd">
                <a:solidFill>
                  <a:srgbClr val="00233D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771F35BD-F509-C7DF-6D5A-3AFDBB406F05}"/>
                  </a:ext>
                </a:extLst>
              </p:cNvPr>
              <p:cNvSpPr/>
              <p:nvPr/>
            </p:nvSpPr>
            <p:spPr>
              <a:xfrm>
                <a:off x="5536537" y="1196269"/>
                <a:ext cx="154972" cy="55004"/>
              </a:xfrm>
              <a:custGeom>
                <a:avLst/>
                <a:gdLst>
                  <a:gd name="connsiteX0" fmla="*/ 154973 w 154972"/>
                  <a:gd name="connsiteY0" fmla="*/ 0 h 55004"/>
                  <a:gd name="connsiteX1" fmla="*/ 0 w 154972"/>
                  <a:gd name="connsiteY1" fmla="*/ 52749 h 55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54972" h="55004">
                    <a:moveTo>
                      <a:pt x="154973" y="0"/>
                    </a:moveTo>
                    <a:cubicBezTo>
                      <a:pt x="154973" y="0"/>
                      <a:pt x="98862" y="68106"/>
                      <a:pt x="0" y="52749"/>
                    </a:cubicBezTo>
                  </a:path>
                </a:pathLst>
              </a:custGeom>
              <a:noFill/>
              <a:ln w="6649" cap="rnd">
                <a:solidFill>
                  <a:srgbClr val="00233D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125D7F09-08F1-91D1-02E9-23D7F255E99C}"/>
                  </a:ext>
                </a:extLst>
              </p:cNvPr>
              <p:cNvSpPr/>
              <p:nvPr/>
            </p:nvSpPr>
            <p:spPr>
              <a:xfrm>
                <a:off x="5889233" y="1464688"/>
                <a:ext cx="134265" cy="80792"/>
              </a:xfrm>
              <a:custGeom>
                <a:avLst/>
                <a:gdLst>
                  <a:gd name="connsiteX0" fmla="*/ 134265 w 134265"/>
                  <a:gd name="connsiteY0" fmla="*/ 0 h 80792"/>
                  <a:gd name="connsiteX1" fmla="*/ 0 w 134265"/>
                  <a:gd name="connsiteY1" fmla="*/ 80793 h 80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4265" h="80792">
                    <a:moveTo>
                      <a:pt x="134265" y="0"/>
                    </a:moveTo>
                    <a:cubicBezTo>
                      <a:pt x="134265" y="0"/>
                      <a:pt x="87506" y="70109"/>
                      <a:pt x="0" y="80793"/>
                    </a:cubicBezTo>
                  </a:path>
                </a:pathLst>
              </a:custGeom>
              <a:noFill/>
              <a:ln w="6649" cap="rnd">
                <a:solidFill>
                  <a:srgbClr val="00233D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FD226F7E-445D-089D-AAD7-4E52AF1CC80B}"/>
                  </a:ext>
                </a:extLst>
              </p:cNvPr>
              <p:cNvSpPr/>
              <p:nvPr/>
            </p:nvSpPr>
            <p:spPr>
              <a:xfrm>
                <a:off x="5696185" y="1329811"/>
                <a:ext cx="189708" cy="107501"/>
              </a:xfrm>
              <a:custGeom>
                <a:avLst/>
                <a:gdLst>
                  <a:gd name="connsiteX0" fmla="*/ 189708 w 189708"/>
                  <a:gd name="connsiteY0" fmla="*/ 0 h 107501"/>
                  <a:gd name="connsiteX1" fmla="*/ 0 w 189708"/>
                  <a:gd name="connsiteY1" fmla="*/ 107501 h 107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89708" h="107501">
                    <a:moveTo>
                      <a:pt x="189708" y="0"/>
                    </a:moveTo>
                    <a:cubicBezTo>
                      <a:pt x="189708" y="0"/>
                      <a:pt x="143617" y="92812"/>
                      <a:pt x="0" y="107501"/>
                    </a:cubicBezTo>
                  </a:path>
                </a:pathLst>
              </a:custGeom>
              <a:noFill/>
              <a:ln w="6649" cap="rnd">
                <a:solidFill>
                  <a:srgbClr val="00233D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55006345-800E-69B8-BF4E-39B52EC4824C}"/>
                  </a:ext>
                </a:extLst>
              </p:cNvPr>
              <p:cNvSpPr/>
              <p:nvPr/>
            </p:nvSpPr>
            <p:spPr>
              <a:xfrm>
                <a:off x="5670802" y="1085429"/>
                <a:ext cx="24423" cy="109504"/>
              </a:xfrm>
              <a:custGeom>
                <a:avLst/>
                <a:gdLst>
                  <a:gd name="connsiteX0" fmla="*/ 20708 w 24423"/>
                  <a:gd name="connsiteY0" fmla="*/ 109504 h 109504"/>
                  <a:gd name="connsiteX1" fmla="*/ 0 w 24423"/>
                  <a:gd name="connsiteY1" fmla="*/ 0 h 109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4423" h="109504">
                    <a:moveTo>
                      <a:pt x="20708" y="109504"/>
                    </a:moveTo>
                    <a:cubicBezTo>
                      <a:pt x="20708" y="109504"/>
                      <a:pt x="37407" y="62097"/>
                      <a:pt x="0" y="0"/>
                    </a:cubicBezTo>
                  </a:path>
                </a:pathLst>
              </a:custGeom>
              <a:noFill/>
              <a:ln w="6649" cap="rnd">
                <a:solidFill>
                  <a:srgbClr val="00233D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781DD40A-351A-FA6B-FE73-75682AD2F83A}"/>
                  </a:ext>
                </a:extLst>
              </p:cNvPr>
              <p:cNvSpPr/>
              <p:nvPr/>
            </p:nvSpPr>
            <p:spPr>
              <a:xfrm>
                <a:off x="6022831" y="1325137"/>
                <a:ext cx="11825" cy="137548"/>
              </a:xfrm>
              <a:custGeom>
                <a:avLst/>
                <a:gdLst>
                  <a:gd name="connsiteX0" fmla="*/ 2004 w 11825"/>
                  <a:gd name="connsiteY0" fmla="*/ 137548 h 137548"/>
                  <a:gd name="connsiteX1" fmla="*/ 0 w 11825"/>
                  <a:gd name="connsiteY1" fmla="*/ 0 h 137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825" h="137548">
                    <a:moveTo>
                      <a:pt x="2004" y="137548"/>
                    </a:moveTo>
                    <a:cubicBezTo>
                      <a:pt x="2004" y="137548"/>
                      <a:pt x="25383" y="72780"/>
                      <a:pt x="0" y="0"/>
                    </a:cubicBezTo>
                  </a:path>
                </a:pathLst>
              </a:custGeom>
              <a:noFill/>
              <a:ln w="6649" cap="rnd">
                <a:solidFill>
                  <a:srgbClr val="00233D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251AAC0C-DC67-76CC-88A3-04E33CD2B8EB}"/>
                  </a:ext>
                </a:extLst>
              </p:cNvPr>
              <p:cNvSpPr/>
              <p:nvPr/>
            </p:nvSpPr>
            <p:spPr>
              <a:xfrm>
                <a:off x="5860510" y="1168893"/>
                <a:ext cx="33779" cy="160917"/>
              </a:xfrm>
              <a:custGeom>
                <a:avLst/>
                <a:gdLst>
                  <a:gd name="connsiteX0" fmla="*/ 25383 w 33779"/>
                  <a:gd name="connsiteY0" fmla="*/ 160918 h 160917"/>
                  <a:gd name="connsiteX1" fmla="*/ 0 w 33779"/>
                  <a:gd name="connsiteY1" fmla="*/ 0 h 160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3779" h="160917">
                    <a:moveTo>
                      <a:pt x="25383" y="160918"/>
                    </a:moveTo>
                    <a:cubicBezTo>
                      <a:pt x="25383" y="160918"/>
                      <a:pt x="56111" y="98821"/>
                      <a:pt x="0" y="0"/>
                    </a:cubicBezTo>
                  </a:path>
                </a:pathLst>
              </a:custGeom>
              <a:noFill/>
              <a:ln w="6649" cap="rnd">
                <a:solidFill>
                  <a:srgbClr val="00233D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F177FD8-E831-20A2-0DB3-8E28D2076785}"/>
                </a:ext>
              </a:extLst>
            </p:cNvPr>
            <p:cNvSpPr/>
            <p:nvPr/>
          </p:nvSpPr>
          <p:spPr>
            <a:xfrm>
              <a:off x="6098981" y="4428648"/>
              <a:ext cx="565116" cy="382597"/>
            </a:xfrm>
            <a:custGeom>
              <a:avLst/>
              <a:gdLst>
                <a:gd name="connsiteX0" fmla="*/ 547080 w 565116"/>
                <a:gd name="connsiteY0" fmla="*/ 382597 h 382597"/>
                <a:gd name="connsiteX1" fmla="*/ 529045 w 565116"/>
                <a:gd name="connsiteY1" fmla="*/ 364569 h 382597"/>
                <a:gd name="connsiteX2" fmla="*/ 438867 w 565116"/>
                <a:gd name="connsiteY2" fmla="*/ 212999 h 382597"/>
                <a:gd name="connsiteX3" fmla="*/ 120905 w 565116"/>
                <a:gd name="connsiteY3" fmla="*/ 212999 h 382597"/>
                <a:gd name="connsiteX4" fmla="*/ 0 w 565116"/>
                <a:gd name="connsiteY4" fmla="*/ 92144 h 382597"/>
                <a:gd name="connsiteX5" fmla="*/ 0 w 565116"/>
                <a:gd name="connsiteY5" fmla="*/ 18028 h 382597"/>
                <a:gd name="connsiteX6" fmla="*/ 18036 w 565116"/>
                <a:gd name="connsiteY6" fmla="*/ 0 h 382597"/>
                <a:gd name="connsiteX7" fmla="*/ 36071 w 565116"/>
                <a:gd name="connsiteY7" fmla="*/ 18028 h 382597"/>
                <a:gd name="connsiteX8" fmla="*/ 36071 w 565116"/>
                <a:gd name="connsiteY8" fmla="*/ 92144 h 382597"/>
                <a:gd name="connsiteX9" fmla="*/ 120905 w 565116"/>
                <a:gd name="connsiteY9" fmla="*/ 176943 h 382597"/>
                <a:gd name="connsiteX10" fmla="*/ 438867 w 565116"/>
                <a:gd name="connsiteY10" fmla="*/ 176943 h 382597"/>
                <a:gd name="connsiteX11" fmla="*/ 565116 w 565116"/>
                <a:gd name="connsiteY11" fmla="*/ 364569 h 382597"/>
                <a:gd name="connsiteX12" fmla="*/ 547080 w 565116"/>
                <a:gd name="connsiteY12" fmla="*/ 382597 h 382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65116" h="382597">
                  <a:moveTo>
                    <a:pt x="547080" y="382597"/>
                  </a:moveTo>
                  <a:cubicBezTo>
                    <a:pt x="537061" y="382597"/>
                    <a:pt x="529045" y="374585"/>
                    <a:pt x="529045" y="364569"/>
                  </a:cubicBezTo>
                  <a:cubicBezTo>
                    <a:pt x="529045" y="282441"/>
                    <a:pt x="487630" y="212999"/>
                    <a:pt x="438867" y="212999"/>
                  </a:cubicBezTo>
                  <a:lnTo>
                    <a:pt x="120905" y="212999"/>
                  </a:lnTo>
                  <a:cubicBezTo>
                    <a:pt x="54107" y="212999"/>
                    <a:pt x="0" y="158915"/>
                    <a:pt x="0" y="92144"/>
                  </a:cubicBezTo>
                  <a:lnTo>
                    <a:pt x="0" y="18028"/>
                  </a:lnTo>
                  <a:cubicBezTo>
                    <a:pt x="0" y="8013"/>
                    <a:pt x="8016" y="0"/>
                    <a:pt x="18036" y="0"/>
                  </a:cubicBezTo>
                  <a:cubicBezTo>
                    <a:pt x="28055" y="0"/>
                    <a:pt x="36071" y="8013"/>
                    <a:pt x="36071" y="18028"/>
                  </a:cubicBezTo>
                  <a:lnTo>
                    <a:pt x="36071" y="92144"/>
                  </a:lnTo>
                  <a:cubicBezTo>
                    <a:pt x="36071" y="138883"/>
                    <a:pt x="74146" y="176943"/>
                    <a:pt x="120905" y="176943"/>
                  </a:cubicBezTo>
                  <a:lnTo>
                    <a:pt x="438867" y="176943"/>
                  </a:lnTo>
                  <a:cubicBezTo>
                    <a:pt x="509673" y="176943"/>
                    <a:pt x="565116" y="259739"/>
                    <a:pt x="565116" y="364569"/>
                  </a:cubicBezTo>
                  <a:cubicBezTo>
                    <a:pt x="565116" y="374585"/>
                    <a:pt x="557100" y="382597"/>
                    <a:pt x="547080" y="382597"/>
                  </a:cubicBezTo>
                  <a:close/>
                </a:path>
              </a:pathLst>
            </a:custGeom>
            <a:solidFill>
              <a:srgbClr val="86D34A"/>
            </a:solidFill>
            <a:ln w="66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92956116-1A3D-F314-378C-42D7F6DBF080}"/>
                </a:ext>
              </a:extLst>
            </p:cNvPr>
            <p:cNvSpPr/>
            <p:nvPr/>
          </p:nvSpPr>
          <p:spPr>
            <a:xfrm>
              <a:off x="5570604" y="4428648"/>
              <a:ext cx="565116" cy="382597"/>
            </a:xfrm>
            <a:custGeom>
              <a:avLst/>
              <a:gdLst>
                <a:gd name="connsiteX0" fmla="*/ 18036 w 565116"/>
                <a:gd name="connsiteY0" fmla="*/ 382597 h 382597"/>
                <a:gd name="connsiteX1" fmla="*/ 0 w 565116"/>
                <a:gd name="connsiteY1" fmla="*/ 364569 h 382597"/>
                <a:gd name="connsiteX2" fmla="*/ 126249 w 565116"/>
                <a:gd name="connsiteY2" fmla="*/ 176943 h 382597"/>
                <a:gd name="connsiteX3" fmla="*/ 414151 w 565116"/>
                <a:gd name="connsiteY3" fmla="*/ 176943 h 382597"/>
                <a:gd name="connsiteX4" fmla="*/ 529045 w 565116"/>
                <a:gd name="connsiteY4" fmla="*/ 62097 h 382597"/>
                <a:gd name="connsiteX5" fmla="*/ 529045 w 565116"/>
                <a:gd name="connsiteY5" fmla="*/ 18028 h 382597"/>
                <a:gd name="connsiteX6" fmla="*/ 547080 w 565116"/>
                <a:gd name="connsiteY6" fmla="*/ 0 h 382597"/>
                <a:gd name="connsiteX7" fmla="*/ 565116 w 565116"/>
                <a:gd name="connsiteY7" fmla="*/ 18028 h 382597"/>
                <a:gd name="connsiteX8" fmla="*/ 565116 w 565116"/>
                <a:gd name="connsiteY8" fmla="*/ 62097 h 382597"/>
                <a:gd name="connsiteX9" fmla="*/ 414151 w 565116"/>
                <a:gd name="connsiteY9" fmla="*/ 212999 h 382597"/>
                <a:gd name="connsiteX10" fmla="*/ 125581 w 565116"/>
                <a:gd name="connsiteY10" fmla="*/ 212999 h 382597"/>
                <a:gd name="connsiteX11" fmla="*/ 35403 w 565116"/>
                <a:gd name="connsiteY11" fmla="*/ 364569 h 382597"/>
                <a:gd name="connsiteX12" fmla="*/ 18036 w 565116"/>
                <a:gd name="connsiteY12" fmla="*/ 382597 h 382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65116" h="382597">
                  <a:moveTo>
                    <a:pt x="18036" y="382597"/>
                  </a:moveTo>
                  <a:cubicBezTo>
                    <a:pt x="8016" y="382597"/>
                    <a:pt x="0" y="374585"/>
                    <a:pt x="0" y="364569"/>
                  </a:cubicBezTo>
                  <a:cubicBezTo>
                    <a:pt x="0" y="259071"/>
                    <a:pt x="55443" y="176943"/>
                    <a:pt x="126249" y="176943"/>
                  </a:cubicBezTo>
                  <a:lnTo>
                    <a:pt x="414151" y="176943"/>
                  </a:lnTo>
                  <a:cubicBezTo>
                    <a:pt x="477610" y="176943"/>
                    <a:pt x="529045" y="125529"/>
                    <a:pt x="529045" y="62097"/>
                  </a:cubicBezTo>
                  <a:lnTo>
                    <a:pt x="529045" y="18028"/>
                  </a:lnTo>
                  <a:cubicBezTo>
                    <a:pt x="529045" y="8013"/>
                    <a:pt x="537061" y="0"/>
                    <a:pt x="547080" y="0"/>
                  </a:cubicBezTo>
                  <a:cubicBezTo>
                    <a:pt x="557100" y="0"/>
                    <a:pt x="565116" y="8013"/>
                    <a:pt x="565116" y="18028"/>
                  </a:cubicBezTo>
                  <a:lnTo>
                    <a:pt x="565116" y="62097"/>
                  </a:lnTo>
                  <a:cubicBezTo>
                    <a:pt x="565116" y="145560"/>
                    <a:pt x="496982" y="212999"/>
                    <a:pt x="414151" y="212999"/>
                  </a:cubicBezTo>
                  <a:lnTo>
                    <a:pt x="125581" y="212999"/>
                  </a:lnTo>
                  <a:cubicBezTo>
                    <a:pt x="76818" y="212999"/>
                    <a:pt x="35403" y="282441"/>
                    <a:pt x="35403" y="364569"/>
                  </a:cubicBezTo>
                  <a:cubicBezTo>
                    <a:pt x="36071" y="374585"/>
                    <a:pt x="28055" y="382597"/>
                    <a:pt x="18036" y="382597"/>
                  </a:cubicBezTo>
                  <a:close/>
                </a:path>
              </a:pathLst>
            </a:custGeom>
            <a:solidFill>
              <a:srgbClr val="86D34A"/>
            </a:solidFill>
            <a:ln w="66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149AFAEC-A3B2-1346-BE3B-B7CF8B8EB7BF}"/>
              </a:ext>
            </a:extLst>
          </p:cNvPr>
          <p:cNvSpPr/>
          <p:nvPr/>
        </p:nvSpPr>
        <p:spPr>
          <a:xfrm>
            <a:off x="3843098" y="1809750"/>
            <a:ext cx="3776902" cy="40147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/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A9E802FA-ADFE-5A4F-99E8-4BC676A8B4F3}"/>
              </a:ext>
            </a:extLst>
          </p:cNvPr>
          <p:cNvSpPr/>
          <p:nvPr/>
        </p:nvSpPr>
        <p:spPr>
          <a:xfrm>
            <a:off x="4038600" y="2344806"/>
            <a:ext cx="3776902" cy="40147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/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362207C8-B6B6-AD4D-B25F-7A67FECB1AA3}"/>
              </a:ext>
            </a:extLst>
          </p:cNvPr>
          <p:cNvSpPr/>
          <p:nvPr/>
        </p:nvSpPr>
        <p:spPr>
          <a:xfrm>
            <a:off x="4101515" y="2879863"/>
            <a:ext cx="3776902" cy="40147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/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7214D098-4D1F-E441-9346-CC08AFF30B2F}"/>
              </a:ext>
            </a:extLst>
          </p:cNvPr>
          <p:cNvSpPr/>
          <p:nvPr/>
        </p:nvSpPr>
        <p:spPr>
          <a:xfrm>
            <a:off x="4038600" y="3414920"/>
            <a:ext cx="3776902" cy="40147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/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03750B19-517D-3240-912A-F6EE3FAA7064}"/>
              </a:ext>
            </a:extLst>
          </p:cNvPr>
          <p:cNvSpPr/>
          <p:nvPr/>
        </p:nvSpPr>
        <p:spPr>
          <a:xfrm>
            <a:off x="3843098" y="3949976"/>
            <a:ext cx="3776902" cy="40147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/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609349F4-7895-9C44-8EEB-646FA70B9237}"/>
              </a:ext>
            </a:extLst>
          </p:cNvPr>
          <p:cNvSpPr/>
          <p:nvPr/>
        </p:nvSpPr>
        <p:spPr>
          <a:xfrm>
            <a:off x="1255427" y="1383769"/>
            <a:ext cx="3429000" cy="34290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0800" dist="215900" sx="95000" sy="95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CDE3C66-09EE-6FAB-3F7C-9E7D14429B70}"/>
              </a:ext>
            </a:extLst>
          </p:cNvPr>
          <p:cNvSpPr txBox="1"/>
          <p:nvPr/>
        </p:nvSpPr>
        <p:spPr>
          <a:xfrm>
            <a:off x="4430425" y="1798483"/>
            <a:ext cx="1062064" cy="31515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Why?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03CD3D90-1D60-19A5-69AE-CE5779580E05}"/>
              </a:ext>
            </a:extLst>
          </p:cNvPr>
          <p:cNvSpPr txBox="1"/>
          <p:nvPr/>
        </p:nvSpPr>
        <p:spPr>
          <a:xfrm>
            <a:off x="4650465" y="2322050"/>
            <a:ext cx="1062064" cy="31515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Why?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FBD711C-F589-50DC-BE3F-2374A329A86D}"/>
              </a:ext>
            </a:extLst>
          </p:cNvPr>
          <p:cNvSpPr txBox="1"/>
          <p:nvPr/>
        </p:nvSpPr>
        <p:spPr>
          <a:xfrm>
            <a:off x="4760578" y="2845617"/>
            <a:ext cx="1062064" cy="31515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Why?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3CC5879-B962-FD24-DE58-36ABF634778F}"/>
              </a:ext>
            </a:extLst>
          </p:cNvPr>
          <p:cNvSpPr txBox="1"/>
          <p:nvPr/>
        </p:nvSpPr>
        <p:spPr>
          <a:xfrm>
            <a:off x="4719458" y="3369184"/>
            <a:ext cx="1062064" cy="31515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Why?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6CCC915-A9A3-289A-0BF3-FF05F016AB5A}"/>
              </a:ext>
            </a:extLst>
          </p:cNvPr>
          <p:cNvSpPr txBox="1"/>
          <p:nvPr/>
        </p:nvSpPr>
        <p:spPr>
          <a:xfrm>
            <a:off x="4498047" y="3892751"/>
            <a:ext cx="1062064" cy="31515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Why?</a:t>
            </a:r>
          </a:p>
        </p:txBody>
      </p:sp>
      <p:grpSp>
        <p:nvGrpSpPr>
          <p:cNvPr id="74" name="Graphic 6">
            <a:extLst>
              <a:ext uri="{FF2B5EF4-FFF2-40B4-BE49-F238E27FC236}">
                <a16:creationId xmlns:a16="http://schemas.microsoft.com/office/drawing/2014/main" id="{B3931C9B-7163-A5CE-95A3-E1BB225B7690}"/>
              </a:ext>
            </a:extLst>
          </p:cNvPr>
          <p:cNvGrpSpPr/>
          <p:nvPr/>
        </p:nvGrpSpPr>
        <p:grpSpPr>
          <a:xfrm>
            <a:off x="2034849" y="1629196"/>
            <a:ext cx="1474706" cy="2938145"/>
            <a:chOff x="1683882" y="1518812"/>
            <a:chExt cx="2140653" cy="4264950"/>
          </a:xfrm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8CBDC1CA-E094-8141-5D04-597390F741E8}"/>
                </a:ext>
              </a:extLst>
            </p:cNvPr>
            <p:cNvSpPr/>
            <p:nvPr/>
          </p:nvSpPr>
          <p:spPr>
            <a:xfrm>
              <a:off x="3148746" y="2442180"/>
              <a:ext cx="34772" cy="114195"/>
            </a:xfrm>
            <a:custGeom>
              <a:avLst/>
              <a:gdLst>
                <a:gd name="connsiteX0" fmla="*/ 25816 w 34772"/>
                <a:gd name="connsiteY0" fmla="*/ 0 h 114195"/>
                <a:gd name="connsiteX1" fmla="*/ 34648 w 34772"/>
                <a:gd name="connsiteY1" fmla="*/ 57778 h 114195"/>
                <a:gd name="connsiteX2" fmla="*/ 25816 w 34772"/>
                <a:gd name="connsiteY2" fmla="*/ 114196 h 114195"/>
                <a:gd name="connsiteX3" fmla="*/ 0 w 34772"/>
                <a:gd name="connsiteY3" fmla="*/ 37385 h 114195"/>
                <a:gd name="connsiteX4" fmla="*/ 25816 w 34772"/>
                <a:gd name="connsiteY4" fmla="*/ 0 h 114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772" h="114195">
                  <a:moveTo>
                    <a:pt x="25816" y="0"/>
                  </a:moveTo>
                  <a:cubicBezTo>
                    <a:pt x="25816" y="0"/>
                    <a:pt x="36007" y="42823"/>
                    <a:pt x="34648" y="57778"/>
                  </a:cubicBezTo>
                  <a:cubicBezTo>
                    <a:pt x="32610" y="82928"/>
                    <a:pt x="25816" y="114196"/>
                    <a:pt x="25816" y="114196"/>
                  </a:cubicBezTo>
                  <a:lnTo>
                    <a:pt x="0" y="37385"/>
                  </a:lnTo>
                  <a:lnTo>
                    <a:pt x="25816" y="0"/>
                  </a:lnTo>
                  <a:close/>
                </a:path>
              </a:pathLst>
            </a:custGeom>
            <a:solidFill>
              <a:srgbClr val="A36D48"/>
            </a:solidFill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D8F1B6BB-636B-CAEA-1716-FD94B7023DDD}"/>
                </a:ext>
              </a:extLst>
            </p:cNvPr>
            <p:cNvSpPr/>
            <p:nvPr/>
          </p:nvSpPr>
          <p:spPr>
            <a:xfrm>
              <a:off x="2241097" y="1748832"/>
              <a:ext cx="334525" cy="742289"/>
            </a:xfrm>
            <a:custGeom>
              <a:avLst/>
              <a:gdLst>
                <a:gd name="connsiteX0" fmla="*/ 10191 w 334525"/>
                <a:gd name="connsiteY0" fmla="*/ 31285 h 742289"/>
                <a:gd name="connsiteX1" fmla="*/ 154219 w 334525"/>
                <a:gd name="connsiteY1" fmla="*/ 10893 h 742289"/>
                <a:gd name="connsiteX2" fmla="*/ 237782 w 334525"/>
                <a:gd name="connsiteY2" fmla="*/ 182187 h 742289"/>
                <a:gd name="connsiteX3" fmla="*/ 283301 w 334525"/>
                <a:gd name="connsiteY3" fmla="*/ 376591 h 742289"/>
                <a:gd name="connsiteX4" fmla="*/ 289415 w 334525"/>
                <a:gd name="connsiteY4" fmla="*/ 612460 h 742289"/>
                <a:gd name="connsiteX5" fmla="*/ 126364 w 334525"/>
                <a:gd name="connsiteY5" fmla="*/ 706943 h 742289"/>
                <a:gd name="connsiteX6" fmla="*/ 71335 w 334525"/>
                <a:gd name="connsiteY6" fmla="*/ 742289 h 742289"/>
                <a:gd name="connsiteX7" fmla="*/ 88998 w 334525"/>
                <a:gd name="connsiteY7" fmla="*/ 369794 h 742289"/>
                <a:gd name="connsiteX8" fmla="*/ 0 w 334525"/>
                <a:gd name="connsiteY8" fmla="*/ 102658 h 742289"/>
                <a:gd name="connsiteX9" fmla="*/ 10191 w 334525"/>
                <a:gd name="connsiteY9" fmla="*/ 31285 h 742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4525" h="742289">
                  <a:moveTo>
                    <a:pt x="10191" y="31285"/>
                  </a:moveTo>
                  <a:cubicBezTo>
                    <a:pt x="10191" y="31285"/>
                    <a:pt x="79487" y="-22414"/>
                    <a:pt x="154219" y="10893"/>
                  </a:cubicBezTo>
                  <a:cubicBezTo>
                    <a:pt x="194302" y="29246"/>
                    <a:pt x="237782" y="97220"/>
                    <a:pt x="237782" y="182187"/>
                  </a:cubicBezTo>
                  <a:cubicBezTo>
                    <a:pt x="237782" y="253559"/>
                    <a:pt x="216042" y="322892"/>
                    <a:pt x="283301" y="376591"/>
                  </a:cubicBezTo>
                  <a:cubicBezTo>
                    <a:pt x="351238" y="430970"/>
                    <a:pt x="349880" y="559440"/>
                    <a:pt x="289415" y="612460"/>
                  </a:cubicBezTo>
                  <a:cubicBezTo>
                    <a:pt x="231668" y="662760"/>
                    <a:pt x="173241" y="660041"/>
                    <a:pt x="126364" y="706943"/>
                  </a:cubicBezTo>
                  <a:lnTo>
                    <a:pt x="71335" y="742289"/>
                  </a:lnTo>
                  <a:lnTo>
                    <a:pt x="88998" y="369794"/>
                  </a:lnTo>
                  <a:lnTo>
                    <a:pt x="0" y="102658"/>
                  </a:lnTo>
                  <a:lnTo>
                    <a:pt x="10191" y="31285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BC71C98B-FD49-0754-4E2F-7A5A4C9C4BCB}"/>
                </a:ext>
              </a:extLst>
            </p:cNvPr>
            <p:cNvSpPr/>
            <p:nvPr/>
          </p:nvSpPr>
          <p:spPr>
            <a:xfrm>
              <a:off x="1683882" y="1735089"/>
              <a:ext cx="685922" cy="1311399"/>
            </a:xfrm>
            <a:custGeom>
              <a:avLst/>
              <a:gdLst>
                <a:gd name="connsiteX0" fmla="*/ 678824 w 685922"/>
                <a:gd name="connsiteY0" fmla="*/ 178936 h 1311399"/>
                <a:gd name="connsiteX1" fmla="*/ 685617 w 685922"/>
                <a:gd name="connsiteY1" fmla="*/ 107564 h 1311399"/>
                <a:gd name="connsiteX2" fmla="*/ 522567 w 685922"/>
                <a:gd name="connsiteY2" fmla="*/ 2205 h 1311399"/>
                <a:gd name="connsiteX3" fmla="*/ 373104 w 685922"/>
                <a:gd name="connsiteY3" fmla="*/ 206806 h 1311399"/>
                <a:gd name="connsiteX4" fmla="*/ 367669 w 685922"/>
                <a:gd name="connsiteY4" fmla="*/ 432478 h 1311399"/>
                <a:gd name="connsiteX5" fmla="*/ 158420 w 685922"/>
                <a:gd name="connsiteY5" fmla="*/ 741078 h 1311399"/>
                <a:gd name="connsiteX6" fmla="*/ 125 w 685922"/>
                <a:gd name="connsiteY6" fmla="*/ 1070750 h 1311399"/>
                <a:gd name="connsiteX7" fmla="*/ 231793 w 685922"/>
                <a:gd name="connsiteY7" fmla="*/ 1298462 h 1311399"/>
                <a:gd name="connsiteX8" fmla="*/ 616321 w 685922"/>
                <a:gd name="connsiteY8" fmla="*/ 773026 h 1311399"/>
                <a:gd name="connsiteX9" fmla="*/ 664557 w 685922"/>
                <a:gd name="connsiteY9" fmla="*/ 297890 h 1311399"/>
                <a:gd name="connsiteX10" fmla="*/ 678824 w 685922"/>
                <a:gd name="connsiteY10" fmla="*/ 178936 h 1311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85922" h="1311399">
                  <a:moveTo>
                    <a:pt x="678824" y="178936"/>
                  </a:moveTo>
                  <a:cubicBezTo>
                    <a:pt x="678824" y="178936"/>
                    <a:pt x="687656" y="143590"/>
                    <a:pt x="685617" y="107564"/>
                  </a:cubicBezTo>
                  <a:cubicBezTo>
                    <a:pt x="683579" y="70858"/>
                    <a:pt x="612924" y="-14788"/>
                    <a:pt x="522567" y="2205"/>
                  </a:cubicBezTo>
                  <a:cubicBezTo>
                    <a:pt x="462102" y="13761"/>
                    <a:pt x="361554" y="58623"/>
                    <a:pt x="373104" y="206806"/>
                  </a:cubicBezTo>
                  <a:cubicBezTo>
                    <a:pt x="386012" y="372661"/>
                    <a:pt x="388729" y="340034"/>
                    <a:pt x="367669" y="432478"/>
                  </a:cubicBezTo>
                  <a:cubicBezTo>
                    <a:pt x="347287" y="524922"/>
                    <a:pt x="283426" y="633680"/>
                    <a:pt x="158420" y="741078"/>
                  </a:cubicBezTo>
                  <a:cubicBezTo>
                    <a:pt x="34094" y="848476"/>
                    <a:pt x="4202" y="954515"/>
                    <a:pt x="125" y="1070750"/>
                  </a:cubicBezTo>
                  <a:cubicBezTo>
                    <a:pt x="-3951" y="1194462"/>
                    <a:pt x="91841" y="1358958"/>
                    <a:pt x="231793" y="1298462"/>
                  </a:cubicBezTo>
                  <a:lnTo>
                    <a:pt x="616321" y="773026"/>
                  </a:lnTo>
                  <a:lnTo>
                    <a:pt x="664557" y="297890"/>
                  </a:lnTo>
                  <a:lnTo>
                    <a:pt x="678824" y="178936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2D28F93B-9287-D21A-F5A2-F1B4E5678A5E}"/>
                </a:ext>
              </a:extLst>
            </p:cNvPr>
            <p:cNvSpPr/>
            <p:nvPr/>
          </p:nvSpPr>
          <p:spPr>
            <a:xfrm>
              <a:off x="2377652" y="3444111"/>
              <a:ext cx="462705" cy="2133011"/>
            </a:xfrm>
            <a:custGeom>
              <a:avLst/>
              <a:gdLst>
                <a:gd name="connsiteX0" fmla="*/ 0 w 462705"/>
                <a:gd name="connsiteY0" fmla="*/ 454064 h 2133011"/>
                <a:gd name="connsiteX1" fmla="*/ 278545 w 462705"/>
                <a:gd name="connsiteY1" fmla="*/ 1309171 h 2133011"/>
                <a:gd name="connsiteX2" fmla="*/ 283980 w 462705"/>
                <a:gd name="connsiteY2" fmla="*/ 1693902 h 2133011"/>
                <a:gd name="connsiteX3" fmla="*/ 289415 w 462705"/>
                <a:gd name="connsiteY3" fmla="*/ 2133011 h 2133011"/>
                <a:gd name="connsiteX4" fmla="*/ 414421 w 462705"/>
                <a:gd name="connsiteY4" fmla="*/ 2133011 h 2133011"/>
                <a:gd name="connsiteX5" fmla="*/ 459939 w 462705"/>
                <a:gd name="connsiteY5" fmla="*/ 1352674 h 2133011"/>
                <a:gd name="connsiteX6" fmla="*/ 404909 w 462705"/>
                <a:gd name="connsiteY6" fmla="*/ 660023 h 2133011"/>
                <a:gd name="connsiteX7" fmla="*/ 256805 w 462705"/>
                <a:gd name="connsiteY7" fmla="*/ 0 h 2133011"/>
                <a:gd name="connsiteX8" fmla="*/ 0 w 462705"/>
                <a:gd name="connsiteY8" fmla="*/ 454064 h 2133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2705" h="2133011">
                  <a:moveTo>
                    <a:pt x="0" y="454064"/>
                  </a:moveTo>
                  <a:cubicBezTo>
                    <a:pt x="0" y="454064"/>
                    <a:pt x="240500" y="1143995"/>
                    <a:pt x="278545" y="1309171"/>
                  </a:cubicBezTo>
                  <a:cubicBezTo>
                    <a:pt x="317269" y="1474347"/>
                    <a:pt x="278545" y="1562033"/>
                    <a:pt x="283980" y="1693902"/>
                  </a:cubicBezTo>
                  <a:cubicBezTo>
                    <a:pt x="289415" y="1825770"/>
                    <a:pt x="289415" y="2133011"/>
                    <a:pt x="289415" y="2133011"/>
                  </a:cubicBezTo>
                  <a:lnTo>
                    <a:pt x="414421" y="2133011"/>
                  </a:lnTo>
                  <a:cubicBezTo>
                    <a:pt x="414421" y="2133011"/>
                    <a:pt x="448389" y="1550477"/>
                    <a:pt x="459939" y="1352674"/>
                  </a:cubicBezTo>
                  <a:cubicBezTo>
                    <a:pt x="470809" y="1154871"/>
                    <a:pt x="449069" y="890454"/>
                    <a:pt x="404909" y="660023"/>
                  </a:cubicBezTo>
                  <a:cubicBezTo>
                    <a:pt x="360750" y="428913"/>
                    <a:pt x="256805" y="0"/>
                    <a:pt x="256805" y="0"/>
                  </a:cubicBezTo>
                  <a:lnTo>
                    <a:pt x="0" y="454064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842B793-C762-8E8E-1722-307F5C82A9AC}"/>
                </a:ext>
              </a:extLst>
            </p:cNvPr>
            <p:cNvSpPr/>
            <p:nvPr/>
          </p:nvSpPr>
          <p:spPr>
            <a:xfrm>
              <a:off x="2037058" y="3223196"/>
              <a:ext cx="598078" cy="2353925"/>
            </a:xfrm>
            <a:custGeom>
              <a:avLst/>
              <a:gdLst>
                <a:gd name="connsiteX0" fmla="*/ 55935 w 598078"/>
                <a:gd name="connsiteY0" fmla="*/ 50301 h 2353925"/>
                <a:gd name="connsiteX1" fmla="*/ 375242 w 598078"/>
                <a:gd name="connsiteY1" fmla="*/ 44863 h 2353925"/>
                <a:gd name="connsiteX2" fmla="*/ 530140 w 598078"/>
                <a:gd name="connsiteY2" fmla="*/ 0 h 2353925"/>
                <a:gd name="connsiteX3" fmla="*/ 598078 w 598078"/>
                <a:gd name="connsiteY3" fmla="*/ 220914 h 2353925"/>
                <a:gd name="connsiteX4" fmla="*/ 301190 w 598078"/>
                <a:gd name="connsiteY4" fmla="*/ 1260230 h 2353925"/>
                <a:gd name="connsiteX5" fmla="*/ 134063 w 598078"/>
                <a:gd name="connsiteY5" fmla="*/ 2353926 h 2353925"/>
                <a:gd name="connsiteX6" fmla="*/ 6340 w 598078"/>
                <a:gd name="connsiteY6" fmla="*/ 2353926 h 2353925"/>
                <a:gd name="connsiteX7" fmla="*/ 15172 w 598078"/>
                <a:gd name="connsiteY7" fmla="*/ 1513092 h 2353925"/>
                <a:gd name="connsiteX8" fmla="*/ 42347 w 598078"/>
                <a:gd name="connsiteY8" fmla="*/ 742951 h 2353925"/>
                <a:gd name="connsiteX9" fmla="*/ 55935 w 598078"/>
                <a:gd name="connsiteY9" fmla="*/ 50301 h 2353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98078" h="2353925">
                  <a:moveTo>
                    <a:pt x="55935" y="50301"/>
                  </a:moveTo>
                  <a:cubicBezTo>
                    <a:pt x="55935" y="50301"/>
                    <a:pt x="292358" y="59817"/>
                    <a:pt x="375242" y="44863"/>
                  </a:cubicBezTo>
                  <a:cubicBezTo>
                    <a:pt x="493454" y="23791"/>
                    <a:pt x="530140" y="0"/>
                    <a:pt x="530140" y="0"/>
                  </a:cubicBezTo>
                  <a:lnTo>
                    <a:pt x="598078" y="220914"/>
                  </a:lnTo>
                  <a:cubicBezTo>
                    <a:pt x="598078" y="220914"/>
                    <a:pt x="411929" y="758585"/>
                    <a:pt x="301190" y="1260230"/>
                  </a:cubicBezTo>
                  <a:cubicBezTo>
                    <a:pt x="194528" y="1741483"/>
                    <a:pt x="134063" y="1908698"/>
                    <a:pt x="134063" y="2353926"/>
                  </a:cubicBezTo>
                  <a:lnTo>
                    <a:pt x="6340" y="2353926"/>
                  </a:lnTo>
                  <a:cubicBezTo>
                    <a:pt x="6340" y="2353926"/>
                    <a:pt x="-12682" y="1771392"/>
                    <a:pt x="15172" y="1513092"/>
                  </a:cubicBezTo>
                  <a:cubicBezTo>
                    <a:pt x="42347" y="1254792"/>
                    <a:pt x="64767" y="963186"/>
                    <a:pt x="42347" y="742951"/>
                  </a:cubicBezTo>
                  <a:cubicBezTo>
                    <a:pt x="19928" y="522717"/>
                    <a:pt x="8378" y="280731"/>
                    <a:pt x="55935" y="50301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225AAFA3-845A-EA8F-32EE-2FB3F1E27C5A}"/>
                </a:ext>
              </a:extLst>
            </p:cNvPr>
            <p:cNvSpPr/>
            <p:nvPr/>
          </p:nvSpPr>
          <p:spPr>
            <a:xfrm>
              <a:off x="2754028" y="2587643"/>
              <a:ext cx="422720" cy="538405"/>
            </a:xfrm>
            <a:custGeom>
              <a:avLst/>
              <a:gdLst>
                <a:gd name="connsiteX0" fmla="*/ 0 w 422720"/>
                <a:gd name="connsiteY0" fmla="*/ 507083 h 538405"/>
                <a:gd name="connsiteX1" fmla="*/ 110059 w 422720"/>
                <a:gd name="connsiteY1" fmla="*/ 531553 h 538405"/>
                <a:gd name="connsiteX2" fmla="*/ 422573 w 422720"/>
                <a:gd name="connsiteY2" fmla="*/ 0 h 538405"/>
                <a:gd name="connsiteX3" fmla="*/ 288056 w 422720"/>
                <a:gd name="connsiteY3" fmla="*/ 33987 h 538405"/>
                <a:gd name="connsiteX4" fmla="*/ 0 w 422720"/>
                <a:gd name="connsiteY4" fmla="*/ 507083 h 538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2720" h="538405">
                  <a:moveTo>
                    <a:pt x="0" y="507083"/>
                  </a:moveTo>
                  <a:cubicBezTo>
                    <a:pt x="0" y="507083"/>
                    <a:pt x="68617" y="556024"/>
                    <a:pt x="110059" y="531553"/>
                  </a:cubicBezTo>
                  <a:cubicBezTo>
                    <a:pt x="151501" y="507083"/>
                    <a:pt x="430046" y="271215"/>
                    <a:pt x="422573" y="0"/>
                  </a:cubicBezTo>
                  <a:lnTo>
                    <a:pt x="288056" y="33987"/>
                  </a:lnTo>
                  <a:lnTo>
                    <a:pt x="0" y="507083"/>
                  </a:lnTo>
                  <a:close/>
                </a:path>
              </a:pathLst>
            </a:custGeom>
            <a:solidFill>
              <a:schemeClr val="accent5"/>
            </a:solidFill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CB99C22-0ED3-7BC0-0ABE-11DB8CE536C8}"/>
                </a:ext>
              </a:extLst>
            </p:cNvPr>
            <p:cNvSpPr/>
            <p:nvPr/>
          </p:nvSpPr>
          <p:spPr>
            <a:xfrm>
              <a:off x="2043398" y="5572364"/>
              <a:ext cx="355314" cy="211398"/>
            </a:xfrm>
            <a:custGeom>
              <a:avLst/>
              <a:gdLst>
                <a:gd name="connsiteX0" fmla="*/ 0 w 355314"/>
                <a:gd name="connsiteY0" fmla="*/ 0 h 211398"/>
                <a:gd name="connsiteX1" fmla="*/ 127044 w 355314"/>
                <a:gd name="connsiteY1" fmla="*/ 0 h 211398"/>
                <a:gd name="connsiteX2" fmla="*/ 340368 w 355314"/>
                <a:gd name="connsiteY2" fmla="*/ 175372 h 211398"/>
                <a:gd name="connsiteX3" fmla="*/ 355315 w 355314"/>
                <a:gd name="connsiteY3" fmla="*/ 191686 h 211398"/>
                <a:gd name="connsiteX4" fmla="*/ 355315 w 355314"/>
                <a:gd name="connsiteY4" fmla="*/ 193045 h 211398"/>
                <a:gd name="connsiteX5" fmla="*/ 339010 w 355314"/>
                <a:gd name="connsiteY5" fmla="*/ 209359 h 211398"/>
                <a:gd name="connsiteX6" fmla="*/ 17664 w 355314"/>
                <a:gd name="connsiteY6" fmla="*/ 211398 h 211398"/>
                <a:gd name="connsiteX7" fmla="*/ 0 w 355314"/>
                <a:gd name="connsiteY7" fmla="*/ 0 h 211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314" h="211398">
                  <a:moveTo>
                    <a:pt x="0" y="0"/>
                  </a:moveTo>
                  <a:lnTo>
                    <a:pt x="127044" y="0"/>
                  </a:lnTo>
                  <a:cubicBezTo>
                    <a:pt x="127044" y="0"/>
                    <a:pt x="150142" y="178091"/>
                    <a:pt x="340368" y="175372"/>
                  </a:cubicBezTo>
                  <a:cubicBezTo>
                    <a:pt x="349200" y="175372"/>
                    <a:pt x="355315" y="182849"/>
                    <a:pt x="355315" y="191686"/>
                  </a:cubicBezTo>
                  <a:lnTo>
                    <a:pt x="355315" y="193045"/>
                  </a:lnTo>
                  <a:cubicBezTo>
                    <a:pt x="355315" y="201882"/>
                    <a:pt x="347841" y="209359"/>
                    <a:pt x="339010" y="209359"/>
                  </a:cubicBezTo>
                  <a:lnTo>
                    <a:pt x="17664" y="211398"/>
                  </a:lnTo>
                  <a:cubicBezTo>
                    <a:pt x="18343" y="211398"/>
                    <a:pt x="2038" y="53699"/>
                    <a:pt x="0" y="0"/>
                  </a:cubicBezTo>
                  <a:close/>
                </a:path>
              </a:pathLst>
            </a:custGeom>
            <a:solidFill>
              <a:srgbClr val="1D1D1B"/>
            </a:solidFill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6ECD30F-6A95-18C1-9ECD-2C269DA57440}"/>
                </a:ext>
              </a:extLst>
            </p:cNvPr>
            <p:cNvSpPr/>
            <p:nvPr/>
          </p:nvSpPr>
          <p:spPr>
            <a:xfrm>
              <a:off x="2667067" y="5572364"/>
              <a:ext cx="355314" cy="211398"/>
            </a:xfrm>
            <a:custGeom>
              <a:avLst/>
              <a:gdLst>
                <a:gd name="connsiteX0" fmla="*/ 0 w 355314"/>
                <a:gd name="connsiteY0" fmla="*/ 0 h 211398"/>
                <a:gd name="connsiteX1" fmla="*/ 127044 w 355314"/>
                <a:gd name="connsiteY1" fmla="*/ 0 h 211398"/>
                <a:gd name="connsiteX2" fmla="*/ 340368 w 355314"/>
                <a:gd name="connsiteY2" fmla="*/ 175372 h 211398"/>
                <a:gd name="connsiteX3" fmla="*/ 355315 w 355314"/>
                <a:gd name="connsiteY3" fmla="*/ 191686 h 211398"/>
                <a:gd name="connsiteX4" fmla="*/ 355315 w 355314"/>
                <a:gd name="connsiteY4" fmla="*/ 193045 h 211398"/>
                <a:gd name="connsiteX5" fmla="*/ 339010 w 355314"/>
                <a:gd name="connsiteY5" fmla="*/ 209359 h 211398"/>
                <a:gd name="connsiteX6" fmla="*/ 17664 w 355314"/>
                <a:gd name="connsiteY6" fmla="*/ 211398 h 211398"/>
                <a:gd name="connsiteX7" fmla="*/ 0 w 355314"/>
                <a:gd name="connsiteY7" fmla="*/ 0 h 211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314" h="211398">
                  <a:moveTo>
                    <a:pt x="0" y="0"/>
                  </a:moveTo>
                  <a:lnTo>
                    <a:pt x="127044" y="0"/>
                  </a:lnTo>
                  <a:cubicBezTo>
                    <a:pt x="127044" y="0"/>
                    <a:pt x="150143" y="178091"/>
                    <a:pt x="340368" y="175372"/>
                  </a:cubicBezTo>
                  <a:cubicBezTo>
                    <a:pt x="349200" y="175372"/>
                    <a:pt x="355315" y="182849"/>
                    <a:pt x="355315" y="191686"/>
                  </a:cubicBezTo>
                  <a:lnTo>
                    <a:pt x="355315" y="193045"/>
                  </a:lnTo>
                  <a:cubicBezTo>
                    <a:pt x="355315" y="201882"/>
                    <a:pt x="347841" y="209359"/>
                    <a:pt x="339010" y="209359"/>
                  </a:cubicBezTo>
                  <a:lnTo>
                    <a:pt x="17664" y="211398"/>
                  </a:lnTo>
                  <a:cubicBezTo>
                    <a:pt x="18343" y="211398"/>
                    <a:pt x="2038" y="53699"/>
                    <a:pt x="0" y="0"/>
                  </a:cubicBezTo>
                  <a:close/>
                </a:path>
              </a:pathLst>
            </a:custGeom>
            <a:solidFill>
              <a:srgbClr val="1D1D1B"/>
            </a:solidFill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4D9D157A-CE66-F697-9650-B5C8747AE370}"/>
                </a:ext>
              </a:extLst>
            </p:cNvPr>
            <p:cNvSpPr/>
            <p:nvPr/>
          </p:nvSpPr>
          <p:spPr>
            <a:xfrm>
              <a:off x="2503337" y="2368029"/>
              <a:ext cx="278544" cy="694749"/>
            </a:xfrm>
            <a:custGeom>
              <a:avLst/>
              <a:gdLst>
                <a:gd name="connsiteX0" fmla="*/ 27175 w 278544"/>
                <a:gd name="connsiteY0" fmla="*/ 740 h 694749"/>
                <a:gd name="connsiteX1" fmla="*/ 147425 w 278544"/>
                <a:gd name="connsiteY1" fmla="*/ 85707 h 694749"/>
                <a:gd name="connsiteX2" fmla="*/ 278545 w 278544"/>
                <a:gd name="connsiteY2" fmla="*/ 460921 h 694749"/>
                <a:gd name="connsiteX3" fmla="*/ 165768 w 278544"/>
                <a:gd name="connsiteY3" fmla="*/ 694750 h 694749"/>
                <a:gd name="connsiteX4" fmla="*/ 2718 w 278544"/>
                <a:gd name="connsiteY4" fmla="*/ 377313 h 694749"/>
                <a:gd name="connsiteX5" fmla="*/ 0 w 278544"/>
                <a:gd name="connsiteY5" fmla="*/ 99301 h 694749"/>
                <a:gd name="connsiteX6" fmla="*/ 27175 w 278544"/>
                <a:gd name="connsiteY6" fmla="*/ 740 h 694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8544" h="694749">
                  <a:moveTo>
                    <a:pt x="27175" y="740"/>
                  </a:moveTo>
                  <a:cubicBezTo>
                    <a:pt x="30572" y="-1300"/>
                    <a:pt x="92395" y="-5378"/>
                    <a:pt x="147425" y="85707"/>
                  </a:cubicBezTo>
                  <a:cubicBezTo>
                    <a:pt x="202455" y="177471"/>
                    <a:pt x="278545" y="460921"/>
                    <a:pt x="278545" y="460921"/>
                  </a:cubicBezTo>
                  <a:lnTo>
                    <a:pt x="165768" y="694750"/>
                  </a:lnTo>
                  <a:lnTo>
                    <a:pt x="2718" y="377313"/>
                  </a:lnTo>
                  <a:lnTo>
                    <a:pt x="0" y="99301"/>
                  </a:lnTo>
                  <a:lnTo>
                    <a:pt x="27175" y="740"/>
                  </a:lnTo>
                  <a:close/>
                </a:path>
              </a:pathLst>
            </a:custGeom>
            <a:solidFill>
              <a:schemeClr val="accent5"/>
            </a:solidFill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FE876F2C-864B-DE27-2026-8317DB3E67CF}"/>
                </a:ext>
              </a:extLst>
            </p:cNvPr>
            <p:cNvSpPr/>
            <p:nvPr/>
          </p:nvSpPr>
          <p:spPr>
            <a:xfrm>
              <a:off x="2040590" y="2351756"/>
              <a:ext cx="562615" cy="1095890"/>
            </a:xfrm>
            <a:custGeom>
              <a:avLst/>
              <a:gdLst>
                <a:gd name="connsiteX0" fmla="*/ 40174 w 562615"/>
                <a:gd name="connsiteY0" fmla="*/ 50999 h 1095890"/>
                <a:gd name="connsiteX1" fmla="*/ 489922 w 562615"/>
                <a:gd name="connsiteY1" fmla="*/ 17012 h 1095890"/>
                <a:gd name="connsiteX2" fmla="*/ 545631 w 562615"/>
                <a:gd name="connsiteY2" fmla="*/ 314737 h 1095890"/>
                <a:gd name="connsiteX3" fmla="*/ 530006 w 562615"/>
                <a:gd name="connsiteY3" fmla="*/ 467677 h 1095890"/>
                <a:gd name="connsiteX4" fmla="*/ 535441 w 562615"/>
                <a:gd name="connsiteY4" fmla="*/ 657324 h 1095890"/>
                <a:gd name="connsiteX5" fmla="*/ 562616 w 562615"/>
                <a:gd name="connsiteY5" fmla="*/ 957767 h 1095890"/>
                <a:gd name="connsiteX6" fmla="*/ 27266 w 562615"/>
                <a:gd name="connsiteY6" fmla="*/ 1093714 h 1095890"/>
                <a:gd name="connsiteX7" fmla="*/ 36777 w 562615"/>
                <a:gd name="connsiteY7" fmla="*/ 738892 h 1095890"/>
                <a:gd name="connsiteX8" fmla="*/ 8243 w 562615"/>
                <a:gd name="connsiteY8" fmla="*/ 321534 h 1095890"/>
                <a:gd name="connsiteX9" fmla="*/ 40174 w 562615"/>
                <a:gd name="connsiteY9" fmla="*/ 50999 h 109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2615" h="1095890">
                  <a:moveTo>
                    <a:pt x="40174" y="50999"/>
                  </a:moveTo>
                  <a:cubicBezTo>
                    <a:pt x="240591" y="-10857"/>
                    <a:pt x="311925" y="-8818"/>
                    <a:pt x="489922" y="17012"/>
                  </a:cubicBezTo>
                  <a:cubicBezTo>
                    <a:pt x="564654" y="27888"/>
                    <a:pt x="532044" y="265116"/>
                    <a:pt x="545631" y="314737"/>
                  </a:cubicBezTo>
                  <a:cubicBezTo>
                    <a:pt x="559219" y="364358"/>
                    <a:pt x="532044" y="462919"/>
                    <a:pt x="530006" y="467677"/>
                  </a:cubicBezTo>
                  <a:cubicBezTo>
                    <a:pt x="527967" y="472435"/>
                    <a:pt x="524571" y="575755"/>
                    <a:pt x="535441" y="657324"/>
                  </a:cubicBezTo>
                  <a:cubicBezTo>
                    <a:pt x="546311" y="738892"/>
                    <a:pt x="562616" y="957767"/>
                    <a:pt x="562616" y="957767"/>
                  </a:cubicBezTo>
                  <a:cubicBezTo>
                    <a:pt x="562616" y="957767"/>
                    <a:pt x="266407" y="1116146"/>
                    <a:pt x="27266" y="1093714"/>
                  </a:cubicBezTo>
                  <a:lnTo>
                    <a:pt x="36777" y="738892"/>
                  </a:lnTo>
                  <a:cubicBezTo>
                    <a:pt x="36777" y="738892"/>
                    <a:pt x="8243" y="324253"/>
                    <a:pt x="8243" y="321534"/>
                  </a:cubicBezTo>
                  <a:cubicBezTo>
                    <a:pt x="8923" y="319495"/>
                    <a:pt x="-25046" y="70712"/>
                    <a:pt x="40174" y="50999"/>
                  </a:cubicBezTo>
                  <a:close/>
                </a:path>
              </a:pathLst>
            </a:custGeom>
            <a:solidFill>
              <a:schemeClr val="accent5"/>
            </a:solidFill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D1C41354-5BF8-4931-2256-6450DFC67AB7}"/>
                </a:ext>
              </a:extLst>
            </p:cNvPr>
            <p:cNvSpPr/>
            <p:nvPr/>
          </p:nvSpPr>
          <p:spPr>
            <a:xfrm>
              <a:off x="2547497" y="2542781"/>
              <a:ext cx="42512" cy="325593"/>
            </a:xfrm>
            <a:custGeom>
              <a:avLst/>
              <a:gdLst>
                <a:gd name="connsiteX0" fmla="*/ 0 w 42512"/>
                <a:gd name="connsiteY0" fmla="*/ 0 h 325593"/>
                <a:gd name="connsiteX1" fmla="*/ 38725 w 42512"/>
                <a:gd name="connsiteY1" fmla="*/ 124392 h 325593"/>
                <a:gd name="connsiteX2" fmla="*/ 23099 w 42512"/>
                <a:gd name="connsiteY2" fmla="*/ 277332 h 325593"/>
                <a:gd name="connsiteX3" fmla="*/ 21061 w 42512"/>
                <a:gd name="connsiteY3" fmla="*/ 325593 h 325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512" h="325593">
                  <a:moveTo>
                    <a:pt x="0" y="0"/>
                  </a:moveTo>
                  <a:cubicBezTo>
                    <a:pt x="14946" y="44863"/>
                    <a:pt x="31931" y="97882"/>
                    <a:pt x="38725" y="124392"/>
                  </a:cubicBezTo>
                  <a:cubicBezTo>
                    <a:pt x="52312" y="174012"/>
                    <a:pt x="25137" y="272574"/>
                    <a:pt x="23099" y="277332"/>
                  </a:cubicBezTo>
                  <a:cubicBezTo>
                    <a:pt x="22419" y="279371"/>
                    <a:pt x="21061" y="298404"/>
                    <a:pt x="21061" y="325593"/>
                  </a:cubicBezTo>
                </a:path>
              </a:pathLst>
            </a:custGeom>
            <a:noFill/>
            <a:ln w="6773" cap="rnd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grpSp>
          <p:nvGrpSpPr>
            <p:cNvPr id="86" name="Graphic 6">
              <a:extLst>
                <a:ext uri="{FF2B5EF4-FFF2-40B4-BE49-F238E27FC236}">
                  <a16:creationId xmlns:a16="http://schemas.microsoft.com/office/drawing/2014/main" id="{427A11F1-B186-B2AE-2D7D-331538860835}"/>
                </a:ext>
              </a:extLst>
            </p:cNvPr>
            <p:cNvGrpSpPr/>
            <p:nvPr/>
          </p:nvGrpSpPr>
          <p:grpSpPr>
            <a:xfrm>
              <a:off x="2511812" y="1518812"/>
              <a:ext cx="1312723" cy="1709499"/>
              <a:chOff x="2511812" y="1518812"/>
              <a:chExt cx="1312723" cy="1709499"/>
            </a:xfrm>
          </p:grpSpPr>
          <p:grpSp>
            <p:nvGrpSpPr>
              <p:cNvPr id="99" name="Graphic 6">
                <a:extLst>
                  <a:ext uri="{FF2B5EF4-FFF2-40B4-BE49-F238E27FC236}">
                    <a16:creationId xmlns:a16="http://schemas.microsoft.com/office/drawing/2014/main" id="{EB2AED5C-B358-E160-BC5B-C945337C0EED}"/>
                  </a:ext>
                </a:extLst>
              </p:cNvPr>
              <p:cNvGrpSpPr/>
              <p:nvPr/>
            </p:nvGrpSpPr>
            <p:grpSpPr>
              <a:xfrm>
                <a:off x="2511812" y="1518812"/>
                <a:ext cx="1312723" cy="1709499"/>
                <a:chOff x="2511812" y="1518812"/>
                <a:chExt cx="1312723" cy="1709499"/>
              </a:xfrm>
            </p:grpSpPr>
            <p:sp>
              <p:nvSpPr>
                <p:cNvPr id="102" name="Freeform: Shape 101">
                  <a:extLst>
                    <a:ext uri="{FF2B5EF4-FFF2-40B4-BE49-F238E27FC236}">
                      <a16:creationId xmlns:a16="http://schemas.microsoft.com/office/drawing/2014/main" id="{8F391914-2B5F-CD15-59EB-5EDD95CA62AF}"/>
                    </a:ext>
                  </a:extLst>
                </p:cNvPr>
                <p:cNvSpPr/>
                <p:nvPr/>
              </p:nvSpPr>
              <p:spPr>
                <a:xfrm>
                  <a:off x="3104586" y="1585713"/>
                  <a:ext cx="654920" cy="655265"/>
                </a:xfrm>
                <a:custGeom>
                  <a:avLst/>
                  <a:gdLst>
                    <a:gd name="connsiteX0" fmla="*/ 654920 w 654920"/>
                    <a:gd name="connsiteY0" fmla="*/ 327633 h 655265"/>
                    <a:gd name="connsiteX1" fmla="*/ 327460 w 654920"/>
                    <a:gd name="connsiteY1" fmla="*/ 655265 h 655265"/>
                    <a:gd name="connsiteX2" fmla="*/ 0 w 654920"/>
                    <a:gd name="connsiteY2" fmla="*/ 327633 h 655265"/>
                    <a:gd name="connsiteX3" fmla="*/ 327460 w 654920"/>
                    <a:gd name="connsiteY3" fmla="*/ 0 h 655265"/>
                    <a:gd name="connsiteX4" fmla="*/ 654920 w 654920"/>
                    <a:gd name="connsiteY4" fmla="*/ 327633 h 6552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4920" h="655265">
                      <a:moveTo>
                        <a:pt x="654920" y="327633"/>
                      </a:moveTo>
                      <a:cubicBezTo>
                        <a:pt x="654920" y="508579"/>
                        <a:pt x="508311" y="655265"/>
                        <a:pt x="327460" y="655265"/>
                      </a:cubicBezTo>
                      <a:cubicBezTo>
                        <a:pt x="146609" y="655265"/>
                        <a:pt x="0" y="508579"/>
                        <a:pt x="0" y="327633"/>
                      </a:cubicBezTo>
                      <a:cubicBezTo>
                        <a:pt x="0" y="146686"/>
                        <a:pt x="146609" y="0"/>
                        <a:pt x="327460" y="0"/>
                      </a:cubicBezTo>
                      <a:cubicBezTo>
                        <a:pt x="508311" y="0"/>
                        <a:pt x="654920" y="146686"/>
                        <a:pt x="654920" y="327633"/>
                      </a:cubicBezTo>
                      <a:close/>
                    </a:path>
                  </a:pathLst>
                </a:custGeom>
                <a:solidFill>
                  <a:schemeClr val="accent1">
                    <a:lumMod val="20000"/>
                    <a:lumOff val="80000"/>
                  </a:schemeClr>
                </a:solidFill>
                <a:ln w="677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grpSp>
              <p:nvGrpSpPr>
                <p:cNvPr id="103" name="Graphic 6">
                  <a:extLst>
                    <a:ext uri="{FF2B5EF4-FFF2-40B4-BE49-F238E27FC236}">
                      <a16:creationId xmlns:a16="http://schemas.microsoft.com/office/drawing/2014/main" id="{7D649C95-C9B1-439B-56B6-390B97154CA9}"/>
                    </a:ext>
                  </a:extLst>
                </p:cNvPr>
                <p:cNvGrpSpPr/>
                <p:nvPr/>
              </p:nvGrpSpPr>
              <p:grpSpPr>
                <a:xfrm>
                  <a:off x="2511812" y="1518812"/>
                  <a:ext cx="1312723" cy="1709499"/>
                  <a:chOff x="2511812" y="1518812"/>
                  <a:chExt cx="1312723" cy="1709499"/>
                </a:xfrm>
              </p:grpSpPr>
              <p:sp>
                <p:nvSpPr>
                  <p:cNvPr id="104" name="Freeform: Shape 103">
                    <a:extLst>
                      <a:ext uri="{FF2B5EF4-FFF2-40B4-BE49-F238E27FC236}">
                        <a16:creationId xmlns:a16="http://schemas.microsoft.com/office/drawing/2014/main" id="{D94B6BEA-1D98-3B6D-1D1D-B37EBED943E8}"/>
                      </a:ext>
                    </a:extLst>
                  </p:cNvPr>
                  <p:cNvSpPr/>
                  <p:nvPr/>
                </p:nvSpPr>
                <p:spPr>
                  <a:xfrm>
                    <a:off x="2511812" y="2278006"/>
                    <a:ext cx="708625" cy="950305"/>
                  </a:xfrm>
                  <a:custGeom>
                    <a:avLst/>
                    <a:gdLst>
                      <a:gd name="connsiteX0" fmla="*/ 46555 w 708625"/>
                      <a:gd name="connsiteY0" fmla="*/ 932275 h 950305"/>
                      <a:gd name="connsiteX1" fmla="*/ 46555 w 708625"/>
                      <a:gd name="connsiteY1" fmla="*/ 932275 h 950305"/>
                      <a:gd name="connsiteX2" fmla="*/ 18021 w 708625"/>
                      <a:gd name="connsiteY2" fmla="*/ 785452 h 950305"/>
                      <a:gd name="connsiteX3" fmla="*/ 515325 w 708625"/>
                      <a:gd name="connsiteY3" fmla="*/ 46579 h 950305"/>
                      <a:gd name="connsiteX4" fmla="*/ 662071 w 708625"/>
                      <a:gd name="connsiteY4" fmla="*/ 18030 h 950305"/>
                      <a:gd name="connsiteX5" fmla="*/ 662071 w 708625"/>
                      <a:gd name="connsiteY5" fmla="*/ 18030 h 950305"/>
                      <a:gd name="connsiteX6" fmla="*/ 690605 w 708625"/>
                      <a:gd name="connsiteY6" fmla="*/ 164853 h 950305"/>
                      <a:gd name="connsiteX7" fmla="*/ 193300 w 708625"/>
                      <a:gd name="connsiteY7" fmla="*/ 903726 h 950305"/>
                      <a:gd name="connsiteX8" fmla="*/ 46555 w 708625"/>
                      <a:gd name="connsiteY8" fmla="*/ 932275 h 9503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08625" h="950305">
                        <a:moveTo>
                          <a:pt x="46555" y="932275"/>
                        </a:moveTo>
                        <a:lnTo>
                          <a:pt x="46555" y="932275"/>
                        </a:lnTo>
                        <a:cubicBezTo>
                          <a:pt x="-1681" y="899648"/>
                          <a:pt x="-14589" y="833714"/>
                          <a:pt x="18021" y="785452"/>
                        </a:cubicBezTo>
                        <a:lnTo>
                          <a:pt x="515325" y="46579"/>
                        </a:lnTo>
                        <a:cubicBezTo>
                          <a:pt x="547936" y="-1682"/>
                          <a:pt x="613835" y="-14597"/>
                          <a:pt x="662071" y="18030"/>
                        </a:cubicBezTo>
                        <a:lnTo>
                          <a:pt x="662071" y="18030"/>
                        </a:lnTo>
                        <a:cubicBezTo>
                          <a:pt x="710307" y="50658"/>
                          <a:pt x="723215" y="116592"/>
                          <a:pt x="690605" y="164853"/>
                        </a:cubicBezTo>
                        <a:lnTo>
                          <a:pt x="193300" y="903726"/>
                        </a:lnTo>
                        <a:cubicBezTo>
                          <a:pt x="160690" y="951988"/>
                          <a:pt x="94791" y="964903"/>
                          <a:pt x="46555" y="932275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 w="6773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pt-BR"/>
                  </a:p>
                </p:txBody>
              </p:sp>
              <p:sp>
                <p:nvSpPr>
                  <p:cNvPr id="105" name="Freeform: Shape 104">
                    <a:extLst>
                      <a:ext uri="{FF2B5EF4-FFF2-40B4-BE49-F238E27FC236}">
                        <a16:creationId xmlns:a16="http://schemas.microsoft.com/office/drawing/2014/main" id="{86BC764D-1749-1021-A101-03B1EDCEA9A6}"/>
                      </a:ext>
                    </a:extLst>
                  </p:cNvPr>
                  <p:cNvSpPr/>
                  <p:nvPr/>
                </p:nvSpPr>
                <p:spPr>
                  <a:xfrm>
                    <a:off x="3137509" y="2172325"/>
                    <a:ext cx="134884" cy="158746"/>
                  </a:xfrm>
                  <a:custGeom>
                    <a:avLst/>
                    <a:gdLst>
                      <a:gd name="connsiteX0" fmla="*/ 24825 w 134884"/>
                      <a:gd name="connsiteY0" fmla="*/ 154300 h 158746"/>
                      <a:gd name="connsiteX1" fmla="*/ 11917 w 134884"/>
                      <a:gd name="connsiteY1" fmla="*/ 145463 h 158746"/>
                      <a:gd name="connsiteX2" fmla="*/ 4444 w 134884"/>
                      <a:gd name="connsiteY2" fmla="*/ 108078 h 158746"/>
                      <a:gd name="connsiteX3" fmla="*/ 77137 w 134884"/>
                      <a:gd name="connsiteY3" fmla="*/ 0 h 158746"/>
                      <a:gd name="connsiteX4" fmla="*/ 134884 w 134884"/>
                      <a:gd name="connsiteY4" fmla="*/ 38745 h 158746"/>
                      <a:gd name="connsiteX5" fmla="*/ 62191 w 134884"/>
                      <a:gd name="connsiteY5" fmla="*/ 146823 h 158746"/>
                      <a:gd name="connsiteX6" fmla="*/ 24825 w 134884"/>
                      <a:gd name="connsiteY6" fmla="*/ 154300 h 158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4884" h="158746">
                        <a:moveTo>
                          <a:pt x="24825" y="154300"/>
                        </a:moveTo>
                        <a:lnTo>
                          <a:pt x="11917" y="145463"/>
                        </a:lnTo>
                        <a:cubicBezTo>
                          <a:pt x="-312" y="137307"/>
                          <a:pt x="-3709" y="120313"/>
                          <a:pt x="4444" y="108078"/>
                        </a:cubicBezTo>
                        <a:lnTo>
                          <a:pt x="77137" y="0"/>
                        </a:lnTo>
                        <a:lnTo>
                          <a:pt x="134884" y="38745"/>
                        </a:lnTo>
                        <a:lnTo>
                          <a:pt x="62191" y="146823"/>
                        </a:lnTo>
                        <a:cubicBezTo>
                          <a:pt x="54038" y="159058"/>
                          <a:pt x="37054" y="162457"/>
                          <a:pt x="24825" y="154300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 w="6773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pt-BR"/>
                  </a:p>
                </p:txBody>
              </p:sp>
              <p:sp>
                <p:nvSpPr>
                  <p:cNvPr id="106" name="Freeform: Shape 105">
                    <a:extLst>
                      <a:ext uri="{FF2B5EF4-FFF2-40B4-BE49-F238E27FC236}">
                        <a16:creationId xmlns:a16="http://schemas.microsoft.com/office/drawing/2014/main" id="{E215282E-40CC-4203-23A1-E5DE9935C723}"/>
                      </a:ext>
                    </a:extLst>
                  </p:cNvPr>
                  <p:cNvSpPr/>
                  <p:nvPr/>
                </p:nvSpPr>
                <p:spPr>
                  <a:xfrm>
                    <a:off x="3039724" y="1518812"/>
                    <a:ext cx="784811" cy="786168"/>
                  </a:xfrm>
                  <a:custGeom>
                    <a:avLst/>
                    <a:gdLst>
                      <a:gd name="connsiteX0" fmla="*/ 718424 w 784811"/>
                      <a:gd name="connsiteY0" fmla="*/ 612728 h 786168"/>
                      <a:gd name="connsiteX1" fmla="*/ 611762 w 784811"/>
                      <a:gd name="connsiteY1" fmla="*/ 66900 h 786168"/>
                      <a:gd name="connsiteX2" fmla="*/ 66900 w 784811"/>
                      <a:gd name="connsiteY2" fmla="*/ 173619 h 786168"/>
                      <a:gd name="connsiteX3" fmla="*/ 172883 w 784811"/>
                      <a:gd name="connsiteY3" fmla="*/ 719447 h 786168"/>
                      <a:gd name="connsiteX4" fmla="*/ 718424 w 784811"/>
                      <a:gd name="connsiteY4" fmla="*/ 612728 h 786168"/>
                      <a:gd name="connsiteX5" fmla="*/ 91358 w 784811"/>
                      <a:gd name="connsiteY5" fmla="*/ 451631 h 786168"/>
                      <a:gd name="connsiteX6" fmla="*/ 333217 w 784811"/>
                      <a:gd name="connsiteY6" fmla="*/ 92050 h 786168"/>
                      <a:gd name="connsiteX7" fmla="*/ 692607 w 784811"/>
                      <a:gd name="connsiteY7" fmla="*/ 334036 h 786168"/>
                      <a:gd name="connsiteX8" fmla="*/ 450749 w 784811"/>
                      <a:gd name="connsiteY8" fmla="*/ 693617 h 786168"/>
                      <a:gd name="connsiteX9" fmla="*/ 91358 w 784811"/>
                      <a:gd name="connsiteY9" fmla="*/ 451631 h 7861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784811" h="786168">
                        <a:moveTo>
                          <a:pt x="718424" y="612728"/>
                        </a:moveTo>
                        <a:cubicBezTo>
                          <a:pt x="838674" y="432598"/>
                          <a:pt x="791117" y="187893"/>
                          <a:pt x="611762" y="66900"/>
                        </a:cubicBezTo>
                        <a:cubicBezTo>
                          <a:pt x="432406" y="-54093"/>
                          <a:pt x="187830" y="-6511"/>
                          <a:pt x="66900" y="173619"/>
                        </a:cubicBezTo>
                        <a:cubicBezTo>
                          <a:pt x="-54029" y="353749"/>
                          <a:pt x="-6472" y="598454"/>
                          <a:pt x="172883" y="719447"/>
                        </a:cubicBezTo>
                        <a:cubicBezTo>
                          <a:pt x="352239" y="840440"/>
                          <a:pt x="597495" y="792178"/>
                          <a:pt x="718424" y="612728"/>
                        </a:cubicBezTo>
                        <a:close/>
                        <a:moveTo>
                          <a:pt x="91358" y="451631"/>
                        </a:moveTo>
                        <a:cubicBezTo>
                          <a:pt x="58748" y="285775"/>
                          <a:pt x="167448" y="124678"/>
                          <a:pt x="333217" y="92050"/>
                        </a:cubicBezTo>
                        <a:cubicBezTo>
                          <a:pt x="498985" y="59423"/>
                          <a:pt x="659997" y="168181"/>
                          <a:pt x="692607" y="334036"/>
                        </a:cubicBezTo>
                        <a:cubicBezTo>
                          <a:pt x="725217" y="499892"/>
                          <a:pt x="616517" y="660989"/>
                          <a:pt x="450749" y="693617"/>
                        </a:cubicBezTo>
                        <a:cubicBezTo>
                          <a:pt x="284981" y="726244"/>
                          <a:pt x="123968" y="618166"/>
                          <a:pt x="91358" y="451631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 w="6773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pt-BR"/>
                  </a:p>
                </p:txBody>
              </p:sp>
            </p:grpSp>
          </p:grpSp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id="{288D3795-715D-76DB-9878-70C3FC0B0EAE}"/>
                  </a:ext>
                </a:extLst>
              </p:cNvPr>
              <p:cNvSpPr/>
              <p:nvPr/>
            </p:nvSpPr>
            <p:spPr>
              <a:xfrm>
                <a:off x="3658535" y="1798483"/>
                <a:ext cx="54429" cy="84799"/>
              </a:xfrm>
              <a:custGeom>
                <a:avLst/>
                <a:gdLst>
                  <a:gd name="connsiteX0" fmla="*/ 424 w 54429"/>
                  <a:gd name="connsiteY0" fmla="*/ 25817 h 84799"/>
                  <a:gd name="connsiteX1" fmla="*/ 14012 w 54429"/>
                  <a:gd name="connsiteY1" fmla="*/ 1346 h 84799"/>
                  <a:gd name="connsiteX2" fmla="*/ 41866 w 54429"/>
                  <a:gd name="connsiteY2" fmla="*/ 14261 h 84799"/>
                  <a:gd name="connsiteX3" fmla="*/ 54095 w 54429"/>
                  <a:gd name="connsiteY3" fmla="*/ 58444 h 84799"/>
                  <a:gd name="connsiteX4" fmla="*/ 37110 w 54429"/>
                  <a:gd name="connsiteY4" fmla="*/ 84274 h 84799"/>
                  <a:gd name="connsiteX5" fmla="*/ 11294 w 54429"/>
                  <a:gd name="connsiteY5" fmla="*/ 67281 h 84799"/>
                  <a:gd name="connsiteX6" fmla="*/ 1103 w 54429"/>
                  <a:gd name="connsiteY6" fmla="*/ 29895 h 84799"/>
                  <a:gd name="connsiteX7" fmla="*/ 424 w 54429"/>
                  <a:gd name="connsiteY7" fmla="*/ 25817 h 84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429" h="84799">
                    <a:moveTo>
                      <a:pt x="424" y="25817"/>
                    </a:moveTo>
                    <a:cubicBezTo>
                      <a:pt x="-1614" y="15621"/>
                      <a:pt x="3821" y="4745"/>
                      <a:pt x="14012" y="1346"/>
                    </a:cubicBezTo>
                    <a:cubicBezTo>
                      <a:pt x="25561" y="-2732"/>
                      <a:pt x="37790" y="2706"/>
                      <a:pt x="41866" y="14261"/>
                    </a:cubicBezTo>
                    <a:cubicBezTo>
                      <a:pt x="47301" y="28536"/>
                      <a:pt x="51377" y="43490"/>
                      <a:pt x="54095" y="58444"/>
                    </a:cubicBezTo>
                    <a:cubicBezTo>
                      <a:pt x="56133" y="70000"/>
                      <a:pt x="48660" y="81555"/>
                      <a:pt x="37110" y="84274"/>
                    </a:cubicBezTo>
                    <a:cubicBezTo>
                      <a:pt x="25561" y="86993"/>
                      <a:pt x="14012" y="78836"/>
                      <a:pt x="11294" y="67281"/>
                    </a:cubicBezTo>
                    <a:cubicBezTo>
                      <a:pt x="8576" y="54366"/>
                      <a:pt x="5180" y="42131"/>
                      <a:pt x="1103" y="29895"/>
                    </a:cubicBezTo>
                    <a:cubicBezTo>
                      <a:pt x="1103" y="27856"/>
                      <a:pt x="424" y="27176"/>
                      <a:pt x="424" y="25817"/>
                    </a:cubicBezTo>
                    <a:close/>
                  </a:path>
                </a:pathLst>
              </a:custGeom>
              <a:solidFill>
                <a:srgbClr val="FFFFFF"/>
              </a:solidFill>
              <a:ln w="677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id="{01821776-AFD2-A7E0-90B6-8EFF2AF2BE4D}"/>
                  </a:ext>
                </a:extLst>
              </p:cNvPr>
              <p:cNvSpPr/>
              <p:nvPr/>
            </p:nvSpPr>
            <p:spPr>
              <a:xfrm>
                <a:off x="3359698" y="1625322"/>
                <a:ext cx="313225" cy="159929"/>
              </a:xfrm>
              <a:custGeom>
                <a:avLst/>
                <a:gdLst>
                  <a:gd name="connsiteX0" fmla="*/ 335 w 313225"/>
                  <a:gd name="connsiteY0" fmla="*/ 31083 h 159929"/>
                  <a:gd name="connsiteX1" fmla="*/ 17319 w 313225"/>
                  <a:gd name="connsiteY1" fmla="*/ 5253 h 159929"/>
                  <a:gd name="connsiteX2" fmla="*/ 309452 w 313225"/>
                  <a:gd name="connsiteY2" fmla="*/ 125566 h 159929"/>
                  <a:gd name="connsiteX3" fmla="*/ 304016 w 313225"/>
                  <a:gd name="connsiteY3" fmla="*/ 156154 h 159929"/>
                  <a:gd name="connsiteX4" fmla="*/ 273444 w 313225"/>
                  <a:gd name="connsiteY4" fmla="*/ 150716 h 159929"/>
                  <a:gd name="connsiteX5" fmla="*/ 26151 w 313225"/>
                  <a:gd name="connsiteY5" fmla="*/ 48756 h 159929"/>
                  <a:gd name="connsiteX6" fmla="*/ 335 w 313225"/>
                  <a:gd name="connsiteY6" fmla="*/ 31083 h 159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3225" h="159929">
                    <a:moveTo>
                      <a:pt x="335" y="31083"/>
                    </a:moveTo>
                    <a:cubicBezTo>
                      <a:pt x="-1704" y="19527"/>
                      <a:pt x="5770" y="7972"/>
                      <a:pt x="17319" y="5253"/>
                    </a:cubicBezTo>
                    <a:cubicBezTo>
                      <a:pt x="130096" y="-16499"/>
                      <a:pt x="244911" y="30403"/>
                      <a:pt x="309452" y="125566"/>
                    </a:cubicBezTo>
                    <a:cubicBezTo>
                      <a:pt x="316245" y="135762"/>
                      <a:pt x="313528" y="149357"/>
                      <a:pt x="304016" y="156154"/>
                    </a:cubicBezTo>
                    <a:cubicBezTo>
                      <a:pt x="293826" y="162951"/>
                      <a:pt x="280238" y="160233"/>
                      <a:pt x="273444" y="150716"/>
                    </a:cubicBezTo>
                    <a:cubicBezTo>
                      <a:pt x="218415" y="70507"/>
                      <a:pt x="121264" y="30403"/>
                      <a:pt x="26151" y="48756"/>
                    </a:cubicBezTo>
                    <a:cubicBezTo>
                      <a:pt x="13922" y="50115"/>
                      <a:pt x="2373" y="42638"/>
                      <a:pt x="335" y="31083"/>
                    </a:cubicBezTo>
                    <a:close/>
                  </a:path>
                </a:pathLst>
              </a:custGeom>
              <a:solidFill>
                <a:srgbClr val="FFFFFF"/>
              </a:solidFill>
              <a:ln w="677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C3C6631A-28B3-9DD9-F3A7-D846AA76BD76}"/>
                </a:ext>
              </a:extLst>
            </p:cNvPr>
            <p:cNvSpPr/>
            <p:nvPr/>
          </p:nvSpPr>
          <p:spPr>
            <a:xfrm>
              <a:off x="2169763" y="1841973"/>
              <a:ext cx="289586" cy="355501"/>
            </a:xfrm>
            <a:custGeom>
              <a:avLst/>
              <a:gdLst>
                <a:gd name="connsiteX0" fmla="*/ 210607 w 289586"/>
                <a:gd name="connsiteY0" fmla="*/ 0 h 355501"/>
                <a:gd name="connsiteX1" fmla="*/ 287377 w 289586"/>
                <a:gd name="connsiteY1" fmla="*/ 231110 h 355501"/>
                <a:gd name="connsiteX2" fmla="*/ 199737 w 289586"/>
                <a:gd name="connsiteY2" fmla="*/ 355502 h 355501"/>
                <a:gd name="connsiteX3" fmla="*/ 16305 w 289586"/>
                <a:gd name="connsiteY3" fmla="*/ 271215 h 355501"/>
                <a:gd name="connsiteX4" fmla="*/ 0 w 289586"/>
                <a:gd name="connsiteY4" fmla="*/ 178771 h 355501"/>
                <a:gd name="connsiteX5" fmla="*/ 148104 w 289586"/>
                <a:gd name="connsiteY5" fmla="*/ 3399 h 355501"/>
                <a:gd name="connsiteX6" fmla="*/ 210607 w 289586"/>
                <a:gd name="connsiteY6" fmla="*/ 0 h 355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9586" h="355501">
                  <a:moveTo>
                    <a:pt x="210607" y="0"/>
                  </a:moveTo>
                  <a:cubicBezTo>
                    <a:pt x="210607" y="0"/>
                    <a:pt x="278545" y="124392"/>
                    <a:pt x="287377" y="231110"/>
                  </a:cubicBezTo>
                  <a:cubicBezTo>
                    <a:pt x="292132" y="282770"/>
                    <a:pt x="298247" y="355502"/>
                    <a:pt x="199737" y="355502"/>
                  </a:cubicBezTo>
                  <a:cubicBezTo>
                    <a:pt x="101227" y="355502"/>
                    <a:pt x="16305" y="271215"/>
                    <a:pt x="16305" y="271215"/>
                  </a:cubicBezTo>
                  <a:lnTo>
                    <a:pt x="0" y="178771"/>
                  </a:lnTo>
                  <a:lnTo>
                    <a:pt x="148104" y="3399"/>
                  </a:lnTo>
                  <a:lnTo>
                    <a:pt x="210607" y="0"/>
                  </a:lnTo>
                  <a:close/>
                </a:path>
              </a:pathLst>
            </a:custGeom>
            <a:solidFill>
              <a:srgbClr val="A36D48"/>
            </a:solidFill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577A45D-078B-5CA6-6894-FA654D09411C}"/>
                </a:ext>
              </a:extLst>
            </p:cNvPr>
            <p:cNvSpPr/>
            <p:nvPr/>
          </p:nvSpPr>
          <p:spPr>
            <a:xfrm>
              <a:off x="2209167" y="2115907"/>
              <a:ext cx="244814" cy="327631"/>
            </a:xfrm>
            <a:custGeom>
              <a:avLst/>
              <a:gdLst>
                <a:gd name="connsiteX0" fmla="*/ 4756 w 244814"/>
                <a:gd name="connsiteY0" fmla="*/ 0 h 327631"/>
                <a:gd name="connsiteX1" fmla="*/ 0 w 244814"/>
                <a:gd name="connsiteY1" fmla="*/ 269175 h 327631"/>
                <a:gd name="connsiteX2" fmla="*/ 139952 w 244814"/>
                <a:gd name="connsiteY2" fmla="*/ 325593 h 327631"/>
                <a:gd name="connsiteX3" fmla="*/ 242538 w 244814"/>
                <a:gd name="connsiteY3" fmla="*/ 242666 h 327631"/>
                <a:gd name="connsiteX4" fmla="*/ 190226 w 244814"/>
                <a:gd name="connsiteY4" fmla="*/ 23791 h 327631"/>
                <a:gd name="connsiteX5" fmla="*/ 4756 w 244814"/>
                <a:gd name="connsiteY5" fmla="*/ 0 h 32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4814" h="327631">
                  <a:moveTo>
                    <a:pt x="4756" y="0"/>
                  </a:moveTo>
                  <a:cubicBezTo>
                    <a:pt x="4756" y="0"/>
                    <a:pt x="0" y="149542"/>
                    <a:pt x="0" y="269175"/>
                  </a:cubicBezTo>
                  <a:cubicBezTo>
                    <a:pt x="0" y="301803"/>
                    <a:pt x="72014" y="336469"/>
                    <a:pt x="139952" y="325593"/>
                  </a:cubicBezTo>
                  <a:cubicBezTo>
                    <a:pt x="201775" y="315397"/>
                    <a:pt x="256805" y="284130"/>
                    <a:pt x="242538" y="242666"/>
                  </a:cubicBezTo>
                  <a:lnTo>
                    <a:pt x="190226" y="23791"/>
                  </a:lnTo>
                  <a:lnTo>
                    <a:pt x="4756" y="0"/>
                  </a:lnTo>
                  <a:close/>
                </a:path>
              </a:pathLst>
            </a:custGeom>
            <a:solidFill>
              <a:srgbClr val="A36D48"/>
            </a:solidFill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EA27757-C258-9F42-78A8-7C5BCE7C9BFB}"/>
                </a:ext>
              </a:extLst>
            </p:cNvPr>
            <p:cNvSpPr/>
            <p:nvPr/>
          </p:nvSpPr>
          <p:spPr>
            <a:xfrm>
              <a:off x="2123565" y="1773998"/>
              <a:ext cx="238277" cy="251503"/>
            </a:xfrm>
            <a:custGeom>
              <a:avLst/>
              <a:gdLst>
                <a:gd name="connsiteX0" fmla="*/ 230309 w 238277"/>
                <a:gd name="connsiteY0" fmla="*/ 16995 h 251503"/>
                <a:gd name="connsiteX1" fmla="*/ 37366 w 238277"/>
                <a:gd name="connsiteY1" fmla="*/ 251504 h 251503"/>
                <a:gd name="connsiteX2" fmla="*/ 0 w 238277"/>
                <a:gd name="connsiteY2" fmla="*/ 244027 h 251503"/>
                <a:gd name="connsiteX3" fmla="*/ 84243 w 238277"/>
                <a:gd name="connsiteY3" fmla="*/ 1 h 251503"/>
                <a:gd name="connsiteX4" fmla="*/ 230309 w 238277"/>
                <a:gd name="connsiteY4" fmla="*/ 16995 h 251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277" h="251503">
                  <a:moveTo>
                    <a:pt x="230309" y="16995"/>
                  </a:moveTo>
                  <a:cubicBezTo>
                    <a:pt x="230309" y="16995"/>
                    <a:pt x="298247" y="148184"/>
                    <a:pt x="37366" y="251504"/>
                  </a:cubicBezTo>
                  <a:lnTo>
                    <a:pt x="0" y="244027"/>
                  </a:lnTo>
                  <a:cubicBezTo>
                    <a:pt x="0" y="244027"/>
                    <a:pt x="86281" y="-678"/>
                    <a:pt x="84243" y="1"/>
                  </a:cubicBezTo>
                  <a:cubicBezTo>
                    <a:pt x="82884" y="2041"/>
                    <a:pt x="230309" y="16995"/>
                    <a:pt x="230309" y="16995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05381FE-035E-72D1-CE3C-A7661ADD4219}"/>
                </a:ext>
              </a:extLst>
            </p:cNvPr>
            <p:cNvSpPr/>
            <p:nvPr/>
          </p:nvSpPr>
          <p:spPr>
            <a:xfrm>
              <a:off x="2102001" y="1998437"/>
              <a:ext cx="96975" cy="118673"/>
            </a:xfrm>
            <a:custGeom>
              <a:avLst/>
              <a:gdLst>
                <a:gd name="connsiteX0" fmla="*/ 83388 w 96975"/>
                <a:gd name="connsiteY0" fmla="*/ 30464 h 118673"/>
                <a:gd name="connsiteX1" fmla="*/ 5259 w 96975"/>
                <a:gd name="connsiteY1" fmla="*/ 15510 h 118673"/>
                <a:gd name="connsiteX2" fmla="*/ 96975 w 96975"/>
                <a:gd name="connsiteY2" fmla="*/ 115431 h 118673"/>
                <a:gd name="connsiteX3" fmla="*/ 83388 w 96975"/>
                <a:gd name="connsiteY3" fmla="*/ 30464 h 118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975" h="118673">
                  <a:moveTo>
                    <a:pt x="83388" y="30464"/>
                  </a:moveTo>
                  <a:cubicBezTo>
                    <a:pt x="83388" y="30464"/>
                    <a:pt x="31755" y="-26634"/>
                    <a:pt x="5259" y="15510"/>
                  </a:cubicBezTo>
                  <a:cubicBezTo>
                    <a:pt x="-19878" y="54934"/>
                    <a:pt x="50778" y="135823"/>
                    <a:pt x="96975" y="115431"/>
                  </a:cubicBezTo>
                  <a:lnTo>
                    <a:pt x="83388" y="30464"/>
                  </a:lnTo>
                  <a:close/>
                </a:path>
              </a:pathLst>
            </a:custGeom>
            <a:solidFill>
              <a:srgbClr val="A36D48"/>
            </a:solidFill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9C895DFC-138D-17D2-0174-5492D47690F8}"/>
                </a:ext>
              </a:extLst>
            </p:cNvPr>
            <p:cNvSpPr/>
            <p:nvPr/>
          </p:nvSpPr>
          <p:spPr>
            <a:xfrm>
              <a:off x="2311023" y="1770595"/>
              <a:ext cx="115544" cy="125756"/>
            </a:xfrm>
            <a:custGeom>
              <a:avLst/>
              <a:gdLst>
                <a:gd name="connsiteX0" fmla="*/ 16355 w 115544"/>
                <a:gd name="connsiteY0" fmla="*/ 98567 h 125756"/>
                <a:gd name="connsiteX1" fmla="*/ 115544 w 115544"/>
                <a:gd name="connsiteY1" fmla="*/ 125757 h 125756"/>
                <a:gd name="connsiteX2" fmla="*/ 106712 w 115544"/>
                <a:gd name="connsiteY2" fmla="*/ 63221 h 125756"/>
                <a:gd name="connsiteX3" fmla="*/ 50 w 115544"/>
                <a:gd name="connsiteY3" fmla="*/ 5 h 125756"/>
                <a:gd name="connsiteX4" fmla="*/ 16355 w 115544"/>
                <a:gd name="connsiteY4" fmla="*/ 98567 h 125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544" h="125756">
                  <a:moveTo>
                    <a:pt x="16355" y="98567"/>
                  </a:moveTo>
                  <a:cubicBezTo>
                    <a:pt x="16355" y="98567"/>
                    <a:pt x="68667" y="93129"/>
                    <a:pt x="115544" y="125757"/>
                  </a:cubicBezTo>
                  <a:lnTo>
                    <a:pt x="106712" y="63221"/>
                  </a:lnTo>
                  <a:cubicBezTo>
                    <a:pt x="106712" y="63221"/>
                    <a:pt x="-2668" y="-674"/>
                    <a:pt x="50" y="5"/>
                  </a:cubicBezTo>
                  <a:cubicBezTo>
                    <a:pt x="2088" y="1365"/>
                    <a:pt x="16355" y="98567"/>
                    <a:pt x="16355" y="98567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21EB0E4-2605-BEB5-5CF8-941E234EAD38}"/>
                </a:ext>
              </a:extLst>
            </p:cNvPr>
            <p:cNvSpPr/>
            <p:nvPr/>
          </p:nvSpPr>
          <p:spPr>
            <a:xfrm>
              <a:off x="2532550" y="2934694"/>
              <a:ext cx="234158" cy="126848"/>
            </a:xfrm>
            <a:custGeom>
              <a:avLst/>
              <a:gdLst>
                <a:gd name="connsiteX0" fmla="*/ 0 w 234158"/>
                <a:gd name="connsiteY0" fmla="*/ 14569 h 126848"/>
                <a:gd name="connsiteX1" fmla="*/ 97830 w 234158"/>
                <a:gd name="connsiteY1" fmla="*/ 295 h 126848"/>
                <a:gd name="connsiteX2" fmla="*/ 204493 w 234158"/>
                <a:gd name="connsiteY2" fmla="*/ 30203 h 126848"/>
                <a:gd name="connsiteX3" fmla="*/ 228271 w 234158"/>
                <a:gd name="connsiteY3" fmla="*/ 111771 h 126848"/>
                <a:gd name="connsiteX4" fmla="*/ 179356 w 234158"/>
                <a:gd name="connsiteY4" fmla="*/ 126725 h 126848"/>
                <a:gd name="connsiteX5" fmla="*/ 69297 w 234158"/>
                <a:gd name="connsiteY5" fmla="*/ 95458 h 126848"/>
                <a:gd name="connsiteX6" fmla="*/ 8832 w 234158"/>
                <a:gd name="connsiteY6" fmla="*/ 119928 h 126848"/>
                <a:gd name="connsiteX7" fmla="*/ 0 w 234158"/>
                <a:gd name="connsiteY7" fmla="*/ 14569 h 126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4158" h="126848">
                  <a:moveTo>
                    <a:pt x="0" y="14569"/>
                  </a:moveTo>
                  <a:cubicBezTo>
                    <a:pt x="0" y="14569"/>
                    <a:pt x="73373" y="-2424"/>
                    <a:pt x="97830" y="295"/>
                  </a:cubicBezTo>
                  <a:cubicBezTo>
                    <a:pt x="129082" y="3693"/>
                    <a:pt x="192264" y="18648"/>
                    <a:pt x="204493" y="30203"/>
                  </a:cubicBezTo>
                  <a:cubicBezTo>
                    <a:pt x="217401" y="41758"/>
                    <a:pt x="246614" y="102255"/>
                    <a:pt x="228271" y="111771"/>
                  </a:cubicBezTo>
                  <a:cubicBezTo>
                    <a:pt x="216722" y="117889"/>
                    <a:pt x="192943" y="128085"/>
                    <a:pt x="179356" y="126725"/>
                  </a:cubicBezTo>
                  <a:cubicBezTo>
                    <a:pt x="138593" y="121288"/>
                    <a:pt x="69297" y="95458"/>
                    <a:pt x="69297" y="95458"/>
                  </a:cubicBezTo>
                  <a:lnTo>
                    <a:pt x="8832" y="119928"/>
                  </a:lnTo>
                  <a:lnTo>
                    <a:pt x="0" y="14569"/>
                  </a:lnTo>
                  <a:close/>
                </a:path>
              </a:pathLst>
            </a:custGeom>
            <a:solidFill>
              <a:srgbClr val="A36D48"/>
            </a:solidFill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206C7FB8-813D-B223-5CA8-6E0A4E8F36D7}"/>
                </a:ext>
              </a:extLst>
            </p:cNvPr>
            <p:cNvSpPr/>
            <p:nvPr/>
          </p:nvSpPr>
          <p:spPr>
            <a:xfrm>
              <a:off x="3053589" y="2438268"/>
              <a:ext cx="123011" cy="221075"/>
            </a:xfrm>
            <a:custGeom>
              <a:avLst/>
              <a:gdLst>
                <a:gd name="connsiteX0" fmla="*/ 123012 w 123011"/>
                <a:gd name="connsiteY0" fmla="*/ 148696 h 221075"/>
                <a:gd name="connsiteX1" fmla="*/ 108066 w 123011"/>
                <a:gd name="connsiteY1" fmla="*/ 33821 h 221075"/>
                <a:gd name="connsiteX2" fmla="*/ 8197 w 123011"/>
                <a:gd name="connsiteY2" fmla="*/ 1873 h 221075"/>
                <a:gd name="connsiteX3" fmla="*/ 29937 w 123011"/>
                <a:gd name="connsiteY3" fmla="*/ 182683 h 221075"/>
                <a:gd name="connsiteX4" fmla="*/ 45563 w 123011"/>
                <a:gd name="connsiteY4" fmla="*/ 210552 h 221075"/>
                <a:gd name="connsiteX5" fmla="*/ 75456 w 123011"/>
                <a:gd name="connsiteY5" fmla="*/ 218029 h 221075"/>
                <a:gd name="connsiteX6" fmla="*/ 97196 w 123011"/>
                <a:gd name="connsiteY6" fmla="*/ 199676 h 221075"/>
                <a:gd name="connsiteX7" fmla="*/ 123012 w 123011"/>
                <a:gd name="connsiteY7" fmla="*/ 148696 h 221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3011" h="221075">
                  <a:moveTo>
                    <a:pt x="123012" y="148696"/>
                  </a:moveTo>
                  <a:cubicBezTo>
                    <a:pt x="123012" y="148696"/>
                    <a:pt x="123012" y="46056"/>
                    <a:pt x="108066" y="33821"/>
                  </a:cubicBezTo>
                  <a:cubicBezTo>
                    <a:pt x="93119" y="21585"/>
                    <a:pt x="29937" y="-7643"/>
                    <a:pt x="8197" y="1873"/>
                  </a:cubicBezTo>
                  <a:cubicBezTo>
                    <a:pt x="-13543" y="11389"/>
                    <a:pt x="12953" y="148696"/>
                    <a:pt x="29937" y="182683"/>
                  </a:cubicBezTo>
                  <a:cubicBezTo>
                    <a:pt x="36052" y="194918"/>
                    <a:pt x="41487" y="204434"/>
                    <a:pt x="45563" y="210552"/>
                  </a:cubicBezTo>
                  <a:cubicBezTo>
                    <a:pt x="51677" y="220748"/>
                    <a:pt x="64586" y="224147"/>
                    <a:pt x="75456" y="218029"/>
                  </a:cubicBezTo>
                  <a:cubicBezTo>
                    <a:pt x="82249" y="214630"/>
                    <a:pt x="90402" y="208513"/>
                    <a:pt x="97196" y="199676"/>
                  </a:cubicBezTo>
                  <a:cubicBezTo>
                    <a:pt x="115539" y="177925"/>
                    <a:pt x="123012" y="148696"/>
                    <a:pt x="123012" y="148696"/>
                  </a:cubicBezTo>
                  <a:close/>
                </a:path>
              </a:pathLst>
            </a:custGeom>
            <a:solidFill>
              <a:srgbClr val="A36D48"/>
            </a:solidFill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F515EA3-0E21-097D-1012-96BED807F906}"/>
                </a:ext>
              </a:extLst>
            </p:cNvPr>
            <p:cNvSpPr/>
            <p:nvPr/>
          </p:nvSpPr>
          <p:spPr>
            <a:xfrm>
              <a:off x="1865305" y="2404780"/>
              <a:ext cx="705290" cy="788858"/>
            </a:xfrm>
            <a:custGeom>
              <a:avLst/>
              <a:gdLst>
                <a:gd name="connsiteX0" fmla="*/ 210703 w 705290"/>
                <a:gd name="connsiteY0" fmla="*/ 694 h 788858"/>
                <a:gd name="connsiteX1" fmla="*/ 54446 w 705290"/>
                <a:gd name="connsiteY1" fmla="*/ 173347 h 788858"/>
                <a:gd name="connsiteX2" fmla="*/ 1455 w 705290"/>
                <a:gd name="connsiteY2" fmla="*/ 553999 h 788858"/>
                <a:gd name="connsiteX3" fmla="*/ 34744 w 705290"/>
                <a:gd name="connsiteY3" fmla="*/ 762678 h 788858"/>
                <a:gd name="connsiteX4" fmla="*/ 203909 w 705290"/>
                <a:gd name="connsiteY4" fmla="*/ 780351 h 788858"/>
                <a:gd name="connsiteX5" fmla="*/ 498759 w 705290"/>
                <a:gd name="connsiteY5" fmla="*/ 727332 h 788858"/>
                <a:gd name="connsiteX6" fmla="*/ 705290 w 705290"/>
                <a:gd name="connsiteY6" fmla="*/ 678391 h 788858"/>
                <a:gd name="connsiteX7" fmla="*/ 679474 w 705290"/>
                <a:gd name="connsiteY7" fmla="*/ 521371 h 788858"/>
                <a:gd name="connsiteX8" fmla="*/ 229726 w 705290"/>
                <a:gd name="connsiteY8" fmla="*/ 572352 h 788858"/>
                <a:gd name="connsiteX9" fmla="*/ 232443 w 705290"/>
                <a:gd name="connsiteY9" fmla="*/ 309974 h 788858"/>
                <a:gd name="connsiteX10" fmla="*/ 246031 w 705290"/>
                <a:gd name="connsiteY10" fmla="*/ 125765 h 788858"/>
                <a:gd name="connsiteX11" fmla="*/ 210703 w 705290"/>
                <a:gd name="connsiteY11" fmla="*/ 694 h 788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05290" h="788858">
                  <a:moveTo>
                    <a:pt x="210703" y="694"/>
                  </a:moveTo>
                  <a:cubicBezTo>
                    <a:pt x="151597" y="23805"/>
                    <a:pt x="95209" y="66628"/>
                    <a:pt x="54446" y="173347"/>
                  </a:cubicBezTo>
                  <a:cubicBezTo>
                    <a:pt x="14363" y="280745"/>
                    <a:pt x="6890" y="446601"/>
                    <a:pt x="1455" y="553999"/>
                  </a:cubicBezTo>
                  <a:cubicBezTo>
                    <a:pt x="-3980" y="661397"/>
                    <a:pt x="5531" y="732769"/>
                    <a:pt x="34744" y="762678"/>
                  </a:cubicBezTo>
                  <a:cubicBezTo>
                    <a:pt x="63278" y="791227"/>
                    <a:pt x="102682" y="795305"/>
                    <a:pt x="203909" y="780351"/>
                  </a:cubicBezTo>
                  <a:cubicBezTo>
                    <a:pt x="270488" y="770835"/>
                    <a:pt x="441012" y="740246"/>
                    <a:pt x="498759" y="727332"/>
                  </a:cubicBezTo>
                  <a:cubicBezTo>
                    <a:pt x="572132" y="711018"/>
                    <a:pt x="705290" y="678391"/>
                    <a:pt x="705290" y="678391"/>
                  </a:cubicBezTo>
                  <a:lnTo>
                    <a:pt x="679474" y="521371"/>
                  </a:lnTo>
                  <a:cubicBezTo>
                    <a:pt x="679474" y="521371"/>
                    <a:pt x="392776" y="541084"/>
                    <a:pt x="229726" y="572352"/>
                  </a:cubicBezTo>
                  <a:cubicBezTo>
                    <a:pt x="229726" y="572352"/>
                    <a:pt x="231764" y="383385"/>
                    <a:pt x="232443" y="309974"/>
                  </a:cubicBezTo>
                  <a:cubicBezTo>
                    <a:pt x="233123" y="236562"/>
                    <a:pt x="246031" y="125765"/>
                    <a:pt x="246031" y="125765"/>
                  </a:cubicBezTo>
                  <a:cubicBezTo>
                    <a:pt x="246031" y="125765"/>
                    <a:pt x="240596" y="-10862"/>
                    <a:pt x="210703" y="694"/>
                  </a:cubicBezTo>
                  <a:close/>
                </a:path>
              </a:pathLst>
            </a:custGeom>
            <a:solidFill>
              <a:schemeClr val="accent5"/>
            </a:solidFill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AA6AED84-8C4E-0B43-460D-6BB7F5C7000E}"/>
                </a:ext>
              </a:extLst>
            </p:cNvPr>
            <p:cNvSpPr/>
            <p:nvPr/>
          </p:nvSpPr>
          <p:spPr>
            <a:xfrm>
              <a:off x="2092993" y="2782727"/>
              <a:ext cx="459938" cy="191685"/>
            </a:xfrm>
            <a:custGeom>
              <a:avLst/>
              <a:gdLst>
                <a:gd name="connsiteX0" fmla="*/ 0 w 459938"/>
                <a:gd name="connsiteY0" fmla="*/ 0 h 191685"/>
                <a:gd name="connsiteX1" fmla="*/ 1359 w 459938"/>
                <a:gd name="connsiteY1" fmla="*/ 184888 h 191685"/>
                <a:gd name="connsiteX2" fmla="*/ 451786 w 459938"/>
                <a:gd name="connsiteY2" fmla="*/ 142745 h 191685"/>
                <a:gd name="connsiteX3" fmla="*/ 459939 w 459938"/>
                <a:gd name="connsiteY3" fmla="*/ 191686 h 191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38" h="191685">
                  <a:moveTo>
                    <a:pt x="0" y="0"/>
                  </a:moveTo>
                  <a:lnTo>
                    <a:pt x="1359" y="184888"/>
                  </a:lnTo>
                  <a:lnTo>
                    <a:pt x="451786" y="142745"/>
                  </a:lnTo>
                  <a:lnTo>
                    <a:pt x="459939" y="191686"/>
                  </a:lnTo>
                </a:path>
              </a:pathLst>
            </a:custGeom>
            <a:noFill/>
            <a:ln w="6773" cap="rnd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01EC9844-B6FA-F81B-4611-C73D92D58D96}"/>
                </a:ext>
              </a:extLst>
            </p:cNvPr>
            <p:cNvSpPr/>
            <p:nvPr/>
          </p:nvSpPr>
          <p:spPr>
            <a:xfrm>
              <a:off x="2077367" y="3092007"/>
              <a:ext cx="455183" cy="91764"/>
            </a:xfrm>
            <a:custGeom>
              <a:avLst/>
              <a:gdLst>
                <a:gd name="connsiteX0" fmla="*/ 455183 w 455183"/>
                <a:gd name="connsiteY0" fmla="*/ 0 h 91764"/>
                <a:gd name="connsiteX1" fmla="*/ 0 w 455183"/>
                <a:gd name="connsiteY1" fmla="*/ 91764 h 91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55183" h="91764">
                  <a:moveTo>
                    <a:pt x="455183" y="0"/>
                  </a:moveTo>
                  <a:lnTo>
                    <a:pt x="0" y="91764"/>
                  </a:lnTo>
                </a:path>
              </a:pathLst>
            </a:custGeom>
            <a:ln w="6773" cap="rnd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7901305A-E2C2-C316-C6A2-791B3969BE33}"/>
                </a:ext>
              </a:extLst>
            </p:cNvPr>
            <p:cNvSpPr/>
            <p:nvPr/>
          </p:nvSpPr>
          <p:spPr>
            <a:xfrm>
              <a:off x="2439476" y="3662306"/>
              <a:ext cx="123646" cy="415318"/>
            </a:xfrm>
            <a:custGeom>
              <a:avLst/>
              <a:gdLst>
                <a:gd name="connsiteX0" fmla="*/ 0 w 123646"/>
                <a:gd name="connsiteY0" fmla="*/ 415319 h 415318"/>
                <a:gd name="connsiteX1" fmla="*/ 123647 w 123646"/>
                <a:gd name="connsiteY1" fmla="*/ 0 h 415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3646" h="415318">
                  <a:moveTo>
                    <a:pt x="0" y="415319"/>
                  </a:moveTo>
                  <a:cubicBezTo>
                    <a:pt x="0" y="415319"/>
                    <a:pt x="69297" y="103320"/>
                    <a:pt x="123647" y="0"/>
                  </a:cubicBezTo>
                </a:path>
              </a:pathLst>
            </a:custGeom>
            <a:noFill/>
            <a:ln w="6773" cap="flat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BFE6784F-EA58-4DB3-EB47-D2F81BD91A93}"/>
                </a:ext>
              </a:extLst>
            </p:cNvPr>
            <p:cNvSpPr/>
            <p:nvPr/>
          </p:nvSpPr>
          <p:spPr>
            <a:xfrm>
              <a:off x="2247212" y="2156011"/>
              <a:ext cx="167806" cy="40451"/>
            </a:xfrm>
            <a:custGeom>
              <a:avLst/>
              <a:gdLst>
                <a:gd name="connsiteX0" fmla="*/ 0 w 167806"/>
                <a:gd name="connsiteY0" fmla="*/ 0 h 40451"/>
                <a:gd name="connsiteX1" fmla="*/ 167806 w 167806"/>
                <a:gd name="connsiteY1" fmla="*/ 36706 h 40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7806" h="40451">
                  <a:moveTo>
                    <a:pt x="0" y="0"/>
                  </a:moveTo>
                  <a:cubicBezTo>
                    <a:pt x="0" y="0"/>
                    <a:pt x="106662" y="55059"/>
                    <a:pt x="167806" y="36706"/>
                  </a:cubicBezTo>
                </a:path>
              </a:pathLst>
            </a:custGeom>
            <a:noFill/>
            <a:ln w="6773" cap="rnd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2588580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Root Cause Analysis Slide Template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6407" y="672039"/>
            <a:ext cx="6096793" cy="381000"/>
          </a:xfrm>
        </p:spPr>
        <p:txBody>
          <a:bodyPr/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</a:t>
            </a:r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829F89C1-A329-B94C-87ED-DC15BE675E15}"/>
              </a:ext>
            </a:extLst>
          </p:cNvPr>
          <p:cNvSpPr/>
          <p:nvPr/>
        </p:nvSpPr>
        <p:spPr>
          <a:xfrm>
            <a:off x="9677400" y="555436"/>
            <a:ext cx="116603" cy="11660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7" name="Graphic 6">
            <a:extLst>
              <a:ext uri="{FF2B5EF4-FFF2-40B4-BE49-F238E27FC236}">
                <a16:creationId xmlns:a16="http://schemas.microsoft.com/office/drawing/2014/main" id="{4F2BD165-0006-8317-6C3F-CC748E4FB6ED}"/>
              </a:ext>
            </a:extLst>
          </p:cNvPr>
          <p:cNvSpPr/>
          <p:nvPr/>
        </p:nvSpPr>
        <p:spPr>
          <a:xfrm>
            <a:off x="-555748" y="959533"/>
            <a:ext cx="9852147" cy="3837675"/>
          </a:xfrm>
          <a:custGeom>
            <a:avLst/>
            <a:gdLst>
              <a:gd name="connsiteX0" fmla="*/ 8016794 w 8092407"/>
              <a:gd name="connsiteY0" fmla="*/ 1554421 h 3488793"/>
              <a:gd name="connsiteX1" fmla="*/ 4553581 w 8092407"/>
              <a:gd name="connsiteY1" fmla="*/ 0 h 3488793"/>
              <a:gd name="connsiteX2" fmla="*/ 1039958 w 8092407"/>
              <a:gd name="connsiteY2" fmla="*/ 1608592 h 3488793"/>
              <a:gd name="connsiteX3" fmla="*/ 65624 w 8092407"/>
              <a:gd name="connsiteY3" fmla="*/ 884049 h 3488793"/>
              <a:gd name="connsiteX4" fmla="*/ 6185 w 8092407"/>
              <a:gd name="connsiteY4" fmla="*/ 942734 h 3488793"/>
              <a:gd name="connsiteX5" fmla="*/ 476424 w 8092407"/>
              <a:gd name="connsiteY5" fmla="*/ 1745526 h 3488793"/>
              <a:gd name="connsiteX6" fmla="*/ 475672 w 8092407"/>
              <a:gd name="connsiteY6" fmla="*/ 1789916 h 3488793"/>
              <a:gd name="connsiteX7" fmla="*/ 9195 w 8092407"/>
              <a:gd name="connsiteY7" fmla="*/ 2545307 h 3488793"/>
              <a:gd name="connsiteX8" fmla="*/ 67128 w 8092407"/>
              <a:gd name="connsiteY8" fmla="*/ 2605498 h 3488793"/>
              <a:gd name="connsiteX9" fmla="*/ 1062529 w 8092407"/>
              <a:gd name="connsiteY9" fmla="*/ 1905783 h 3488793"/>
              <a:gd name="connsiteX10" fmla="*/ 4552828 w 8092407"/>
              <a:gd name="connsiteY10" fmla="*/ 3488794 h 3488793"/>
              <a:gd name="connsiteX11" fmla="*/ 8016794 w 8092407"/>
              <a:gd name="connsiteY11" fmla="*/ 1934373 h 3488793"/>
              <a:gd name="connsiteX12" fmla="*/ 8016794 w 8092407"/>
              <a:gd name="connsiteY12" fmla="*/ 1554421 h 3488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092407" h="3488793">
                <a:moveTo>
                  <a:pt x="8016794" y="1554421"/>
                </a:moveTo>
                <a:cubicBezTo>
                  <a:pt x="7113936" y="590620"/>
                  <a:pt x="5894325" y="0"/>
                  <a:pt x="4553581" y="0"/>
                </a:cubicBezTo>
                <a:cubicBezTo>
                  <a:pt x="3187255" y="0"/>
                  <a:pt x="1948083" y="613191"/>
                  <a:pt x="1039958" y="1608592"/>
                </a:cubicBezTo>
                <a:lnTo>
                  <a:pt x="65624" y="884049"/>
                </a:lnTo>
                <a:cubicBezTo>
                  <a:pt x="27252" y="860725"/>
                  <a:pt x="-16386" y="904363"/>
                  <a:pt x="6185" y="942734"/>
                </a:cubicBezTo>
                <a:lnTo>
                  <a:pt x="476424" y="1745526"/>
                </a:lnTo>
                <a:cubicBezTo>
                  <a:pt x="484700" y="1759068"/>
                  <a:pt x="483948" y="1776373"/>
                  <a:pt x="475672" y="1789916"/>
                </a:cubicBezTo>
                <a:lnTo>
                  <a:pt x="9195" y="2545307"/>
                </a:lnTo>
                <a:cubicBezTo>
                  <a:pt x="-14129" y="2583679"/>
                  <a:pt x="28757" y="2627317"/>
                  <a:pt x="67128" y="2605498"/>
                </a:cubicBezTo>
                <a:lnTo>
                  <a:pt x="1062529" y="1905783"/>
                </a:lnTo>
                <a:cubicBezTo>
                  <a:pt x="1968397" y="2886136"/>
                  <a:pt x="3198541" y="3488794"/>
                  <a:pt x="4552828" y="3488794"/>
                </a:cubicBezTo>
                <a:cubicBezTo>
                  <a:pt x="5894325" y="3488794"/>
                  <a:pt x="7113183" y="2898174"/>
                  <a:pt x="8016794" y="1934373"/>
                </a:cubicBezTo>
                <a:cubicBezTo>
                  <a:pt x="8117613" y="1827535"/>
                  <a:pt x="8117613" y="1661259"/>
                  <a:pt x="8016794" y="155442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  <a:alpha val="35000"/>
            </a:schemeClr>
          </a:solidFill>
          <a:ln w="7516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99D02A8F-A0D3-A5EE-CEEB-457F6C85F4B7}"/>
              </a:ext>
            </a:extLst>
          </p:cNvPr>
          <p:cNvCxnSpPr>
            <a:cxnSpLocks/>
          </p:cNvCxnSpPr>
          <p:nvPr/>
        </p:nvCxnSpPr>
        <p:spPr>
          <a:xfrm>
            <a:off x="0" y="2879872"/>
            <a:ext cx="7474630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9" name="Straight Connector 328">
            <a:extLst>
              <a:ext uri="{FF2B5EF4-FFF2-40B4-BE49-F238E27FC236}">
                <a16:creationId xmlns:a16="http://schemas.microsoft.com/office/drawing/2014/main" id="{D334E79C-AA37-A34A-A664-763A99FF4084}"/>
              </a:ext>
            </a:extLst>
          </p:cNvPr>
          <p:cNvCxnSpPr>
            <a:cxnSpLocks/>
          </p:cNvCxnSpPr>
          <p:nvPr/>
        </p:nvCxnSpPr>
        <p:spPr>
          <a:xfrm>
            <a:off x="1029621" y="1727205"/>
            <a:ext cx="513021" cy="1152668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0" name="Straight Connector 329">
            <a:extLst>
              <a:ext uri="{FF2B5EF4-FFF2-40B4-BE49-F238E27FC236}">
                <a16:creationId xmlns:a16="http://schemas.microsoft.com/office/drawing/2014/main" id="{2EA05FB1-95EA-3697-6F35-0F3ACD23C40D}"/>
              </a:ext>
            </a:extLst>
          </p:cNvPr>
          <p:cNvCxnSpPr>
            <a:cxnSpLocks/>
          </p:cNvCxnSpPr>
          <p:nvPr/>
        </p:nvCxnSpPr>
        <p:spPr>
          <a:xfrm flipH="1">
            <a:off x="1051870" y="2890732"/>
            <a:ext cx="490773" cy="1159767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0735D5C6-B80B-4371-FEA5-53685AE2779F}"/>
              </a:ext>
            </a:extLst>
          </p:cNvPr>
          <p:cNvCxnSpPr>
            <a:cxnSpLocks/>
          </p:cNvCxnSpPr>
          <p:nvPr/>
        </p:nvCxnSpPr>
        <p:spPr>
          <a:xfrm>
            <a:off x="3192380" y="1452339"/>
            <a:ext cx="707641" cy="1427534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77C21157-DF74-7F2E-8AA8-1057912D6E1A}"/>
              </a:ext>
            </a:extLst>
          </p:cNvPr>
          <p:cNvCxnSpPr>
            <a:cxnSpLocks/>
          </p:cNvCxnSpPr>
          <p:nvPr/>
        </p:nvCxnSpPr>
        <p:spPr>
          <a:xfrm flipH="1">
            <a:off x="3192380" y="2890732"/>
            <a:ext cx="707641" cy="1416674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9E8F0827-FFA4-1A29-1264-54AD780398C7}"/>
              </a:ext>
            </a:extLst>
          </p:cNvPr>
          <p:cNvCxnSpPr>
            <a:cxnSpLocks/>
          </p:cNvCxnSpPr>
          <p:nvPr/>
        </p:nvCxnSpPr>
        <p:spPr>
          <a:xfrm>
            <a:off x="5578516" y="1609409"/>
            <a:ext cx="450824" cy="1270464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C1F732B0-7FFF-0D82-744C-53693797529B}"/>
              </a:ext>
            </a:extLst>
          </p:cNvPr>
          <p:cNvCxnSpPr>
            <a:cxnSpLocks/>
          </p:cNvCxnSpPr>
          <p:nvPr/>
        </p:nvCxnSpPr>
        <p:spPr>
          <a:xfrm flipH="1">
            <a:off x="5586699" y="2890732"/>
            <a:ext cx="442643" cy="1131819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3A174325-DDF1-5444-48A7-1E76758010CE}"/>
              </a:ext>
            </a:extLst>
          </p:cNvPr>
          <p:cNvCxnSpPr>
            <a:cxnSpLocks/>
          </p:cNvCxnSpPr>
          <p:nvPr/>
        </p:nvCxnSpPr>
        <p:spPr>
          <a:xfrm>
            <a:off x="7468511" y="1916291"/>
            <a:ext cx="0" cy="1948883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6" name="Oval 335">
            <a:extLst>
              <a:ext uri="{FF2B5EF4-FFF2-40B4-BE49-F238E27FC236}">
                <a16:creationId xmlns:a16="http://schemas.microsoft.com/office/drawing/2014/main" id="{E44B5297-90F7-0D69-D3D8-F1639D727C6A}"/>
              </a:ext>
            </a:extLst>
          </p:cNvPr>
          <p:cNvSpPr/>
          <p:nvPr/>
        </p:nvSpPr>
        <p:spPr>
          <a:xfrm>
            <a:off x="758730" y="1318688"/>
            <a:ext cx="573153" cy="57315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7" name="Oval 336">
            <a:extLst>
              <a:ext uri="{FF2B5EF4-FFF2-40B4-BE49-F238E27FC236}">
                <a16:creationId xmlns:a16="http://schemas.microsoft.com/office/drawing/2014/main" id="{E50AAA7B-4FFF-BBF6-0698-1B62C1E3D41F}"/>
              </a:ext>
            </a:extLst>
          </p:cNvPr>
          <p:cNvSpPr/>
          <p:nvPr/>
        </p:nvSpPr>
        <p:spPr>
          <a:xfrm>
            <a:off x="758730" y="3889624"/>
            <a:ext cx="573153" cy="57315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8" name="Oval 337">
            <a:extLst>
              <a:ext uri="{FF2B5EF4-FFF2-40B4-BE49-F238E27FC236}">
                <a16:creationId xmlns:a16="http://schemas.microsoft.com/office/drawing/2014/main" id="{EFF7A22D-9293-0B8F-2591-07C856F0F195}"/>
              </a:ext>
            </a:extLst>
          </p:cNvPr>
          <p:cNvSpPr/>
          <p:nvPr/>
        </p:nvSpPr>
        <p:spPr>
          <a:xfrm>
            <a:off x="2910317" y="1024141"/>
            <a:ext cx="573153" cy="57315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9" name="Oval 338">
            <a:extLst>
              <a:ext uri="{FF2B5EF4-FFF2-40B4-BE49-F238E27FC236}">
                <a16:creationId xmlns:a16="http://schemas.microsoft.com/office/drawing/2014/main" id="{623E3E8A-EB81-947F-F7B7-B87DDD8A1C67}"/>
              </a:ext>
            </a:extLst>
          </p:cNvPr>
          <p:cNvSpPr/>
          <p:nvPr/>
        </p:nvSpPr>
        <p:spPr>
          <a:xfrm>
            <a:off x="2910317" y="4162450"/>
            <a:ext cx="573153" cy="57315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0" name="Oval 339">
            <a:extLst>
              <a:ext uri="{FF2B5EF4-FFF2-40B4-BE49-F238E27FC236}">
                <a16:creationId xmlns:a16="http://schemas.microsoft.com/office/drawing/2014/main" id="{4449279E-C2E9-C6DA-8B32-60071943A82C}"/>
              </a:ext>
            </a:extLst>
          </p:cNvPr>
          <p:cNvSpPr/>
          <p:nvPr/>
        </p:nvSpPr>
        <p:spPr>
          <a:xfrm>
            <a:off x="5332080" y="1310717"/>
            <a:ext cx="573153" cy="57315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1" name="Oval 340">
            <a:extLst>
              <a:ext uri="{FF2B5EF4-FFF2-40B4-BE49-F238E27FC236}">
                <a16:creationId xmlns:a16="http://schemas.microsoft.com/office/drawing/2014/main" id="{D3659850-2D07-D972-541B-1CF9A0053F84}"/>
              </a:ext>
            </a:extLst>
          </p:cNvPr>
          <p:cNvSpPr/>
          <p:nvPr/>
        </p:nvSpPr>
        <p:spPr>
          <a:xfrm>
            <a:off x="5332080" y="3881654"/>
            <a:ext cx="573153" cy="57315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2" name="TextBox 341">
            <a:extLst>
              <a:ext uri="{FF2B5EF4-FFF2-40B4-BE49-F238E27FC236}">
                <a16:creationId xmlns:a16="http://schemas.microsoft.com/office/drawing/2014/main" id="{CEE5FB33-A2F8-1662-DCFB-FA77ADDDF01F}"/>
              </a:ext>
            </a:extLst>
          </p:cNvPr>
          <p:cNvSpPr txBox="1"/>
          <p:nvPr/>
        </p:nvSpPr>
        <p:spPr>
          <a:xfrm>
            <a:off x="1289413" y="1481216"/>
            <a:ext cx="14545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People</a:t>
            </a:r>
          </a:p>
        </p:txBody>
      </p:sp>
      <p:sp>
        <p:nvSpPr>
          <p:cNvPr id="343" name="TextBox 342">
            <a:extLst>
              <a:ext uri="{FF2B5EF4-FFF2-40B4-BE49-F238E27FC236}">
                <a16:creationId xmlns:a16="http://schemas.microsoft.com/office/drawing/2014/main" id="{B7A956CD-68B6-DE7F-E686-1A48C75378D4}"/>
              </a:ext>
            </a:extLst>
          </p:cNvPr>
          <p:cNvSpPr txBox="1"/>
          <p:nvPr/>
        </p:nvSpPr>
        <p:spPr>
          <a:xfrm>
            <a:off x="1273667" y="3960320"/>
            <a:ext cx="11869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Material</a:t>
            </a:r>
          </a:p>
        </p:txBody>
      </p:sp>
      <p:sp>
        <p:nvSpPr>
          <p:cNvPr id="344" name="TextBox 343">
            <a:extLst>
              <a:ext uri="{FF2B5EF4-FFF2-40B4-BE49-F238E27FC236}">
                <a16:creationId xmlns:a16="http://schemas.microsoft.com/office/drawing/2014/main" id="{E47BC495-1130-451D-BD59-35CB2E4FDC5B}"/>
              </a:ext>
            </a:extLst>
          </p:cNvPr>
          <p:cNvSpPr txBox="1"/>
          <p:nvPr/>
        </p:nvSpPr>
        <p:spPr>
          <a:xfrm>
            <a:off x="3434652" y="4233403"/>
            <a:ext cx="17753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Measurement</a:t>
            </a:r>
          </a:p>
        </p:txBody>
      </p:sp>
      <p:sp>
        <p:nvSpPr>
          <p:cNvPr id="345" name="TextBox 344">
            <a:extLst>
              <a:ext uri="{FF2B5EF4-FFF2-40B4-BE49-F238E27FC236}">
                <a16:creationId xmlns:a16="http://schemas.microsoft.com/office/drawing/2014/main" id="{A2FA7BB9-F380-C1DC-B313-A05C22E06F33}"/>
              </a:ext>
            </a:extLst>
          </p:cNvPr>
          <p:cNvSpPr txBox="1"/>
          <p:nvPr/>
        </p:nvSpPr>
        <p:spPr>
          <a:xfrm>
            <a:off x="3434652" y="1143684"/>
            <a:ext cx="1206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Machine</a:t>
            </a:r>
          </a:p>
        </p:txBody>
      </p:sp>
      <p:sp>
        <p:nvSpPr>
          <p:cNvPr id="346" name="TextBox 345">
            <a:extLst>
              <a:ext uri="{FF2B5EF4-FFF2-40B4-BE49-F238E27FC236}">
                <a16:creationId xmlns:a16="http://schemas.microsoft.com/office/drawing/2014/main" id="{E2407671-B655-8D7E-16A4-0F8ACFFD1527}"/>
              </a:ext>
            </a:extLst>
          </p:cNvPr>
          <p:cNvSpPr txBox="1"/>
          <p:nvPr/>
        </p:nvSpPr>
        <p:spPr>
          <a:xfrm>
            <a:off x="5927428" y="1427632"/>
            <a:ext cx="11386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Method</a:t>
            </a:r>
          </a:p>
        </p:txBody>
      </p:sp>
      <p:sp>
        <p:nvSpPr>
          <p:cNvPr id="347" name="TextBox 346">
            <a:extLst>
              <a:ext uri="{FF2B5EF4-FFF2-40B4-BE49-F238E27FC236}">
                <a16:creationId xmlns:a16="http://schemas.microsoft.com/office/drawing/2014/main" id="{5C3A98FF-516E-BBAC-BF0D-970C3E15625B}"/>
              </a:ext>
            </a:extLst>
          </p:cNvPr>
          <p:cNvSpPr txBox="1"/>
          <p:nvPr/>
        </p:nvSpPr>
        <p:spPr>
          <a:xfrm>
            <a:off x="5927427" y="4018852"/>
            <a:ext cx="17753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Environment</a:t>
            </a:r>
          </a:p>
        </p:txBody>
      </p:sp>
      <p:sp>
        <p:nvSpPr>
          <p:cNvPr id="348" name="TextBox 347">
            <a:extLst>
              <a:ext uri="{FF2B5EF4-FFF2-40B4-BE49-F238E27FC236}">
                <a16:creationId xmlns:a16="http://schemas.microsoft.com/office/drawing/2014/main" id="{644AE431-84A7-BC4A-CB89-A84B8F90D384}"/>
              </a:ext>
            </a:extLst>
          </p:cNvPr>
          <p:cNvSpPr txBox="1"/>
          <p:nvPr/>
        </p:nvSpPr>
        <p:spPr>
          <a:xfrm>
            <a:off x="7512465" y="2029649"/>
            <a:ext cx="1403953" cy="4810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Problem</a:t>
            </a:r>
          </a:p>
          <a:p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Statement</a:t>
            </a:r>
          </a:p>
        </p:txBody>
      </p:sp>
      <p:sp>
        <p:nvSpPr>
          <p:cNvPr id="349" name="TextBox 348">
            <a:extLst>
              <a:ext uri="{FF2B5EF4-FFF2-40B4-BE49-F238E27FC236}">
                <a16:creationId xmlns:a16="http://schemas.microsoft.com/office/drawing/2014/main" id="{34AF1F4E-6D6F-225C-6100-320AACF9AF34}"/>
              </a:ext>
            </a:extLst>
          </p:cNvPr>
          <p:cNvSpPr txBox="1"/>
          <p:nvPr/>
        </p:nvSpPr>
        <p:spPr>
          <a:xfrm>
            <a:off x="7512465" y="2495550"/>
            <a:ext cx="17150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</a:t>
            </a:r>
          </a:p>
        </p:txBody>
      </p:sp>
      <p:sp>
        <p:nvSpPr>
          <p:cNvPr id="350" name="TextBox 349">
            <a:extLst>
              <a:ext uri="{FF2B5EF4-FFF2-40B4-BE49-F238E27FC236}">
                <a16:creationId xmlns:a16="http://schemas.microsoft.com/office/drawing/2014/main" id="{ADF6CA51-708F-B604-C719-15894B9059E2}"/>
              </a:ext>
            </a:extLst>
          </p:cNvPr>
          <p:cNvSpPr txBox="1"/>
          <p:nvPr/>
        </p:nvSpPr>
        <p:spPr>
          <a:xfrm>
            <a:off x="5740457" y="1883283"/>
            <a:ext cx="1607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this text</a:t>
            </a:r>
          </a:p>
        </p:txBody>
      </p:sp>
      <p:sp>
        <p:nvSpPr>
          <p:cNvPr id="351" name="TextBox 350">
            <a:extLst>
              <a:ext uri="{FF2B5EF4-FFF2-40B4-BE49-F238E27FC236}">
                <a16:creationId xmlns:a16="http://schemas.microsoft.com/office/drawing/2014/main" id="{72584D29-2DF6-7F1F-4AC3-FAFC5CCF660F}"/>
              </a:ext>
            </a:extLst>
          </p:cNvPr>
          <p:cNvSpPr txBox="1"/>
          <p:nvPr/>
        </p:nvSpPr>
        <p:spPr>
          <a:xfrm>
            <a:off x="6014221" y="2932994"/>
            <a:ext cx="13333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this text</a:t>
            </a:r>
          </a:p>
        </p:txBody>
      </p:sp>
      <p:sp>
        <p:nvSpPr>
          <p:cNvPr id="352" name="TextBox 351">
            <a:extLst>
              <a:ext uri="{FF2B5EF4-FFF2-40B4-BE49-F238E27FC236}">
                <a16:creationId xmlns:a16="http://schemas.microsoft.com/office/drawing/2014/main" id="{017DE529-A24D-C425-26DE-DDE65244B905}"/>
              </a:ext>
            </a:extLst>
          </p:cNvPr>
          <p:cNvSpPr txBox="1"/>
          <p:nvPr/>
        </p:nvSpPr>
        <p:spPr>
          <a:xfrm>
            <a:off x="7512465" y="2770241"/>
            <a:ext cx="17150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</a:t>
            </a:r>
          </a:p>
        </p:txBody>
      </p:sp>
      <p:sp>
        <p:nvSpPr>
          <p:cNvPr id="353" name="TextBox 352">
            <a:extLst>
              <a:ext uri="{FF2B5EF4-FFF2-40B4-BE49-F238E27FC236}">
                <a16:creationId xmlns:a16="http://schemas.microsoft.com/office/drawing/2014/main" id="{EB825AF3-2C85-0FB7-93F0-4E3C2AA1DFF6}"/>
              </a:ext>
            </a:extLst>
          </p:cNvPr>
          <p:cNvSpPr txBox="1"/>
          <p:nvPr/>
        </p:nvSpPr>
        <p:spPr>
          <a:xfrm>
            <a:off x="7512465" y="3044931"/>
            <a:ext cx="17150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</a:t>
            </a:r>
          </a:p>
        </p:txBody>
      </p:sp>
      <p:sp>
        <p:nvSpPr>
          <p:cNvPr id="354" name="TextBox 353">
            <a:extLst>
              <a:ext uri="{FF2B5EF4-FFF2-40B4-BE49-F238E27FC236}">
                <a16:creationId xmlns:a16="http://schemas.microsoft.com/office/drawing/2014/main" id="{E4D0B7E4-4906-E146-7B8D-DB603FEA3A4E}"/>
              </a:ext>
            </a:extLst>
          </p:cNvPr>
          <p:cNvSpPr txBox="1"/>
          <p:nvPr/>
        </p:nvSpPr>
        <p:spPr>
          <a:xfrm>
            <a:off x="5849671" y="2182994"/>
            <a:ext cx="15068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this text</a:t>
            </a:r>
          </a:p>
        </p:txBody>
      </p:sp>
      <p:sp>
        <p:nvSpPr>
          <p:cNvPr id="355" name="TextBox 354">
            <a:extLst>
              <a:ext uri="{FF2B5EF4-FFF2-40B4-BE49-F238E27FC236}">
                <a16:creationId xmlns:a16="http://schemas.microsoft.com/office/drawing/2014/main" id="{DD2C7509-2E69-D83E-1679-973827EB29BF}"/>
              </a:ext>
            </a:extLst>
          </p:cNvPr>
          <p:cNvSpPr txBox="1"/>
          <p:nvPr/>
        </p:nvSpPr>
        <p:spPr>
          <a:xfrm>
            <a:off x="5880482" y="3235955"/>
            <a:ext cx="15068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this text</a:t>
            </a:r>
          </a:p>
        </p:txBody>
      </p:sp>
      <p:sp>
        <p:nvSpPr>
          <p:cNvPr id="356" name="TextBox 355">
            <a:extLst>
              <a:ext uri="{FF2B5EF4-FFF2-40B4-BE49-F238E27FC236}">
                <a16:creationId xmlns:a16="http://schemas.microsoft.com/office/drawing/2014/main" id="{24C507C2-B0EC-278F-6071-07FF253E1987}"/>
              </a:ext>
            </a:extLst>
          </p:cNvPr>
          <p:cNvSpPr txBox="1"/>
          <p:nvPr/>
        </p:nvSpPr>
        <p:spPr>
          <a:xfrm>
            <a:off x="5936621" y="2485422"/>
            <a:ext cx="14109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this text</a:t>
            </a:r>
          </a:p>
        </p:txBody>
      </p:sp>
      <p:sp>
        <p:nvSpPr>
          <p:cNvPr id="357" name="TextBox 356">
            <a:extLst>
              <a:ext uri="{FF2B5EF4-FFF2-40B4-BE49-F238E27FC236}">
                <a16:creationId xmlns:a16="http://schemas.microsoft.com/office/drawing/2014/main" id="{AFE887D9-F1BE-0703-5AE3-751863498F8A}"/>
              </a:ext>
            </a:extLst>
          </p:cNvPr>
          <p:cNvSpPr txBox="1"/>
          <p:nvPr/>
        </p:nvSpPr>
        <p:spPr>
          <a:xfrm>
            <a:off x="5771023" y="3521729"/>
            <a:ext cx="15765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this text</a:t>
            </a:r>
          </a:p>
        </p:txBody>
      </p:sp>
      <p:sp>
        <p:nvSpPr>
          <p:cNvPr id="358" name="Oval 357">
            <a:extLst>
              <a:ext uri="{FF2B5EF4-FFF2-40B4-BE49-F238E27FC236}">
                <a16:creationId xmlns:a16="http://schemas.microsoft.com/office/drawing/2014/main" id="{D102BAA3-7193-9701-311E-3618F98DD5B4}"/>
              </a:ext>
            </a:extLst>
          </p:cNvPr>
          <p:cNvSpPr/>
          <p:nvPr/>
        </p:nvSpPr>
        <p:spPr>
          <a:xfrm>
            <a:off x="5655354" y="1968278"/>
            <a:ext cx="155199" cy="1551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Oval 358">
            <a:extLst>
              <a:ext uri="{FF2B5EF4-FFF2-40B4-BE49-F238E27FC236}">
                <a16:creationId xmlns:a16="http://schemas.microsoft.com/office/drawing/2014/main" id="{B3CA69F6-1C8F-313E-FBF9-3C20C795A22A}"/>
              </a:ext>
            </a:extLst>
          </p:cNvPr>
          <p:cNvSpPr/>
          <p:nvPr/>
        </p:nvSpPr>
        <p:spPr>
          <a:xfrm>
            <a:off x="5754204" y="2263861"/>
            <a:ext cx="155199" cy="1551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Oval 359">
            <a:extLst>
              <a:ext uri="{FF2B5EF4-FFF2-40B4-BE49-F238E27FC236}">
                <a16:creationId xmlns:a16="http://schemas.microsoft.com/office/drawing/2014/main" id="{0359809B-66E3-8FFC-B0A4-588A212F8E22}"/>
              </a:ext>
            </a:extLst>
          </p:cNvPr>
          <p:cNvSpPr/>
          <p:nvPr/>
        </p:nvSpPr>
        <p:spPr>
          <a:xfrm>
            <a:off x="5859023" y="2559446"/>
            <a:ext cx="155199" cy="1551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Oval 360">
            <a:extLst>
              <a:ext uri="{FF2B5EF4-FFF2-40B4-BE49-F238E27FC236}">
                <a16:creationId xmlns:a16="http://schemas.microsoft.com/office/drawing/2014/main" id="{6BA26BE5-32EA-0539-858C-9571A9C34D16}"/>
              </a:ext>
            </a:extLst>
          </p:cNvPr>
          <p:cNvSpPr/>
          <p:nvPr/>
        </p:nvSpPr>
        <p:spPr>
          <a:xfrm>
            <a:off x="5883706" y="3001133"/>
            <a:ext cx="155199" cy="1551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Oval 361">
            <a:extLst>
              <a:ext uri="{FF2B5EF4-FFF2-40B4-BE49-F238E27FC236}">
                <a16:creationId xmlns:a16="http://schemas.microsoft.com/office/drawing/2014/main" id="{AAF39369-F9A2-8516-E3E1-7F50CB4971C3}"/>
              </a:ext>
            </a:extLst>
          </p:cNvPr>
          <p:cNvSpPr/>
          <p:nvPr/>
        </p:nvSpPr>
        <p:spPr>
          <a:xfrm>
            <a:off x="5754204" y="3296716"/>
            <a:ext cx="155199" cy="1551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Oval 362">
            <a:extLst>
              <a:ext uri="{FF2B5EF4-FFF2-40B4-BE49-F238E27FC236}">
                <a16:creationId xmlns:a16="http://schemas.microsoft.com/office/drawing/2014/main" id="{BCDAF530-6271-2DE3-A5E2-B5C0210E09A7}"/>
              </a:ext>
            </a:extLst>
          </p:cNvPr>
          <p:cNvSpPr/>
          <p:nvPr/>
        </p:nvSpPr>
        <p:spPr>
          <a:xfrm>
            <a:off x="5648729" y="3592301"/>
            <a:ext cx="155199" cy="1551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4" name="TextBox 363">
            <a:extLst>
              <a:ext uri="{FF2B5EF4-FFF2-40B4-BE49-F238E27FC236}">
                <a16:creationId xmlns:a16="http://schemas.microsoft.com/office/drawing/2014/main" id="{B1BC1DA6-A028-86B6-7404-95A6C1378B4A}"/>
              </a:ext>
            </a:extLst>
          </p:cNvPr>
          <p:cNvSpPr txBox="1"/>
          <p:nvPr/>
        </p:nvSpPr>
        <p:spPr>
          <a:xfrm>
            <a:off x="3435403" y="1615481"/>
            <a:ext cx="15068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this text</a:t>
            </a:r>
          </a:p>
        </p:txBody>
      </p:sp>
      <p:sp>
        <p:nvSpPr>
          <p:cNvPr id="365" name="TextBox 364">
            <a:extLst>
              <a:ext uri="{FF2B5EF4-FFF2-40B4-BE49-F238E27FC236}">
                <a16:creationId xmlns:a16="http://schemas.microsoft.com/office/drawing/2014/main" id="{56E9EFBA-A8A8-0C66-5B86-50557283D1D4}"/>
              </a:ext>
            </a:extLst>
          </p:cNvPr>
          <p:cNvSpPr txBox="1"/>
          <p:nvPr/>
        </p:nvSpPr>
        <p:spPr>
          <a:xfrm>
            <a:off x="3862308" y="2932994"/>
            <a:ext cx="15068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this text</a:t>
            </a:r>
          </a:p>
        </p:txBody>
      </p:sp>
      <p:sp>
        <p:nvSpPr>
          <p:cNvPr id="366" name="TextBox 365">
            <a:extLst>
              <a:ext uri="{FF2B5EF4-FFF2-40B4-BE49-F238E27FC236}">
                <a16:creationId xmlns:a16="http://schemas.microsoft.com/office/drawing/2014/main" id="{FB34E8B8-50D8-7124-C9CB-C0CCC2293349}"/>
              </a:ext>
            </a:extLst>
          </p:cNvPr>
          <p:cNvSpPr txBox="1"/>
          <p:nvPr/>
        </p:nvSpPr>
        <p:spPr>
          <a:xfrm>
            <a:off x="3649057" y="2050452"/>
            <a:ext cx="15068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this text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70665ADC-A59E-8D48-C336-78DF4CD9154D}"/>
              </a:ext>
            </a:extLst>
          </p:cNvPr>
          <p:cNvSpPr txBox="1"/>
          <p:nvPr/>
        </p:nvSpPr>
        <p:spPr>
          <a:xfrm>
            <a:off x="3649057" y="3359094"/>
            <a:ext cx="15068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this text</a:t>
            </a:r>
          </a:p>
        </p:txBody>
      </p:sp>
      <p:sp>
        <p:nvSpPr>
          <p:cNvPr id="368" name="TextBox 367">
            <a:extLst>
              <a:ext uri="{FF2B5EF4-FFF2-40B4-BE49-F238E27FC236}">
                <a16:creationId xmlns:a16="http://schemas.microsoft.com/office/drawing/2014/main" id="{CF9008D5-6CDA-CAA7-5D34-9C18A91D4B64}"/>
              </a:ext>
            </a:extLst>
          </p:cNvPr>
          <p:cNvSpPr txBox="1"/>
          <p:nvPr/>
        </p:nvSpPr>
        <p:spPr>
          <a:xfrm>
            <a:off x="3847600" y="2485422"/>
            <a:ext cx="15068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this text</a:t>
            </a:r>
          </a:p>
        </p:txBody>
      </p:sp>
      <p:sp>
        <p:nvSpPr>
          <p:cNvPr id="369" name="TextBox 368">
            <a:extLst>
              <a:ext uri="{FF2B5EF4-FFF2-40B4-BE49-F238E27FC236}">
                <a16:creationId xmlns:a16="http://schemas.microsoft.com/office/drawing/2014/main" id="{9AB78306-AD6A-E0FB-F663-B58F1D15A31C}"/>
              </a:ext>
            </a:extLst>
          </p:cNvPr>
          <p:cNvSpPr txBox="1"/>
          <p:nvPr/>
        </p:nvSpPr>
        <p:spPr>
          <a:xfrm>
            <a:off x="3435403" y="3785194"/>
            <a:ext cx="15068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this text</a:t>
            </a:r>
          </a:p>
        </p:txBody>
      </p:sp>
      <p:sp>
        <p:nvSpPr>
          <p:cNvPr id="370" name="TextBox 369">
            <a:extLst>
              <a:ext uri="{FF2B5EF4-FFF2-40B4-BE49-F238E27FC236}">
                <a16:creationId xmlns:a16="http://schemas.microsoft.com/office/drawing/2014/main" id="{C3F59CDD-DE85-5057-199C-14EA1DD426EB}"/>
              </a:ext>
            </a:extLst>
          </p:cNvPr>
          <p:cNvSpPr txBox="1"/>
          <p:nvPr/>
        </p:nvSpPr>
        <p:spPr>
          <a:xfrm>
            <a:off x="1260802" y="1883283"/>
            <a:ext cx="15068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this text</a:t>
            </a:r>
          </a:p>
        </p:txBody>
      </p:sp>
      <p:sp>
        <p:nvSpPr>
          <p:cNvPr id="371" name="TextBox 370">
            <a:extLst>
              <a:ext uri="{FF2B5EF4-FFF2-40B4-BE49-F238E27FC236}">
                <a16:creationId xmlns:a16="http://schemas.microsoft.com/office/drawing/2014/main" id="{55DCE462-AE9D-8B52-912B-F46ABF1D57F4}"/>
              </a:ext>
            </a:extLst>
          </p:cNvPr>
          <p:cNvSpPr txBox="1"/>
          <p:nvPr/>
        </p:nvSpPr>
        <p:spPr>
          <a:xfrm>
            <a:off x="1534565" y="2932994"/>
            <a:ext cx="15068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this text</a:t>
            </a:r>
          </a:p>
        </p:txBody>
      </p:sp>
      <p:sp>
        <p:nvSpPr>
          <p:cNvPr id="372" name="TextBox 371">
            <a:extLst>
              <a:ext uri="{FF2B5EF4-FFF2-40B4-BE49-F238E27FC236}">
                <a16:creationId xmlns:a16="http://schemas.microsoft.com/office/drawing/2014/main" id="{062A341B-EC04-E1B9-8CE7-5D53F5CF958E}"/>
              </a:ext>
            </a:extLst>
          </p:cNvPr>
          <p:cNvSpPr txBox="1"/>
          <p:nvPr/>
        </p:nvSpPr>
        <p:spPr>
          <a:xfrm>
            <a:off x="1370015" y="2182994"/>
            <a:ext cx="15068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this text</a:t>
            </a:r>
          </a:p>
        </p:txBody>
      </p:sp>
      <p:sp>
        <p:nvSpPr>
          <p:cNvPr id="373" name="TextBox 372">
            <a:extLst>
              <a:ext uri="{FF2B5EF4-FFF2-40B4-BE49-F238E27FC236}">
                <a16:creationId xmlns:a16="http://schemas.microsoft.com/office/drawing/2014/main" id="{16C65CC7-02FB-B3DB-F15E-ABC840560C2E}"/>
              </a:ext>
            </a:extLst>
          </p:cNvPr>
          <p:cNvSpPr txBox="1"/>
          <p:nvPr/>
        </p:nvSpPr>
        <p:spPr>
          <a:xfrm>
            <a:off x="1400826" y="3235955"/>
            <a:ext cx="15068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this text</a:t>
            </a:r>
          </a:p>
        </p:txBody>
      </p:sp>
      <p:sp>
        <p:nvSpPr>
          <p:cNvPr id="374" name="TextBox 373">
            <a:extLst>
              <a:ext uri="{FF2B5EF4-FFF2-40B4-BE49-F238E27FC236}">
                <a16:creationId xmlns:a16="http://schemas.microsoft.com/office/drawing/2014/main" id="{BD27A5F6-55F1-0BAC-A003-CA6FA4761325}"/>
              </a:ext>
            </a:extLst>
          </p:cNvPr>
          <p:cNvSpPr txBox="1"/>
          <p:nvPr/>
        </p:nvSpPr>
        <p:spPr>
          <a:xfrm>
            <a:off x="1456965" y="2485422"/>
            <a:ext cx="15068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this text</a:t>
            </a:r>
          </a:p>
        </p:txBody>
      </p:sp>
      <p:sp>
        <p:nvSpPr>
          <p:cNvPr id="375" name="TextBox 374">
            <a:extLst>
              <a:ext uri="{FF2B5EF4-FFF2-40B4-BE49-F238E27FC236}">
                <a16:creationId xmlns:a16="http://schemas.microsoft.com/office/drawing/2014/main" id="{F3DB7A3E-1E91-157D-809E-18EEDD29E2ED}"/>
              </a:ext>
            </a:extLst>
          </p:cNvPr>
          <p:cNvSpPr txBox="1"/>
          <p:nvPr/>
        </p:nvSpPr>
        <p:spPr>
          <a:xfrm>
            <a:off x="1291367" y="3521729"/>
            <a:ext cx="15068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this text</a:t>
            </a:r>
          </a:p>
        </p:txBody>
      </p:sp>
      <p:sp>
        <p:nvSpPr>
          <p:cNvPr id="376" name="Oval 375">
            <a:extLst>
              <a:ext uri="{FF2B5EF4-FFF2-40B4-BE49-F238E27FC236}">
                <a16:creationId xmlns:a16="http://schemas.microsoft.com/office/drawing/2014/main" id="{926F8694-153E-D141-573F-C9F9A957E1F7}"/>
              </a:ext>
            </a:extLst>
          </p:cNvPr>
          <p:cNvSpPr/>
          <p:nvPr/>
        </p:nvSpPr>
        <p:spPr>
          <a:xfrm>
            <a:off x="3743233" y="3001133"/>
            <a:ext cx="155199" cy="1551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7" name="Oval 376">
            <a:extLst>
              <a:ext uri="{FF2B5EF4-FFF2-40B4-BE49-F238E27FC236}">
                <a16:creationId xmlns:a16="http://schemas.microsoft.com/office/drawing/2014/main" id="{270A1A19-2D7E-66A5-E64E-276CC60FBF72}"/>
              </a:ext>
            </a:extLst>
          </p:cNvPr>
          <p:cNvSpPr/>
          <p:nvPr/>
        </p:nvSpPr>
        <p:spPr>
          <a:xfrm>
            <a:off x="3541793" y="3429517"/>
            <a:ext cx="155199" cy="1551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8" name="Oval 377">
            <a:extLst>
              <a:ext uri="{FF2B5EF4-FFF2-40B4-BE49-F238E27FC236}">
                <a16:creationId xmlns:a16="http://schemas.microsoft.com/office/drawing/2014/main" id="{D537F27D-2088-BE08-9AC4-3E508E43D7EE}"/>
              </a:ext>
            </a:extLst>
          </p:cNvPr>
          <p:cNvSpPr/>
          <p:nvPr/>
        </p:nvSpPr>
        <p:spPr>
          <a:xfrm>
            <a:off x="3314313" y="3857899"/>
            <a:ext cx="155199" cy="1551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" name="Oval 378">
            <a:extLst>
              <a:ext uri="{FF2B5EF4-FFF2-40B4-BE49-F238E27FC236}">
                <a16:creationId xmlns:a16="http://schemas.microsoft.com/office/drawing/2014/main" id="{9872B7FB-571D-F046-7097-7C4094DAEE66}"/>
              </a:ext>
            </a:extLst>
          </p:cNvPr>
          <p:cNvSpPr/>
          <p:nvPr/>
        </p:nvSpPr>
        <p:spPr>
          <a:xfrm>
            <a:off x="1377492" y="3001133"/>
            <a:ext cx="155199" cy="1551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0" name="Oval 379">
            <a:extLst>
              <a:ext uri="{FF2B5EF4-FFF2-40B4-BE49-F238E27FC236}">
                <a16:creationId xmlns:a16="http://schemas.microsoft.com/office/drawing/2014/main" id="{C9F996A3-6EEF-2F37-220D-B729621187EF}"/>
              </a:ext>
            </a:extLst>
          </p:cNvPr>
          <p:cNvSpPr/>
          <p:nvPr/>
        </p:nvSpPr>
        <p:spPr>
          <a:xfrm>
            <a:off x="1247990" y="3296716"/>
            <a:ext cx="155199" cy="1551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1" name="Oval 380">
            <a:extLst>
              <a:ext uri="{FF2B5EF4-FFF2-40B4-BE49-F238E27FC236}">
                <a16:creationId xmlns:a16="http://schemas.microsoft.com/office/drawing/2014/main" id="{C4048A9D-40B3-CCA3-6055-19374073D9CC}"/>
              </a:ext>
            </a:extLst>
          </p:cNvPr>
          <p:cNvSpPr/>
          <p:nvPr/>
        </p:nvSpPr>
        <p:spPr>
          <a:xfrm>
            <a:off x="1142515" y="3592301"/>
            <a:ext cx="155199" cy="1551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2" name="Oval 381">
            <a:extLst>
              <a:ext uri="{FF2B5EF4-FFF2-40B4-BE49-F238E27FC236}">
                <a16:creationId xmlns:a16="http://schemas.microsoft.com/office/drawing/2014/main" id="{90EED74B-387D-0B78-5651-3A371254F40F}"/>
              </a:ext>
            </a:extLst>
          </p:cNvPr>
          <p:cNvSpPr/>
          <p:nvPr/>
        </p:nvSpPr>
        <p:spPr>
          <a:xfrm>
            <a:off x="1092791" y="1968278"/>
            <a:ext cx="155199" cy="1551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3" name="Oval 382">
            <a:extLst>
              <a:ext uri="{FF2B5EF4-FFF2-40B4-BE49-F238E27FC236}">
                <a16:creationId xmlns:a16="http://schemas.microsoft.com/office/drawing/2014/main" id="{E7DAA799-07FB-FD07-993A-84122AD30A60}"/>
              </a:ext>
            </a:extLst>
          </p:cNvPr>
          <p:cNvSpPr/>
          <p:nvPr/>
        </p:nvSpPr>
        <p:spPr>
          <a:xfrm>
            <a:off x="1210590" y="2263861"/>
            <a:ext cx="155199" cy="1551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4" name="Oval 383">
            <a:extLst>
              <a:ext uri="{FF2B5EF4-FFF2-40B4-BE49-F238E27FC236}">
                <a16:creationId xmlns:a16="http://schemas.microsoft.com/office/drawing/2014/main" id="{3187B4FB-53B7-3F03-B936-E1ED2D8AEB0D}"/>
              </a:ext>
            </a:extLst>
          </p:cNvPr>
          <p:cNvSpPr/>
          <p:nvPr/>
        </p:nvSpPr>
        <p:spPr>
          <a:xfrm>
            <a:off x="1352809" y="2559446"/>
            <a:ext cx="155199" cy="1551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5" name="Graphic 116">
            <a:extLst>
              <a:ext uri="{FF2B5EF4-FFF2-40B4-BE49-F238E27FC236}">
                <a16:creationId xmlns:a16="http://schemas.microsoft.com/office/drawing/2014/main" id="{19A89F00-20F3-5A3E-6122-1DAAF6A8446C}"/>
              </a:ext>
            </a:extLst>
          </p:cNvPr>
          <p:cNvSpPr/>
          <p:nvPr/>
        </p:nvSpPr>
        <p:spPr>
          <a:xfrm>
            <a:off x="0" y="4895588"/>
            <a:ext cx="9144000" cy="266962"/>
          </a:xfrm>
          <a:custGeom>
            <a:avLst/>
            <a:gdLst>
              <a:gd name="connsiteX0" fmla="*/ 0 w 9144000"/>
              <a:gd name="connsiteY0" fmla="*/ 776130 h 776129"/>
              <a:gd name="connsiteX1" fmla="*/ 9144000 w 9144000"/>
              <a:gd name="connsiteY1" fmla="*/ 776130 h 776129"/>
              <a:gd name="connsiteX2" fmla="*/ 9144000 w 9144000"/>
              <a:gd name="connsiteY2" fmla="*/ 383696 h 776129"/>
              <a:gd name="connsiteX3" fmla="*/ 9022859 w 9144000"/>
              <a:gd name="connsiteY3" fmla="*/ 390249 h 776129"/>
              <a:gd name="connsiteX4" fmla="*/ 7880041 w 9144000"/>
              <a:gd name="connsiteY4" fmla="*/ 0 h 776129"/>
              <a:gd name="connsiteX5" fmla="*/ 6737224 w 9144000"/>
              <a:gd name="connsiteY5" fmla="*/ 390249 h 776129"/>
              <a:gd name="connsiteX6" fmla="*/ 5593676 w 9144000"/>
              <a:gd name="connsiteY6" fmla="*/ 0 h 776129"/>
              <a:gd name="connsiteX7" fmla="*/ 4450859 w 9144000"/>
              <a:gd name="connsiteY7" fmla="*/ 390249 h 776129"/>
              <a:gd name="connsiteX8" fmla="*/ 3308041 w 9144000"/>
              <a:gd name="connsiteY8" fmla="*/ 0 h 776129"/>
              <a:gd name="connsiteX9" fmla="*/ 2165224 w 9144000"/>
              <a:gd name="connsiteY9" fmla="*/ 390249 h 776129"/>
              <a:gd name="connsiteX10" fmla="*/ 1021676 w 9144000"/>
              <a:gd name="connsiteY10" fmla="*/ 0 h 776129"/>
              <a:gd name="connsiteX11" fmla="*/ 0 w 9144000"/>
              <a:gd name="connsiteY11" fmla="*/ 383696 h 776129"/>
              <a:gd name="connsiteX12" fmla="*/ 0 w 9144000"/>
              <a:gd name="connsiteY12" fmla="*/ 776130 h 776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144000" h="776129">
                <a:moveTo>
                  <a:pt x="0" y="776130"/>
                </a:moveTo>
                <a:lnTo>
                  <a:pt x="9144000" y="776130"/>
                </a:lnTo>
                <a:lnTo>
                  <a:pt x="9144000" y="383696"/>
                </a:lnTo>
                <a:cubicBezTo>
                  <a:pt x="9106782" y="388065"/>
                  <a:pt x="9066645" y="390249"/>
                  <a:pt x="9022859" y="390249"/>
                </a:cubicBezTo>
                <a:cubicBezTo>
                  <a:pt x="8451449" y="390249"/>
                  <a:pt x="8451449" y="0"/>
                  <a:pt x="7880041" y="0"/>
                </a:cubicBezTo>
                <a:cubicBezTo>
                  <a:pt x="7308632" y="0"/>
                  <a:pt x="7308632" y="390249"/>
                  <a:pt x="6737224" y="390249"/>
                </a:cubicBezTo>
                <a:cubicBezTo>
                  <a:pt x="6165815" y="390249"/>
                  <a:pt x="6165085" y="0"/>
                  <a:pt x="5593676" y="0"/>
                </a:cubicBezTo>
                <a:cubicBezTo>
                  <a:pt x="5022268" y="0"/>
                  <a:pt x="5022268" y="390249"/>
                  <a:pt x="4450859" y="390249"/>
                </a:cubicBezTo>
                <a:cubicBezTo>
                  <a:pt x="3879450" y="390249"/>
                  <a:pt x="3879450" y="0"/>
                  <a:pt x="3308041" y="0"/>
                </a:cubicBezTo>
                <a:cubicBezTo>
                  <a:pt x="2736632" y="0"/>
                  <a:pt x="2736632" y="390249"/>
                  <a:pt x="2165224" y="390249"/>
                </a:cubicBezTo>
                <a:cubicBezTo>
                  <a:pt x="1593085" y="390249"/>
                  <a:pt x="1593085" y="0"/>
                  <a:pt x="1021676" y="0"/>
                </a:cubicBezTo>
                <a:cubicBezTo>
                  <a:pt x="494053" y="0"/>
                  <a:pt x="453186" y="332731"/>
                  <a:pt x="0" y="383696"/>
                </a:cubicBezTo>
                <a:lnTo>
                  <a:pt x="0" y="776130"/>
                </a:lnTo>
                <a:close/>
              </a:path>
            </a:pathLst>
          </a:custGeom>
          <a:solidFill>
            <a:srgbClr val="006ECE"/>
          </a:solidFill>
          <a:ln w="7298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grpSp>
        <p:nvGrpSpPr>
          <p:cNvPr id="386" name="Graphic 118">
            <a:extLst>
              <a:ext uri="{FF2B5EF4-FFF2-40B4-BE49-F238E27FC236}">
                <a16:creationId xmlns:a16="http://schemas.microsoft.com/office/drawing/2014/main" id="{A778E643-75C1-8A9A-5617-44ABC6C56C12}"/>
              </a:ext>
            </a:extLst>
          </p:cNvPr>
          <p:cNvGrpSpPr/>
          <p:nvPr/>
        </p:nvGrpSpPr>
        <p:grpSpPr>
          <a:xfrm>
            <a:off x="839843" y="1443072"/>
            <a:ext cx="411222" cy="337389"/>
            <a:chOff x="2280428" y="1875046"/>
            <a:chExt cx="308957" cy="253485"/>
          </a:xfrm>
          <a:solidFill>
            <a:srgbClr val="FFFFFF"/>
          </a:solidFill>
        </p:grpSpPr>
        <p:sp>
          <p:nvSpPr>
            <p:cNvPr id="387" name="Freeform: Shape 386">
              <a:extLst>
                <a:ext uri="{FF2B5EF4-FFF2-40B4-BE49-F238E27FC236}">
                  <a16:creationId xmlns:a16="http://schemas.microsoft.com/office/drawing/2014/main" id="{AD795CD8-13CD-9954-5916-5540207BE17C}"/>
                </a:ext>
              </a:extLst>
            </p:cNvPr>
            <p:cNvSpPr/>
            <p:nvPr/>
          </p:nvSpPr>
          <p:spPr>
            <a:xfrm>
              <a:off x="2305144" y="1875046"/>
              <a:ext cx="41194" cy="42130"/>
            </a:xfrm>
            <a:custGeom>
              <a:avLst/>
              <a:gdLst>
                <a:gd name="connsiteX0" fmla="*/ 41194 w 41194"/>
                <a:gd name="connsiteY0" fmla="*/ 21065 h 42130"/>
                <a:gd name="connsiteX1" fmla="*/ 20597 w 41194"/>
                <a:gd name="connsiteY1" fmla="*/ 42131 h 42130"/>
                <a:gd name="connsiteX2" fmla="*/ 0 w 41194"/>
                <a:gd name="connsiteY2" fmla="*/ 21065 h 42130"/>
                <a:gd name="connsiteX3" fmla="*/ 20597 w 41194"/>
                <a:gd name="connsiteY3" fmla="*/ 0 h 42130"/>
                <a:gd name="connsiteX4" fmla="*/ 41194 w 41194"/>
                <a:gd name="connsiteY4" fmla="*/ 21065 h 42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94" h="42130">
                  <a:moveTo>
                    <a:pt x="41194" y="21065"/>
                  </a:moveTo>
                  <a:cubicBezTo>
                    <a:pt x="41194" y="32699"/>
                    <a:pt x="31973" y="42131"/>
                    <a:pt x="20597" y="42131"/>
                  </a:cubicBezTo>
                  <a:cubicBezTo>
                    <a:pt x="9222" y="42131"/>
                    <a:pt x="0" y="32699"/>
                    <a:pt x="0" y="21065"/>
                  </a:cubicBezTo>
                  <a:cubicBezTo>
                    <a:pt x="0" y="9431"/>
                    <a:pt x="9222" y="0"/>
                    <a:pt x="20597" y="0"/>
                  </a:cubicBezTo>
                  <a:cubicBezTo>
                    <a:pt x="31973" y="0"/>
                    <a:pt x="41194" y="9431"/>
                    <a:pt x="41194" y="21065"/>
                  </a:cubicBezTo>
                  <a:close/>
                </a:path>
              </a:pathLst>
            </a:custGeom>
            <a:solidFill>
              <a:srgbClr val="FFFFFF"/>
            </a:solidFill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8" name="Freeform: Shape 387">
              <a:extLst>
                <a:ext uri="{FF2B5EF4-FFF2-40B4-BE49-F238E27FC236}">
                  <a16:creationId xmlns:a16="http://schemas.microsoft.com/office/drawing/2014/main" id="{D1CEB0C3-E9A2-0B62-8AEB-3CBB8ED37BE5}"/>
                </a:ext>
              </a:extLst>
            </p:cNvPr>
            <p:cNvSpPr/>
            <p:nvPr/>
          </p:nvSpPr>
          <p:spPr>
            <a:xfrm>
              <a:off x="2280428" y="1939646"/>
              <a:ext cx="90627" cy="188885"/>
            </a:xfrm>
            <a:custGeom>
              <a:avLst/>
              <a:gdLst>
                <a:gd name="connsiteX0" fmla="*/ 90627 w 90627"/>
                <a:gd name="connsiteY0" fmla="*/ 21767 h 188885"/>
                <a:gd name="connsiteX1" fmla="*/ 69344 w 90627"/>
                <a:gd name="connsiteY1" fmla="*/ 0 h 188885"/>
                <a:gd name="connsiteX2" fmla="*/ 21284 w 90627"/>
                <a:gd name="connsiteY2" fmla="*/ 0 h 188885"/>
                <a:gd name="connsiteX3" fmla="*/ 0 w 90627"/>
                <a:gd name="connsiteY3" fmla="*/ 21767 h 188885"/>
                <a:gd name="connsiteX4" fmla="*/ 0 w 90627"/>
                <a:gd name="connsiteY4" fmla="*/ 89176 h 188885"/>
                <a:gd name="connsiteX5" fmla="*/ 8239 w 90627"/>
                <a:gd name="connsiteY5" fmla="*/ 97602 h 188885"/>
                <a:gd name="connsiteX6" fmla="*/ 17851 w 90627"/>
                <a:gd name="connsiteY6" fmla="*/ 97602 h 188885"/>
                <a:gd name="connsiteX7" fmla="*/ 24717 w 90627"/>
                <a:gd name="connsiteY7" fmla="*/ 103922 h 188885"/>
                <a:gd name="connsiteX8" fmla="*/ 30209 w 90627"/>
                <a:gd name="connsiteY8" fmla="*/ 183268 h 188885"/>
                <a:gd name="connsiteX9" fmla="*/ 36388 w 90627"/>
                <a:gd name="connsiteY9" fmla="*/ 188885 h 188885"/>
                <a:gd name="connsiteX10" fmla="*/ 56299 w 90627"/>
                <a:gd name="connsiteY10" fmla="*/ 188885 h 188885"/>
                <a:gd name="connsiteX11" fmla="*/ 62478 w 90627"/>
                <a:gd name="connsiteY11" fmla="*/ 183268 h 188885"/>
                <a:gd name="connsiteX12" fmla="*/ 65911 w 90627"/>
                <a:gd name="connsiteY12" fmla="*/ 103922 h 188885"/>
                <a:gd name="connsiteX13" fmla="*/ 72777 w 90627"/>
                <a:gd name="connsiteY13" fmla="*/ 97602 h 188885"/>
                <a:gd name="connsiteX14" fmla="*/ 82389 w 90627"/>
                <a:gd name="connsiteY14" fmla="*/ 97602 h 188885"/>
                <a:gd name="connsiteX15" fmla="*/ 90627 w 90627"/>
                <a:gd name="connsiteY15" fmla="*/ 89176 h 188885"/>
                <a:gd name="connsiteX16" fmla="*/ 90627 w 90627"/>
                <a:gd name="connsiteY16" fmla="*/ 21767 h 188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0627" h="188885">
                  <a:moveTo>
                    <a:pt x="90627" y="21767"/>
                  </a:moveTo>
                  <a:cubicBezTo>
                    <a:pt x="90627" y="9830"/>
                    <a:pt x="81015" y="0"/>
                    <a:pt x="69344" y="0"/>
                  </a:cubicBezTo>
                  <a:lnTo>
                    <a:pt x="21284" y="0"/>
                  </a:lnTo>
                  <a:cubicBezTo>
                    <a:pt x="9612" y="0"/>
                    <a:pt x="0" y="9830"/>
                    <a:pt x="0" y="21767"/>
                  </a:cubicBezTo>
                  <a:lnTo>
                    <a:pt x="0" y="89176"/>
                  </a:lnTo>
                  <a:cubicBezTo>
                    <a:pt x="0" y="93389"/>
                    <a:pt x="3433" y="97602"/>
                    <a:pt x="8239" y="97602"/>
                  </a:cubicBezTo>
                  <a:lnTo>
                    <a:pt x="17851" y="97602"/>
                  </a:lnTo>
                  <a:cubicBezTo>
                    <a:pt x="21284" y="97602"/>
                    <a:pt x="24717" y="100411"/>
                    <a:pt x="24717" y="103922"/>
                  </a:cubicBezTo>
                  <a:lnTo>
                    <a:pt x="30209" y="183268"/>
                  </a:lnTo>
                  <a:cubicBezTo>
                    <a:pt x="30209" y="186779"/>
                    <a:pt x="32955" y="188885"/>
                    <a:pt x="36388" y="188885"/>
                  </a:cubicBezTo>
                  <a:lnTo>
                    <a:pt x="56299" y="188885"/>
                  </a:lnTo>
                  <a:cubicBezTo>
                    <a:pt x="59732" y="188885"/>
                    <a:pt x="61791" y="186076"/>
                    <a:pt x="62478" y="183268"/>
                  </a:cubicBezTo>
                  <a:lnTo>
                    <a:pt x="65911" y="103922"/>
                  </a:lnTo>
                  <a:cubicBezTo>
                    <a:pt x="65911" y="100411"/>
                    <a:pt x="69344" y="97602"/>
                    <a:pt x="72777" y="97602"/>
                  </a:cubicBezTo>
                  <a:lnTo>
                    <a:pt x="82389" y="97602"/>
                  </a:lnTo>
                  <a:cubicBezTo>
                    <a:pt x="86508" y="97602"/>
                    <a:pt x="90627" y="94091"/>
                    <a:pt x="90627" y="89176"/>
                  </a:cubicBezTo>
                  <a:lnTo>
                    <a:pt x="90627" y="21767"/>
                  </a:lnTo>
                  <a:close/>
                </a:path>
              </a:pathLst>
            </a:custGeom>
            <a:solidFill>
              <a:srgbClr val="FFFFFF"/>
            </a:solidFill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9" name="Freeform: Shape 388">
              <a:extLst>
                <a:ext uri="{FF2B5EF4-FFF2-40B4-BE49-F238E27FC236}">
                  <a16:creationId xmlns:a16="http://schemas.microsoft.com/office/drawing/2014/main" id="{4062DADC-F961-8322-A828-01FC7B0AF381}"/>
                </a:ext>
              </a:extLst>
            </p:cNvPr>
            <p:cNvSpPr/>
            <p:nvPr/>
          </p:nvSpPr>
          <p:spPr>
            <a:xfrm>
              <a:off x="2414309" y="1875046"/>
              <a:ext cx="41194" cy="42130"/>
            </a:xfrm>
            <a:custGeom>
              <a:avLst/>
              <a:gdLst>
                <a:gd name="connsiteX0" fmla="*/ 41194 w 41194"/>
                <a:gd name="connsiteY0" fmla="*/ 21065 h 42130"/>
                <a:gd name="connsiteX1" fmla="*/ 20597 w 41194"/>
                <a:gd name="connsiteY1" fmla="*/ 42131 h 42130"/>
                <a:gd name="connsiteX2" fmla="*/ 0 w 41194"/>
                <a:gd name="connsiteY2" fmla="*/ 21065 h 42130"/>
                <a:gd name="connsiteX3" fmla="*/ 20597 w 41194"/>
                <a:gd name="connsiteY3" fmla="*/ 0 h 42130"/>
                <a:gd name="connsiteX4" fmla="*/ 41194 w 41194"/>
                <a:gd name="connsiteY4" fmla="*/ 21065 h 42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94" h="42130">
                  <a:moveTo>
                    <a:pt x="41194" y="21065"/>
                  </a:moveTo>
                  <a:cubicBezTo>
                    <a:pt x="41194" y="32699"/>
                    <a:pt x="31973" y="42131"/>
                    <a:pt x="20597" y="42131"/>
                  </a:cubicBezTo>
                  <a:cubicBezTo>
                    <a:pt x="9222" y="42131"/>
                    <a:pt x="0" y="32699"/>
                    <a:pt x="0" y="21065"/>
                  </a:cubicBezTo>
                  <a:cubicBezTo>
                    <a:pt x="0" y="9431"/>
                    <a:pt x="9222" y="0"/>
                    <a:pt x="20597" y="0"/>
                  </a:cubicBezTo>
                  <a:cubicBezTo>
                    <a:pt x="31973" y="0"/>
                    <a:pt x="41194" y="9431"/>
                    <a:pt x="41194" y="21065"/>
                  </a:cubicBezTo>
                  <a:close/>
                </a:path>
              </a:pathLst>
            </a:custGeom>
            <a:solidFill>
              <a:srgbClr val="FFFFFF"/>
            </a:solidFill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0" name="Freeform: Shape 389">
              <a:extLst>
                <a:ext uri="{FF2B5EF4-FFF2-40B4-BE49-F238E27FC236}">
                  <a16:creationId xmlns:a16="http://schemas.microsoft.com/office/drawing/2014/main" id="{0BEBC7D1-0C64-D736-25C4-2A8CCF6B6819}"/>
                </a:ext>
              </a:extLst>
            </p:cNvPr>
            <p:cNvSpPr/>
            <p:nvPr/>
          </p:nvSpPr>
          <p:spPr>
            <a:xfrm>
              <a:off x="2388906" y="1939646"/>
              <a:ext cx="91313" cy="188885"/>
            </a:xfrm>
            <a:custGeom>
              <a:avLst/>
              <a:gdLst>
                <a:gd name="connsiteX0" fmla="*/ 90627 w 91313"/>
                <a:gd name="connsiteY0" fmla="*/ 21767 h 188885"/>
                <a:gd name="connsiteX1" fmla="*/ 69344 w 91313"/>
                <a:gd name="connsiteY1" fmla="*/ 0 h 188885"/>
                <a:gd name="connsiteX2" fmla="*/ 21284 w 91313"/>
                <a:gd name="connsiteY2" fmla="*/ 0 h 188885"/>
                <a:gd name="connsiteX3" fmla="*/ 0 w 91313"/>
                <a:gd name="connsiteY3" fmla="*/ 21767 h 188885"/>
                <a:gd name="connsiteX4" fmla="*/ 0 w 91313"/>
                <a:gd name="connsiteY4" fmla="*/ 89176 h 188885"/>
                <a:gd name="connsiteX5" fmla="*/ 8239 w 91313"/>
                <a:gd name="connsiteY5" fmla="*/ 97602 h 188885"/>
                <a:gd name="connsiteX6" fmla="*/ 17851 w 91313"/>
                <a:gd name="connsiteY6" fmla="*/ 97602 h 188885"/>
                <a:gd name="connsiteX7" fmla="*/ 24717 w 91313"/>
                <a:gd name="connsiteY7" fmla="*/ 103922 h 188885"/>
                <a:gd name="connsiteX8" fmla="*/ 30209 w 91313"/>
                <a:gd name="connsiteY8" fmla="*/ 183268 h 188885"/>
                <a:gd name="connsiteX9" fmla="*/ 36388 w 91313"/>
                <a:gd name="connsiteY9" fmla="*/ 188885 h 188885"/>
                <a:gd name="connsiteX10" fmla="*/ 56299 w 91313"/>
                <a:gd name="connsiteY10" fmla="*/ 188885 h 188885"/>
                <a:gd name="connsiteX11" fmla="*/ 62478 w 91313"/>
                <a:gd name="connsiteY11" fmla="*/ 183268 h 188885"/>
                <a:gd name="connsiteX12" fmla="*/ 66597 w 91313"/>
                <a:gd name="connsiteY12" fmla="*/ 103922 h 188885"/>
                <a:gd name="connsiteX13" fmla="*/ 73463 w 91313"/>
                <a:gd name="connsiteY13" fmla="*/ 97602 h 188885"/>
                <a:gd name="connsiteX14" fmla="*/ 83075 w 91313"/>
                <a:gd name="connsiteY14" fmla="*/ 97602 h 188885"/>
                <a:gd name="connsiteX15" fmla="*/ 91314 w 91313"/>
                <a:gd name="connsiteY15" fmla="*/ 89176 h 188885"/>
                <a:gd name="connsiteX16" fmla="*/ 91314 w 91313"/>
                <a:gd name="connsiteY16" fmla="*/ 21767 h 188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1313" h="188885">
                  <a:moveTo>
                    <a:pt x="90627" y="21767"/>
                  </a:moveTo>
                  <a:cubicBezTo>
                    <a:pt x="90627" y="9830"/>
                    <a:pt x="81015" y="0"/>
                    <a:pt x="69344" y="0"/>
                  </a:cubicBezTo>
                  <a:lnTo>
                    <a:pt x="21284" y="0"/>
                  </a:lnTo>
                  <a:cubicBezTo>
                    <a:pt x="9612" y="0"/>
                    <a:pt x="0" y="9830"/>
                    <a:pt x="0" y="21767"/>
                  </a:cubicBezTo>
                  <a:lnTo>
                    <a:pt x="0" y="89176"/>
                  </a:lnTo>
                  <a:cubicBezTo>
                    <a:pt x="0" y="93389"/>
                    <a:pt x="3433" y="97602"/>
                    <a:pt x="8239" y="97602"/>
                  </a:cubicBezTo>
                  <a:lnTo>
                    <a:pt x="17851" y="97602"/>
                  </a:lnTo>
                  <a:cubicBezTo>
                    <a:pt x="21284" y="97602"/>
                    <a:pt x="24717" y="100411"/>
                    <a:pt x="24717" y="103922"/>
                  </a:cubicBezTo>
                  <a:lnTo>
                    <a:pt x="30209" y="183268"/>
                  </a:lnTo>
                  <a:cubicBezTo>
                    <a:pt x="30209" y="186779"/>
                    <a:pt x="32955" y="188885"/>
                    <a:pt x="36388" y="188885"/>
                  </a:cubicBezTo>
                  <a:lnTo>
                    <a:pt x="56299" y="188885"/>
                  </a:lnTo>
                  <a:cubicBezTo>
                    <a:pt x="59732" y="188885"/>
                    <a:pt x="61791" y="186076"/>
                    <a:pt x="62478" y="183268"/>
                  </a:cubicBezTo>
                  <a:lnTo>
                    <a:pt x="66597" y="103922"/>
                  </a:lnTo>
                  <a:cubicBezTo>
                    <a:pt x="66597" y="100411"/>
                    <a:pt x="70030" y="97602"/>
                    <a:pt x="73463" y="97602"/>
                  </a:cubicBezTo>
                  <a:lnTo>
                    <a:pt x="83075" y="97602"/>
                  </a:lnTo>
                  <a:cubicBezTo>
                    <a:pt x="87195" y="97602"/>
                    <a:pt x="91314" y="94091"/>
                    <a:pt x="91314" y="89176"/>
                  </a:cubicBezTo>
                  <a:lnTo>
                    <a:pt x="91314" y="21767"/>
                  </a:lnTo>
                  <a:close/>
                </a:path>
              </a:pathLst>
            </a:custGeom>
            <a:solidFill>
              <a:srgbClr val="FFFFFF"/>
            </a:solidFill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1" name="Freeform: Shape 390">
              <a:extLst>
                <a:ext uri="{FF2B5EF4-FFF2-40B4-BE49-F238E27FC236}">
                  <a16:creationId xmlns:a16="http://schemas.microsoft.com/office/drawing/2014/main" id="{9E3056ED-535D-8A19-C858-CEB102DF88D8}"/>
                </a:ext>
              </a:extLst>
            </p:cNvPr>
            <p:cNvSpPr/>
            <p:nvPr/>
          </p:nvSpPr>
          <p:spPr>
            <a:xfrm>
              <a:off x="2523474" y="1875046"/>
              <a:ext cx="41194" cy="42130"/>
            </a:xfrm>
            <a:custGeom>
              <a:avLst/>
              <a:gdLst>
                <a:gd name="connsiteX0" fmla="*/ 41194 w 41194"/>
                <a:gd name="connsiteY0" fmla="*/ 21065 h 42130"/>
                <a:gd name="connsiteX1" fmla="*/ 20597 w 41194"/>
                <a:gd name="connsiteY1" fmla="*/ 42131 h 42130"/>
                <a:gd name="connsiteX2" fmla="*/ 0 w 41194"/>
                <a:gd name="connsiteY2" fmla="*/ 21065 h 42130"/>
                <a:gd name="connsiteX3" fmla="*/ 20597 w 41194"/>
                <a:gd name="connsiteY3" fmla="*/ 0 h 42130"/>
                <a:gd name="connsiteX4" fmla="*/ 41194 w 41194"/>
                <a:gd name="connsiteY4" fmla="*/ 21065 h 42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94" h="42130">
                  <a:moveTo>
                    <a:pt x="41194" y="21065"/>
                  </a:moveTo>
                  <a:cubicBezTo>
                    <a:pt x="41194" y="32699"/>
                    <a:pt x="31973" y="42131"/>
                    <a:pt x="20597" y="42131"/>
                  </a:cubicBezTo>
                  <a:cubicBezTo>
                    <a:pt x="9222" y="42131"/>
                    <a:pt x="0" y="32699"/>
                    <a:pt x="0" y="21065"/>
                  </a:cubicBezTo>
                  <a:cubicBezTo>
                    <a:pt x="0" y="9431"/>
                    <a:pt x="9222" y="0"/>
                    <a:pt x="20597" y="0"/>
                  </a:cubicBezTo>
                  <a:cubicBezTo>
                    <a:pt x="31973" y="0"/>
                    <a:pt x="41194" y="9431"/>
                    <a:pt x="41194" y="21065"/>
                  </a:cubicBezTo>
                  <a:close/>
                </a:path>
              </a:pathLst>
            </a:custGeom>
            <a:solidFill>
              <a:srgbClr val="FFFFFF"/>
            </a:solidFill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2" name="Freeform: Shape 391">
              <a:extLst>
                <a:ext uri="{FF2B5EF4-FFF2-40B4-BE49-F238E27FC236}">
                  <a16:creationId xmlns:a16="http://schemas.microsoft.com/office/drawing/2014/main" id="{EEC90CF6-AE7E-CC2D-EACC-5649482C1258}"/>
                </a:ext>
              </a:extLst>
            </p:cNvPr>
            <p:cNvSpPr/>
            <p:nvPr/>
          </p:nvSpPr>
          <p:spPr>
            <a:xfrm>
              <a:off x="2498071" y="1939646"/>
              <a:ext cx="91313" cy="188885"/>
            </a:xfrm>
            <a:custGeom>
              <a:avLst/>
              <a:gdLst>
                <a:gd name="connsiteX0" fmla="*/ 90627 w 91313"/>
                <a:gd name="connsiteY0" fmla="*/ 21767 h 188885"/>
                <a:gd name="connsiteX1" fmla="*/ 69344 w 91313"/>
                <a:gd name="connsiteY1" fmla="*/ 0 h 188885"/>
                <a:gd name="connsiteX2" fmla="*/ 21284 w 91313"/>
                <a:gd name="connsiteY2" fmla="*/ 0 h 188885"/>
                <a:gd name="connsiteX3" fmla="*/ 0 w 91313"/>
                <a:gd name="connsiteY3" fmla="*/ 21767 h 188885"/>
                <a:gd name="connsiteX4" fmla="*/ 0 w 91313"/>
                <a:gd name="connsiteY4" fmla="*/ 89176 h 188885"/>
                <a:gd name="connsiteX5" fmla="*/ 8239 w 91313"/>
                <a:gd name="connsiteY5" fmla="*/ 97602 h 188885"/>
                <a:gd name="connsiteX6" fmla="*/ 17851 w 91313"/>
                <a:gd name="connsiteY6" fmla="*/ 97602 h 188885"/>
                <a:gd name="connsiteX7" fmla="*/ 24717 w 91313"/>
                <a:gd name="connsiteY7" fmla="*/ 103922 h 188885"/>
                <a:gd name="connsiteX8" fmla="*/ 30209 w 91313"/>
                <a:gd name="connsiteY8" fmla="*/ 183268 h 188885"/>
                <a:gd name="connsiteX9" fmla="*/ 36388 w 91313"/>
                <a:gd name="connsiteY9" fmla="*/ 188885 h 188885"/>
                <a:gd name="connsiteX10" fmla="*/ 56299 w 91313"/>
                <a:gd name="connsiteY10" fmla="*/ 188885 h 188885"/>
                <a:gd name="connsiteX11" fmla="*/ 62478 w 91313"/>
                <a:gd name="connsiteY11" fmla="*/ 183268 h 188885"/>
                <a:gd name="connsiteX12" fmla="*/ 66597 w 91313"/>
                <a:gd name="connsiteY12" fmla="*/ 103922 h 188885"/>
                <a:gd name="connsiteX13" fmla="*/ 73463 w 91313"/>
                <a:gd name="connsiteY13" fmla="*/ 97602 h 188885"/>
                <a:gd name="connsiteX14" fmla="*/ 83075 w 91313"/>
                <a:gd name="connsiteY14" fmla="*/ 97602 h 188885"/>
                <a:gd name="connsiteX15" fmla="*/ 91314 w 91313"/>
                <a:gd name="connsiteY15" fmla="*/ 89176 h 188885"/>
                <a:gd name="connsiteX16" fmla="*/ 91314 w 91313"/>
                <a:gd name="connsiteY16" fmla="*/ 21767 h 188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1313" h="188885">
                  <a:moveTo>
                    <a:pt x="90627" y="21767"/>
                  </a:moveTo>
                  <a:cubicBezTo>
                    <a:pt x="90627" y="9830"/>
                    <a:pt x="81015" y="0"/>
                    <a:pt x="69344" y="0"/>
                  </a:cubicBezTo>
                  <a:lnTo>
                    <a:pt x="21284" y="0"/>
                  </a:lnTo>
                  <a:cubicBezTo>
                    <a:pt x="9612" y="0"/>
                    <a:pt x="0" y="9830"/>
                    <a:pt x="0" y="21767"/>
                  </a:cubicBezTo>
                  <a:lnTo>
                    <a:pt x="0" y="89176"/>
                  </a:lnTo>
                  <a:cubicBezTo>
                    <a:pt x="0" y="93389"/>
                    <a:pt x="3433" y="97602"/>
                    <a:pt x="8239" y="97602"/>
                  </a:cubicBezTo>
                  <a:lnTo>
                    <a:pt x="17851" y="97602"/>
                  </a:lnTo>
                  <a:cubicBezTo>
                    <a:pt x="21284" y="97602"/>
                    <a:pt x="24717" y="100411"/>
                    <a:pt x="24717" y="103922"/>
                  </a:cubicBezTo>
                  <a:lnTo>
                    <a:pt x="30209" y="183268"/>
                  </a:lnTo>
                  <a:cubicBezTo>
                    <a:pt x="30209" y="186779"/>
                    <a:pt x="32955" y="188885"/>
                    <a:pt x="36388" y="188885"/>
                  </a:cubicBezTo>
                  <a:lnTo>
                    <a:pt x="56299" y="188885"/>
                  </a:lnTo>
                  <a:cubicBezTo>
                    <a:pt x="59732" y="188885"/>
                    <a:pt x="61791" y="186076"/>
                    <a:pt x="62478" y="183268"/>
                  </a:cubicBezTo>
                  <a:lnTo>
                    <a:pt x="66597" y="103922"/>
                  </a:lnTo>
                  <a:cubicBezTo>
                    <a:pt x="66597" y="100411"/>
                    <a:pt x="70030" y="97602"/>
                    <a:pt x="73463" y="97602"/>
                  </a:cubicBezTo>
                  <a:lnTo>
                    <a:pt x="83075" y="97602"/>
                  </a:lnTo>
                  <a:cubicBezTo>
                    <a:pt x="87195" y="97602"/>
                    <a:pt x="91314" y="94091"/>
                    <a:pt x="91314" y="89176"/>
                  </a:cubicBezTo>
                  <a:lnTo>
                    <a:pt x="91314" y="21767"/>
                  </a:lnTo>
                  <a:close/>
                </a:path>
              </a:pathLst>
            </a:custGeom>
            <a:solidFill>
              <a:srgbClr val="FFFFFF"/>
            </a:solidFill>
            <a:ln w="6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sp>
        <p:nvSpPr>
          <p:cNvPr id="393" name="Graphic 120">
            <a:extLst>
              <a:ext uri="{FF2B5EF4-FFF2-40B4-BE49-F238E27FC236}">
                <a16:creationId xmlns:a16="http://schemas.microsoft.com/office/drawing/2014/main" id="{74A98F45-FF62-26F5-C965-5422D391CD7F}"/>
              </a:ext>
            </a:extLst>
          </p:cNvPr>
          <p:cNvSpPr/>
          <p:nvPr/>
        </p:nvSpPr>
        <p:spPr>
          <a:xfrm>
            <a:off x="3009980" y="1124777"/>
            <a:ext cx="373121" cy="374360"/>
          </a:xfrm>
          <a:custGeom>
            <a:avLst/>
            <a:gdLst>
              <a:gd name="connsiteX0" fmla="*/ 278469 w 280331"/>
              <a:gd name="connsiteY0" fmla="*/ 162983 h 281262"/>
              <a:gd name="connsiteX1" fmla="*/ 280331 w 280331"/>
              <a:gd name="connsiteY1" fmla="*/ 139700 h 281262"/>
              <a:gd name="connsiteX2" fmla="*/ 278469 w 280331"/>
              <a:gd name="connsiteY2" fmla="*/ 116417 h 281262"/>
              <a:gd name="connsiteX3" fmla="*/ 248666 w 280331"/>
              <a:gd name="connsiteY3" fmla="*/ 112691 h 281262"/>
              <a:gd name="connsiteX4" fmla="*/ 235627 w 280331"/>
              <a:gd name="connsiteY4" fmla="*/ 81957 h 281262"/>
              <a:gd name="connsiteX5" fmla="*/ 254254 w 280331"/>
              <a:gd name="connsiteY5" fmla="*/ 57743 h 281262"/>
              <a:gd name="connsiteX6" fmla="*/ 221657 w 280331"/>
              <a:gd name="connsiteY6" fmla="*/ 25146 h 281262"/>
              <a:gd name="connsiteX7" fmla="*/ 197443 w 280331"/>
              <a:gd name="connsiteY7" fmla="*/ 43773 h 281262"/>
              <a:gd name="connsiteX8" fmla="*/ 166709 w 280331"/>
              <a:gd name="connsiteY8" fmla="*/ 30734 h 281262"/>
              <a:gd name="connsiteX9" fmla="*/ 162983 w 280331"/>
              <a:gd name="connsiteY9" fmla="*/ 931 h 281262"/>
              <a:gd name="connsiteX10" fmla="*/ 140631 w 280331"/>
              <a:gd name="connsiteY10" fmla="*/ 0 h 281262"/>
              <a:gd name="connsiteX11" fmla="*/ 117348 w 280331"/>
              <a:gd name="connsiteY11" fmla="*/ 1863 h 281262"/>
              <a:gd name="connsiteX12" fmla="*/ 113623 w 280331"/>
              <a:gd name="connsiteY12" fmla="*/ 31665 h 281262"/>
              <a:gd name="connsiteX13" fmla="*/ 82889 w 280331"/>
              <a:gd name="connsiteY13" fmla="*/ 44704 h 281262"/>
              <a:gd name="connsiteX14" fmla="*/ 58674 w 280331"/>
              <a:gd name="connsiteY14" fmla="*/ 26077 h 281262"/>
              <a:gd name="connsiteX15" fmla="*/ 26077 w 280331"/>
              <a:gd name="connsiteY15" fmla="*/ 58674 h 281262"/>
              <a:gd name="connsiteX16" fmla="*/ 44704 w 280331"/>
              <a:gd name="connsiteY16" fmla="*/ 82889 h 281262"/>
              <a:gd name="connsiteX17" fmla="*/ 31665 w 280331"/>
              <a:gd name="connsiteY17" fmla="*/ 113623 h 281262"/>
              <a:gd name="connsiteX18" fmla="*/ 1863 w 280331"/>
              <a:gd name="connsiteY18" fmla="*/ 117348 h 281262"/>
              <a:gd name="connsiteX19" fmla="*/ 0 w 280331"/>
              <a:gd name="connsiteY19" fmla="*/ 140631 h 281262"/>
              <a:gd name="connsiteX20" fmla="*/ 1863 w 280331"/>
              <a:gd name="connsiteY20" fmla="*/ 163915 h 281262"/>
              <a:gd name="connsiteX21" fmla="*/ 31665 w 280331"/>
              <a:gd name="connsiteY21" fmla="*/ 167640 h 281262"/>
              <a:gd name="connsiteX22" fmla="*/ 44704 w 280331"/>
              <a:gd name="connsiteY22" fmla="*/ 198374 h 281262"/>
              <a:gd name="connsiteX23" fmla="*/ 26077 w 280331"/>
              <a:gd name="connsiteY23" fmla="*/ 222589 h 281262"/>
              <a:gd name="connsiteX24" fmla="*/ 58674 w 280331"/>
              <a:gd name="connsiteY24" fmla="*/ 255185 h 281262"/>
              <a:gd name="connsiteX25" fmla="*/ 82889 w 280331"/>
              <a:gd name="connsiteY25" fmla="*/ 236559 h 281262"/>
              <a:gd name="connsiteX26" fmla="*/ 113623 w 280331"/>
              <a:gd name="connsiteY26" fmla="*/ 249597 h 281262"/>
              <a:gd name="connsiteX27" fmla="*/ 117348 w 280331"/>
              <a:gd name="connsiteY27" fmla="*/ 279400 h 281262"/>
              <a:gd name="connsiteX28" fmla="*/ 140631 w 280331"/>
              <a:gd name="connsiteY28" fmla="*/ 281263 h 281262"/>
              <a:gd name="connsiteX29" fmla="*/ 163915 w 280331"/>
              <a:gd name="connsiteY29" fmla="*/ 279400 h 281262"/>
              <a:gd name="connsiteX30" fmla="*/ 167640 w 280331"/>
              <a:gd name="connsiteY30" fmla="*/ 249597 h 281262"/>
              <a:gd name="connsiteX31" fmla="*/ 198374 w 280331"/>
              <a:gd name="connsiteY31" fmla="*/ 236559 h 281262"/>
              <a:gd name="connsiteX32" fmla="*/ 222589 w 280331"/>
              <a:gd name="connsiteY32" fmla="*/ 255185 h 281262"/>
              <a:gd name="connsiteX33" fmla="*/ 255185 w 280331"/>
              <a:gd name="connsiteY33" fmla="*/ 222589 h 281262"/>
              <a:gd name="connsiteX34" fmla="*/ 236559 w 280331"/>
              <a:gd name="connsiteY34" fmla="*/ 198374 h 281262"/>
              <a:gd name="connsiteX35" fmla="*/ 249597 w 280331"/>
              <a:gd name="connsiteY35" fmla="*/ 167640 h 281262"/>
              <a:gd name="connsiteX36" fmla="*/ 278469 w 280331"/>
              <a:gd name="connsiteY36" fmla="*/ 162983 h 281262"/>
              <a:gd name="connsiteX37" fmla="*/ 140631 w 280331"/>
              <a:gd name="connsiteY37" fmla="*/ 204893 h 281262"/>
              <a:gd name="connsiteX38" fmla="*/ 76369 w 280331"/>
              <a:gd name="connsiteY38" fmla="*/ 140631 h 281262"/>
              <a:gd name="connsiteX39" fmla="*/ 140631 w 280331"/>
              <a:gd name="connsiteY39" fmla="*/ 76369 h 281262"/>
              <a:gd name="connsiteX40" fmla="*/ 204893 w 280331"/>
              <a:gd name="connsiteY40" fmla="*/ 140631 h 281262"/>
              <a:gd name="connsiteX41" fmla="*/ 140631 w 280331"/>
              <a:gd name="connsiteY41" fmla="*/ 204893 h 281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280331" h="281262">
                <a:moveTo>
                  <a:pt x="278469" y="162983"/>
                </a:moveTo>
                <a:cubicBezTo>
                  <a:pt x="279400" y="155533"/>
                  <a:pt x="280331" y="148082"/>
                  <a:pt x="280331" y="139700"/>
                </a:cubicBezTo>
                <a:cubicBezTo>
                  <a:pt x="280331" y="131318"/>
                  <a:pt x="279400" y="123867"/>
                  <a:pt x="278469" y="116417"/>
                </a:cubicBezTo>
                <a:lnTo>
                  <a:pt x="248666" y="112691"/>
                </a:lnTo>
                <a:cubicBezTo>
                  <a:pt x="245872" y="101515"/>
                  <a:pt x="241215" y="91271"/>
                  <a:pt x="235627" y="81957"/>
                </a:cubicBezTo>
                <a:lnTo>
                  <a:pt x="254254" y="57743"/>
                </a:lnTo>
                <a:cubicBezTo>
                  <a:pt x="244941" y="45635"/>
                  <a:pt x="234696" y="34459"/>
                  <a:pt x="221657" y="25146"/>
                </a:cubicBezTo>
                <a:lnTo>
                  <a:pt x="197443" y="43773"/>
                </a:lnTo>
                <a:cubicBezTo>
                  <a:pt x="188129" y="38185"/>
                  <a:pt x="177885" y="33528"/>
                  <a:pt x="166709" y="30734"/>
                </a:cubicBezTo>
                <a:lnTo>
                  <a:pt x="162983" y="931"/>
                </a:lnTo>
                <a:cubicBezTo>
                  <a:pt x="155533" y="931"/>
                  <a:pt x="148082" y="0"/>
                  <a:pt x="140631" y="0"/>
                </a:cubicBezTo>
                <a:cubicBezTo>
                  <a:pt x="133181" y="0"/>
                  <a:pt x="124799" y="931"/>
                  <a:pt x="117348" y="1863"/>
                </a:cubicBezTo>
                <a:lnTo>
                  <a:pt x="113623" y="31665"/>
                </a:lnTo>
                <a:cubicBezTo>
                  <a:pt x="102447" y="34459"/>
                  <a:pt x="92202" y="39116"/>
                  <a:pt x="82889" y="44704"/>
                </a:cubicBezTo>
                <a:lnTo>
                  <a:pt x="58674" y="26077"/>
                </a:lnTo>
                <a:cubicBezTo>
                  <a:pt x="46567" y="35391"/>
                  <a:pt x="35391" y="46567"/>
                  <a:pt x="26077" y="58674"/>
                </a:cubicBezTo>
                <a:lnTo>
                  <a:pt x="44704" y="82889"/>
                </a:lnTo>
                <a:cubicBezTo>
                  <a:pt x="39116" y="92202"/>
                  <a:pt x="34459" y="102447"/>
                  <a:pt x="31665" y="113623"/>
                </a:cubicBezTo>
                <a:lnTo>
                  <a:pt x="1863" y="117348"/>
                </a:lnTo>
                <a:cubicBezTo>
                  <a:pt x="931" y="124799"/>
                  <a:pt x="0" y="132249"/>
                  <a:pt x="0" y="140631"/>
                </a:cubicBezTo>
                <a:cubicBezTo>
                  <a:pt x="0" y="149013"/>
                  <a:pt x="931" y="156464"/>
                  <a:pt x="1863" y="163915"/>
                </a:cubicBezTo>
                <a:lnTo>
                  <a:pt x="31665" y="167640"/>
                </a:lnTo>
                <a:cubicBezTo>
                  <a:pt x="34459" y="178816"/>
                  <a:pt x="39116" y="189061"/>
                  <a:pt x="44704" y="198374"/>
                </a:cubicBezTo>
                <a:lnTo>
                  <a:pt x="26077" y="222589"/>
                </a:lnTo>
                <a:cubicBezTo>
                  <a:pt x="35391" y="234696"/>
                  <a:pt x="45635" y="245872"/>
                  <a:pt x="58674" y="255185"/>
                </a:cubicBezTo>
                <a:lnTo>
                  <a:pt x="82889" y="236559"/>
                </a:lnTo>
                <a:cubicBezTo>
                  <a:pt x="92202" y="242147"/>
                  <a:pt x="102447" y="246803"/>
                  <a:pt x="113623" y="249597"/>
                </a:cubicBezTo>
                <a:lnTo>
                  <a:pt x="117348" y="279400"/>
                </a:lnTo>
                <a:cubicBezTo>
                  <a:pt x="124799" y="280331"/>
                  <a:pt x="132249" y="281263"/>
                  <a:pt x="140631" y="281263"/>
                </a:cubicBezTo>
                <a:cubicBezTo>
                  <a:pt x="149013" y="281263"/>
                  <a:pt x="156464" y="280331"/>
                  <a:pt x="163915" y="279400"/>
                </a:cubicBezTo>
                <a:lnTo>
                  <a:pt x="167640" y="249597"/>
                </a:lnTo>
                <a:cubicBezTo>
                  <a:pt x="178816" y="246803"/>
                  <a:pt x="189061" y="242147"/>
                  <a:pt x="198374" y="236559"/>
                </a:cubicBezTo>
                <a:lnTo>
                  <a:pt x="222589" y="255185"/>
                </a:lnTo>
                <a:cubicBezTo>
                  <a:pt x="234696" y="245872"/>
                  <a:pt x="245872" y="235627"/>
                  <a:pt x="255185" y="222589"/>
                </a:cubicBezTo>
                <a:lnTo>
                  <a:pt x="236559" y="198374"/>
                </a:lnTo>
                <a:cubicBezTo>
                  <a:pt x="242147" y="189061"/>
                  <a:pt x="246803" y="178816"/>
                  <a:pt x="249597" y="167640"/>
                </a:cubicBezTo>
                <a:lnTo>
                  <a:pt x="278469" y="162983"/>
                </a:lnTo>
                <a:close/>
                <a:moveTo>
                  <a:pt x="140631" y="204893"/>
                </a:moveTo>
                <a:cubicBezTo>
                  <a:pt x="105241" y="204893"/>
                  <a:pt x="76369" y="176022"/>
                  <a:pt x="76369" y="140631"/>
                </a:cubicBezTo>
                <a:cubicBezTo>
                  <a:pt x="76369" y="105241"/>
                  <a:pt x="105241" y="76369"/>
                  <a:pt x="140631" y="76369"/>
                </a:cubicBezTo>
                <a:cubicBezTo>
                  <a:pt x="176022" y="76369"/>
                  <a:pt x="204893" y="105241"/>
                  <a:pt x="204893" y="140631"/>
                </a:cubicBezTo>
                <a:cubicBezTo>
                  <a:pt x="204893" y="176022"/>
                  <a:pt x="176022" y="204893"/>
                  <a:pt x="140631" y="204893"/>
                </a:cubicBezTo>
                <a:close/>
              </a:path>
            </a:pathLst>
          </a:custGeom>
          <a:solidFill>
            <a:srgbClr val="FFFFFF"/>
          </a:solidFill>
          <a:ln w="9208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grpSp>
        <p:nvGrpSpPr>
          <p:cNvPr id="394" name="Graphic 122">
            <a:extLst>
              <a:ext uri="{FF2B5EF4-FFF2-40B4-BE49-F238E27FC236}">
                <a16:creationId xmlns:a16="http://schemas.microsoft.com/office/drawing/2014/main" id="{6388A294-B407-CED2-0118-FBF058F2BD13}"/>
              </a:ext>
            </a:extLst>
          </p:cNvPr>
          <p:cNvGrpSpPr/>
          <p:nvPr/>
        </p:nvGrpSpPr>
        <p:grpSpPr>
          <a:xfrm>
            <a:off x="5410941" y="1429705"/>
            <a:ext cx="414298" cy="314983"/>
            <a:chOff x="5501255" y="1865003"/>
            <a:chExt cx="311268" cy="236651"/>
          </a:xfrm>
          <a:solidFill>
            <a:srgbClr val="FFFFFF"/>
          </a:solidFill>
        </p:grpSpPr>
        <p:sp>
          <p:nvSpPr>
            <p:cNvPr id="395" name="Freeform: Shape 394">
              <a:extLst>
                <a:ext uri="{FF2B5EF4-FFF2-40B4-BE49-F238E27FC236}">
                  <a16:creationId xmlns:a16="http://schemas.microsoft.com/office/drawing/2014/main" id="{FC70015A-D27C-F752-F5D1-98171CF92827}"/>
                </a:ext>
              </a:extLst>
            </p:cNvPr>
            <p:cNvSpPr/>
            <p:nvPr/>
          </p:nvSpPr>
          <p:spPr>
            <a:xfrm>
              <a:off x="5515112" y="1865003"/>
              <a:ext cx="83618" cy="83035"/>
            </a:xfrm>
            <a:custGeom>
              <a:avLst/>
              <a:gdLst>
                <a:gd name="connsiteX0" fmla="*/ 74825 w 83618"/>
                <a:gd name="connsiteY0" fmla="*/ 83036 h 83035"/>
                <a:gd name="connsiteX1" fmla="*/ 8874 w 83618"/>
                <a:gd name="connsiteY1" fmla="*/ 83036 h 83035"/>
                <a:gd name="connsiteX2" fmla="*/ 80 w 83618"/>
                <a:gd name="connsiteY2" fmla="*/ 74371 h 83035"/>
                <a:gd name="connsiteX3" fmla="*/ 80 w 83618"/>
                <a:gd name="connsiteY3" fmla="*/ 9387 h 83035"/>
                <a:gd name="connsiteX4" fmla="*/ 8874 w 83618"/>
                <a:gd name="connsiteY4" fmla="*/ 0 h 83035"/>
                <a:gd name="connsiteX5" fmla="*/ 74825 w 83618"/>
                <a:gd name="connsiteY5" fmla="*/ 0 h 83035"/>
                <a:gd name="connsiteX6" fmla="*/ 83619 w 83618"/>
                <a:gd name="connsiteY6" fmla="*/ 8665 h 83035"/>
                <a:gd name="connsiteX7" fmla="*/ 83619 w 83618"/>
                <a:gd name="connsiteY7" fmla="*/ 73649 h 83035"/>
                <a:gd name="connsiteX8" fmla="*/ 74825 w 83618"/>
                <a:gd name="connsiteY8" fmla="*/ 83036 h 83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618" h="83035">
                  <a:moveTo>
                    <a:pt x="74825" y="83036"/>
                  </a:moveTo>
                  <a:lnTo>
                    <a:pt x="8874" y="83036"/>
                  </a:lnTo>
                  <a:cubicBezTo>
                    <a:pt x="3744" y="83036"/>
                    <a:pt x="80" y="78703"/>
                    <a:pt x="80" y="74371"/>
                  </a:cubicBezTo>
                  <a:lnTo>
                    <a:pt x="80" y="9387"/>
                  </a:lnTo>
                  <a:cubicBezTo>
                    <a:pt x="-653" y="4332"/>
                    <a:pt x="3744" y="0"/>
                    <a:pt x="8874" y="0"/>
                  </a:cubicBezTo>
                  <a:lnTo>
                    <a:pt x="74825" y="0"/>
                  </a:lnTo>
                  <a:cubicBezTo>
                    <a:pt x="79955" y="0"/>
                    <a:pt x="83619" y="4332"/>
                    <a:pt x="83619" y="8665"/>
                  </a:cubicBezTo>
                  <a:lnTo>
                    <a:pt x="83619" y="73649"/>
                  </a:lnTo>
                  <a:cubicBezTo>
                    <a:pt x="83619" y="79425"/>
                    <a:pt x="79955" y="83036"/>
                    <a:pt x="74825" y="83036"/>
                  </a:cubicBezTo>
                  <a:close/>
                </a:path>
              </a:pathLst>
            </a:custGeom>
            <a:solidFill>
              <a:srgbClr val="FFFFFF"/>
            </a:solidFill>
            <a:ln w="72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6" name="Freeform: Shape 395">
              <a:extLst>
                <a:ext uri="{FF2B5EF4-FFF2-40B4-BE49-F238E27FC236}">
                  <a16:creationId xmlns:a16="http://schemas.microsoft.com/office/drawing/2014/main" id="{F49B7CC1-6F37-8555-AF11-BD9D0372760D}"/>
                </a:ext>
              </a:extLst>
            </p:cNvPr>
            <p:cNvSpPr/>
            <p:nvPr/>
          </p:nvSpPr>
          <p:spPr>
            <a:xfrm>
              <a:off x="5706635" y="1997318"/>
              <a:ext cx="105888" cy="104336"/>
            </a:xfrm>
            <a:custGeom>
              <a:avLst/>
              <a:gdLst>
                <a:gd name="connsiteX0" fmla="*/ 103141 w 105888"/>
                <a:gd name="connsiteY0" fmla="*/ 58305 h 104336"/>
                <a:gd name="connsiteX1" fmla="*/ 59173 w 105888"/>
                <a:gd name="connsiteY1" fmla="*/ 101628 h 104336"/>
                <a:gd name="connsiteX2" fmla="*/ 46716 w 105888"/>
                <a:gd name="connsiteY2" fmla="*/ 101628 h 104336"/>
                <a:gd name="connsiteX3" fmla="*/ 2748 w 105888"/>
                <a:gd name="connsiteY3" fmla="*/ 58305 h 104336"/>
                <a:gd name="connsiteX4" fmla="*/ 2748 w 105888"/>
                <a:gd name="connsiteY4" fmla="*/ 46031 h 104336"/>
                <a:gd name="connsiteX5" fmla="*/ 46716 w 105888"/>
                <a:gd name="connsiteY5" fmla="*/ 2708 h 104336"/>
                <a:gd name="connsiteX6" fmla="*/ 59173 w 105888"/>
                <a:gd name="connsiteY6" fmla="*/ 2708 h 104336"/>
                <a:gd name="connsiteX7" fmla="*/ 103141 w 105888"/>
                <a:gd name="connsiteY7" fmla="*/ 46031 h 104336"/>
                <a:gd name="connsiteX8" fmla="*/ 103141 w 105888"/>
                <a:gd name="connsiteY8" fmla="*/ 58305 h 104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888" h="104336">
                  <a:moveTo>
                    <a:pt x="103141" y="58305"/>
                  </a:moveTo>
                  <a:lnTo>
                    <a:pt x="59173" y="101628"/>
                  </a:lnTo>
                  <a:cubicBezTo>
                    <a:pt x="55509" y="105239"/>
                    <a:pt x="50380" y="105239"/>
                    <a:pt x="46716" y="101628"/>
                  </a:cubicBezTo>
                  <a:lnTo>
                    <a:pt x="2748" y="58305"/>
                  </a:lnTo>
                  <a:cubicBezTo>
                    <a:pt x="-916" y="54695"/>
                    <a:pt x="-916" y="49641"/>
                    <a:pt x="2748" y="46031"/>
                  </a:cubicBezTo>
                  <a:lnTo>
                    <a:pt x="46716" y="2708"/>
                  </a:lnTo>
                  <a:cubicBezTo>
                    <a:pt x="50380" y="-903"/>
                    <a:pt x="55509" y="-903"/>
                    <a:pt x="59173" y="2708"/>
                  </a:cubicBezTo>
                  <a:lnTo>
                    <a:pt x="103141" y="46031"/>
                  </a:lnTo>
                  <a:cubicBezTo>
                    <a:pt x="106805" y="49641"/>
                    <a:pt x="106805" y="55417"/>
                    <a:pt x="103141" y="58305"/>
                  </a:cubicBezTo>
                  <a:close/>
                </a:path>
              </a:pathLst>
            </a:custGeom>
            <a:solidFill>
              <a:srgbClr val="FFFFFF"/>
            </a:solidFill>
            <a:ln w="72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7" name="Freeform: Shape 396">
              <a:extLst>
                <a:ext uri="{FF2B5EF4-FFF2-40B4-BE49-F238E27FC236}">
                  <a16:creationId xmlns:a16="http://schemas.microsoft.com/office/drawing/2014/main" id="{102D1EE2-13E4-7600-F370-09A1595D972D}"/>
                </a:ext>
              </a:extLst>
            </p:cNvPr>
            <p:cNvSpPr/>
            <p:nvPr/>
          </p:nvSpPr>
          <p:spPr>
            <a:xfrm>
              <a:off x="5501255" y="2008149"/>
              <a:ext cx="110796" cy="89353"/>
            </a:xfrm>
            <a:custGeom>
              <a:avLst/>
              <a:gdLst>
                <a:gd name="connsiteX0" fmla="*/ 105537 w 110796"/>
                <a:gd name="connsiteY0" fmla="*/ 89354 h 89353"/>
                <a:gd name="connsiteX1" fmla="*/ 5877 w 110796"/>
                <a:gd name="connsiteY1" fmla="*/ 89354 h 89353"/>
                <a:gd name="connsiteX2" fmla="*/ 748 w 110796"/>
                <a:gd name="connsiteY2" fmla="*/ 80689 h 89353"/>
                <a:gd name="connsiteX3" fmla="*/ 50578 w 110796"/>
                <a:gd name="connsiteY3" fmla="*/ 2708 h 89353"/>
                <a:gd name="connsiteX4" fmla="*/ 60104 w 110796"/>
                <a:gd name="connsiteY4" fmla="*/ 2708 h 89353"/>
                <a:gd name="connsiteX5" fmla="*/ 109934 w 110796"/>
                <a:gd name="connsiteY5" fmla="*/ 80689 h 89353"/>
                <a:gd name="connsiteX6" fmla="*/ 105537 w 110796"/>
                <a:gd name="connsiteY6" fmla="*/ 89354 h 89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0796" h="89353">
                  <a:moveTo>
                    <a:pt x="105537" y="89354"/>
                  </a:moveTo>
                  <a:lnTo>
                    <a:pt x="5877" y="89354"/>
                  </a:lnTo>
                  <a:cubicBezTo>
                    <a:pt x="1480" y="89354"/>
                    <a:pt x="-1451" y="84299"/>
                    <a:pt x="748" y="80689"/>
                  </a:cubicBezTo>
                  <a:lnTo>
                    <a:pt x="50578" y="2708"/>
                  </a:lnTo>
                  <a:cubicBezTo>
                    <a:pt x="52776" y="-903"/>
                    <a:pt x="57905" y="-903"/>
                    <a:pt x="60104" y="2708"/>
                  </a:cubicBezTo>
                  <a:lnTo>
                    <a:pt x="109934" y="80689"/>
                  </a:lnTo>
                  <a:cubicBezTo>
                    <a:pt x="112132" y="84299"/>
                    <a:pt x="109934" y="89354"/>
                    <a:pt x="105537" y="89354"/>
                  </a:cubicBezTo>
                  <a:close/>
                </a:path>
              </a:pathLst>
            </a:custGeom>
            <a:solidFill>
              <a:srgbClr val="FFFFFF"/>
            </a:solidFill>
            <a:ln w="72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8" name="Freeform: Shape 397">
              <a:extLst>
                <a:ext uri="{FF2B5EF4-FFF2-40B4-BE49-F238E27FC236}">
                  <a16:creationId xmlns:a16="http://schemas.microsoft.com/office/drawing/2014/main" id="{0081372A-B89B-5828-302C-F2FD4A2CF674}"/>
                </a:ext>
              </a:extLst>
            </p:cNvPr>
            <p:cNvSpPr/>
            <p:nvPr/>
          </p:nvSpPr>
          <p:spPr>
            <a:xfrm>
              <a:off x="5715245" y="1865003"/>
              <a:ext cx="89400" cy="88089"/>
            </a:xfrm>
            <a:custGeom>
              <a:avLst/>
              <a:gdLst>
                <a:gd name="connsiteX0" fmla="*/ 89401 w 89400"/>
                <a:gd name="connsiteY0" fmla="*/ 44045 h 88089"/>
                <a:gd name="connsiteX1" fmla="*/ 44700 w 89400"/>
                <a:gd name="connsiteY1" fmla="*/ 88090 h 88089"/>
                <a:gd name="connsiteX2" fmla="*/ 0 w 89400"/>
                <a:gd name="connsiteY2" fmla="*/ 44045 h 88089"/>
                <a:gd name="connsiteX3" fmla="*/ 44700 w 89400"/>
                <a:gd name="connsiteY3" fmla="*/ 0 h 88089"/>
                <a:gd name="connsiteX4" fmla="*/ 89401 w 89400"/>
                <a:gd name="connsiteY4" fmla="*/ 44045 h 88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400" h="88089">
                  <a:moveTo>
                    <a:pt x="89401" y="44045"/>
                  </a:moveTo>
                  <a:cubicBezTo>
                    <a:pt x="89401" y="68370"/>
                    <a:pt x="69388" y="88090"/>
                    <a:pt x="44700" y="88090"/>
                  </a:cubicBezTo>
                  <a:cubicBezTo>
                    <a:pt x="20013" y="88090"/>
                    <a:pt x="0" y="68370"/>
                    <a:pt x="0" y="44045"/>
                  </a:cubicBezTo>
                  <a:cubicBezTo>
                    <a:pt x="0" y="19720"/>
                    <a:pt x="20013" y="0"/>
                    <a:pt x="44700" y="0"/>
                  </a:cubicBezTo>
                  <a:cubicBezTo>
                    <a:pt x="69388" y="0"/>
                    <a:pt x="89401" y="19720"/>
                    <a:pt x="89401" y="44045"/>
                  </a:cubicBezTo>
                  <a:close/>
                </a:path>
              </a:pathLst>
            </a:custGeom>
            <a:solidFill>
              <a:srgbClr val="FFFFFF"/>
            </a:solidFill>
            <a:ln w="72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grpSp>
          <p:nvGrpSpPr>
            <p:cNvPr id="399" name="Graphic 122">
              <a:extLst>
                <a:ext uri="{FF2B5EF4-FFF2-40B4-BE49-F238E27FC236}">
                  <a16:creationId xmlns:a16="http://schemas.microsoft.com/office/drawing/2014/main" id="{37548A4A-B5C7-578E-504B-24D88A93D4C2}"/>
                </a:ext>
              </a:extLst>
            </p:cNvPr>
            <p:cNvGrpSpPr/>
            <p:nvPr/>
          </p:nvGrpSpPr>
          <p:grpSpPr>
            <a:xfrm>
              <a:off x="5606792" y="1889269"/>
              <a:ext cx="89950" cy="183966"/>
              <a:chOff x="5606792" y="1889269"/>
              <a:chExt cx="89950" cy="183966"/>
            </a:xfrm>
            <a:solidFill>
              <a:srgbClr val="FFFFFF"/>
            </a:solidFill>
          </p:grpSpPr>
          <p:sp>
            <p:nvSpPr>
              <p:cNvPr id="400" name="Freeform: Shape 399">
                <a:extLst>
                  <a:ext uri="{FF2B5EF4-FFF2-40B4-BE49-F238E27FC236}">
                    <a16:creationId xmlns:a16="http://schemas.microsoft.com/office/drawing/2014/main" id="{C62A0E10-1309-515D-A47A-8E17E4FEA6FB}"/>
                  </a:ext>
                </a:extLst>
              </p:cNvPr>
              <p:cNvSpPr/>
              <p:nvPr/>
            </p:nvSpPr>
            <p:spPr>
              <a:xfrm>
                <a:off x="5608990" y="1889269"/>
                <a:ext cx="87019" cy="40279"/>
              </a:xfrm>
              <a:custGeom>
                <a:avLst/>
                <a:gdLst>
                  <a:gd name="connsiteX0" fmla="*/ 2931 w 87019"/>
                  <a:gd name="connsiteY0" fmla="*/ 23389 h 40279"/>
                  <a:gd name="connsiteX1" fmla="*/ 64486 w 87019"/>
                  <a:gd name="connsiteY1" fmla="*/ 23389 h 40279"/>
                  <a:gd name="connsiteX2" fmla="*/ 64486 w 87019"/>
                  <a:gd name="connsiteY2" fmla="*/ 38552 h 40279"/>
                  <a:gd name="connsiteX3" fmla="*/ 67417 w 87019"/>
                  <a:gd name="connsiteY3" fmla="*/ 39996 h 40279"/>
                  <a:gd name="connsiteX4" fmla="*/ 86470 w 87019"/>
                  <a:gd name="connsiteY4" fmla="*/ 21223 h 40279"/>
                  <a:gd name="connsiteX5" fmla="*/ 86470 w 87019"/>
                  <a:gd name="connsiteY5" fmla="*/ 19057 h 40279"/>
                  <a:gd name="connsiteX6" fmla="*/ 68150 w 87019"/>
                  <a:gd name="connsiteY6" fmla="*/ 283 h 40279"/>
                  <a:gd name="connsiteX7" fmla="*/ 65219 w 87019"/>
                  <a:gd name="connsiteY7" fmla="*/ 1727 h 40279"/>
                  <a:gd name="connsiteX8" fmla="*/ 65219 w 87019"/>
                  <a:gd name="connsiteY8" fmla="*/ 16890 h 40279"/>
                  <a:gd name="connsiteX9" fmla="*/ 3664 w 87019"/>
                  <a:gd name="connsiteY9" fmla="*/ 16890 h 40279"/>
                  <a:gd name="connsiteX10" fmla="*/ 0 w 87019"/>
                  <a:gd name="connsiteY10" fmla="*/ 20501 h 40279"/>
                  <a:gd name="connsiteX11" fmla="*/ 2931 w 87019"/>
                  <a:gd name="connsiteY11" fmla="*/ 23389 h 40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7019" h="40279">
                    <a:moveTo>
                      <a:pt x="2931" y="23389"/>
                    </a:moveTo>
                    <a:lnTo>
                      <a:pt x="64486" y="23389"/>
                    </a:lnTo>
                    <a:lnTo>
                      <a:pt x="64486" y="38552"/>
                    </a:lnTo>
                    <a:cubicBezTo>
                      <a:pt x="64486" y="39996"/>
                      <a:pt x="65951" y="40718"/>
                      <a:pt x="67417" y="39996"/>
                    </a:cubicBezTo>
                    <a:lnTo>
                      <a:pt x="86470" y="21223"/>
                    </a:lnTo>
                    <a:cubicBezTo>
                      <a:pt x="87202" y="20501"/>
                      <a:pt x="87202" y="19779"/>
                      <a:pt x="86470" y="19057"/>
                    </a:cubicBezTo>
                    <a:lnTo>
                      <a:pt x="68150" y="283"/>
                    </a:lnTo>
                    <a:cubicBezTo>
                      <a:pt x="67417" y="-439"/>
                      <a:pt x="65219" y="283"/>
                      <a:pt x="65219" y="1727"/>
                    </a:cubicBezTo>
                    <a:lnTo>
                      <a:pt x="65219" y="16890"/>
                    </a:lnTo>
                    <a:lnTo>
                      <a:pt x="3664" y="16890"/>
                    </a:lnTo>
                    <a:cubicBezTo>
                      <a:pt x="1466" y="16890"/>
                      <a:pt x="0" y="18334"/>
                      <a:pt x="0" y="20501"/>
                    </a:cubicBezTo>
                    <a:cubicBezTo>
                      <a:pt x="0" y="21945"/>
                      <a:pt x="1466" y="23389"/>
                      <a:pt x="2931" y="23389"/>
                    </a:cubicBezTo>
                    <a:close/>
                  </a:path>
                </a:pathLst>
              </a:custGeom>
              <a:solidFill>
                <a:srgbClr val="FFFFFF"/>
              </a:solidFill>
              <a:ln w="72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01" name="Freeform: Shape 400">
                <a:extLst>
                  <a:ext uri="{FF2B5EF4-FFF2-40B4-BE49-F238E27FC236}">
                    <a16:creationId xmlns:a16="http://schemas.microsoft.com/office/drawing/2014/main" id="{191F4752-3490-43B1-590E-B2E3B38DFF1F}"/>
                  </a:ext>
                </a:extLst>
              </p:cNvPr>
              <p:cNvSpPr/>
              <p:nvPr/>
            </p:nvSpPr>
            <p:spPr>
              <a:xfrm>
                <a:off x="5608990" y="2032234"/>
                <a:ext cx="87751" cy="41001"/>
              </a:xfrm>
              <a:custGeom>
                <a:avLst/>
                <a:gdLst>
                  <a:gd name="connsiteX0" fmla="*/ 68150 w 87751"/>
                  <a:gd name="connsiteY0" fmla="*/ 283 h 41001"/>
                  <a:gd name="connsiteX1" fmla="*/ 65219 w 87751"/>
                  <a:gd name="connsiteY1" fmla="*/ 1727 h 41001"/>
                  <a:gd name="connsiteX2" fmla="*/ 65219 w 87751"/>
                  <a:gd name="connsiteY2" fmla="*/ 16890 h 41001"/>
                  <a:gd name="connsiteX3" fmla="*/ 3664 w 87751"/>
                  <a:gd name="connsiteY3" fmla="*/ 16890 h 41001"/>
                  <a:gd name="connsiteX4" fmla="*/ 0 w 87751"/>
                  <a:gd name="connsiteY4" fmla="*/ 20501 h 41001"/>
                  <a:gd name="connsiteX5" fmla="*/ 3664 w 87751"/>
                  <a:gd name="connsiteY5" fmla="*/ 24111 h 41001"/>
                  <a:gd name="connsiteX6" fmla="*/ 65219 w 87751"/>
                  <a:gd name="connsiteY6" fmla="*/ 24111 h 41001"/>
                  <a:gd name="connsiteX7" fmla="*/ 65219 w 87751"/>
                  <a:gd name="connsiteY7" fmla="*/ 39274 h 41001"/>
                  <a:gd name="connsiteX8" fmla="*/ 68150 w 87751"/>
                  <a:gd name="connsiteY8" fmla="*/ 40718 h 41001"/>
                  <a:gd name="connsiteX9" fmla="*/ 87202 w 87751"/>
                  <a:gd name="connsiteY9" fmla="*/ 21945 h 41001"/>
                  <a:gd name="connsiteX10" fmla="*/ 87202 w 87751"/>
                  <a:gd name="connsiteY10" fmla="*/ 19779 h 41001"/>
                  <a:gd name="connsiteX11" fmla="*/ 68150 w 87751"/>
                  <a:gd name="connsiteY11" fmla="*/ 283 h 41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7751" h="41001">
                    <a:moveTo>
                      <a:pt x="68150" y="283"/>
                    </a:moveTo>
                    <a:cubicBezTo>
                      <a:pt x="67417" y="-439"/>
                      <a:pt x="65219" y="283"/>
                      <a:pt x="65219" y="1727"/>
                    </a:cubicBezTo>
                    <a:lnTo>
                      <a:pt x="65219" y="16890"/>
                    </a:lnTo>
                    <a:lnTo>
                      <a:pt x="3664" y="16890"/>
                    </a:lnTo>
                    <a:cubicBezTo>
                      <a:pt x="1466" y="16890"/>
                      <a:pt x="0" y="18334"/>
                      <a:pt x="0" y="20501"/>
                    </a:cubicBezTo>
                    <a:cubicBezTo>
                      <a:pt x="0" y="22667"/>
                      <a:pt x="1466" y="24111"/>
                      <a:pt x="3664" y="24111"/>
                    </a:cubicBezTo>
                    <a:lnTo>
                      <a:pt x="65219" y="24111"/>
                    </a:lnTo>
                    <a:lnTo>
                      <a:pt x="65219" y="39274"/>
                    </a:lnTo>
                    <a:cubicBezTo>
                      <a:pt x="65219" y="40718"/>
                      <a:pt x="66684" y="41440"/>
                      <a:pt x="68150" y="40718"/>
                    </a:cubicBezTo>
                    <a:lnTo>
                      <a:pt x="87202" y="21945"/>
                    </a:lnTo>
                    <a:cubicBezTo>
                      <a:pt x="87935" y="21223"/>
                      <a:pt x="87935" y="20501"/>
                      <a:pt x="87202" y="19779"/>
                    </a:cubicBezTo>
                    <a:lnTo>
                      <a:pt x="68150" y="283"/>
                    </a:lnTo>
                    <a:close/>
                  </a:path>
                </a:pathLst>
              </a:custGeom>
              <a:solidFill>
                <a:srgbClr val="FFFFFF"/>
              </a:solidFill>
              <a:ln w="72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02" name="Freeform: Shape 401">
                <a:extLst>
                  <a:ext uri="{FF2B5EF4-FFF2-40B4-BE49-F238E27FC236}">
                    <a16:creationId xmlns:a16="http://schemas.microsoft.com/office/drawing/2014/main" id="{0224352B-3593-F12D-E068-CD64957E4B18}"/>
                  </a:ext>
                </a:extLst>
              </p:cNvPr>
              <p:cNvSpPr/>
              <p:nvPr/>
            </p:nvSpPr>
            <p:spPr>
              <a:xfrm>
                <a:off x="5606792" y="1944789"/>
                <a:ext cx="87568" cy="86284"/>
              </a:xfrm>
              <a:custGeom>
                <a:avLst/>
                <a:gdLst>
                  <a:gd name="connsiteX0" fmla="*/ 26381 w 87568"/>
                  <a:gd name="connsiteY0" fmla="*/ 86285 h 86284"/>
                  <a:gd name="connsiteX1" fmla="*/ 27113 w 87568"/>
                  <a:gd name="connsiteY1" fmla="*/ 83397 h 86284"/>
                  <a:gd name="connsiteX2" fmla="*/ 17587 w 87568"/>
                  <a:gd name="connsiteY2" fmla="*/ 74010 h 86284"/>
                  <a:gd name="connsiteX3" fmla="*/ 86470 w 87568"/>
                  <a:gd name="connsiteY3" fmla="*/ 6137 h 86284"/>
                  <a:gd name="connsiteX4" fmla="*/ 86470 w 87568"/>
                  <a:gd name="connsiteY4" fmla="*/ 1083 h 86284"/>
                  <a:gd name="connsiteX5" fmla="*/ 81340 w 87568"/>
                  <a:gd name="connsiteY5" fmla="*/ 1083 h 86284"/>
                  <a:gd name="connsiteX6" fmla="*/ 12457 w 87568"/>
                  <a:gd name="connsiteY6" fmla="*/ 68956 h 86284"/>
                  <a:gd name="connsiteX7" fmla="*/ 2931 w 87568"/>
                  <a:gd name="connsiteY7" fmla="*/ 59569 h 86284"/>
                  <a:gd name="connsiteX8" fmla="*/ 0 w 87568"/>
                  <a:gd name="connsiteY8" fmla="*/ 60291 h 86284"/>
                  <a:gd name="connsiteX9" fmla="*/ 0 w 87568"/>
                  <a:gd name="connsiteY9" fmla="*/ 84119 h 86284"/>
                  <a:gd name="connsiteX10" fmla="*/ 1466 w 87568"/>
                  <a:gd name="connsiteY10" fmla="*/ 85563 h 86284"/>
                  <a:gd name="connsiteX11" fmla="*/ 26381 w 87568"/>
                  <a:gd name="connsiteY11" fmla="*/ 85563 h 86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7568" h="86284">
                    <a:moveTo>
                      <a:pt x="26381" y="86285"/>
                    </a:moveTo>
                    <a:cubicBezTo>
                      <a:pt x="27846" y="86285"/>
                      <a:pt x="28579" y="84841"/>
                      <a:pt x="27113" y="83397"/>
                    </a:cubicBezTo>
                    <a:lnTo>
                      <a:pt x="17587" y="74010"/>
                    </a:lnTo>
                    <a:lnTo>
                      <a:pt x="86470" y="6137"/>
                    </a:lnTo>
                    <a:cubicBezTo>
                      <a:pt x="87935" y="4693"/>
                      <a:pt x="87935" y="2527"/>
                      <a:pt x="86470" y="1083"/>
                    </a:cubicBezTo>
                    <a:cubicBezTo>
                      <a:pt x="85004" y="-361"/>
                      <a:pt x="82806" y="-361"/>
                      <a:pt x="81340" y="1083"/>
                    </a:cubicBezTo>
                    <a:lnTo>
                      <a:pt x="12457" y="68956"/>
                    </a:lnTo>
                    <a:lnTo>
                      <a:pt x="2931" y="59569"/>
                    </a:lnTo>
                    <a:cubicBezTo>
                      <a:pt x="2198" y="58847"/>
                      <a:pt x="0" y="59569"/>
                      <a:pt x="0" y="60291"/>
                    </a:cubicBezTo>
                    <a:lnTo>
                      <a:pt x="0" y="84119"/>
                    </a:lnTo>
                    <a:cubicBezTo>
                      <a:pt x="0" y="84841"/>
                      <a:pt x="733" y="85563"/>
                      <a:pt x="1466" y="85563"/>
                    </a:cubicBezTo>
                    <a:lnTo>
                      <a:pt x="26381" y="85563"/>
                    </a:lnTo>
                    <a:close/>
                  </a:path>
                </a:pathLst>
              </a:custGeom>
              <a:solidFill>
                <a:srgbClr val="FFFFFF"/>
              </a:solidFill>
              <a:ln w="72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</p:grpSp>
      <p:grpSp>
        <p:nvGrpSpPr>
          <p:cNvPr id="403" name="Graphic 124">
            <a:extLst>
              <a:ext uri="{FF2B5EF4-FFF2-40B4-BE49-F238E27FC236}">
                <a16:creationId xmlns:a16="http://schemas.microsoft.com/office/drawing/2014/main" id="{61433356-C367-96A7-C85D-572B967C957D}"/>
              </a:ext>
            </a:extLst>
          </p:cNvPr>
          <p:cNvGrpSpPr/>
          <p:nvPr/>
        </p:nvGrpSpPr>
        <p:grpSpPr>
          <a:xfrm>
            <a:off x="843372" y="4033635"/>
            <a:ext cx="365962" cy="312712"/>
            <a:chOff x="2283080" y="3821374"/>
            <a:chExt cx="274953" cy="234945"/>
          </a:xfrm>
          <a:solidFill>
            <a:srgbClr val="FFFFFF"/>
          </a:solidFill>
        </p:grpSpPr>
        <p:sp>
          <p:nvSpPr>
            <p:cNvPr id="404" name="Freeform: Shape 403">
              <a:extLst>
                <a:ext uri="{FF2B5EF4-FFF2-40B4-BE49-F238E27FC236}">
                  <a16:creationId xmlns:a16="http://schemas.microsoft.com/office/drawing/2014/main" id="{51B45B8B-D939-4F5D-0D12-D9C4E33DE172}"/>
                </a:ext>
              </a:extLst>
            </p:cNvPr>
            <p:cNvSpPr/>
            <p:nvPr/>
          </p:nvSpPr>
          <p:spPr>
            <a:xfrm>
              <a:off x="2283080" y="3821374"/>
              <a:ext cx="274953" cy="184846"/>
            </a:xfrm>
            <a:custGeom>
              <a:avLst/>
              <a:gdLst>
                <a:gd name="connsiteX0" fmla="*/ 69966 w 274953"/>
                <a:gd name="connsiteY0" fmla="*/ 62191 h 184846"/>
                <a:gd name="connsiteX1" fmla="*/ 58596 w 274953"/>
                <a:gd name="connsiteY1" fmla="*/ 7774 h 184846"/>
                <a:gd name="connsiteX2" fmla="*/ 48976 w 274953"/>
                <a:gd name="connsiteY2" fmla="*/ 0 h 184846"/>
                <a:gd name="connsiteX3" fmla="*/ 8746 w 274953"/>
                <a:gd name="connsiteY3" fmla="*/ 0 h 184846"/>
                <a:gd name="connsiteX4" fmla="*/ 0 w 274953"/>
                <a:gd name="connsiteY4" fmla="*/ 8638 h 184846"/>
                <a:gd name="connsiteX5" fmla="*/ 0 w 274953"/>
                <a:gd name="connsiteY5" fmla="*/ 8638 h 184846"/>
                <a:gd name="connsiteX6" fmla="*/ 8746 w 274953"/>
                <a:gd name="connsiteY6" fmla="*/ 17275 h 184846"/>
                <a:gd name="connsiteX7" fmla="*/ 37606 w 274953"/>
                <a:gd name="connsiteY7" fmla="*/ 17275 h 184846"/>
                <a:gd name="connsiteX8" fmla="*/ 42854 w 274953"/>
                <a:gd name="connsiteY8" fmla="*/ 21594 h 184846"/>
                <a:gd name="connsiteX9" fmla="*/ 75213 w 274953"/>
                <a:gd name="connsiteY9" fmla="*/ 176209 h 184846"/>
                <a:gd name="connsiteX10" fmla="*/ 85708 w 274953"/>
                <a:gd name="connsiteY10" fmla="*/ 184847 h 184846"/>
                <a:gd name="connsiteX11" fmla="*/ 241381 w 274953"/>
                <a:gd name="connsiteY11" fmla="*/ 184847 h 184846"/>
                <a:gd name="connsiteX12" fmla="*/ 251876 w 274953"/>
                <a:gd name="connsiteY12" fmla="*/ 176209 h 184846"/>
                <a:gd name="connsiteX13" fmla="*/ 274615 w 274953"/>
                <a:gd name="connsiteY13" fmla="*/ 75148 h 184846"/>
                <a:gd name="connsiteX14" fmla="*/ 264120 w 274953"/>
                <a:gd name="connsiteY14" fmla="*/ 62191 h 184846"/>
                <a:gd name="connsiteX15" fmla="*/ 69966 w 274953"/>
                <a:gd name="connsiteY15" fmla="*/ 62191 h 184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4953" h="184846">
                  <a:moveTo>
                    <a:pt x="69966" y="62191"/>
                  </a:moveTo>
                  <a:lnTo>
                    <a:pt x="58596" y="7774"/>
                  </a:lnTo>
                  <a:cubicBezTo>
                    <a:pt x="57722" y="3455"/>
                    <a:pt x="53349" y="0"/>
                    <a:pt x="48976" y="0"/>
                  </a:cubicBezTo>
                  <a:lnTo>
                    <a:pt x="8746" y="0"/>
                  </a:lnTo>
                  <a:cubicBezTo>
                    <a:pt x="4373" y="0"/>
                    <a:pt x="0" y="4319"/>
                    <a:pt x="0" y="8638"/>
                  </a:cubicBezTo>
                  <a:lnTo>
                    <a:pt x="0" y="8638"/>
                  </a:lnTo>
                  <a:cubicBezTo>
                    <a:pt x="0" y="13820"/>
                    <a:pt x="4373" y="17275"/>
                    <a:pt x="8746" y="17275"/>
                  </a:cubicBezTo>
                  <a:lnTo>
                    <a:pt x="37606" y="17275"/>
                  </a:lnTo>
                  <a:cubicBezTo>
                    <a:pt x="40230" y="17275"/>
                    <a:pt x="41979" y="19003"/>
                    <a:pt x="42854" y="21594"/>
                  </a:cubicBezTo>
                  <a:lnTo>
                    <a:pt x="75213" y="176209"/>
                  </a:lnTo>
                  <a:cubicBezTo>
                    <a:pt x="76087" y="181392"/>
                    <a:pt x="80460" y="184847"/>
                    <a:pt x="85708" y="184847"/>
                  </a:cubicBezTo>
                  <a:lnTo>
                    <a:pt x="241381" y="184847"/>
                  </a:lnTo>
                  <a:cubicBezTo>
                    <a:pt x="246628" y="184847"/>
                    <a:pt x="251001" y="181392"/>
                    <a:pt x="251876" y="176209"/>
                  </a:cubicBezTo>
                  <a:lnTo>
                    <a:pt x="274615" y="75148"/>
                  </a:lnTo>
                  <a:cubicBezTo>
                    <a:pt x="276364" y="69102"/>
                    <a:pt x="271116" y="62191"/>
                    <a:pt x="264120" y="62191"/>
                  </a:cubicBezTo>
                  <a:lnTo>
                    <a:pt x="69966" y="62191"/>
                  </a:lnTo>
                  <a:close/>
                </a:path>
              </a:pathLst>
            </a:custGeom>
            <a:solidFill>
              <a:srgbClr val="FFFFFF"/>
            </a:solidFill>
            <a:ln w="86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5" name="Freeform: Shape 404">
              <a:extLst>
                <a:ext uri="{FF2B5EF4-FFF2-40B4-BE49-F238E27FC236}">
                  <a16:creationId xmlns:a16="http://schemas.microsoft.com/office/drawing/2014/main" id="{12194881-50FA-F2AA-7D58-F0F949611244}"/>
                </a:ext>
              </a:extLst>
            </p:cNvPr>
            <p:cNvSpPr/>
            <p:nvPr/>
          </p:nvSpPr>
          <p:spPr>
            <a:xfrm>
              <a:off x="2390651" y="4032133"/>
              <a:ext cx="24487" cy="24185"/>
            </a:xfrm>
            <a:custGeom>
              <a:avLst/>
              <a:gdLst>
                <a:gd name="connsiteX0" fmla="*/ 24488 w 24487"/>
                <a:gd name="connsiteY0" fmla="*/ 12093 h 24185"/>
                <a:gd name="connsiteX1" fmla="*/ 12244 w 24487"/>
                <a:gd name="connsiteY1" fmla="*/ 24186 h 24185"/>
                <a:gd name="connsiteX2" fmla="*/ 0 w 24487"/>
                <a:gd name="connsiteY2" fmla="*/ 12093 h 24185"/>
                <a:gd name="connsiteX3" fmla="*/ 12244 w 24487"/>
                <a:gd name="connsiteY3" fmla="*/ 0 h 24185"/>
                <a:gd name="connsiteX4" fmla="*/ 24488 w 24487"/>
                <a:gd name="connsiteY4" fmla="*/ 12093 h 24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487" h="24185">
                  <a:moveTo>
                    <a:pt x="24488" y="12093"/>
                  </a:moveTo>
                  <a:cubicBezTo>
                    <a:pt x="24488" y="18771"/>
                    <a:pt x="19006" y="24186"/>
                    <a:pt x="12244" y="24186"/>
                  </a:cubicBezTo>
                  <a:cubicBezTo>
                    <a:pt x="5482" y="24186"/>
                    <a:pt x="0" y="18771"/>
                    <a:pt x="0" y="12093"/>
                  </a:cubicBezTo>
                  <a:cubicBezTo>
                    <a:pt x="0" y="5414"/>
                    <a:pt x="5482" y="0"/>
                    <a:pt x="12244" y="0"/>
                  </a:cubicBezTo>
                  <a:cubicBezTo>
                    <a:pt x="19006" y="0"/>
                    <a:pt x="24488" y="5414"/>
                    <a:pt x="24488" y="12093"/>
                  </a:cubicBezTo>
                  <a:close/>
                </a:path>
              </a:pathLst>
            </a:custGeom>
            <a:solidFill>
              <a:srgbClr val="FFFFFF"/>
            </a:solidFill>
            <a:ln w="86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6" name="Freeform: Shape 405">
              <a:extLst>
                <a:ext uri="{FF2B5EF4-FFF2-40B4-BE49-F238E27FC236}">
                  <a16:creationId xmlns:a16="http://schemas.microsoft.com/office/drawing/2014/main" id="{D8C88227-142C-241A-9341-8B8D7E1092A8}"/>
                </a:ext>
              </a:extLst>
            </p:cNvPr>
            <p:cNvSpPr/>
            <p:nvPr/>
          </p:nvSpPr>
          <p:spPr>
            <a:xfrm>
              <a:off x="2489478" y="4032133"/>
              <a:ext cx="24487" cy="24185"/>
            </a:xfrm>
            <a:custGeom>
              <a:avLst/>
              <a:gdLst>
                <a:gd name="connsiteX0" fmla="*/ 24488 w 24487"/>
                <a:gd name="connsiteY0" fmla="*/ 12093 h 24185"/>
                <a:gd name="connsiteX1" fmla="*/ 12244 w 24487"/>
                <a:gd name="connsiteY1" fmla="*/ 24186 h 24185"/>
                <a:gd name="connsiteX2" fmla="*/ 0 w 24487"/>
                <a:gd name="connsiteY2" fmla="*/ 12093 h 24185"/>
                <a:gd name="connsiteX3" fmla="*/ 12244 w 24487"/>
                <a:gd name="connsiteY3" fmla="*/ 0 h 24185"/>
                <a:gd name="connsiteX4" fmla="*/ 24488 w 24487"/>
                <a:gd name="connsiteY4" fmla="*/ 12093 h 24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487" h="24185">
                  <a:moveTo>
                    <a:pt x="24488" y="12093"/>
                  </a:moveTo>
                  <a:cubicBezTo>
                    <a:pt x="24488" y="18771"/>
                    <a:pt x="19006" y="24186"/>
                    <a:pt x="12244" y="24186"/>
                  </a:cubicBezTo>
                  <a:cubicBezTo>
                    <a:pt x="5482" y="24186"/>
                    <a:pt x="0" y="18771"/>
                    <a:pt x="0" y="12093"/>
                  </a:cubicBezTo>
                  <a:cubicBezTo>
                    <a:pt x="0" y="5414"/>
                    <a:pt x="5482" y="0"/>
                    <a:pt x="12244" y="0"/>
                  </a:cubicBezTo>
                  <a:cubicBezTo>
                    <a:pt x="19006" y="0"/>
                    <a:pt x="24488" y="5414"/>
                    <a:pt x="24488" y="12093"/>
                  </a:cubicBezTo>
                  <a:close/>
                </a:path>
              </a:pathLst>
            </a:custGeom>
            <a:solidFill>
              <a:srgbClr val="FFFFFF"/>
            </a:solidFill>
            <a:ln w="86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407" name="Graphic 128">
            <a:extLst>
              <a:ext uri="{FF2B5EF4-FFF2-40B4-BE49-F238E27FC236}">
                <a16:creationId xmlns:a16="http://schemas.microsoft.com/office/drawing/2014/main" id="{2824CCDE-19A4-AE55-7ED4-D3D4EA3EA90F}"/>
              </a:ext>
            </a:extLst>
          </p:cNvPr>
          <p:cNvGrpSpPr/>
          <p:nvPr/>
        </p:nvGrpSpPr>
        <p:grpSpPr>
          <a:xfrm>
            <a:off x="5390893" y="4043992"/>
            <a:ext cx="419599" cy="324962"/>
            <a:chOff x="5486192" y="3829155"/>
            <a:chExt cx="315251" cy="244149"/>
          </a:xfrm>
        </p:grpSpPr>
        <p:sp>
          <p:nvSpPr>
            <p:cNvPr id="408" name="Freeform: Shape 407">
              <a:extLst>
                <a:ext uri="{FF2B5EF4-FFF2-40B4-BE49-F238E27FC236}">
                  <a16:creationId xmlns:a16="http://schemas.microsoft.com/office/drawing/2014/main" id="{E11BFC43-81EC-EA50-EAF6-CFE23F9DBBE3}"/>
                </a:ext>
              </a:extLst>
            </p:cNvPr>
            <p:cNvSpPr/>
            <p:nvPr/>
          </p:nvSpPr>
          <p:spPr>
            <a:xfrm>
              <a:off x="5653051" y="3829155"/>
              <a:ext cx="148392" cy="147255"/>
            </a:xfrm>
            <a:custGeom>
              <a:avLst/>
              <a:gdLst>
                <a:gd name="connsiteX0" fmla="*/ 114175 w 148392"/>
                <a:gd name="connsiteY0" fmla="*/ 113087 h 147255"/>
                <a:gd name="connsiteX1" fmla="*/ 2483 w 148392"/>
                <a:gd name="connsiteY1" fmla="*/ 144796 h 147255"/>
                <a:gd name="connsiteX2" fmla="*/ 34497 w 148392"/>
                <a:gd name="connsiteY2" fmla="*/ 34168 h 147255"/>
                <a:gd name="connsiteX3" fmla="*/ 146188 w 148392"/>
                <a:gd name="connsiteY3" fmla="*/ 2459 h 147255"/>
                <a:gd name="connsiteX4" fmla="*/ 114175 w 148392"/>
                <a:gd name="connsiteY4" fmla="*/ 113087 h 147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392" h="147255">
                  <a:moveTo>
                    <a:pt x="114175" y="113087"/>
                  </a:moveTo>
                  <a:cubicBezTo>
                    <a:pt x="85007" y="141978"/>
                    <a:pt x="43034" y="152547"/>
                    <a:pt x="2483" y="144796"/>
                  </a:cubicBezTo>
                  <a:cubicBezTo>
                    <a:pt x="-5342" y="104632"/>
                    <a:pt x="5329" y="63763"/>
                    <a:pt x="34497" y="34168"/>
                  </a:cubicBezTo>
                  <a:cubicBezTo>
                    <a:pt x="63664" y="5278"/>
                    <a:pt x="105638" y="-5292"/>
                    <a:pt x="146188" y="2459"/>
                  </a:cubicBezTo>
                  <a:cubicBezTo>
                    <a:pt x="153302" y="43328"/>
                    <a:pt x="143343" y="84197"/>
                    <a:pt x="114175" y="113087"/>
                  </a:cubicBezTo>
                  <a:close/>
                </a:path>
              </a:pathLst>
            </a:custGeom>
            <a:solidFill>
              <a:srgbClr val="FFFFFF"/>
            </a:solidFill>
            <a:ln w="69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9" name="Freeform: Shape 408">
              <a:extLst>
                <a:ext uri="{FF2B5EF4-FFF2-40B4-BE49-F238E27FC236}">
                  <a16:creationId xmlns:a16="http://schemas.microsoft.com/office/drawing/2014/main" id="{6C4D04E6-E781-DDF1-21CB-C4D7AD47B058}"/>
                </a:ext>
              </a:extLst>
            </p:cNvPr>
            <p:cNvSpPr/>
            <p:nvPr/>
          </p:nvSpPr>
          <p:spPr>
            <a:xfrm>
              <a:off x="5486192" y="3865771"/>
              <a:ext cx="111374" cy="109953"/>
            </a:xfrm>
            <a:custGeom>
              <a:avLst/>
              <a:gdLst>
                <a:gd name="connsiteX0" fmla="*/ 85396 w 111374"/>
                <a:gd name="connsiteY0" fmla="*/ 25033 h 109953"/>
                <a:gd name="connsiteX1" fmla="*/ 109584 w 111374"/>
                <a:gd name="connsiteY1" fmla="*/ 108180 h 109953"/>
                <a:gd name="connsiteX2" fmla="*/ 25637 w 111374"/>
                <a:gd name="connsiteY2" fmla="*/ 84223 h 109953"/>
                <a:gd name="connsiteX3" fmla="*/ 2161 w 111374"/>
                <a:gd name="connsiteY3" fmla="*/ 1780 h 109953"/>
                <a:gd name="connsiteX4" fmla="*/ 85396 w 111374"/>
                <a:gd name="connsiteY4" fmla="*/ 25033 h 109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374" h="109953">
                  <a:moveTo>
                    <a:pt x="85396" y="25033"/>
                  </a:moveTo>
                  <a:cubicBezTo>
                    <a:pt x="107450" y="46877"/>
                    <a:pt x="115275" y="77881"/>
                    <a:pt x="109584" y="108180"/>
                  </a:cubicBezTo>
                  <a:cubicBezTo>
                    <a:pt x="78993" y="113817"/>
                    <a:pt x="47691" y="106066"/>
                    <a:pt x="25637" y="84223"/>
                  </a:cubicBezTo>
                  <a:cubicBezTo>
                    <a:pt x="3584" y="62379"/>
                    <a:pt x="-4242" y="32080"/>
                    <a:pt x="2161" y="1780"/>
                  </a:cubicBezTo>
                  <a:cubicBezTo>
                    <a:pt x="32040" y="-3857"/>
                    <a:pt x="63342" y="3894"/>
                    <a:pt x="85396" y="25033"/>
                  </a:cubicBezTo>
                  <a:close/>
                </a:path>
              </a:pathLst>
            </a:custGeom>
            <a:solidFill>
              <a:srgbClr val="FFFFFF"/>
            </a:solidFill>
            <a:ln w="69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0" name="Freeform: Shape 409">
              <a:extLst>
                <a:ext uri="{FF2B5EF4-FFF2-40B4-BE49-F238E27FC236}">
                  <a16:creationId xmlns:a16="http://schemas.microsoft.com/office/drawing/2014/main" id="{D634F4F9-3D12-DA7B-6879-3BA5AF76127B}"/>
                </a:ext>
              </a:extLst>
            </p:cNvPr>
            <p:cNvSpPr/>
            <p:nvPr/>
          </p:nvSpPr>
          <p:spPr>
            <a:xfrm>
              <a:off x="5532460" y="3897146"/>
              <a:ext cx="204175" cy="176159"/>
            </a:xfrm>
            <a:custGeom>
              <a:avLst/>
              <a:gdLst>
                <a:gd name="connsiteX0" fmla="*/ 194927 w 204175"/>
                <a:gd name="connsiteY0" fmla="*/ 0 h 176159"/>
                <a:gd name="connsiteX1" fmla="*/ 192081 w 204175"/>
                <a:gd name="connsiteY1" fmla="*/ 2819 h 176159"/>
                <a:gd name="connsiteX2" fmla="*/ 93906 w 204175"/>
                <a:gd name="connsiteY2" fmla="*/ 123312 h 176159"/>
                <a:gd name="connsiteX3" fmla="*/ 8537 w 204175"/>
                <a:gd name="connsiteY3" fmla="*/ 12683 h 176159"/>
                <a:gd name="connsiteX4" fmla="*/ 0 w 204175"/>
                <a:gd name="connsiteY4" fmla="*/ 23958 h 176159"/>
                <a:gd name="connsiteX5" fmla="*/ 86792 w 204175"/>
                <a:gd name="connsiteY5" fmla="*/ 169113 h 176159"/>
                <a:gd name="connsiteX6" fmla="*/ 93906 w 204175"/>
                <a:gd name="connsiteY6" fmla="*/ 176159 h 176159"/>
                <a:gd name="connsiteX7" fmla="*/ 93906 w 204175"/>
                <a:gd name="connsiteY7" fmla="*/ 176159 h 176159"/>
                <a:gd name="connsiteX8" fmla="*/ 93906 w 204175"/>
                <a:gd name="connsiteY8" fmla="*/ 176159 h 176159"/>
                <a:gd name="connsiteX9" fmla="*/ 101020 w 204175"/>
                <a:gd name="connsiteY9" fmla="*/ 169113 h 176159"/>
                <a:gd name="connsiteX10" fmla="*/ 200618 w 204175"/>
                <a:gd name="connsiteY10" fmla="*/ 14797 h 176159"/>
                <a:gd name="connsiteX11" fmla="*/ 204175 w 204175"/>
                <a:gd name="connsiteY11" fmla="*/ 11979 h 176159"/>
                <a:gd name="connsiteX12" fmla="*/ 194927 w 204175"/>
                <a:gd name="connsiteY12" fmla="*/ 0 h 176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4175" h="176159">
                  <a:moveTo>
                    <a:pt x="194927" y="0"/>
                  </a:moveTo>
                  <a:lnTo>
                    <a:pt x="192081" y="2819"/>
                  </a:lnTo>
                  <a:cubicBezTo>
                    <a:pt x="146551" y="36641"/>
                    <a:pt x="108846" y="65531"/>
                    <a:pt x="93906" y="123312"/>
                  </a:cubicBezTo>
                  <a:cubicBezTo>
                    <a:pt x="80389" y="71168"/>
                    <a:pt x="49087" y="43688"/>
                    <a:pt x="8537" y="12683"/>
                  </a:cubicBezTo>
                  <a:lnTo>
                    <a:pt x="0" y="23958"/>
                  </a:lnTo>
                  <a:cubicBezTo>
                    <a:pt x="49087" y="61303"/>
                    <a:pt x="82524" y="92307"/>
                    <a:pt x="86792" y="169113"/>
                  </a:cubicBezTo>
                  <a:cubicBezTo>
                    <a:pt x="86792" y="173341"/>
                    <a:pt x="90349" y="176159"/>
                    <a:pt x="93906" y="176159"/>
                  </a:cubicBezTo>
                  <a:lnTo>
                    <a:pt x="93906" y="176159"/>
                  </a:lnTo>
                  <a:lnTo>
                    <a:pt x="93906" y="176159"/>
                  </a:lnTo>
                  <a:cubicBezTo>
                    <a:pt x="98175" y="176159"/>
                    <a:pt x="101020" y="173341"/>
                    <a:pt x="101020" y="169113"/>
                  </a:cubicBezTo>
                  <a:cubicBezTo>
                    <a:pt x="106000" y="85261"/>
                    <a:pt x="145839" y="55666"/>
                    <a:pt x="200618" y="14797"/>
                  </a:cubicBezTo>
                  <a:lnTo>
                    <a:pt x="204175" y="11979"/>
                  </a:lnTo>
                  <a:lnTo>
                    <a:pt x="194927" y="0"/>
                  </a:lnTo>
                  <a:close/>
                </a:path>
              </a:pathLst>
            </a:custGeom>
            <a:solidFill>
              <a:srgbClr val="FFFFFF"/>
            </a:solidFill>
            <a:ln w="69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1" name="Freeform: Shape 410">
              <a:extLst>
                <a:ext uri="{FF2B5EF4-FFF2-40B4-BE49-F238E27FC236}">
                  <a16:creationId xmlns:a16="http://schemas.microsoft.com/office/drawing/2014/main" id="{BE17CB0E-0DF8-3953-9798-91DC3C8CCAD4}"/>
                </a:ext>
              </a:extLst>
            </p:cNvPr>
            <p:cNvSpPr/>
            <p:nvPr/>
          </p:nvSpPr>
          <p:spPr>
            <a:xfrm>
              <a:off x="5654112" y="3899853"/>
              <a:ext cx="82385" cy="76212"/>
            </a:xfrm>
            <a:custGeom>
              <a:avLst/>
              <a:gdLst>
                <a:gd name="connsiteX0" fmla="*/ 0 w 82385"/>
                <a:gd name="connsiteY0" fmla="*/ 63529 h 76212"/>
                <a:gd name="connsiteX1" fmla="*/ 1423 w 82385"/>
                <a:gd name="connsiteY1" fmla="*/ 74803 h 76212"/>
                <a:gd name="connsiteX2" fmla="*/ 8537 w 82385"/>
                <a:gd name="connsiteY2" fmla="*/ 76212 h 76212"/>
                <a:gd name="connsiteX3" fmla="*/ 81812 w 82385"/>
                <a:gd name="connsiteY3" fmla="*/ 3634 h 76212"/>
                <a:gd name="connsiteX4" fmla="*/ 79678 w 82385"/>
                <a:gd name="connsiteY4" fmla="*/ 111 h 76212"/>
                <a:gd name="connsiteX5" fmla="*/ 0 w 82385"/>
                <a:gd name="connsiteY5" fmla="*/ 63529 h 7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2385" h="76212">
                  <a:moveTo>
                    <a:pt x="0" y="63529"/>
                  </a:moveTo>
                  <a:cubicBezTo>
                    <a:pt x="711" y="67052"/>
                    <a:pt x="711" y="70575"/>
                    <a:pt x="1423" y="74803"/>
                  </a:cubicBezTo>
                  <a:cubicBezTo>
                    <a:pt x="3557" y="75507"/>
                    <a:pt x="6403" y="75507"/>
                    <a:pt x="8537" y="76212"/>
                  </a:cubicBezTo>
                  <a:cubicBezTo>
                    <a:pt x="21342" y="58596"/>
                    <a:pt x="61893" y="21250"/>
                    <a:pt x="81812" y="3634"/>
                  </a:cubicBezTo>
                  <a:cubicBezTo>
                    <a:pt x="83235" y="2225"/>
                    <a:pt x="81812" y="-593"/>
                    <a:pt x="79678" y="111"/>
                  </a:cubicBezTo>
                  <a:cubicBezTo>
                    <a:pt x="60470" y="9976"/>
                    <a:pt x="27034" y="31115"/>
                    <a:pt x="0" y="63529"/>
                  </a:cubicBezTo>
                  <a:close/>
                </a:path>
              </a:pathLst>
            </a:custGeom>
            <a:solidFill>
              <a:schemeClr val="accent1"/>
            </a:solidFill>
            <a:ln w="69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2" name="Freeform: Shape 411">
              <a:extLst>
                <a:ext uri="{FF2B5EF4-FFF2-40B4-BE49-F238E27FC236}">
                  <a16:creationId xmlns:a16="http://schemas.microsoft.com/office/drawing/2014/main" id="{7AEE9C25-2877-4074-CE70-7230A99E9193}"/>
                </a:ext>
              </a:extLst>
            </p:cNvPr>
            <p:cNvSpPr/>
            <p:nvPr/>
          </p:nvSpPr>
          <p:spPr>
            <a:xfrm>
              <a:off x="5543192" y="3914442"/>
              <a:ext cx="54006" cy="60918"/>
            </a:xfrm>
            <a:custGeom>
              <a:avLst/>
              <a:gdLst>
                <a:gd name="connsiteX0" fmla="*/ 651 w 54006"/>
                <a:gd name="connsiteY0" fmla="*/ 5252 h 60918"/>
                <a:gd name="connsiteX1" fmla="*/ 46181 w 54006"/>
                <a:gd name="connsiteY1" fmla="*/ 60918 h 60918"/>
                <a:gd name="connsiteX2" fmla="*/ 52584 w 54006"/>
                <a:gd name="connsiteY2" fmla="*/ 60214 h 60918"/>
                <a:gd name="connsiteX3" fmla="*/ 54007 w 54006"/>
                <a:gd name="connsiteY3" fmla="*/ 48235 h 60918"/>
                <a:gd name="connsiteX4" fmla="*/ 4919 w 54006"/>
                <a:gd name="connsiteY4" fmla="*/ 1024 h 60918"/>
                <a:gd name="connsiteX5" fmla="*/ 651 w 54006"/>
                <a:gd name="connsiteY5" fmla="*/ 5252 h 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06" h="60918">
                  <a:moveTo>
                    <a:pt x="651" y="5252"/>
                  </a:moveTo>
                  <a:cubicBezTo>
                    <a:pt x="14879" y="22163"/>
                    <a:pt x="36933" y="48235"/>
                    <a:pt x="46181" y="60918"/>
                  </a:cubicBezTo>
                  <a:cubicBezTo>
                    <a:pt x="48316" y="60918"/>
                    <a:pt x="50450" y="60214"/>
                    <a:pt x="52584" y="60214"/>
                  </a:cubicBezTo>
                  <a:cubicBezTo>
                    <a:pt x="53295" y="55986"/>
                    <a:pt x="54007" y="51758"/>
                    <a:pt x="54007" y="48235"/>
                  </a:cubicBezTo>
                  <a:cubicBezTo>
                    <a:pt x="41913" y="33438"/>
                    <a:pt x="25550" y="15822"/>
                    <a:pt x="4919" y="1024"/>
                  </a:cubicBezTo>
                  <a:cubicBezTo>
                    <a:pt x="2074" y="-1794"/>
                    <a:pt x="-1483" y="1729"/>
                    <a:pt x="651" y="5252"/>
                  </a:cubicBezTo>
                  <a:close/>
                </a:path>
              </a:pathLst>
            </a:custGeom>
            <a:solidFill>
              <a:schemeClr val="accent1"/>
            </a:solidFill>
            <a:ln w="69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sp>
        <p:nvSpPr>
          <p:cNvPr id="413" name="Oval 412">
            <a:extLst>
              <a:ext uri="{FF2B5EF4-FFF2-40B4-BE49-F238E27FC236}">
                <a16:creationId xmlns:a16="http://schemas.microsoft.com/office/drawing/2014/main" id="{FBCDE0D3-B5DF-FAFC-3622-ED49D0CB9D5B}"/>
              </a:ext>
            </a:extLst>
          </p:cNvPr>
          <p:cNvSpPr/>
          <p:nvPr/>
        </p:nvSpPr>
        <p:spPr>
          <a:xfrm flipH="1">
            <a:off x="3288393" y="1708672"/>
            <a:ext cx="155199" cy="1551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4" name="Oval 413">
            <a:extLst>
              <a:ext uri="{FF2B5EF4-FFF2-40B4-BE49-F238E27FC236}">
                <a16:creationId xmlns:a16="http://schemas.microsoft.com/office/drawing/2014/main" id="{8F80A5FC-491F-C44D-01F1-C059CF63CF47}"/>
              </a:ext>
            </a:extLst>
          </p:cNvPr>
          <p:cNvSpPr/>
          <p:nvPr/>
        </p:nvSpPr>
        <p:spPr>
          <a:xfrm flipH="1">
            <a:off x="3489833" y="2137056"/>
            <a:ext cx="155199" cy="1551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5" name="Oval 414">
            <a:extLst>
              <a:ext uri="{FF2B5EF4-FFF2-40B4-BE49-F238E27FC236}">
                <a16:creationId xmlns:a16="http://schemas.microsoft.com/office/drawing/2014/main" id="{A7274966-8FBD-3F4D-7782-9688B797165A}"/>
              </a:ext>
            </a:extLst>
          </p:cNvPr>
          <p:cNvSpPr/>
          <p:nvPr/>
        </p:nvSpPr>
        <p:spPr>
          <a:xfrm flipH="1">
            <a:off x="3717313" y="2565438"/>
            <a:ext cx="155199" cy="1551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6" name="Graphic 126">
            <a:extLst>
              <a:ext uri="{FF2B5EF4-FFF2-40B4-BE49-F238E27FC236}">
                <a16:creationId xmlns:a16="http://schemas.microsoft.com/office/drawing/2014/main" id="{DFFFA862-1973-1FC3-0857-C36FA250060C}"/>
              </a:ext>
            </a:extLst>
          </p:cNvPr>
          <p:cNvGrpSpPr/>
          <p:nvPr/>
        </p:nvGrpSpPr>
        <p:grpSpPr>
          <a:xfrm>
            <a:off x="2995442" y="4255191"/>
            <a:ext cx="377834" cy="377834"/>
            <a:chOff x="3894702" y="3987832"/>
            <a:chExt cx="283872" cy="283872"/>
          </a:xfrm>
          <a:solidFill>
            <a:srgbClr val="FFFFFF"/>
          </a:solidFill>
        </p:grpSpPr>
        <p:sp>
          <p:nvSpPr>
            <p:cNvPr id="417" name="Freeform: Shape 416">
              <a:extLst>
                <a:ext uri="{FF2B5EF4-FFF2-40B4-BE49-F238E27FC236}">
                  <a16:creationId xmlns:a16="http://schemas.microsoft.com/office/drawing/2014/main" id="{FE1A053F-8BD7-1EC8-3671-0531DEEB6748}"/>
                </a:ext>
              </a:extLst>
            </p:cNvPr>
            <p:cNvSpPr/>
            <p:nvPr/>
          </p:nvSpPr>
          <p:spPr>
            <a:xfrm>
              <a:off x="4057101" y="4150231"/>
              <a:ext cx="121473" cy="121473"/>
            </a:xfrm>
            <a:custGeom>
              <a:avLst/>
              <a:gdLst>
                <a:gd name="connsiteX0" fmla="*/ 13943 w 121473"/>
                <a:gd name="connsiteY0" fmla="*/ 2708 h 121473"/>
                <a:gd name="connsiteX1" fmla="*/ 42832 w 121473"/>
                <a:gd name="connsiteY1" fmla="*/ 7523 h 121473"/>
                <a:gd name="connsiteX2" fmla="*/ 114251 w 121473"/>
                <a:gd name="connsiteY2" fmla="*/ 78943 h 121473"/>
                <a:gd name="connsiteX3" fmla="*/ 114251 w 121473"/>
                <a:gd name="connsiteY3" fmla="*/ 114251 h 121473"/>
                <a:gd name="connsiteX4" fmla="*/ 114251 w 121473"/>
                <a:gd name="connsiteY4" fmla="*/ 114251 h 121473"/>
                <a:gd name="connsiteX5" fmla="*/ 78943 w 121473"/>
                <a:gd name="connsiteY5" fmla="*/ 114251 h 121473"/>
                <a:gd name="connsiteX6" fmla="*/ 7523 w 121473"/>
                <a:gd name="connsiteY6" fmla="*/ 42832 h 121473"/>
                <a:gd name="connsiteX7" fmla="*/ 2708 w 121473"/>
                <a:gd name="connsiteY7" fmla="*/ 13943 h 121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473" h="121473">
                  <a:moveTo>
                    <a:pt x="13943" y="2708"/>
                  </a:moveTo>
                  <a:cubicBezTo>
                    <a:pt x="23572" y="-2106"/>
                    <a:pt x="34807" y="-502"/>
                    <a:pt x="42832" y="7523"/>
                  </a:cubicBezTo>
                  <a:lnTo>
                    <a:pt x="114251" y="78943"/>
                  </a:lnTo>
                  <a:cubicBezTo>
                    <a:pt x="123881" y="88572"/>
                    <a:pt x="123881" y="104621"/>
                    <a:pt x="114251" y="114251"/>
                  </a:cubicBezTo>
                  <a:lnTo>
                    <a:pt x="114251" y="114251"/>
                  </a:lnTo>
                  <a:cubicBezTo>
                    <a:pt x="104621" y="123881"/>
                    <a:pt x="88572" y="123881"/>
                    <a:pt x="78943" y="114251"/>
                  </a:cubicBezTo>
                  <a:lnTo>
                    <a:pt x="7523" y="42832"/>
                  </a:lnTo>
                  <a:cubicBezTo>
                    <a:pt x="-502" y="34807"/>
                    <a:pt x="-2106" y="23572"/>
                    <a:pt x="2708" y="13943"/>
                  </a:cubicBezTo>
                </a:path>
              </a:pathLst>
            </a:custGeom>
            <a:solidFill>
              <a:srgbClr val="FFFFFF"/>
            </a:solidFill>
            <a:ln w="7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8" name="Freeform: Shape 417">
              <a:extLst>
                <a:ext uri="{FF2B5EF4-FFF2-40B4-BE49-F238E27FC236}">
                  <a16:creationId xmlns:a16="http://schemas.microsoft.com/office/drawing/2014/main" id="{D40AC2CC-17C7-46E3-1D37-0496046162C8}"/>
                </a:ext>
              </a:extLst>
            </p:cNvPr>
            <p:cNvSpPr/>
            <p:nvPr/>
          </p:nvSpPr>
          <p:spPr>
            <a:xfrm>
              <a:off x="4046168" y="4140100"/>
              <a:ext cx="26681" cy="25879"/>
            </a:xfrm>
            <a:custGeom>
              <a:avLst/>
              <a:gdLst>
                <a:gd name="connsiteX0" fmla="*/ 12037 w 26681"/>
                <a:gd name="connsiteY0" fmla="*/ 0 h 25879"/>
                <a:gd name="connsiteX1" fmla="*/ 24876 w 26681"/>
                <a:gd name="connsiteY1" fmla="*/ 12839 h 25879"/>
                <a:gd name="connsiteX2" fmla="*/ 24876 w 26681"/>
                <a:gd name="connsiteY2" fmla="*/ 21667 h 25879"/>
                <a:gd name="connsiteX3" fmla="*/ 21667 w 26681"/>
                <a:gd name="connsiteY3" fmla="*/ 24074 h 25879"/>
                <a:gd name="connsiteX4" fmla="*/ 12839 w 26681"/>
                <a:gd name="connsiteY4" fmla="*/ 24074 h 25879"/>
                <a:gd name="connsiteX5" fmla="*/ 0 w 26681"/>
                <a:gd name="connsiteY5" fmla="*/ 11235 h 25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681" h="25879">
                  <a:moveTo>
                    <a:pt x="12037" y="0"/>
                  </a:moveTo>
                  <a:lnTo>
                    <a:pt x="24876" y="12839"/>
                  </a:lnTo>
                  <a:cubicBezTo>
                    <a:pt x="27284" y="15247"/>
                    <a:pt x="27284" y="19259"/>
                    <a:pt x="24876" y="21667"/>
                  </a:cubicBezTo>
                  <a:lnTo>
                    <a:pt x="21667" y="24074"/>
                  </a:lnTo>
                  <a:cubicBezTo>
                    <a:pt x="19259" y="26481"/>
                    <a:pt x="15247" y="26481"/>
                    <a:pt x="12839" y="24074"/>
                  </a:cubicBezTo>
                  <a:lnTo>
                    <a:pt x="0" y="11235"/>
                  </a:lnTo>
                </a:path>
              </a:pathLst>
            </a:custGeom>
            <a:solidFill>
              <a:srgbClr val="FFFFFF"/>
            </a:solidFill>
            <a:ln w="7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9" name="Freeform: Shape 418">
              <a:extLst>
                <a:ext uri="{FF2B5EF4-FFF2-40B4-BE49-F238E27FC236}">
                  <a16:creationId xmlns:a16="http://schemas.microsoft.com/office/drawing/2014/main" id="{5ADDF43F-E8E1-AD74-CC4D-E6DCF05CA40A}"/>
                </a:ext>
              </a:extLst>
            </p:cNvPr>
            <p:cNvSpPr/>
            <p:nvPr/>
          </p:nvSpPr>
          <p:spPr>
            <a:xfrm>
              <a:off x="3894702" y="3987832"/>
              <a:ext cx="184968" cy="184968"/>
            </a:xfrm>
            <a:custGeom>
              <a:avLst/>
              <a:gdLst>
                <a:gd name="connsiteX0" fmla="*/ 157885 w 184968"/>
                <a:gd name="connsiteY0" fmla="*/ 27083 h 184968"/>
                <a:gd name="connsiteX1" fmla="*/ 27083 w 184968"/>
                <a:gd name="connsiteY1" fmla="*/ 27083 h 184968"/>
                <a:gd name="connsiteX2" fmla="*/ 27083 w 184968"/>
                <a:gd name="connsiteY2" fmla="*/ 157885 h 184968"/>
                <a:gd name="connsiteX3" fmla="*/ 157885 w 184968"/>
                <a:gd name="connsiteY3" fmla="*/ 157885 h 184968"/>
                <a:gd name="connsiteX4" fmla="*/ 157885 w 184968"/>
                <a:gd name="connsiteY4" fmla="*/ 27083 h 184968"/>
                <a:gd name="connsiteX5" fmla="*/ 92083 w 184968"/>
                <a:gd name="connsiteY5" fmla="*/ 164305 h 184968"/>
                <a:gd name="connsiteX6" fmla="*/ 19861 w 184968"/>
                <a:gd name="connsiteY6" fmla="*/ 92083 h 184968"/>
                <a:gd name="connsiteX7" fmla="*/ 92083 w 184968"/>
                <a:gd name="connsiteY7" fmla="*/ 19861 h 184968"/>
                <a:gd name="connsiteX8" fmla="*/ 164305 w 184968"/>
                <a:gd name="connsiteY8" fmla="*/ 92083 h 184968"/>
                <a:gd name="connsiteX9" fmla="*/ 92083 w 184968"/>
                <a:gd name="connsiteY9" fmla="*/ 164305 h 184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4968" h="184968">
                  <a:moveTo>
                    <a:pt x="157885" y="27083"/>
                  </a:moveTo>
                  <a:cubicBezTo>
                    <a:pt x="121774" y="-9028"/>
                    <a:pt x="63194" y="-9028"/>
                    <a:pt x="27083" y="27083"/>
                  </a:cubicBezTo>
                  <a:cubicBezTo>
                    <a:pt x="-9028" y="63194"/>
                    <a:pt x="-9028" y="121774"/>
                    <a:pt x="27083" y="157885"/>
                  </a:cubicBezTo>
                  <a:cubicBezTo>
                    <a:pt x="63194" y="193996"/>
                    <a:pt x="121774" y="193996"/>
                    <a:pt x="157885" y="157885"/>
                  </a:cubicBezTo>
                  <a:cubicBezTo>
                    <a:pt x="193996" y="121774"/>
                    <a:pt x="193996" y="63194"/>
                    <a:pt x="157885" y="27083"/>
                  </a:cubicBezTo>
                  <a:close/>
                  <a:moveTo>
                    <a:pt x="92083" y="164305"/>
                  </a:moveTo>
                  <a:cubicBezTo>
                    <a:pt x="51960" y="164305"/>
                    <a:pt x="19861" y="132206"/>
                    <a:pt x="19861" y="92083"/>
                  </a:cubicBezTo>
                  <a:cubicBezTo>
                    <a:pt x="19861" y="51960"/>
                    <a:pt x="51960" y="19861"/>
                    <a:pt x="92083" y="19861"/>
                  </a:cubicBezTo>
                  <a:cubicBezTo>
                    <a:pt x="132206" y="19861"/>
                    <a:pt x="164305" y="51960"/>
                    <a:pt x="164305" y="92083"/>
                  </a:cubicBezTo>
                  <a:cubicBezTo>
                    <a:pt x="164305" y="132206"/>
                    <a:pt x="132206" y="164305"/>
                    <a:pt x="92083" y="164305"/>
                  </a:cubicBezTo>
                  <a:close/>
                </a:path>
              </a:pathLst>
            </a:custGeom>
            <a:solidFill>
              <a:srgbClr val="FFFFFF"/>
            </a:solidFill>
            <a:ln w="7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15014881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381" y="24"/>
            <a:ext cx="9139238" cy="51510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66">
              <a:defRPr/>
            </a:pPr>
            <a:endParaRPr lang="es-UY" sz="17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4628696" y="1381429"/>
            <a:ext cx="4191177" cy="1026167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66">
              <a:defRPr/>
            </a:pPr>
            <a:endParaRPr lang="es-UY" sz="17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5600165" y="3487810"/>
            <a:ext cx="2128757" cy="45696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66">
              <a:defRPr/>
            </a:pPr>
            <a:r>
              <a:rPr lang="en-US" sz="1799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1799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270" y="572023"/>
            <a:ext cx="2092793" cy="396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7858475" y="3026013"/>
            <a:ext cx="1382786" cy="556923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44" tIns="34272" rIns="68544" bIns="34272" numCol="1" anchor="t" anchorCtr="0" compatLnSpc="1">
            <a:prstTxWarp prst="textNoShape">
              <a:avLst/>
            </a:prstTxWarp>
          </a:bodyPr>
          <a:lstStyle/>
          <a:p>
            <a:pPr defTabSz="913966">
              <a:defRPr/>
            </a:pPr>
            <a:endParaRPr lang="en-US" sz="179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65570" y="1503402"/>
            <a:ext cx="2717435" cy="64620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966">
              <a:defRPr/>
            </a:pPr>
            <a:r>
              <a:rPr lang="en-US" sz="1200" dirty="0">
                <a:solidFill>
                  <a:prstClr val="white"/>
                </a:solidFill>
              </a:rPr>
              <a:t>Coupon Code:</a:t>
            </a:r>
          </a:p>
          <a:p>
            <a:pPr defTabSz="913966">
              <a:defRPr/>
            </a:pPr>
            <a:r>
              <a:rPr lang="en-US" sz="2399" b="1" dirty="0">
                <a:solidFill>
                  <a:prstClr val="white"/>
                </a:solidFill>
              </a:rPr>
              <a:t>FREEBUNDLE15</a:t>
            </a:r>
            <a:endParaRPr lang="es-UY" sz="1799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39317" y="1029176"/>
            <a:ext cx="3769937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966">
              <a:defRPr/>
            </a:pPr>
            <a:r>
              <a:rPr lang="en-US" sz="1200" dirty="0">
                <a:solidFill>
                  <a:prstClr val="white"/>
                </a:solidFill>
              </a:rPr>
              <a:t>Get </a:t>
            </a:r>
            <a:r>
              <a:rPr lang="en-US" sz="1200" b="1" dirty="0">
                <a:solidFill>
                  <a:prstClr val="white"/>
                </a:solidFill>
              </a:rPr>
              <a:t>15% discount</a:t>
            </a:r>
            <a:r>
              <a:rPr lang="en-US" sz="1200" dirty="0">
                <a:solidFill>
                  <a:prstClr val="white"/>
                </a:solidFill>
              </a:rPr>
              <a:t> from regular price</a:t>
            </a:r>
            <a:endParaRPr lang="es-UY" sz="12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66459" y="2521726"/>
            <a:ext cx="3115650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966">
              <a:defRPr/>
            </a:pPr>
            <a:r>
              <a:rPr lang="en-US" sz="1200" dirty="0">
                <a:solidFill>
                  <a:prstClr val="white"/>
                </a:solidFill>
              </a:rPr>
              <a:t>Apply this coupon code during sign up</a:t>
            </a:r>
            <a:endParaRPr lang="es-UY" sz="12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623995" y="532336"/>
            <a:ext cx="3241721" cy="2682730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913966">
                <a:defRPr/>
              </a:pPr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913966">
                <a:defRPr/>
              </a:pPr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5714704" y="4007188"/>
            <a:ext cx="1910902" cy="2279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66">
              <a:defRPr/>
            </a:pPr>
            <a:r>
              <a: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04020" y="3638182"/>
            <a:ext cx="3539494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359" indent="-127359" defTabSz="913966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27359" indent="-127359" defTabSz="913966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27359" indent="-127359" defTabSz="913966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4022" y="3351559"/>
            <a:ext cx="4435297" cy="507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966">
              <a:defRPr/>
            </a:pPr>
            <a:r>
              <a:rPr lang="en-US" sz="134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2" y="4591950"/>
            <a:ext cx="9139238" cy="50668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8F410B9-082D-B9C5-5151-45C36954CE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1407" y="695718"/>
            <a:ext cx="2850533" cy="1628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190750"/>
            <a:ext cx="2094429" cy="39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1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662E9"/>
      </a:accent1>
      <a:accent2>
        <a:srgbClr val="ED7D31"/>
      </a:accent2>
      <a:accent3>
        <a:srgbClr val="A5A5A5"/>
      </a:accent3>
      <a:accent4>
        <a:srgbClr val="FFC000"/>
      </a:accent4>
      <a:accent5>
        <a:srgbClr val="CB4A32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333</Words>
  <Application>Microsoft Office PowerPoint</Application>
  <PresentationFormat>On-screen Show (16:9)</PresentationFormat>
  <Paragraphs>109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Segoe UI</vt:lpstr>
      <vt:lpstr>1_Office Theme</vt:lpstr>
      <vt:lpstr>2_Office Theme</vt:lpstr>
      <vt:lpstr>Root Cause Analysis Slide Template</vt:lpstr>
      <vt:lpstr>Root Cause Analysis Slide Template</vt:lpstr>
      <vt:lpstr>Root Cause Analysis Slide Template</vt:lpstr>
      <vt:lpstr>Root Cause Analysis Slide Template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2013-12-06T17:56:44Z</dcterms:created>
  <dcterms:modified xsi:type="dcterms:W3CDTF">2022-07-13T13:27:18Z</dcterms:modified>
</cp:coreProperties>
</file>