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5" r:id="rId2"/>
    <p:sldId id="274" r:id="rId3"/>
    <p:sldId id="273" r:id="rId4"/>
    <p:sldId id="276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2810" autoAdjust="0"/>
  </p:normalViewPr>
  <p:slideViewPr>
    <p:cSldViewPr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/>
            </a:solidFill>
          </c:spPr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</c:v>
                </c:pt>
                <c:pt idx="1">
                  <c:v>3.2</c:v>
                </c:pt>
                <c:pt idx="2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7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82796128"/>
        <c:axId val="2126348896"/>
      </c:barChart>
      <c:catAx>
        <c:axId val="-20827961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26348896"/>
        <c:crosses val="autoZero"/>
        <c:auto val="1"/>
        <c:lblAlgn val="ctr"/>
        <c:lblOffset val="100"/>
        <c:noMultiLvlLbl val="0"/>
      </c:catAx>
      <c:valAx>
        <c:axId val="21263488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082796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82993792"/>
        <c:axId val="-2111019072"/>
      </c:barChart>
      <c:catAx>
        <c:axId val="-20829937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111019072"/>
        <c:crosses val="autoZero"/>
        <c:auto val="1"/>
        <c:lblAlgn val="ctr"/>
        <c:lblOffset val="100"/>
        <c:noMultiLvlLbl val="0"/>
      </c:catAx>
      <c:valAx>
        <c:axId val="-21110190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082993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412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6" Type="http://schemas.openxmlformats.org/officeDocument/2006/relationships/chart" Target="../charts/chart4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itle 2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Interface PowerPoint </a:t>
            </a:r>
            <a:r>
              <a:rPr lang="en-US" dirty="0" smtClean="0"/>
              <a:t>Infographic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990284" y="1140759"/>
            <a:ext cx="3817369" cy="471573"/>
            <a:chOff x="1781662" y="2483999"/>
            <a:chExt cx="3817369" cy="471573"/>
          </a:xfrm>
        </p:grpSpPr>
        <p:grpSp>
          <p:nvGrpSpPr>
            <p:cNvPr id="9" name="Group 8"/>
            <p:cNvGrpSpPr/>
            <p:nvPr/>
          </p:nvGrpSpPr>
          <p:grpSpPr>
            <a:xfrm>
              <a:off x="1781662" y="2483999"/>
              <a:ext cx="1176953" cy="471573"/>
              <a:chOff x="1781662" y="2483999"/>
              <a:chExt cx="1176953" cy="471573"/>
            </a:xfrm>
          </p:grpSpPr>
          <p:grpSp>
            <p:nvGrpSpPr>
              <p:cNvPr id="109" name="Group 108"/>
              <p:cNvGrpSpPr/>
              <p:nvPr/>
            </p:nvGrpSpPr>
            <p:grpSpPr>
              <a:xfrm>
                <a:off x="1853088" y="2518226"/>
                <a:ext cx="1105527" cy="437346"/>
                <a:chOff x="2569734" y="1483998"/>
                <a:chExt cx="1687146" cy="533715"/>
              </a:xfrm>
            </p:grpSpPr>
            <p:sp>
              <p:nvSpPr>
                <p:cNvPr id="111" name="Rounded Rectangle 110"/>
                <p:cNvSpPr/>
                <p:nvPr/>
              </p:nvSpPr>
              <p:spPr>
                <a:xfrm>
                  <a:off x="2569734" y="1483998"/>
                  <a:ext cx="1687146" cy="5337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  <a:alpha val="6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2" name="Rounded Rectangle 131"/>
                <p:cNvSpPr/>
                <p:nvPr/>
              </p:nvSpPr>
              <p:spPr>
                <a:xfrm>
                  <a:off x="2595753" y="1512392"/>
                  <a:ext cx="1635108" cy="4769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  <a:alpha val="78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3" name="Rounded Rectangle 132"/>
                <p:cNvSpPr/>
                <p:nvPr/>
              </p:nvSpPr>
              <p:spPr>
                <a:xfrm>
                  <a:off x="2613152" y="1546962"/>
                  <a:ext cx="1600311" cy="40778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  <a:alpha val="5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0" name="Rounded Rectangle 109"/>
              <p:cNvSpPr/>
              <p:nvPr/>
            </p:nvSpPr>
            <p:spPr>
              <a:xfrm>
                <a:off x="1781662" y="2483999"/>
                <a:ext cx="1118090" cy="442317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Ins="182880" rtlCol="0" anchor="ctr"/>
              <a:lstStyle/>
              <a:p>
                <a:pPr algn="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1931579" y="2532020"/>
                <a:ext cx="338077" cy="33807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3101870" y="2483999"/>
              <a:ext cx="1176953" cy="471573"/>
              <a:chOff x="3101870" y="2483999"/>
              <a:chExt cx="1176953" cy="471573"/>
            </a:xfrm>
          </p:grpSpPr>
          <p:grpSp>
            <p:nvGrpSpPr>
              <p:cNvPr id="142" name="Group 141"/>
              <p:cNvGrpSpPr/>
              <p:nvPr/>
            </p:nvGrpSpPr>
            <p:grpSpPr>
              <a:xfrm>
                <a:off x="3173296" y="2518226"/>
                <a:ext cx="1105527" cy="437346"/>
                <a:chOff x="2569734" y="1483998"/>
                <a:chExt cx="1687146" cy="533715"/>
              </a:xfrm>
            </p:grpSpPr>
            <p:sp>
              <p:nvSpPr>
                <p:cNvPr id="147" name="Rounded Rectangle 146"/>
                <p:cNvSpPr/>
                <p:nvPr/>
              </p:nvSpPr>
              <p:spPr>
                <a:xfrm>
                  <a:off x="2569734" y="1483998"/>
                  <a:ext cx="1687146" cy="5337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  <a:alpha val="6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8" name="Rounded Rectangle 147"/>
                <p:cNvSpPr/>
                <p:nvPr/>
              </p:nvSpPr>
              <p:spPr>
                <a:xfrm>
                  <a:off x="2595753" y="1512392"/>
                  <a:ext cx="1635108" cy="4769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  <a:alpha val="78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9" name="Rounded Rectangle 148"/>
                <p:cNvSpPr/>
                <p:nvPr/>
              </p:nvSpPr>
              <p:spPr>
                <a:xfrm>
                  <a:off x="2613152" y="1546962"/>
                  <a:ext cx="1600311" cy="40778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  <a:alpha val="5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43" name="Rounded Rectangle 142"/>
              <p:cNvSpPr/>
              <p:nvPr/>
            </p:nvSpPr>
            <p:spPr>
              <a:xfrm>
                <a:off x="3101870" y="2483999"/>
                <a:ext cx="1118090" cy="44231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Ins="182880" rtlCol="0" anchor="ctr"/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OFF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3730179" y="2532020"/>
                <a:ext cx="338077" cy="33807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4422078" y="2483999"/>
              <a:ext cx="1176953" cy="471573"/>
              <a:chOff x="4422078" y="2483999"/>
              <a:chExt cx="1176953" cy="471573"/>
            </a:xfrm>
          </p:grpSpPr>
          <p:grpSp>
            <p:nvGrpSpPr>
              <p:cNvPr id="153" name="Group 152"/>
              <p:cNvGrpSpPr/>
              <p:nvPr/>
            </p:nvGrpSpPr>
            <p:grpSpPr>
              <a:xfrm>
                <a:off x="4493504" y="2518226"/>
                <a:ext cx="1105527" cy="437346"/>
                <a:chOff x="2569734" y="1483998"/>
                <a:chExt cx="1687146" cy="533715"/>
              </a:xfrm>
            </p:grpSpPr>
            <p:sp>
              <p:nvSpPr>
                <p:cNvPr id="155" name="Rounded Rectangle 154"/>
                <p:cNvSpPr/>
                <p:nvPr/>
              </p:nvSpPr>
              <p:spPr>
                <a:xfrm>
                  <a:off x="2569734" y="1483998"/>
                  <a:ext cx="1687146" cy="5337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  <a:alpha val="6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6" name="Rounded Rectangle 155"/>
                <p:cNvSpPr/>
                <p:nvPr/>
              </p:nvSpPr>
              <p:spPr>
                <a:xfrm>
                  <a:off x="2595753" y="1512392"/>
                  <a:ext cx="1635108" cy="4769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  <a:alpha val="78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7" name="Rounded Rectangle 156"/>
                <p:cNvSpPr/>
                <p:nvPr/>
              </p:nvSpPr>
              <p:spPr>
                <a:xfrm>
                  <a:off x="2613152" y="1546962"/>
                  <a:ext cx="1600311" cy="40778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  <a:alpha val="5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54" name="Rounded Rectangle 153"/>
              <p:cNvSpPr/>
              <p:nvPr/>
            </p:nvSpPr>
            <p:spPr>
              <a:xfrm>
                <a:off x="4422078" y="2483999"/>
                <a:ext cx="1118090" cy="442317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Ins="182880" rtlCol="0" anchor="ctr"/>
              <a:lstStyle/>
              <a:p>
                <a:pPr algn="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4571995" y="2532020"/>
                <a:ext cx="338077" cy="33807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5225039" y="1084567"/>
            <a:ext cx="5973502" cy="583956"/>
            <a:chOff x="3351109" y="1322959"/>
            <a:chExt cx="7593166" cy="742290"/>
          </a:xfrm>
        </p:grpSpPr>
        <p:grpSp>
          <p:nvGrpSpPr>
            <p:cNvPr id="93" name="Group 92"/>
            <p:cNvGrpSpPr/>
            <p:nvPr/>
          </p:nvGrpSpPr>
          <p:grpSpPr>
            <a:xfrm>
              <a:off x="5634735" y="1322959"/>
              <a:ext cx="742290" cy="742290"/>
              <a:chOff x="6732181" y="2362200"/>
              <a:chExt cx="742290" cy="742290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7" name="Oval 96"/>
            <p:cNvSpPr/>
            <p:nvPr/>
          </p:nvSpPr>
          <p:spPr>
            <a:xfrm>
              <a:off x="5634735" y="1363218"/>
              <a:ext cx="649596" cy="6495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Oval 97"/>
            <p:cNvSpPr/>
            <p:nvPr/>
          </p:nvSpPr>
          <p:spPr>
            <a:xfrm>
              <a:off x="5805787" y="1534270"/>
              <a:ext cx="307492" cy="3074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9" name="Group 158"/>
            <p:cNvGrpSpPr/>
            <p:nvPr/>
          </p:nvGrpSpPr>
          <p:grpSpPr>
            <a:xfrm>
              <a:off x="6776548" y="1322959"/>
              <a:ext cx="742290" cy="742290"/>
              <a:chOff x="6732181" y="2362200"/>
              <a:chExt cx="742290" cy="742290"/>
            </a:xfrm>
          </p:grpSpPr>
          <p:sp>
            <p:nvSpPr>
              <p:cNvPr id="162" name="Oval 161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0" name="Oval 159"/>
            <p:cNvSpPr/>
            <p:nvPr/>
          </p:nvSpPr>
          <p:spPr>
            <a:xfrm>
              <a:off x="6776548" y="1363218"/>
              <a:ext cx="649596" cy="6495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66" name="Group 165"/>
            <p:cNvGrpSpPr/>
            <p:nvPr/>
          </p:nvGrpSpPr>
          <p:grpSpPr>
            <a:xfrm>
              <a:off x="7918361" y="1322959"/>
              <a:ext cx="742290" cy="742290"/>
              <a:chOff x="6732181" y="2362200"/>
              <a:chExt cx="742290" cy="742290"/>
            </a:xfrm>
          </p:grpSpPr>
          <p:sp>
            <p:nvSpPr>
              <p:cNvPr id="169" name="Oval 168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7" name="Oval 166"/>
            <p:cNvSpPr/>
            <p:nvPr/>
          </p:nvSpPr>
          <p:spPr>
            <a:xfrm>
              <a:off x="7918361" y="1363218"/>
              <a:ext cx="649596" cy="6495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73" name="Group 172"/>
            <p:cNvGrpSpPr/>
            <p:nvPr/>
          </p:nvGrpSpPr>
          <p:grpSpPr>
            <a:xfrm>
              <a:off x="9060174" y="1322959"/>
              <a:ext cx="742290" cy="742290"/>
              <a:chOff x="6732181" y="2362200"/>
              <a:chExt cx="742290" cy="742290"/>
            </a:xfrm>
          </p:grpSpPr>
          <p:sp>
            <p:nvSpPr>
              <p:cNvPr id="176" name="Oval 175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Oval 177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4" name="Oval 173"/>
            <p:cNvSpPr/>
            <p:nvPr/>
          </p:nvSpPr>
          <p:spPr>
            <a:xfrm>
              <a:off x="9060174" y="1363218"/>
              <a:ext cx="649596" cy="6495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0" name="Group 179"/>
            <p:cNvGrpSpPr/>
            <p:nvPr/>
          </p:nvGrpSpPr>
          <p:grpSpPr>
            <a:xfrm>
              <a:off x="10201985" y="1322959"/>
              <a:ext cx="742290" cy="742290"/>
              <a:chOff x="6732181" y="2362200"/>
              <a:chExt cx="742290" cy="742290"/>
            </a:xfrm>
          </p:grpSpPr>
          <p:sp>
            <p:nvSpPr>
              <p:cNvPr id="183" name="Oval 182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Oval 183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Oval 184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1" name="Oval 180"/>
            <p:cNvSpPr/>
            <p:nvPr/>
          </p:nvSpPr>
          <p:spPr>
            <a:xfrm>
              <a:off x="10201985" y="1363218"/>
              <a:ext cx="649596" cy="6495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7" name="Group 186"/>
            <p:cNvGrpSpPr/>
            <p:nvPr/>
          </p:nvGrpSpPr>
          <p:grpSpPr>
            <a:xfrm>
              <a:off x="4492922" y="1322959"/>
              <a:ext cx="742290" cy="742290"/>
              <a:chOff x="6732181" y="2362200"/>
              <a:chExt cx="742290" cy="742290"/>
            </a:xfrm>
          </p:grpSpPr>
          <p:sp>
            <p:nvSpPr>
              <p:cNvPr id="191" name="Oval 190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Oval 191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Oval 192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8" name="Oval 187"/>
            <p:cNvSpPr/>
            <p:nvPr/>
          </p:nvSpPr>
          <p:spPr>
            <a:xfrm>
              <a:off x="4492922" y="1363218"/>
              <a:ext cx="649596" cy="6495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Oval 189"/>
            <p:cNvSpPr/>
            <p:nvPr/>
          </p:nvSpPr>
          <p:spPr>
            <a:xfrm>
              <a:off x="4663974" y="1534270"/>
              <a:ext cx="307492" cy="3074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5" name="Group 194"/>
            <p:cNvGrpSpPr/>
            <p:nvPr/>
          </p:nvGrpSpPr>
          <p:grpSpPr>
            <a:xfrm>
              <a:off x="3351109" y="1322959"/>
              <a:ext cx="742290" cy="742290"/>
              <a:chOff x="6732181" y="2362200"/>
              <a:chExt cx="742290" cy="742290"/>
            </a:xfrm>
          </p:grpSpPr>
          <p:sp>
            <p:nvSpPr>
              <p:cNvPr id="198" name="Oval 197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Oval 198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Oval 199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96" name="Oval 195"/>
            <p:cNvSpPr/>
            <p:nvPr/>
          </p:nvSpPr>
          <p:spPr>
            <a:xfrm>
              <a:off x="3351109" y="1363218"/>
              <a:ext cx="649596" cy="6495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>
              <a:off x="3522161" y="1534270"/>
              <a:ext cx="307492" cy="3074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Rounded Rectangle 200"/>
            <p:cNvSpPr/>
            <p:nvPr/>
          </p:nvSpPr>
          <p:spPr>
            <a:xfrm>
              <a:off x="6925012" y="1614628"/>
              <a:ext cx="3581400" cy="16536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8089413" y="1534270"/>
              <a:ext cx="307492" cy="3074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Oval 174"/>
            <p:cNvSpPr/>
            <p:nvPr/>
          </p:nvSpPr>
          <p:spPr>
            <a:xfrm>
              <a:off x="9231226" y="1534270"/>
              <a:ext cx="307492" cy="3074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Oval 181"/>
            <p:cNvSpPr/>
            <p:nvPr/>
          </p:nvSpPr>
          <p:spPr>
            <a:xfrm>
              <a:off x="10373037" y="1534270"/>
              <a:ext cx="307492" cy="3074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947600" y="1534270"/>
              <a:ext cx="307492" cy="3074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579812" y="1614628"/>
              <a:ext cx="3581400" cy="16536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347910" y="3657600"/>
            <a:ext cx="3312936" cy="1554469"/>
            <a:chOff x="2044727" y="3175151"/>
            <a:chExt cx="2303081" cy="940965"/>
          </a:xfrm>
        </p:grpSpPr>
        <p:sp>
          <p:nvSpPr>
            <p:cNvPr id="103" name="Rounded Rectangle 102"/>
            <p:cNvSpPr/>
            <p:nvPr/>
          </p:nvSpPr>
          <p:spPr>
            <a:xfrm>
              <a:off x="2176331" y="3282915"/>
              <a:ext cx="2171477" cy="833201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85000"/>
                <a:alpha val="2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Rounded Rectangle 103"/>
            <p:cNvSpPr/>
            <p:nvPr/>
          </p:nvSpPr>
          <p:spPr>
            <a:xfrm>
              <a:off x="2220237" y="3327240"/>
              <a:ext cx="2083664" cy="744550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85000"/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Rounded Rectangle 104"/>
            <p:cNvSpPr/>
            <p:nvPr/>
          </p:nvSpPr>
          <p:spPr>
            <a:xfrm>
              <a:off x="2252504" y="3381211"/>
              <a:ext cx="2019130" cy="636609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75000"/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Rounded Rectangle 101"/>
            <p:cNvSpPr/>
            <p:nvPr/>
          </p:nvSpPr>
          <p:spPr>
            <a:xfrm>
              <a:off x="2044727" y="3175151"/>
              <a:ext cx="2196152" cy="842669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2506" y="3657600"/>
            <a:ext cx="1557796" cy="1557796"/>
            <a:chOff x="6650410" y="4191000"/>
            <a:chExt cx="742290" cy="742290"/>
          </a:xfrm>
        </p:grpSpPr>
        <p:grpSp>
          <p:nvGrpSpPr>
            <p:cNvPr id="202" name="Group 201"/>
            <p:cNvGrpSpPr/>
            <p:nvPr/>
          </p:nvGrpSpPr>
          <p:grpSpPr>
            <a:xfrm>
              <a:off x="6650410" y="4191000"/>
              <a:ext cx="742290" cy="742290"/>
              <a:chOff x="6732181" y="2362200"/>
              <a:chExt cx="742290" cy="742290"/>
            </a:xfrm>
          </p:grpSpPr>
          <p:sp>
            <p:nvSpPr>
              <p:cNvPr id="203" name="Oval 202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Oval 203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Oval 204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6" name="Oval 205"/>
            <p:cNvSpPr/>
            <p:nvPr/>
          </p:nvSpPr>
          <p:spPr>
            <a:xfrm>
              <a:off x="6650410" y="4231259"/>
              <a:ext cx="649596" cy="6495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2532526" y="3848267"/>
            <a:ext cx="2858475" cy="918477"/>
            <a:chOff x="7161212" y="2438400"/>
            <a:chExt cx="2858475" cy="918477"/>
          </a:xfrm>
        </p:grpSpPr>
        <p:sp>
          <p:nvSpPr>
            <p:cNvPr id="220" name="TextBox 219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</a:t>
              </a:r>
              <a:r>
                <a:rPr lang="en-US" sz="16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 text here</a:t>
              </a:r>
              <a:r>
                <a:rPr lang="en-US" sz="1600" kern="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1095475" y="3848267"/>
            <a:ext cx="710828" cy="1083106"/>
            <a:chOff x="1290638" y="2600325"/>
            <a:chExt cx="1773237" cy="2701926"/>
          </a:xfrm>
        </p:grpSpPr>
        <p:sp>
          <p:nvSpPr>
            <p:cNvPr id="225" name="Freeform 6"/>
            <p:cNvSpPr>
              <a:spLocks/>
            </p:cNvSpPr>
            <p:nvPr/>
          </p:nvSpPr>
          <p:spPr bwMode="auto">
            <a:xfrm>
              <a:off x="1822450" y="4124325"/>
              <a:ext cx="781050" cy="1177925"/>
            </a:xfrm>
            <a:custGeom>
              <a:avLst/>
              <a:gdLst/>
              <a:ahLst/>
              <a:cxnLst>
                <a:cxn ang="0">
                  <a:pos x="412" y="0"/>
                </a:cxn>
                <a:cxn ang="0">
                  <a:pos x="434" y="11"/>
                </a:cxn>
                <a:cxn ang="0">
                  <a:pos x="447" y="15"/>
                </a:cxn>
                <a:cxn ang="0">
                  <a:pos x="458" y="17"/>
                </a:cxn>
                <a:cxn ang="0">
                  <a:pos x="492" y="733"/>
                </a:cxn>
                <a:cxn ang="0">
                  <a:pos x="414" y="738"/>
                </a:cxn>
                <a:cxn ang="0">
                  <a:pos x="324" y="740"/>
                </a:cxn>
                <a:cxn ang="0">
                  <a:pos x="224" y="742"/>
                </a:cxn>
                <a:cxn ang="0">
                  <a:pos x="151" y="742"/>
                </a:cxn>
                <a:cxn ang="0">
                  <a:pos x="84" y="740"/>
                </a:cxn>
                <a:cxn ang="0">
                  <a:pos x="0" y="34"/>
                </a:cxn>
                <a:cxn ang="0">
                  <a:pos x="19" y="19"/>
                </a:cxn>
                <a:cxn ang="0">
                  <a:pos x="93" y="19"/>
                </a:cxn>
                <a:cxn ang="0">
                  <a:pos x="147" y="17"/>
                </a:cxn>
                <a:cxn ang="0">
                  <a:pos x="209" y="15"/>
                </a:cxn>
                <a:cxn ang="0">
                  <a:pos x="274" y="11"/>
                </a:cxn>
                <a:cxn ang="0">
                  <a:pos x="343" y="7"/>
                </a:cxn>
                <a:cxn ang="0">
                  <a:pos x="412" y="0"/>
                </a:cxn>
              </a:cxnLst>
              <a:rect l="0" t="0" r="r" b="b"/>
              <a:pathLst>
                <a:path w="492" h="742">
                  <a:moveTo>
                    <a:pt x="412" y="0"/>
                  </a:moveTo>
                  <a:lnTo>
                    <a:pt x="434" y="11"/>
                  </a:lnTo>
                  <a:lnTo>
                    <a:pt x="447" y="15"/>
                  </a:lnTo>
                  <a:lnTo>
                    <a:pt x="458" y="17"/>
                  </a:lnTo>
                  <a:lnTo>
                    <a:pt x="492" y="733"/>
                  </a:lnTo>
                  <a:lnTo>
                    <a:pt x="414" y="738"/>
                  </a:lnTo>
                  <a:lnTo>
                    <a:pt x="324" y="740"/>
                  </a:lnTo>
                  <a:lnTo>
                    <a:pt x="224" y="742"/>
                  </a:lnTo>
                  <a:lnTo>
                    <a:pt x="151" y="742"/>
                  </a:lnTo>
                  <a:lnTo>
                    <a:pt x="84" y="740"/>
                  </a:lnTo>
                  <a:lnTo>
                    <a:pt x="0" y="34"/>
                  </a:lnTo>
                  <a:lnTo>
                    <a:pt x="19" y="19"/>
                  </a:lnTo>
                  <a:lnTo>
                    <a:pt x="93" y="19"/>
                  </a:lnTo>
                  <a:lnTo>
                    <a:pt x="147" y="17"/>
                  </a:lnTo>
                  <a:lnTo>
                    <a:pt x="209" y="15"/>
                  </a:lnTo>
                  <a:lnTo>
                    <a:pt x="274" y="11"/>
                  </a:lnTo>
                  <a:lnTo>
                    <a:pt x="343" y="7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F9FCF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Freeform 7"/>
            <p:cNvSpPr>
              <a:spLocks/>
            </p:cNvSpPr>
            <p:nvPr/>
          </p:nvSpPr>
          <p:spPr bwMode="auto">
            <a:xfrm>
              <a:off x="1370013" y="2600325"/>
              <a:ext cx="1408112" cy="136366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9" y="3"/>
                </a:cxn>
                <a:cxn ang="0">
                  <a:pos x="542" y="16"/>
                </a:cxn>
                <a:cxn ang="0">
                  <a:pos x="606" y="37"/>
                </a:cxn>
                <a:cxn ang="0">
                  <a:pos x="661" y="65"/>
                </a:cxn>
                <a:cxn ang="0">
                  <a:pos x="710" y="102"/>
                </a:cxn>
                <a:cxn ang="0">
                  <a:pos x="755" y="145"/>
                </a:cxn>
                <a:cxn ang="0">
                  <a:pos x="792" y="194"/>
                </a:cxn>
                <a:cxn ang="0">
                  <a:pos x="823" y="246"/>
                </a:cxn>
                <a:cxn ang="0">
                  <a:pos x="850" y="302"/>
                </a:cxn>
                <a:cxn ang="0">
                  <a:pos x="868" y="358"/>
                </a:cxn>
                <a:cxn ang="0">
                  <a:pos x="881" y="417"/>
                </a:cxn>
                <a:cxn ang="0">
                  <a:pos x="887" y="473"/>
                </a:cxn>
                <a:cxn ang="0">
                  <a:pos x="887" y="529"/>
                </a:cxn>
                <a:cxn ang="0">
                  <a:pos x="877" y="581"/>
                </a:cxn>
                <a:cxn ang="0">
                  <a:pos x="863" y="630"/>
                </a:cxn>
                <a:cxn ang="0">
                  <a:pos x="835" y="684"/>
                </a:cxn>
                <a:cxn ang="0">
                  <a:pos x="801" y="731"/>
                </a:cxn>
                <a:cxn ang="0">
                  <a:pos x="760" y="770"/>
                </a:cxn>
                <a:cxn ang="0">
                  <a:pos x="712" y="803"/>
                </a:cxn>
                <a:cxn ang="0">
                  <a:pos x="660" y="828"/>
                </a:cxn>
                <a:cxn ang="0">
                  <a:pos x="606" y="846"/>
                </a:cxn>
                <a:cxn ang="0">
                  <a:pos x="546" y="856"/>
                </a:cxn>
                <a:cxn ang="0">
                  <a:pos x="485" y="859"/>
                </a:cxn>
                <a:cxn ang="0">
                  <a:pos x="421" y="854"/>
                </a:cxn>
                <a:cxn ang="0">
                  <a:pos x="358" y="841"/>
                </a:cxn>
                <a:cxn ang="0">
                  <a:pos x="295" y="818"/>
                </a:cxn>
                <a:cxn ang="0">
                  <a:pos x="235" y="788"/>
                </a:cxn>
                <a:cxn ang="0">
                  <a:pos x="179" y="751"/>
                </a:cxn>
                <a:cxn ang="0">
                  <a:pos x="131" y="708"/>
                </a:cxn>
                <a:cxn ang="0">
                  <a:pos x="90" y="660"/>
                </a:cxn>
                <a:cxn ang="0">
                  <a:pos x="54" y="608"/>
                </a:cxn>
                <a:cxn ang="0">
                  <a:pos x="28" y="552"/>
                </a:cxn>
                <a:cxn ang="0">
                  <a:pos x="10" y="494"/>
                </a:cxn>
                <a:cxn ang="0">
                  <a:pos x="0" y="434"/>
                </a:cxn>
                <a:cxn ang="0">
                  <a:pos x="0" y="373"/>
                </a:cxn>
                <a:cxn ang="0">
                  <a:pos x="8" y="311"/>
                </a:cxn>
                <a:cxn ang="0">
                  <a:pos x="28" y="249"/>
                </a:cxn>
                <a:cxn ang="0">
                  <a:pos x="56" y="194"/>
                </a:cxn>
                <a:cxn ang="0">
                  <a:pos x="94" y="143"/>
                </a:cxn>
                <a:cxn ang="0">
                  <a:pos x="136" y="100"/>
                </a:cxn>
                <a:cxn ang="0">
                  <a:pos x="185" y="65"/>
                </a:cxn>
                <a:cxn ang="0">
                  <a:pos x="237" y="37"/>
                </a:cxn>
                <a:cxn ang="0">
                  <a:pos x="293" y="16"/>
                </a:cxn>
                <a:cxn ang="0">
                  <a:pos x="352" y="3"/>
                </a:cxn>
                <a:cxn ang="0">
                  <a:pos x="416" y="0"/>
                </a:cxn>
              </a:cxnLst>
              <a:rect l="0" t="0" r="r" b="b"/>
              <a:pathLst>
                <a:path w="887" h="859">
                  <a:moveTo>
                    <a:pt x="416" y="0"/>
                  </a:moveTo>
                  <a:lnTo>
                    <a:pt x="479" y="3"/>
                  </a:lnTo>
                  <a:lnTo>
                    <a:pt x="542" y="16"/>
                  </a:lnTo>
                  <a:lnTo>
                    <a:pt x="606" y="37"/>
                  </a:lnTo>
                  <a:lnTo>
                    <a:pt x="661" y="65"/>
                  </a:lnTo>
                  <a:lnTo>
                    <a:pt x="710" y="102"/>
                  </a:lnTo>
                  <a:lnTo>
                    <a:pt x="755" y="145"/>
                  </a:lnTo>
                  <a:lnTo>
                    <a:pt x="792" y="194"/>
                  </a:lnTo>
                  <a:lnTo>
                    <a:pt x="823" y="246"/>
                  </a:lnTo>
                  <a:lnTo>
                    <a:pt x="850" y="302"/>
                  </a:lnTo>
                  <a:lnTo>
                    <a:pt x="868" y="358"/>
                  </a:lnTo>
                  <a:lnTo>
                    <a:pt x="881" y="417"/>
                  </a:lnTo>
                  <a:lnTo>
                    <a:pt x="887" y="473"/>
                  </a:lnTo>
                  <a:lnTo>
                    <a:pt x="887" y="529"/>
                  </a:lnTo>
                  <a:lnTo>
                    <a:pt x="877" y="581"/>
                  </a:lnTo>
                  <a:lnTo>
                    <a:pt x="863" y="630"/>
                  </a:lnTo>
                  <a:lnTo>
                    <a:pt x="835" y="684"/>
                  </a:lnTo>
                  <a:lnTo>
                    <a:pt x="801" y="731"/>
                  </a:lnTo>
                  <a:lnTo>
                    <a:pt x="760" y="770"/>
                  </a:lnTo>
                  <a:lnTo>
                    <a:pt x="712" y="803"/>
                  </a:lnTo>
                  <a:lnTo>
                    <a:pt x="660" y="828"/>
                  </a:lnTo>
                  <a:lnTo>
                    <a:pt x="606" y="846"/>
                  </a:lnTo>
                  <a:lnTo>
                    <a:pt x="546" y="856"/>
                  </a:lnTo>
                  <a:lnTo>
                    <a:pt x="485" y="859"/>
                  </a:lnTo>
                  <a:lnTo>
                    <a:pt x="421" y="854"/>
                  </a:lnTo>
                  <a:lnTo>
                    <a:pt x="358" y="841"/>
                  </a:lnTo>
                  <a:lnTo>
                    <a:pt x="295" y="818"/>
                  </a:lnTo>
                  <a:lnTo>
                    <a:pt x="235" y="788"/>
                  </a:lnTo>
                  <a:lnTo>
                    <a:pt x="179" y="751"/>
                  </a:lnTo>
                  <a:lnTo>
                    <a:pt x="131" y="708"/>
                  </a:lnTo>
                  <a:lnTo>
                    <a:pt x="90" y="660"/>
                  </a:lnTo>
                  <a:lnTo>
                    <a:pt x="54" y="608"/>
                  </a:lnTo>
                  <a:lnTo>
                    <a:pt x="28" y="552"/>
                  </a:lnTo>
                  <a:lnTo>
                    <a:pt x="10" y="494"/>
                  </a:lnTo>
                  <a:lnTo>
                    <a:pt x="0" y="434"/>
                  </a:lnTo>
                  <a:lnTo>
                    <a:pt x="0" y="373"/>
                  </a:lnTo>
                  <a:lnTo>
                    <a:pt x="8" y="311"/>
                  </a:lnTo>
                  <a:lnTo>
                    <a:pt x="28" y="249"/>
                  </a:lnTo>
                  <a:lnTo>
                    <a:pt x="56" y="194"/>
                  </a:lnTo>
                  <a:lnTo>
                    <a:pt x="94" y="143"/>
                  </a:lnTo>
                  <a:lnTo>
                    <a:pt x="136" y="100"/>
                  </a:lnTo>
                  <a:lnTo>
                    <a:pt x="185" y="65"/>
                  </a:lnTo>
                  <a:lnTo>
                    <a:pt x="237" y="37"/>
                  </a:lnTo>
                  <a:lnTo>
                    <a:pt x="293" y="16"/>
                  </a:lnTo>
                  <a:lnTo>
                    <a:pt x="352" y="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Freeform 8"/>
            <p:cNvSpPr>
              <a:spLocks/>
            </p:cNvSpPr>
            <p:nvPr/>
          </p:nvSpPr>
          <p:spPr bwMode="auto">
            <a:xfrm>
              <a:off x="1500188" y="2676525"/>
              <a:ext cx="1230312" cy="1190625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417" y="4"/>
                </a:cxn>
                <a:cxn ang="0">
                  <a:pos x="473" y="15"/>
                </a:cxn>
                <a:cxn ang="0">
                  <a:pos x="529" y="34"/>
                </a:cxn>
                <a:cxn ang="0">
                  <a:pos x="581" y="62"/>
                </a:cxn>
                <a:cxn ang="0">
                  <a:pos x="628" y="97"/>
                </a:cxn>
                <a:cxn ang="0">
                  <a:pos x="669" y="140"/>
                </a:cxn>
                <a:cxn ang="0">
                  <a:pos x="702" y="187"/>
                </a:cxn>
                <a:cxn ang="0">
                  <a:pos x="730" y="239"/>
                </a:cxn>
                <a:cxn ang="0">
                  <a:pos x="751" y="293"/>
                </a:cxn>
                <a:cxn ang="0">
                  <a:pos x="766" y="347"/>
                </a:cxn>
                <a:cxn ang="0">
                  <a:pos x="775" y="401"/>
                </a:cxn>
                <a:cxn ang="0">
                  <a:pos x="775" y="455"/>
                </a:cxn>
                <a:cxn ang="0">
                  <a:pos x="769" y="505"/>
                </a:cxn>
                <a:cxn ang="0">
                  <a:pos x="754" y="552"/>
                </a:cxn>
                <a:cxn ang="0">
                  <a:pos x="730" y="599"/>
                </a:cxn>
                <a:cxn ang="0">
                  <a:pos x="700" y="640"/>
                </a:cxn>
                <a:cxn ang="0">
                  <a:pos x="663" y="673"/>
                </a:cxn>
                <a:cxn ang="0">
                  <a:pos x="622" y="701"/>
                </a:cxn>
                <a:cxn ang="0">
                  <a:pos x="578" y="724"/>
                </a:cxn>
                <a:cxn ang="0">
                  <a:pos x="529" y="739"/>
                </a:cxn>
                <a:cxn ang="0">
                  <a:pos x="477" y="748"/>
                </a:cxn>
                <a:cxn ang="0">
                  <a:pos x="423" y="750"/>
                </a:cxn>
                <a:cxn ang="0">
                  <a:pos x="369" y="746"/>
                </a:cxn>
                <a:cxn ang="0">
                  <a:pos x="313" y="733"/>
                </a:cxn>
                <a:cxn ang="0">
                  <a:pos x="257" y="714"/>
                </a:cxn>
                <a:cxn ang="0">
                  <a:pos x="200" y="684"/>
                </a:cxn>
                <a:cxn ang="0">
                  <a:pos x="149" y="649"/>
                </a:cxn>
                <a:cxn ang="0">
                  <a:pos x="103" y="606"/>
                </a:cxn>
                <a:cxn ang="0">
                  <a:pos x="66" y="560"/>
                </a:cxn>
                <a:cxn ang="0">
                  <a:pos x="36" y="507"/>
                </a:cxn>
                <a:cxn ang="0">
                  <a:pos x="15" y="453"/>
                </a:cxn>
                <a:cxn ang="0">
                  <a:pos x="2" y="395"/>
                </a:cxn>
                <a:cxn ang="0">
                  <a:pos x="0" y="338"/>
                </a:cxn>
                <a:cxn ang="0">
                  <a:pos x="8" y="278"/>
                </a:cxn>
                <a:cxn ang="0">
                  <a:pos x="26" y="220"/>
                </a:cxn>
                <a:cxn ang="0">
                  <a:pos x="52" y="170"/>
                </a:cxn>
                <a:cxn ang="0">
                  <a:pos x="82" y="127"/>
                </a:cxn>
                <a:cxn ang="0">
                  <a:pos x="120" y="90"/>
                </a:cxn>
                <a:cxn ang="0">
                  <a:pos x="162" y="58"/>
                </a:cxn>
                <a:cxn ang="0">
                  <a:pos x="207" y="34"/>
                </a:cxn>
                <a:cxn ang="0">
                  <a:pos x="257" y="15"/>
                </a:cxn>
                <a:cxn ang="0">
                  <a:pos x="309" y="4"/>
                </a:cxn>
                <a:cxn ang="0">
                  <a:pos x="363" y="0"/>
                </a:cxn>
              </a:cxnLst>
              <a:rect l="0" t="0" r="r" b="b"/>
              <a:pathLst>
                <a:path w="775" h="750">
                  <a:moveTo>
                    <a:pt x="363" y="0"/>
                  </a:moveTo>
                  <a:lnTo>
                    <a:pt x="417" y="4"/>
                  </a:lnTo>
                  <a:lnTo>
                    <a:pt x="473" y="15"/>
                  </a:lnTo>
                  <a:lnTo>
                    <a:pt x="529" y="34"/>
                  </a:lnTo>
                  <a:lnTo>
                    <a:pt x="581" y="62"/>
                  </a:lnTo>
                  <a:lnTo>
                    <a:pt x="628" y="97"/>
                  </a:lnTo>
                  <a:lnTo>
                    <a:pt x="669" y="140"/>
                  </a:lnTo>
                  <a:lnTo>
                    <a:pt x="702" y="187"/>
                  </a:lnTo>
                  <a:lnTo>
                    <a:pt x="730" y="239"/>
                  </a:lnTo>
                  <a:lnTo>
                    <a:pt x="751" y="293"/>
                  </a:lnTo>
                  <a:lnTo>
                    <a:pt x="766" y="347"/>
                  </a:lnTo>
                  <a:lnTo>
                    <a:pt x="775" y="401"/>
                  </a:lnTo>
                  <a:lnTo>
                    <a:pt x="775" y="455"/>
                  </a:lnTo>
                  <a:lnTo>
                    <a:pt x="769" y="505"/>
                  </a:lnTo>
                  <a:lnTo>
                    <a:pt x="754" y="552"/>
                  </a:lnTo>
                  <a:lnTo>
                    <a:pt x="730" y="599"/>
                  </a:lnTo>
                  <a:lnTo>
                    <a:pt x="700" y="640"/>
                  </a:lnTo>
                  <a:lnTo>
                    <a:pt x="663" y="673"/>
                  </a:lnTo>
                  <a:lnTo>
                    <a:pt x="622" y="701"/>
                  </a:lnTo>
                  <a:lnTo>
                    <a:pt x="578" y="724"/>
                  </a:lnTo>
                  <a:lnTo>
                    <a:pt x="529" y="739"/>
                  </a:lnTo>
                  <a:lnTo>
                    <a:pt x="477" y="748"/>
                  </a:lnTo>
                  <a:lnTo>
                    <a:pt x="423" y="750"/>
                  </a:lnTo>
                  <a:lnTo>
                    <a:pt x="369" y="746"/>
                  </a:lnTo>
                  <a:lnTo>
                    <a:pt x="313" y="733"/>
                  </a:lnTo>
                  <a:lnTo>
                    <a:pt x="257" y="714"/>
                  </a:lnTo>
                  <a:lnTo>
                    <a:pt x="200" y="684"/>
                  </a:lnTo>
                  <a:lnTo>
                    <a:pt x="149" y="649"/>
                  </a:lnTo>
                  <a:lnTo>
                    <a:pt x="103" y="606"/>
                  </a:lnTo>
                  <a:lnTo>
                    <a:pt x="66" y="560"/>
                  </a:lnTo>
                  <a:lnTo>
                    <a:pt x="36" y="507"/>
                  </a:lnTo>
                  <a:lnTo>
                    <a:pt x="15" y="453"/>
                  </a:lnTo>
                  <a:lnTo>
                    <a:pt x="2" y="395"/>
                  </a:lnTo>
                  <a:lnTo>
                    <a:pt x="0" y="338"/>
                  </a:lnTo>
                  <a:lnTo>
                    <a:pt x="8" y="278"/>
                  </a:lnTo>
                  <a:lnTo>
                    <a:pt x="26" y="220"/>
                  </a:lnTo>
                  <a:lnTo>
                    <a:pt x="52" y="170"/>
                  </a:lnTo>
                  <a:lnTo>
                    <a:pt x="82" y="127"/>
                  </a:lnTo>
                  <a:lnTo>
                    <a:pt x="120" y="90"/>
                  </a:lnTo>
                  <a:lnTo>
                    <a:pt x="162" y="58"/>
                  </a:lnTo>
                  <a:lnTo>
                    <a:pt x="207" y="34"/>
                  </a:lnTo>
                  <a:lnTo>
                    <a:pt x="257" y="15"/>
                  </a:lnTo>
                  <a:lnTo>
                    <a:pt x="309" y="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D7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Freeform 9"/>
            <p:cNvSpPr>
              <a:spLocks/>
            </p:cNvSpPr>
            <p:nvPr/>
          </p:nvSpPr>
          <p:spPr bwMode="auto">
            <a:xfrm>
              <a:off x="1368425" y="2628900"/>
              <a:ext cx="1211262" cy="1098550"/>
            </a:xfrm>
            <a:custGeom>
              <a:avLst/>
              <a:gdLst/>
              <a:ahLst/>
              <a:cxnLst>
                <a:cxn ang="0">
                  <a:pos x="413" y="0"/>
                </a:cxn>
                <a:cxn ang="0">
                  <a:pos x="476" y="4"/>
                </a:cxn>
                <a:cxn ang="0">
                  <a:pos x="540" y="17"/>
                </a:cxn>
                <a:cxn ang="0">
                  <a:pos x="603" y="38"/>
                </a:cxn>
                <a:cxn ang="0">
                  <a:pos x="648" y="60"/>
                </a:cxn>
                <a:cxn ang="0">
                  <a:pos x="685" y="82"/>
                </a:cxn>
                <a:cxn ang="0">
                  <a:pos x="715" y="108"/>
                </a:cxn>
                <a:cxn ang="0">
                  <a:pos x="741" y="135"/>
                </a:cxn>
                <a:cxn ang="0">
                  <a:pos x="763" y="164"/>
                </a:cxn>
                <a:cxn ang="0">
                  <a:pos x="759" y="207"/>
                </a:cxn>
                <a:cxn ang="0">
                  <a:pos x="748" y="245"/>
                </a:cxn>
                <a:cxn ang="0">
                  <a:pos x="731" y="274"/>
                </a:cxn>
                <a:cxn ang="0">
                  <a:pos x="709" y="300"/>
                </a:cxn>
                <a:cxn ang="0">
                  <a:pos x="681" y="321"/>
                </a:cxn>
                <a:cxn ang="0">
                  <a:pos x="649" y="336"/>
                </a:cxn>
                <a:cxn ang="0">
                  <a:pos x="614" y="349"/>
                </a:cxn>
                <a:cxn ang="0">
                  <a:pos x="577" y="356"/>
                </a:cxn>
                <a:cxn ang="0">
                  <a:pos x="538" y="362"/>
                </a:cxn>
                <a:cxn ang="0">
                  <a:pos x="497" y="364"/>
                </a:cxn>
                <a:cxn ang="0">
                  <a:pos x="458" y="364"/>
                </a:cxn>
                <a:cxn ang="0">
                  <a:pos x="379" y="360"/>
                </a:cxn>
                <a:cxn ang="0">
                  <a:pos x="344" y="356"/>
                </a:cxn>
                <a:cxn ang="0">
                  <a:pos x="312" y="351"/>
                </a:cxn>
                <a:cxn ang="0">
                  <a:pos x="284" y="345"/>
                </a:cxn>
                <a:cxn ang="0">
                  <a:pos x="262" y="342"/>
                </a:cxn>
                <a:cxn ang="0">
                  <a:pos x="243" y="338"/>
                </a:cxn>
                <a:cxn ang="0">
                  <a:pos x="232" y="336"/>
                </a:cxn>
                <a:cxn ang="0">
                  <a:pos x="229" y="334"/>
                </a:cxn>
                <a:cxn ang="0">
                  <a:pos x="240" y="394"/>
                </a:cxn>
                <a:cxn ang="0">
                  <a:pos x="245" y="448"/>
                </a:cxn>
                <a:cxn ang="0">
                  <a:pos x="243" y="496"/>
                </a:cxn>
                <a:cxn ang="0">
                  <a:pos x="236" y="539"/>
                </a:cxn>
                <a:cxn ang="0">
                  <a:pos x="225" y="578"/>
                </a:cxn>
                <a:cxn ang="0">
                  <a:pos x="210" y="612"/>
                </a:cxn>
                <a:cxn ang="0">
                  <a:pos x="193" y="640"/>
                </a:cxn>
                <a:cxn ang="0">
                  <a:pos x="175" y="662"/>
                </a:cxn>
                <a:cxn ang="0">
                  <a:pos x="154" y="679"/>
                </a:cxn>
                <a:cxn ang="0">
                  <a:pos x="135" y="692"/>
                </a:cxn>
                <a:cxn ang="0">
                  <a:pos x="96" y="651"/>
                </a:cxn>
                <a:cxn ang="0">
                  <a:pos x="65" y="606"/>
                </a:cxn>
                <a:cxn ang="0">
                  <a:pos x="39" y="558"/>
                </a:cxn>
                <a:cxn ang="0">
                  <a:pos x="20" y="507"/>
                </a:cxn>
                <a:cxn ang="0">
                  <a:pos x="7" y="453"/>
                </a:cxn>
                <a:cxn ang="0">
                  <a:pos x="0" y="399"/>
                </a:cxn>
                <a:cxn ang="0">
                  <a:pos x="0" y="345"/>
                </a:cxn>
                <a:cxn ang="0">
                  <a:pos x="9" y="297"/>
                </a:cxn>
                <a:cxn ang="0">
                  <a:pos x="26" y="250"/>
                </a:cxn>
                <a:cxn ang="0">
                  <a:pos x="55" y="194"/>
                </a:cxn>
                <a:cxn ang="0">
                  <a:pos x="91" y="144"/>
                </a:cxn>
                <a:cxn ang="0">
                  <a:pos x="134" y="101"/>
                </a:cxn>
                <a:cxn ang="0">
                  <a:pos x="182" y="66"/>
                </a:cxn>
                <a:cxn ang="0">
                  <a:pos x="234" y="38"/>
                </a:cxn>
                <a:cxn ang="0">
                  <a:pos x="292" y="17"/>
                </a:cxn>
                <a:cxn ang="0">
                  <a:pos x="351" y="4"/>
                </a:cxn>
                <a:cxn ang="0">
                  <a:pos x="413" y="0"/>
                </a:cxn>
              </a:cxnLst>
              <a:rect l="0" t="0" r="r" b="b"/>
              <a:pathLst>
                <a:path w="763" h="692">
                  <a:moveTo>
                    <a:pt x="413" y="0"/>
                  </a:moveTo>
                  <a:lnTo>
                    <a:pt x="476" y="4"/>
                  </a:lnTo>
                  <a:lnTo>
                    <a:pt x="540" y="17"/>
                  </a:lnTo>
                  <a:lnTo>
                    <a:pt x="603" y="38"/>
                  </a:lnTo>
                  <a:lnTo>
                    <a:pt x="648" y="60"/>
                  </a:lnTo>
                  <a:lnTo>
                    <a:pt x="685" y="82"/>
                  </a:lnTo>
                  <a:lnTo>
                    <a:pt x="715" y="108"/>
                  </a:lnTo>
                  <a:lnTo>
                    <a:pt x="741" y="135"/>
                  </a:lnTo>
                  <a:lnTo>
                    <a:pt x="763" y="164"/>
                  </a:lnTo>
                  <a:lnTo>
                    <a:pt x="759" y="207"/>
                  </a:lnTo>
                  <a:lnTo>
                    <a:pt x="748" y="245"/>
                  </a:lnTo>
                  <a:lnTo>
                    <a:pt x="731" y="274"/>
                  </a:lnTo>
                  <a:lnTo>
                    <a:pt x="709" y="300"/>
                  </a:lnTo>
                  <a:lnTo>
                    <a:pt x="681" y="321"/>
                  </a:lnTo>
                  <a:lnTo>
                    <a:pt x="649" y="336"/>
                  </a:lnTo>
                  <a:lnTo>
                    <a:pt x="614" y="349"/>
                  </a:lnTo>
                  <a:lnTo>
                    <a:pt x="577" y="356"/>
                  </a:lnTo>
                  <a:lnTo>
                    <a:pt x="538" y="362"/>
                  </a:lnTo>
                  <a:lnTo>
                    <a:pt x="497" y="364"/>
                  </a:lnTo>
                  <a:lnTo>
                    <a:pt x="458" y="364"/>
                  </a:lnTo>
                  <a:lnTo>
                    <a:pt x="379" y="360"/>
                  </a:lnTo>
                  <a:lnTo>
                    <a:pt x="344" y="356"/>
                  </a:lnTo>
                  <a:lnTo>
                    <a:pt x="312" y="351"/>
                  </a:lnTo>
                  <a:lnTo>
                    <a:pt x="284" y="345"/>
                  </a:lnTo>
                  <a:lnTo>
                    <a:pt x="262" y="342"/>
                  </a:lnTo>
                  <a:lnTo>
                    <a:pt x="243" y="338"/>
                  </a:lnTo>
                  <a:lnTo>
                    <a:pt x="232" y="336"/>
                  </a:lnTo>
                  <a:lnTo>
                    <a:pt x="229" y="334"/>
                  </a:lnTo>
                  <a:lnTo>
                    <a:pt x="240" y="394"/>
                  </a:lnTo>
                  <a:lnTo>
                    <a:pt x="245" y="448"/>
                  </a:lnTo>
                  <a:lnTo>
                    <a:pt x="243" y="496"/>
                  </a:lnTo>
                  <a:lnTo>
                    <a:pt x="236" y="539"/>
                  </a:lnTo>
                  <a:lnTo>
                    <a:pt x="225" y="578"/>
                  </a:lnTo>
                  <a:lnTo>
                    <a:pt x="210" y="612"/>
                  </a:lnTo>
                  <a:lnTo>
                    <a:pt x="193" y="640"/>
                  </a:lnTo>
                  <a:lnTo>
                    <a:pt x="175" y="662"/>
                  </a:lnTo>
                  <a:lnTo>
                    <a:pt x="154" y="679"/>
                  </a:lnTo>
                  <a:lnTo>
                    <a:pt x="135" y="692"/>
                  </a:lnTo>
                  <a:lnTo>
                    <a:pt x="96" y="651"/>
                  </a:lnTo>
                  <a:lnTo>
                    <a:pt x="65" y="606"/>
                  </a:lnTo>
                  <a:lnTo>
                    <a:pt x="39" y="558"/>
                  </a:lnTo>
                  <a:lnTo>
                    <a:pt x="20" y="507"/>
                  </a:lnTo>
                  <a:lnTo>
                    <a:pt x="7" y="453"/>
                  </a:lnTo>
                  <a:lnTo>
                    <a:pt x="0" y="399"/>
                  </a:lnTo>
                  <a:lnTo>
                    <a:pt x="0" y="345"/>
                  </a:lnTo>
                  <a:lnTo>
                    <a:pt x="9" y="297"/>
                  </a:lnTo>
                  <a:lnTo>
                    <a:pt x="26" y="250"/>
                  </a:lnTo>
                  <a:lnTo>
                    <a:pt x="55" y="194"/>
                  </a:lnTo>
                  <a:lnTo>
                    <a:pt x="91" y="144"/>
                  </a:lnTo>
                  <a:lnTo>
                    <a:pt x="134" y="101"/>
                  </a:lnTo>
                  <a:lnTo>
                    <a:pt x="182" y="66"/>
                  </a:lnTo>
                  <a:lnTo>
                    <a:pt x="234" y="38"/>
                  </a:lnTo>
                  <a:lnTo>
                    <a:pt x="292" y="17"/>
                  </a:lnTo>
                  <a:lnTo>
                    <a:pt x="351" y="4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6934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4" name="Freeform 10"/>
            <p:cNvSpPr>
              <a:spLocks/>
            </p:cNvSpPr>
            <p:nvPr/>
          </p:nvSpPr>
          <p:spPr bwMode="auto">
            <a:xfrm>
              <a:off x="1368425" y="2600325"/>
              <a:ext cx="1217612" cy="1106488"/>
            </a:xfrm>
            <a:custGeom>
              <a:avLst/>
              <a:gdLst/>
              <a:ahLst/>
              <a:cxnLst>
                <a:cxn ang="0">
                  <a:pos x="417" y="0"/>
                </a:cxn>
                <a:cxn ang="0">
                  <a:pos x="480" y="3"/>
                </a:cxn>
                <a:cxn ang="0">
                  <a:pos x="543" y="16"/>
                </a:cxn>
                <a:cxn ang="0">
                  <a:pos x="607" y="37"/>
                </a:cxn>
                <a:cxn ang="0">
                  <a:pos x="651" y="59"/>
                </a:cxn>
                <a:cxn ang="0">
                  <a:pos x="687" y="82"/>
                </a:cxn>
                <a:cxn ang="0">
                  <a:pos x="716" y="108"/>
                </a:cxn>
                <a:cxn ang="0">
                  <a:pos x="744" y="134"/>
                </a:cxn>
                <a:cxn ang="0">
                  <a:pos x="767" y="164"/>
                </a:cxn>
                <a:cxn ang="0">
                  <a:pos x="763" y="207"/>
                </a:cxn>
                <a:cxn ang="0">
                  <a:pos x="752" y="244"/>
                </a:cxn>
                <a:cxn ang="0">
                  <a:pos x="735" y="274"/>
                </a:cxn>
                <a:cxn ang="0">
                  <a:pos x="713" y="300"/>
                </a:cxn>
                <a:cxn ang="0">
                  <a:pos x="685" y="320"/>
                </a:cxn>
                <a:cxn ang="0">
                  <a:pos x="653" y="335"/>
                </a:cxn>
                <a:cxn ang="0">
                  <a:pos x="618" y="348"/>
                </a:cxn>
                <a:cxn ang="0">
                  <a:pos x="581" y="356"/>
                </a:cxn>
                <a:cxn ang="0">
                  <a:pos x="541" y="361"/>
                </a:cxn>
                <a:cxn ang="0">
                  <a:pos x="500" y="363"/>
                </a:cxn>
                <a:cxn ang="0">
                  <a:pos x="461" y="363"/>
                </a:cxn>
                <a:cxn ang="0">
                  <a:pos x="383" y="360"/>
                </a:cxn>
                <a:cxn ang="0">
                  <a:pos x="348" y="356"/>
                </a:cxn>
                <a:cxn ang="0">
                  <a:pos x="316" y="350"/>
                </a:cxn>
                <a:cxn ang="0">
                  <a:pos x="288" y="345"/>
                </a:cxn>
                <a:cxn ang="0">
                  <a:pos x="266" y="341"/>
                </a:cxn>
                <a:cxn ang="0">
                  <a:pos x="247" y="337"/>
                </a:cxn>
                <a:cxn ang="0">
                  <a:pos x="236" y="335"/>
                </a:cxn>
                <a:cxn ang="0">
                  <a:pos x="232" y="333"/>
                </a:cxn>
                <a:cxn ang="0">
                  <a:pos x="245" y="395"/>
                </a:cxn>
                <a:cxn ang="0">
                  <a:pos x="251" y="451"/>
                </a:cxn>
                <a:cxn ang="0">
                  <a:pos x="249" y="501"/>
                </a:cxn>
                <a:cxn ang="0">
                  <a:pos x="242" y="544"/>
                </a:cxn>
                <a:cxn ang="0">
                  <a:pos x="230" y="583"/>
                </a:cxn>
                <a:cxn ang="0">
                  <a:pos x="216" y="615"/>
                </a:cxn>
                <a:cxn ang="0">
                  <a:pos x="197" y="643"/>
                </a:cxn>
                <a:cxn ang="0">
                  <a:pos x="178" y="663"/>
                </a:cxn>
                <a:cxn ang="0">
                  <a:pos x="158" y="680"/>
                </a:cxn>
                <a:cxn ang="0">
                  <a:pos x="139" y="691"/>
                </a:cxn>
                <a:cxn ang="0">
                  <a:pos x="121" y="697"/>
                </a:cxn>
                <a:cxn ang="0">
                  <a:pos x="81" y="649"/>
                </a:cxn>
                <a:cxn ang="0">
                  <a:pos x="50" y="598"/>
                </a:cxn>
                <a:cxn ang="0">
                  <a:pos x="26" y="544"/>
                </a:cxn>
                <a:cxn ang="0">
                  <a:pos x="9" y="486"/>
                </a:cxn>
                <a:cxn ang="0">
                  <a:pos x="0" y="429"/>
                </a:cxn>
                <a:cxn ang="0">
                  <a:pos x="0" y="369"/>
                </a:cxn>
                <a:cxn ang="0">
                  <a:pos x="11" y="309"/>
                </a:cxn>
                <a:cxn ang="0">
                  <a:pos x="29" y="249"/>
                </a:cxn>
                <a:cxn ang="0">
                  <a:pos x="57" y="194"/>
                </a:cxn>
                <a:cxn ang="0">
                  <a:pos x="95" y="143"/>
                </a:cxn>
                <a:cxn ang="0">
                  <a:pos x="137" y="100"/>
                </a:cxn>
                <a:cxn ang="0">
                  <a:pos x="186" y="65"/>
                </a:cxn>
                <a:cxn ang="0">
                  <a:pos x="238" y="37"/>
                </a:cxn>
                <a:cxn ang="0">
                  <a:pos x="294" y="16"/>
                </a:cxn>
                <a:cxn ang="0">
                  <a:pos x="353" y="3"/>
                </a:cxn>
                <a:cxn ang="0">
                  <a:pos x="417" y="0"/>
                </a:cxn>
              </a:cxnLst>
              <a:rect l="0" t="0" r="r" b="b"/>
              <a:pathLst>
                <a:path w="767" h="697">
                  <a:moveTo>
                    <a:pt x="417" y="0"/>
                  </a:moveTo>
                  <a:lnTo>
                    <a:pt x="480" y="3"/>
                  </a:lnTo>
                  <a:lnTo>
                    <a:pt x="543" y="16"/>
                  </a:lnTo>
                  <a:lnTo>
                    <a:pt x="607" y="37"/>
                  </a:lnTo>
                  <a:lnTo>
                    <a:pt x="651" y="59"/>
                  </a:lnTo>
                  <a:lnTo>
                    <a:pt x="687" y="82"/>
                  </a:lnTo>
                  <a:lnTo>
                    <a:pt x="716" y="108"/>
                  </a:lnTo>
                  <a:lnTo>
                    <a:pt x="744" y="134"/>
                  </a:lnTo>
                  <a:lnTo>
                    <a:pt x="767" y="164"/>
                  </a:lnTo>
                  <a:lnTo>
                    <a:pt x="763" y="207"/>
                  </a:lnTo>
                  <a:lnTo>
                    <a:pt x="752" y="244"/>
                  </a:lnTo>
                  <a:lnTo>
                    <a:pt x="735" y="274"/>
                  </a:lnTo>
                  <a:lnTo>
                    <a:pt x="713" y="300"/>
                  </a:lnTo>
                  <a:lnTo>
                    <a:pt x="685" y="320"/>
                  </a:lnTo>
                  <a:lnTo>
                    <a:pt x="653" y="335"/>
                  </a:lnTo>
                  <a:lnTo>
                    <a:pt x="618" y="348"/>
                  </a:lnTo>
                  <a:lnTo>
                    <a:pt x="581" y="356"/>
                  </a:lnTo>
                  <a:lnTo>
                    <a:pt x="541" y="361"/>
                  </a:lnTo>
                  <a:lnTo>
                    <a:pt x="500" y="363"/>
                  </a:lnTo>
                  <a:lnTo>
                    <a:pt x="461" y="363"/>
                  </a:lnTo>
                  <a:lnTo>
                    <a:pt x="383" y="360"/>
                  </a:lnTo>
                  <a:lnTo>
                    <a:pt x="348" y="356"/>
                  </a:lnTo>
                  <a:lnTo>
                    <a:pt x="316" y="350"/>
                  </a:lnTo>
                  <a:lnTo>
                    <a:pt x="288" y="345"/>
                  </a:lnTo>
                  <a:lnTo>
                    <a:pt x="266" y="341"/>
                  </a:lnTo>
                  <a:lnTo>
                    <a:pt x="247" y="337"/>
                  </a:lnTo>
                  <a:lnTo>
                    <a:pt x="236" y="335"/>
                  </a:lnTo>
                  <a:lnTo>
                    <a:pt x="232" y="333"/>
                  </a:lnTo>
                  <a:lnTo>
                    <a:pt x="245" y="395"/>
                  </a:lnTo>
                  <a:lnTo>
                    <a:pt x="251" y="451"/>
                  </a:lnTo>
                  <a:lnTo>
                    <a:pt x="249" y="501"/>
                  </a:lnTo>
                  <a:lnTo>
                    <a:pt x="242" y="544"/>
                  </a:lnTo>
                  <a:lnTo>
                    <a:pt x="230" y="583"/>
                  </a:lnTo>
                  <a:lnTo>
                    <a:pt x="216" y="615"/>
                  </a:lnTo>
                  <a:lnTo>
                    <a:pt x="197" y="643"/>
                  </a:lnTo>
                  <a:lnTo>
                    <a:pt x="178" y="663"/>
                  </a:lnTo>
                  <a:lnTo>
                    <a:pt x="158" y="680"/>
                  </a:lnTo>
                  <a:lnTo>
                    <a:pt x="139" y="691"/>
                  </a:lnTo>
                  <a:lnTo>
                    <a:pt x="121" y="697"/>
                  </a:lnTo>
                  <a:lnTo>
                    <a:pt x="81" y="649"/>
                  </a:lnTo>
                  <a:lnTo>
                    <a:pt x="50" y="598"/>
                  </a:lnTo>
                  <a:lnTo>
                    <a:pt x="26" y="544"/>
                  </a:lnTo>
                  <a:lnTo>
                    <a:pt x="9" y="486"/>
                  </a:lnTo>
                  <a:lnTo>
                    <a:pt x="0" y="429"/>
                  </a:lnTo>
                  <a:lnTo>
                    <a:pt x="0" y="369"/>
                  </a:lnTo>
                  <a:lnTo>
                    <a:pt x="11" y="309"/>
                  </a:lnTo>
                  <a:lnTo>
                    <a:pt x="29" y="249"/>
                  </a:lnTo>
                  <a:lnTo>
                    <a:pt x="57" y="194"/>
                  </a:lnTo>
                  <a:lnTo>
                    <a:pt x="95" y="143"/>
                  </a:lnTo>
                  <a:lnTo>
                    <a:pt x="137" y="100"/>
                  </a:lnTo>
                  <a:lnTo>
                    <a:pt x="186" y="65"/>
                  </a:lnTo>
                  <a:lnTo>
                    <a:pt x="238" y="37"/>
                  </a:lnTo>
                  <a:lnTo>
                    <a:pt x="294" y="16"/>
                  </a:lnTo>
                  <a:lnTo>
                    <a:pt x="353" y="3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1" name="Freeform 11"/>
            <p:cNvSpPr>
              <a:spLocks/>
            </p:cNvSpPr>
            <p:nvPr/>
          </p:nvSpPr>
          <p:spPr bwMode="auto">
            <a:xfrm>
              <a:off x="2047875" y="4138613"/>
              <a:ext cx="277812" cy="169863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138" y="105"/>
                </a:cxn>
                <a:cxn ang="0">
                  <a:pos x="89" y="107"/>
                </a:cxn>
                <a:cxn ang="0">
                  <a:pos x="0" y="8"/>
                </a:cxn>
                <a:cxn ang="0">
                  <a:pos x="54" y="6"/>
                </a:cxn>
                <a:cxn ang="0">
                  <a:pos x="113" y="4"/>
                </a:cxn>
                <a:cxn ang="0">
                  <a:pos x="175" y="0"/>
                </a:cxn>
              </a:cxnLst>
              <a:rect l="0" t="0" r="r" b="b"/>
              <a:pathLst>
                <a:path w="175" h="107">
                  <a:moveTo>
                    <a:pt x="175" y="0"/>
                  </a:moveTo>
                  <a:lnTo>
                    <a:pt x="138" y="105"/>
                  </a:lnTo>
                  <a:lnTo>
                    <a:pt x="89" y="107"/>
                  </a:lnTo>
                  <a:lnTo>
                    <a:pt x="0" y="8"/>
                  </a:lnTo>
                  <a:lnTo>
                    <a:pt x="54" y="6"/>
                  </a:lnTo>
                  <a:lnTo>
                    <a:pt x="113" y="4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D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2" name="Freeform 12"/>
            <p:cNvSpPr>
              <a:spLocks/>
            </p:cNvSpPr>
            <p:nvPr/>
          </p:nvSpPr>
          <p:spPr bwMode="auto">
            <a:xfrm>
              <a:off x="2178050" y="4278313"/>
              <a:ext cx="250825" cy="965200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67" y="56"/>
                </a:cxn>
                <a:cxn ang="0">
                  <a:pos x="82" y="116"/>
                </a:cxn>
                <a:cxn ang="0">
                  <a:pos x="97" y="173"/>
                </a:cxn>
                <a:cxn ang="0">
                  <a:pos x="110" y="231"/>
                </a:cxn>
                <a:cxn ang="0">
                  <a:pos x="121" y="287"/>
                </a:cxn>
                <a:cxn ang="0">
                  <a:pos x="130" y="339"/>
                </a:cxn>
                <a:cxn ang="0">
                  <a:pos x="139" y="386"/>
                </a:cxn>
                <a:cxn ang="0">
                  <a:pos x="145" y="427"/>
                </a:cxn>
                <a:cxn ang="0">
                  <a:pos x="151" y="462"/>
                </a:cxn>
                <a:cxn ang="0">
                  <a:pos x="154" y="488"/>
                </a:cxn>
                <a:cxn ang="0">
                  <a:pos x="158" y="505"/>
                </a:cxn>
                <a:cxn ang="0">
                  <a:pos x="158" y="511"/>
                </a:cxn>
                <a:cxn ang="0">
                  <a:pos x="84" y="608"/>
                </a:cxn>
                <a:cxn ang="0">
                  <a:pos x="0" y="520"/>
                </a:cxn>
                <a:cxn ang="0">
                  <a:pos x="3" y="470"/>
                </a:cxn>
                <a:cxn ang="0">
                  <a:pos x="5" y="416"/>
                </a:cxn>
                <a:cxn ang="0">
                  <a:pos x="7" y="360"/>
                </a:cxn>
                <a:cxn ang="0">
                  <a:pos x="9" y="302"/>
                </a:cxn>
                <a:cxn ang="0">
                  <a:pos x="9" y="95"/>
                </a:cxn>
                <a:cxn ang="0">
                  <a:pos x="7" y="58"/>
                </a:cxn>
                <a:cxn ang="0">
                  <a:pos x="7" y="4"/>
                </a:cxn>
                <a:cxn ang="0">
                  <a:pos x="50" y="0"/>
                </a:cxn>
              </a:cxnLst>
              <a:rect l="0" t="0" r="r" b="b"/>
              <a:pathLst>
                <a:path w="158" h="608">
                  <a:moveTo>
                    <a:pt x="50" y="0"/>
                  </a:moveTo>
                  <a:lnTo>
                    <a:pt x="67" y="56"/>
                  </a:lnTo>
                  <a:lnTo>
                    <a:pt x="82" y="116"/>
                  </a:lnTo>
                  <a:lnTo>
                    <a:pt x="97" y="173"/>
                  </a:lnTo>
                  <a:lnTo>
                    <a:pt x="110" y="231"/>
                  </a:lnTo>
                  <a:lnTo>
                    <a:pt x="121" y="287"/>
                  </a:lnTo>
                  <a:lnTo>
                    <a:pt x="130" y="339"/>
                  </a:lnTo>
                  <a:lnTo>
                    <a:pt x="139" y="386"/>
                  </a:lnTo>
                  <a:lnTo>
                    <a:pt x="145" y="427"/>
                  </a:lnTo>
                  <a:lnTo>
                    <a:pt x="151" y="462"/>
                  </a:lnTo>
                  <a:lnTo>
                    <a:pt x="154" y="488"/>
                  </a:lnTo>
                  <a:lnTo>
                    <a:pt x="158" y="505"/>
                  </a:lnTo>
                  <a:lnTo>
                    <a:pt x="158" y="511"/>
                  </a:lnTo>
                  <a:lnTo>
                    <a:pt x="84" y="608"/>
                  </a:lnTo>
                  <a:lnTo>
                    <a:pt x="0" y="520"/>
                  </a:lnTo>
                  <a:lnTo>
                    <a:pt x="3" y="470"/>
                  </a:lnTo>
                  <a:lnTo>
                    <a:pt x="5" y="416"/>
                  </a:lnTo>
                  <a:lnTo>
                    <a:pt x="7" y="360"/>
                  </a:lnTo>
                  <a:lnTo>
                    <a:pt x="9" y="302"/>
                  </a:lnTo>
                  <a:lnTo>
                    <a:pt x="9" y="95"/>
                  </a:lnTo>
                  <a:lnTo>
                    <a:pt x="7" y="58"/>
                  </a:lnTo>
                  <a:lnTo>
                    <a:pt x="7" y="4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D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7" name="Freeform 13"/>
            <p:cNvSpPr>
              <a:spLocks/>
            </p:cNvSpPr>
            <p:nvPr/>
          </p:nvSpPr>
          <p:spPr bwMode="auto">
            <a:xfrm>
              <a:off x="1574800" y="2682875"/>
              <a:ext cx="895350" cy="417513"/>
            </a:xfrm>
            <a:custGeom>
              <a:avLst/>
              <a:gdLst/>
              <a:ahLst/>
              <a:cxnLst>
                <a:cxn ang="0">
                  <a:pos x="411" y="0"/>
                </a:cxn>
                <a:cxn ang="0">
                  <a:pos x="417" y="2"/>
                </a:cxn>
                <a:cxn ang="0">
                  <a:pos x="432" y="5"/>
                </a:cxn>
                <a:cxn ang="0">
                  <a:pos x="452" y="11"/>
                </a:cxn>
                <a:cxn ang="0">
                  <a:pos x="477" y="20"/>
                </a:cxn>
                <a:cxn ang="0">
                  <a:pos x="503" y="33"/>
                </a:cxn>
                <a:cxn ang="0">
                  <a:pos x="527" y="50"/>
                </a:cxn>
                <a:cxn ang="0">
                  <a:pos x="547" y="71"/>
                </a:cxn>
                <a:cxn ang="0">
                  <a:pos x="560" y="95"/>
                </a:cxn>
                <a:cxn ang="0">
                  <a:pos x="564" y="112"/>
                </a:cxn>
                <a:cxn ang="0">
                  <a:pos x="564" y="132"/>
                </a:cxn>
                <a:cxn ang="0">
                  <a:pos x="560" y="153"/>
                </a:cxn>
                <a:cxn ang="0">
                  <a:pos x="551" y="175"/>
                </a:cxn>
                <a:cxn ang="0">
                  <a:pos x="538" y="196"/>
                </a:cxn>
                <a:cxn ang="0">
                  <a:pos x="518" y="216"/>
                </a:cxn>
                <a:cxn ang="0">
                  <a:pos x="491" y="233"/>
                </a:cxn>
                <a:cxn ang="0">
                  <a:pos x="460" y="248"/>
                </a:cxn>
                <a:cxn ang="0">
                  <a:pos x="419" y="257"/>
                </a:cxn>
                <a:cxn ang="0">
                  <a:pos x="370" y="263"/>
                </a:cxn>
                <a:cxn ang="0">
                  <a:pos x="302" y="263"/>
                </a:cxn>
                <a:cxn ang="0">
                  <a:pos x="240" y="259"/>
                </a:cxn>
                <a:cxn ang="0">
                  <a:pos x="184" y="252"/>
                </a:cxn>
                <a:cxn ang="0">
                  <a:pos x="136" y="240"/>
                </a:cxn>
                <a:cxn ang="0">
                  <a:pos x="95" y="227"/>
                </a:cxn>
                <a:cxn ang="0">
                  <a:pos x="61" y="214"/>
                </a:cxn>
                <a:cxn ang="0">
                  <a:pos x="35" y="203"/>
                </a:cxn>
                <a:cxn ang="0">
                  <a:pos x="15" y="192"/>
                </a:cxn>
                <a:cxn ang="0">
                  <a:pos x="4" y="184"/>
                </a:cxn>
                <a:cxn ang="0">
                  <a:pos x="0" y="183"/>
                </a:cxn>
                <a:cxn ang="0">
                  <a:pos x="63" y="190"/>
                </a:cxn>
                <a:cxn ang="0">
                  <a:pos x="119" y="192"/>
                </a:cxn>
                <a:cxn ang="0">
                  <a:pos x="169" y="186"/>
                </a:cxn>
                <a:cxn ang="0">
                  <a:pos x="214" y="175"/>
                </a:cxn>
                <a:cxn ang="0">
                  <a:pos x="253" y="160"/>
                </a:cxn>
                <a:cxn ang="0">
                  <a:pos x="289" y="143"/>
                </a:cxn>
                <a:cxn ang="0">
                  <a:pos x="316" y="123"/>
                </a:cxn>
                <a:cxn ang="0">
                  <a:pos x="343" y="102"/>
                </a:cxn>
                <a:cxn ang="0">
                  <a:pos x="361" y="80"/>
                </a:cxn>
                <a:cxn ang="0">
                  <a:pos x="378" y="60"/>
                </a:cxn>
                <a:cxn ang="0">
                  <a:pos x="391" y="41"/>
                </a:cxn>
                <a:cxn ang="0">
                  <a:pos x="400" y="24"/>
                </a:cxn>
                <a:cxn ang="0">
                  <a:pos x="406" y="11"/>
                </a:cxn>
                <a:cxn ang="0">
                  <a:pos x="411" y="0"/>
                </a:cxn>
              </a:cxnLst>
              <a:rect l="0" t="0" r="r" b="b"/>
              <a:pathLst>
                <a:path w="564" h="263">
                  <a:moveTo>
                    <a:pt x="411" y="0"/>
                  </a:moveTo>
                  <a:lnTo>
                    <a:pt x="417" y="2"/>
                  </a:lnTo>
                  <a:lnTo>
                    <a:pt x="432" y="5"/>
                  </a:lnTo>
                  <a:lnTo>
                    <a:pt x="452" y="11"/>
                  </a:lnTo>
                  <a:lnTo>
                    <a:pt x="477" y="20"/>
                  </a:lnTo>
                  <a:lnTo>
                    <a:pt x="503" y="33"/>
                  </a:lnTo>
                  <a:lnTo>
                    <a:pt x="527" y="50"/>
                  </a:lnTo>
                  <a:lnTo>
                    <a:pt x="547" y="71"/>
                  </a:lnTo>
                  <a:lnTo>
                    <a:pt x="560" y="95"/>
                  </a:lnTo>
                  <a:lnTo>
                    <a:pt x="564" y="112"/>
                  </a:lnTo>
                  <a:lnTo>
                    <a:pt x="564" y="132"/>
                  </a:lnTo>
                  <a:lnTo>
                    <a:pt x="560" y="153"/>
                  </a:lnTo>
                  <a:lnTo>
                    <a:pt x="551" y="175"/>
                  </a:lnTo>
                  <a:lnTo>
                    <a:pt x="538" y="196"/>
                  </a:lnTo>
                  <a:lnTo>
                    <a:pt x="518" y="216"/>
                  </a:lnTo>
                  <a:lnTo>
                    <a:pt x="491" y="233"/>
                  </a:lnTo>
                  <a:lnTo>
                    <a:pt x="460" y="248"/>
                  </a:lnTo>
                  <a:lnTo>
                    <a:pt x="419" y="257"/>
                  </a:lnTo>
                  <a:lnTo>
                    <a:pt x="370" y="263"/>
                  </a:lnTo>
                  <a:lnTo>
                    <a:pt x="302" y="263"/>
                  </a:lnTo>
                  <a:lnTo>
                    <a:pt x="240" y="259"/>
                  </a:lnTo>
                  <a:lnTo>
                    <a:pt x="184" y="252"/>
                  </a:lnTo>
                  <a:lnTo>
                    <a:pt x="136" y="240"/>
                  </a:lnTo>
                  <a:lnTo>
                    <a:pt x="95" y="227"/>
                  </a:lnTo>
                  <a:lnTo>
                    <a:pt x="61" y="214"/>
                  </a:lnTo>
                  <a:lnTo>
                    <a:pt x="35" y="203"/>
                  </a:lnTo>
                  <a:lnTo>
                    <a:pt x="15" y="192"/>
                  </a:lnTo>
                  <a:lnTo>
                    <a:pt x="4" y="184"/>
                  </a:lnTo>
                  <a:lnTo>
                    <a:pt x="0" y="183"/>
                  </a:lnTo>
                  <a:lnTo>
                    <a:pt x="63" y="190"/>
                  </a:lnTo>
                  <a:lnTo>
                    <a:pt x="119" y="192"/>
                  </a:lnTo>
                  <a:lnTo>
                    <a:pt x="169" y="186"/>
                  </a:lnTo>
                  <a:lnTo>
                    <a:pt x="214" y="175"/>
                  </a:lnTo>
                  <a:lnTo>
                    <a:pt x="253" y="160"/>
                  </a:lnTo>
                  <a:lnTo>
                    <a:pt x="289" y="143"/>
                  </a:lnTo>
                  <a:lnTo>
                    <a:pt x="316" y="123"/>
                  </a:lnTo>
                  <a:lnTo>
                    <a:pt x="343" y="102"/>
                  </a:lnTo>
                  <a:lnTo>
                    <a:pt x="361" y="80"/>
                  </a:lnTo>
                  <a:lnTo>
                    <a:pt x="378" y="60"/>
                  </a:lnTo>
                  <a:lnTo>
                    <a:pt x="391" y="41"/>
                  </a:lnTo>
                  <a:lnTo>
                    <a:pt x="400" y="24"/>
                  </a:lnTo>
                  <a:lnTo>
                    <a:pt x="406" y="11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Freeform 14"/>
            <p:cNvSpPr>
              <a:spLocks noEditPoints="1"/>
            </p:cNvSpPr>
            <p:nvPr/>
          </p:nvSpPr>
          <p:spPr bwMode="auto">
            <a:xfrm>
              <a:off x="2130425" y="2863850"/>
              <a:ext cx="339725" cy="241300"/>
            </a:xfrm>
            <a:custGeom>
              <a:avLst/>
              <a:gdLst/>
              <a:ahLst/>
              <a:cxnLst>
                <a:cxn ang="0">
                  <a:pos x="4" y="152"/>
                </a:cxn>
                <a:cxn ang="0">
                  <a:pos x="0" y="152"/>
                </a:cxn>
                <a:cxn ang="0">
                  <a:pos x="4" y="152"/>
                </a:cxn>
                <a:cxn ang="0">
                  <a:pos x="212" y="0"/>
                </a:cxn>
                <a:cxn ang="0">
                  <a:pos x="212" y="1"/>
                </a:cxn>
                <a:cxn ang="0">
                  <a:pos x="214" y="9"/>
                </a:cxn>
                <a:cxn ang="0">
                  <a:pos x="214" y="31"/>
                </a:cxn>
                <a:cxn ang="0">
                  <a:pos x="212" y="44"/>
                </a:cxn>
                <a:cxn ang="0">
                  <a:pos x="209" y="61"/>
                </a:cxn>
                <a:cxn ang="0">
                  <a:pos x="201" y="78"/>
                </a:cxn>
                <a:cxn ang="0">
                  <a:pos x="190" y="95"/>
                </a:cxn>
                <a:cxn ang="0">
                  <a:pos x="173" y="110"/>
                </a:cxn>
                <a:cxn ang="0">
                  <a:pos x="153" y="125"/>
                </a:cxn>
                <a:cxn ang="0">
                  <a:pos x="125" y="136"/>
                </a:cxn>
                <a:cxn ang="0">
                  <a:pos x="91" y="145"/>
                </a:cxn>
                <a:cxn ang="0">
                  <a:pos x="50" y="151"/>
                </a:cxn>
                <a:cxn ang="0">
                  <a:pos x="4" y="152"/>
                </a:cxn>
                <a:cxn ang="0">
                  <a:pos x="13" y="151"/>
                </a:cxn>
                <a:cxn ang="0">
                  <a:pos x="30" y="149"/>
                </a:cxn>
                <a:cxn ang="0">
                  <a:pos x="48" y="147"/>
                </a:cxn>
                <a:cxn ang="0">
                  <a:pos x="71" y="141"/>
                </a:cxn>
                <a:cxn ang="0">
                  <a:pos x="95" y="134"/>
                </a:cxn>
                <a:cxn ang="0">
                  <a:pos x="121" y="125"/>
                </a:cxn>
                <a:cxn ang="0">
                  <a:pos x="145" y="113"/>
                </a:cxn>
                <a:cxn ang="0">
                  <a:pos x="168" y="98"/>
                </a:cxn>
                <a:cxn ang="0">
                  <a:pos x="186" y="80"/>
                </a:cxn>
                <a:cxn ang="0">
                  <a:pos x="201" y="57"/>
                </a:cxn>
                <a:cxn ang="0">
                  <a:pos x="210" y="31"/>
                </a:cxn>
                <a:cxn ang="0">
                  <a:pos x="212" y="0"/>
                </a:cxn>
              </a:cxnLst>
              <a:rect l="0" t="0" r="r" b="b"/>
              <a:pathLst>
                <a:path w="214" h="152">
                  <a:moveTo>
                    <a:pt x="4" y="152"/>
                  </a:moveTo>
                  <a:lnTo>
                    <a:pt x="0" y="152"/>
                  </a:lnTo>
                  <a:lnTo>
                    <a:pt x="4" y="152"/>
                  </a:lnTo>
                  <a:close/>
                  <a:moveTo>
                    <a:pt x="212" y="0"/>
                  </a:moveTo>
                  <a:lnTo>
                    <a:pt x="212" y="1"/>
                  </a:lnTo>
                  <a:lnTo>
                    <a:pt x="214" y="9"/>
                  </a:lnTo>
                  <a:lnTo>
                    <a:pt x="214" y="31"/>
                  </a:lnTo>
                  <a:lnTo>
                    <a:pt x="212" y="44"/>
                  </a:lnTo>
                  <a:lnTo>
                    <a:pt x="209" y="61"/>
                  </a:lnTo>
                  <a:lnTo>
                    <a:pt x="201" y="78"/>
                  </a:lnTo>
                  <a:lnTo>
                    <a:pt x="190" y="95"/>
                  </a:lnTo>
                  <a:lnTo>
                    <a:pt x="173" y="110"/>
                  </a:lnTo>
                  <a:lnTo>
                    <a:pt x="153" y="125"/>
                  </a:lnTo>
                  <a:lnTo>
                    <a:pt x="125" y="136"/>
                  </a:lnTo>
                  <a:lnTo>
                    <a:pt x="91" y="145"/>
                  </a:lnTo>
                  <a:lnTo>
                    <a:pt x="50" y="151"/>
                  </a:lnTo>
                  <a:lnTo>
                    <a:pt x="4" y="152"/>
                  </a:lnTo>
                  <a:lnTo>
                    <a:pt x="13" y="151"/>
                  </a:lnTo>
                  <a:lnTo>
                    <a:pt x="30" y="149"/>
                  </a:lnTo>
                  <a:lnTo>
                    <a:pt x="48" y="147"/>
                  </a:lnTo>
                  <a:lnTo>
                    <a:pt x="71" y="141"/>
                  </a:lnTo>
                  <a:lnTo>
                    <a:pt x="95" y="134"/>
                  </a:lnTo>
                  <a:lnTo>
                    <a:pt x="121" y="125"/>
                  </a:lnTo>
                  <a:lnTo>
                    <a:pt x="145" y="113"/>
                  </a:lnTo>
                  <a:lnTo>
                    <a:pt x="168" y="98"/>
                  </a:lnTo>
                  <a:lnTo>
                    <a:pt x="186" y="80"/>
                  </a:lnTo>
                  <a:lnTo>
                    <a:pt x="201" y="57"/>
                  </a:lnTo>
                  <a:lnTo>
                    <a:pt x="210" y="31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A6B8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Freeform 15"/>
            <p:cNvSpPr>
              <a:spLocks/>
            </p:cNvSpPr>
            <p:nvPr/>
          </p:nvSpPr>
          <p:spPr bwMode="auto">
            <a:xfrm>
              <a:off x="2635250" y="3011488"/>
              <a:ext cx="95250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10" y="13"/>
                </a:cxn>
                <a:cxn ang="0">
                  <a:pos x="19" y="30"/>
                </a:cxn>
                <a:cxn ang="0">
                  <a:pos x="30" y="52"/>
                </a:cxn>
                <a:cxn ang="0">
                  <a:pos x="39" y="80"/>
                </a:cxn>
                <a:cxn ang="0">
                  <a:pos x="51" y="115"/>
                </a:cxn>
                <a:cxn ang="0">
                  <a:pos x="56" y="155"/>
                </a:cxn>
                <a:cxn ang="0">
                  <a:pos x="60" y="201"/>
                </a:cxn>
                <a:cxn ang="0">
                  <a:pos x="56" y="252"/>
                </a:cxn>
                <a:cxn ang="0">
                  <a:pos x="47" y="307"/>
                </a:cxn>
                <a:cxn ang="0">
                  <a:pos x="47" y="302"/>
                </a:cxn>
                <a:cxn ang="0">
                  <a:pos x="49" y="287"/>
                </a:cxn>
                <a:cxn ang="0">
                  <a:pos x="51" y="261"/>
                </a:cxn>
                <a:cxn ang="0">
                  <a:pos x="51" y="229"/>
                </a:cxn>
                <a:cxn ang="0">
                  <a:pos x="49" y="190"/>
                </a:cxn>
                <a:cxn ang="0">
                  <a:pos x="43" y="147"/>
                </a:cxn>
                <a:cxn ang="0">
                  <a:pos x="34" y="99"/>
                </a:cxn>
                <a:cxn ang="0">
                  <a:pos x="21" y="50"/>
                </a:cxn>
                <a:cxn ang="0">
                  <a:pos x="0" y="0"/>
                </a:cxn>
              </a:cxnLst>
              <a:rect l="0" t="0" r="r" b="b"/>
              <a:pathLst>
                <a:path w="60" h="307">
                  <a:moveTo>
                    <a:pt x="0" y="0"/>
                  </a:moveTo>
                  <a:lnTo>
                    <a:pt x="2" y="4"/>
                  </a:lnTo>
                  <a:lnTo>
                    <a:pt x="10" y="13"/>
                  </a:lnTo>
                  <a:lnTo>
                    <a:pt x="19" y="30"/>
                  </a:lnTo>
                  <a:lnTo>
                    <a:pt x="30" y="52"/>
                  </a:lnTo>
                  <a:lnTo>
                    <a:pt x="39" y="80"/>
                  </a:lnTo>
                  <a:lnTo>
                    <a:pt x="51" y="115"/>
                  </a:lnTo>
                  <a:lnTo>
                    <a:pt x="56" y="155"/>
                  </a:lnTo>
                  <a:lnTo>
                    <a:pt x="60" y="201"/>
                  </a:lnTo>
                  <a:lnTo>
                    <a:pt x="56" y="252"/>
                  </a:lnTo>
                  <a:lnTo>
                    <a:pt x="47" y="307"/>
                  </a:lnTo>
                  <a:lnTo>
                    <a:pt x="47" y="302"/>
                  </a:lnTo>
                  <a:lnTo>
                    <a:pt x="49" y="287"/>
                  </a:lnTo>
                  <a:lnTo>
                    <a:pt x="51" y="261"/>
                  </a:lnTo>
                  <a:lnTo>
                    <a:pt x="51" y="229"/>
                  </a:lnTo>
                  <a:lnTo>
                    <a:pt x="49" y="190"/>
                  </a:lnTo>
                  <a:lnTo>
                    <a:pt x="43" y="147"/>
                  </a:lnTo>
                  <a:lnTo>
                    <a:pt x="34" y="99"/>
                  </a:lnTo>
                  <a:lnTo>
                    <a:pt x="21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Freeform 16"/>
            <p:cNvSpPr>
              <a:spLocks/>
            </p:cNvSpPr>
            <p:nvPr/>
          </p:nvSpPr>
          <p:spPr bwMode="auto">
            <a:xfrm>
              <a:off x="2435225" y="4124325"/>
              <a:ext cx="168275" cy="1171575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72" y="26"/>
                </a:cxn>
                <a:cxn ang="0">
                  <a:pos x="106" y="733"/>
                </a:cxn>
                <a:cxn ang="0">
                  <a:pos x="67" y="737"/>
                </a:cxn>
                <a:cxn ang="0">
                  <a:pos x="24" y="738"/>
                </a:cxn>
                <a:cxn ang="0">
                  <a:pos x="13" y="641"/>
                </a:cxn>
                <a:cxn ang="0">
                  <a:pos x="3" y="533"/>
                </a:cxn>
                <a:cxn ang="0">
                  <a:pos x="0" y="421"/>
                </a:cxn>
                <a:cxn ang="0">
                  <a:pos x="0" y="336"/>
                </a:cxn>
                <a:cxn ang="0">
                  <a:pos x="2" y="259"/>
                </a:cxn>
                <a:cxn ang="0">
                  <a:pos x="3" y="192"/>
                </a:cxn>
                <a:cxn ang="0">
                  <a:pos x="9" y="134"/>
                </a:cxn>
                <a:cxn ang="0">
                  <a:pos x="13" y="88"/>
                </a:cxn>
                <a:cxn ang="0">
                  <a:pos x="18" y="50"/>
                </a:cxn>
                <a:cxn ang="0">
                  <a:pos x="22" y="22"/>
                </a:cxn>
                <a:cxn ang="0">
                  <a:pos x="24" y="6"/>
                </a:cxn>
                <a:cxn ang="0">
                  <a:pos x="26" y="0"/>
                </a:cxn>
              </a:cxnLst>
              <a:rect l="0" t="0" r="r" b="b"/>
              <a:pathLst>
                <a:path w="106" h="738">
                  <a:moveTo>
                    <a:pt x="26" y="0"/>
                  </a:moveTo>
                  <a:lnTo>
                    <a:pt x="72" y="26"/>
                  </a:lnTo>
                  <a:lnTo>
                    <a:pt x="106" y="733"/>
                  </a:lnTo>
                  <a:lnTo>
                    <a:pt x="67" y="737"/>
                  </a:lnTo>
                  <a:lnTo>
                    <a:pt x="24" y="738"/>
                  </a:lnTo>
                  <a:lnTo>
                    <a:pt x="13" y="641"/>
                  </a:lnTo>
                  <a:lnTo>
                    <a:pt x="3" y="533"/>
                  </a:lnTo>
                  <a:lnTo>
                    <a:pt x="0" y="421"/>
                  </a:lnTo>
                  <a:lnTo>
                    <a:pt x="0" y="336"/>
                  </a:lnTo>
                  <a:lnTo>
                    <a:pt x="2" y="259"/>
                  </a:lnTo>
                  <a:lnTo>
                    <a:pt x="3" y="192"/>
                  </a:lnTo>
                  <a:lnTo>
                    <a:pt x="9" y="134"/>
                  </a:lnTo>
                  <a:lnTo>
                    <a:pt x="13" y="88"/>
                  </a:lnTo>
                  <a:lnTo>
                    <a:pt x="18" y="50"/>
                  </a:lnTo>
                  <a:lnTo>
                    <a:pt x="22" y="22"/>
                  </a:lnTo>
                  <a:lnTo>
                    <a:pt x="24" y="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8EB8C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Freeform 17"/>
            <p:cNvSpPr>
              <a:spLocks/>
            </p:cNvSpPr>
            <p:nvPr/>
          </p:nvSpPr>
          <p:spPr bwMode="auto">
            <a:xfrm>
              <a:off x="2452688" y="4086225"/>
              <a:ext cx="611187" cy="1208088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60" y="3"/>
                </a:cxn>
                <a:cxn ang="0">
                  <a:pos x="168" y="13"/>
                </a:cxn>
                <a:cxn ang="0">
                  <a:pos x="177" y="30"/>
                </a:cxn>
                <a:cxn ang="0">
                  <a:pos x="190" y="52"/>
                </a:cxn>
                <a:cxn ang="0">
                  <a:pos x="207" y="78"/>
                </a:cxn>
                <a:cxn ang="0">
                  <a:pos x="223" y="110"/>
                </a:cxn>
                <a:cxn ang="0">
                  <a:pos x="244" y="145"/>
                </a:cxn>
                <a:cxn ang="0">
                  <a:pos x="263" y="182"/>
                </a:cxn>
                <a:cxn ang="0">
                  <a:pos x="294" y="255"/>
                </a:cxn>
                <a:cxn ang="0">
                  <a:pos x="320" y="333"/>
                </a:cxn>
                <a:cxn ang="0">
                  <a:pos x="343" y="416"/>
                </a:cxn>
                <a:cxn ang="0">
                  <a:pos x="361" y="498"/>
                </a:cxn>
                <a:cxn ang="0">
                  <a:pos x="376" y="581"/>
                </a:cxn>
                <a:cxn ang="0">
                  <a:pos x="385" y="660"/>
                </a:cxn>
                <a:cxn ang="0">
                  <a:pos x="385" y="665"/>
                </a:cxn>
                <a:cxn ang="0">
                  <a:pos x="378" y="677"/>
                </a:cxn>
                <a:cxn ang="0">
                  <a:pos x="361" y="692"/>
                </a:cxn>
                <a:cxn ang="0">
                  <a:pos x="337" y="705"/>
                </a:cxn>
                <a:cxn ang="0">
                  <a:pos x="307" y="718"/>
                </a:cxn>
                <a:cxn ang="0">
                  <a:pos x="268" y="731"/>
                </a:cxn>
                <a:cxn ang="0">
                  <a:pos x="222" y="740"/>
                </a:cxn>
                <a:cxn ang="0">
                  <a:pos x="168" y="749"/>
                </a:cxn>
                <a:cxn ang="0">
                  <a:pos x="102" y="755"/>
                </a:cxn>
                <a:cxn ang="0">
                  <a:pos x="30" y="761"/>
                </a:cxn>
                <a:cxn ang="0">
                  <a:pos x="20" y="684"/>
                </a:cxn>
                <a:cxn ang="0">
                  <a:pos x="11" y="598"/>
                </a:cxn>
                <a:cxn ang="0">
                  <a:pos x="6" y="505"/>
                </a:cxn>
                <a:cxn ang="0">
                  <a:pos x="2" y="410"/>
                </a:cxn>
                <a:cxn ang="0">
                  <a:pos x="0" y="326"/>
                </a:cxn>
                <a:cxn ang="0">
                  <a:pos x="2" y="253"/>
                </a:cxn>
                <a:cxn ang="0">
                  <a:pos x="2" y="190"/>
                </a:cxn>
                <a:cxn ang="0">
                  <a:pos x="6" y="138"/>
                </a:cxn>
                <a:cxn ang="0">
                  <a:pos x="7" y="97"/>
                </a:cxn>
                <a:cxn ang="0">
                  <a:pos x="11" y="65"/>
                </a:cxn>
                <a:cxn ang="0">
                  <a:pos x="13" y="43"/>
                </a:cxn>
                <a:cxn ang="0">
                  <a:pos x="15" y="28"/>
                </a:cxn>
                <a:cxn ang="0">
                  <a:pos x="15" y="24"/>
                </a:cxn>
                <a:cxn ang="0">
                  <a:pos x="158" y="0"/>
                </a:cxn>
              </a:cxnLst>
              <a:rect l="0" t="0" r="r" b="b"/>
              <a:pathLst>
                <a:path w="385" h="761">
                  <a:moveTo>
                    <a:pt x="158" y="0"/>
                  </a:moveTo>
                  <a:lnTo>
                    <a:pt x="160" y="3"/>
                  </a:lnTo>
                  <a:lnTo>
                    <a:pt x="168" y="13"/>
                  </a:lnTo>
                  <a:lnTo>
                    <a:pt x="177" y="30"/>
                  </a:lnTo>
                  <a:lnTo>
                    <a:pt x="190" y="52"/>
                  </a:lnTo>
                  <a:lnTo>
                    <a:pt x="207" y="78"/>
                  </a:lnTo>
                  <a:lnTo>
                    <a:pt x="223" y="110"/>
                  </a:lnTo>
                  <a:lnTo>
                    <a:pt x="244" y="145"/>
                  </a:lnTo>
                  <a:lnTo>
                    <a:pt x="263" y="182"/>
                  </a:lnTo>
                  <a:lnTo>
                    <a:pt x="294" y="255"/>
                  </a:lnTo>
                  <a:lnTo>
                    <a:pt x="320" y="333"/>
                  </a:lnTo>
                  <a:lnTo>
                    <a:pt x="343" y="416"/>
                  </a:lnTo>
                  <a:lnTo>
                    <a:pt x="361" y="498"/>
                  </a:lnTo>
                  <a:lnTo>
                    <a:pt x="376" y="581"/>
                  </a:lnTo>
                  <a:lnTo>
                    <a:pt x="385" y="660"/>
                  </a:lnTo>
                  <a:lnTo>
                    <a:pt x="385" y="665"/>
                  </a:lnTo>
                  <a:lnTo>
                    <a:pt x="378" y="677"/>
                  </a:lnTo>
                  <a:lnTo>
                    <a:pt x="361" y="692"/>
                  </a:lnTo>
                  <a:lnTo>
                    <a:pt x="337" y="705"/>
                  </a:lnTo>
                  <a:lnTo>
                    <a:pt x="307" y="718"/>
                  </a:lnTo>
                  <a:lnTo>
                    <a:pt x="268" y="731"/>
                  </a:lnTo>
                  <a:lnTo>
                    <a:pt x="222" y="740"/>
                  </a:lnTo>
                  <a:lnTo>
                    <a:pt x="168" y="749"/>
                  </a:lnTo>
                  <a:lnTo>
                    <a:pt x="102" y="755"/>
                  </a:lnTo>
                  <a:lnTo>
                    <a:pt x="30" y="761"/>
                  </a:lnTo>
                  <a:lnTo>
                    <a:pt x="20" y="684"/>
                  </a:lnTo>
                  <a:lnTo>
                    <a:pt x="11" y="598"/>
                  </a:lnTo>
                  <a:lnTo>
                    <a:pt x="6" y="505"/>
                  </a:lnTo>
                  <a:lnTo>
                    <a:pt x="2" y="410"/>
                  </a:lnTo>
                  <a:lnTo>
                    <a:pt x="0" y="326"/>
                  </a:lnTo>
                  <a:lnTo>
                    <a:pt x="2" y="253"/>
                  </a:lnTo>
                  <a:lnTo>
                    <a:pt x="2" y="190"/>
                  </a:lnTo>
                  <a:lnTo>
                    <a:pt x="6" y="138"/>
                  </a:lnTo>
                  <a:lnTo>
                    <a:pt x="7" y="97"/>
                  </a:lnTo>
                  <a:lnTo>
                    <a:pt x="11" y="65"/>
                  </a:lnTo>
                  <a:lnTo>
                    <a:pt x="13" y="43"/>
                  </a:lnTo>
                  <a:lnTo>
                    <a:pt x="15" y="28"/>
                  </a:lnTo>
                  <a:lnTo>
                    <a:pt x="15" y="24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3" name="Freeform 18"/>
            <p:cNvSpPr>
              <a:spLocks/>
            </p:cNvSpPr>
            <p:nvPr/>
          </p:nvSpPr>
          <p:spPr bwMode="auto">
            <a:xfrm>
              <a:off x="1290638" y="4135438"/>
              <a:ext cx="417512" cy="114300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263" y="377"/>
                </a:cxn>
                <a:cxn ang="0">
                  <a:pos x="263" y="383"/>
                </a:cxn>
                <a:cxn ang="0">
                  <a:pos x="261" y="401"/>
                </a:cxn>
                <a:cxn ang="0">
                  <a:pos x="259" y="429"/>
                </a:cxn>
                <a:cxn ang="0">
                  <a:pos x="257" y="467"/>
                </a:cxn>
                <a:cxn ang="0">
                  <a:pos x="255" y="509"/>
                </a:cxn>
                <a:cxn ang="0">
                  <a:pos x="252" y="558"/>
                </a:cxn>
                <a:cxn ang="0">
                  <a:pos x="250" y="610"/>
                </a:cxn>
                <a:cxn ang="0">
                  <a:pos x="250" y="720"/>
                </a:cxn>
                <a:cxn ang="0">
                  <a:pos x="184" y="711"/>
                </a:cxn>
                <a:cxn ang="0">
                  <a:pos x="129" y="700"/>
                </a:cxn>
                <a:cxn ang="0">
                  <a:pos x="84" y="687"/>
                </a:cxn>
                <a:cxn ang="0">
                  <a:pos x="49" y="672"/>
                </a:cxn>
                <a:cxn ang="0">
                  <a:pos x="22" y="655"/>
                </a:cxn>
                <a:cxn ang="0">
                  <a:pos x="4" y="638"/>
                </a:cxn>
                <a:cxn ang="0">
                  <a:pos x="2" y="634"/>
                </a:cxn>
                <a:cxn ang="0">
                  <a:pos x="2" y="633"/>
                </a:cxn>
                <a:cxn ang="0">
                  <a:pos x="0" y="629"/>
                </a:cxn>
                <a:cxn ang="0">
                  <a:pos x="0" y="627"/>
                </a:cxn>
                <a:cxn ang="0">
                  <a:pos x="8" y="543"/>
                </a:cxn>
                <a:cxn ang="0">
                  <a:pos x="22" y="455"/>
                </a:cxn>
                <a:cxn ang="0">
                  <a:pos x="43" y="370"/>
                </a:cxn>
                <a:cxn ang="0">
                  <a:pos x="63" y="304"/>
                </a:cxn>
                <a:cxn ang="0">
                  <a:pos x="82" y="248"/>
                </a:cxn>
                <a:cxn ang="0">
                  <a:pos x="101" y="202"/>
                </a:cxn>
                <a:cxn ang="0">
                  <a:pos x="117" y="163"/>
                </a:cxn>
                <a:cxn ang="0">
                  <a:pos x="132" y="131"/>
                </a:cxn>
                <a:cxn ang="0">
                  <a:pos x="145" y="103"/>
                </a:cxn>
                <a:cxn ang="0">
                  <a:pos x="158" y="81"/>
                </a:cxn>
                <a:cxn ang="0">
                  <a:pos x="168" y="60"/>
                </a:cxn>
                <a:cxn ang="0">
                  <a:pos x="177" y="41"/>
                </a:cxn>
                <a:cxn ang="0">
                  <a:pos x="184" y="21"/>
                </a:cxn>
                <a:cxn ang="0">
                  <a:pos x="190" y="0"/>
                </a:cxn>
              </a:cxnLst>
              <a:rect l="0" t="0" r="r" b="b"/>
              <a:pathLst>
                <a:path w="263" h="720">
                  <a:moveTo>
                    <a:pt x="190" y="0"/>
                  </a:moveTo>
                  <a:lnTo>
                    <a:pt x="263" y="377"/>
                  </a:lnTo>
                  <a:lnTo>
                    <a:pt x="263" y="383"/>
                  </a:lnTo>
                  <a:lnTo>
                    <a:pt x="261" y="401"/>
                  </a:lnTo>
                  <a:lnTo>
                    <a:pt x="259" y="429"/>
                  </a:lnTo>
                  <a:lnTo>
                    <a:pt x="257" y="467"/>
                  </a:lnTo>
                  <a:lnTo>
                    <a:pt x="255" y="509"/>
                  </a:lnTo>
                  <a:lnTo>
                    <a:pt x="252" y="558"/>
                  </a:lnTo>
                  <a:lnTo>
                    <a:pt x="250" y="610"/>
                  </a:lnTo>
                  <a:lnTo>
                    <a:pt x="250" y="720"/>
                  </a:lnTo>
                  <a:lnTo>
                    <a:pt x="184" y="711"/>
                  </a:lnTo>
                  <a:lnTo>
                    <a:pt x="129" y="700"/>
                  </a:lnTo>
                  <a:lnTo>
                    <a:pt x="84" y="687"/>
                  </a:lnTo>
                  <a:lnTo>
                    <a:pt x="49" y="672"/>
                  </a:lnTo>
                  <a:lnTo>
                    <a:pt x="22" y="655"/>
                  </a:lnTo>
                  <a:lnTo>
                    <a:pt x="4" y="638"/>
                  </a:lnTo>
                  <a:lnTo>
                    <a:pt x="2" y="634"/>
                  </a:lnTo>
                  <a:lnTo>
                    <a:pt x="2" y="633"/>
                  </a:lnTo>
                  <a:lnTo>
                    <a:pt x="0" y="629"/>
                  </a:lnTo>
                  <a:lnTo>
                    <a:pt x="0" y="627"/>
                  </a:lnTo>
                  <a:lnTo>
                    <a:pt x="8" y="543"/>
                  </a:lnTo>
                  <a:lnTo>
                    <a:pt x="22" y="455"/>
                  </a:lnTo>
                  <a:lnTo>
                    <a:pt x="43" y="370"/>
                  </a:lnTo>
                  <a:lnTo>
                    <a:pt x="63" y="304"/>
                  </a:lnTo>
                  <a:lnTo>
                    <a:pt x="82" y="248"/>
                  </a:lnTo>
                  <a:lnTo>
                    <a:pt x="101" y="202"/>
                  </a:lnTo>
                  <a:lnTo>
                    <a:pt x="117" y="163"/>
                  </a:lnTo>
                  <a:lnTo>
                    <a:pt x="132" y="131"/>
                  </a:lnTo>
                  <a:lnTo>
                    <a:pt x="145" y="103"/>
                  </a:lnTo>
                  <a:lnTo>
                    <a:pt x="158" y="81"/>
                  </a:lnTo>
                  <a:lnTo>
                    <a:pt x="168" y="60"/>
                  </a:lnTo>
                  <a:lnTo>
                    <a:pt x="177" y="41"/>
                  </a:lnTo>
                  <a:lnTo>
                    <a:pt x="184" y="21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4" name="Freeform 19"/>
            <p:cNvSpPr>
              <a:spLocks/>
            </p:cNvSpPr>
            <p:nvPr/>
          </p:nvSpPr>
          <p:spPr bwMode="auto">
            <a:xfrm>
              <a:off x="1589088" y="4135438"/>
              <a:ext cx="573087" cy="11668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0"/>
                </a:cxn>
                <a:cxn ang="0">
                  <a:pos x="24" y="2"/>
                </a:cxn>
                <a:cxn ang="0">
                  <a:pos x="47" y="4"/>
                </a:cxn>
                <a:cxn ang="0">
                  <a:pos x="106" y="8"/>
                </a:cxn>
                <a:cxn ang="0">
                  <a:pos x="138" y="10"/>
                </a:cxn>
                <a:cxn ang="0">
                  <a:pos x="166" y="10"/>
                </a:cxn>
                <a:cxn ang="0">
                  <a:pos x="168" y="13"/>
                </a:cxn>
                <a:cxn ang="0">
                  <a:pos x="173" y="28"/>
                </a:cxn>
                <a:cxn ang="0">
                  <a:pos x="183" y="49"/>
                </a:cxn>
                <a:cxn ang="0">
                  <a:pos x="209" y="114"/>
                </a:cxn>
                <a:cxn ang="0">
                  <a:pos x="224" y="155"/>
                </a:cxn>
                <a:cxn ang="0">
                  <a:pos x="242" y="204"/>
                </a:cxn>
                <a:cxn ang="0">
                  <a:pos x="259" y="258"/>
                </a:cxn>
                <a:cxn ang="0">
                  <a:pos x="278" y="316"/>
                </a:cxn>
                <a:cxn ang="0">
                  <a:pos x="294" y="379"/>
                </a:cxn>
                <a:cxn ang="0">
                  <a:pos x="311" y="444"/>
                </a:cxn>
                <a:cxn ang="0">
                  <a:pos x="328" y="515"/>
                </a:cxn>
                <a:cxn ang="0">
                  <a:pos x="341" y="586"/>
                </a:cxn>
                <a:cxn ang="0">
                  <a:pos x="352" y="661"/>
                </a:cxn>
                <a:cxn ang="0">
                  <a:pos x="361" y="735"/>
                </a:cxn>
                <a:cxn ang="0">
                  <a:pos x="278" y="735"/>
                </a:cxn>
                <a:cxn ang="0">
                  <a:pos x="201" y="731"/>
                </a:cxn>
                <a:cxn ang="0">
                  <a:pos x="132" y="728"/>
                </a:cxn>
                <a:cxn ang="0">
                  <a:pos x="73" y="722"/>
                </a:cxn>
                <a:cxn ang="0">
                  <a:pos x="19" y="715"/>
                </a:cxn>
                <a:cxn ang="0">
                  <a:pos x="13" y="647"/>
                </a:cxn>
                <a:cxn ang="0">
                  <a:pos x="8" y="578"/>
                </a:cxn>
                <a:cxn ang="0">
                  <a:pos x="4" y="511"/>
                </a:cxn>
                <a:cxn ang="0">
                  <a:pos x="0" y="448"/>
                </a:cxn>
                <a:cxn ang="0">
                  <a:pos x="0" y="388"/>
                </a:cxn>
                <a:cxn ang="0">
                  <a:pos x="2" y="336"/>
                </a:cxn>
                <a:cxn ang="0">
                  <a:pos x="6" y="263"/>
                </a:cxn>
                <a:cxn ang="0">
                  <a:pos x="8" y="196"/>
                </a:cxn>
                <a:cxn ang="0">
                  <a:pos x="8" y="92"/>
                </a:cxn>
                <a:cxn ang="0">
                  <a:pos x="6" y="53"/>
                </a:cxn>
                <a:cxn ang="0">
                  <a:pos x="4" y="25"/>
                </a:cxn>
                <a:cxn ang="0">
                  <a:pos x="2" y="6"/>
                </a:cxn>
                <a:cxn ang="0">
                  <a:pos x="2" y="0"/>
                </a:cxn>
              </a:cxnLst>
              <a:rect l="0" t="0" r="r" b="b"/>
              <a:pathLst>
                <a:path w="361" h="735">
                  <a:moveTo>
                    <a:pt x="2" y="0"/>
                  </a:moveTo>
                  <a:lnTo>
                    <a:pt x="8" y="0"/>
                  </a:lnTo>
                  <a:lnTo>
                    <a:pt x="24" y="2"/>
                  </a:lnTo>
                  <a:lnTo>
                    <a:pt x="47" y="4"/>
                  </a:lnTo>
                  <a:lnTo>
                    <a:pt x="106" y="8"/>
                  </a:lnTo>
                  <a:lnTo>
                    <a:pt x="138" y="10"/>
                  </a:lnTo>
                  <a:lnTo>
                    <a:pt x="166" y="10"/>
                  </a:lnTo>
                  <a:lnTo>
                    <a:pt x="168" y="13"/>
                  </a:lnTo>
                  <a:lnTo>
                    <a:pt x="173" y="28"/>
                  </a:lnTo>
                  <a:lnTo>
                    <a:pt x="183" y="49"/>
                  </a:lnTo>
                  <a:lnTo>
                    <a:pt x="209" y="114"/>
                  </a:lnTo>
                  <a:lnTo>
                    <a:pt x="224" y="155"/>
                  </a:lnTo>
                  <a:lnTo>
                    <a:pt x="242" y="204"/>
                  </a:lnTo>
                  <a:lnTo>
                    <a:pt x="259" y="258"/>
                  </a:lnTo>
                  <a:lnTo>
                    <a:pt x="278" y="316"/>
                  </a:lnTo>
                  <a:lnTo>
                    <a:pt x="294" y="379"/>
                  </a:lnTo>
                  <a:lnTo>
                    <a:pt x="311" y="444"/>
                  </a:lnTo>
                  <a:lnTo>
                    <a:pt x="328" y="515"/>
                  </a:lnTo>
                  <a:lnTo>
                    <a:pt x="341" y="586"/>
                  </a:lnTo>
                  <a:lnTo>
                    <a:pt x="352" y="661"/>
                  </a:lnTo>
                  <a:lnTo>
                    <a:pt x="361" y="735"/>
                  </a:lnTo>
                  <a:lnTo>
                    <a:pt x="278" y="735"/>
                  </a:lnTo>
                  <a:lnTo>
                    <a:pt x="201" y="731"/>
                  </a:lnTo>
                  <a:lnTo>
                    <a:pt x="132" y="728"/>
                  </a:lnTo>
                  <a:lnTo>
                    <a:pt x="73" y="722"/>
                  </a:lnTo>
                  <a:lnTo>
                    <a:pt x="19" y="715"/>
                  </a:lnTo>
                  <a:lnTo>
                    <a:pt x="13" y="647"/>
                  </a:lnTo>
                  <a:lnTo>
                    <a:pt x="8" y="578"/>
                  </a:lnTo>
                  <a:lnTo>
                    <a:pt x="4" y="511"/>
                  </a:lnTo>
                  <a:lnTo>
                    <a:pt x="0" y="448"/>
                  </a:lnTo>
                  <a:lnTo>
                    <a:pt x="0" y="388"/>
                  </a:lnTo>
                  <a:lnTo>
                    <a:pt x="2" y="336"/>
                  </a:lnTo>
                  <a:lnTo>
                    <a:pt x="6" y="263"/>
                  </a:lnTo>
                  <a:lnTo>
                    <a:pt x="8" y="196"/>
                  </a:lnTo>
                  <a:lnTo>
                    <a:pt x="8" y="92"/>
                  </a:lnTo>
                  <a:lnTo>
                    <a:pt x="6" y="53"/>
                  </a:lnTo>
                  <a:lnTo>
                    <a:pt x="4" y="25"/>
                  </a:lnTo>
                  <a:lnTo>
                    <a:pt x="2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Freeform 20"/>
            <p:cNvSpPr>
              <a:spLocks/>
            </p:cNvSpPr>
            <p:nvPr/>
          </p:nvSpPr>
          <p:spPr bwMode="auto">
            <a:xfrm>
              <a:off x="1660525" y="4719638"/>
              <a:ext cx="55562" cy="56197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28" y="93"/>
                </a:cxn>
                <a:cxn ang="0">
                  <a:pos x="24" y="186"/>
                </a:cxn>
                <a:cxn ang="0">
                  <a:pos x="24" y="354"/>
                </a:cxn>
                <a:cxn ang="0">
                  <a:pos x="17" y="352"/>
                </a:cxn>
                <a:cxn ang="0">
                  <a:pos x="7" y="352"/>
                </a:cxn>
                <a:cxn ang="0">
                  <a:pos x="0" y="350"/>
                </a:cxn>
                <a:cxn ang="0">
                  <a:pos x="2" y="268"/>
                </a:cxn>
                <a:cxn ang="0">
                  <a:pos x="5" y="197"/>
                </a:cxn>
                <a:cxn ang="0">
                  <a:pos x="11" y="138"/>
                </a:cxn>
                <a:cxn ang="0">
                  <a:pos x="17" y="89"/>
                </a:cxn>
                <a:cxn ang="0">
                  <a:pos x="24" y="50"/>
                </a:cxn>
                <a:cxn ang="0">
                  <a:pos x="30" y="22"/>
                </a:cxn>
                <a:cxn ang="0">
                  <a:pos x="33" y="5"/>
                </a:cxn>
                <a:cxn ang="0">
                  <a:pos x="35" y="0"/>
                </a:cxn>
              </a:cxnLst>
              <a:rect l="0" t="0" r="r" b="b"/>
              <a:pathLst>
                <a:path w="35" h="354">
                  <a:moveTo>
                    <a:pt x="35" y="0"/>
                  </a:moveTo>
                  <a:lnTo>
                    <a:pt x="28" y="93"/>
                  </a:lnTo>
                  <a:lnTo>
                    <a:pt x="24" y="186"/>
                  </a:lnTo>
                  <a:lnTo>
                    <a:pt x="24" y="354"/>
                  </a:lnTo>
                  <a:lnTo>
                    <a:pt x="17" y="352"/>
                  </a:lnTo>
                  <a:lnTo>
                    <a:pt x="7" y="352"/>
                  </a:lnTo>
                  <a:lnTo>
                    <a:pt x="0" y="350"/>
                  </a:lnTo>
                  <a:lnTo>
                    <a:pt x="2" y="268"/>
                  </a:lnTo>
                  <a:lnTo>
                    <a:pt x="5" y="197"/>
                  </a:lnTo>
                  <a:lnTo>
                    <a:pt x="11" y="138"/>
                  </a:lnTo>
                  <a:lnTo>
                    <a:pt x="17" y="89"/>
                  </a:lnTo>
                  <a:lnTo>
                    <a:pt x="24" y="50"/>
                  </a:lnTo>
                  <a:lnTo>
                    <a:pt x="30" y="22"/>
                  </a:lnTo>
                  <a:lnTo>
                    <a:pt x="33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2" name="Freeform 21"/>
            <p:cNvSpPr>
              <a:spLocks/>
            </p:cNvSpPr>
            <p:nvPr/>
          </p:nvSpPr>
          <p:spPr bwMode="auto">
            <a:xfrm>
              <a:off x="2713038" y="4648200"/>
              <a:ext cx="134937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7" y="17"/>
                </a:cxn>
                <a:cxn ang="0">
                  <a:pos x="15" y="37"/>
                </a:cxn>
                <a:cxn ang="0">
                  <a:pos x="24" y="69"/>
                </a:cxn>
                <a:cxn ang="0">
                  <a:pos x="35" y="108"/>
                </a:cxn>
                <a:cxn ang="0">
                  <a:pos x="48" y="160"/>
                </a:cxn>
                <a:cxn ang="0">
                  <a:pos x="61" y="222"/>
                </a:cxn>
                <a:cxn ang="0">
                  <a:pos x="74" y="295"/>
                </a:cxn>
                <a:cxn ang="0">
                  <a:pos x="85" y="380"/>
                </a:cxn>
                <a:cxn ang="0">
                  <a:pos x="74" y="384"/>
                </a:cxn>
                <a:cxn ang="0">
                  <a:pos x="61" y="386"/>
                </a:cxn>
                <a:cxn ang="0">
                  <a:pos x="58" y="332"/>
                </a:cxn>
                <a:cxn ang="0">
                  <a:pos x="50" y="270"/>
                </a:cxn>
                <a:cxn ang="0">
                  <a:pos x="41" y="205"/>
                </a:cxn>
                <a:cxn ang="0">
                  <a:pos x="31" y="134"/>
                </a:cxn>
                <a:cxn ang="0">
                  <a:pos x="17" y="65"/>
                </a:cxn>
                <a:cxn ang="0">
                  <a:pos x="0" y="0"/>
                </a:cxn>
              </a:cxnLst>
              <a:rect l="0" t="0" r="r" b="b"/>
              <a:pathLst>
                <a:path w="85" h="386">
                  <a:moveTo>
                    <a:pt x="0" y="0"/>
                  </a:moveTo>
                  <a:lnTo>
                    <a:pt x="2" y="4"/>
                  </a:lnTo>
                  <a:lnTo>
                    <a:pt x="7" y="17"/>
                  </a:lnTo>
                  <a:lnTo>
                    <a:pt x="15" y="37"/>
                  </a:lnTo>
                  <a:lnTo>
                    <a:pt x="24" y="69"/>
                  </a:lnTo>
                  <a:lnTo>
                    <a:pt x="35" y="108"/>
                  </a:lnTo>
                  <a:lnTo>
                    <a:pt x="48" y="160"/>
                  </a:lnTo>
                  <a:lnTo>
                    <a:pt x="61" y="222"/>
                  </a:lnTo>
                  <a:lnTo>
                    <a:pt x="74" y="295"/>
                  </a:lnTo>
                  <a:lnTo>
                    <a:pt x="85" y="380"/>
                  </a:lnTo>
                  <a:lnTo>
                    <a:pt x="74" y="384"/>
                  </a:lnTo>
                  <a:lnTo>
                    <a:pt x="61" y="386"/>
                  </a:lnTo>
                  <a:lnTo>
                    <a:pt x="58" y="332"/>
                  </a:lnTo>
                  <a:lnTo>
                    <a:pt x="50" y="270"/>
                  </a:lnTo>
                  <a:lnTo>
                    <a:pt x="41" y="205"/>
                  </a:lnTo>
                  <a:lnTo>
                    <a:pt x="31" y="134"/>
                  </a:lnTo>
                  <a:lnTo>
                    <a:pt x="17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Freeform 22"/>
            <p:cNvSpPr>
              <a:spLocks/>
            </p:cNvSpPr>
            <p:nvPr/>
          </p:nvSpPr>
          <p:spPr bwMode="auto">
            <a:xfrm>
              <a:off x="1773238" y="4760913"/>
              <a:ext cx="206375" cy="6826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30" y="11"/>
                </a:cxn>
                <a:cxn ang="0">
                  <a:pos x="128" y="43"/>
                </a:cxn>
                <a:cxn ang="0">
                  <a:pos x="0" y="33"/>
                </a:cxn>
                <a:cxn ang="0">
                  <a:pos x="2" y="0"/>
                </a:cxn>
              </a:cxnLst>
              <a:rect l="0" t="0" r="r" b="b"/>
              <a:pathLst>
                <a:path w="130" h="43">
                  <a:moveTo>
                    <a:pt x="2" y="0"/>
                  </a:moveTo>
                  <a:lnTo>
                    <a:pt x="130" y="11"/>
                  </a:lnTo>
                  <a:lnTo>
                    <a:pt x="128" y="43"/>
                  </a:lnTo>
                  <a:lnTo>
                    <a:pt x="0" y="3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8133383" y="3657600"/>
            <a:ext cx="3312936" cy="1554469"/>
            <a:chOff x="2044727" y="3175151"/>
            <a:chExt cx="2303081" cy="940965"/>
          </a:xfrm>
        </p:grpSpPr>
        <p:sp>
          <p:nvSpPr>
            <p:cNvPr id="295" name="Rounded Rectangle 294"/>
            <p:cNvSpPr/>
            <p:nvPr/>
          </p:nvSpPr>
          <p:spPr>
            <a:xfrm>
              <a:off x="2176331" y="3282915"/>
              <a:ext cx="2171477" cy="833201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85000"/>
                <a:alpha val="2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Rounded Rectangle 295"/>
            <p:cNvSpPr/>
            <p:nvPr/>
          </p:nvSpPr>
          <p:spPr>
            <a:xfrm>
              <a:off x="2220237" y="3327240"/>
              <a:ext cx="2083664" cy="744550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85000"/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" name="Rounded Rectangle 296"/>
            <p:cNvSpPr/>
            <p:nvPr/>
          </p:nvSpPr>
          <p:spPr>
            <a:xfrm>
              <a:off x="2252504" y="3381211"/>
              <a:ext cx="2019130" cy="636609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75000"/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" name="Rounded Rectangle 297"/>
            <p:cNvSpPr/>
            <p:nvPr/>
          </p:nvSpPr>
          <p:spPr>
            <a:xfrm>
              <a:off x="2044727" y="3175151"/>
              <a:ext cx="2196152" cy="842669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9" name="Group 298"/>
          <p:cNvGrpSpPr/>
          <p:nvPr/>
        </p:nvGrpSpPr>
        <p:grpSpPr>
          <a:xfrm>
            <a:off x="6527979" y="3657600"/>
            <a:ext cx="1557796" cy="1557796"/>
            <a:chOff x="6650410" y="4191000"/>
            <a:chExt cx="742290" cy="742290"/>
          </a:xfrm>
        </p:grpSpPr>
        <p:grpSp>
          <p:nvGrpSpPr>
            <p:cNvPr id="300" name="Group 299"/>
            <p:cNvGrpSpPr/>
            <p:nvPr/>
          </p:nvGrpSpPr>
          <p:grpSpPr>
            <a:xfrm>
              <a:off x="6650410" y="4191000"/>
              <a:ext cx="742290" cy="742290"/>
              <a:chOff x="6732181" y="2362200"/>
              <a:chExt cx="742290" cy="742290"/>
            </a:xfrm>
          </p:grpSpPr>
          <p:sp>
            <p:nvSpPr>
              <p:cNvPr id="302" name="Oval 301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Oval 302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Oval 303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1" name="Oval 300"/>
            <p:cNvSpPr/>
            <p:nvPr/>
          </p:nvSpPr>
          <p:spPr>
            <a:xfrm>
              <a:off x="6650410" y="4231259"/>
              <a:ext cx="649596" cy="6495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5" name="Group 304"/>
          <p:cNvGrpSpPr/>
          <p:nvPr/>
        </p:nvGrpSpPr>
        <p:grpSpPr>
          <a:xfrm>
            <a:off x="8317999" y="3848267"/>
            <a:ext cx="2858475" cy="918477"/>
            <a:chOff x="7161212" y="2438400"/>
            <a:chExt cx="2858475" cy="918477"/>
          </a:xfrm>
        </p:grpSpPr>
        <p:sp>
          <p:nvSpPr>
            <p:cNvPr id="306" name="TextBox 305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6" name="Group 325"/>
          <p:cNvGrpSpPr/>
          <p:nvPr/>
        </p:nvGrpSpPr>
        <p:grpSpPr>
          <a:xfrm>
            <a:off x="6849854" y="3848267"/>
            <a:ext cx="719514" cy="1072215"/>
            <a:chOff x="1065212" y="2133600"/>
            <a:chExt cx="1864273" cy="2778126"/>
          </a:xfrm>
        </p:grpSpPr>
        <p:sp>
          <p:nvSpPr>
            <p:cNvPr id="327" name="Freeform 14"/>
            <p:cNvSpPr>
              <a:spLocks noEditPoints="1"/>
            </p:cNvSpPr>
            <p:nvPr/>
          </p:nvSpPr>
          <p:spPr bwMode="auto">
            <a:xfrm>
              <a:off x="2076637" y="2473325"/>
              <a:ext cx="339725" cy="241300"/>
            </a:xfrm>
            <a:custGeom>
              <a:avLst/>
              <a:gdLst/>
              <a:ahLst/>
              <a:cxnLst>
                <a:cxn ang="0">
                  <a:pos x="4" y="152"/>
                </a:cxn>
                <a:cxn ang="0">
                  <a:pos x="0" y="152"/>
                </a:cxn>
                <a:cxn ang="0">
                  <a:pos x="4" y="152"/>
                </a:cxn>
                <a:cxn ang="0">
                  <a:pos x="212" y="0"/>
                </a:cxn>
                <a:cxn ang="0">
                  <a:pos x="212" y="1"/>
                </a:cxn>
                <a:cxn ang="0">
                  <a:pos x="214" y="9"/>
                </a:cxn>
                <a:cxn ang="0">
                  <a:pos x="214" y="31"/>
                </a:cxn>
                <a:cxn ang="0">
                  <a:pos x="212" y="44"/>
                </a:cxn>
                <a:cxn ang="0">
                  <a:pos x="209" y="61"/>
                </a:cxn>
                <a:cxn ang="0">
                  <a:pos x="201" y="78"/>
                </a:cxn>
                <a:cxn ang="0">
                  <a:pos x="190" y="95"/>
                </a:cxn>
                <a:cxn ang="0">
                  <a:pos x="173" y="110"/>
                </a:cxn>
                <a:cxn ang="0">
                  <a:pos x="153" y="125"/>
                </a:cxn>
                <a:cxn ang="0">
                  <a:pos x="125" y="136"/>
                </a:cxn>
                <a:cxn ang="0">
                  <a:pos x="91" y="145"/>
                </a:cxn>
                <a:cxn ang="0">
                  <a:pos x="50" y="151"/>
                </a:cxn>
                <a:cxn ang="0">
                  <a:pos x="4" y="152"/>
                </a:cxn>
                <a:cxn ang="0">
                  <a:pos x="13" y="151"/>
                </a:cxn>
                <a:cxn ang="0">
                  <a:pos x="30" y="149"/>
                </a:cxn>
                <a:cxn ang="0">
                  <a:pos x="48" y="147"/>
                </a:cxn>
                <a:cxn ang="0">
                  <a:pos x="71" y="141"/>
                </a:cxn>
                <a:cxn ang="0">
                  <a:pos x="95" y="134"/>
                </a:cxn>
                <a:cxn ang="0">
                  <a:pos x="121" y="125"/>
                </a:cxn>
                <a:cxn ang="0">
                  <a:pos x="145" y="113"/>
                </a:cxn>
                <a:cxn ang="0">
                  <a:pos x="168" y="98"/>
                </a:cxn>
                <a:cxn ang="0">
                  <a:pos x="186" y="80"/>
                </a:cxn>
                <a:cxn ang="0">
                  <a:pos x="201" y="57"/>
                </a:cxn>
                <a:cxn ang="0">
                  <a:pos x="210" y="31"/>
                </a:cxn>
                <a:cxn ang="0">
                  <a:pos x="212" y="0"/>
                </a:cxn>
              </a:cxnLst>
              <a:rect l="0" t="0" r="r" b="b"/>
              <a:pathLst>
                <a:path w="214" h="152">
                  <a:moveTo>
                    <a:pt x="4" y="152"/>
                  </a:moveTo>
                  <a:lnTo>
                    <a:pt x="0" y="152"/>
                  </a:lnTo>
                  <a:lnTo>
                    <a:pt x="4" y="152"/>
                  </a:lnTo>
                  <a:close/>
                  <a:moveTo>
                    <a:pt x="212" y="0"/>
                  </a:moveTo>
                  <a:lnTo>
                    <a:pt x="212" y="1"/>
                  </a:lnTo>
                  <a:lnTo>
                    <a:pt x="214" y="9"/>
                  </a:lnTo>
                  <a:lnTo>
                    <a:pt x="214" y="31"/>
                  </a:lnTo>
                  <a:lnTo>
                    <a:pt x="212" y="44"/>
                  </a:lnTo>
                  <a:lnTo>
                    <a:pt x="209" y="61"/>
                  </a:lnTo>
                  <a:lnTo>
                    <a:pt x="201" y="78"/>
                  </a:lnTo>
                  <a:lnTo>
                    <a:pt x="190" y="95"/>
                  </a:lnTo>
                  <a:lnTo>
                    <a:pt x="173" y="110"/>
                  </a:lnTo>
                  <a:lnTo>
                    <a:pt x="153" y="125"/>
                  </a:lnTo>
                  <a:lnTo>
                    <a:pt x="125" y="136"/>
                  </a:lnTo>
                  <a:lnTo>
                    <a:pt x="91" y="145"/>
                  </a:lnTo>
                  <a:lnTo>
                    <a:pt x="50" y="151"/>
                  </a:lnTo>
                  <a:lnTo>
                    <a:pt x="4" y="152"/>
                  </a:lnTo>
                  <a:lnTo>
                    <a:pt x="13" y="151"/>
                  </a:lnTo>
                  <a:lnTo>
                    <a:pt x="30" y="149"/>
                  </a:lnTo>
                  <a:lnTo>
                    <a:pt x="48" y="147"/>
                  </a:lnTo>
                  <a:lnTo>
                    <a:pt x="71" y="141"/>
                  </a:lnTo>
                  <a:lnTo>
                    <a:pt x="95" y="134"/>
                  </a:lnTo>
                  <a:lnTo>
                    <a:pt x="121" y="125"/>
                  </a:lnTo>
                  <a:lnTo>
                    <a:pt x="145" y="113"/>
                  </a:lnTo>
                  <a:lnTo>
                    <a:pt x="168" y="98"/>
                  </a:lnTo>
                  <a:lnTo>
                    <a:pt x="186" y="80"/>
                  </a:lnTo>
                  <a:lnTo>
                    <a:pt x="201" y="57"/>
                  </a:lnTo>
                  <a:lnTo>
                    <a:pt x="210" y="31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A6B8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" name="Freeform 15"/>
            <p:cNvSpPr>
              <a:spLocks/>
            </p:cNvSpPr>
            <p:nvPr/>
          </p:nvSpPr>
          <p:spPr bwMode="auto">
            <a:xfrm>
              <a:off x="2581462" y="2620963"/>
              <a:ext cx="95250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10" y="13"/>
                </a:cxn>
                <a:cxn ang="0">
                  <a:pos x="19" y="30"/>
                </a:cxn>
                <a:cxn ang="0">
                  <a:pos x="30" y="52"/>
                </a:cxn>
                <a:cxn ang="0">
                  <a:pos x="39" y="80"/>
                </a:cxn>
                <a:cxn ang="0">
                  <a:pos x="51" y="115"/>
                </a:cxn>
                <a:cxn ang="0">
                  <a:pos x="56" y="155"/>
                </a:cxn>
                <a:cxn ang="0">
                  <a:pos x="60" y="201"/>
                </a:cxn>
                <a:cxn ang="0">
                  <a:pos x="56" y="252"/>
                </a:cxn>
                <a:cxn ang="0">
                  <a:pos x="47" y="307"/>
                </a:cxn>
                <a:cxn ang="0">
                  <a:pos x="47" y="302"/>
                </a:cxn>
                <a:cxn ang="0">
                  <a:pos x="49" y="287"/>
                </a:cxn>
                <a:cxn ang="0">
                  <a:pos x="51" y="261"/>
                </a:cxn>
                <a:cxn ang="0">
                  <a:pos x="51" y="229"/>
                </a:cxn>
                <a:cxn ang="0">
                  <a:pos x="49" y="190"/>
                </a:cxn>
                <a:cxn ang="0">
                  <a:pos x="43" y="147"/>
                </a:cxn>
                <a:cxn ang="0">
                  <a:pos x="34" y="99"/>
                </a:cxn>
                <a:cxn ang="0">
                  <a:pos x="21" y="50"/>
                </a:cxn>
                <a:cxn ang="0">
                  <a:pos x="0" y="0"/>
                </a:cxn>
              </a:cxnLst>
              <a:rect l="0" t="0" r="r" b="b"/>
              <a:pathLst>
                <a:path w="60" h="307">
                  <a:moveTo>
                    <a:pt x="0" y="0"/>
                  </a:moveTo>
                  <a:lnTo>
                    <a:pt x="2" y="4"/>
                  </a:lnTo>
                  <a:lnTo>
                    <a:pt x="10" y="13"/>
                  </a:lnTo>
                  <a:lnTo>
                    <a:pt x="19" y="30"/>
                  </a:lnTo>
                  <a:lnTo>
                    <a:pt x="30" y="52"/>
                  </a:lnTo>
                  <a:lnTo>
                    <a:pt x="39" y="80"/>
                  </a:lnTo>
                  <a:lnTo>
                    <a:pt x="51" y="115"/>
                  </a:lnTo>
                  <a:lnTo>
                    <a:pt x="56" y="155"/>
                  </a:lnTo>
                  <a:lnTo>
                    <a:pt x="60" y="201"/>
                  </a:lnTo>
                  <a:lnTo>
                    <a:pt x="56" y="252"/>
                  </a:lnTo>
                  <a:lnTo>
                    <a:pt x="47" y="307"/>
                  </a:lnTo>
                  <a:lnTo>
                    <a:pt x="47" y="302"/>
                  </a:lnTo>
                  <a:lnTo>
                    <a:pt x="49" y="287"/>
                  </a:lnTo>
                  <a:lnTo>
                    <a:pt x="51" y="261"/>
                  </a:lnTo>
                  <a:lnTo>
                    <a:pt x="51" y="229"/>
                  </a:lnTo>
                  <a:lnTo>
                    <a:pt x="49" y="190"/>
                  </a:lnTo>
                  <a:lnTo>
                    <a:pt x="43" y="147"/>
                  </a:lnTo>
                  <a:lnTo>
                    <a:pt x="34" y="99"/>
                  </a:lnTo>
                  <a:lnTo>
                    <a:pt x="21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29" name="Group 328"/>
            <p:cNvGrpSpPr/>
            <p:nvPr/>
          </p:nvGrpSpPr>
          <p:grpSpPr>
            <a:xfrm>
              <a:off x="1317451" y="3695700"/>
              <a:ext cx="1612034" cy="1216026"/>
              <a:chOff x="1236850" y="3695700"/>
              <a:chExt cx="1773237" cy="1216026"/>
            </a:xfrm>
          </p:grpSpPr>
          <p:sp>
            <p:nvSpPr>
              <p:cNvPr id="335" name="Freeform 6"/>
              <p:cNvSpPr>
                <a:spLocks/>
              </p:cNvSpPr>
              <p:nvPr/>
            </p:nvSpPr>
            <p:spPr bwMode="auto">
              <a:xfrm>
                <a:off x="1768662" y="3733800"/>
                <a:ext cx="781050" cy="1177925"/>
              </a:xfrm>
              <a:custGeom>
                <a:avLst/>
                <a:gdLst/>
                <a:ahLst/>
                <a:cxnLst>
                  <a:cxn ang="0">
                    <a:pos x="412" y="0"/>
                  </a:cxn>
                  <a:cxn ang="0">
                    <a:pos x="434" y="11"/>
                  </a:cxn>
                  <a:cxn ang="0">
                    <a:pos x="447" y="15"/>
                  </a:cxn>
                  <a:cxn ang="0">
                    <a:pos x="458" y="17"/>
                  </a:cxn>
                  <a:cxn ang="0">
                    <a:pos x="492" y="733"/>
                  </a:cxn>
                  <a:cxn ang="0">
                    <a:pos x="414" y="738"/>
                  </a:cxn>
                  <a:cxn ang="0">
                    <a:pos x="324" y="740"/>
                  </a:cxn>
                  <a:cxn ang="0">
                    <a:pos x="224" y="742"/>
                  </a:cxn>
                  <a:cxn ang="0">
                    <a:pos x="151" y="742"/>
                  </a:cxn>
                  <a:cxn ang="0">
                    <a:pos x="84" y="740"/>
                  </a:cxn>
                  <a:cxn ang="0">
                    <a:pos x="0" y="34"/>
                  </a:cxn>
                  <a:cxn ang="0">
                    <a:pos x="19" y="19"/>
                  </a:cxn>
                  <a:cxn ang="0">
                    <a:pos x="93" y="19"/>
                  </a:cxn>
                  <a:cxn ang="0">
                    <a:pos x="147" y="17"/>
                  </a:cxn>
                  <a:cxn ang="0">
                    <a:pos x="209" y="15"/>
                  </a:cxn>
                  <a:cxn ang="0">
                    <a:pos x="274" y="11"/>
                  </a:cxn>
                  <a:cxn ang="0">
                    <a:pos x="343" y="7"/>
                  </a:cxn>
                  <a:cxn ang="0">
                    <a:pos x="412" y="0"/>
                  </a:cxn>
                </a:cxnLst>
                <a:rect l="0" t="0" r="r" b="b"/>
                <a:pathLst>
                  <a:path w="492" h="742">
                    <a:moveTo>
                      <a:pt x="412" y="0"/>
                    </a:moveTo>
                    <a:lnTo>
                      <a:pt x="434" y="11"/>
                    </a:lnTo>
                    <a:lnTo>
                      <a:pt x="447" y="15"/>
                    </a:lnTo>
                    <a:lnTo>
                      <a:pt x="458" y="17"/>
                    </a:lnTo>
                    <a:lnTo>
                      <a:pt x="492" y="733"/>
                    </a:lnTo>
                    <a:lnTo>
                      <a:pt x="414" y="738"/>
                    </a:lnTo>
                    <a:lnTo>
                      <a:pt x="324" y="740"/>
                    </a:lnTo>
                    <a:lnTo>
                      <a:pt x="224" y="742"/>
                    </a:lnTo>
                    <a:lnTo>
                      <a:pt x="151" y="742"/>
                    </a:lnTo>
                    <a:lnTo>
                      <a:pt x="84" y="740"/>
                    </a:lnTo>
                    <a:lnTo>
                      <a:pt x="0" y="34"/>
                    </a:lnTo>
                    <a:lnTo>
                      <a:pt x="19" y="19"/>
                    </a:lnTo>
                    <a:lnTo>
                      <a:pt x="93" y="19"/>
                    </a:lnTo>
                    <a:lnTo>
                      <a:pt x="147" y="17"/>
                    </a:lnTo>
                    <a:lnTo>
                      <a:pt x="209" y="15"/>
                    </a:lnTo>
                    <a:lnTo>
                      <a:pt x="274" y="11"/>
                    </a:lnTo>
                    <a:lnTo>
                      <a:pt x="343" y="7"/>
                    </a:ln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F9FCF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16"/>
              <p:cNvSpPr>
                <a:spLocks/>
              </p:cNvSpPr>
              <p:nvPr/>
            </p:nvSpPr>
            <p:spPr bwMode="auto">
              <a:xfrm>
                <a:off x="2381437" y="3733800"/>
                <a:ext cx="168275" cy="117157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72" y="26"/>
                  </a:cxn>
                  <a:cxn ang="0">
                    <a:pos x="106" y="733"/>
                  </a:cxn>
                  <a:cxn ang="0">
                    <a:pos x="67" y="737"/>
                  </a:cxn>
                  <a:cxn ang="0">
                    <a:pos x="24" y="738"/>
                  </a:cxn>
                  <a:cxn ang="0">
                    <a:pos x="13" y="641"/>
                  </a:cxn>
                  <a:cxn ang="0">
                    <a:pos x="3" y="533"/>
                  </a:cxn>
                  <a:cxn ang="0">
                    <a:pos x="0" y="421"/>
                  </a:cxn>
                  <a:cxn ang="0">
                    <a:pos x="0" y="336"/>
                  </a:cxn>
                  <a:cxn ang="0">
                    <a:pos x="2" y="259"/>
                  </a:cxn>
                  <a:cxn ang="0">
                    <a:pos x="3" y="192"/>
                  </a:cxn>
                  <a:cxn ang="0">
                    <a:pos x="9" y="134"/>
                  </a:cxn>
                  <a:cxn ang="0">
                    <a:pos x="13" y="88"/>
                  </a:cxn>
                  <a:cxn ang="0">
                    <a:pos x="18" y="50"/>
                  </a:cxn>
                  <a:cxn ang="0">
                    <a:pos x="22" y="22"/>
                  </a:cxn>
                  <a:cxn ang="0">
                    <a:pos x="24" y="6"/>
                  </a:cxn>
                  <a:cxn ang="0">
                    <a:pos x="26" y="0"/>
                  </a:cxn>
                </a:cxnLst>
                <a:rect l="0" t="0" r="r" b="b"/>
                <a:pathLst>
                  <a:path w="106" h="738">
                    <a:moveTo>
                      <a:pt x="26" y="0"/>
                    </a:moveTo>
                    <a:lnTo>
                      <a:pt x="72" y="26"/>
                    </a:lnTo>
                    <a:lnTo>
                      <a:pt x="106" y="733"/>
                    </a:lnTo>
                    <a:lnTo>
                      <a:pt x="67" y="737"/>
                    </a:lnTo>
                    <a:lnTo>
                      <a:pt x="24" y="738"/>
                    </a:lnTo>
                    <a:lnTo>
                      <a:pt x="13" y="641"/>
                    </a:lnTo>
                    <a:lnTo>
                      <a:pt x="3" y="533"/>
                    </a:lnTo>
                    <a:lnTo>
                      <a:pt x="0" y="421"/>
                    </a:lnTo>
                    <a:lnTo>
                      <a:pt x="0" y="336"/>
                    </a:lnTo>
                    <a:lnTo>
                      <a:pt x="2" y="259"/>
                    </a:lnTo>
                    <a:lnTo>
                      <a:pt x="3" y="192"/>
                    </a:lnTo>
                    <a:lnTo>
                      <a:pt x="9" y="134"/>
                    </a:lnTo>
                    <a:lnTo>
                      <a:pt x="13" y="88"/>
                    </a:lnTo>
                    <a:lnTo>
                      <a:pt x="18" y="50"/>
                    </a:lnTo>
                    <a:lnTo>
                      <a:pt x="22" y="22"/>
                    </a:lnTo>
                    <a:lnTo>
                      <a:pt x="24" y="6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8EB8C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17"/>
              <p:cNvSpPr>
                <a:spLocks/>
              </p:cNvSpPr>
              <p:nvPr/>
            </p:nvSpPr>
            <p:spPr bwMode="auto">
              <a:xfrm>
                <a:off x="2398899" y="3695700"/>
                <a:ext cx="611188" cy="1208088"/>
              </a:xfrm>
              <a:custGeom>
                <a:avLst/>
                <a:gdLst/>
                <a:ahLst/>
                <a:cxnLst>
                  <a:cxn ang="0">
                    <a:pos x="158" y="0"/>
                  </a:cxn>
                  <a:cxn ang="0">
                    <a:pos x="160" y="3"/>
                  </a:cxn>
                  <a:cxn ang="0">
                    <a:pos x="168" y="13"/>
                  </a:cxn>
                  <a:cxn ang="0">
                    <a:pos x="177" y="30"/>
                  </a:cxn>
                  <a:cxn ang="0">
                    <a:pos x="190" y="52"/>
                  </a:cxn>
                  <a:cxn ang="0">
                    <a:pos x="207" y="78"/>
                  </a:cxn>
                  <a:cxn ang="0">
                    <a:pos x="223" y="110"/>
                  </a:cxn>
                  <a:cxn ang="0">
                    <a:pos x="244" y="145"/>
                  </a:cxn>
                  <a:cxn ang="0">
                    <a:pos x="263" y="182"/>
                  </a:cxn>
                  <a:cxn ang="0">
                    <a:pos x="294" y="255"/>
                  </a:cxn>
                  <a:cxn ang="0">
                    <a:pos x="320" y="333"/>
                  </a:cxn>
                  <a:cxn ang="0">
                    <a:pos x="343" y="416"/>
                  </a:cxn>
                  <a:cxn ang="0">
                    <a:pos x="361" y="498"/>
                  </a:cxn>
                  <a:cxn ang="0">
                    <a:pos x="376" y="581"/>
                  </a:cxn>
                  <a:cxn ang="0">
                    <a:pos x="385" y="660"/>
                  </a:cxn>
                  <a:cxn ang="0">
                    <a:pos x="385" y="665"/>
                  </a:cxn>
                  <a:cxn ang="0">
                    <a:pos x="378" y="677"/>
                  </a:cxn>
                  <a:cxn ang="0">
                    <a:pos x="361" y="692"/>
                  </a:cxn>
                  <a:cxn ang="0">
                    <a:pos x="337" y="705"/>
                  </a:cxn>
                  <a:cxn ang="0">
                    <a:pos x="307" y="718"/>
                  </a:cxn>
                  <a:cxn ang="0">
                    <a:pos x="268" y="731"/>
                  </a:cxn>
                  <a:cxn ang="0">
                    <a:pos x="222" y="740"/>
                  </a:cxn>
                  <a:cxn ang="0">
                    <a:pos x="168" y="749"/>
                  </a:cxn>
                  <a:cxn ang="0">
                    <a:pos x="102" y="755"/>
                  </a:cxn>
                  <a:cxn ang="0">
                    <a:pos x="30" y="761"/>
                  </a:cxn>
                  <a:cxn ang="0">
                    <a:pos x="20" y="684"/>
                  </a:cxn>
                  <a:cxn ang="0">
                    <a:pos x="11" y="598"/>
                  </a:cxn>
                  <a:cxn ang="0">
                    <a:pos x="6" y="505"/>
                  </a:cxn>
                  <a:cxn ang="0">
                    <a:pos x="2" y="410"/>
                  </a:cxn>
                  <a:cxn ang="0">
                    <a:pos x="0" y="326"/>
                  </a:cxn>
                  <a:cxn ang="0">
                    <a:pos x="2" y="253"/>
                  </a:cxn>
                  <a:cxn ang="0">
                    <a:pos x="2" y="190"/>
                  </a:cxn>
                  <a:cxn ang="0">
                    <a:pos x="6" y="138"/>
                  </a:cxn>
                  <a:cxn ang="0">
                    <a:pos x="7" y="97"/>
                  </a:cxn>
                  <a:cxn ang="0">
                    <a:pos x="11" y="65"/>
                  </a:cxn>
                  <a:cxn ang="0">
                    <a:pos x="13" y="43"/>
                  </a:cxn>
                  <a:cxn ang="0">
                    <a:pos x="15" y="28"/>
                  </a:cxn>
                  <a:cxn ang="0">
                    <a:pos x="15" y="24"/>
                  </a:cxn>
                  <a:cxn ang="0">
                    <a:pos x="158" y="0"/>
                  </a:cxn>
                </a:cxnLst>
                <a:rect l="0" t="0" r="r" b="b"/>
                <a:pathLst>
                  <a:path w="385" h="761">
                    <a:moveTo>
                      <a:pt x="158" y="0"/>
                    </a:moveTo>
                    <a:lnTo>
                      <a:pt x="160" y="3"/>
                    </a:lnTo>
                    <a:lnTo>
                      <a:pt x="168" y="13"/>
                    </a:lnTo>
                    <a:lnTo>
                      <a:pt x="177" y="30"/>
                    </a:lnTo>
                    <a:lnTo>
                      <a:pt x="190" y="52"/>
                    </a:lnTo>
                    <a:lnTo>
                      <a:pt x="207" y="78"/>
                    </a:lnTo>
                    <a:lnTo>
                      <a:pt x="223" y="110"/>
                    </a:lnTo>
                    <a:lnTo>
                      <a:pt x="244" y="145"/>
                    </a:lnTo>
                    <a:lnTo>
                      <a:pt x="263" y="182"/>
                    </a:lnTo>
                    <a:lnTo>
                      <a:pt x="294" y="255"/>
                    </a:lnTo>
                    <a:lnTo>
                      <a:pt x="320" y="333"/>
                    </a:lnTo>
                    <a:lnTo>
                      <a:pt x="343" y="416"/>
                    </a:lnTo>
                    <a:lnTo>
                      <a:pt x="361" y="498"/>
                    </a:lnTo>
                    <a:lnTo>
                      <a:pt x="376" y="581"/>
                    </a:lnTo>
                    <a:lnTo>
                      <a:pt x="385" y="660"/>
                    </a:lnTo>
                    <a:lnTo>
                      <a:pt x="385" y="665"/>
                    </a:lnTo>
                    <a:lnTo>
                      <a:pt x="378" y="677"/>
                    </a:lnTo>
                    <a:lnTo>
                      <a:pt x="361" y="692"/>
                    </a:lnTo>
                    <a:lnTo>
                      <a:pt x="337" y="705"/>
                    </a:lnTo>
                    <a:lnTo>
                      <a:pt x="307" y="718"/>
                    </a:lnTo>
                    <a:lnTo>
                      <a:pt x="268" y="731"/>
                    </a:lnTo>
                    <a:lnTo>
                      <a:pt x="222" y="740"/>
                    </a:lnTo>
                    <a:lnTo>
                      <a:pt x="168" y="749"/>
                    </a:lnTo>
                    <a:lnTo>
                      <a:pt x="102" y="755"/>
                    </a:lnTo>
                    <a:lnTo>
                      <a:pt x="30" y="761"/>
                    </a:lnTo>
                    <a:lnTo>
                      <a:pt x="20" y="684"/>
                    </a:lnTo>
                    <a:lnTo>
                      <a:pt x="11" y="598"/>
                    </a:lnTo>
                    <a:lnTo>
                      <a:pt x="6" y="505"/>
                    </a:lnTo>
                    <a:lnTo>
                      <a:pt x="2" y="410"/>
                    </a:lnTo>
                    <a:lnTo>
                      <a:pt x="0" y="326"/>
                    </a:lnTo>
                    <a:lnTo>
                      <a:pt x="2" y="253"/>
                    </a:lnTo>
                    <a:lnTo>
                      <a:pt x="2" y="190"/>
                    </a:lnTo>
                    <a:lnTo>
                      <a:pt x="6" y="138"/>
                    </a:lnTo>
                    <a:lnTo>
                      <a:pt x="7" y="97"/>
                    </a:lnTo>
                    <a:lnTo>
                      <a:pt x="11" y="65"/>
                    </a:lnTo>
                    <a:lnTo>
                      <a:pt x="13" y="43"/>
                    </a:lnTo>
                    <a:lnTo>
                      <a:pt x="15" y="28"/>
                    </a:lnTo>
                    <a:lnTo>
                      <a:pt x="15" y="24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18"/>
              <p:cNvSpPr>
                <a:spLocks/>
              </p:cNvSpPr>
              <p:nvPr/>
            </p:nvSpPr>
            <p:spPr bwMode="auto">
              <a:xfrm>
                <a:off x="1236850" y="3744913"/>
                <a:ext cx="417512" cy="1143000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63" y="377"/>
                  </a:cxn>
                  <a:cxn ang="0">
                    <a:pos x="263" y="383"/>
                  </a:cxn>
                  <a:cxn ang="0">
                    <a:pos x="261" y="401"/>
                  </a:cxn>
                  <a:cxn ang="0">
                    <a:pos x="259" y="429"/>
                  </a:cxn>
                  <a:cxn ang="0">
                    <a:pos x="257" y="467"/>
                  </a:cxn>
                  <a:cxn ang="0">
                    <a:pos x="255" y="509"/>
                  </a:cxn>
                  <a:cxn ang="0">
                    <a:pos x="252" y="558"/>
                  </a:cxn>
                  <a:cxn ang="0">
                    <a:pos x="250" y="610"/>
                  </a:cxn>
                  <a:cxn ang="0">
                    <a:pos x="250" y="720"/>
                  </a:cxn>
                  <a:cxn ang="0">
                    <a:pos x="184" y="711"/>
                  </a:cxn>
                  <a:cxn ang="0">
                    <a:pos x="129" y="700"/>
                  </a:cxn>
                  <a:cxn ang="0">
                    <a:pos x="84" y="687"/>
                  </a:cxn>
                  <a:cxn ang="0">
                    <a:pos x="49" y="672"/>
                  </a:cxn>
                  <a:cxn ang="0">
                    <a:pos x="22" y="655"/>
                  </a:cxn>
                  <a:cxn ang="0">
                    <a:pos x="4" y="638"/>
                  </a:cxn>
                  <a:cxn ang="0">
                    <a:pos x="2" y="634"/>
                  </a:cxn>
                  <a:cxn ang="0">
                    <a:pos x="2" y="633"/>
                  </a:cxn>
                  <a:cxn ang="0">
                    <a:pos x="0" y="629"/>
                  </a:cxn>
                  <a:cxn ang="0">
                    <a:pos x="0" y="627"/>
                  </a:cxn>
                  <a:cxn ang="0">
                    <a:pos x="8" y="543"/>
                  </a:cxn>
                  <a:cxn ang="0">
                    <a:pos x="22" y="455"/>
                  </a:cxn>
                  <a:cxn ang="0">
                    <a:pos x="43" y="370"/>
                  </a:cxn>
                  <a:cxn ang="0">
                    <a:pos x="63" y="304"/>
                  </a:cxn>
                  <a:cxn ang="0">
                    <a:pos x="82" y="248"/>
                  </a:cxn>
                  <a:cxn ang="0">
                    <a:pos x="101" y="202"/>
                  </a:cxn>
                  <a:cxn ang="0">
                    <a:pos x="117" y="163"/>
                  </a:cxn>
                  <a:cxn ang="0">
                    <a:pos x="132" y="131"/>
                  </a:cxn>
                  <a:cxn ang="0">
                    <a:pos x="145" y="103"/>
                  </a:cxn>
                  <a:cxn ang="0">
                    <a:pos x="158" y="81"/>
                  </a:cxn>
                  <a:cxn ang="0">
                    <a:pos x="168" y="60"/>
                  </a:cxn>
                  <a:cxn ang="0">
                    <a:pos x="177" y="41"/>
                  </a:cxn>
                  <a:cxn ang="0">
                    <a:pos x="184" y="21"/>
                  </a:cxn>
                  <a:cxn ang="0">
                    <a:pos x="190" y="0"/>
                  </a:cxn>
                </a:cxnLst>
                <a:rect l="0" t="0" r="r" b="b"/>
                <a:pathLst>
                  <a:path w="263" h="720">
                    <a:moveTo>
                      <a:pt x="190" y="0"/>
                    </a:moveTo>
                    <a:lnTo>
                      <a:pt x="263" y="377"/>
                    </a:lnTo>
                    <a:lnTo>
                      <a:pt x="263" y="383"/>
                    </a:lnTo>
                    <a:lnTo>
                      <a:pt x="261" y="401"/>
                    </a:lnTo>
                    <a:lnTo>
                      <a:pt x="259" y="429"/>
                    </a:lnTo>
                    <a:lnTo>
                      <a:pt x="257" y="467"/>
                    </a:lnTo>
                    <a:lnTo>
                      <a:pt x="255" y="509"/>
                    </a:lnTo>
                    <a:lnTo>
                      <a:pt x="252" y="558"/>
                    </a:lnTo>
                    <a:lnTo>
                      <a:pt x="250" y="610"/>
                    </a:lnTo>
                    <a:lnTo>
                      <a:pt x="250" y="720"/>
                    </a:lnTo>
                    <a:lnTo>
                      <a:pt x="184" y="711"/>
                    </a:lnTo>
                    <a:lnTo>
                      <a:pt x="129" y="700"/>
                    </a:lnTo>
                    <a:lnTo>
                      <a:pt x="84" y="687"/>
                    </a:lnTo>
                    <a:lnTo>
                      <a:pt x="49" y="672"/>
                    </a:lnTo>
                    <a:lnTo>
                      <a:pt x="22" y="655"/>
                    </a:lnTo>
                    <a:lnTo>
                      <a:pt x="4" y="638"/>
                    </a:lnTo>
                    <a:lnTo>
                      <a:pt x="2" y="634"/>
                    </a:lnTo>
                    <a:lnTo>
                      <a:pt x="2" y="633"/>
                    </a:lnTo>
                    <a:lnTo>
                      <a:pt x="0" y="629"/>
                    </a:lnTo>
                    <a:lnTo>
                      <a:pt x="0" y="627"/>
                    </a:lnTo>
                    <a:lnTo>
                      <a:pt x="8" y="543"/>
                    </a:lnTo>
                    <a:lnTo>
                      <a:pt x="22" y="455"/>
                    </a:lnTo>
                    <a:lnTo>
                      <a:pt x="43" y="370"/>
                    </a:lnTo>
                    <a:lnTo>
                      <a:pt x="63" y="304"/>
                    </a:lnTo>
                    <a:lnTo>
                      <a:pt x="82" y="248"/>
                    </a:lnTo>
                    <a:lnTo>
                      <a:pt x="101" y="202"/>
                    </a:lnTo>
                    <a:lnTo>
                      <a:pt x="117" y="163"/>
                    </a:lnTo>
                    <a:lnTo>
                      <a:pt x="132" y="131"/>
                    </a:lnTo>
                    <a:lnTo>
                      <a:pt x="145" y="103"/>
                    </a:lnTo>
                    <a:lnTo>
                      <a:pt x="158" y="81"/>
                    </a:lnTo>
                    <a:lnTo>
                      <a:pt x="168" y="60"/>
                    </a:lnTo>
                    <a:lnTo>
                      <a:pt x="177" y="41"/>
                    </a:lnTo>
                    <a:lnTo>
                      <a:pt x="184" y="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19"/>
              <p:cNvSpPr>
                <a:spLocks/>
              </p:cNvSpPr>
              <p:nvPr/>
            </p:nvSpPr>
            <p:spPr bwMode="auto">
              <a:xfrm>
                <a:off x="1535300" y="3744913"/>
                <a:ext cx="573087" cy="11668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0"/>
                  </a:cxn>
                  <a:cxn ang="0">
                    <a:pos x="24" y="2"/>
                  </a:cxn>
                  <a:cxn ang="0">
                    <a:pos x="47" y="4"/>
                  </a:cxn>
                  <a:cxn ang="0">
                    <a:pos x="106" y="8"/>
                  </a:cxn>
                  <a:cxn ang="0">
                    <a:pos x="138" y="10"/>
                  </a:cxn>
                  <a:cxn ang="0">
                    <a:pos x="166" y="10"/>
                  </a:cxn>
                  <a:cxn ang="0">
                    <a:pos x="168" y="13"/>
                  </a:cxn>
                  <a:cxn ang="0">
                    <a:pos x="173" y="28"/>
                  </a:cxn>
                  <a:cxn ang="0">
                    <a:pos x="183" y="49"/>
                  </a:cxn>
                  <a:cxn ang="0">
                    <a:pos x="209" y="114"/>
                  </a:cxn>
                  <a:cxn ang="0">
                    <a:pos x="224" y="155"/>
                  </a:cxn>
                  <a:cxn ang="0">
                    <a:pos x="242" y="204"/>
                  </a:cxn>
                  <a:cxn ang="0">
                    <a:pos x="259" y="258"/>
                  </a:cxn>
                  <a:cxn ang="0">
                    <a:pos x="278" y="316"/>
                  </a:cxn>
                  <a:cxn ang="0">
                    <a:pos x="294" y="379"/>
                  </a:cxn>
                  <a:cxn ang="0">
                    <a:pos x="311" y="444"/>
                  </a:cxn>
                  <a:cxn ang="0">
                    <a:pos x="328" y="515"/>
                  </a:cxn>
                  <a:cxn ang="0">
                    <a:pos x="341" y="586"/>
                  </a:cxn>
                  <a:cxn ang="0">
                    <a:pos x="352" y="661"/>
                  </a:cxn>
                  <a:cxn ang="0">
                    <a:pos x="361" y="735"/>
                  </a:cxn>
                  <a:cxn ang="0">
                    <a:pos x="278" y="735"/>
                  </a:cxn>
                  <a:cxn ang="0">
                    <a:pos x="201" y="731"/>
                  </a:cxn>
                  <a:cxn ang="0">
                    <a:pos x="132" y="728"/>
                  </a:cxn>
                  <a:cxn ang="0">
                    <a:pos x="73" y="722"/>
                  </a:cxn>
                  <a:cxn ang="0">
                    <a:pos x="19" y="715"/>
                  </a:cxn>
                  <a:cxn ang="0">
                    <a:pos x="13" y="647"/>
                  </a:cxn>
                  <a:cxn ang="0">
                    <a:pos x="8" y="578"/>
                  </a:cxn>
                  <a:cxn ang="0">
                    <a:pos x="4" y="511"/>
                  </a:cxn>
                  <a:cxn ang="0">
                    <a:pos x="0" y="448"/>
                  </a:cxn>
                  <a:cxn ang="0">
                    <a:pos x="0" y="388"/>
                  </a:cxn>
                  <a:cxn ang="0">
                    <a:pos x="2" y="336"/>
                  </a:cxn>
                  <a:cxn ang="0">
                    <a:pos x="6" y="263"/>
                  </a:cxn>
                  <a:cxn ang="0">
                    <a:pos x="8" y="196"/>
                  </a:cxn>
                  <a:cxn ang="0">
                    <a:pos x="8" y="92"/>
                  </a:cxn>
                  <a:cxn ang="0">
                    <a:pos x="6" y="53"/>
                  </a:cxn>
                  <a:cxn ang="0">
                    <a:pos x="4" y="25"/>
                  </a:cxn>
                  <a:cxn ang="0">
                    <a:pos x="2" y="6"/>
                  </a:cxn>
                  <a:cxn ang="0">
                    <a:pos x="2" y="0"/>
                  </a:cxn>
                </a:cxnLst>
                <a:rect l="0" t="0" r="r" b="b"/>
                <a:pathLst>
                  <a:path w="361" h="735">
                    <a:moveTo>
                      <a:pt x="2" y="0"/>
                    </a:moveTo>
                    <a:lnTo>
                      <a:pt x="8" y="0"/>
                    </a:lnTo>
                    <a:lnTo>
                      <a:pt x="24" y="2"/>
                    </a:lnTo>
                    <a:lnTo>
                      <a:pt x="47" y="4"/>
                    </a:lnTo>
                    <a:lnTo>
                      <a:pt x="106" y="8"/>
                    </a:lnTo>
                    <a:lnTo>
                      <a:pt x="138" y="10"/>
                    </a:lnTo>
                    <a:lnTo>
                      <a:pt x="166" y="10"/>
                    </a:lnTo>
                    <a:lnTo>
                      <a:pt x="168" y="13"/>
                    </a:lnTo>
                    <a:lnTo>
                      <a:pt x="173" y="28"/>
                    </a:lnTo>
                    <a:lnTo>
                      <a:pt x="183" y="49"/>
                    </a:lnTo>
                    <a:lnTo>
                      <a:pt x="209" y="114"/>
                    </a:lnTo>
                    <a:lnTo>
                      <a:pt x="224" y="155"/>
                    </a:lnTo>
                    <a:lnTo>
                      <a:pt x="242" y="204"/>
                    </a:lnTo>
                    <a:lnTo>
                      <a:pt x="259" y="258"/>
                    </a:lnTo>
                    <a:lnTo>
                      <a:pt x="278" y="316"/>
                    </a:lnTo>
                    <a:lnTo>
                      <a:pt x="294" y="379"/>
                    </a:lnTo>
                    <a:lnTo>
                      <a:pt x="311" y="444"/>
                    </a:lnTo>
                    <a:lnTo>
                      <a:pt x="328" y="515"/>
                    </a:lnTo>
                    <a:lnTo>
                      <a:pt x="341" y="586"/>
                    </a:lnTo>
                    <a:lnTo>
                      <a:pt x="352" y="661"/>
                    </a:lnTo>
                    <a:lnTo>
                      <a:pt x="361" y="735"/>
                    </a:lnTo>
                    <a:lnTo>
                      <a:pt x="278" y="735"/>
                    </a:lnTo>
                    <a:lnTo>
                      <a:pt x="201" y="731"/>
                    </a:lnTo>
                    <a:lnTo>
                      <a:pt x="132" y="728"/>
                    </a:lnTo>
                    <a:lnTo>
                      <a:pt x="73" y="722"/>
                    </a:lnTo>
                    <a:lnTo>
                      <a:pt x="19" y="715"/>
                    </a:lnTo>
                    <a:lnTo>
                      <a:pt x="13" y="647"/>
                    </a:lnTo>
                    <a:lnTo>
                      <a:pt x="8" y="578"/>
                    </a:lnTo>
                    <a:lnTo>
                      <a:pt x="4" y="511"/>
                    </a:lnTo>
                    <a:lnTo>
                      <a:pt x="0" y="448"/>
                    </a:lnTo>
                    <a:lnTo>
                      <a:pt x="0" y="388"/>
                    </a:lnTo>
                    <a:lnTo>
                      <a:pt x="2" y="336"/>
                    </a:lnTo>
                    <a:lnTo>
                      <a:pt x="6" y="263"/>
                    </a:lnTo>
                    <a:lnTo>
                      <a:pt x="8" y="196"/>
                    </a:lnTo>
                    <a:lnTo>
                      <a:pt x="8" y="92"/>
                    </a:lnTo>
                    <a:lnTo>
                      <a:pt x="6" y="53"/>
                    </a:lnTo>
                    <a:lnTo>
                      <a:pt x="4" y="25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20"/>
              <p:cNvSpPr>
                <a:spLocks/>
              </p:cNvSpPr>
              <p:nvPr/>
            </p:nvSpPr>
            <p:spPr bwMode="auto">
              <a:xfrm>
                <a:off x="1606737" y="4329113"/>
                <a:ext cx="55562" cy="56197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28" y="93"/>
                  </a:cxn>
                  <a:cxn ang="0">
                    <a:pos x="24" y="186"/>
                  </a:cxn>
                  <a:cxn ang="0">
                    <a:pos x="24" y="354"/>
                  </a:cxn>
                  <a:cxn ang="0">
                    <a:pos x="17" y="352"/>
                  </a:cxn>
                  <a:cxn ang="0">
                    <a:pos x="7" y="352"/>
                  </a:cxn>
                  <a:cxn ang="0">
                    <a:pos x="0" y="350"/>
                  </a:cxn>
                  <a:cxn ang="0">
                    <a:pos x="2" y="268"/>
                  </a:cxn>
                  <a:cxn ang="0">
                    <a:pos x="5" y="197"/>
                  </a:cxn>
                  <a:cxn ang="0">
                    <a:pos x="11" y="138"/>
                  </a:cxn>
                  <a:cxn ang="0">
                    <a:pos x="17" y="89"/>
                  </a:cxn>
                  <a:cxn ang="0">
                    <a:pos x="24" y="50"/>
                  </a:cxn>
                  <a:cxn ang="0">
                    <a:pos x="30" y="22"/>
                  </a:cxn>
                  <a:cxn ang="0">
                    <a:pos x="33" y="5"/>
                  </a:cxn>
                  <a:cxn ang="0">
                    <a:pos x="35" y="0"/>
                  </a:cxn>
                </a:cxnLst>
                <a:rect l="0" t="0" r="r" b="b"/>
                <a:pathLst>
                  <a:path w="35" h="354">
                    <a:moveTo>
                      <a:pt x="35" y="0"/>
                    </a:moveTo>
                    <a:lnTo>
                      <a:pt x="28" y="93"/>
                    </a:lnTo>
                    <a:lnTo>
                      <a:pt x="24" y="186"/>
                    </a:lnTo>
                    <a:lnTo>
                      <a:pt x="24" y="354"/>
                    </a:lnTo>
                    <a:lnTo>
                      <a:pt x="17" y="352"/>
                    </a:lnTo>
                    <a:lnTo>
                      <a:pt x="7" y="352"/>
                    </a:lnTo>
                    <a:lnTo>
                      <a:pt x="0" y="350"/>
                    </a:lnTo>
                    <a:lnTo>
                      <a:pt x="2" y="268"/>
                    </a:lnTo>
                    <a:lnTo>
                      <a:pt x="5" y="197"/>
                    </a:lnTo>
                    <a:lnTo>
                      <a:pt x="11" y="138"/>
                    </a:lnTo>
                    <a:lnTo>
                      <a:pt x="17" y="89"/>
                    </a:lnTo>
                    <a:lnTo>
                      <a:pt x="24" y="50"/>
                    </a:lnTo>
                    <a:lnTo>
                      <a:pt x="30" y="22"/>
                    </a:lnTo>
                    <a:lnTo>
                      <a:pt x="33" y="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21"/>
              <p:cNvSpPr>
                <a:spLocks/>
              </p:cNvSpPr>
              <p:nvPr/>
            </p:nvSpPr>
            <p:spPr bwMode="auto">
              <a:xfrm>
                <a:off x="2659250" y="4257675"/>
                <a:ext cx="134937" cy="6127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7" y="17"/>
                  </a:cxn>
                  <a:cxn ang="0">
                    <a:pos x="15" y="37"/>
                  </a:cxn>
                  <a:cxn ang="0">
                    <a:pos x="24" y="69"/>
                  </a:cxn>
                  <a:cxn ang="0">
                    <a:pos x="35" y="108"/>
                  </a:cxn>
                  <a:cxn ang="0">
                    <a:pos x="48" y="160"/>
                  </a:cxn>
                  <a:cxn ang="0">
                    <a:pos x="61" y="222"/>
                  </a:cxn>
                  <a:cxn ang="0">
                    <a:pos x="74" y="295"/>
                  </a:cxn>
                  <a:cxn ang="0">
                    <a:pos x="85" y="380"/>
                  </a:cxn>
                  <a:cxn ang="0">
                    <a:pos x="74" y="384"/>
                  </a:cxn>
                  <a:cxn ang="0">
                    <a:pos x="61" y="386"/>
                  </a:cxn>
                  <a:cxn ang="0">
                    <a:pos x="58" y="332"/>
                  </a:cxn>
                  <a:cxn ang="0">
                    <a:pos x="50" y="270"/>
                  </a:cxn>
                  <a:cxn ang="0">
                    <a:pos x="41" y="205"/>
                  </a:cxn>
                  <a:cxn ang="0">
                    <a:pos x="31" y="134"/>
                  </a:cxn>
                  <a:cxn ang="0">
                    <a:pos x="17" y="65"/>
                  </a:cxn>
                  <a:cxn ang="0">
                    <a:pos x="0" y="0"/>
                  </a:cxn>
                </a:cxnLst>
                <a:rect l="0" t="0" r="r" b="b"/>
                <a:pathLst>
                  <a:path w="85" h="386">
                    <a:moveTo>
                      <a:pt x="0" y="0"/>
                    </a:moveTo>
                    <a:lnTo>
                      <a:pt x="2" y="4"/>
                    </a:lnTo>
                    <a:lnTo>
                      <a:pt x="7" y="17"/>
                    </a:lnTo>
                    <a:lnTo>
                      <a:pt x="15" y="37"/>
                    </a:lnTo>
                    <a:lnTo>
                      <a:pt x="24" y="69"/>
                    </a:lnTo>
                    <a:lnTo>
                      <a:pt x="35" y="108"/>
                    </a:lnTo>
                    <a:lnTo>
                      <a:pt x="48" y="160"/>
                    </a:lnTo>
                    <a:lnTo>
                      <a:pt x="61" y="222"/>
                    </a:lnTo>
                    <a:lnTo>
                      <a:pt x="74" y="295"/>
                    </a:lnTo>
                    <a:lnTo>
                      <a:pt x="85" y="380"/>
                    </a:lnTo>
                    <a:lnTo>
                      <a:pt x="74" y="384"/>
                    </a:lnTo>
                    <a:lnTo>
                      <a:pt x="61" y="386"/>
                    </a:lnTo>
                    <a:lnTo>
                      <a:pt x="58" y="332"/>
                    </a:lnTo>
                    <a:lnTo>
                      <a:pt x="50" y="270"/>
                    </a:lnTo>
                    <a:lnTo>
                      <a:pt x="41" y="205"/>
                    </a:lnTo>
                    <a:lnTo>
                      <a:pt x="31" y="134"/>
                    </a:lnTo>
                    <a:lnTo>
                      <a:pt x="17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22"/>
              <p:cNvSpPr>
                <a:spLocks/>
              </p:cNvSpPr>
              <p:nvPr/>
            </p:nvSpPr>
            <p:spPr bwMode="auto">
              <a:xfrm>
                <a:off x="1719450" y="4370388"/>
                <a:ext cx="206375" cy="6826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30" y="11"/>
                  </a:cxn>
                  <a:cxn ang="0">
                    <a:pos x="128" y="43"/>
                  </a:cxn>
                  <a:cxn ang="0">
                    <a:pos x="0" y="33"/>
                  </a:cxn>
                  <a:cxn ang="0">
                    <a:pos x="2" y="0"/>
                  </a:cxn>
                </a:cxnLst>
                <a:rect l="0" t="0" r="r" b="b"/>
                <a:pathLst>
                  <a:path w="130" h="43">
                    <a:moveTo>
                      <a:pt x="2" y="0"/>
                    </a:moveTo>
                    <a:lnTo>
                      <a:pt x="130" y="11"/>
                    </a:lnTo>
                    <a:lnTo>
                      <a:pt x="128" y="43"/>
                    </a:lnTo>
                    <a:lnTo>
                      <a:pt x="0" y="3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105"/>
              <p:cNvSpPr>
                <a:spLocks/>
              </p:cNvSpPr>
              <p:nvPr/>
            </p:nvSpPr>
            <p:spPr bwMode="auto">
              <a:xfrm>
                <a:off x="2043450" y="3772011"/>
                <a:ext cx="257439" cy="140758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79" y="76"/>
                  </a:cxn>
                  <a:cxn ang="0">
                    <a:pos x="0" y="6"/>
                  </a:cxn>
                  <a:cxn ang="0">
                    <a:pos x="55" y="6"/>
                  </a:cxn>
                  <a:cxn ang="0">
                    <a:pos x="75" y="5"/>
                  </a:cxn>
                  <a:cxn ang="0">
                    <a:pos x="96" y="4"/>
                  </a:cxn>
                  <a:cxn ang="0">
                    <a:pos x="118" y="3"/>
                  </a:cxn>
                  <a:cxn ang="0">
                    <a:pos x="139" y="0"/>
                  </a:cxn>
                </a:cxnLst>
                <a:rect l="0" t="0" r="r" b="b"/>
                <a:pathLst>
                  <a:path w="139" h="76">
                    <a:moveTo>
                      <a:pt x="139" y="0"/>
                    </a:moveTo>
                    <a:lnTo>
                      <a:pt x="79" y="76"/>
                    </a:lnTo>
                    <a:lnTo>
                      <a:pt x="0" y="6"/>
                    </a:lnTo>
                    <a:lnTo>
                      <a:pt x="55" y="6"/>
                    </a:lnTo>
                    <a:lnTo>
                      <a:pt x="75" y="5"/>
                    </a:lnTo>
                    <a:lnTo>
                      <a:pt x="96" y="4"/>
                    </a:lnTo>
                    <a:lnTo>
                      <a:pt x="118" y="3"/>
                    </a:lnTo>
                    <a:lnTo>
                      <a:pt x="13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DA1EA3">
                      <a:shade val="30000"/>
                      <a:satMod val="115000"/>
                    </a:srgbClr>
                  </a:gs>
                  <a:gs pos="50000">
                    <a:srgbClr val="DA1EA3">
                      <a:shade val="67500"/>
                      <a:satMod val="115000"/>
                    </a:srgbClr>
                  </a:gs>
                  <a:gs pos="100000">
                    <a:srgbClr val="DA1EA3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106"/>
              <p:cNvSpPr>
                <a:spLocks/>
              </p:cNvSpPr>
              <p:nvPr/>
            </p:nvSpPr>
            <p:spPr bwMode="auto">
              <a:xfrm>
                <a:off x="2119386" y="3868320"/>
                <a:ext cx="218546" cy="89826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50" y="0"/>
                  </a:cxn>
                  <a:cxn ang="0">
                    <a:pos x="56" y="27"/>
                  </a:cxn>
                  <a:cxn ang="0">
                    <a:pos x="62" y="55"/>
                  </a:cxn>
                  <a:cxn ang="0">
                    <a:pos x="68" y="85"/>
                  </a:cxn>
                  <a:cxn ang="0">
                    <a:pos x="74" y="115"/>
                  </a:cxn>
                  <a:cxn ang="0">
                    <a:pos x="85" y="178"/>
                  </a:cxn>
                  <a:cxn ang="0">
                    <a:pos x="94" y="238"/>
                  </a:cxn>
                  <a:cxn ang="0">
                    <a:pos x="99" y="266"/>
                  </a:cxn>
                  <a:cxn ang="0">
                    <a:pos x="103" y="293"/>
                  </a:cxn>
                  <a:cxn ang="0">
                    <a:pos x="107" y="318"/>
                  </a:cxn>
                  <a:cxn ang="0">
                    <a:pos x="110" y="339"/>
                  </a:cxn>
                  <a:cxn ang="0">
                    <a:pos x="113" y="358"/>
                  </a:cxn>
                  <a:cxn ang="0">
                    <a:pos x="115" y="373"/>
                  </a:cxn>
                  <a:cxn ang="0">
                    <a:pos x="117" y="385"/>
                  </a:cxn>
                  <a:cxn ang="0">
                    <a:pos x="118" y="393"/>
                  </a:cxn>
                  <a:cxn ang="0">
                    <a:pos x="118" y="395"/>
                  </a:cxn>
                  <a:cxn ang="0">
                    <a:pos x="63" y="485"/>
                  </a:cxn>
                  <a:cxn ang="0">
                    <a:pos x="0" y="401"/>
                  </a:cxn>
                  <a:cxn ang="0">
                    <a:pos x="5" y="377"/>
                  </a:cxn>
                  <a:cxn ang="0">
                    <a:pos x="9" y="350"/>
                  </a:cxn>
                  <a:cxn ang="0">
                    <a:pos x="13" y="322"/>
                  </a:cxn>
                  <a:cxn ang="0">
                    <a:pos x="16" y="292"/>
                  </a:cxn>
                  <a:cxn ang="0">
                    <a:pos x="18" y="262"/>
                  </a:cxn>
                  <a:cxn ang="0">
                    <a:pos x="21" y="200"/>
                  </a:cxn>
                  <a:cxn ang="0">
                    <a:pos x="22" y="170"/>
                  </a:cxn>
                  <a:cxn ang="0">
                    <a:pos x="23" y="141"/>
                  </a:cxn>
                  <a:cxn ang="0">
                    <a:pos x="24" y="113"/>
                  </a:cxn>
                  <a:cxn ang="0">
                    <a:pos x="24" y="29"/>
                  </a:cxn>
                  <a:cxn ang="0">
                    <a:pos x="23" y="17"/>
                  </a:cxn>
                  <a:cxn ang="0">
                    <a:pos x="23" y="6"/>
                  </a:cxn>
                  <a:cxn ang="0">
                    <a:pos x="28" y="5"/>
                  </a:cxn>
                  <a:cxn ang="0">
                    <a:pos x="35" y="2"/>
                  </a:cxn>
                  <a:cxn ang="0">
                    <a:pos x="42" y="2"/>
                  </a:cxn>
                  <a:cxn ang="0">
                    <a:pos x="47" y="0"/>
                  </a:cxn>
                </a:cxnLst>
                <a:rect l="0" t="0" r="r" b="b"/>
                <a:pathLst>
                  <a:path w="118" h="485">
                    <a:moveTo>
                      <a:pt x="47" y="0"/>
                    </a:moveTo>
                    <a:lnTo>
                      <a:pt x="50" y="0"/>
                    </a:lnTo>
                    <a:lnTo>
                      <a:pt x="56" y="27"/>
                    </a:lnTo>
                    <a:lnTo>
                      <a:pt x="62" y="55"/>
                    </a:lnTo>
                    <a:lnTo>
                      <a:pt x="68" y="85"/>
                    </a:lnTo>
                    <a:lnTo>
                      <a:pt x="74" y="115"/>
                    </a:lnTo>
                    <a:lnTo>
                      <a:pt x="85" y="178"/>
                    </a:lnTo>
                    <a:lnTo>
                      <a:pt x="94" y="238"/>
                    </a:lnTo>
                    <a:lnTo>
                      <a:pt x="99" y="266"/>
                    </a:lnTo>
                    <a:lnTo>
                      <a:pt x="103" y="293"/>
                    </a:lnTo>
                    <a:lnTo>
                      <a:pt x="107" y="318"/>
                    </a:lnTo>
                    <a:lnTo>
                      <a:pt x="110" y="339"/>
                    </a:lnTo>
                    <a:lnTo>
                      <a:pt x="113" y="358"/>
                    </a:lnTo>
                    <a:lnTo>
                      <a:pt x="115" y="373"/>
                    </a:lnTo>
                    <a:lnTo>
                      <a:pt x="117" y="385"/>
                    </a:lnTo>
                    <a:lnTo>
                      <a:pt x="118" y="393"/>
                    </a:lnTo>
                    <a:lnTo>
                      <a:pt x="118" y="395"/>
                    </a:lnTo>
                    <a:lnTo>
                      <a:pt x="63" y="485"/>
                    </a:lnTo>
                    <a:lnTo>
                      <a:pt x="0" y="401"/>
                    </a:lnTo>
                    <a:lnTo>
                      <a:pt x="5" y="377"/>
                    </a:lnTo>
                    <a:lnTo>
                      <a:pt x="9" y="350"/>
                    </a:lnTo>
                    <a:lnTo>
                      <a:pt x="13" y="322"/>
                    </a:lnTo>
                    <a:lnTo>
                      <a:pt x="16" y="292"/>
                    </a:lnTo>
                    <a:lnTo>
                      <a:pt x="18" y="262"/>
                    </a:lnTo>
                    <a:lnTo>
                      <a:pt x="21" y="200"/>
                    </a:lnTo>
                    <a:lnTo>
                      <a:pt x="22" y="170"/>
                    </a:lnTo>
                    <a:lnTo>
                      <a:pt x="23" y="141"/>
                    </a:lnTo>
                    <a:lnTo>
                      <a:pt x="24" y="113"/>
                    </a:lnTo>
                    <a:lnTo>
                      <a:pt x="24" y="29"/>
                    </a:lnTo>
                    <a:lnTo>
                      <a:pt x="23" y="17"/>
                    </a:lnTo>
                    <a:lnTo>
                      <a:pt x="23" y="6"/>
                    </a:lnTo>
                    <a:lnTo>
                      <a:pt x="28" y="5"/>
                    </a:lnTo>
                    <a:lnTo>
                      <a:pt x="35" y="2"/>
                    </a:lnTo>
                    <a:lnTo>
                      <a:pt x="42" y="2"/>
                    </a:lnTo>
                    <a:lnTo>
                      <a:pt x="4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DA1EA3">
                      <a:shade val="30000"/>
                      <a:satMod val="115000"/>
                    </a:srgbClr>
                  </a:gs>
                  <a:gs pos="50000">
                    <a:srgbClr val="DA1EA3">
                      <a:shade val="67500"/>
                      <a:satMod val="115000"/>
                    </a:srgbClr>
                  </a:gs>
                  <a:gs pos="100000">
                    <a:srgbClr val="DA1EA3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30" name="Freeform 89"/>
            <p:cNvSpPr>
              <a:spLocks/>
            </p:cNvSpPr>
            <p:nvPr/>
          </p:nvSpPr>
          <p:spPr bwMode="auto">
            <a:xfrm>
              <a:off x="2354261" y="3105944"/>
              <a:ext cx="474133" cy="368564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144" y="1"/>
                </a:cxn>
                <a:cxn ang="0">
                  <a:pos x="145" y="6"/>
                </a:cxn>
                <a:cxn ang="0">
                  <a:pos x="147" y="12"/>
                </a:cxn>
                <a:cxn ang="0">
                  <a:pos x="150" y="22"/>
                </a:cxn>
                <a:cxn ang="0">
                  <a:pos x="154" y="31"/>
                </a:cxn>
                <a:cxn ang="0">
                  <a:pos x="159" y="43"/>
                </a:cxn>
                <a:cxn ang="0">
                  <a:pos x="165" y="55"/>
                </a:cxn>
                <a:cxn ang="0">
                  <a:pos x="172" y="66"/>
                </a:cxn>
                <a:cxn ang="0">
                  <a:pos x="180" y="76"/>
                </a:cxn>
                <a:cxn ang="0">
                  <a:pos x="189" y="86"/>
                </a:cxn>
                <a:cxn ang="0">
                  <a:pos x="200" y="94"/>
                </a:cxn>
                <a:cxn ang="0">
                  <a:pos x="212" y="99"/>
                </a:cxn>
                <a:cxn ang="0">
                  <a:pos x="225" y="102"/>
                </a:cxn>
                <a:cxn ang="0">
                  <a:pos x="240" y="102"/>
                </a:cxn>
                <a:cxn ang="0">
                  <a:pos x="256" y="98"/>
                </a:cxn>
                <a:cxn ang="0">
                  <a:pos x="255" y="100"/>
                </a:cxn>
                <a:cxn ang="0">
                  <a:pos x="252" y="104"/>
                </a:cxn>
                <a:cxn ang="0">
                  <a:pos x="247" y="110"/>
                </a:cxn>
                <a:cxn ang="0">
                  <a:pos x="241" y="118"/>
                </a:cxn>
                <a:cxn ang="0">
                  <a:pos x="232" y="128"/>
                </a:cxn>
                <a:cxn ang="0">
                  <a:pos x="222" y="138"/>
                </a:cxn>
                <a:cxn ang="0">
                  <a:pos x="209" y="149"/>
                </a:cxn>
                <a:cxn ang="0">
                  <a:pos x="195" y="159"/>
                </a:cxn>
                <a:cxn ang="0">
                  <a:pos x="178" y="169"/>
                </a:cxn>
                <a:cxn ang="0">
                  <a:pos x="159" y="179"/>
                </a:cxn>
                <a:cxn ang="0">
                  <a:pos x="137" y="187"/>
                </a:cxn>
                <a:cxn ang="0">
                  <a:pos x="114" y="193"/>
                </a:cxn>
                <a:cxn ang="0">
                  <a:pos x="90" y="197"/>
                </a:cxn>
                <a:cxn ang="0">
                  <a:pos x="62" y="199"/>
                </a:cxn>
                <a:cxn ang="0">
                  <a:pos x="31" y="197"/>
                </a:cxn>
                <a:cxn ang="0">
                  <a:pos x="0" y="192"/>
                </a:cxn>
                <a:cxn ang="0">
                  <a:pos x="144" y="0"/>
                </a:cxn>
              </a:cxnLst>
              <a:rect l="0" t="0" r="r" b="b"/>
              <a:pathLst>
                <a:path w="256" h="199">
                  <a:moveTo>
                    <a:pt x="144" y="0"/>
                  </a:moveTo>
                  <a:lnTo>
                    <a:pt x="144" y="1"/>
                  </a:lnTo>
                  <a:lnTo>
                    <a:pt x="145" y="6"/>
                  </a:lnTo>
                  <a:lnTo>
                    <a:pt x="147" y="12"/>
                  </a:lnTo>
                  <a:lnTo>
                    <a:pt x="150" y="22"/>
                  </a:lnTo>
                  <a:lnTo>
                    <a:pt x="154" y="31"/>
                  </a:lnTo>
                  <a:lnTo>
                    <a:pt x="159" y="43"/>
                  </a:lnTo>
                  <a:lnTo>
                    <a:pt x="165" y="55"/>
                  </a:lnTo>
                  <a:lnTo>
                    <a:pt x="172" y="66"/>
                  </a:lnTo>
                  <a:lnTo>
                    <a:pt x="180" y="76"/>
                  </a:lnTo>
                  <a:lnTo>
                    <a:pt x="189" y="86"/>
                  </a:lnTo>
                  <a:lnTo>
                    <a:pt x="200" y="94"/>
                  </a:lnTo>
                  <a:lnTo>
                    <a:pt x="212" y="99"/>
                  </a:lnTo>
                  <a:lnTo>
                    <a:pt x="225" y="102"/>
                  </a:lnTo>
                  <a:lnTo>
                    <a:pt x="240" y="102"/>
                  </a:lnTo>
                  <a:lnTo>
                    <a:pt x="256" y="98"/>
                  </a:lnTo>
                  <a:lnTo>
                    <a:pt x="255" y="100"/>
                  </a:lnTo>
                  <a:lnTo>
                    <a:pt x="252" y="104"/>
                  </a:lnTo>
                  <a:lnTo>
                    <a:pt x="247" y="110"/>
                  </a:lnTo>
                  <a:lnTo>
                    <a:pt x="241" y="118"/>
                  </a:lnTo>
                  <a:lnTo>
                    <a:pt x="232" y="128"/>
                  </a:lnTo>
                  <a:lnTo>
                    <a:pt x="222" y="138"/>
                  </a:lnTo>
                  <a:lnTo>
                    <a:pt x="209" y="149"/>
                  </a:lnTo>
                  <a:lnTo>
                    <a:pt x="195" y="159"/>
                  </a:lnTo>
                  <a:lnTo>
                    <a:pt x="178" y="169"/>
                  </a:lnTo>
                  <a:lnTo>
                    <a:pt x="159" y="179"/>
                  </a:lnTo>
                  <a:lnTo>
                    <a:pt x="137" y="187"/>
                  </a:lnTo>
                  <a:lnTo>
                    <a:pt x="114" y="193"/>
                  </a:lnTo>
                  <a:lnTo>
                    <a:pt x="90" y="197"/>
                  </a:lnTo>
                  <a:lnTo>
                    <a:pt x="62" y="199"/>
                  </a:lnTo>
                  <a:lnTo>
                    <a:pt x="31" y="197"/>
                  </a:lnTo>
                  <a:lnTo>
                    <a:pt x="0" y="192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04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" name="Freeform 94"/>
            <p:cNvSpPr>
              <a:spLocks/>
            </p:cNvSpPr>
            <p:nvPr/>
          </p:nvSpPr>
          <p:spPr bwMode="auto">
            <a:xfrm>
              <a:off x="1304130" y="2257690"/>
              <a:ext cx="1407583" cy="1357577"/>
            </a:xfrm>
            <a:custGeom>
              <a:avLst/>
              <a:gdLst/>
              <a:ahLst/>
              <a:cxnLst>
                <a:cxn ang="0">
                  <a:pos x="406" y="2"/>
                </a:cxn>
                <a:cxn ang="0">
                  <a:pos x="481" y="19"/>
                </a:cxn>
                <a:cxn ang="0">
                  <a:pos x="552" y="49"/>
                </a:cxn>
                <a:cxn ang="0">
                  <a:pos x="613" y="92"/>
                </a:cxn>
                <a:cxn ang="0">
                  <a:pos x="664" y="145"/>
                </a:cxn>
                <a:cxn ang="0">
                  <a:pos x="704" y="208"/>
                </a:cxn>
                <a:cxn ang="0">
                  <a:pos x="734" y="275"/>
                </a:cxn>
                <a:cxn ang="0">
                  <a:pos x="753" y="345"/>
                </a:cxn>
                <a:cxn ang="0">
                  <a:pos x="760" y="414"/>
                </a:cxn>
                <a:cxn ang="0">
                  <a:pos x="756" y="479"/>
                </a:cxn>
                <a:cxn ang="0">
                  <a:pos x="739" y="538"/>
                </a:cxn>
                <a:cxn ang="0">
                  <a:pos x="705" y="599"/>
                </a:cxn>
                <a:cxn ang="0">
                  <a:pos x="660" y="650"/>
                </a:cxn>
                <a:cxn ang="0">
                  <a:pos x="605" y="689"/>
                </a:cxn>
                <a:cxn ang="0">
                  <a:pos x="542" y="716"/>
                </a:cxn>
                <a:cxn ang="0">
                  <a:pos x="474" y="731"/>
                </a:cxn>
                <a:cxn ang="0">
                  <a:pos x="402" y="733"/>
                </a:cxn>
                <a:cxn ang="0">
                  <a:pos x="328" y="722"/>
                </a:cxn>
                <a:cxn ang="0">
                  <a:pos x="253" y="698"/>
                </a:cxn>
                <a:cxn ang="0">
                  <a:pos x="179" y="658"/>
                </a:cxn>
                <a:cxn ang="0">
                  <a:pos x="116" y="607"/>
                </a:cxn>
                <a:cxn ang="0">
                  <a:pos x="65" y="546"/>
                </a:cxn>
                <a:cxn ang="0">
                  <a:pos x="27" y="478"/>
                </a:cxn>
                <a:cxn ang="0">
                  <a:pos x="6" y="404"/>
                </a:cxn>
                <a:cxn ang="0">
                  <a:pos x="0" y="329"/>
                </a:cxn>
                <a:cxn ang="0">
                  <a:pos x="12" y="252"/>
                </a:cxn>
                <a:cxn ang="0">
                  <a:pos x="42" y="180"/>
                </a:cxn>
                <a:cxn ang="0">
                  <a:pos x="84" y="120"/>
                </a:cxn>
                <a:cxn ang="0">
                  <a:pos x="135" y="71"/>
                </a:cxn>
                <a:cxn ang="0">
                  <a:pos x="195" y="36"/>
                </a:cxn>
                <a:cxn ang="0">
                  <a:pos x="262" y="11"/>
                </a:cxn>
                <a:cxn ang="0">
                  <a:pos x="332" y="0"/>
                </a:cxn>
              </a:cxnLst>
              <a:rect l="0" t="0" r="r" b="b"/>
              <a:pathLst>
                <a:path w="760" h="733">
                  <a:moveTo>
                    <a:pt x="370" y="0"/>
                  </a:moveTo>
                  <a:lnTo>
                    <a:pt x="406" y="2"/>
                  </a:lnTo>
                  <a:lnTo>
                    <a:pt x="444" y="9"/>
                  </a:lnTo>
                  <a:lnTo>
                    <a:pt x="481" y="19"/>
                  </a:lnTo>
                  <a:lnTo>
                    <a:pt x="519" y="32"/>
                  </a:lnTo>
                  <a:lnTo>
                    <a:pt x="552" y="49"/>
                  </a:lnTo>
                  <a:lnTo>
                    <a:pt x="584" y="69"/>
                  </a:lnTo>
                  <a:lnTo>
                    <a:pt x="613" y="92"/>
                  </a:lnTo>
                  <a:lnTo>
                    <a:pt x="639" y="118"/>
                  </a:lnTo>
                  <a:lnTo>
                    <a:pt x="664" y="145"/>
                  </a:lnTo>
                  <a:lnTo>
                    <a:pt x="685" y="176"/>
                  </a:lnTo>
                  <a:lnTo>
                    <a:pt x="704" y="208"/>
                  </a:lnTo>
                  <a:lnTo>
                    <a:pt x="720" y="241"/>
                  </a:lnTo>
                  <a:lnTo>
                    <a:pt x="734" y="275"/>
                  </a:lnTo>
                  <a:lnTo>
                    <a:pt x="745" y="309"/>
                  </a:lnTo>
                  <a:lnTo>
                    <a:pt x="753" y="345"/>
                  </a:lnTo>
                  <a:lnTo>
                    <a:pt x="758" y="380"/>
                  </a:lnTo>
                  <a:lnTo>
                    <a:pt x="760" y="414"/>
                  </a:lnTo>
                  <a:lnTo>
                    <a:pt x="759" y="447"/>
                  </a:lnTo>
                  <a:lnTo>
                    <a:pt x="756" y="479"/>
                  </a:lnTo>
                  <a:lnTo>
                    <a:pt x="749" y="509"/>
                  </a:lnTo>
                  <a:lnTo>
                    <a:pt x="739" y="538"/>
                  </a:lnTo>
                  <a:lnTo>
                    <a:pt x="724" y="570"/>
                  </a:lnTo>
                  <a:lnTo>
                    <a:pt x="705" y="599"/>
                  </a:lnTo>
                  <a:lnTo>
                    <a:pt x="684" y="626"/>
                  </a:lnTo>
                  <a:lnTo>
                    <a:pt x="660" y="650"/>
                  </a:lnTo>
                  <a:lnTo>
                    <a:pt x="634" y="671"/>
                  </a:lnTo>
                  <a:lnTo>
                    <a:pt x="605" y="689"/>
                  </a:lnTo>
                  <a:lnTo>
                    <a:pt x="575" y="704"/>
                  </a:lnTo>
                  <a:lnTo>
                    <a:pt x="542" y="716"/>
                  </a:lnTo>
                  <a:lnTo>
                    <a:pt x="508" y="724"/>
                  </a:lnTo>
                  <a:lnTo>
                    <a:pt x="474" y="731"/>
                  </a:lnTo>
                  <a:lnTo>
                    <a:pt x="438" y="733"/>
                  </a:lnTo>
                  <a:lnTo>
                    <a:pt x="402" y="733"/>
                  </a:lnTo>
                  <a:lnTo>
                    <a:pt x="364" y="729"/>
                  </a:lnTo>
                  <a:lnTo>
                    <a:pt x="328" y="722"/>
                  </a:lnTo>
                  <a:lnTo>
                    <a:pt x="290" y="712"/>
                  </a:lnTo>
                  <a:lnTo>
                    <a:pt x="253" y="698"/>
                  </a:lnTo>
                  <a:lnTo>
                    <a:pt x="215" y="680"/>
                  </a:lnTo>
                  <a:lnTo>
                    <a:pt x="179" y="658"/>
                  </a:lnTo>
                  <a:lnTo>
                    <a:pt x="146" y="634"/>
                  </a:lnTo>
                  <a:lnTo>
                    <a:pt x="116" y="607"/>
                  </a:lnTo>
                  <a:lnTo>
                    <a:pt x="89" y="578"/>
                  </a:lnTo>
                  <a:lnTo>
                    <a:pt x="65" y="546"/>
                  </a:lnTo>
                  <a:lnTo>
                    <a:pt x="44" y="513"/>
                  </a:lnTo>
                  <a:lnTo>
                    <a:pt x="27" y="478"/>
                  </a:lnTo>
                  <a:lnTo>
                    <a:pt x="15" y="442"/>
                  </a:lnTo>
                  <a:lnTo>
                    <a:pt x="6" y="404"/>
                  </a:lnTo>
                  <a:lnTo>
                    <a:pt x="1" y="367"/>
                  </a:lnTo>
                  <a:lnTo>
                    <a:pt x="0" y="329"/>
                  </a:lnTo>
                  <a:lnTo>
                    <a:pt x="4" y="290"/>
                  </a:lnTo>
                  <a:lnTo>
                    <a:pt x="12" y="252"/>
                  </a:lnTo>
                  <a:lnTo>
                    <a:pt x="26" y="214"/>
                  </a:lnTo>
                  <a:lnTo>
                    <a:pt x="42" y="180"/>
                  </a:lnTo>
                  <a:lnTo>
                    <a:pt x="62" y="149"/>
                  </a:lnTo>
                  <a:lnTo>
                    <a:pt x="84" y="120"/>
                  </a:lnTo>
                  <a:lnTo>
                    <a:pt x="109" y="94"/>
                  </a:lnTo>
                  <a:lnTo>
                    <a:pt x="135" y="71"/>
                  </a:lnTo>
                  <a:lnTo>
                    <a:pt x="164" y="52"/>
                  </a:lnTo>
                  <a:lnTo>
                    <a:pt x="195" y="36"/>
                  </a:lnTo>
                  <a:lnTo>
                    <a:pt x="228" y="21"/>
                  </a:lnTo>
                  <a:lnTo>
                    <a:pt x="262" y="11"/>
                  </a:lnTo>
                  <a:lnTo>
                    <a:pt x="297" y="4"/>
                  </a:lnTo>
                  <a:lnTo>
                    <a:pt x="332" y="0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Freeform 95"/>
            <p:cNvSpPr>
              <a:spLocks/>
            </p:cNvSpPr>
            <p:nvPr/>
          </p:nvSpPr>
          <p:spPr bwMode="auto">
            <a:xfrm>
              <a:off x="1435627" y="2335478"/>
              <a:ext cx="1227931" cy="1185333"/>
            </a:xfrm>
            <a:custGeom>
              <a:avLst/>
              <a:gdLst/>
              <a:ahLst/>
              <a:cxnLst>
                <a:cxn ang="0">
                  <a:pos x="313" y="0"/>
                </a:cxn>
                <a:cxn ang="0">
                  <a:pos x="348" y="1"/>
                </a:cxn>
                <a:cxn ang="0">
                  <a:pos x="383" y="7"/>
                </a:cxn>
                <a:cxn ang="0">
                  <a:pos x="418" y="16"/>
                </a:cxn>
                <a:cxn ang="0">
                  <a:pos x="453" y="29"/>
                </a:cxn>
                <a:cxn ang="0">
                  <a:pos x="484" y="44"/>
                </a:cxn>
                <a:cxn ang="0">
                  <a:pos x="512" y="63"/>
                </a:cxn>
                <a:cxn ang="0">
                  <a:pos x="539" y="84"/>
                </a:cxn>
                <a:cxn ang="0">
                  <a:pos x="563" y="108"/>
                </a:cxn>
                <a:cxn ang="0">
                  <a:pos x="585" y="135"/>
                </a:cxn>
                <a:cxn ang="0">
                  <a:pos x="604" y="164"/>
                </a:cxn>
                <a:cxn ang="0">
                  <a:pos x="621" y="193"/>
                </a:cxn>
                <a:cxn ang="0">
                  <a:pos x="634" y="225"/>
                </a:cxn>
                <a:cxn ang="0">
                  <a:pos x="645" y="257"/>
                </a:cxn>
                <a:cxn ang="0">
                  <a:pos x="654" y="289"/>
                </a:cxn>
                <a:cxn ang="0">
                  <a:pos x="660" y="322"/>
                </a:cxn>
                <a:cxn ang="0">
                  <a:pos x="663" y="353"/>
                </a:cxn>
                <a:cxn ang="0">
                  <a:pos x="663" y="385"/>
                </a:cxn>
                <a:cxn ang="0">
                  <a:pos x="660" y="415"/>
                </a:cxn>
                <a:cxn ang="0">
                  <a:pos x="653" y="443"/>
                </a:cxn>
                <a:cxn ang="0">
                  <a:pos x="645" y="470"/>
                </a:cxn>
                <a:cxn ang="0">
                  <a:pos x="630" y="499"/>
                </a:cxn>
                <a:cxn ang="0">
                  <a:pos x="613" y="526"/>
                </a:cxn>
                <a:cxn ang="0">
                  <a:pos x="592" y="551"/>
                </a:cxn>
                <a:cxn ang="0">
                  <a:pos x="570" y="572"/>
                </a:cxn>
                <a:cxn ang="0">
                  <a:pos x="544" y="591"/>
                </a:cxn>
                <a:cxn ang="0">
                  <a:pos x="517" y="607"/>
                </a:cxn>
                <a:cxn ang="0">
                  <a:pos x="488" y="619"/>
                </a:cxn>
                <a:cxn ang="0">
                  <a:pos x="457" y="629"/>
                </a:cxn>
                <a:cxn ang="0">
                  <a:pos x="425" y="635"/>
                </a:cxn>
                <a:cxn ang="0">
                  <a:pos x="393" y="639"/>
                </a:cxn>
                <a:cxn ang="0">
                  <a:pos x="359" y="640"/>
                </a:cxn>
                <a:cxn ang="0">
                  <a:pos x="324" y="637"/>
                </a:cxn>
                <a:cxn ang="0">
                  <a:pos x="290" y="631"/>
                </a:cxn>
                <a:cxn ang="0">
                  <a:pos x="255" y="622"/>
                </a:cxn>
                <a:cxn ang="0">
                  <a:pos x="221" y="609"/>
                </a:cxn>
                <a:cxn ang="0">
                  <a:pos x="185" y="592"/>
                </a:cxn>
                <a:cxn ang="0">
                  <a:pos x="151" y="572"/>
                </a:cxn>
                <a:cxn ang="0">
                  <a:pos x="121" y="549"/>
                </a:cxn>
                <a:cxn ang="0">
                  <a:pos x="94" y="523"/>
                </a:cxn>
                <a:cxn ang="0">
                  <a:pos x="69" y="494"/>
                </a:cxn>
                <a:cxn ang="0">
                  <a:pos x="49" y="464"/>
                </a:cxn>
                <a:cxn ang="0">
                  <a:pos x="31" y="432"/>
                </a:cxn>
                <a:cxn ang="0">
                  <a:pos x="18" y="400"/>
                </a:cxn>
                <a:cxn ang="0">
                  <a:pos x="7" y="365"/>
                </a:cxn>
                <a:cxn ang="0">
                  <a:pos x="2" y="330"/>
                </a:cxn>
                <a:cxn ang="0">
                  <a:pos x="0" y="295"/>
                </a:cxn>
                <a:cxn ang="0">
                  <a:pos x="3" y="258"/>
                </a:cxn>
                <a:cxn ang="0">
                  <a:pos x="10" y="223"/>
                </a:cxn>
                <a:cxn ang="0">
                  <a:pos x="22" y="187"/>
                </a:cxn>
                <a:cxn ang="0">
                  <a:pos x="38" y="155"/>
                </a:cxn>
                <a:cxn ang="0">
                  <a:pos x="56" y="127"/>
                </a:cxn>
                <a:cxn ang="0">
                  <a:pos x="77" y="101"/>
                </a:cxn>
                <a:cxn ang="0">
                  <a:pos x="100" y="77"/>
                </a:cxn>
                <a:cxn ang="0">
                  <a:pos x="126" y="57"/>
                </a:cxn>
                <a:cxn ang="0">
                  <a:pos x="154" y="40"/>
                </a:cxn>
                <a:cxn ang="0">
                  <a:pos x="183" y="25"/>
                </a:cxn>
                <a:cxn ang="0">
                  <a:pos x="214" y="14"/>
                </a:cxn>
                <a:cxn ang="0">
                  <a:pos x="246" y="6"/>
                </a:cxn>
                <a:cxn ang="0">
                  <a:pos x="280" y="1"/>
                </a:cxn>
                <a:cxn ang="0">
                  <a:pos x="313" y="0"/>
                </a:cxn>
              </a:cxnLst>
              <a:rect l="0" t="0" r="r" b="b"/>
              <a:pathLst>
                <a:path w="663" h="640">
                  <a:moveTo>
                    <a:pt x="313" y="0"/>
                  </a:moveTo>
                  <a:lnTo>
                    <a:pt x="348" y="1"/>
                  </a:lnTo>
                  <a:lnTo>
                    <a:pt x="383" y="7"/>
                  </a:lnTo>
                  <a:lnTo>
                    <a:pt x="418" y="16"/>
                  </a:lnTo>
                  <a:lnTo>
                    <a:pt x="453" y="29"/>
                  </a:lnTo>
                  <a:lnTo>
                    <a:pt x="484" y="44"/>
                  </a:lnTo>
                  <a:lnTo>
                    <a:pt x="512" y="63"/>
                  </a:lnTo>
                  <a:lnTo>
                    <a:pt x="539" y="84"/>
                  </a:lnTo>
                  <a:lnTo>
                    <a:pt x="563" y="108"/>
                  </a:lnTo>
                  <a:lnTo>
                    <a:pt x="585" y="135"/>
                  </a:lnTo>
                  <a:lnTo>
                    <a:pt x="604" y="164"/>
                  </a:lnTo>
                  <a:lnTo>
                    <a:pt x="621" y="193"/>
                  </a:lnTo>
                  <a:lnTo>
                    <a:pt x="634" y="225"/>
                  </a:lnTo>
                  <a:lnTo>
                    <a:pt x="645" y="257"/>
                  </a:lnTo>
                  <a:lnTo>
                    <a:pt x="654" y="289"/>
                  </a:lnTo>
                  <a:lnTo>
                    <a:pt x="660" y="322"/>
                  </a:lnTo>
                  <a:lnTo>
                    <a:pt x="663" y="353"/>
                  </a:lnTo>
                  <a:lnTo>
                    <a:pt x="663" y="385"/>
                  </a:lnTo>
                  <a:lnTo>
                    <a:pt x="660" y="415"/>
                  </a:lnTo>
                  <a:lnTo>
                    <a:pt x="653" y="443"/>
                  </a:lnTo>
                  <a:lnTo>
                    <a:pt x="645" y="470"/>
                  </a:lnTo>
                  <a:lnTo>
                    <a:pt x="630" y="499"/>
                  </a:lnTo>
                  <a:lnTo>
                    <a:pt x="613" y="526"/>
                  </a:lnTo>
                  <a:lnTo>
                    <a:pt x="592" y="551"/>
                  </a:lnTo>
                  <a:lnTo>
                    <a:pt x="570" y="572"/>
                  </a:lnTo>
                  <a:lnTo>
                    <a:pt x="544" y="591"/>
                  </a:lnTo>
                  <a:lnTo>
                    <a:pt x="517" y="607"/>
                  </a:lnTo>
                  <a:lnTo>
                    <a:pt x="488" y="619"/>
                  </a:lnTo>
                  <a:lnTo>
                    <a:pt x="457" y="629"/>
                  </a:lnTo>
                  <a:lnTo>
                    <a:pt x="425" y="635"/>
                  </a:lnTo>
                  <a:lnTo>
                    <a:pt x="393" y="639"/>
                  </a:lnTo>
                  <a:lnTo>
                    <a:pt x="359" y="640"/>
                  </a:lnTo>
                  <a:lnTo>
                    <a:pt x="324" y="637"/>
                  </a:lnTo>
                  <a:lnTo>
                    <a:pt x="290" y="631"/>
                  </a:lnTo>
                  <a:lnTo>
                    <a:pt x="255" y="622"/>
                  </a:lnTo>
                  <a:lnTo>
                    <a:pt x="221" y="609"/>
                  </a:lnTo>
                  <a:lnTo>
                    <a:pt x="185" y="592"/>
                  </a:lnTo>
                  <a:lnTo>
                    <a:pt x="151" y="572"/>
                  </a:lnTo>
                  <a:lnTo>
                    <a:pt x="121" y="549"/>
                  </a:lnTo>
                  <a:lnTo>
                    <a:pt x="94" y="523"/>
                  </a:lnTo>
                  <a:lnTo>
                    <a:pt x="69" y="494"/>
                  </a:lnTo>
                  <a:lnTo>
                    <a:pt x="49" y="464"/>
                  </a:lnTo>
                  <a:lnTo>
                    <a:pt x="31" y="432"/>
                  </a:lnTo>
                  <a:lnTo>
                    <a:pt x="18" y="400"/>
                  </a:lnTo>
                  <a:lnTo>
                    <a:pt x="7" y="365"/>
                  </a:lnTo>
                  <a:lnTo>
                    <a:pt x="2" y="330"/>
                  </a:lnTo>
                  <a:lnTo>
                    <a:pt x="0" y="295"/>
                  </a:lnTo>
                  <a:lnTo>
                    <a:pt x="3" y="258"/>
                  </a:lnTo>
                  <a:lnTo>
                    <a:pt x="10" y="223"/>
                  </a:lnTo>
                  <a:lnTo>
                    <a:pt x="22" y="187"/>
                  </a:lnTo>
                  <a:lnTo>
                    <a:pt x="38" y="155"/>
                  </a:lnTo>
                  <a:lnTo>
                    <a:pt x="56" y="127"/>
                  </a:lnTo>
                  <a:lnTo>
                    <a:pt x="77" y="101"/>
                  </a:lnTo>
                  <a:lnTo>
                    <a:pt x="100" y="77"/>
                  </a:lnTo>
                  <a:lnTo>
                    <a:pt x="126" y="57"/>
                  </a:lnTo>
                  <a:lnTo>
                    <a:pt x="154" y="40"/>
                  </a:lnTo>
                  <a:lnTo>
                    <a:pt x="183" y="25"/>
                  </a:lnTo>
                  <a:lnTo>
                    <a:pt x="214" y="14"/>
                  </a:lnTo>
                  <a:lnTo>
                    <a:pt x="246" y="6"/>
                  </a:lnTo>
                  <a:lnTo>
                    <a:pt x="280" y="1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FFD8A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" name="Freeform 97"/>
            <p:cNvSpPr>
              <a:spLocks/>
            </p:cNvSpPr>
            <p:nvPr/>
          </p:nvSpPr>
          <p:spPr bwMode="auto">
            <a:xfrm>
              <a:off x="2570955" y="2668853"/>
              <a:ext cx="92604" cy="4852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4" y="5"/>
                </a:cxn>
                <a:cxn ang="0">
                  <a:pos x="8" y="13"/>
                </a:cxn>
                <a:cxn ang="0">
                  <a:pos x="14" y="23"/>
                </a:cxn>
                <a:cxn ang="0">
                  <a:pos x="20" y="36"/>
                </a:cxn>
                <a:cxn ang="0">
                  <a:pos x="28" y="51"/>
                </a:cxn>
                <a:cxn ang="0">
                  <a:pos x="34" y="68"/>
                </a:cxn>
                <a:cxn ang="0">
                  <a:pos x="40" y="89"/>
                </a:cxn>
                <a:cxn ang="0">
                  <a:pos x="44" y="112"/>
                </a:cxn>
                <a:cxn ang="0">
                  <a:pos x="48" y="138"/>
                </a:cxn>
                <a:cxn ang="0">
                  <a:pos x="50" y="166"/>
                </a:cxn>
                <a:cxn ang="0">
                  <a:pos x="49" y="195"/>
                </a:cxn>
                <a:cxn ang="0">
                  <a:pos x="45" y="228"/>
                </a:cxn>
                <a:cxn ang="0">
                  <a:pos x="39" y="262"/>
                </a:cxn>
                <a:cxn ang="0">
                  <a:pos x="39" y="259"/>
                </a:cxn>
                <a:cxn ang="0">
                  <a:pos x="40" y="253"/>
                </a:cxn>
                <a:cxn ang="0">
                  <a:pos x="41" y="242"/>
                </a:cxn>
                <a:cxn ang="0">
                  <a:pos x="42" y="228"/>
                </a:cxn>
                <a:cxn ang="0">
                  <a:pos x="43" y="210"/>
                </a:cxn>
                <a:cxn ang="0">
                  <a:pos x="42" y="190"/>
                </a:cxn>
                <a:cxn ang="0">
                  <a:pos x="41" y="167"/>
                </a:cxn>
                <a:cxn ang="0">
                  <a:pos x="39" y="142"/>
                </a:cxn>
                <a:cxn ang="0">
                  <a:pos x="36" y="116"/>
                </a:cxn>
                <a:cxn ang="0">
                  <a:pos x="30" y="87"/>
                </a:cxn>
                <a:cxn ang="0">
                  <a:pos x="22" y="59"/>
                </a:cxn>
                <a:cxn ang="0">
                  <a:pos x="12" y="29"/>
                </a:cxn>
                <a:cxn ang="0">
                  <a:pos x="0" y="0"/>
                </a:cxn>
              </a:cxnLst>
              <a:rect l="0" t="0" r="r" b="b"/>
              <a:pathLst>
                <a:path w="50" h="262">
                  <a:moveTo>
                    <a:pt x="0" y="0"/>
                  </a:moveTo>
                  <a:lnTo>
                    <a:pt x="0" y="1"/>
                  </a:lnTo>
                  <a:lnTo>
                    <a:pt x="4" y="5"/>
                  </a:lnTo>
                  <a:lnTo>
                    <a:pt x="8" y="13"/>
                  </a:lnTo>
                  <a:lnTo>
                    <a:pt x="14" y="23"/>
                  </a:lnTo>
                  <a:lnTo>
                    <a:pt x="20" y="36"/>
                  </a:lnTo>
                  <a:lnTo>
                    <a:pt x="28" y="51"/>
                  </a:lnTo>
                  <a:lnTo>
                    <a:pt x="34" y="68"/>
                  </a:lnTo>
                  <a:lnTo>
                    <a:pt x="40" y="89"/>
                  </a:lnTo>
                  <a:lnTo>
                    <a:pt x="44" y="112"/>
                  </a:lnTo>
                  <a:lnTo>
                    <a:pt x="48" y="138"/>
                  </a:lnTo>
                  <a:lnTo>
                    <a:pt x="50" y="166"/>
                  </a:lnTo>
                  <a:lnTo>
                    <a:pt x="49" y="195"/>
                  </a:lnTo>
                  <a:lnTo>
                    <a:pt x="45" y="228"/>
                  </a:lnTo>
                  <a:lnTo>
                    <a:pt x="39" y="262"/>
                  </a:lnTo>
                  <a:lnTo>
                    <a:pt x="39" y="259"/>
                  </a:lnTo>
                  <a:lnTo>
                    <a:pt x="40" y="253"/>
                  </a:lnTo>
                  <a:lnTo>
                    <a:pt x="41" y="242"/>
                  </a:lnTo>
                  <a:lnTo>
                    <a:pt x="42" y="228"/>
                  </a:lnTo>
                  <a:lnTo>
                    <a:pt x="43" y="210"/>
                  </a:lnTo>
                  <a:lnTo>
                    <a:pt x="42" y="190"/>
                  </a:lnTo>
                  <a:lnTo>
                    <a:pt x="41" y="167"/>
                  </a:lnTo>
                  <a:lnTo>
                    <a:pt x="39" y="142"/>
                  </a:lnTo>
                  <a:lnTo>
                    <a:pt x="36" y="116"/>
                  </a:lnTo>
                  <a:lnTo>
                    <a:pt x="30" y="87"/>
                  </a:lnTo>
                  <a:lnTo>
                    <a:pt x="22" y="59"/>
                  </a:lnTo>
                  <a:lnTo>
                    <a:pt x="12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Freeform 99"/>
            <p:cNvSpPr>
              <a:spLocks/>
            </p:cNvSpPr>
            <p:nvPr/>
          </p:nvSpPr>
          <p:spPr bwMode="auto">
            <a:xfrm>
              <a:off x="1065212" y="2133600"/>
              <a:ext cx="1520560" cy="1427956"/>
            </a:xfrm>
            <a:custGeom>
              <a:avLst/>
              <a:gdLst/>
              <a:ahLst/>
              <a:cxnLst>
                <a:cxn ang="0">
                  <a:pos x="577" y="1"/>
                </a:cxn>
                <a:cxn ang="0">
                  <a:pos x="645" y="11"/>
                </a:cxn>
                <a:cxn ang="0">
                  <a:pos x="707" y="32"/>
                </a:cxn>
                <a:cxn ang="0">
                  <a:pos x="759" y="65"/>
                </a:cxn>
                <a:cxn ang="0">
                  <a:pos x="796" y="108"/>
                </a:cxn>
                <a:cxn ang="0">
                  <a:pos x="817" y="159"/>
                </a:cxn>
                <a:cxn ang="0">
                  <a:pos x="820" y="216"/>
                </a:cxn>
                <a:cxn ang="0">
                  <a:pos x="802" y="277"/>
                </a:cxn>
                <a:cxn ang="0">
                  <a:pos x="763" y="340"/>
                </a:cxn>
                <a:cxn ang="0">
                  <a:pos x="719" y="381"/>
                </a:cxn>
                <a:cxn ang="0">
                  <a:pos x="672" y="410"/>
                </a:cxn>
                <a:cxn ang="0">
                  <a:pos x="622" y="428"/>
                </a:cxn>
                <a:cxn ang="0">
                  <a:pos x="572" y="439"/>
                </a:cxn>
                <a:cxn ang="0">
                  <a:pos x="526" y="442"/>
                </a:cxn>
                <a:cxn ang="0">
                  <a:pos x="488" y="442"/>
                </a:cxn>
                <a:cxn ang="0">
                  <a:pos x="459" y="439"/>
                </a:cxn>
                <a:cxn ang="0">
                  <a:pos x="443" y="437"/>
                </a:cxn>
                <a:cxn ang="0">
                  <a:pos x="453" y="417"/>
                </a:cxn>
                <a:cxn ang="0">
                  <a:pos x="465" y="381"/>
                </a:cxn>
                <a:cxn ang="0">
                  <a:pos x="465" y="349"/>
                </a:cxn>
                <a:cxn ang="0">
                  <a:pos x="453" y="322"/>
                </a:cxn>
                <a:cxn ang="0">
                  <a:pos x="434" y="298"/>
                </a:cxn>
                <a:cxn ang="0">
                  <a:pos x="410" y="280"/>
                </a:cxn>
                <a:cxn ang="0">
                  <a:pos x="387" y="265"/>
                </a:cxn>
                <a:cxn ang="0">
                  <a:pos x="357" y="251"/>
                </a:cxn>
                <a:cxn ang="0">
                  <a:pos x="347" y="247"/>
                </a:cxn>
                <a:cxn ang="0">
                  <a:pos x="359" y="285"/>
                </a:cxn>
                <a:cxn ang="0">
                  <a:pos x="374" y="358"/>
                </a:cxn>
                <a:cxn ang="0">
                  <a:pos x="375" y="428"/>
                </a:cxn>
                <a:cxn ang="0">
                  <a:pos x="363" y="494"/>
                </a:cxn>
                <a:cxn ang="0">
                  <a:pos x="343" y="553"/>
                </a:cxn>
                <a:cxn ang="0">
                  <a:pos x="316" y="607"/>
                </a:cxn>
                <a:cxn ang="0">
                  <a:pos x="286" y="654"/>
                </a:cxn>
                <a:cxn ang="0">
                  <a:pos x="255" y="694"/>
                </a:cxn>
                <a:cxn ang="0">
                  <a:pos x="226" y="727"/>
                </a:cxn>
                <a:cxn ang="0">
                  <a:pos x="187" y="766"/>
                </a:cxn>
                <a:cxn ang="0">
                  <a:pos x="180" y="771"/>
                </a:cxn>
                <a:cxn ang="0">
                  <a:pos x="136" y="736"/>
                </a:cxn>
                <a:cxn ang="0">
                  <a:pos x="99" y="697"/>
                </a:cxn>
                <a:cxn ang="0">
                  <a:pos x="68" y="653"/>
                </a:cxn>
                <a:cxn ang="0">
                  <a:pos x="43" y="609"/>
                </a:cxn>
                <a:cxn ang="0">
                  <a:pos x="24" y="570"/>
                </a:cxn>
                <a:cxn ang="0">
                  <a:pos x="11" y="537"/>
                </a:cxn>
                <a:cxn ang="0">
                  <a:pos x="3" y="515"/>
                </a:cxn>
                <a:cxn ang="0">
                  <a:pos x="0" y="507"/>
                </a:cxn>
                <a:cxn ang="0">
                  <a:pos x="11" y="516"/>
                </a:cxn>
                <a:cxn ang="0">
                  <a:pos x="30" y="520"/>
                </a:cxn>
                <a:cxn ang="0">
                  <a:pos x="54" y="517"/>
                </a:cxn>
                <a:cxn ang="0">
                  <a:pos x="79" y="505"/>
                </a:cxn>
                <a:cxn ang="0">
                  <a:pos x="100" y="482"/>
                </a:cxn>
                <a:cxn ang="0">
                  <a:pos x="112" y="451"/>
                </a:cxn>
                <a:cxn ang="0">
                  <a:pos x="118" y="411"/>
                </a:cxn>
                <a:cxn ang="0">
                  <a:pos x="122" y="364"/>
                </a:cxn>
                <a:cxn ang="0">
                  <a:pos x="130" y="310"/>
                </a:cxn>
                <a:cxn ang="0">
                  <a:pos x="145" y="250"/>
                </a:cxn>
                <a:cxn ang="0">
                  <a:pos x="173" y="187"/>
                </a:cxn>
                <a:cxn ang="0">
                  <a:pos x="218" y="122"/>
                </a:cxn>
                <a:cxn ang="0">
                  <a:pos x="268" y="77"/>
                </a:cxn>
                <a:cxn ang="0">
                  <a:pos x="328" y="42"/>
                </a:cxn>
                <a:cxn ang="0">
                  <a:pos x="396" y="18"/>
                </a:cxn>
                <a:cxn ang="0">
                  <a:pos x="468" y="4"/>
                </a:cxn>
                <a:cxn ang="0">
                  <a:pos x="541" y="0"/>
                </a:cxn>
              </a:cxnLst>
              <a:rect l="0" t="0" r="r" b="b"/>
              <a:pathLst>
                <a:path w="821" h="771">
                  <a:moveTo>
                    <a:pt x="541" y="0"/>
                  </a:moveTo>
                  <a:lnTo>
                    <a:pt x="577" y="1"/>
                  </a:lnTo>
                  <a:lnTo>
                    <a:pt x="611" y="5"/>
                  </a:lnTo>
                  <a:lnTo>
                    <a:pt x="645" y="11"/>
                  </a:lnTo>
                  <a:lnTo>
                    <a:pt x="676" y="20"/>
                  </a:lnTo>
                  <a:lnTo>
                    <a:pt x="707" y="32"/>
                  </a:lnTo>
                  <a:lnTo>
                    <a:pt x="735" y="47"/>
                  </a:lnTo>
                  <a:lnTo>
                    <a:pt x="759" y="65"/>
                  </a:lnTo>
                  <a:lnTo>
                    <a:pt x="779" y="86"/>
                  </a:lnTo>
                  <a:lnTo>
                    <a:pt x="796" y="108"/>
                  </a:lnTo>
                  <a:lnTo>
                    <a:pt x="809" y="133"/>
                  </a:lnTo>
                  <a:lnTo>
                    <a:pt x="817" y="159"/>
                  </a:lnTo>
                  <a:lnTo>
                    <a:pt x="821" y="187"/>
                  </a:lnTo>
                  <a:lnTo>
                    <a:pt x="820" y="216"/>
                  </a:lnTo>
                  <a:lnTo>
                    <a:pt x="813" y="246"/>
                  </a:lnTo>
                  <a:lnTo>
                    <a:pt x="802" y="277"/>
                  </a:lnTo>
                  <a:lnTo>
                    <a:pt x="785" y="308"/>
                  </a:lnTo>
                  <a:lnTo>
                    <a:pt x="763" y="340"/>
                  </a:lnTo>
                  <a:lnTo>
                    <a:pt x="742" y="362"/>
                  </a:lnTo>
                  <a:lnTo>
                    <a:pt x="719" y="381"/>
                  </a:lnTo>
                  <a:lnTo>
                    <a:pt x="696" y="397"/>
                  </a:lnTo>
                  <a:lnTo>
                    <a:pt x="672" y="410"/>
                  </a:lnTo>
                  <a:lnTo>
                    <a:pt x="647" y="420"/>
                  </a:lnTo>
                  <a:lnTo>
                    <a:pt x="622" y="428"/>
                  </a:lnTo>
                  <a:lnTo>
                    <a:pt x="597" y="435"/>
                  </a:lnTo>
                  <a:lnTo>
                    <a:pt x="572" y="439"/>
                  </a:lnTo>
                  <a:lnTo>
                    <a:pt x="548" y="441"/>
                  </a:lnTo>
                  <a:lnTo>
                    <a:pt x="526" y="442"/>
                  </a:lnTo>
                  <a:lnTo>
                    <a:pt x="506" y="443"/>
                  </a:lnTo>
                  <a:lnTo>
                    <a:pt x="488" y="442"/>
                  </a:lnTo>
                  <a:lnTo>
                    <a:pt x="472" y="441"/>
                  </a:lnTo>
                  <a:lnTo>
                    <a:pt x="459" y="439"/>
                  </a:lnTo>
                  <a:lnTo>
                    <a:pt x="449" y="439"/>
                  </a:lnTo>
                  <a:lnTo>
                    <a:pt x="443" y="437"/>
                  </a:lnTo>
                  <a:lnTo>
                    <a:pt x="441" y="437"/>
                  </a:lnTo>
                  <a:lnTo>
                    <a:pt x="453" y="417"/>
                  </a:lnTo>
                  <a:lnTo>
                    <a:pt x="461" y="399"/>
                  </a:lnTo>
                  <a:lnTo>
                    <a:pt x="465" y="381"/>
                  </a:lnTo>
                  <a:lnTo>
                    <a:pt x="466" y="365"/>
                  </a:lnTo>
                  <a:lnTo>
                    <a:pt x="465" y="349"/>
                  </a:lnTo>
                  <a:lnTo>
                    <a:pt x="460" y="335"/>
                  </a:lnTo>
                  <a:lnTo>
                    <a:pt x="453" y="322"/>
                  </a:lnTo>
                  <a:lnTo>
                    <a:pt x="444" y="310"/>
                  </a:lnTo>
                  <a:lnTo>
                    <a:pt x="434" y="298"/>
                  </a:lnTo>
                  <a:lnTo>
                    <a:pt x="422" y="289"/>
                  </a:lnTo>
                  <a:lnTo>
                    <a:pt x="410" y="280"/>
                  </a:lnTo>
                  <a:lnTo>
                    <a:pt x="398" y="272"/>
                  </a:lnTo>
                  <a:lnTo>
                    <a:pt x="387" y="265"/>
                  </a:lnTo>
                  <a:lnTo>
                    <a:pt x="366" y="255"/>
                  </a:lnTo>
                  <a:lnTo>
                    <a:pt x="357" y="251"/>
                  </a:lnTo>
                  <a:lnTo>
                    <a:pt x="351" y="249"/>
                  </a:lnTo>
                  <a:lnTo>
                    <a:pt x="347" y="247"/>
                  </a:lnTo>
                  <a:lnTo>
                    <a:pt x="345" y="247"/>
                  </a:lnTo>
                  <a:lnTo>
                    <a:pt x="359" y="285"/>
                  </a:lnTo>
                  <a:lnTo>
                    <a:pt x="368" y="322"/>
                  </a:lnTo>
                  <a:lnTo>
                    <a:pt x="374" y="358"/>
                  </a:lnTo>
                  <a:lnTo>
                    <a:pt x="376" y="394"/>
                  </a:lnTo>
                  <a:lnTo>
                    <a:pt x="375" y="428"/>
                  </a:lnTo>
                  <a:lnTo>
                    <a:pt x="370" y="462"/>
                  </a:lnTo>
                  <a:lnTo>
                    <a:pt x="363" y="494"/>
                  </a:lnTo>
                  <a:lnTo>
                    <a:pt x="354" y="524"/>
                  </a:lnTo>
                  <a:lnTo>
                    <a:pt x="343" y="553"/>
                  </a:lnTo>
                  <a:lnTo>
                    <a:pt x="330" y="581"/>
                  </a:lnTo>
                  <a:lnTo>
                    <a:pt x="316" y="607"/>
                  </a:lnTo>
                  <a:lnTo>
                    <a:pt x="301" y="631"/>
                  </a:lnTo>
                  <a:lnTo>
                    <a:pt x="286" y="654"/>
                  </a:lnTo>
                  <a:lnTo>
                    <a:pt x="271" y="675"/>
                  </a:lnTo>
                  <a:lnTo>
                    <a:pt x="255" y="694"/>
                  </a:lnTo>
                  <a:lnTo>
                    <a:pt x="241" y="712"/>
                  </a:lnTo>
                  <a:lnTo>
                    <a:pt x="226" y="727"/>
                  </a:lnTo>
                  <a:lnTo>
                    <a:pt x="194" y="760"/>
                  </a:lnTo>
                  <a:lnTo>
                    <a:pt x="187" y="766"/>
                  </a:lnTo>
                  <a:lnTo>
                    <a:pt x="182" y="769"/>
                  </a:lnTo>
                  <a:lnTo>
                    <a:pt x="180" y="771"/>
                  </a:lnTo>
                  <a:lnTo>
                    <a:pt x="158" y="755"/>
                  </a:lnTo>
                  <a:lnTo>
                    <a:pt x="136" y="736"/>
                  </a:lnTo>
                  <a:lnTo>
                    <a:pt x="117" y="717"/>
                  </a:lnTo>
                  <a:lnTo>
                    <a:pt x="99" y="697"/>
                  </a:lnTo>
                  <a:lnTo>
                    <a:pt x="83" y="674"/>
                  </a:lnTo>
                  <a:lnTo>
                    <a:pt x="68" y="653"/>
                  </a:lnTo>
                  <a:lnTo>
                    <a:pt x="55" y="631"/>
                  </a:lnTo>
                  <a:lnTo>
                    <a:pt x="43" y="609"/>
                  </a:lnTo>
                  <a:lnTo>
                    <a:pt x="33" y="589"/>
                  </a:lnTo>
                  <a:lnTo>
                    <a:pt x="24" y="570"/>
                  </a:lnTo>
                  <a:lnTo>
                    <a:pt x="17" y="552"/>
                  </a:lnTo>
                  <a:lnTo>
                    <a:pt x="11" y="537"/>
                  </a:lnTo>
                  <a:lnTo>
                    <a:pt x="6" y="525"/>
                  </a:lnTo>
                  <a:lnTo>
                    <a:pt x="3" y="515"/>
                  </a:lnTo>
                  <a:lnTo>
                    <a:pt x="1" y="509"/>
                  </a:lnTo>
                  <a:lnTo>
                    <a:pt x="0" y="507"/>
                  </a:lnTo>
                  <a:lnTo>
                    <a:pt x="4" y="512"/>
                  </a:lnTo>
                  <a:lnTo>
                    <a:pt x="11" y="516"/>
                  </a:lnTo>
                  <a:lnTo>
                    <a:pt x="19" y="519"/>
                  </a:lnTo>
                  <a:lnTo>
                    <a:pt x="30" y="520"/>
                  </a:lnTo>
                  <a:lnTo>
                    <a:pt x="42" y="520"/>
                  </a:lnTo>
                  <a:lnTo>
                    <a:pt x="54" y="517"/>
                  </a:lnTo>
                  <a:lnTo>
                    <a:pt x="67" y="513"/>
                  </a:lnTo>
                  <a:lnTo>
                    <a:pt x="79" y="505"/>
                  </a:lnTo>
                  <a:lnTo>
                    <a:pt x="90" y="496"/>
                  </a:lnTo>
                  <a:lnTo>
                    <a:pt x="100" y="482"/>
                  </a:lnTo>
                  <a:lnTo>
                    <a:pt x="108" y="466"/>
                  </a:lnTo>
                  <a:lnTo>
                    <a:pt x="112" y="451"/>
                  </a:lnTo>
                  <a:lnTo>
                    <a:pt x="116" y="431"/>
                  </a:lnTo>
                  <a:lnTo>
                    <a:pt x="118" y="411"/>
                  </a:lnTo>
                  <a:lnTo>
                    <a:pt x="120" y="388"/>
                  </a:lnTo>
                  <a:lnTo>
                    <a:pt x="122" y="364"/>
                  </a:lnTo>
                  <a:lnTo>
                    <a:pt x="125" y="337"/>
                  </a:lnTo>
                  <a:lnTo>
                    <a:pt x="130" y="310"/>
                  </a:lnTo>
                  <a:lnTo>
                    <a:pt x="136" y="280"/>
                  </a:lnTo>
                  <a:lnTo>
                    <a:pt x="145" y="250"/>
                  </a:lnTo>
                  <a:lnTo>
                    <a:pt x="158" y="219"/>
                  </a:lnTo>
                  <a:lnTo>
                    <a:pt x="173" y="187"/>
                  </a:lnTo>
                  <a:lnTo>
                    <a:pt x="194" y="154"/>
                  </a:lnTo>
                  <a:lnTo>
                    <a:pt x="218" y="122"/>
                  </a:lnTo>
                  <a:lnTo>
                    <a:pt x="242" y="98"/>
                  </a:lnTo>
                  <a:lnTo>
                    <a:pt x="268" y="77"/>
                  </a:lnTo>
                  <a:lnTo>
                    <a:pt x="297" y="58"/>
                  </a:lnTo>
                  <a:lnTo>
                    <a:pt x="328" y="42"/>
                  </a:lnTo>
                  <a:lnTo>
                    <a:pt x="361" y="29"/>
                  </a:lnTo>
                  <a:lnTo>
                    <a:pt x="396" y="18"/>
                  </a:lnTo>
                  <a:lnTo>
                    <a:pt x="431" y="9"/>
                  </a:lnTo>
                  <a:lnTo>
                    <a:pt x="468" y="4"/>
                  </a:lnTo>
                  <a:lnTo>
                    <a:pt x="504" y="1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04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47688" y="2692644"/>
            <a:ext cx="8493449" cy="583956"/>
            <a:chOff x="1255777" y="5262243"/>
            <a:chExt cx="8493449" cy="583956"/>
          </a:xfrm>
        </p:grpSpPr>
        <p:grpSp>
          <p:nvGrpSpPr>
            <p:cNvPr id="362" name="Group 361"/>
            <p:cNvGrpSpPr/>
            <p:nvPr/>
          </p:nvGrpSpPr>
          <p:grpSpPr>
            <a:xfrm>
              <a:off x="2427767" y="5262243"/>
              <a:ext cx="583955" cy="583956"/>
              <a:chOff x="6732181" y="2362200"/>
              <a:chExt cx="742290" cy="742290"/>
            </a:xfrm>
          </p:grpSpPr>
          <p:sp>
            <p:nvSpPr>
              <p:cNvPr id="371" name="Oval 370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Oval 371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72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63" name="Oval 362"/>
            <p:cNvSpPr/>
            <p:nvPr/>
          </p:nvSpPr>
          <p:spPr>
            <a:xfrm>
              <a:off x="2427767" y="5293915"/>
              <a:ext cx="511034" cy="5110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1255777" y="5473231"/>
              <a:ext cx="8493449" cy="1524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" name="Oval 363"/>
            <p:cNvSpPr/>
            <p:nvPr/>
          </p:nvSpPr>
          <p:spPr>
            <a:xfrm>
              <a:off x="2562333" y="5428480"/>
              <a:ext cx="241902" cy="24190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4" name="Rounded Rectangle 413"/>
          <p:cNvSpPr/>
          <p:nvPr/>
        </p:nvSpPr>
        <p:spPr>
          <a:xfrm>
            <a:off x="2170407" y="1947770"/>
            <a:ext cx="2275236" cy="58359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" name="Rounded Rectangle 414"/>
          <p:cNvSpPr/>
          <p:nvPr/>
        </p:nvSpPr>
        <p:spPr>
          <a:xfrm>
            <a:off x="2216411" y="1978817"/>
            <a:ext cx="2183228" cy="52150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6" name="Rounded Rectangle 415"/>
          <p:cNvSpPr/>
          <p:nvPr/>
        </p:nvSpPr>
        <p:spPr>
          <a:xfrm>
            <a:off x="2250220" y="2016619"/>
            <a:ext cx="2115609" cy="44589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" name="Rounded Rectangle 416"/>
          <p:cNvSpPr/>
          <p:nvPr/>
        </p:nvSpPr>
        <p:spPr>
          <a:xfrm>
            <a:off x="2287255" y="2045184"/>
            <a:ext cx="2041540" cy="3887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1234:56:789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9" name="Rounded Rectangle 428"/>
          <p:cNvSpPr/>
          <p:nvPr/>
        </p:nvSpPr>
        <p:spPr>
          <a:xfrm>
            <a:off x="4956794" y="1947770"/>
            <a:ext cx="2275236" cy="58359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" name="Rounded Rectangle 429"/>
          <p:cNvSpPr/>
          <p:nvPr/>
        </p:nvSpPr>
        <p:spPr>
          <a:xfrm>
            <a:off x="5002798" y="1978817"/>
            <a:ext cx="2183228" cy="52150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1" name="Rounded Rectangle 430"/>
          <p:cNvSpPr/>
          <p:nvPr/>
        </p:nvSpPr>
        <p:spPr>
          <a:xfrm>
            <a:off x="5036607" y="2016619"/>
            <a:ext cx="2115609" cy="44589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2" name="Rounded Rectangle 431"/>
          <p:cNvSpPr/>
          <p:nvPr/>
        </p:nvSpPr>
        <p:spPr>
          <a:xfrm>
            <a:off x="5073642" y="2045184"/>
            <a:ext cx="2041540" cy="38876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Rounded Rectangle 433"/>
          <p:cNvSpPr/>
          <p:nvPr/>
        </p:nvSpPr>
        <p:spPr>
          <a:xfrm>
            <a:off x="7623822" y="1947770"/>
            <a:ext cx="2275236" cy="58359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5" name="Rounded Rectangle 434"/>
          <p:cNvSpPr/>
          <p:nvPr/>
        </p:nvSpPr>
        <p:spPr>
          <a:xfrm>
            <a:off x="7669826" y="1978817"/>
            <a:ext cx="2183228" cy="52150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Rounded Rectangle 435"/>
          <p:cNvSpPr/>
          <p:nvPr/>
        </p:nvSpPr>
        <p:spPr>
          <a:xfrm>
            <a:off x="7703635" y="2016619"/>
            <a:ext cx="2115609" cy="44589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7" name="Rounded Rectangle 436"/>
          <p:cNvSpPr/>
          <p:nvPr/>
        </p:nvSpPr>
        <p:spPr>
          <a:xfrm>
            <a:off x="7740670" y="2045184"/>
            <a:ext cx="2041540" cy="38876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 rot="10800000">
            <a:off x="3198251" y="2319064"/>
            <a:ext cx="219549" cy="18926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8" name="Isosceles Triangle 437"/>
          <p:cNvSpPr/>
          <p:nvPr/>
        </p:nvSpPr>
        <p:spPr>
          <a:xfrm rot="16200000">
            <a:off x="4984432" y="2144935"/>
            <a:ext cx="219549" cy="189266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9" name="Isosceles Triangle 438"/>
          <p:cNvSpPr/>
          <p:nvPr/>
        </p:nvSpPr>
        <p:spPr>
          <a:xfrm rot="16200000">
            <a:off x="7654684" y="2144935"/>
            <a:ext cx="219549" cy="189266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2846794" y="5449581"/>
            <a:ext cx="1049639" cy="1049639"/>
            <a:chOff x="2699954" y="5449581"/>
            <a:chExt cx="1049639" cy="1049639"/>
          </a:xfrm>
        </p:grpSpPr>
        <p:grpSp>
          <p:nvGrpSpPr>
            <p:cNvPr id="447" name="Group 446"/>
            <p:cNvGrpSpPr/>
            <p:nvPr/>
          </p:nvGrpSpPr>
          <p:grpSpPr>
            <a:xfrm>
              <a:off x="2699954" y="5449581"/>
              <a:ext cx="1049639" cy="1049639"/>
              <a:chOff x="6732181" y="2362200"/>
              <a:chExt cx="742290" cy="742290"/>
            </a:xfrm>
          </p:grpSpPr>
          <p:sp>
            <p:nvSpPr>
              <p:cNvPr id="449" name="Oval 448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0" name="Oval 449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1" name="Oval 450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8" name="Oval 447"/>
            <p:cNvSpPr/>
            <p:nvPr/>
          </p:nvSpPr>
          <p:spPr>
            <a:xfrm>
              <a:off x="2699954" y="5506509"/>
              <a:ext cx="918565" cy="91856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Rectangle 6"/>
            <p:cNvSpPr>
              <a:spLocks noChangeArrowheads="1"/>
            </p:cNvSpPr>
            <p:nvPr/>
          </p:nvSpPr>
          <p:spPr bwMode="auto">
            <a:xfrm>
              <a:off x="2978578" y="5910854"/>
              <a:ext cx="361316" cy="109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661993" y="5449581"/>
            <a:ext cx="1049639" cy="1049639"/>
            <a:chOff x="4657402" y="5449581"/>
            <a:chExt cx="1049639" cy="1049639"/>
          </a:xfrm>
        </p:grpSpPr>
        <p:grpSp>
          <p:nvGrpSpPr>
            <p:cNvPr id="453" name="Group 452"/>
            <p:cNvGrpSpPr/>
            <p:nvPr/>
          </p:nvGrpSpPr>
          <p:grpSpPr>
            <a:xfrm>
              <a:off x="4657402" y="5449581"/>
              <a:ext cx="1049639" cy="1049639"/>
              <a:chOff x="6732181" y="2362200"/>
              <a:chExt cx="742290" cy="742290"/>
            </a:xfrm>
          </p:grpSpPr>
          <p:sp>
            <p:nvSpPr>
              <p:cNvPr id="455" name="Oval 454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6" name="Oval 455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7" name="Oval 456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54" name="Oval 453"/>
            <p:cNvSpPr/>
            <p:nvPr/>
          </p:nvSpPr>
          <p:spPr>
            <a:xfrm>
              <a:off x="4657402" y="5506509"/>
              <a:ext cx="918565" cy="91856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4936026" y="5791471"/>
              <a:ext cx="361316" cy="348640"/>
              <a:chOff x="13096875" y="2908300"/>
              <a:chExt cx="271462" cy="261938"/>
            </a:xfrm>
            <a:solidFill>
              <a:schemeClr val="bg1"/>
            </a:solidFill>
          </p:grpSpPr>
          <p:sp>
            <p:nvSpPr>
              <p:cNvPr id="64" name="Rectangle 7"/>
              <p:cNvSpPr>
                <a:spLocks noChangeArrowheads="1"/>
              </p:cNvSpPr>
              <p:nvPr/>
            </p:nvSpPr>
            <p:spPr bwMode="auto">
              <a:xfrm>
                <a:off x="13096875" y="2997200"/>
                <a:ext cx="271462" cy="873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Rectangle 8"/>
              <p:cNvSpPr>
                <a:spLocks noChangeArrowheads="1"/>
              </p:cNvSpPr>
              <p:nvPr/>
            </p:nvSpPr>
            <p:spPr bwMode="auto">
              <a:xfrm>
                <a:off x="13185775" y="2908300"/>
                <a:ext cx="88900" cy="26193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8292391" y="5449581"/>
            <a:ext cx="1049639" cy="1049639"/>
            <a:chOff x="8572298" y="5449581"/>
            <a:chExt cx="1049639" cy="1049639"/>
          </a:xfrm>
        </p:grpSpPr>
        <p:grpSp>
          <p:nvGrpSpPr>
            <p:cNvPr id="465" name="Group 464"/>
            <p:cNvGrpSpPr/>
            <p:nvPr/>
          </p:nvGrpSpPr>
          <p:grpSpPr>
            <a:xfrm>
              <a:off x="8572298" y="5449581"/>
              <a:ext cx="1049639" cy="1049639"/>
              <a:chOff x="6732181" y="2362200"/>
              <a:chExt cx="742290" cy="742290"/>
            </a:xfrm>
          </p:grpSpPr>
          <p:sp>
            <p:nvSpPr>
              <p:cNvPr id="467" name="Oval 466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8" name="Oval 467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9" name="Oval 468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66" name="Oval 465"/>
            <p:cNvSpPr/>
            <p:nvPr/>
          </p:nvSpPr>
          <p:spPr>
            <a:xfrm>
              <a:off x="8572298" y="5506509"/>
              <a:ext cx="918565" cy="9185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8883673" y="5833731"/>
              <a:ext cx="295815" cy="264121"/>
              <a:chOff x="13119100" y="4521200"/>
              <a:chExt cx="222250" cy="198438"/>
            </a:xfrm>
            <a:solidFill>
              <a:schemeClr val="bg1"/>
            </a:solidFill>
          </p:grpSpPr>
          <p:sp>
            <p:nvSpPr>
              <p:cNvPr id="66" name="Rectangle 9"/>
              <p:cNvSpPr>
                <a:spLocks noChangeArrowheads="1"/>
              </p:cNvSpPr>
              <p:nvPr/>
            </p:nvSpPr>
            <p:spPr bwMode="auto">
              <a:xfrm>
                <a:off x="13255625" y="4521200"/>
                <a:ext cx="85725" cy="19843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Rectangle 10"/>
              <p:cNvSpPr>
                <a:spLocks noChangeArrowheads="1"/>
              </p:cNvSpPr>
              <p:nvPr/>
            </p:nvSpPr>
            <p:spPr bwMode="auto">
              <a:xfrm>
                <a:off x="13119100" y="4521200"/>
                <a:ext cx="90487" cy="19843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85" name="Group 84"/>
          <p:cNvGrpSpPr/>
          <p:nvPr/>
        </p:nvGrpSpPr>
        <p:grpSpPr>
          <a:xfrm>
            <a:off x="6477192" y="5449581"/>
            <a:ext cx="1049639" cy="1049639"/>
            <a:chOff x="6614850" y="5449581"/>
            <a:chExt cx="1049639" cy="1049639"/>
          </a:xfrm>
        </p:grpSpPr>
        <p:grpSp>
          <p:nvGrpSpPr>
            <p:cNvPr id="459" name="Group 458"/>
            <p:cNvGrpSpPr/>
            <p:nvPr/>
          </p:nvGrpSpPr>
          <p:grpSpPr>
            <a:xfrm>
              <a:off x="6614850" y="5449581"/>
              <a:ext cx="1049639" cy="1049639"/>
              <a:chOff x="6732181" y="2362200"/>
              <a:chExt cx="742290" cy="742290"/>
            </a:xfrm>
          </p:grpSpPr>
          <p:sp>
            <p:nvSpPr>
              <p:cNvPr id="461" name="Oval 460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2" name="Oval 461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3" name="Oval 462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60" name="Oval 459"/>
            <p:cNvSpPr/>
            <p:nvPr/>
          </p:nvSpPr>
          <p:spPr>
            <a:xfrm>
              <a:off x="6614850" y="5506509"/>
              <a:ext cx="918565" cy="91856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6907208" y="5803093"/>
              <a:ext cx="333849" cy="325397"/>
              <a:chOff x="13104813" y="3708400"/>
              <a:chExt cx="250825" cy="244475"/>
            </a:xfrm>
            <a:solidFill>
              <a:schemeClr val="bg1"/>
            </a:solidFill>
          </p:grpSpPr>
          <p:sp>
            <p:nvSpPr>
              <p:cNvPr id="68" name="Freeform 11"/>
              <p:cNvSpPr>
                <a:spLocks/>
              </p:cNvSpPr>
              <p:nvPr/>
            </p:nvSpPr>
            <p:spPr bwMode="auto">
              <a:xfrm>
                <a:off x="13104813" y="3708400"/>
                <a:ext cx="250825" cy="244475"/>
              </a:xfrm>
              <a:custGeom>
                <a:avLst/>
                <a:gdLst>
                  <a:gd name="T0" fmla="*/ 39 w 158"/>
                  <a:gd name="T1" fmla="*/ 154 h 154"/>
                  <a:gd name="T2" fmla="*/ 158 w 158"/>
                  <a:gd name="T3" fmla="*/ 38 h 154"/>
                  <a:gd name="T4" fmla="*/ 119 w 158"/>
                  <a:gd name="T5" fmla="*/ 0 h 154"/>
                  <a:gd name="T6" fmla="*/ 0 w 158"/>
                  <a:gd name="T7" fmla="*/ 116 h 154"/>
                  <a:gd name="T8" fmla="*/ 39 w 158"/>
                  <a:gd name="T9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154">
                    <a:moveTo>
                      <a:pt x="39" y="154"/>
                    </a:moveTo>
                    <a:lnTo>
                      <a:pt x="158" y="38"/>
                    </a:lnTo>
                    <a:lnTo>
                      <a:pt x="119" y="0"/>
                    </a:lnTo>
                    <a:lnTo>
                      <a:pt x="0" y="116"/>
                    </a:lnTo>
                    <a:lnTo>
                      <a:pt x="39" y="15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2"/>
              <p:cNvSpPr>
                <a:spLocks/>
              </p:cNvSpPr>
              <p:nvPr/>
            </p:nvSpPr>
            <p:spPr bwMode="auto">
              <a:xfrm>
                <a:off x="13104813" y="3708400"/>
                <a:ext cx="250825" cy="244475"/>
              </a:xfrm>
              <a:custGeom>
                <a:avLst/>
                <a:gdLst>
                  <a:gd name="T0" fmla="*/ 158 w 158"/>
                  <a:gd name="T1" fmla="*/ 116 h 154"/>
                  <a:gd name="T2" fmla="*/ 39 w 158"/>
                  <a:gd name="T3" fmla="*/ 0 h 154"/>
                  <a:gd name="T4" fmla="*/ 0 w 158"/>
                  <a:gd name="T5" fmla="*/ 38 h 154"/>
                  <a:gd name="T6" fmla="*/ 119 w 158"/>
                  <a:gd name="T7" fmla="*/ 154 h 154"/>
                  <a:gd name="T8" fmla="*/ 158 w 158"/>
                  <a:gd name="T9" fmla="*/ 11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154">
                    <a:moveTo>
                      <a:pt x="158" y="116"/>
                    </a:moveTo>
                    <a:lnTo>
                      <a:pt x="39" y="0"/>
                    </a:lnTo>
                    <a:lnTo>
                      <a:pt x="0" y="38"/>
                    </a:lnTo>
                    <a:lnTo>
                      <a:pt x="119" y="154"/>
                    </a:lnTo>
                    <a:lnTo>
                      <a:pt x="158" y="1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82" name="Group 81"/>
          <p:cNvGrpSpPr/>
          <p:nvPr/>
        </p:nvGrpSpPr>
        <p:grpSpPr>
          <a:xfrm>
            <a:off x="1031595" y="5449581"/>
            <a:ext cx="1049639" cy="1049639"/>
            <a:chOff x="742506" y="5449581"/>
            <a:chExt cx="1049639" cy="1049639"/>
          </a:xfrm>
        </p:grpSpPr>
        <p:grpSp>
          <p:nvGrpSpPr>
            <p:cNvPr id="441" name="Group 440"/>
            <p:cNvGrpSpPr/>
            <p:nvPr/>
          </p:nvGrpSpPr>
          <p:grpSpPr>
            <a:xfrm>
              <a:off x="742506" y="5449581"/>
              <a:ext cx="1049639" cy="1049639"/>
              <a:chOff x="6732181" y="2362200"/>
              <a:chExt cx="742290" cy="742290"/>
            </a:xfrm>
          </p:grpSpPr>
          <p:sp>
            <p:nvSpPr>
              <p:cNvPr id="443" name="Oval 442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4" name="Oval 443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5" name="Oval 444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2" name="Oval 441"/>
            <p:cNvSpPr/>
            <p:nvPr/>
          </p:nvSpPr>
          <p:spPr>
            <a:xfrm>
              <a:off x="742506" y="5506509"/>
              <a:ext cx="918565" cy="9185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17"/>
            <p:cNvSpPr>
              <a:spLocks/>
            </p:cNvSpPr>
            <p:nvPr/>
          </p:nvSpPr>
          <p:spPr bwMode="auto">
            <a:xfrm>
              <a:off x="959854" y="5793585"/>
              <a:ext cx="483869" cy="344412"/>
            </a:xfrm>
            <a:custGeom>
              <a:avLst/>
              <a:gdLst>
                <a:gd name="T0" fmla="*/ 192 w 229"/>
                <a:gd name="T1" fmla="*/ 0 h 163"/>
                <a:gd name="T2" fmla="*/ 95 w 229"/>
                <a:gd name="T3" fmla="*/ 87 h 163"/>
                <a:gd name="T4" fmla="*/ 39 w 229"/>
                <a:gd name="T5" fmla="*/ 30 h 163"/>
                <a:gd name="T6" fmla="*/ 0 w 229"/>
                <a:gd name="T7" fmla="*/ 69 h 163"/>
                <a:gd name="T8" fmla="*/ 73 w 229"/>
                <a:gd name="T9" fmla="*/ 143 h 163"/>
                <a:gd name="T10" fmla="*/ 92 w 229"/>
                <a:gd name="T11" fmla="*/ 163 h 163"/>
                <a:gd name="T12" fmla="*/ 112 w 229"/>
                <a:gd name="T13" fmla="*/ 146 h 163"/>
                <a:gd name="T14" fmla="*/ 229 w 229"/>
                <a:gd name="T15" fmla="*/ 42 h 163"/>
                <a:gd name="T16" fmla="*/ 192 w 229"/>
                <a:gd name="T1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163">
                  <a:moveTo>
                    <a:pt x="192" y="0"/>
                  </a:moveTo>
                  <a:lnTo>
                    <a:pt x="95" y="87"/>
                  </a:lnTo>
                  <a:lnTo>
                    <a:pt x="39" y="30"/>
                  </a:lnTo>
                  <a:lnTo>
                    <a:pt x="0" y="69"/>
                  </a:lnTo>
                  <a:lnTo>
                    <a:pt x="73" y="143"/>
                  </a:lnTo>
                  <a:lnTo>
                    <a:pt x="92" y="163"/>
                  </a:lnTo>
                  <a:lnTo>
                    <a:pt x="112" y="146"/>
                  </a:lnTo>
                  <a:lnTo>
                    <a:pt x="229" y="42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0107590" y="5449581"/>
            <a:ext cx="1049639" cy="1049639"/>
            <a:chOff x="10529745" y="5449581"/>
            <a:chExt cx="1049639" cy="1049639"/>
          </a:xfrm>
        </p:grpSpPr>
        <p:grpSp>
          <p:nvGrpSpPr>
            <p:cNvPr id="471" name="Group 470"/>
            <p:cNvGrpSpPr/>
            <p:nvPr/>
          </p:nvGrpSpPr>
          <p:grpSpPr>
            <a:xfrm>
              <a:off x="10529745" y="5449581"/>
              <a:ext cx="1049639" cy="1049639"/>
              <a:chOff x="6732181" y="2362200"/>
              <a:chExt cx="742290" cy="742290"/>
            </a:xfrm>
          </p:grpSpPr>
          <p:sp>
            <p:nvSpPr>
              <p:cNvPr id="473" name="Oval 472"/>
              <p:cNvSpPr/>
              <p:nvPr/>
            </p:nvSpPr>
            <p:spPr>
              <a:xfrm>
                <a:off x="6732181" y="2362200"/>
                <a:ext cx="742290" cy="742290"/>
              </a:xfrm>
              <a:prstGeom prst="ellipse">
                <a:avLst/>
              </a:prstGeom>
              <a:solidFill>
                <a:schemeClr val="bg1">
                  <a:lumMod val="65000"/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4" name="Oval 473"/>
              <p:cNvSpPr/>
              <p:nvPr/>
            </p:nvSpPr>
            <p:spPr>
              <a:xfrm>
                <a:off x="6773998" y="2404017"/>
                <a:ext cx="658656" cy="658656"/>
              </a:xfrm>
              <a:prstGeom prst="ellipse">
                <a:avLst/>
              </a:prstGeom>
              <a:solidFill>
                <a:schemeClr val="bg1">
                  <a:lumMod val="75000"/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5" name="Oval 474"/>
              <p:cNvSpPr/>
              <p:nvPr/>
            </p:nvSpPr>
            <p:spPr>
              <a:xfrm>
                <a:off x="6830217" y="2460236"/>
                <a:ext cx="546218" cy="546218"/>
              </a:xfrm>
              <a:prstGeom prst="ellipse">
                <a:avLst/>
              </a:prstGeom>
              <a:solidFill>
                <a:schemeClr val="bg1">
                  <a:lumMod val="85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72" name="Oval 471"/>
            <p:cNvSpPr/>
            <p:nvPr/>
          </p:nvSpPr>
          <p:spPr>
            <a:xfrm>
              <a:off x="10529745" y="5506509"/>
              <a:ext cx="918565" cy="91856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10836894" y="5753438"/>
              <a:ext cx="304267" cy="424707"/>
            </a:xfrm>
            <a:custGeom>
              <a:avLst/>
              <a:gdLst>
                <a:gd name="T0" fmla="*/ 124 w 144"/>
                <a:gd name="T1" fmla="*/ 81 h 201"/>
                <a:gd name="T2" fmla="*/ 39 w 144"/>
                <a:gd name="T3" fmla="*/ 0 h 201"/>
                <a:gd name="T4" fmla="*/ 0 w 144"/>
                <a:gd name="T5" fmla="*/ 39 h 201"/>
                <a:gd name="T6" fmla="*/ 62 w 144"/>
                <a:gd name="T7" fmla="*/ 100 h 201"/>
                <a:gd name="T8" fmla="*/ 0 w 144"/>
                <a:gd name="T9" fmla="*/ 161 h 201"/>
                <a:gd name="T10" fmla="*/ 39 w 144"/>
                <a:gd name="T11" fmla="*/ 201 h 201"/>
                <a:gd name="T12" fmla="*/ 124 w 144"/>
                <a:gd name="T13" fmla="*/ 120 h 201"/>
                <a:gd name="T14" fmla="*/ 144 w 144"/>
                <a:gd name="T15" fmla="*/ 100 h 201"/>
                <a:gd name="T16" fmla="*/ 124 w 144"/>
                <a:gd name="T17" fmla="*/ 8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01">
                  <a:moveTo>
                    <a:pt x="124" y="81"/>
                  </a:moveTo>
                  <a:lnTo>
                    <a:pt x="39" y="0"/>
                  </a:lnTo>
                  <a:lnTo>
                    <a:pt x="0" y="39"/>
                  </a:lnTo>
                  <a:lnTo>
                    <a:pt x="62" y="100"/>
                  </a:lnTo>
                  <a:lnTo>
                    <a:pt x="0" y="161"/>
                  </a:lnTo>
                  <a:lnTo>
                    <a:pt x="39" y="201"/>
                  </a:lnTo>
                  <a:lnTo>
                    <a:pt x="124" y="120"/>
                  </a:lnTo>
                  <a:lnTo>
                    <a:pt x="144" y="100"/>
                  </a:lnTo>
                  <a:lnTo>
                    <a:pt x="124" y="8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48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itle 2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Interface PowerPoint </a:t>
            </a:r>
            <a:r>
              <a:rPr lang="en-US" dirty="0" smtClean="0"/>
              <a:t>Infographic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8872010" y="1032519"/>
            <a:ext cx="742290" cy="742290"/>
            <a:chOff x="6732181" y="2362200"/>
            <a:chExt cx="742290" cy="742290"/>
          </a:xfrm>
        </p:grpSpPr>
        <p:sp>
          <p:nvSpPr>
            <p:cNvPr id="267" name="Oval 266"/>
            <p:cNvSpPr/>
            <p:nvPr/>
          </p:nvSpPr>
          <p:spPr>
            <a:xfrm>
              <a:off x="6732181" y="2362200"/>
              <a:ext cx="742290" cy="742290"/>
            </a:xfrm>
            <a:prstGeom prst="ellipse">
              <a:avLst/>
            </a:prstGeom>
            <a:solidFill>
              <a:schemeClr val="bg1">
                <a:lumMod val="65000"/>
                <a:alpha val="1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Oval 267"/>
            <p:cNvSpPr/>
            <p:nvPr/>
          </p:nvSpPr>
          <p:spPr>
            <a:xfrm>
              <a:off x="6773998" y="2404017"/>
              <a:ext cx="658656" cy="658656"/>
            </a:xfrm>
            <a:prstGeom prst="ellipse">
              <a:avLst/>
            </a:prstGeom>
            <a:solidFill>
              <a:schemeClr val="bg1">
                <a:lumMod val="75000"/>
                <a:alpha val="1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9" name="Oval 268"/>
            <p:cNvSpPr/>
            <p:nvPr/>
          </p:nvSpPr>
          <p:spPr>
            <a:xfrm>
              <a:off x="6830217" y="2460236"/>
              <a:ext cx="546218" cy="546218"/>
            </a:xfrm>
            <a:prstGeom prst="ellipse">
              <a:avLst/>
            </a:prstGeom>
            <a:solidFill>
              <a:schemeClr val="bg1">
                <a:lumMod val="8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Oval 24"/>
          <p:cNvSpPr/>
          <p:nvPr/>
        </p:nvSpPr>
        <p:spPr>
          <a:xfrm>
            <a:off x="8872010" y="1072778"/>
            <a:ext cx="649596" cy="64959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21172" y="3694685"/>
            <a:ext cx="10002064" cy="2725165"/>
            <a:chOff x="1093380" y="3453243"/>
            <a:chExt cx="10002064" cy="2725165"/>
          </a:xfrm>
        </p:grpSpPr>
        <p:grpSp>
          <p:nvGrpSpPr>
            <p:cNvPr id="112" name="Group 111"/>
            <p:cNvGrpSpPr/>
            <p:nvPr/>
          </p:nvGrpSpPr>
          <p:grpSpPr>
            <a:xfrm>
              <a:off x="1434399" y="3464610"/>
              <a:ext cx="8927494" cy="2405171"/>
              <a:chOff x="2959100" y="2212975"/>
              <a:chExt cx="5397501" cy="1454150"/>
            </a:xfrm>
          </p:grpSpPr>
          <p:sp>
            <p:nvSpPr>
              <p:cNvPr id="113" name="Freeform 251"/>
              <p:cNvSpPr>
                <a:spLocks/>
              </p:cNvSpPr>
              <p:nvPr/>
            </p:nvSpPr>
            <p:spPr bwMode="auto">
              <a:xfrm>
                <a:off x="3071813" y="2355850"/>
                <a:ext cx="5172075" cy="1042987"/>
              </a:xfrm>
              <a:custGeom>
                <a:avLst/>
                <a:gdLst>
                  <a:gd name="T0" fmla="*/ 8 w 1376"/>
                  <a:gd name="T1" fmla="*/ 181 h 276"/>
                  <a:gd name="T2" fmla="*/ 185 w 1376"/>
                  <a:gd name="T3" fmla="*/ 134 h 276"/>
                  <a:gd name="T4" fmla="*/ 179 w 1376"/>
                  <a:gd name="T5" fmla="*/ 133 h 276"/>
                  <a:gd name="T6" fmla="*/ 343 w 1376"/>
                  <a:gd name="T7" fmla="*/ 274 h 276"/>
                  <a:gd name="T8" fmla="*/ 352 w 1376"/>
                  <a:gd name="T9" fmla="*/ 274 h 276"/>
                  <a:gd name="T10" fmla="*/ 522 w 1376"/>
                  <a:gd name="T11" fmla="*/ 109 h 276"/>
                  <a:gd name="T12" fmla="*/ 517 w 1376"/>
                  <a:gd name="T13" fmla="*/ 110 h 276"/>
                  <a:gd name="T14" fmla="*/ 687 w 1376"/>
                  <a:gd name="T15" fmla="*/ 131 h 276"/>
                  <a:gd name="T16" fmla="*/ 692 w 1376"/>
                  <a:gd name="T17" fmla="*/ 130 h 276"/>
                  <a:gd name="T18" fmla="*/ 862 w 1376"/>
                  <a:gd name="T19" fmla="*/ 12 h 276"/>
                  <a:gd name="T20" fmla="*/ 855 w 1376"/>
                  <a:gd name="T21" fmla="*/ 12 h 276"/>
                  <a:gd name="T22" fmla="*/ 1026 w 1376"/>
                  <a:gd name="T23" fmla="*/ 110 h 276"/>
                  <a:gd name="T24" fmla="*/ 1028 w 1376"/>
                  <a:gd name="T25" fmla="*/ 110 h 276"/>
                  <a:gd name="T26" fmla="*/ 1198 w 1376"/>
                  <a:gd name="T27" fmla="*/ 127 h 276"/>
                  <a:gd name="T28" fmla="*/ 1200 w 1376"/>
                  <a:gd name="T29" fmla="*/ 127 h 276"/>
                  <a:gd name="T30" fmla="*/ 1371 w 1376"/>
                  <a:gd name="T31" fmla="*/ 73 h 276"/>
                  <a:gd name="T32" fmla="*/ 1371 w 1376"/>
                  <a:gd name="T33" fmla="*/ 73 h 276"/>
                  <a:gd name="T34" fmla="*/ 1375 w 1376"/>
                  <a:gd name="T35" fmla="*/ 66 h 276"/>
                  <a:gd name="T36" fmla="*/ 1368 w 1376"/>
                  <a:gd name="T37" fmla="*/ 62 h 276"/>
                  <a:gd name="T38" fmla="*/ 1368 w 1376"/>
                  <a:gd name="T39" fmla="*/ 62 h 276"/>
                  <a:gd name="T40" fmla="*/ 1197 w 1376"/>
                  <a:gd name="T41" fmla="*/ 115 h 276"/>
                  <a:gd name="T42" fmla="*/ 1199 w 1376"/>
                  <a:gd name="T43" fmla="*/ 115 h 276"/>
                  <a:gd name="T44" fmla="*/ 1029 w 1376"/>
                  <a:gd name="T45" fmla="*/ 98 h 276"/>
                  <a:gd name="T46" fmla="*/ 1032 w 1376"/>
                  <a:gd name="T47" fmla="*/ 99 h 276"/>
                  <a:gd name="T48" fmla="*/ 861 w 1376"/>
                  <a:gd name="T49" fmla="*/ 2 h 276"/>
                  <a:gd name="T50" fmla="*/ 855 w 1376"/>
                  <a:gd name="T51" fmla="*/ 2 h 276"/>
                  <a:gd name="T52" fmla="*/ 685 w 1376"/>
                  <a:gd name="T53" fmla="*/ 120 h 276"/>
                  <a:gd name="T54" fmla="*/ 689 w 1376"/>
                  <a:gd name="T55" fmla="*/ 118 h 276"/>
                  <a:gd name="T56" fmla="*/ 518 w 1376"/>
                  <a:gd name="T57" fmla="*/ 98 h 276"/>
                  <a:gd name="T58" fmla="*/ 513 w 1376"/>
                  <a:gd name="T59" fmla="*/ 100 h 276"/>
                  <a:gd name="T60" fmla="*/ 343 w 1376"/>
                  <a:gd name="T61" fmla="*/ 265 h 276"/>
                  <a:gd name="T62" fmla="*/ 351 w 1376"/>
                  <a:gd name="T63" fmla="*/ 265 h 276"/>
                  <a:gd name="T64" fmla="*/ 187 w 1376"/>
                  <a:gd name="T65" fmla="*/ 123 h 276"/>
                  <a:gd name="T66" fmla="*/ 182 w 1376"/>
                  <a:gd name="T67" fmla="*/ 122 h 276"/>
                  <a:gd name="T68" fmla="*/ 5 w 1376"/>
                  <a:gd name="T69" fmla="*/ 169 h 276"/>
                  <a:gd name="T70" fmla="*/ 5 w 1376"/>
                  <a:gd name="T71" fmla="*/ 169 h 276"/>
                  <a:gd name="T72" fmla="*/ 1 w 1376"/>
                  <a:gd name="T73" fmla="*/ 177 h 276"/>
                  <a:gd name="T74" fmla="*/ 8 w 1376"/>
                  <a:gd name="T75" fmla="*/ 181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76" h="276">
                    <a:moveTo>
                      <a:pt x="8" y="181"/>
                    </a:moveTo>
                    <a:cubicBezTo>
                      <a:pt x="185" y="134"/>
                      <a:pt x="185" y="134"/>
                      <a:pt x="185" y="134"/>
                    </a:cubicBezTo>
                    <a:cubicBezTo>
                      <a:pt x="183" y="134"/>
                      <a:pt x="181" y="134"/>
                      <a:pt x="179" y="133"/>
                    </a:cubicBezTo>
                    <a:cubicBezTo>
                      <a:pt x="343" y="274"/>
                      <a:pt x="343" y="274"/>
                      <a:pt x="343" y="274"/>
                    </a:cubicBezTo>
                    <a:cubicBezTo>
                      <a:pt x="346" y="276"/>
                      <a:pt x="349" y="276"/>
                      <a:pt x="352" y="274"/>
                    </a:cubicBezTo>
                    <a:cubicBezTo>
                      <a:pt x="522" y="109"/>
                      <a:pt x="522" y="109"/>
                      <a:pt x="522" y="109"/>
                    </a:cubicBezTo>
                    <a:cubicBezTo>
                      <a:pt x="521" y="110"/>
                      <a:pt x="519" y="111"/>
                      <a:pt x="517" y="110"/>
                    </a:cubicBezTo>
                    <a:cubicBezTo>
                      <a:pt x="687" y="131"/>
                      <a:pt x="687" y="131"/>
                      <a:pt x="687" y="131"/>
                    </a:cubicBezTo>
                    <a:cubicBezTo>
                      <a:pt x="689" y="131"/>
                      <a:pt x="690" y="130"/>
                      <a:pt x="692" y="130"/>
                    </a:cubicBezTo>
                    <a:cubicBezTo>
                      <a:pt x="862" y="12"/>
                      <a:pt x="862" y="12"/>
                      <a:pt x="862" y="12"/>
                    </a:cubicBezTo>
                    <a:cubicBezTo>
                      <a:pt x="860" y="13"/>
                      <a:pt x="857" y="13"/>
                      <a:pt x="855" y="12"/>
                    </a:cubicBezTo>
                    <a:cubicBezTo>
                      <a:pt x="1026" y="110"/>
                      <a:pt x="1026" y="110"/>
                      <a:pt x="1026" y="110"/>
                    </a:cubicBezTo>
                    <a:cubicBezTo>
                      <a:pt x="1026" y="110"/>
                      <a:pt x="1027" y="110"/>
                      <a:pt x="1028" y="110"/>
                    </a:cubicBezTo>
                    <a:cubicBezTo>
                      <a:pt x="1198" y="127"/>
                      <a:pt x="1198" y="127"/>
                      <a:pt x="1198" y="127"/>
                    </a:cubicBezTo>
                    <a:cubicBezTo>
                      <a:pt x="1199" y="127"/>
                      <a:pt x="1199" y="127"/>
                      <a:pt x="1200" y="127"/>
                    </a:cubicBezTo>
                    <a:cubicBezTo>
                      <a:pt x="1371" y="73"/>
                      <a:pt x="1371" y="73"/>
                      <a:pt x="1371" y="73"/>
                    </a:cubicBezTo>
                    <a:cubicBezTo>
                      <a:pt x="1371" y="73"/>
                      <a:pt x="1371" y="73"/>
                      <a:pt x="1371" y="73"/>
                    </a:cubicBezTo>
                    <a:cubicBezTo>
                      <a:pt x="1375" y="72"/>
                      <a:pt x="1376" y="69"/>
                      <a:pt x="1375" y="66"/>
                    </a:cubicBezTo>
                    <a:cubicBezTo>
                      <a:pt x="1374" y="62"/>
                      <a:pt x="1371" y="61"/>
                      <a:pt x="1368" y="62"/>
                    </a:cubicBezTo>
                    <a:cubicBezTo>
                      <a:pt x="1368" y="62"/>
                      <a:pt x="1368" y="62"/>
                      <a:pt x="1368" y="62"/>
                    </a:cubicBezTo>
                    <a:cubicBezTo>
                      <a:pt x="1197" y="115"/>
                      <a:pt x="1197" y="115"/>
                      <a:pt x="1197" y="115"/>
                    </a:cubicBezTo>
                    <a:cubicBezTo>
                      <a:pt x="1197" y="115"/>
                      <a:pt x="1198" y="115"/>
                      <a:pt x="1199" y="115"/>
                    </a:cubicBezTo>
                    <a:cubicBezTo>
                      <a:pt x="1029" y="98"/>
                      <a:pt x="1029" y="98"/>
                      <a:pt x="1029" y="98"/>
                    </a:cubicBezTo>
                    <a:cubicBezTo>
                      <a:pt x="1030" y="98"/>
                      <a:pt x="1031" y="99"/>
                      <a:pt x="1032" y="99"/>
                    </a:cubicBezTo>
                    <a:cubicBezTo>
                      <a:pt x="861" y="2"/>
                      <a:pt x="861" y="2"/>
                      <a:pt x="861" y="2"/>
                    </a:cubicBezTo>
                    <a:cubicBezTo>
                      <a:pt x="859" y="0"/>
                      <a:pt x="857" y="0"/>
                      <a:pt x="855" y="2"/>
                    </a:cubicBezTo>
                    <a:cubicBezTo>
                      <a:pt x="685" y="120"/>
                      <a:pt x="685" y="120"/>
                      <a:pt x="685" y="120"/>
                    </a:cubicBezTo>
                    <a:cubicBezTo>
                      <a:pt x="686" y="119"/>
                      <a:pt x="687" y="118"/>
                      <a:pt x="689" y="118"/>
                    </a:cubicBezTo>
                    <a:cubicBezTo>
                      <a:pt x="518" y="98"/>
                      <a:pt x="518" y="98"/>
                      <a:pt x="518" y="98"/>
                    </a:cubicBezTo>
                    <a:cubicBezTo>
                      <a:pt x="517" y="98"/>
                      <a:pt x="515" y="99"/>
                      <a:pt x="513" y="100"/>
                    </a:cubicBezTo>
                    <a:cubicBezTo>
                      <a:pt x="343" y="265"/>
                      <a:pt x="343" y="265"/>
                      <a:pt x="343" y="265"/>
                    </a:cubicBezTo>
                    <a:cubicBezTo>
                      <a:pt x="345" y="263"/>
                      <a:pt x="349" y="262"/>
                      <a:pt x="351" y="265"/>
                    </a:cubicBezTo>
                    <a:cubicBezTo>
                      <a:pt x="187" y="123"/>
                      <a:pt x="187" y="123"/>
                      <a:pt x="187" y="123"/>
                    </a:cubicBezTo>
                    <a:cubicBezTo>
                      <a:pt x="186" y="122"/>
                      <a:pt x="184" y="121"/>
                      <a:pt x="182" y="122"/>
                    </a:cubicBezTo>
                    <a:cubicBezTo>
                      <a:pt x="5" y="169"/>
                      <a:pt x="5" y="169"/>
                      <a:pt x="5" y="169"/>
                    </a:cubicBezTo>
                    <a:cubicBezTo>
                      <a:pt x="5" y="169"/>
                      <a:pt x="5" y="169"/>
                      <a:pt x="5" y="169"/>
                    </a:cubicBezTo>
                    <a:cubicBezTo>
                      <a:pt x="2" y="170"/>
                      <a:pt x="0" y="173"/>
                      <a:pt x="1" y="177"/>
                    </a:cubicBezTo>
                    <a:cubicBezTo>
                      <a:pt x="2" y="180"/>
                      <a:pt x="5" y="182"/>
                      <a:pt x="8" y="181"/>
                    </a:cubicBezTo>
                    <a:close/>
                  </a:path>
                </a:pathLst>
              </a:custGeom>
              <a:solidFill>
                <a:srgbClr val="E5E5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Oval 252"/>
              <p:cNvSpPr>
                <a:spLocks noChangeArrowheads="1"/>
              </p:cNvSpPr>
              <p:nvPr/>
            </p:nvSpPr>
            <p:spPr bwMode="auto">
              <a:xfrm>
                <a:off x="3648075" y="2725738"/>
                <a:ext cx="228600" cy="22701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253"/>
              <p:cNvSpPr>
                <a:spLocks noEditPoints="1"/>
              </p:cNvSpPr>
              <p:nvPr/>
            </p:nvSpPr>
            <p:spPr bwMode="auto">
              <a:xfrm>
                <a:off x="3624263" y="2703513"/>
                <a:ext cx="274638" cy="271462"/>
              </a:xfrm>
              <a:custGeom>
                <a:avLst/>
                <a:gdLst>
                  <a:gd name="T0" fmla="*/ 60 w 73"/>
                  <a:gd name="T1" fmla="*/ 36 h 72"/>
                  <a:gd name="T2" fmla="*/ 36 w 73"/>
                  <a:gd name="T3" fmla="*/ 60 h 72"/>
                  <a:gd name="T4" fmla="*/ 12 w 73"/>
                  <a:gd name="T5" fmla="*/ 36 h 72"/>
                  <a:gd name="T6" fmla="*/ 36 w 73"/>
                  <a:gd name="T7" fmla="*/ 12 h 72"/>
                  <a:gd name="T8" fmla="*/ 60 w 73"/>
                  <a:gd name="T9" fmla="*/ 36 h 72"/>
                  <a:gd name="T10" fmla="*/ 36 w 73"/>
                  <a:gd name="T11" fmla="*/ 0 h 72"/>
                  <a:gd name="T12" fmla="*/ 0 w 73"/>
                  <a:gd name="T13" fmla="*/ 36 h 72"/>
                  <a:gd name="T14" fmla="*/ 36 w 73"/>
                  <a:gd name="T15" fmla="*/ 72 h 72"/>
                  <a:gd name="T16" fmla="*/ 73 w 73"/>
                  <a:gd name="T17" fmla="*/ 36 h 72"/>
                  <a:gd name="T18" fmla="*/ 36 w 73"/>
                  <a:gd name="T1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72">
                    <a:moveTo>
                      <a:pt x="60" y="36"/>
                    </a:moveTo>
                    <a:cubicBezTo>
                      <a:pt x="60" y="49"/>
                      <a:pt x="50" y="60"/>
                      <a:pt x="36" y="60"/>
                    </a:cubicBezTo>
                    <a:cubicBezTo>
                      <a:pt x="23" y="60"/>
                      <a:pt x="12" y="49"/>
                      <a:pt x="12" y="36"/>
                    </a:cubicBezTo>
                    <a:cubicBezTo>
                      <a:pt x="12" y="23"/>
                      <a:pt x="23" y="12"/>
                      <a:pt x="36" y="12"/>
                    </a:cubicBezTo>
                    <a:cubicBezTo>
                      <a:pt x="50" y="12"/>
                      <a:pt x="60" y="23"/>
                      <a:pt x="60" y="36"/>
                    </a:cubicBezTo>
                    <a:close/>
                    <a:moveTo>
                      <a:pt x="36" y="0"/>
                    </a:moveTo>
                    <a:cubicBezTo>
                      <a:pt x="16" y="0"/>
                      <a:pt x="0" y="16"/>
                      <a:pt x="0" y="36"/>
                    </a:cubicBezTo>
                    <a:cubicBezTo>
                      <a:pt x="0" y="56"/>
                      <a:pt x="16" y="72"/>
                      <a:pt x="36" y="72"/>
                    </a:cubicBezTo>
                    <a:cubicBezTo>
                      <a:pt x="56" y="72"/>
                      <a:pt x="73" y="56"/>
                      <a:pt x="73" y="36"/>
                    </a:cubicBezTo>
                    <a:cubicBezTo>
                      <a:pt x="73" y="16"/>
                      <a:pt x="56" y="0"/>
                      <a:pt x="36" y="0"/>
                    </a:cubicBezTo>
                    <a:close/>
                  </a:path>
                </a:pathLst>
              </a:custGeom>
              <a:solidFill>
                <a:srgbClr val="4EB7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Oval 254"/>
              <p:cNvSpPr>
                <a:spLocks noChangeArrowheads="1"/>
              </p:cNvSpPr>
              <p:nvPr/>
            </p:nvSpPr>
            <p:spPr bwMode="auto">
              <a:xfrm>
                <a:off x="3700463" y="2778125"/>
                <a:ext cx="119063" cy="122237"/>
              </a:xfrm>
              <a:prstGeom prst="ellipse">
                <a:avLst/>
              </a:prstGeom>
              <a:solidFill>
                <a:srgbClr val="E7573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Oval 255"/>
              <p:cNvSpPr>
                <a:spLocks noChangeArrowheads="1"/>
              </p:cNvSpPr>
              <p:nvPr/>
            </p:nvSpPr>
            <p:spPr bwMode="auto">
              <a:xfrm>
                <a:off x="8104188" y="2495550"/>
                <a:ext cx="230188" cy="230187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256"/>
              <p:cNvSpPr>
                <a:spLocks noEditPoints="1"/>
              </p:cNvSpPr>
              <p:nvPr/>
            </p:nvSpPr>
            <p:spPr bwMode="auto">
              <a:xfrm>
                <a:off x="8081963" y="2473325"/>
                <a:ext cx="274638" cy="274637"/>
              </a:xfrm>
              <a:custGeom>
                <a:avLst/>
                <a:gdLst>
                  <a:gd name="T0" fmla="*/ 61 w 73"/>
                  <a:gd name="T1" fmla="*/ 36 h 73"/>
                  <a:gd name="T2" fmla="*/ 36 w 73"/>
                  <a:gd name="T3" fmla="*/ 60 h 73"/>
                  <a:gd name="T4" fmla="*/ 12 w 73"/>
                  <a:gd name="T5" fmla="*/ 36 h 73"/>
                  <a:gd name="T6" fmla="*/ 36 w 73"/>
                  <a:gd name="T7" fmla="*/ 12 h 73"/>
                  <a:gd name="T8" fmla="*/ 61 w 73"/>
                  <a:gd name="T9" fmla="*/ 36 h 73"/>
                  <a:gd name="T10" fmla="*/ 36 w 73"/>
                  <a:gd name="T11" fmla="*/ 0 h 73"/>
                  <a:gd name="T12" fmla="*/ 0 w 73"/>
                  <a:gd name="T13" fmla="*/ 36 h 73"/>
                  <a:gd name="T14" fmla="*/ 36 w 73"/>
                  <a:gd name="T15" fmla="*/ 73 h 73"/>
                  <a:gd name="T16" fmla="*/ 73 w 73"/>
                  <a:gd name="T17" fmla="*/ 36 h 73"/>
                  <a:gd name="T18" fmla="*/ 36 w 73"/>
                  <a:gd name="T1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73">
                    <a:moveTo>
                      <a:pt x="61" y="36"/>
                    </a:moveTo>
                    <a:cubicBezTo>
                      <a:pt x="61" y="50"/>
                      <a:pt x="50" y="60"/>
                      <a:pt x="36" y="60"/>
                    </a:cubicBezTo>
                    <a:cubicBezTo>
                      <a:pt x="23" y="60"/>
                      <a:pt x="12" y="50"/>
                      <a:pt x="12" y="36"/>
                    </a:cubicBezTo>
                    <a:cubicBezTo>
                      <a:pt x="12" y="23"/>
                      <a:pt x="23" y="12"/>
                      <a:pt x="36" y="12"/>
                    </a:cubicBezTo>
                    <a:cubicBezTo>
                      <a:pt x="50" y="12"/>
                      <a:pt x="61" y="23"/>
                      <a:pt x="61" y="36"/>
                    </a:cubicBezTo>
                    <a:close/>
                    <a:moveTo>
                      <a:pt x="36" y="0"/>
                    </a:moveTo>
                    <a:cubicBezTo>
                      <a:pt x="16" y="0"/>
                      <a:pt x="0" y="16"/>
                      <a:pt x="0" y="36"/>
                    </a:cubicBezTo>
                    <a:cubicBezTo>
                      <a:pt x="0" y="56"/>
                      <a:pt x="16" y="73"/>
                      <a:pt x="36" y="73"/>
                    </a:cubicBezTo>
                    <a:cubicBezTo>
                      <a:pt x="56" y="73"/>
                      <a:pt x="73" y="56"/>
                      <a:pt x="73" y="36"/>
                    </a:cubicBezTo>
                    <a:cubicBezTo>
                      <a:pt x="73" y="16"/>
                      <a:pt x="56" y="0"/>
                      <a:pt x="36" y="0"/>
                    </a:cubicBezTo>
                    <a:close/>
                  </a:path>
                </a:pathLst>
              </a:custGeom>
              <a:solidFill>
                <a:srgbClr val="E5E5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Oval 257"/>
              <p:cNvSpPr>
                <a:spLocks noChangeArrowheads="1"/>
              </p:cNvSpPr>
              <p:nvPr/>
            </p:nvSpPr>
            <p:spPr bwMode="auto">
              <a:xfrm>
                <a:off x="8158163" y="2547938"/>
                <a:ext cx="123825" cy="125412"/>
              </a:xfrm>
              <a:prstGeom prst="ellipse">
                <a:avLst/>
              </a:prstGeom>
              <a:solidFill>
                <a:srgbClr val="4EB7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Oval 258"/>
              <p:cNvSpPr>
                <a:spLocks noChangeArrowheads="1"/>
              </p:cNvSpPr>
              <p:nvPr/>
            </p:nvSpPr>
            <p:spPr bwMode="auto">
              <a:xfrm>
                <a:off x="7462838" y="2700338"/>
                <a:ext cx="228600" cy="225425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259"/>
              <p:cNvSpPr>
                <a:spLocks noEditPoints="1"/>
              </p:cNvSpPr>
              <p:nvPr/>
            </p:nvSpPr>
            <p:spPr bwMode="auto">
              <a:xfrm>
                <a:off x="7439025" y="2676525"/>
                <a:ext cx="274638" cy="273050"/>
              </a:xfrm>
              <a:custGeom>
                <a:avLst/>
                <a:gdLst>
                  <a:gd name="T0" fmla="*/ 60 w 73"/>
                  <a:gd name="T1" fmla="*/ 36 h 72"/>
                  <a:gd name="T2" fmla="*/ 36 w 73"/>
                  <a:gd name="T3" fmla="*/ 60 h 72"/>
                  <a:gd name="T4" fmla="*/ 12 w 73"/>
                  <a:gd name="T5" fmla="*/ 36 h 72"/>
                  <a:gd name="T6" fmla="*/ 36 w 73"/>
                  <a:gd name="T7" fmla="*/ 12 h 72"/>
                  <a:gd name="T8" fmla="*/ 60 w 73"/>
                  <a:gd name="T9" fmla="*/ 36 h 72"/>
                  <a:gd name="T10" fmla="*/ 36 w 73"/>
                  <a:gd name="T11" fmla="*/ 0 h 72"/>
                  <a:gd name="T12" fmla="*/ 0 w 73"/>
                  <a:gd name="T13" fmla="*/ 36 h 72"/>
                  <a:gd name="T14" fmla="*/ 36 w 73"/>
                  <a:gd name="T15" fmla="*/ 72 h 72"/>
                  <a:gd name="T16" fmla="*/ 73 w 73"/>
                  <a:gd name="T17" fmla="*/ 36 h 72"/>
                  <a:gd name="T18" fmla="*/ 36 w 73"/>
                  <a:gd name="T1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72">
                    <a:moveTo>
                      <a:pt x="60" y="36"/>
                    </a:moveTo>
                    <a:cubicBezTo>
                      <a:pt x="60" y="49"/>
                      <a:pt x="50" y="60"/>
                      <a:pt x="36" y="60"/>
                    </a:cubicBezTo>
                    <a:cubicBezTo>
                      <a:pt x="23" y="60"/>
                      <a:pt x="12" y="49"/>
                      <a:pt x="12" y="36"/>
                    </a:cubicBezTo>
                    <a:cubicBezTo>
                      <a:pt x="12" y="23"/>
                      <a:pt x="23" y="12"/>
                      <a:pt x="36" y="12"/>
                    </a:cubicBezTo>
                    <a:cubicBezTo>
                      <a:pt x="50" y="12"/>
                      <a:pt x="60" y="23"/>
                      <a:pt x="60" y="36"/>
                    </a:cubicBezTo>
                    <a:close/>
                    <a:moveTo>
                      <a:pt x="36" y="0"/>
                    </a:moveTo>
                    <a:cubicBezTo>
                      <a:pt x="16" y="0"/>
                      <a:pt x="0" y="16"/>
                      <a:pt x="0" y="36"/>
                    </a:cubicBezTo>
                    <a:cubicBezTo>
                      <a:pt x="0" y="56"/>
                      <a:pt x="16" y="72"/>
                      <a:pt x="36" y="72"/>
                    </a:cubicBezTo>
                    <a:cubicBezTo>
                      <a:pt x="56" y="72"/>
                      <a:pt x="73" y="56"/>
                      <a:pt x="73" y="36"/>
                    </a:cubicBezTo>
                    <a:cubicBezTo>
                      <a:pt x="73" y="16"/>
                      <a:pt x="56" y="0"/>
                      <a:pt x="36" y="0"/>
                    </a:cubicBezTo>
                    <a:close/>
                  </a:path>
                </a:pathLst>
              </a:custGeom>
              <a:solidFill>
                <a:srgbClr val="E5E5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Oval 260"/>
              <p:cNvSpPr>
                <a:spLocks noChangeArrowheads="1"/>
              </p:cNvSpPr>
              <p:nvPr/>
            </p:nvSpPr>
            <p:spPr bwMode="auto">
              <a:xfrm>
                <a:off x="7515225" y="2752725"/>
                <a:ext cx="123825" cy="120650"/>
              </a:xfrm>
              <a:prstGeom prst="ellipse">
                <a:avLst/>
              </a:prstGeom>
              <a:solidFill>
                <a:srgbClr val="4EB7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Oval 261"/>
              <p:cNvSpPr>
                <a:spLocks noChangeArrowheads="1"/>
              </p:cNvSpPr>
              <p:nvPr/>
            </p:nvSpPr>
            <p:spPr bwMode="auto">
              <a:xfrm>
                <a:off x="6826250" y="2635250"/>
                <a:ext cx="227013" cy="230187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262"/>
              <p:cNvSpPr>
                <a:spLocks noEditPoints="1"/>
              </p:cNvSpPr>
              <p:nvPr/>
            </p:nvSpPr>
            <p:spPr bwMode="auto">
              <a:xfrm>
                <a:off x="6800850" y="2613025"/>
                <a:ext cx="274638" cy="274637"/>
              </a:xfrm>
              <a:custGeom>
                <a:avLst/>
                <a:gdLst>
                  <a:gd name="T0" fmla="*/ 61 w 73"/>
                  <a:gd name="T1" fmla="*/ 36 h 73"/>
                  <a:gd name="T2" fmla="*/ 37 w 73"/>
                  <a:gd name="T3" fmla="*/ 60 h 73"/>
                  <a:gd name="T4" fmla="*/ 13 w 73"/>
                  <a:gd name="T5" fmla="*/ 36 h 73"/>
                  <a:gd name="T6" fmla="*/ 37 w 73"/>
                  <a:gd name="T7" fmla="*/ 12 h 73"/>
                  <a:gd name="T8" fmla="*/ 61 w 73"/>
                  <a:gd name="T9" fmla="*/ 36 h 73"/>
                  <a:gd name="T10" fmla="*/ 37 w 73"/>
                  <a:gd name="T11" fmla="*/ 0 h 73"/>
                  <a:gd name="T12" fmla="*/ 0 w 73"/>
                  <a:gd name="T13" fmla="*/ 36 h 73"/>
                  <a:gd name="T14" fmla="*/ 37 w 73"/>
                  <a:gd name="T15" fmla="*/ 73 h 73"/>
                  <a:gd name="T16" fmla="*/ 73 w 73"/>
                  <a:gd name="T17" fmla="*/ 36 h 73"/>
                  <a:gd name="T18" fmla="*/ 37 w 73"/>
                  <a:gd name="T1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73">
                    <a:moveTo>
                      <a:pt x="61" y="36"/>
                    </a:moveTo>
                    <a:cubicBezTo>
                      <a:pt x="61" y="50"/>
                      <a:pt x="50" y="60"/>
                      <a:pt x="37" y="60"/>
                    </a:cubicBezTo>
                    <a:cubicBezTo>
                      <a:pt x="23" y="60"/>
                      <a:pt x="13" y="50"/>
                      <a:pt x="13" y="36"/>
                    </a:cubicBezTo>
                    <a:cubicBezTo>
                      <a:pt x="13" y="23"/>
                      <a:pt x="23" y="12"/>
                      <a:pt x="37" y="12"/>
                    </a:cubicBezTo>
                    <a:cubicBezTo>
                      <a:pt x="50" y="12"/>
                      <a:pt x="61" y="23"/>
                      <a:pt x="61" y="36"/>
                    </a:cubicBezTo>
                    <a:close/>
                    <a:moveTo>
                      <a:pt x="37" y="0"/>
                    </a:moveTo>
                    <a:cubicBezTo>
                      <a:pt x="17" y="0"/>
                      <a:pt x="0" y="16"/>
                      <a:pt x="0" y="36"/>
                    </a:cubicBezTo>
                    <a:cubicBezTo>
                      <a:pt x="0" y="56"/>
                      <a:pt x="17" y="73"/>
                      <a:pt x="37" y="73"/>
                    </a:cubicBezTo>
                    <a:cubicBezTo>
                      <a:pt x="57" y="73"/>
                      <a:pt x="73" y="56"/>
                      <a:pt x="73" y="36"/>
                    </a:cubicBezTo>
                    <a:cubicBezTo>
                      <a:pt x="73" y="16"/>
                      <a:pt x="57" y="0"/>
                      <a:pt x="37" y="0"/>
                    </a:cubicBezTo>
                    <a:close/>
                  </a:path>
                </a:pathLst>
              </a:custGeom>
              <a:solidFill>
                <a:srgbClr val="E5E5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Oval 263"/>
              <p:cNvSpPr>
                <a:spLocks noChangeArrowheads="1"/>
              </p:cNvSpPr>
              <p:nvPr/>
            </p:nvSpPr>
            <p:spPr bwMode="auto">
              <a:xfrm>
                <a:off x="6880225" y="2687638"/>
                <a:ext cx="119063" cy="125412"/>
              </a:xfrm>
              <a:prstGeom prst="ellipse">
                <a:avLst/>
              </a:prstGeom>
              <a:solidFill>
                <a:srgbClr val="4EB7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Oval 264"/>
              <p:cNvSpPr>
                <a:spLocks noChangeArrowheads="1"/>
              </p:cNvSpPr>
              <p:nvPr/>
            </p:nvSpPr>
            <p:spPr bwMode="auto">
              <a:xfrm>
                <a:off x="6184900" y="2268538"/>
                <a:ext cx="228600" cy="22701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265"/>
              <p:cNvSpPr>
                <a:spLocks noEditPoints="1"/>
              </p:cNvSpPr>
              <p:nvPr/>
            </p:nvSpPr>
            <p:spPr bwMode="auto">
              <a:xfrm>
                <a:off x="6161088" y="2246313"/>
                <a:ext cx="274638" cy="271462"/>
              </a:xfrm>
              <a:custGeom>
                <a:avLst/>
                <a:gdLst>
                  <a:gd name="T0" fmla="*/ 60 w 73"/>
                  <a:gd name="T1" fmla="*/ 36 h 72"/>
                  <a:gd name="T2" fmla="*/ 36 w 73"/>
                  <a:gd name="T3" fmla="*/ 60 h 72"/>
                  <a:gd name="T4" fmla="*/ 12 w 73"/>
                  <a:gd name="T5" fmla="*/ 36 h 72"/>
                  <a:gd name="T6" fmla="*/ 36 w 73"/>
                  <a:gd name="T7" fmla="*/ 12 h 72"/>
                  <a:gd name="T8" fmla="*/ 60 w 73"/>
                  <a:gd name="T9" fmla="*/ 36 h 72"/>
                  <a:gd name="T10" fmla="*/ 36 w 73"/>
                  <a:gd name="T11" fmla="*/ 0 h 72"/>
                  <a:gd name="T12" fmla="*/ 0 w 73"/>
                  <a:gd name="T13" fmla="*/ 36 h 72"/>
                  <a:gd name="T14" fmla="*/ 36 w 73"/>
                  <a:gd name="T15" fmla="*/ 72 h 72"/>
                  <a:gd name="T16" fmla="*/ 73 w 73"/>
                  <a:gd name="T17" fmla="*/ 36 h 72"/>
                  <a:gd name="T18" fmla="*/ 36 w 73"/>
                  <a:gd name="T1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72">
                    <a:moveTo>
                      <a:pt x="60" y="36"/>
                    </a:moveTo>
                    <a:cubicBezTo>
                      <a:pt x="60" y="49"/>
                      <a:pt x="50" y="60"/>
                      <a:pt x="36" y="60"/>
                    </a:cubicBezTo>
                    <a:cubicBezTo>
                      <a:pt x="23" y="60"/>
                      <a:pt x="12" y="49"/>
                      <a:pt x="12" y="36"/>
                    </a:cubicBezTo>
                    <a:cubicBezTo>
                      <a:pt x="12" y="23"/>
                      <a:pt x="23" y="12"/>
                      <a:pt x="36" y="12"/>
                    </a:cubicBezTo>
                    <a:cubicBezTo>
                      <a:pt x="50" y="12"/>
                      <a:pt x="60" y="23"/>
                      <a:pt x="60" y="36"/>
                    </a:cubicBezTo>
                    <a:close/>
                    <a:moveTo>
                      <a:pt x="36" y="0"/>
                    </a:moveTo>
                    <a:cubicBezTo>
                      <a:pt x="16" y="0"/>
                      <a:pt x="0" y="16"/>
                      <a:pt x="0" y="36"/>
                    </a:cubicBezTo>
                    <a:cubicBezTo>
                      <a:pt x="0" y="56"/>
                      <a:pt x="16" y="72"/>
                      <a:pt x="36" y="72"/>
                    </a:cubicBezTo>
                    <a:cubicBezTo>
                      <a:pt x="56" y="72"/>
                      <a:pt x="73" y="56"/>
                      <a:pt x="73" y="36"/>
                    </a:cubicBezTo>
                    <a:cubicBezTo>
                      <a:pt x="73" y="16"/>
                      <a:pt x="56" y="0"/>
                      <a:pt x="36" y="0"/>
                    </a:cubicBezTo>
                    <a:close/>
                  </a:path>
                </a:pathLst>
              </a:custGeom>
              <a:solidFill>
                <a:srgbClr val="E7573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Oval 266"/>
              <p:cNvSpPr>
                <a:spLocks noChangeArrowheads="1"/>
              </p:cNvSpPr>
              <p:nvPr/>
            </p:nvSpPr>
            <p:spPr bwMode="auto">
              <a:xfrm>
                <a:off x="6237288" y="2322513"/>
                <a:ext cx="123825" cy="120650"/>
              </a:xfrm>
              <a:prstGeom prst="ellipse">
                <a:avLst/>
              </a:prstGeom>
              <a:solidFill>
                <a:srgbClr val="E7573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Oval 267"/>
              <p:cNvSpPr>
                <a:spLocks noChangeArrowheads="1"/>
              </p:cNvSpPr>
              <p:nvPr/>
            </p:nvSpPr>
            <p:spPr bwMode="auto">
              <a:xfrm>
                <a:off x="5545138" y="2711450"/>
                <a:ext cx="225425" cy="230187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268"/>
              <p:cNvSpPr>
                <a:spLocks noEditPoints="1"/>
              </p:cNvSpPr>
              <p:nvPr/>
            </p:nvSpPr>
            <p:spPr bwMode="auto">
              <a:xfrm>
                <a:off x="5522913" y="2687638"/>
                <a:ext cx="269875" cy="276225"/>
              </a:xfrm>
              <a:custGeom>
                <a:avLst/>
                <a:gdLst>
                  <a:gd name="T0" fmla="*/ 60 w 72"/>
                  <a:gd name="T1" fmla="*/ 37 h 73"/>
                  <a:gd name="T2" fmla="*/ 36 w 72"/>
                  <a:gd name="T3" fmla="*/ 61 h 73"/>
                  <a:gd name="T4" fmla="*/ 12 w 72"/>
                  <a:gd name="T5" fmla="*/ 37 h 73"/>
                  <a:gd name="T6" fmla="*/ 36 w 72"/>
                  <a:gd name="T7" fmla="*/ 12 h 73"/>
                  <a:gd name="T8" fmla="*/ 60 w 72"/>
                  <a:gd name="T9" fmla="*/ 37 h 73"/>
                  <a:gd name="T10" fmla="*/ 36 w 72"/>
                  <a:gd name="T11" fmla="*/ 0 h 73"/>
                  <a:gd name="T12" fmla="*/ 0 w 72"/>
                  <a:gd name="T13" fmla="*/ 37 h 73"/>
                  <a:gd name="T14" fmla="*/ 36 w 72"/>
                  <a:gd name="T15" fmla="*/ 73 h 73"/>
                  <a:gd name="T16" fmla="*/ 72 w 72"/>
                  <a:gd name="T17" fmla="*/ 37 h 73"/>
                  <a:gd name="T18" fmla="*/ 36 w 72"/>
                  <a:gd name="T1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3">
                    <a:moveTo>
                      <a:pt x="60" y="37"/>
                    </a:moveTo>
                    <a:cubicBezTo>
                      <a:pt x="60" y="50"/>
                      <a:pt x="49" y="61"/>
                      <a:pt x="36" y="61"/>
                    </a:cubicBezTo>
                    <a:cubicBezTo>
                      <a:pt x="23" y="61"/>
                      <a:pt x="12" y="50"/>
                      <a:pt x="12" y="37"/>
                    </a:cubicBezTo>
                    <a:cubicBezTo>
                      <a:pt x="12" y="23"/>
                      <a:pt x="23" y="12"/>
                      <a:pt x="36" y="12"/>
                    </a:cubicBezTo>
                    <a:cubicBezTo>
                      <a:pt x="49" y="12"/>
                      <a:pt x="60" y="23"/>
                      <a:pt x="60" y="37"/>
                    </a:cubicBezTo>
                    <a:close/>
                    <a:moveTo>
                      <a:pt x="36" y="0"/>
                    </a:moveTo>
                    <a:cubicBezTo>
                      <a:pt x="16" y="0"/>
                      <a:pt x="0" y="17"/>
                      <a:pt x="0" y="37"/>
                    </a:cubicBezTo>
                    <a:cubicBezTo>
                      <a:pt x="0" y="57"/>
                      <a:pt x="16" y="73"/>
                      <a:pt x="36" y="73"/>
                    </a:cubicBezTo>
                    <a:cubicBezTo>
                      <a:pt x="56" y="73"/>
                      <a:pt x="72" y="57"/>
                      <a:pt x="72" y="37"/>
                    </a:cubicBezTo>
                    <a:cubicBezTo>
                      <a:pt x="72" y="17"/>
                      <a:pt x="56" y="0"/>
                      <a:pt x="36" y="0"/>
                    </a:cubicBezTo>
                    <a:close/>
                  </a:path>
                </a:pathLst>
              </a:custGeom>
              <a:solidFill>
                <a:srgbClr val="E5E5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Oval 269"/>
              <p:cNvSpPr>
                <a:spLocks noChangeArrowheads="1"/>
              </p:cNvSpPr>
              <p:nvPr/>
            </p:nvSpPr>
            <p:spPr bwMode="auto">
              <a:xfrm>
                <a:off x="5597525" y="2763838"/>
                <a:ext cx="120650" cy="123825"/>
              </a:xfrm>
              <a:prstGeom prst="ellipse">
                <a:avLst/>
              </a:prstGeom>
              <a:solidFill>
                <a:srgbClr val="4EB7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Oval 270"/>
              <p:cNvSpPr>
                <a:spLocks noChangeArrowheads="1"/>
              </p:cNvSpPr>
              <p:nvPr/>
            </p:nvSpPr>
            <p:spPr bwMode="auto">
              <a:xfrm>
                <a:off x="4906963" y="2635250"/>
                <a:ext cx="225425" cy="230187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271"/>
              <p:cNvSpPr>
                <a:spLocks noEditPoints="1"/>
              </p:cNvSpPr>
              <p:nvPr/>
            </p:nvSpPr>
            <p:spPr bwMode="auto">
              <a:xfrm>
                <a:off x="4879975" y="2613025"/>
                <a:ext cx="274638" cy="274637"/>
              </a:xfrm>
              <a:custGeom>
                <a:avLst/>
                <a:gdLst>
                  <a:gd name="T0" fmla="*/ 61 w 73"/>
                  <a:gd name="T1" fmla="*/ 36 h 73"/>
                  <a:gd name="T2" fmla="*/ 37 w 73"/>
                  <a:gd name="T3" fmla="*/ 60 h 73"/>
                  <a:gd name="T4" fmla="*/ 13 w 73"/>
                  <a:gd name="T5" fmla="*/ 36 h 73"/>
                  <a:gd name="T6" fmla="*/ 37 w 73"/>
                  <a:gd name="T7" fmla="*/ 12 h 73"/>
                  <a:gd name="T8" fmla="*/ 61 w 73"/>
                  <a:gd name="T9" fmla="*/ 36 h 73"/>
                  <a:gd name="T10" fmla="*/ 37 w 73"/>
                  <a:gd name="T11" fmla="*/ 0 h 73"/>
                  <a:gd name="T12" fmla="*/ 0 w 73"/>
                  <a:gd name="T13" fmla="*/ 36 h 73"/>
                  <a:gd name="T14" fmla="*/ 37 w 73"/>
                  <a:gd name="T15" fmla="*/ 73 h 73"/>
                  <a:gd name="T16" fmla="*/ 73 w 73"/>
                  <a:gd name="T17" fmla="*/ 36 h 73"/>
                  <a:gd name="T18" fmla="*/ 37 w 73"/>
                  <a:gd name="T1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73">
                    <a:moveTo>
                      <a:pt x="61" y="36"/>
                    </a:moveTo>
                    <a:cubicBezTo>
                      <a:pt x="61" y="50"/>
                      <a:pt x="50" y="60"/>
                      <a:pt x="37" y="60"/>
                    </a:cubicBezTo>
                    <a:cubicBezTo>
                      <a:pt x="23" y="60"/>
                      <a:pt x="13" y="50"/>
                      <a:pt x="13" y="36"/>
                    </a:cubicBezTo>
                    <a:cubicBezTo>
                      <a:pt x="13" y="23"/>
                      <a:pt x="23" y="12"/>
                      <a:pt x="37" y="12"/>
                    </a:cubicBezTo>
                    <a:cubicBezTo>
                      <a:pt x="50" y="12"/>
                      <a:pt x="61" y="23"/>
                      <a:pt x="61" y="36"/>
                    </a:cubicBezTo>
                    <a:close/>
                    <a:moveTo>
                      <a:pt x="37" y="0"/>
                    </a:moveTo>
                    <a:cubicBezTo>
                      <a:pt x="17" y="0"/>
                      <a:pt x="0" y="16"/>
                      <a:pt x="0" y="36"/>
                    </a:cubicBezTo>
                    <a:cubicBezTo>
                      <a:pt x="0" y="56"/>
                      <a:pt x="17" y="73"/>
                      <a:pt x="37" y="73"/>
                    </a:cubicBezTo>
                    <a:cubicBezTo>
                      <a:pt x="57" y="73"/>
                      <a:pt x="73" y="56"/>
                      <a:pt x="73" y="36"/>
                    </a:cubicBezTo>
                    <a:cubicBezTo>
                      <a:pt x="73" y="16"/>
                      <a:pt x="57" y="0"/>
                      <a:pt x="37" y="0"/>
                    </a:cubicBezTo>
                    <a:close/>
                  </a:path>
                </a:pathLst>
              </a:custGeom>
              <a:solidFill>
                <a:srgbClr val="E5E5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Oval 272"/>
              <p:cNvSpPr>
                <a:spLocks noChangeArrowheads="1"/>
              </p:cNvSpPr>
              <p:nvPr/>
            </p:nvSpPr>
            <p:spPr bwMode="auto">
              <a:xfrm>
                <a:off x="4959350" y="2687638"/>
                <a:ext cx="120650" cy="125412"/>
              </a:xfrm>
              <a:prstGeom prst="ellipse">
                <a:avLst/>
              </a:prstGeom>
              <a:solidFill>
                <a:srgbClr val="4EB7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Oval 273"/>
              <p:cNvSpPr>
                <a:spLocks noChangeArrowheads="1"/>
              </p:cNvSpPr>
              <p:nvPr/>
            </p:nvSpPr>
            <p:spPr bwMode="auto">
              <a:xfrm>
                <a:off x="3648075" y="2725738"/>
                <a:ext cx="228600" cy="22701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274"/>
              <p:cNvSpPr>
                <a:spLocks noEditPoints="1"/>
              </p:cNvSpPr>
              <p:nvPr/>
            </p:nvSpPr>
            <p:spPr bwMode="auto">
              <a:xfrm>
                <a:off x="3624263" y="2703513"/>
                <a:ext cx="274638" cy="271462"/>
              </a:xfrm>
              <a:custGeom>
                <a:avLst/>
                <a:gdLst>
                  <a:gd name="T0" fmla="*/ 60 w 73"/>
                  <a:gd name="T1" fmla="*/ 36 h 72"/>
                  <a:gd name="T2" fmla="*/ 36 w 73"/>
                  <a:gd name="T3" fmla="*/ 60 h 72"/>
                  <a:gd name="T4" fmla="*/ 12 w 73"/>
                  <a:gd name="T5" fmla="*/ 36 h 72"/>
                  <a:gd name="T6" fmla="*/ 36 w 73"/>
                  <a:gd name="T7" fmla="*/ 12 h 72"/>
                  <a:gd name="T8" fmla="*/ 60 w 73"/>
                  <a:gd name="T9" fmla="*/ 36 h 72"/>
                  <a:gd name="T10" fmla="*/ 36 w 73"/>
                  <a:gd name="T11" fmla="*/ 0 h 72"/>
                  <a:gd name="T12" fmla="*/ 0 w 73"/>
                  <a:gd name="T13" fmla="*/ 36 h 72"/>
                  <a:gd name="T14" fmla="*/ 36 w 73"/>
                  <a:gd name="T15" fmla="*/ 72 h 72"/>
                  <a:gd name="T16" fmla="*/ 73 w 73"/>
                  <a:gd name="T17" fmla="*/ 36 h 72"/>
                  <a:gd name="T18" fmla="*/ 36 w 73"/>
                  <a:gd name="T1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72">
                    <a:moveTo>
                      <a:pt x="60" y="36"/>
                    </a:moveTo>
                    <a:cubicBezTo>
                      <a:pt x="60" y="49"/>
                      <a:pt x="50" y="60"/>
                      <a:pt x="36" y="60"/>
                    </a:cubicBezTo>
                    <a:cubicBezTo>
                      <a:pt x="23" y="60"/>
                      <a:pt x="12" y="49"/>
                      <a:pt x="12" y="36"/>
                    </a:cubicBezTo>
                    <a:cubicBezTo>
                      <a:pt x="12" y="23"/>
                      <a:pt x="23" y="12"/>
                      <a:pt x="36" y="12"/>
                    </a:cubicBezTo>
                    <a:cubicBezTo>
                      <a:pt x="50" y="12"/>
                      <a:pt x="60" y="23"/>
                      <a:pt x="60" y="36"/>
                    </a:cubicBezTo>
                    <a:close/>
                    <a:moveTo>
                      <a:pt x="36" y="0"/>
                    </a:moveTo>
                    <a:cubicBezTo>
                      <a:pt x="16" y="0"/>
                      <a:pt x="0" y="16"/>
                      <a:pt x="0" y="36"/>
                    </a:cubicBezTo>
                    <a:cubicBezTo>
                      <a:pt x="0" y="56"/>
                      <a:pt x="16" y="72"/>
                      <a:pt x="36" y="72"/>
                    </a:cubicBezTo>
                    <a:cubicBezTo>
                      <a:pt x="56" y="72"/>
                      <a:pt x="73" y="56"/>
                      <a:pt x="73" y="36"/>
                    </a:cubicBezTo>
                    <a:cubicBezTo>
                      <a:pt x="73" y="16"/>
                      <a:pt x="56" y="0"/>
                      <a:pt x="36" y="0"/>
                    </a:cubicBezTo>
                    <a:close/>
                  </a:path>
                </a:pathLst>
              </a:custGeom>
              <a:solidFill>
                <a:srgbClr val="E5E5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Oval 275"/>
              <p:cNvSpPr>
                <a:spLocks noChangeArrowheads="1"/>
              </p:cNvSpPr>
              <p:nvPr/>
            </p:nvSpPr>
            <p:spPr bwMode="auto">
              <a:xfrm>
                <a:off x="3700463" y="2778125"/>
                <a:ext cx="119063" cy="122237"/>
              </a:xfrm>
              <a:prstGeom prst="ellipse">
                <a:avLst/>
              </a:prstGeom>
              <a:solidFill>
                <a:srgbClr val="4EB7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Oval 276"/>
              <p:cNvSpPr>
                <a:spLocks noChangeArrowheads="1"/>
              </p:cNvSpPr>
              <p:nvPr/>
            </p:nvSpPr>
            <p:spPr bwMode="auto">
              <a:xfrm>
                <a:off x="2981325" y="2903538"/>
                <a:ext cx="230188" cy="22701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277"/>
              <p:cNvSpPr>
                <a:spLocks noEditPoints="1"/>
              </p:cNvSpPr>
              <p:nvPr/>
            </p:nvSpPr>
            <p:spPr bwMode="auto">
              <a:xfrm>
                <a:off x="2959100" y="2881313"/>
                <a:ext cx="274638" cy="271462"/>
              </a:xfrm>
              <a:custGeom>
                <a:avLst/>
                <a:gdLst>
                  <a:gd name="T0" fmla="*/ 61 w 73"/>
                  <a:gd name="T1" fmla="*/ 36 h 72"/>
                  <a:gd name="T2" fmla="*/ 37 w 73"/>
                  <a:gd name="T3" fmla="*/ 60 h 72"/>
                  <a:gd name="T4" fmla="*/ 13 w 73"/>
                  <a:gd name="T5" fmla="*/ 36 h 72"/>
                  <a:gd name="T6" fmla="*/ 37 w 73"/>
                  <a:gd name="T7" fmla="*/ 12 h 72"/>
                  <a:gd name="T8" fmla="*/ 61 w 73"/>
                  <a:gd name="T9" fmla="*/ 36 h 72"/>
                  <a:gd name="T10" fmla="*/ 37 w 73"/>
                  <a:gd name="T11" fmla="*/ 0 h 72"/>
                  <a:gd name="T12" fmla="*/ 0 w 73"/>
                  <a:gd name="T13" fmla="*/ 36 h 72"/>
                  <a:gd name="T14" fmla="*/ 37 w 73"/>
                  <a:gd name="T15" fmla="*/ 72 h 72"/>
                  <a:gd name="T16" fmla="*/ 73 w 73"/>
                  <a:gd name="T17" fmla="*/ 36 h 72"/>
                  <a:gd name="T18" fmla="*/ 37 w 73"/>
                  <a:gd name="T1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72">
                    <a:moveTo>
                      <a:pt x="61" y="36"/>
                    </a:moveTo>
                    <a:cubicBezTo>
                      <a:pt x="61" y="49"/>
                      <a:pt x="50" y="60"/>
                      <a:pt x="37" y="60"/>
                    </a:cubicBezTo>
                    <a:cubicBezTo>
                      <a:pt x="23" y="60"/>
                      <a:pt x="13" y="49"/>
                      <a:pt x="13" y="36"/>
                    </a:cubicBezTo>
                    <a:cubicBezTo>
                      <a:pt x="13" y="23"/>
                      <a:pt x="23" y="12"/>
                      <a:pt x="37" y="12"/>
                    </a:cubicBezTo>
                    <a:cubicBezTo>
                      <a:pt x="50" y="12"/>
                      <a:pt x="61" y="23"/>
                      <a:pt x="61" y="36"/>
                    </a:cubicBezTo>
                    <a:close/>
                    <a:moveTo>
                      <a:pt x="37" y="0"/>
                    </a:moveTo>
                    <a:cubicBezTo>
                      <a:pt x="17" y="0"/>
                      <a:pt x="0" y="16"/>
                      <a:pt x="0" y="36"/>
                    </a:cubicBezTo>
                    <a:cubicBezTo>
                      <a:pt x="0" y="56"/>
                      <a:pt x="17" y="72"/>
                      <a:pt x="37" y="72"/>
                    </a:cubicBezTo>
                    <a:cubicBezTo>
                      <a:pt x="57" y="72"/>
                      <a:pt x="73" y="56"/>
                      <a:pt x="73" y="36"/>
                    </a:cubicBezTo>
                    <a:cubicBezTo>
                      <a:pt x="73" y="16"/>
                      <a:pt x="57" y="0"/>
                      <a:pt x="37" y="0"/>
                    </a:cubicBezTo>
                    <a:close/>
                  </a:path>
                </a:pathLst>
              </a:custGeom>
              <a:solidFill>
                <a:srgbClr val="E5E5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Oval 278"/>
              <p:cNvSpPr>
                <a:spLocks noChangeArrowheads="1"/>
              </p:cNvSpPr>
              <p:nvPr/>
            </p:nvSpPr>
            <p:spPr bwMode="auto">
              <a:xfrm>
                <a:off x="3035300" y="2955925"/>
                <a:ext cx="123825" cy="120650"/>
              </a:xfrm>
              <a:prstGeom prst="ellipse">
                <a:avLst/>
              </a:prstGeom>
              <a:solidFill>
                <a:srgbClr val="4EB7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Oval 279"/>
              <p:cNvSpPr>
                <a:spLocks noChangeArrowheads="1"/>
              </p:cNvSpPr>
              <p:nvPr/>
            </p:nvSpPr>
            <p:spPr bwMode="auto">
              <a:xfrm>
                <a:off x="4264025" y="3259138"/>
                <a:ext cx="225425" cy="225425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80"/>
              <p:cNvSpPr>
                <a:spLocks noEditPoints="1"/>
              </p:cNvSpPr>
              <p:nvPr/>
            </p:nvSpPr>
            <p:spPr bwMode="auto">
              <a:xfrm>
                <a:off x="4241800" y="3235325"/>
                <a:ext cx="273050" cy="273050"/>
              </a:xfrm>
              <a:custGeom>
                <a:avLst/>
                <a:gdLst>
                  <a:gd name="T0" fmla="*/ 60 w 73"/>
                  <a:gd name="T1" fmla="*/ 36 h 72"/>
                  <a:gd name="T2" fmla="*/ 36 w 73"/>
                  <a:gd name="T3" fmla="*/ 60 h 72"/>
                  <a:gd name="T4" fmla="*/ 12 w 73"/>
                  <a:gd name="T5" fmla="*/ 36 h 72"/>
                  <a:gd name="T6" fmla="*/ 36 w 73"/>
                  <a:gd name="T7" fmla="*/ 12 h 72"/>
                  <a:gd name="T8" fmla="*/ 60 w 73"/>
                  <a:gd name="T9" fmla="*/ 36 h 72"/>
                  <a:gd name="T10" fmla="*/ 36 w 73"/>
                  <a:gd name="T11" fmla="*/ 0 h 72"/>
                  <a:gd name="T12" fmla="*/ 0 w 73"/>
                  <a:gd name="T13" fmla="*/ 36 h 72"/>
                  <a:gd name="T14" fmla="*/ 36 w 73"/>
                  <a:gd name="T15" fmla="*/ 72 h 72"/>
                  <a:gd name="T16" fmla="*/ 73 w 73"/>
                  <a:gd name="T17" fmla="*/ 36 h 72"/>
                  <a:gd name="T18" fmla="*/ 36 w 73"/>
                  <a:gd name="T1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72">
                    <a:moveTo>
                      <a:pt x="60" y="36"/>
                    </a:moveTo>
                    <a:cubicBezTo>
                      <a:pt x="60" y="49"/>
                      <a:pt x="50" y="60"/>
                      <a:pt x="36" y="60"/>
                    </a:cubicBezTo>
                    <a:cubicBezTo>
                      <a:pt x="23" y="60"/>
                      <a:pt x="12" y="49"/>
                      <a:pt x="12" y="36"/>
                    </a:cubicBezTo>
                    <a:cubicBezTo>
                      <a:pt x="12" y="23"/>
                      <a:pt x="23" y="12"/>
                      <a:pt x="36" y="12"/>
                    </a:cubicBezTo>
                    <a:cubicBezTo>
                      <a:pt x="50" y="12"/>
                      <a:pt x="60" y="23"/>
                      <a:pt x="60" y="36"/>
                    </a:cubicBezTo>
                    <a:close/>
                    <a:moveTo>
                      <a:pt x="36" y="0"/>
                    </a:moveTo>
                    <a:cubicBezTo>
                      <a:pt x="16" y="0"/>
                      <a:pt x="0" y="16"/>
                      <a:pt x="0" y="36"/>
                    </a:cubicBezTo>
                    <a:cubicBezTo>
                      <a:pt x="0" y="56"/>
                      <a:pt x="16" y="72"/>
                      <a:pt x="36" y="72"/>
                    </a:cubicBezTo>
                    <a:cubicBezTo>
                      <a:pt x="56" y="72"/>
                      <a:pt x="73" y="56"/>
                      <a:pt x="73" y="36"/>
                    </a:cubicBezTo>
                    <a:cubicBezTo>
                      <a:pt x="73" y="16"/>
                      <a:pt x="56" y="0"/>
                      <a:pt x="36" y="0"/>
                    </a:cubicBezTo>
                    <a:close/>
                  </a:path>
                </a:pathLst>
              </a:custGeom>
              <a:solidFill>
                <a:srgbClr val="E5E5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Oval 281"/>
              <p:cNvSpPr>
                <a:spLocks noChangeArrowheads="1"/>
              </p:cNvSpPr>
              <p:nvPr/>
            </p:nvSpPr>
            <p:spPr bwMode="auto">
              <a:xfrm>
                <a:off x="4316413" y="3311525"/>
                <a:ext cx="120650" cy="120650"/>
              </a:xfrm>
              <a:prstGeom prst="ellipse">
                <a:avLst/>
              </a:prstGeom>
              <a:solidFill>
                <a:srgbClr val="4EB7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Rectangle 282"/>
              <p:cNvSpPr>
                <a:spLocks noChangeArrowheads="1"/>
              </p:cNvSpPr>
              <p:nvPr/>
            </p:nvSpPr>
            <p:spPr bwMode="auto">
              <a:xfrm>
                <a:off x="3090863" y="3016250"/>
                <a:ext cx="11113" cy="442912"/>
              </a:xfrm>
              <a:prstGeom prst="rect">
                <a:avLst/>
              </a:prstGeom>
              <a:solidFill>
                <a:srgbClr val="4EB7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Rectangle 283"/>
              <p:cNvSpPr>
                <a:spLocks noChangeArrowheads="1"/>
              </p:cNvSpPr>
              <p:nvPr/>
            </p:nvSpPr>
            <p:spPr bwMode="auto">
              <a:xfrm>
                <a:off x="3071813" y="3243263"/>
                <a:ext cx="49213" cy="415925"/>
              </a:xfrm>
              <a:prstGeom prst="rect">
                <a:avLst/>
              </a:prstGeom>
              <a:solidFill>
                <a:srgbClr val="4EB7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Rectangle 284"/>
              <p:cNvSpPr>
                <a:spLocks noChangeArrowheads="1"/>
              </p:cNvSpPr>
              <p:nvPr/>
            </p:nvSpPr>
            <p:spPr bwMode="auto">
              <a:xfrm>
                <a:off x="6932613" y="2744788"/>
                <a:ext cx="11113" cy="441325"/>
              </a:xfrm>
              <a:prstGeom prst="rect">
                <a:avLst/>
              </a:prstGeom>
              <a:solidFill>
                <a:srgbClr val="4EB7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Rectangle 285"/>
              <p:cNvSpPr>
                <a:spLocks noChangeArrowheads="1"/>
              </p:cNvSpPr>
              <p:nvPr/>
            </p:nvSpPr>
            <p:spPr bwMode="auto">
              <a:xfrm>
                <a:off x="6913563" y="2974975"/>
                <a:ext cx="49213" cy="260350"/>
              </a:xfrm>
              <a:prstGeom prst="rect">
                <a:avLst/>
              </a:prstGeom>
              <a:solidFill>
                <a:srgbClr val="4EB7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Rectangle 286"/>
              <p:cNvSpPr>
                <a:spLocks noChangeArrowheads="1"/>
              </p:cNvSpPr>
              <p:nvPr/>
            </p:nvSpPr>
            <p:spPr bwMode="auto">
              <a:xfrm>
                <a:off x="3760788" y="2355850"/>
                <a:ext cx="11113" cy="487362"/>
              </a:xfrm>
              <a:prstGeom prst="rect">
                <a:avLst/>
              </a:prstGeom>
              <a:solidFill>
                <a:srgbClr val="4EB7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Rectangle 287"/>
              <p:cNvSpPr>
                <a:spLocks noChangeArrowheads="1"/>
              </p:cNvSpPr>
              <p:nvPr/>
            </p:nvSpPr>
            <p:spPr bwMode="auto">
              <a:xfrm>
                <a:off x="3741738" y="2339975"/>
                <a:ext cx="47625" cy="219075"/>
              </a:xfrm>
              <a:prstGeom prst="rect">
                <a:avLst/>
              </a:prstGeom>
              <a:solidFill>
                <a:srgbClr val="4EB7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Rectangle 288"/>
              <p:cNvSpPr>
                <a:spLocks noChangeArrowheads="1"/>
              </p:cNvSpPr>
              <p:nvPr/>
            </p:nvSpPr>
            <p:spPr bwMode="auto">
              <a:xfrm>
                <a:off x="8205788" y="2227263"/>
                <a:ext cx="11113" cy="381000"/>
              </a:xfrm>
              <a:prstGeom prst="rect">
                <a:avLst/>
              </a:prstGeom>
              <a:solidFill>
                <a:srgbClr val="4EB7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Rectangle 289"/>
              <p:cNvSpPr>
                <a:spLocks noChangeArrowheads="1"/>
              </p:cNvSpPr>
              <p:nvPr/>
            </p:nvSpPr>
            <p:spPr bwMode="auto">
              <a:xfrm>
                <a:off x="8188325" y="2212975"/>
                <a:ext cx="47625" cy="219075"/>
              </a:xfrm>
              <a:prstGeom prst="rect">
                <a:avLst/>
              </a:prstGeom>
              <a:solidFill>
                <a:srgbClr val="4EB7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Rectangle 290"/>
              <p:cNvSpPr>
                <a:spLocks noChangeArrowheads="1"/>
              </p:cNvSpPr>
              <p:nvPr/>
            </p:nvSpPr>
            <p:spPr bwMode="auto">
              <a:xfrm>
                <a:off x="5894388" y="2371725"/>
                <a:ext cx="417513" cy="14287"/>
              </a:xfrm>
              <a:prstGeom prst="rect">
                <a:avLst/>
              </a:prstGeom>
              <a:solidFill>
                <a:srgbClr val="E757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Rectangle 291"/>
              <p:cNvSpPr>
                <a:spLocks noChangeArrowheads="1"/>
              </p:cNvSpPr>
              <p:nvPr/>
            </p:nvSpPr>
            <p:spPr bwMode="auto">
              <a:xfrm>
                <a:off x="5846763" y="2276475"/>
                <a:ext cx="47625" cy="219075"/>
              </a:xfrm>
              <a:prstGeom prst="rect">
                <a:avLst/>
              </a:prstGeom>
              <a:solidFill>
                <a:srgbClr val="E757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92"/>
              <p:cNvSpPr>
                <a:spLocks/>
              </p:cNvSpPr>
              <p:nvPr/>
            </p:nvSpPr>
            <p:spPr bwMode="auto">
              <a:xfrm>
                <a:off x="4038600" y="2627313"/>
                <a:ext cx="346075" cy="747712"/>
              </a:xfrm>
              <a:custGeom>
                <a:avLst/>
                <a:gdLst>
                  <a:gd name="T0" fmla="*/ 0 w 218"/>
                  <a:gd name="T1" fmla="*/ 0 h 471"/>
                  <a:gd name="T2" fmla="*/ 0 w 218"/>
                  <a:gd name="T3" fmla="*/ 172 h 471"/>
                  <a:gd name="T4" fmla="*/ 0 w 218"/>
                  <a:gd name="T5" fmla="*/ 174 h 471"/>
                  <a:gd name="T6" fmla="*/ 2 w 218"/>
                  <a:gd name="T7" fmla="*/ 174 h 471"/>
                  <a:gd name="T8" fmla="*/ 210 w 218"/>
                  <a:gd name="T9" fmla="*/ 471 h 471"/>
                  <a:gd name="T10" fmla="*/ 218 w 218"/>
                  <a:gd name="T11" fmla="*/ 467 h 471"/>
                  <a:gd name="T12" fmla="*/ 7 w 218"/>
                  <a:gd name="T13" fmla="*/ 169 h 471"/>
                  <a:gd name="T14" fmla="*/ 9 w 218"/>
                  <a:gd name="T15" fmla="*/ 172 h 471"/>
                  <a:gd name="T16" fmla="*/ 9 w 218"/>
                  <a:gd name="T17" fmla="*/ 0 h 471"/>
                  <a:gd name="T18" fmla="*/ 0 w 218"/>
                  <a:gd name="T19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8" h="471">
                    <a:moveTo>
                      <a:pt x="0" y="0"/>
                    </a:moveTo>
                    <a:lnTo>
                      <a:pt x="0" y="172"/>
                    </a:lnTo>
                    <a:lnTo>
                      <a:pt x="0" y="174"/>
                    </a:lnTo>
                    <a:lnTo>
                      <a:pt x="2" y="174"/>
                    </a:lnTo>
                    <a:lnTo>
                      <a:pt x="210" y="471"/>
                    </a:lnTo>
                    <a:lnTo>
                      <a:pt x="218" y="467"/>
                    </a:lnTo>
                    <a:lnTo>
                      <a:pt x="7" y="169"/>
                    </a:lnTo>
                    <a:lnTo>
                      <a:pt x="9" y="17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B7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Rectangle 293"/>
              <p:cNvSpPr>
                <a:spLocks noChangeArrowheads="1"/>
              </p:cNvSpPr>
              <p:nvPr/>
            </p:nvSpPr>
            <p:spPr bwMode="auto">
              <a:xfrm>
                <a:off x="4019550" y="2608263"/>
                <a:ext cx="52388" cy="212725"/>
              </a:xfrm>
              <a:prstGeom prst="rect">
                <a:avLst/>
              </a:prstGeom>
              <a:solidFill>
                <a:srgbClr val="4EB7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Rectangle 294"/>
              <p:cNvSpPr>
                <a:spLocks noChangeArrowheads="1"/>
              </p:cNvSpPr>
              <p:nvPr/>
            </p:nvSpPr>
            <p:spPr bwMode="auto">
              <a:xfrm>
                <a:off x="5011738" y="2722563"/>
                <a:ext cx="11113" cy="739775"/>
              </a:xfrm>
              <a:prstGeom prst="rect">
                <a:avLst/>
              </a:prstGeom>
              <a:solidFill>
                <a:srgbClr val="4EB7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Rectangle 295"/>
              <p:cNvSpPr>
                <a:spLocks noChangeArrowheads="1"/>
              </p:cNvSpPr>
              <p:nvPr/>
            </p:nvSpPr>
            <p:spPr bwMode="auto">
              <a:xfrm>
                <a:off x="4992688" y="3251200"/>
                <a:ext cx="49213" cy="415925"/>
              </a:xfrm>
              <a:prstGeom prst="rect">
                <a:avLst/>
              </a:prstGeom>
              <a:solidFill>
                <a:srgbClr val="4EB7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Rectangle 296"/>
              <p:cNvSpPr>
                <a:spLocks noChangeArrowheads="1"/>
              </p:cNvSpPr>
              <p:nvPr/>
            </p:nvSpPr>
            <p:spPr bwMode="auto">
              <a:xfrm>
                <a:off x="7570788" y="2813050"/>
                <a:ext cx="11113" cy="430212"/>
              </a:xfrm>
              <a:prstGeom prst="rect">
                <a:avLst/>
              </a:prstGeom>
              <a:solidFill>
                <a:srgbClr val="4EB7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Rectangle 297"/>
              <p:cNvSpPr>
                <a:spLocks noChangeArrowheads="1"/>
              </p:cNvSpPr>
              <p:nvPr/>
            </p:nvSpPr>
            <p:spPr bwMode="auto">
              <a:xfrm>
                <a:off x="7551738" y="3028950"/>
                <a:ext cx="49213" cy="512762"/>
              </a:xfrm>
              <a:prstGeom prst="rect">
                <a:avLst/>
              </a:prstGeom>
              <a:solidFill>
                <a:srgbClr val="4EB7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48" name="TextBox 247"/>
            <p:cNvSpPr txBox="1"/>
            <p:nvPr/>
          </p:nvSpPr>
          <p:spPr>
            <a:xfrm>
              <a:off x="1740564" y="5870631"/>
              <a:ext cx="18662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kern="0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</a:t>
              </a:r>
              <a:r>
                <a:rPr lang="en-US" sz="1400" kern="0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TextBox 248"/>
            <p:cNvSpPr txBox="1"/>
            <p:nvPr/>
          </p:nvSpPr>
          <p:spPr>
            <a:xfrm>
              <a:off x="1740564" y="5594079"/>
              <a:ext cx="1842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Idea</a:t>
              </a:r>
              <a:endParaRPr lang="en-US" sz="1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4920400" y="5870631"/>
              <a:ext cx="18662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kern="0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</a:t>
              </a:r>
              <a:r>
                <a:rPr lang="en-US" sz="1400" kern="0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4920400" y="5594079"/>
              <a:ext cx="1842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Presentation</a:t>
              </a:r>
              <a:endParaRPr lang="en-US" sz="1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TextBox 251"/>
            <p:cNvSpPr txBox="1"/>
            <p:nvPr/>
          </p:nvSpPr>
          <p:spPr>
            <a:xfrm>
              <a:off x="9229227" y="5175397"/>
              <a:ext cx="18662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kern="0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</a:t>
              </a:r>
              <a:r>
                <a:rPr lang="en-US" sz="1400" kern="0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3" name="TextBox 252"/>
            <p:cNvSpPr txBox="1"/>
            <p:nvPr/>
          </p:nvSpPr>
          <p:spPr>
            <a:xfrm>
              <a:off x="9229227" y="4898845"/>
              <a:ext cx="1842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Production</a:t>
              </a:r>
              <a:endParaRPr lang="en-US" sz="1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6953397" y="4759993"/>
              <a:ext cx="10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Test</a:t>
              </a:r>
              <a:endParaRPr lang="en-US" sz="1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3012825" y="4093227"/>
              <a:ext cx="1842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Project</a:t>
              </a:r>
              <a:endParaRPr lang="en-US" sz="1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1093380" y="3584744"/>
              <a:ext cx="1842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Concept</a:t>
              </a:r>
              <a:endParaRPr lang="en-US" sz="1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4548276" y="3556511"/>
              <a:ext cx="1842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Research</a:t>
              </a:r>
              <a:endParaRPr lang="en-US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8393342" y="3453243"/>
              <a:ext cx="1842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Distribution</a:t>
              </a:r>
              <a:endParaRPr lang="en-US" sz="1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202957" y="1218598"/>
            <a:ext cx="9838494" cy="344104"/>
            <a:chOff x="1175165" y="1580548"/>
            <a:chExt cx="9838494" cy="344104"/>
          </a:xfrm>
          <a:solidFill>
            <a:schemeClr val="bg1">
              <a:lumMod val="85000"/>
            </a:schemeClr>
          </a:solidFill>
        </p:grpSpPr>
        <p:sp>
          <p:nvSpPr>
            <p:cNvPr id="3" name="Rounded Rectangle 2"/>
            <p:cNvSpPr/>
            <p:nvPr/>
          </p:nvSpPr>
          <p:spPr>
            <a:xfrm>
              <a:off x="1175165" y="1674395"/>
              <a:ext cx="9838494" cy="15641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774527" y="1580548"/>
              <a:ext cx="8639771" cy="344104"/>
              <a:chOff x="1562764" y="1447800"/>
              <a:chExt cx="8639771" cy="609600"/>
            </a:xfrm>
            <a:grpFill/>
          </p:grpSpPr>
          <p:sp>
            <p:nvSpPr>
              <p:cNvPr id="19" name="Rectangle 18"/>
              <p:cNvSpPr/>
              <p:nvPr/>
            </p:nvSpPr>
            <p:spPr>
              <a:xfrm>
                <a:off x="1562764" y="1447800"/>
                <a:ext cx="45719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Rectangle 259"/>
              <p:cNvSpPr/>
              <p:nvPr/>
            </p:nvSpPr>
            <p:spPr>
              <a:xfrm>
                <a:off x="2790486" y="1447800"/>
                <a:ext cx="45719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Rectangle 260"/>
              <p:cNvSpPr/>
              <p:nvPr/>
            </p:nvSpPr>
            <p:spPr>
              <a:xfrm>
                <a:off x="4018208" y="1447800"/>
                <a:ext cx="45719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Rectangle 261"/>
              <p:cNvSpPr/>
              <p:nvPr/>
            </p:nvSpPr>
            <p:spPr>
              <a:xfrm>
                <a:off x="5245930" y="1447800"/>
                <a:ext cx="45719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Rectangle 262"/>
              <p:cNvSpPr/>
              <p:nvPr/>
            </p:nvSpPr>
            <p:spPr>
              <a:xfrm>
                <a:off x="6473652" y="1447800"/>
                <a:ext cx="45719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Rectangle 263"/>
              <p:cNvSpPr/>
              <p:nvPr/>
            </p:nvSpPr>
            <p:spPr>
              <a:xfrm>
                <a:off x="7701374" y="1447800"/>
                <a:ext cx="45719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Rectangle 264"/>
              <p:cNvSpPr/>
              <p:nvPr/>
            </p:nvSpPr>
            <p:spPr>
              <a:xfrm>
                <a:off x="8929096" y="1447800"/>
                <a:ext cx="45719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Rectangle 265"/>
              <p:cNvSpPr/>
              <p:nvPr/>
            </p:nvSpPr>
            <p:spPr>
              <a:xfrm>
                <a:off x="10156816" y="1447800"/>
                <a:ext cx="45719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70" name="Oval 269"/>
          <p:cNvSpPr/>
          <p:nvPr/>
        </p:nvSpPr>
        <p:spPr>
          <a:xfrm>
            <a:off x="8992172" y="1192940"/>
            <a:ext cx="409272" cy="40927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4" name="Rounded Rectangle 273"/>
          <p:cNvSpPr/>
          <p:nvPr/>
        </p:nvSpPr>
        <p:spPr>
          <a:xfrm>
            <a:off x="7970499" y="2168543"/>
            <a:ext cx="2171477" cy="1426362"/>
          </a:xfrm>
          <a:prstGeom prst="roundRect">
            <a:avLst>
              <a:gd name="adj" fmla="val 15417"/>
            </a:avLst>
          </a:prstGeom>
          <a:solidFill>
            <a:schemeClr val="bg1">
              <a:lumMod val="8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Rounded Rectangle 274"/>
          <p:cNvSpPr/>
          <p:nvPr/>
        </p:nvSpPr>
        <p:spPr>
          <a:xfrm>
            <a:off x="8014405" y="2244423"/>
            <a:ext cx="2083664" cy="1274601"/>
          </a:xfrm>
          <a:prstGeom prst="roundRect">
            <a:avLst>
              <a:gd name="adj" fmla="val 15417"/>
            </a:avLst>
          </a:prstGeom>
          <a:solidFill>
            <a:schemeClr val="bg1">
              <a:lumMod val="8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" name="Rounded Rectangle 275"/>
          <p:cNvSpPr/>
          <p:nvPr/>
        </p:nvSpPr>
        <p:spPr>
          <a:xfrm>
            <a:off x="8046672" y="2336816"/>
            <a:ext cx="2019130" cy="1089815"/>
          </a:xfrm>
          <a:prstGeom prst="roundRect">
            <a:avLst>
              <a:gd name="adj" fmla="val 15417"/>
            </a:avLst>
          </a:prstGeom>
          <a:solidFill>
            <a:schemeClr val="bg1">
              <a:lumMod val="7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Rounded Rectangle 272"/>
          <p:cNvSpPr/>
          <p:nvPr/>
        </p:nvSpPr>
        <p:spPr>
          <a:xfrm>
            <a:off x="7838895" y="1984061"/>
            <a:ext cx="2196152" cy="1442571"/>
          </a:xfrm>
          <a:prstGeom prst="roundRect">
            <a:avLst>
              <a:gd name="adj" fmla="val 1541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pPr algn="ctr"/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Isosceles Triangle 29"/>
          <p:cNvSpPr/>
          <p:nvPr/>
        </p:nvSpPr>
        <p:spPr>
          <a:xfrm>
            <a:off x="9115394" y="1828034"/>
            <a:ext cx="255522" cy="292154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5" name="Chart 284"/>
          <p:cNvGraphicFramePr/>
          <p:nvPr>
            <p:extLst>
              <p:ext uri="{D42A27DB-BD31-4B8C-83A1-F6EECF244321}">
                <p14:modId xmlns:p14="http://schemas.microsoft.com/office/powerpoint/2010/main" val="3984289751"/>
              </p:ext>
            </p:extLst>
          </p:nvPr>
        </p:nvGraphicFramePr>
        <p:xfrm>
          <a:off x="4830396" y="1705172"/>
          <a:ext cx="2968208" cy="1978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86" name="Chart 285"/>
          <p:cNvGraphicFramePr/>
          <p:nvPr>
            <p:extLst>
              <p:ext uri="{D42A27DB-BD31-4B8C-83A1-F6EECF244321}">
                <p14:modId xmlns:p14="http://schemas.microsoft.com/office/powerpoint/2010/main" val="2813914745"/>
              </p:ext>
            </p:extLst>
          </p:nvPr>
        </p:nvGraphicFramePr>
        <p:xfrm>
          <a:off x="2256709" y="1774809"/>
          <a:ext cx="2319359" cy="1546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7" name="TextBox 286"/>
          <p:cNvSpPr txBox="1"/>
          <p:nvPr/>
        </p:nvSpPr>
        <p:spPr>
          <a:xfrm>
            <a:off x="2882963" y="2300146"/>
            <a:ext cx="1043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64%</a:t>
            </a:r>
            <a:endParaRPr lang="en-US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4770615" y="3131713"/>
            <a:ext cx="1043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53%</a:t>
            </a:r>
            <a:endParaRPr lang="en-US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5627377" y="2175725"/>
            <a:ext cx="1043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14%</a:t>
            </a:r>
            <a:endParaRPr lang="en-US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6688468" y="1698568"/>
            <a:ext cx="1043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32%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1" name="Group 290"/>
          <p:cNvGrpSpPr/>
          <p:nvPr/>
        </p:nvGrpSpPr>
        <p:grpSpPr>
          <a:xfrm>
            <a:off x="1067919" y="2702550"/>
            <a:ext cx="2858475" cy="918477"/>
            <a:chOff x="7161212" y="2438400"/>
            <a:chExt cx="2858475" cy="918477"/>
          </a:xfrm>
        </p:grpSpPr>
        <p:sp>
          <p:nvSpPr>
            <p:cNvPr id="292" name="TextBox 291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TextBox 292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4" name="TextBox 293"/>
          <p:cNvSpPr txBox="1"/>
          <p:nvPr/>
        </p:nvSpPr>
        <p:spPr>
          <a:xfrm>
            <a:off x="1065589" y="1705884"/>
            <a:ext cx="2113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6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3811352" y="1705884"/>
            <a:ext cx="2113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6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15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Oval 231"/>
          <p:cNvSpPr/>
          <p:nvPr/>
        </p:nvSpPr>
        <p:spPr>
          <a:xfrm flipV="1">
            <a:off x="977510" y="5573937"/>
            <a:ext cx="7791156" cy="704516"/>
          </a:xfrm>
          <a:prstGeom prst="ellipse">
            <a:avLst/>
          </a:prstGeom>
          <a:solidFill>
            <a:schemeClr val="bg1">
              <a:lumMod val="75000"/>
              <a:alpha val="83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Title 2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Interface PowerPoint </a:t>
            </a:r>
            <a:r>
              <a:rPr lang="en-US" dirty="0" smtClean="0"/>
              <a:t>Infographic</a:t>
            </a:r>
            <a:endParaRPr lang="en-US" dirty="0"/>
          </a:p>
        </p:txBody>
      </p:sp>
      <p:graphicFrame>
        <p:nvGraphicFramePr>
          <p:cNvPr id="22" name="Chart 21"/>
          <p:cNvGraphicFramePr/>
          <p:nvPr>
            <p:extLst>
              <p:ext uri="{D42A27DB-BD31-4B8C-83A1-F6EECF244321}">
                <p14:modId xmlns:p14="http://schemas.microsoft.com/office/powerpoint/2010/main" val="297727240"/>
              </p:ext>
            </p:extLst>
          </p:nvPr>
        </p:nvGraphicFramePr>
        <p:xfrm>
          <a:off x="7414831" y="2916034"/>
          <a:ext cx="4312748" cy="2875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25" name="Group 224"/>
          <p:cNvGrpSpPr/>
          <p:nvPr/>
        </p:nvGrpSpPr>
        <p:grpSpPr>
          <a:xfrm>
            <a:off x="8335464" y="2932704"/>
            <a:ext cx="2159607" cy="828646"/>
            <a:chOff x="5926334" y="2743871"/>
            <a:chExt cx="1569402" cy="602183"/>
          </a:xfrm>
        </p:grpSpPr>
        <p:sp>
          <p:nvSpPr>
            <p:cNvPr id="133" name="Rounded Rectangle 132"/>
            <p:cNvSpPr/>
            <p:nvPr/>
          </p:nvSpPr>
          <p:spPr>
            <a:xfrm>
              <a:off x="5926334" y="2743871"/>
              <a:ext cx="1569402" cy="602183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85000"/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Rounded Rectangle 133"/>
            <p:cNvSpPr/>
            <p:nvPr/>
          </p:nvSpPr>
          <p:spPr>
            <a:xfrm>
              <a:off x="5958066" y="2775906"/>
              <a:ext cx="1505937" cy="538112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85000"/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Rounded Rectangle 134"/>
            <p:cNvSpPr/>
            <p:nvPr/>
          </p:nvSpPr>
          <p:spPr>
            <a:xfrm>
              <a:off x="5981387" y="2814913"/>
              <a:ext cx="1459295" cy="460099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75000"/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4" name="Group 223"/>
            <p:cNvGrpSpPr/>
            <p:nvPr/>
          </p:nvGrpSpPr>
          <p:grpSpPr>
            <a:xfrm>
              <a:off x="6059757" y="2802119"/>
              <a:ext cx="1302557" cy="485686"/>
              <a:chOff x="8837612" y="3239229"/>
              <a:chExt cx="1587236" cy="762585"/>
            </a:xfrm>
          </p:grpSpPr>
          <p:sp>
            <p:nvSpPr>
              <p:cNvPr id="132" name="Rounded Rectangle 131"/>
              <p:cNvSpPr/>
              <p:nvPr/>
            </p:nvSpPr>
            <p:spPr>
              <a:xfrm>
                <a:off x="8837612" y="3239229"/>
                <a:ext cx="1587236" cy="609026"/>
              </a:xfrm>
              <a:prstGeom prst="roundRect">
                <a:avLst>
                  <a:gd name="adj" fmla="val 1541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10800000">
                <a:off x="9058643" y="3804745"/>
                <a:ext cx="228600" cy="19706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03" name="Group 302"/>
          <p:cNvGrpSpPr/>
          <p:nvPr/>
        </p:nvGrpSpPr>
        <p:grpSpPr>
          <a:xfrm>
            <a:off x="2539203" y="1743703"/>
            <a:ext cx="8920462" cy="1031572"/>
            <a:chOff x="2513012" y="3728933"/>
            <a:chExt cx="6705600" cy="753438"/>
          </a:xfrm>
        </p:grpSpPr>
        <p:sp>
          <p:nvSpPr>
            <p:cNvPr id="305" name="Rounded Rectangle 304"/>
            <p:cNvSpPr/>
            <p:nvPr/>
          </p:nvSpPr>
          <p:spPr>
            <a:xfrm>
              <a:off x="2513012" y="3728933"/>
              <a:ext cx="6705600" cy="753438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85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Rounded Rectangle 305"/>
            <p:cNvSpPr/>
            <p:nvPr/>
          </p:nvSpPr>
          <p:spPr>
            <a:xfrm>
              <a:off x="2551112" y="3769015"/>
              <a:ext cx="6629400" cy="673274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85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Rounded Rectangle 306"/>
            <p:cNvSpPr/>
            <p:nvPr/>
          </p:nvSpPr>
          <p:spPr>
            <a:xfrm>
              <a:off x="2589212" y="3817819"/>
              <a:ext cx="6553200" cy="575666"/>
            </a:xfrm>
            <a:prstGeom prst="roundRect">
              <a:avLst>
                <a:gd name="adj" fmla="val 15417"/>
              </a:avLst>
            </a:prstGeom>
            <a:solidFill>
              <a:schemeClr val="bg1">
                <a:lumMod val="75000"/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4" name="Rounded Rectangle 303"/>
          <p:cNvSpPr/>
          <p:nvPr/>
        </p:nvSpPr>
        <p:spPr>
          <a:xfrm>
            <a:off x="2235096" y="1610282"/>
            <a:ext cx="9021832" cy="1043294"/>
          </a:xfrm>
          <a:prstGeom prst="roundRect">
            <a:avLst>
              <a:gd name="adj" fmla="val 154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" name="Freeform 301"/>
          <p:cNvSpPr>
            <a:spLocks/>
          </p:cNvSpPr>
          <p:nvPr/>
        </p:nvSpPr>
        <p:spPr bwMode="auto">
          <a:xfrm>
            <a:off x="1508619" y="2000944"/>
            <a:ext cx="827846" cy="648212"/>
          </a:xfrm>
          <a:custGeom>
            <a:avLst/>
            <a:gdLst>
              <a:gd name="T0" fmla="*/ 163 w 163"/>
              <a:gd name="T1" fmla="*/ 1 h 98"/>
              <a:gd name="T2" fmla="*/ 148 w 163"/>
              <a:gd name="T3" fmla="*/ 0 h 98"/>
              <a:gd name="T4" fmla="*/ 0 w 163"/>
              <a:gd name="T5" fmla="*/ 98 h 98"/>
              <a:gd name="T6" fmla="*/ 134 w 163"/>
              <a:gd name="T7" fmla="*/ 26 h 98"/>
              <a:gd name="T8" fmla="*/ 163 w 163"/>
              <a:gd name="T9" fmla="*/ 29 h 98"/>
              <a:gd name="T10" fmla="*/ 163 w 163"/>
              <a:gd name="T11" fmla="*/ 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3" h="98">
                <a:moveTo>
                  <a:pt x="163" y="1"/>
                </a:moveTo>
                <a:cubicBezTo>
                  <a:pt x="158" y="1"/>
                  <a:pt x="153" y="0"/>
                  <a:pt x="148" y="0"/>
                </a:cubicBezTo>
                <a:cubicBezTo>
                  <a:pt x="81" y="0"/>
                  <a:pt x="24" y="41"/>
                  <a:pt x="0" y="98"/>
                </a:cubicBezTo>
                <a:cubicBezTo>
                  <a:pt x="29" y="55"/>
                  <a:pt x="78" y="26"/>
                  <a:pt x="134" y="26"/>
                </a:cubicBezTo>
                <a:cubicBezTo>
                  <a:pt x="144" y="26"/>
                  <a:pt x="154" y="27"/>
                  <a:pt x="163" y="29"/>
                </a:cubicBezTo>
                <a:lnTo>
                  <a:pt x="163" y="1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4489452" y="1846334"/>
            <a:ext cx="2800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2484032" y="1938666"/>
            <a:ext cx="1834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7819371" y="1846334"/>
            <a:ext cx="2800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9" name="Straight Connector 228"/>
          <p:cNvCxnSpPr/>
          <p:nvPr/>
        </p:nvCxnSpPr>
        <p:spPr>
          <a:xfrm>
            <a:off x="4355916" y="1773181"/>
            <a:ext cx="0" cy="7191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697349" y="1773181"/>
            <a:ext cx="0" cy="7191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5"/>
          <p:cNvSpPr>
            <a:spLocks/>
          </p:cNvSpPr>
          <p:nvPr/>
        </p:nvSpPr>
        <p:spPr bwMode="auto">
          <a:xfrm>
            <a:off x="6129217" y="4399151"/>
            <a:ext cx="1253475" cy="1243478"/>
          </a:xfrm>
          <a:custGeom>
            <a:avLst/>
            <a:gdLst>
              <a:gd name="T0" fmla="*/ 350 w 708"/>
              <a:gd name="T1" fmla="*/ 47 h 712"/>
              <a:gd name="T2" fmla="*/ 303 w 708"/>
              <a:gd name="T3" fmla="*/ 0 h 712"/>
              <a:gd name="T4" fmla="*/ 0 w 708"/>
              <a:gd name="T5" fmla="*/ 0 h 712"/>
              <a:gd name="T6" fmla="*/ 0 w 708"/>
              <a:gd name="T7" fmla="*/ 0 h 712"/>
              <a:gd name="T8" fmla="*/ 0 w 708"/>
              <a:gd name="T9" fmla="*/ 0 h 712"/>
              <a:gd name="T10" fmla="*/ 0 w 708"/>
              <a:gd name="T11" fmla="*/ 311 h 712"/>
              <a:gd name="T12" fmla="*/ 45 w 708"/>
              <a:gd name="T13" fmla="*/ 356 h 712"/>
              <a:gd name="T14" fmla="*/ 0 w 708"/>
              <a:gd name="T15" fmla="*/ 403 h 712"/>
              <a:gd name="T16" fmla="*/ 0 w 708"/>
              <a:gd name="T17" fmla="*/ 403 h 712"/>
              <a:gd name="T18" fmla="*/ 0 w 708"/>
              <a:gd name="T19" fmla="*/ 712 h 712"/>
              <a:gd name="T20" fmla="*/ 308 w 708"/>
              <a:gd name="T21" fmla="*/ 712 h 712"/>
              <a:gd name="T22" fmla="*/ 398 w 708"/>
              <a:gd name="T23" fmla="*/ 712 h 712"/>
              <a:gd name="T24" fmla="*/ 708 w 708"/>
              <a:gd name="T25" fmla="*/ 712 h 712"/>
              <a:gd name="T26" fmla="*/ 708 w 708"/>
              <a:gd name="T27" fmla="*/ 0 h 712"/>
              <a:gd name="T28" fmla="*/ 398 w 708"/>
              <a:gd name="T29" fmla="*/ 0 h 712"/>
              <a:gd name="T30" fmla="*/ 350 w 708"/>
              <a:gd name="T31" fmla="*/ 47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08" h="712">
                <a:moveTo>
                  <a:pt x="350" y="47"/>
                </a:moveTo>
                <a:lnTo>
                  <a:pt x="30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11"/>
                </a:lnTo>
                <a:lnTo>
                  <a:pt x="45" y="356"/>
                </a:lnTo>
                <a:lnTo>
                  <a:pt x="0" y="403"/>
                </a:lnTo>
                <a:lnTo>
                  <a:pt x="0" y="403"/>
                </a:lnTo>
                <a:lnTo>
                  <a:pt x="0" y="712"/>
                </a:lnTo>
                <a:lnTo>
                  <a:pt x="308" y="712"/>
                </a:lnTo>
                <a:lnTo>
                  <a:pt x="398" y="712"/>
                </a:lnTo>
                <a:lnTo>
                  <a:pt x="708" y="712"/>
                </a:lnTo>
                <a:lnTo>
                  <a:pt x="708" y="0"/>
                </a:lnTo>
                <a:lnTo>
                  <a:pt x="398" y="0"/>
                </a:lnTo>
                <a:lnTo>
                  <a:pt x="350" y="4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1100" ker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129217" y="3209814"/>
            <a:ext cx="1253475" cy="1316829"/>
          </a:xfrm>
          <a:custGeom>
            <a:avLst/>
            <a:gdLst>
              <a:gd name="T0" fmla="*/ 0 w 708"/>
              <a:gd name="T1" fmla="*/ 0 h 754"/>
              <a:gd name="T2" fmla="*/ 0 w 708"/>
              <a:gd name="T3" fmla="*/ 308 h 754"/>
              <a:gd name="T4" fmla="*/ 52 w 708"/>
              <a:gd name="T5" fmla="*/ 353 h 754"/>
              <a:gd name="T6" fmla="*/ 0 w 708"/>
              <a:gd name="T7" fmla="*/ 398 h 754"/>
              <a:gd name="T8" fmla="*/ 0 w 708"/>
              <a:gd name="T9" fmla="*/ 707 h 754"/>
              <a:gd name="T10" fmla="*/ 303 w 708"/>
              <a:gd name="T11" fmla="*/ 707 h 754"/>
              <a:gd name="T12" fmla="*/ 350 w 708"/>
              <a:gd name="T13" fmla="*/ 754 h 754"/>
              <a:gd name="T14" fmla="*/ 398 w 708"/>
              <a:gd name="T15" fmla="*/ 707 h 754"/>
              <a:gd name="T16" fmla="*/ 708 w 708"/>
              <a:gd name="T17" fmla="*/ 707 h 754"/>
              <a:gd name="T18" fmla="*/ 708 w 708"/>
              <a:gd name="T19" fmla="*/ 0 h 754"/>
              <a:gd name="T20" fmla="*/ 0 w 708"/>
              <a:gd name="T21" fmla="*/ 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8" h="754">
                <a:moveTo>
                  <a:pt x="0" y="0"/>
                </a:moveTo>
                <a:lnTo>
                  <a:pt x="0" y="308"/>
                </a:lnTo>
                <a:lnTo>
                  <a:pt x="52" y="353"/>
                </a:lnTo>
                <a:lnTo>
                  <a:pt x="0" y="398"/>
                </a:lnTo>
                <a:lnTo>
                  <a:pt x="0" y="707"/>
                </a:lnTo>
                <a:lnTo>
                  <a:pt x="303" y="707"/>
                </a:lnTo>
                <a:lnTo>
                  <a:pt x="350" y="754"/>
                </a:lnTo>
                <a:lnTo>
                  <a:pt x="398" y="707"/>
                </a:lnTo>
                <a:lnTo>
                  <a:pt x="708" y="707"/>
                </a:lnTo>
                <a:lnTo>
                  <a:pt x="70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921774" y="4399151"/>
            <a:ext cx="1336685" cy="1243478"/>
          </a:xfrm>
          <a:custGeom>
            <a:avLst/>
            <a:gdLst>
              <a:gd name="T0" fmla="*/ 300 w 319"/>
              <a:gd name="T1" fmla="*/ 131 h 300"/>
              <a:gd name="T2" fmla="*/ 300 w 319"/>
              <a:gd name="T3" fmla="*/ 0 h 300"/>
              <a:gd name="T4" fmla="*/ 0 w 319"/>
              <a:gd name="T5" fmla="*/ 0 h 300"/>
              <a:gd name="T6" fmla="*/ 0 w 319"/>
              <a:gd name="T7" fmla="*/ 299 h 300"/>
              <a:gd name="T8" fmla="*/ 0 w 319"/>
              <a:gd name="T9" fmla="*/ 300 h 300"/>
              <a:gd name="T10" fmla="*/ 300 w 319"/>
              <a:gd name="T11" fmla="*/ 300 h 300"/>
              <a:gd name="T12" fmla="*/ 300 w 319"/>
              <a:gd name="T13" fmla="*/ 170 h 300"/>
              <a:gd name="T14" fmla="*/ 319 w 319"/>
              <a:gd name="T15" fmla="*/ 150 h 300"/>
              <a:gd name="T16" fmla="*/ 300 w 319"/>
              <a:gd name="T17" fmla="*/ 131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9" h="300">
                <a:moveTo>
                  <a:pt x="300" y="131"/>
                </a:moveTo>
                <a:cubicBezTo>
                  <a:pt x="300" y="0"/>
                  <a:pt x="300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00"/>
                  <a:pt x="0" y="300"/>
                  <a:pt x="0" y="300"/>
                </a:cubicBezTo>
                <a:cubicBezTo>
                  <a:pt x="300" y="300"/>
                  <a:pt x="300" y="300"/>
                  <a:pt x="300" y="300"/>
                </a:cubicBezTo>
                <a:cubicBezTo>
                  <a:pt x="300" y="170"/>
                  <a:pt x="300" y="170"/>
                  <a:pt x="300" y="170"/>
                </a:cubicBezTo>
                <a:cubicBezTo>
                  <a:pt x="319" y="150"/>
                  <a:pt x="319" y="150"/>
                  <a:pt x="319" y="150"/>
                </a:cubicBezTo>
                <a:lnTo>
                  <a:pt x="300" y="13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129217" y="3159166"/>
            <a:ext cx="1253475" cy="1322069"/>
          </a:xfrm>
          <a:custGeom>
            <a:avLst/>
            <a:gdLst>
              <a:gd name="T0" fmla="*/ 0 w 708"/>
              <a:gd name="T1" fmla="*/ 0 h 757"/>
              <a:gd name="T2" fmla="*/ 0 w 708"/>
              <a:gd name="T3" fmla="*/ 311 h 757"/>
              <a:gd name="T4" fmla="*/ 52 w 708"/>
              <a:gd name="T5" fmla="*/ 356 h 757"/>
              <a:gd name="T6" fmla="*/ 0 w 708"/>
              <a:gd name="T7" fmla="*/ 401 h 757"/>
              <a:gd name="T8" fmla="*/ 0 w 708"/>
              <a:gd name="T9" fmla="*/ 710 h 757"/>
              <a:gd name="T10" fmla="*/ 303 w 708"/>
              <a:gd name="T11" fmla="*/ 710 h 757"/>
              <a:gd name="T12" fmla="*/ 350 w 708"/>
              <a:gd name="T13" fmla="*/ 757 h 757"/>
              <a:gd name="T14" fmla="*/ 398 w 708"/>
              <a:gd name="T15" fmla="*/ 710 h 757"/>
              <a:gd name="T16" fmla="*/ 708 w 708"/>
              <a:gd name="T17" fmla="*/ 710 h 757"/>
              <a:gd name="T18" fmla="*/ 708 w 708"/>
              <a:gd name="T19" fmla="*/ 0 h 757"/>
              <a:gd name="T20" fmla="*/ 0 w 708"/>
              <a:gd name="T21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8" h="757">
                <a:moveTo>
                  <a:pt x="0" y="0"/>
                </a:moveTo>
                <a:lnTo>
                  <a:pt x="0" y="311"/>
                </a:lnTo>
                <a:lnTo>
                  <a:pt x="52" y="356"/>
                </a:lnTo>
                <a:lnTo>
                  <a:pt x="0" y="401"/>
                </a:lnTo>
                <a:lnTo>
                  <a:pt x="0" y="710"/>
                </a:lnTo>
                <a:lnTo>
                  <a:pt x="303" y="710"/>
                </a:lnTo>
                <a:lnTo>
                  <a:pt x="350" y="757"/>
                </a:lnTo>
                <a:lnTo>
                  <a:pt x="398" y="710"/>
                </a:lnTo>
                <a:lnTo>
                  <a:pt x="708" y="710"/>
                </a:lnTo>
                <a:lnTo>
                  <a:pt x="70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1100" ker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1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4925315" y="3159166"/>
            <a:ext cx="1345538" cy="1239985"/>
          </a:xfrm>
          <a:custGeom>
            <a:avLst/>
            <a:gdLst>
              <a:gd name="T0" fmla="*/ 47 w 760"/>
              <a:gd name="T1" fmla="*/ 359 h 710"/>
              <a:gd name="T2" fmla="*/ 0 w 760"/>
              <a:gd name="T3" fmla="*/ 406 h 710"/>
              <a:gd name="T4" fmla="*/ 0 w 760"/>
              <a:gd name="T5" fmla="*/ 710 h 710"/>
              <a:gd name="T6" fmla="*/ 0 w 760"/>
              <a:gd name="T7" fmla="*/ 710 h 710"/>
              <a:gd name="T8" fmla="*/ 0 w 760"/>
              <a:gd name="T9" fmla="*/ 710 h 710"/>
              <a:gd name="T10" fmla="*/ 313 w 760"/>
              <a:gd name="T11" fmla="*/ 710 h 710"/>
              <a:gd name="T12" fmla="*/ 403 w 760"/>
              <a:gd name="T13" fmla="*/ 710 h 710"/>
              <a:gd name="T14" fmla="*/ 708 w 760"/>
              <a:gd name="T15" fmla="*/ 710 h 710"/>
              <a:gd name="T16" fmla="*/ 708 w 760"/>
              <a:gd name="T17" fmla="*/ 710 h 710"/>
              <a:gd name="T18" fmla="*/ 711 w 760"/>
              <a:gd name="T19" fmla="*/ 710 h 710"/>
              <a:gd name="T20" fmla="*/ 711 w 760"/>
              <a:gd name="T21" fmla="*/ 401 h 710"/>
              <a:gd name="T22" fmla="*/ 760 w 760"/>
              <a:gd name="T23" fmla="*/ 356 h 710"/>
              <a:gd name="T24" fmla="*/ 711 w 760"/>
              <a:gd name="T25" fmla="*/ 311 h 710"/>
              <a:gd name="T26" fmla="*/ 711 w 760"/>
              <a:gd name="T27" fmla="*/ 0 h 710"/>
              <a:gd name="T28" fmla="*/ 0 w 760"/>
              <a:gd name="T29" fmla="*/ 0 h 710"/>
              <a:gd name="T30" fmla="*/ 0 w 760"/>
              <a:gd name="T31" fmla="*/ 311 h 710"/>
              <a:gd name="T32" fmla="*/ 47 w 760"/>
              <a:gd name="T33" fmla="*/ 359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0" h="710">
                <a:moveTo>
                  <a:pt x="47" y="359"/>
                </a:moveTo>
                <a:lnTo>
                  <a:pt x="0" y="406"/>
                </a:lnTo>
                <a:lnTo>
                  <a:pt x="0" y="710"/>
                </a:lnTo>
                <a:lnTo>
                  <a:pt x="0" y="710"/>
                </a:lnTo>
                <a:lnTo>
                  <a:pt x="0" y="710"/>
                </a:lnTo>
                <a:lnTo>
                  <a:pt x="313" y="710"/>
                </a:lnTo>
                <a:lnTo>
                  <a:pt x="403" y="710"/>
                </a:lnTo>
                <a:lnTo>
                  <a:pt x="708" y="710"/>
                </a:lnTo>
                <a:lnTo>
                  <a:pt x="708" y="710"/>
                </a:lnTo>
                <a:lnTo>
                  <a:pt x="711" y="710"/>
                </a:lnTo>
                <a:lnTo>
                  <a:pt x="711" y="401"/>
                </a:lnTo>
                <a:lnTo>
                  <a:pt x="760" y="356"/>
                </a:lnTo>
                <a:lnTo>
                  <a:pt x="711" y="311"/>
                </a:lnTo>
                <a:lnTo>
                  <a:pt x="711" y="0"/>
                </a:lnTo>
                <a:lnTo>
                  <a:pt x="0" y="0"/>
                </a:lnTo>
                <a:lnTo>
                  <a:pt x="0" y="311"/>
                </a:lnTo>
                <a:lnTo>
                  <a:pt x="47" y="35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870432" y="3159166"/>
            <a:ext cx="1350848" cy="1239985"/>
          </a:xfrm>
          <a:custGeom>
            <a:avLst/>
            <a:gdLst>
              <a:gd name="T0" fmla="*/ 48 w 763"/>
              <a:gd name="T1" fmla="*/ 359 h 710"/>
              <a:gd name="T2" fmla="*/ 0 w 763"/>
              <a:gd name="T3" fmla="*/ 406 h 710"/>
              <a:gd name="T4" fmla="*/ 0 w 763"/>
              <a:gd name="T5" fmla="*/ 710 h 710"/>
              <a:gd name="T6" fmla="*/ 0 w 763"/>
              <a:gd name="T7" fmla="*/ 710 h 710"/>
              <a:gd name="T8" fmla="*/ 0 w 763"/>
              <a:gd name="T9" fmla="*/ 710 h 710"/>
              <a:gd name="T10" fmla="*/ 315 w 763"/>
              <a:gd name="T11" fmla="*/ 710 h 710"/>
              <a:gd name="T12" fmla="*/ 403 w 763"/>
              <a:gd name="T13" fmla="*/ 710 h 710"/>
              <a:gd name="T14" fmla="*/ 711 w 763"/>
              <a:gd name="T15" fmla="*/ 710 h 710"/>
              <a:gd name="T16" fmla="*/ 711 w 763"/>
              <a:gd name="T17" fmla="*/ 710 h 710"/>
              <a:gd name="T18" fmla="*/ 711 w 763"/>
              <a:gd name="T19" fmla="*/ 710 h 710"/>
              <a:gd name="T20" fmla="*/ 711 w 763"/>
              <a:gd name="T21" fmla="*/ 401 h 710"/>
              <a:gd name="T22" fmla="*/ 763 w 763"/>
              <a:gd name="T23" fmla="*/ 356 h 710"/>
              <a:gd name="T24" fmla="*/ 711 w 763"/>
              <a:gd name="T25" fmla="*/ 311 h 710"/>
              <a:gd name="T26" fmla="*/ 711 w 763"/>
              <a:gd name="T27" fmla="*/ 0 h 710"/>
              <a:gd name="T28" fmla="*/ 0 w 763"/>
              <a:gd name="T29" fmla="*/ 0 h 710"/>
              <a:gd name="T30" fmla="*/ 0 w 763"/>
              <a:gd name="T31" fmla="*/ 311 h 710"/>
              <a:gd name="T32" fmla="*/ 48 w 763"/>
              <a:gd name="T33" fmla="*/ 359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3" h="710">
                <a:moveTo>
                  <a:pt x="48" y="359"/>
                </a:moveTo>
                <a:lnTo>
                  <a:pt x="0" y="406"/>
                </a:lnTo>
                <a:lnTo>
                  <a:pt x="0" y="710"/>
                </a:lnTo>
                <a:lnTo>
                  <a:pt x="0" y="710"/>
                </a:lnTo>
                <a:lnTo>
                  <a:pt x="0" y="710"/>
                </a:lnTo>
                <a:lnTo>
                  <a:pt x="315" y="710"/>
                </a:lnTo>
                <a:lnTo>
                  <a:pt x="403" y="710"/>
                </a:lnTo>
                <a:lnTo>
                  <a:pt x="711" y="710"/>
                </a:lnTo>
                <a:lnTo>
                  <a:pt x="711" y="710"/>
                </a:lnTo>
                <a:lnTo>
                  <a:pt x="711" y="710"/>
                </a:lnTo>
                <a:lnTo>
                  <a:pt x="711" y="401"/>
                </a:lnTo>
                <a:lnTo>
                  <a:pt x="763" y="356"/>
                </a:lnTo>
                <a:lnTo>
                  <a:pt x="711" y="311"/>
                </a:lnTo>
                <a:lnTo>
                  <a:pt x="711" y="0"/>
                </a:lnTo>
                <a:lnTo>
                  <a:pt x="0" y="0"/>
                </a:lnTo>
                <a:lnTo>
                  <a:pt x="0" y="311"/>
                </a:lnTo>
                <a:lnTo>
                  <a:pt x="48" y="359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1100" ker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675382" y="3159166"/>
            <a:ext cx="1338456" cy="1239985"/>
          </a:xfrm>
          <a:custGeom>
            <a:avLst/>
            <a:gdLst>
              <a:gd name="T0" fmla="*/ 311 w 756"/>
              <a:gd name="T1" fmla="*/ 710 h 710"/>
              <a:gd name="T2" fmla="*/ 356 w 756"/>
              <a:gd name="T3" fmla="*/ 658 h 710"/>
              <a:gd name="T4" fmla="*/ 401 w 756"/>
              <a:gd name="T5" fmla="*/ 710 h 710"/>
              <a:gd name="T6" fmla="*/ 706 w 756"/>
              <a:gd name="T7" fmla="*/ 710 h 710"/>
              <a:gd name="T8" fmla="*/ 708 w 756"/>
              <a:gd name="T9" fmla="*/ 707 h 710"/>
              <a:gd name="T10" fmla="*/ 708 w 756"/>
              <a:gd name="T11" fmla="*/ 406 h 710"/>
              <a:gd name="T12" fmla="*/ 756 w 756"/>
              <a:gd name="T13" fmla="*/ 359 h 710"/>
              <a:gd name="T14" fmla="*/ 708 w 756"/>
              <a:gd name="T15" fmla="*/ 311 h 710"/>
              <a:gd name="T16" fmla="*/ 708 w 756"/>
              <a:gd name="T17" fmla="*/ 0 h 710"/>
              <a:gd name="T18" fmla="*/ 0 w 756"/>
              <a:gd name="T19" fmla="*/ 0 h 710"/>
              <a:gd name="T20" fmla="*/ 0 w 756"/>
              <a:gd name="T21" fmla="*/ 311 h 710"/>
              <a:gd name="T22" fmla="*/ 50 w 756"/>
              <a:gd name="T23" fmla="*/ 356 h 710"/>
              <a:gd name="T24" fmla="*/ 0 w 756"/>
              <a:gd name="T25" fmla="*/ 401 h 710"/>
              <a:gd name="T26" fmla="*/ 0 w 756"/>
              <a:gd name="T27" fmla="*/ 710 h 710"/>
              <a:gd name="T28" fmla="*/ 0 w 756"/>
              <a:gd name="T29" fmla="*/ 710 h 710"/>
              <a:gd name="T30" fmla="*/ 311 w 756"/>
              <a:gd name="T31" fmla="*/ 710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56" h="710">
                <a:moveTo>
                  <a:pt x="311" y="710"/>
                </a:moveTo>
                <a:lnTo>
                  <a:pt x="356" y="658"/>
                </a:lnTo>
                <a:lnTo>
                  <a:pt x="401" y="710"/>
                </a:lnTo>
                <a:lnTo>
                  <a:pt x="706" y="710"/>
                </a:lnTo>
                <a:lnTo>
                  <a:pt x="708" y="707"/>
                </a:lnTo>
                <a:lnTo>
                  <a:pt x="708" y="406"/>
                </a:lnTo>
                <a:lnTo>
                  <a:pt x="756" y="359"/>
                </a:lnTo>
                <a:lnTo>
                  <a:pt x="708" y="311"/>
                </a:lnTo>
                <a:lnTo>
                  <a:pt x="708" y="0"/>
                </a:lnTo>
                <a:lnTo>
                  <a:pt x="0" y="0"/>
                </a:lnTo>
                <a:lnTo>
                  <a:pt x="0" y="311"/>
                </a:lnTo>
                <a:lnTo>
                  <a:pt x="50" y="356"/>
                </a:lnTo>
                <a:lnTo>
                  <a:pt x="0" y="401"/>
                </a:lnTo>
                <a:lnTo>
                  <a:pt x="0" y="710"/>
                </a:lnTo>
                <a:lnTo>
                  <a:pt x="0" y="710"/>
                </a:lnTo>
                <a:lnTo>
                  <a:pt x="311" y="71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3620498" y="4308335"/>
            <a:ext cx="1249934" cy="1334294"/>
          </a:xfrm>
          <a:custGeom>
            <a:avLst/>
            <a:gdLst>
              <a:gd name="T0" fmla="*/ 706 w 706"/>
              <a:gd name="T1" fmla="*/ 52 h 764"/>
              <a:gd name="T2" fmla="*/ 398 w 706"/>
              <a:gd name="T3" fmla="*/ 52 h 764"/>
              <a:gd name="T4" fmla="*/ 353 w 706"/>
              <a:gd name="T5" fmla="*/ 0 h 764"/>
              <a:gd name="T6" fmla="*/ 308 w 706"/>
              <a:gd name="T7" fmla="*/ 52 h 764"/>
              <a:gd name="T8" fmla="*/ 0 w 706"/>
              <a:gd name="T9" fmla="*/ 52 h 764"/>
              <a:gd name="T10" fmla="*/ 0 w 706"/>
              <a:gd name="T11" fmla="*/ 356 h 764"/>
              <a:gd name="T12" fmla="*/ 45 w 706"/>
              <a:gd name="T13" fmla="*/ 405 h 764"/>
              <a:gd name="T14" fmla="*/ 0 w 706"/>
              <a:gd name="T15" fmla="*/ 451 h 764"/>
              <a:gd name="T16" fmla="*/ 0 w 706"/>
              <a:gd name="T17" fmla="*/ 764 h 764"/>
              <a:gd name="T18" fmla="*/ 706 w 706"/>
              <a:gd name="T19" fmla="*/ 764 h 764"/>
              <a:gd name="T20" fmla="*/ 706 w 706"/>
              <a:gd name="T21" fmla="*/ 448 h 764"/>
              <a:gd name="T22" fmla="*/ 706 w 706"/>
              <a:gd name="T23" fmla="*/ 358 h 764"/>
              <a:gd name="T24" fmla="*/ 706 w 706"/>
              <a:gd name="T25" fmla="*/ 52 h 764"/>
              <a:gd name="T26" fmla="*/ 706 w 706"/>
              <a:gd name="T27" fmla="*/ 52 h 764"/>
              <a:gd name="T28" fmla="*/ 706 w 706"/>
              <a:gd name="T29" fmla="*/ 52 h 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6" h="764">
                <a:moveTo>
                  <a:pt x="706" y="52"/>
                </a:moveTo>
                <a:lnTo>
                  <a:pt x="398" y="52"/>
                </a:lnTo>
                <a:lnTo>
                  <a:pt x="353" y="0"/>
                </a:lnTo>
                <a:lnTo>
                  <a:pt x="308" y="52"/>
                </a:lnTo>
                <a:lnTo>
                  <a:pt x="0" y="52"/>
                </a:lnTo>
                <a:lnTo>
                  <a:pt x="0" y="356"/>
                </a:lnTo>
                <a:lnTo>
                  <a:pt x="45" y="405"/>
                </a:lnTo>
                <a:lnTo>
                  <a:pt x="0" y="451"/>
                </a:lnTo>
                <a:lnTo>
                  <a:pt x="0" y="764"/>
                </a:lnTo>
                <a:lnTo>
                  <a:pt x="706" y="764"/>
                </a:lnTo>
                <a:lnTo>
                  <a:pt x="706" y="448"/>
                </a:lnTo>
                <a:lnTo>
                  <a:pt x="706" y="358"/>
                </a:lnTo>
                <a:lnTo>
                  <a:pt x="706" y="52"/>
                </a:lnTo>
                <a:lnTo>
                  <a:pt x="706" y="52"/>
                </a:lnTo>
                <a:lnTo>
                  <a:pt x="706" y="52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11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3620498" y="3159166"/>
            <a:ext cx="1334915" cy="1239985"/>
          </a:xfrm>
          <a:custGeom>
            <a:avLst/>
            <a:gdLst>
              <a:gd name="T0" fmla="*/ 308 w 754"/>
              <a:gd name="T1" fmla="*/ 710 h 710"/>
              <a:gd name="T2" fmla="*/ 353 w 754"/>
              <a:gd name="T3" fmla="*/ 658 h 710"/>
              <a:gd name="T4" fmla="*/ 398 w 754"/>
              <a:gd name="T5" fmla="*/ 710 h 710"/>
              <a:gd name="T6" fmla="*/ 704 w 754"/>
              <a:gd name="T7" fmla="*/ 710 h 710"/>
              <a:gd name="T8" fmla="*/ 706 w 754"/>
              <a:gd name="T9" fmla="*/ 707 h 710"/>
              <a:gd name="T10" fmla="*/ 706 w 754"/>
              <a:gd name="T11" fmla="*/ 406 h 710"/>
              <a:gd name="T12" fmla="*/ 754 w 754"/>
              <a:gd name="T13" fmla="*/ 359 h 710"/>
              <a:gd name="T14" fmla="*/ 706 w 754"/>
              <a:gd name="T15" fmla="*/ 311 h 710"/>
              <a:gd name="T16" fmla="*/ 706 w 754"/>
              <a:gd name="T17" fmla="*/ 0 h 710"/>
              <a:gd name="T18" fmla="*/ 0 w 754"/>
              <a:gd name="T19" fmla="*/ 0 h 710"/>
              <a:gd name="T20" fmla="*/ 0 w 754"/>
              <a:gd name="T21" fmla="*/ 311 h 710"/>
              <a:gd name="T22" fmla="*/ 50 w 754"/>
              <a:gd name="T23" fmla="*/ 356 h 710"/>
              <a:gd name="T24" fmla="*/ 0 w 754"/>
              <a:gd name="T25" fmla="*/ 401 h 710"/>
              <a:gd name="T26" fmla="*/ 0 w 754"/>
              <a:gd name="T27" fmla="*/ 710 h 710"/>
              <a:gd name="T28" fmla="*/ 0 w 754"/>
              <a:gd name="T29" fmla="*/ 710 h 710"/>
              <a:gd name="T30" fmla="*/ 308 w 754"/>
              <a:gd name="T31" fmla="*/ 710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54" h="710">
                <a:moveTo>
                  <a:pt x="308" y="710"/>
                </a:moveTo>
                <a:lnTo>
                  <a:pt x="353" y="658"/>
                </a:lnTo>
                <a:lnTo>
                  <a:pt x="398" y="710"/>
                </a:lnTo>
                <a:lnTo>
                  <a:pt x="704" y="710"/>
                </a:lnTo>
                <a:lnTo>
                  <a:pt x="706" y="707"/>
                </a:lnTo>
                <a:lnTo>
                  <a:pt x="706" y="406"/>
                </a:lnTo>
                <a:lnTo>
                  <a:pt x="754" y="359"/>
                </a:lnTo>
                <a:lnTo>
                  <a:pt x="706" y="311"/>
                </a:lnTo>
                <a:lnTo>
                  <a:pt x="706" y="0"/>
                </a:lnTo>
                <a:lnTo>
                  <a:pt x="0" y="0"/>
                </a:lnTo>
                <a:lnTo>
                  <a:pt x="0" y="311"/>
                </a:lnTo>
                <a:lnTo>
                  <a:pt x="50" y="356"/>
                </a:lnTo>
                <a:lnTo>
                  <a:pt x="0" y="401"/>
                </a:lnTo>
                <a:lnTo>
                  <a:pt x="0" y="710"/>
                </a:lnTo>
                <a:lnTo>
                  <a:pt x="0" y="710"/>
                </a:lnTo>
                <a:lnTo>
                  <a:pt x="308" y="7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1100" ker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1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870432" y="4399151"/>
            <a:ext cx="1338456" cy="1243478"/>
          </a:xfrm>
          <a:custGeom>
            <a:avLst/>
            <a:gdLst>
              <a:gd name="T0" fmla="*/ 300 w 319"/>
              <a:gd name="T1" fmla="*/ 131 h 300"/>
              <a:gd name="T2" fmla="*/ 300 w 319"/>
              <a:gd name="T3" fmla="*/ 0 h 300"/>
              <a:gd name="T4" fmla="*/ 0 w 319"/>
              <a:gd name="T5" fmla="*/ 0 h 300"/>
              <a:gd name="T6" fmla="*/ 0 w 319"/>
              <a:gd name="T7" fmla="*/ 299 h 300"/>
              <a:gd name="T8" fmla="*/ 0 w 319"/>
              <a:gd name="T9" fmla="*/ 300 h 300"/>
              <a:gd name="T10" fmla="*/ 300 w 319"/>
              <a:gd name="T11" fmla="*/ 300 h 300"/>
              <a:gd name="T12" fmla="*/ 300 w 319"/>
              <a:gd name="T13" fmla="*/ 170 h 300"/>
              <a:gd name="T14" fmla="*/ 319 w 319"/>
              <a:gd name="T15" fmla="*/ 150 h 300"/>
              <a:gd name="T16" fmla="*/ 300 w 319"/>
              <a:gd name="T17" fmla="*/ 131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9" h="300">
                <a:moveTo>
                  <a:pt x="300" y="131"/>
                </a:moveTo>
                <a:cubicBezTo>
                  <a:pt x="300" y="0"/>
                  <a:pt x="300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00"/>
                  <a:pt x="0" y="300"/>
                  <a:pt x="0" y="300"/>
                </a:cubicBezTo>
                <a:cubicBezTo>
                  <a:pt x="300" y="300"/>
                  <a:pt x="300" y="300"/>
                  <a:pt x="300" y="300"/>
                </a:cubicBezTo>
                <a:cubicBezTo>
                  <a:pt x="300" y="170"/>
                  <a:pt x="300" y="170"/>
                  <a:pt x="300" y="170"/>
                </a:cubicBezTo>
                <a:cubicBezTo>
                  <a:pt x="319" y="150"/>
                  <a:pt x="319" y="150"/>
                  <a:pt x="319" y="150"/>
                </a:cubicBezTo>
                <a:lnTo>
                  <a:pt x="300" y="1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1100" ker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1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2421907" y="4399151"/>
            <a:ext cx="1338456" cy="1243478"/>
          </a:xfrm>
          <a:custGeom>
            <a:avLst/>
            <a:gdLst>
              <a:gd name="T0" fmla="*/ 300 w 319"/>
              <a:gd name="T1" fmla="*/ 300 h 300"/>
              <a:gd name="T2" fmla="*/ 300 w 319"/>
              <a:gd name="T3" fmla="*/ 300 h 300"/>
              <a:gd name="T4" fmla="*/ 300 w 319"/>
              <a:gd name="T5" fmla="*/ 168 h 300"/>
              <a:gd name="T6" fmla="*/ 319 w 319"/>
              <a:gd name="T7" fmla="*/ 149 h 300"/>
              <a:gd name="T8" fmla="*/ 300 w 319"/>
              <a:gd name="T9" fmla="*/ 128 h 300"/>
              <a:gd name="T10" fmla="*/ 300 w 319"/>
              <a:gd name="T11" fmla="*/ 0 h 300"/>
              <a:gd name="T12" fmla="*/ 300 w 319"/>
              <a:gd name="T13" fmla="*/ 0 h 300"/>
              <a:gd name="T14" fmla="*/ 300 w 319"/>
              <a:gd name="T15" fmla="*/ 0 h 300"/>
              <a:gd name="T16" fmla="*/ 300 w 319"/>
              <a:gd name="T17" fmla="*/ 0 h 300"/>
              <a:gd name="T18" fmla="*/ 170 w 319"/>
              <a:gd name="T19" fmla="*/ 0 h 300"/>
              <a:gd name="T20" fmla="*/ 151 w 319"/>
              <a:gd name="T21" fmla="*/ 21 h 300"/>
              <a:gd name="T22" fmla="*/ 132 w 319"/>
              <a:gd name="T23" fmla="*/ 0 h 300"/>
              <a:gd name="T24" fmla="*/ 0 w 319"/>
              <a:gd name="T25" fmla="*/ 0 h 300"/>
              <a:gd name="T26" fmla="*/ 0 w 319"/>
              <a:gd name="T27" fmla="*/ 300 h 300"/>
              <a:gd name="T28" fmla="*/ 300 w 319"/>
              <a:gd name="T29" fmla="*/ 300 h 300"/>
              <a:gd name="T30" fmla="*/ 300 w 319"/>
              <a:gd name="T31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00">
                <a:moveTo>
                  <a:pt x="300" y="300"/>
                </a:moveTo>
                <a:cubicBezTo>
                  <a:pt x="300" y="300"/>
                  <a:pt x="300" y="300"/>
                  <a:pt x="300" y="30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19" y="149"/>
                  <a:pt x="319" y="149"/>
                  <a:pt x="319" y="149"/>
                </a:cubicBezTo>
                <a:cubicBezTo>
                  <a:pt x="300" y="128"/>
                  <a:pt x="300" y="128"/>
                  <a:pt x="300" y="128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51" y="21"/>
                  <a:pt x="151" y="21"/>
                  <a:pt x="151" y="21"/>
                </a:cubicBezTo>
                <a:cubicBezTo>
                  <a:pt x="132" y="0"/>
                  <a:pt x="132" y="0"/>
                  <a:pt x="1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00"/>
                  <a:pt x="0" y="300"/>
                  <a:pt x="0" y="300"/>
                </a:cubicBezTo>
                <a:cubicBezTo>
                  <a:pt x="300" y="300"/>
                  <a:pt x="300" y="300"/>
                  <a:pt x="300" y="300"/>
                </a:cubicBezTo>
                <a:cubicBezTo>
                  <a:pt x="300" y="300"/>
                  <a:pt x="300" y="300"/>
                  <a:pt x="300" y="3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2421907" y="3230771"/>
            <a:ext cx="1345538" cy="1325562"/>
          </a:xfrm>
          <a:custGeom>
            <a:avLst/>
            <a:gdLst>
              <a:gd name="T0" fmla="*/ 358 w 760"/>
              <a:gd name="T1" fmla="*/ 759 h 759"/>
              <a:gd name="T2" fmla="*/ 403 w 760"/>
              <a:gd name="T3" fmla="*/ 709 h 759"/>
              <a:gd name="T4" fmla="*/ 711 w 760"/>
              <a:gd name="T5" fmla="*/ 709 h 759"/>
              <a:gd name="T6" fmla="*/ 711 w 760"/>
              <a:gd name="T7" fmla="*/ 401 h 759"/>
              <a:gd name="T8" fmla="*/ 760 w 760"/>
              <a:gd name="T9" fmla="*/ 356 h 759"/>
              <a:gd name="T10" fmla="*/ 711 w 760"/>
              <a:gd name="T11" fmla="*/ 310 h 759"/>
              <a:gd name="T12" fmla="*/ 711 w 760"/>
              <a:gd name="T13" fmla="*/ 0 h 759"/>
              <a:gd name="T14" fmla="*/ 0 w 760"/>
              <a:gd name="T15" fmla="*/ 0 h 759"/>
              <a:gd name="T16" fmla="*/ 0 w 760"/>
              <a:gd name="T17" fmla="*/ 709 h 759"/>
              <a:gd name="T18" fmla="*/ 313 w 760"/>
              <a:gd name="T19" fmla="*/ 709 h 759"/>
              <a:gd name="T20" fmla="*/ 358 w 760"/>
              <a:gd name="T21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0" h="759">
                <a:moveTo>
                  <a:pt x="358" y="759"/>
                </a:moveTo>
                <a:lnTo>
                  <a:pt x="403" y="709"/>
                </a:lnTo>
                <a:lnTo>
                  <a:pt x="711" y="709"/>
                </a:lnTo>
                <a:lnTo>
                  <a:pt x="711" y="401"/>
                </a:lnTo>
                <a:lnTo>
                  <a:pt x="760" y="356"/>
                </a:lnTo>
                <a:lnTo>
                  <a:pt x="711" y="310"/>
                </a:lnTo>
                <a:lnTo>
                  <a:pt x="711" y="0"/>
                </a:lnTo>
                <a:lnTo>
                  <a:pt x="0" y="0"/>
                </a:lnTo>
                <a:lnTo>
                  <a:pt x="0" y="709"/>
                </a:lnTo>
                <a:lnTo>
                  <a:pt x="313" y="709"/>
                </a:lnTo>
                <a:lnTo>
                  <a:pt x="358" y="75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2363483" y="3159166"/>
            <a:ext cx="1345538" cy="1327308"/>
          </a:xfrm>
          <a:custGeom>
            <a:avLst/>
            <a:gdLst>
              <a:gd name="T0" fmla="*/ 358 w 760"/>
              <a:gd name="T1" fmla="*/ 760 h 760"/>
              <a:gd name="T2" fmla="*/ 403 w 760"/>
              <a:gd name="T3" fmla="*/ 710 h 760"/>
              <a:gd name="T4" fmla="*/ 710 w 760"/>
              <a:gd name="T5" fmla="*/ 710 h 760"/>
              <a:gd name="T6" fmla="*/ 710 w 760"/>
              <a:gd name="T7" fmla="*/ 401 h 760"/>
              <a:gd name="T8" fmla="*/ 760 w 760"/>
              <a:gd name="T9" fmla="*/ 356 h 760"/>
              <a:gd name="T10" fmla="*/ 710 w 760"/>
              <a:gd name="T11" fmla="*/ 311 h 760"/>
              <a:gd name="T12" fmla="*/ 710 w 760"/>
              <a:gd name="T13" fmla="*/ 0 h 760"/>
              <a:gd name="T14" fmla="*/ 0 w 760"/>
              <a:gd name="T15" fmla="*/ 0 h 760"/>
              <a:gd name="T16" fmla="*/ 0 w 760"/>
              <a:gd name="T17" fmla="*/ 710 h 760"/>
              <a:gd name="T18" fmla="*/ 313 w 760"/>
              <a:gd name="T19" fmla="*/ 710 h 760"/>
              <a:gd name="T20" fmla="*/ 358 w 760"/>
              <a:gd name="T21" fmla="*/ 76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0" h="760">
                <a:moveTo>
                  <a:pt x="358" y="760"/>
                </a:moveTo>
                <a:lnTo>
                  <a:pt x="403" y="710"/>
                </a:lnTo>
                <a:lnTo>
                  <a:pt x="710" y="710"/>
                </a:lnTo>
                <a:lnTo>
                  <a:pt x="710" y="401"/>
                </a:lnTo>
                <a:lnTo>
                  <a:pt x="760" y="356"/>
                </a:lnTo>
                <a:lnTo>
                  <a:pt x="710" y="311"/>
                </a:lnTo>
                <a:lnTo>
                  <a:pt x="710" y="0"/>
                </a:lnTo>
                <a:lnTo>
                  <a:pt x="0" y="0"/>
                </a:lnTo>
                <a:lnTo>
                  <a:pt x="0" y="710"/>
                </a:lnTo>
                <a:lnTo>
                  <a:pt x="313" y="710"/>
                </a:lnTo>
                <a:lnTo>
                  <a:pt x="358" y="76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1100" ker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2363483" y="4399151"/>
            <a:ext cx="1336685" cy="1243478"/>
          </a:xfrm>
          <a:custGeom>
            <a:avLst/>
            <a:gdLst>
              <a:gd name="T0" fmla="*/ 300 w 319"/>
              <a:gd name="T1" fmla="*/ 300 h 300"/>
              <a:gd name="T2" fmla="*/ 300 w 319"/>
              <a:gd name="T3" fmla="*/ 300 h 300"/>
              <a:gd name="T4" fmla="*/ 300 w 319"/>
              <a:gd name="T5" fmla="*/ 168 h 300"/>
              <a:gd name="T6" fmla="*/ 319 w 319"/>
              <a:gd name="T7" fmla="*/ 149 h 300"/>
              <a:gd name="T8" fmla="*/ 300 w 319"/>
              <a:gd name="T9" fmla="*/ 128 h 300"/>
              <a:gd name="T10" fmla="*/ 300 w 319"/>
              <a:gd name="T11" fmla="*/ 0 h 300"/>
              <a:gd name="T12" fmla="*/ 300 w 319"/>
              <a:gd name="T13" fmla="*/ 0 h 300"/>
              <a:gd name="T14" fmla="*/ 300 w 319"/>
              <a:gd name="T15" fmla="*/ 0 h 300"/>
              <a:gd name="T16" fmla="*/ 300 w 319"/>
              <a:gd name="T17" fmla="*/ 0 h 300"/>
              <a:gd name="T18" fmla="*/ 170 w 319"/>
              <a:gd name="T19" fmla="*/ 0 h 300"/>
              <a:gd name="T20" fmla="*/ 151 w 319"/>
              <a:gd name="T21" fmla="*/ 21 h 300"/>
              <a:gd name="T22" fmla="*/ 132 w 319"/>
              <a:gd name="T23" fmla="*/ 0 h 300"/>
              <a:gd name="T24" fmla="*/ 0 w 319"/>
              <a:gd name="T25" fmla="*/ 0 h 300"/>
              <a:gd name="T26" fmla="*/ 0 w 319"/>
              <a:gd name="T27" fmla="*/ 300 h 300"/>
              <a:gd name="T28" fmla="*/ 300 w 319"/>
              <a:gd name="T29" fmla="*/ 300 h 300"/>
              <a:gd name="T30" fmla="*/ 300 w 319"/>
              <a:gd name="T31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00">
                <a:moveTo>
                  <a:pt x="300" y="300"/>
                </a:moveTo>
                <a:cubicBezTo>
                  <a:pt x="300" y="300"/>
                  <a:pt x="300" y="300"/>
                  <a:pt x="300" y="30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19" y="149"/>
                  <a:pt x="319" y="149"/>
                  <a:pt x="319" y="149"/>
                </a:cubicBezTo>
                <a:cubicBezTo>
                  <a:pt x="300" y="128"/>
                  <a:pt x="300" y="128"/>
                  <a:pt x="300" y="128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51" y="21"/>
                  <a:pt x="151" y="21"/>
                  <a:pt x="151" y="21"/>
                </a:cubicBezTo>
                <a:cubicBezTo>
                  <a:pt x="132" y="0"/>
                  <a:pt x="132" y="0"/>
                  <a:pt x="1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00"/>
                  <a:pt x="0" y="300"/>
                  <a:pt x="0" y="300"/>
                </a:cubicBezTo>
                <a:cubicBezTo>
                  <a:pt x="300" y="300"/>
                  <a:pt x="300" y="300"/>
                  <a:pt x="300" y="300"/>
                </a:cubicBezTo>
                <a:cubicBezTo>
                  <a:pt x="300" y="300"/>
                  <a:pt x="300" y="300"/>
                  <a:pt x="300" y="30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82880" tIns="640080" rIns="18288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1100" kern="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100" kern="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</a:t>
            </a:r>
            <a:endParaRPr lang="en-US" sz="11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8" name="Group 147"/>
          <p:cNvGrpSpPr/>
          <p:nvPr/>
        </p:nvGrpSpPr>
        <p:grpSpPr>
          <a:xfrm>
            <a:off x="3181734" y="4638433"/>
            <a:ext cx="318456" cy="263590"/>
            <a:chOff x="3754438" y="5494338"/>
            <a:chExt cx="423863" cy="350838"/>
          </a:xfrm>
          <a:solidFill>
            <a:schemeClr val="accent6"/>
          </a:solidFill>
        </p:grpSpPr>
        <p:sp>
          <p:nvSpPr>
            <p:cNvPr id="149" name="Freeform 5"/>
            <p:cNvSpPr>
              <a:spLocks noEditPoints="1"/>
            </p:cNvSpPr>
            <p:nvPr/>
          </p:nvSpPr>
          <p:spPr bwMode="auto">
            <a:xfrm>
              <a:off x="3754438" y="5603875"/>
              <a:ext cx="104775" cy="125413"/>
            </a:xfrm>
            <a:custGeom>
              <a:avLst/>
              <a:gdLst>
                <a:gd name="T0" fmla="*/ 28 w 28"/>
                <a:gd name="T1" fmla="*/ 31 h 33"/>
                <a:gd name="T2" fmla="*/ 27 w 28"/>
                <a:gd name="T3" fmla="*/ 32 h 33"/>
                <a:gd name="T4" fmla="*/ 19 w 28"/>
                <a:gd name="T5" fmla="*/ 32 h 33"/>
                <a:gd name="T6" fmla="*/ 17 w 28"/>
                <a:gd name="T7" fmla="*/ 29 h 33"/>
                <a:gd name="T8" fmla="*/ 17 w 28"/>
                <a:gd name="T9" fmla="*/ 29 h 33"/>
                <a:gd name="T10" fmla="*/ 17 w 28"/>
                <a:gd name="T11" fmla="*/ 29 h 33"/>
                <a:gd name="T12" fmla="*/ 9 w 28"/>
                <a:gd name="T13" fmla="*/ 33 h 33"/>
                <a:gd name="T14" fmla="*/ 0 w 28"/>
                <a:gd name="T15" fmla="*/ 23 h 33"/>
                <a:gd name="T16" fmla="*/ 15 w 28"/>
                <a:gd name="T17" fmla="*/ 13 h 33"/>
                <a:gd name="T18" fmla="*/ 16 w 28"/>
                <a:gd name="T19" fmla="*/ 13 h 33"/>
                <a:gd name="T20" fmla="*/ 16 w 28"/>
                <a:gd name="T21" fmla="*/ 11 h 33"/>
                <a:gd name="T22" fmla="*/ 12 w 28"/>
                <a:gd name="T23" fmla="*/ 6 h 33"/>
                <a:gd name="T24" fmla="*/ 6 w 28"/>
                <a:gd name="T25" fmla="*/ 7 h 33"/>
                <a:gd name="T26" fmla="*/ 4 w 28"/>
                <a:gd name="T27" fmla="*/ 8 h 33"/>
                <a:gd name="T28" fmla="*/ 3 w 28"/>
                <a:gd name="T29" fmla="*/ 7 h 33"/>
                <a:gd name="T30" fmla="*/ 2 w 28"/>
                <a:gd name="T31" fmla="*/ 4 h 33"/>
                <a:gd name="T32" fmla="*/ 3 w 28"/>
                <a:gd name="T33" fmla="*/ 2 h 33"/>
                <a:gd name="T34" fmla="*/ 13 w 28"/>
                <a:gd name="T35" fmla="*/ 0 h 33"/>
                <a:gd name="T36" fmla="*/ 24 w 28"/>
                <a:gd name="T37" fmla="*/ 10 h 33"/>
                <a:gd name="T38" fmla="*/ 24 w 28"/>
                <a:gd name="T39" fmla="*/ 21 h 33"/>
                <a:gd name="T40" fmla="*/ 24 w 28"/>
                <a:gd name="T41" fmla="*/ 26 h 33"/>
                <a:gd name="T42" fmla="*/ 24 w 28"/>
                <a:gd name="T43" fmla="*/ 26 h 33"/>
                <a:gd name="T44" fmla="*/ 27 w 28"/>
                <a:gd name="T45" fmla="*/ 26 h 33"/>
                <a:gd name="T46" fmla="*/ 28 w 28"/>
                <a:gd name="T47" fmla="*/ 27 h 33"/>
                <a:gd name="T48" fmla="*/ 28 w 28"/>
                <a:gd name="T49" fmla="*/ 31 h 33"/>
                <a:gd name="T50" fmla="*/ 16 w 28"/>
                <a:gd name="T51" fmla="*/ 18 h 33"/>
                <a:gd name="T52" fmla="*/ 16 w 28"/>
                <a:gd name="T53" fmla="*/ 18 h 33"/>
                <a:gd name="T54" fmla="*/ 9 w 28"/>
                <a:gd name="T55" fmla="*/ 19 h 33"/>
                <a:gd name="T56" fmla="*/ 7 w 28"/>
                <a:gd name="T57" fmla="*/ 23 h 33"/>
                <a:gd name="T58" fmla="*/ 11 w 28"/>
                <a:gd name="T59" fmla="*/ 27 h 33"/>
                <a:gd name="T60" fmla="*/ 16 w 28"/>
                <a:gd name="T61" fmla="*/ 25 h 33"/>
                <a:gd name="T62" fmla="*/ 16 w 28"/>
                <a:gd name="T63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" h="33">
                  <a:moveTo>
                    <a:pt x="28" y="31"/>
                  </a:moveTo>
                  <a:cubicBezTo>
                    <a:pt x="28" y="31"/>
                    <a:pt x="28" y="32"/>
                    <a:pt x="27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7" y="31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5" y="31"/>
                    <a:pt x="13" y="33"/>
                    <a:pt x="9" y="33"/>
                  </a:cubicBezTo>
                  <a:cubicBezTo>
                    <a:pt x="4" y="33"/>
                    <a:pt x="0" y="30"/>
                    <a:pt x="0" y="23"/>
                  </a:cubicBezTo>
                  <a:cubicBezTo>
                    <a:pt x="0" y="15"/>
                    <a:pt x="6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9"/>
                    <a:pt x="16" y="6"/>
                    <a:pt x="12" y="6"/>
                  </a:cubicBezTo>
                  <a:cubicBezTo>
                    <a:pt x="9" y="6"/>
                    <a:pt x="7" y="7"/>
                    <a:pt x="6" y="7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1" y="2"/>
                    <a:pt x="3" y="2"/>
                  </a:cubicBezTo>
                  <a:cubicBezTo>
                    <a:pt x="5" y="1"/>
                    <a:pt x="8" y="0"/>
                    <a:pt x="13" y="0"/>
                  </a:cubicBezTo>
                  <a:cubicBezTo>
                    <a:pt x="22" y="0"/>
                    <a:pt x="24" y="6"/>
                    <a:pt x="24" y="1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4"/>
                    <a:pt x="24" y="24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7"/>
                    <a:pt x="28" y="27"/>
                  </a:cubicBezTo>
                  <a:lnTo>
                    <a:pt x="28" y="31"/>
                  </a:lnTo>
                  <a:close/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4" y="18"/>
                    <a:pt x="11" y="18"/>
                    <a:pt x="9" y="19"/>
                  </a:cubicBezTo>
                  <a:cubicBezTo>
                    <a:pt x="8" y="20"/>
                    <a:pt x="7" y="21"/>
                    <a:pt x="7" y="23"/>
                  </a:cubicBezTo>
                  <a:cubicBezTo>
                    <a:pt x="7" y="25"/>
                    <a:pt x="9" y="27"/>
                    <a:pt x="11" y="27"/>
                  </a:cubicBezTo>
                  <a:cubicBezTo>
                    <a:pt x="13" y="27"/>
                    <a:pt x="15" y="26"/>
                    <a:pt x="16" y="25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6"/>
            <p:cNvSpPr>
              <a:spLocks noEditPoints="1"/>
            </p:cNvSpPr>
            <p:nvPr/>
          </p:nvSpPr>
          <p:spPr bwMode="auto">
            <a:xfrm>
              <a:off x="3862388" y="5683250"/>
              <a:ext cx="76200" cy="112713"/>
            </a:xfrm>
            <a:custGeom>
              <a:avLst/>
              <a:gdLst>
                <a:gd name="T0" fmla="*/ 8 w 20"/>
                <a:gd name="T1" fmla="*/ 10 h 30"/>
                <a:gd name="T2" fmla="*/ 8 w 20"/>
                <a:gd name="T3" fmla="*/ 10 h 30"/>
                <a:gd name="T4" fmla="*/ 13 w 20"/>
                <a:gd name="T5" fmla="*/ 8 h 30"/>
                <a:gd name="T6" fmla="*/ 20 w 20"/>
                <a:gd name="T7" fmla="*/ 19 h 30"/>
                <a:gd name="T8" fmla="*/ 12 w 20"/>
                <a:gd name="T9" fmla="*/ 30 h 30"/>
                <a:gd name="T10" fmla="*/ 7 w 20"/>
                <a:gd name="T11" fmla="*/ 28 h 30"/>
                <a:gd name="T12" fmla="*/ 7 w 20"/>
                <a:gd name="T13" fmla="*/ 28 h 30"/>
                <a:gd name="T14" fmla="*/ 7 w 20"/>
                <a:gd name="T15" fmla="*/ 28 h 30"/>
                <a:gd name="T16" fmla="*/ 5 w 20"/>
                <a:gd name="T17" fmla="*/ 30 h 30"/>
                <a:gd name="T18" fmla="*/ 2 w 20"/>
                <a:gd name="T19" fmla="*/ 29 h 30"/>
                <a:gd name="T20" fmla="*/ 2 w 20"/>
                <a:gd name="T21" fmla="*/ 29 h 30"/>
                <a:gd name="T22" fmla="*/ 2 w 20"/>
                <a:gd name="T23" fmla="*/ 29 h 30"/>
                <a:gd name="T24" fmla="*/ 3 w 20"/>
                <a:gd name="T25" fmla="*/ 24 h 30"/>
                <a:gd name="T26" fmla="*/ 3 w 20"/>
                <a:gd name="T27" fmla="*/ 4 h 30"/>
                <a:gd name="T28" fmla="*/ 1 w 20"/>
                <a:gd name="T29" fmla="*/ 4 h 30"/>
                <a:gd name="T30" fmla="*/ 0 w 20"/>
                <a:gd name="T31" fmla="*/ 3 h 30"/>
                <a:gd name="T32" fmla="*/ 0 w 20"/>
                <a:gd name="T33" fmla="*/ 0 h 30"/>
                <a:gd name="T34" fmla="*/ 1 w 20"/>
                <a:gd name="T35" fmla="*/ 0 h 30"/>
                <a:gd name="T36" fmla="*/ 7 w 20"/>
                <a:gd name="T37" fmla="*/ 0 h 30"/>
                <a:gd name="T38" fmla="*/ 8 w 20"/>
                <a:gd name="T39" fmla="*/ 0 h 30"/>
                <a:gd name="T40" fmla="*/ 8 w 20"/>
                <a:gd name="T41" fmla="*/ 10 h 30"/>
                <a:gd name="T42" fmla="*/ 8 w 20"/>
                <a:gd name="T43" fmla="*/ 25 h 30"/>
                <a:gd name="T44" fmla="*/ 10 w 20"/>
                <a:gd name="T45" fmla="*/ 26 h 30"/>
                <a:gd name="T46" fmla="*/ 15 w 20"/>
                <a:gd name="T47" fmla="*/ 19 h 30"/>
                <a:gd name="T48" fmla="*/ 11 w 20"/>
                <a:gd name="T49" fmla="*/ 12 h 30"/>
                <a:gd name="T50" fmla="*/ 8 w 20"/>
                <a:gd name="T51" fmla="*/ 14 h 30"/>
                <a:gd name="T52" fmla="*/ 8 w 20"/>
                <a:gd name="T53" fmla="*/ 14 h 30"/>
                <a:gd name="T54" fmla="*/ 8 w 20"/>
                <a:gd name="T55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30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9" y="9"/>
                    <a:pt x="11" y="8"/>
                    <a:pt x="13" y="8"/>
                  </a:cubicBezTo>
                  <a:cubicBezTo>
                    <a:pt x="17" y="8"/>
                    <a:pt x="20" y="10"/>
                    <a:pt x="20" y="19"/>
                  </a:cubicBezTo>
                  <a:cubicBezTo>
                    <a:pt x="20" y="28"/>
                    <a:pt x="15" y="30"/>
                    <a:pt x="12" y="30"/>
                  </a:cubicBezTo>
                  <a:cubicBezTo>
                    <a:pt x="9" y="30"/>
                    <a:pt x="8" y="29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6" y="30"/>
                    <a:pt x="5" y="3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8"/>
                    <a:pt x="3" y="28"/>
                    <a:pt x="3" y="2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" y="10"/>
                  </a:lnTo>
                  <a:close/>
                  <a:moveTo>
                    <a:pt x="8" y="25"/>
                  </a:moveTo>
                  <a:cubicBezTo>
                    <a:pt x="9" y="26"/>
                    <a:pt x="10" y="26"/>
                    <a:pt x="10" y="26"/>
                  </a:cubicBezTo>
                  <a:cubicBezTo>
                    <a:pt x="14" y="26"/>
                    <a:pt x="15" y="22"/>
                    <a:pt x="15" y="19"/>
                  </a:cubicBezTo>
                  <a:cubicBezTo>
                    <a:pt x="15" y="16"/>
                    <a:pt x="15" y="12"/>
                    <a:pt x="11" y="12"/>
                  </a:cubicBezTo>
                  <a:cubicBezTo>
                    <a:pt x="10" y="12"/>
                    <a:pt x="9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lnTo>
                    <a:pt x="8" y="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7"/>
            <p:cNvSpPr>
              <a:spLocks/>
            </p:cNvSpPr>
            <p:nvPr/>
          </p:nvSpPr>
          <p:spPr bwMode="auto">
            <a:xfrm>
              <a:off x="3949701" y="5724525"/>
              <a:ext cx="71438" cy="106363"/>
            </a:xfrm>
            <a:custGeom>
              <a:avLst/>
              <a:gdLst>
                <a:gd name="T0" fmla="*/ 18 w 19"/>
                <a:gd name="T1" fmla="*/ 25 h 28"/>
                <a:gd name="T2" fmla="*/ 19 w 19"/>
                <a:gd name="T3" fmla="*/ 26 h 28"/>
                <a:gd name="T4" fmla="*/ 11 w 19"/>
                <a:gd name="T5" fmla="*/ 28 h 28"/>
                <a:gd name="T6" fmla="*/ 0 w 19"/>
                <a:gd name="T7" fmla="*/ 15 h 28"/>
                <a:gd name="T8" fmla="*/ 12 w 19"/>
                <a:gd name="T9" fmla="*/ 0 h 28"/>
                <a:gd name="T10" fmla="*/ 18 w 19"/>
                <a:gd name="T11" fmla="*/ 3 h 28"/>
                <a:gd name="T12" fmla="*/ 18 w 19"/>
                <a:gd name="T13" fmla="*/ 10 h 28"/>
                <a:gd name="T14" fmla="*/ 18 w 19"/>
                <a:gd name="T15" fmla="*/ 10 h 28"/>
                <a:gd name="T16" fmla="*/ 14 w 19"/>
                <a:gd name="T17" fmla="*/ 10 h 28"/>
                <a:gd name="T18" fmla="*/ 13 w 19"/>
                <a:gd name="T19" fmla="*/ 10 h 28"/>
                <a:gd name="T20" fmla="*/ 13 w 19"/>
                <a:gd name="T21" fmla="*/ 6 h 28"/>
                <a:gd name="T22" fmla="*/ 12 w 19"/>
                <a:gd name="T23" fmla="*/ 6 h 28"/>
                <a:gd name="T24" fmla="*/ 7 w 19"/>
                <a:gd name="T25" fmla="*/ 14 h 28"/>
                <a:gd name="T26" fmla="*/ 12 w 19"/>
                <a:gd name="T27" fmla="*/ 22 h 28"/>
                <a:gd name="T28" fmla="*/ 16 w 19"/>
                <a:gd name="T29" fmla="*/ 22 h 28"/>
                <a:gd name="T30" fmla="*/ 17 w 19"/>
                <a:gd name="T31" fmla="*/ 21 h 28"/>
                <a:gd name="T32" fmla="*/ 17 w 19"/>
                <a:gd name="T33" fmla="*/ 22 h 28"/>
                <a:gd name="T34" fmla="*/ 18 w 19"/>
                <a:gd name="T3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28">
                  <a:moveTo>
                    <a:pt x="18" y="25"/>
                  </a:moveTo>
                  <a:cubicBezTo>
                    <a:pt x="19" y="25"/>
                    <a:pt x="19" y="25"/>
                    <a:pt x="19" y="26"/>
                  </a:cubicBezTo>
                  <a:cubicBezTo>
                    <a:pt x="19" y="27"/>
                    <a:pt x="14" y="28"/>
                    <a:pt x="11" y="28"/>
                  </a:cubicBezTo>
                  <a:cubicBezTo>
                    <a:pt x="0" y="28"/>
                    <a:pt x="0" y="18"/>
                    <a:pt x="0" y="15"/>
                  </a:cubicBezTo>
                  <a:cubicBezTo>
                    <a:pt x="0" y="3"/>
                    <a:pt x="7" y="0"/>
                    <a:pt x="12" y="0"/>
                  </a:cubicBezTo>
                  <a:cubicBezTo>
                    <a:pt x="14" y="0"/>
                    <a:pt x="18" y="1"/>
                    <a:pt x="18" y="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3" y="10"/>
                    <a:pt x="13" y="1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9" y="6"/>
                    <a:pt x="7" y="7"/>
                    <a:pt x="7" y="14"/>
                  </a:cubicBezTo>
                  <a:cubicBezTo>
                    <a:pt x="7" y="17"/>
                    <a:pt x="7" y="22"/>
                    <a:pt x="12" y="22"/>
                  </a:cubicBezTo>
                  <a:cubicBezTo>
                    <a:pt x="14" y="22"/>
                    <a:pt x="15" y="22"/>
                    <a:pt x="16" y="22"/>
                  </a:cubicBezTo>
                  <a:cubicBezTo>
                    <a:pt x="16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lnTo>
                    <a:pt x="18" y="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Freeform 8"/>
            <p:cNvSpPr>
              <a:spLocks noEditPoints="1"/>
            </p:cNvSpPr>
            <p:nvPr/>
          </p:nvSpPr>
          <p:spPr bwMode="auto">
            <a:xfrm>
              <a:off x="4054476" y="5543550"/>
              <a:ext cx="76200" cy="117475"/>
            </a:xfrm>
            <a:custGeom>
              <a:avLst/>
              <a:gdLst>
                <a:gd name="T0" fmla="*/ 20 w 20"/>
                <a:gd name="T1" fmla="*/ 29 h 31"/>
                <a:gd name="T2" fmla="*/ 20 w 20"/>
                <a:gd name="T3" fmla="*/ 30 h 31"/>
                <a:gd name="T4" fmla="*/ 14 w 20"/>
                <a:gd name="T5" fmla="*/ 30 h 31"/>
                <a:gd name="T6" fmla="*/ 13 w 20"/>
                <a:gd name="T7" fmla="*/ 29 h 31"/>
                <a:gd name="T8" fmla="*/ 13 w 20"/>
                <a:gd name="T9" fmla="*/ 28 h 31"/>
                <a:gd name="T10" fmla="*/ 13 w 20"/>
                <a:gd name="T11" fmla="*/ 29 h 31"/>
                <a:gd name="T12" fmla="*/ 7 w 20"/>
                <a:gd name="T13" fmla="*/ 31 h 31"/>
                <a:gd name="T14" fmla="*/ 0 w 20"/>
                <a:gd name="T15" fmla="*/ 21 h 31"/>
                <a:gd name="T16" fmla="*/ 3 w 20"/>
                <a:gd name="T17" fmla="*/ 11 h 31"/>
                <a:gd name="T18" fmla="*/ 8 w 20"/>
                <a:gd name="T19" fmla="*/ 9 h 31"/>
                <a:gd name="T20" fmla="*/ 12 w 20"/>
                <a:gd name="T21" fmla="*/ 10 h 31"/>
                <a:gd name="T22" fmla="*/ 12 w 20"/>
                <a:gd name="T23" fmla="*/ 10 h 31"/>
                <a:gd name="T24" fmla="*/ 12 w 20"/>
                <a:gd name="T25" fmla="*/ 4 h 31"/>
                <a:gd name="T26" fmla="*/ 10 w 20"/>
                <a:gd name="T27" fmla="*/ 4 h 31"/>
                <a:gd name="T28" fmla="*/ 10 w 20"/>
                <a:gd name="T29" fmla="*/ 4 h 31"/>
                <a:gd name="T30" fmla="*/ 10 w 20"/>
                <a:gd name="T31" fmla="*/ 1 h 31"/>
                <a:gd name="T32" fmla="*/ 10 w 20"/>
                <a:gd name="T33" fmla="*/ 0 h 31"/>
                <a:gd name="T34" fmla="*/ 17 w 20"/>
                <a:gd name="T35" fmla="*/ 0 h 31"/>
                <a:gd name="T36" fmla="*/ 17 w 20"/>
                <a:gd name="T37" fmla="*/ 1 h 31"/>
                <a:gd name="T38" fmla="*/ 17 w 20"/>
                <a:gd name="T39" fmla="*/ 23 h 31"/>
                <a:gd name="T40" fmla="*/ 18 w 20"/>
                <a:gd name="T41" fmla="*/ 26 h 31"/>
                <a:gd name="T42" fmla="*/ 20 w 20"/>
                <a:gd name="T43" fmla="*/ 26 h 31"/>
                <a:gd name="T44" fmla="*/ 20 w 20"/>
                <a:gd name="T45" fmla="*/ 27 h 31"/>
                <a:gd name="T46" fmla="*/ 20 w 20"/>
                <a:gd name="T47" fmla="*/ 29 h 31"/>
                <a:gd name="T48" fmla="*/ 12 w 20"/>
                <a:gd name="T49" fmla="*/ 14 h 31"/>
                <a:gd name="T50" fmla="*/ 12 w 20"/>
                <a:gd name="T51" fmla="*/ 14 h 31"/>
                <a:gd name="T52" fmla="*/ 9 w 20"/>
                <a:gd name="T53" fmla="*/ 13 h 31"/>
                <a:gd name="T54" fmla="*/ 6 w 20"/>
                <a:gd name="T55" fmla="*/ 15 h 31"/>
                <a:gd name="T56" fmla="*/ 5 w 20"/>
                <a:gd name="T57" fmla="*/ 20 h 31"/>
                <a:gd name="T58" fmla="*/ 6 w 20"/>
                <a:gd name="T59" fmla="*/ 25 h 31"/>
                <a:gd name="T60" fmla="*/ 9 w 20"/>
                <a:gd name="T61" fmla="*/ 26 h 31"/>
                <a:gd name="T62" fmla="*/ 12 w 20"/>
                <a:gd name="T63" fmla="*/ 25 h 31"/>
                <a:gd name="T64" fmla="*/ 12 w 20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" h="31">
                  <a:moveTo>
                    <a:pt x="20" y="29"/>
                  </a:moveTo>
                  <a:cubicBezTo>
                    <a:pt x="20" y="30"/>
                    <a:pt x="20" y="30"/>
                    <a:pt x="20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3" y="30"/>
                    <a:pt x="13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1" y="30"/>
                    <a:pt x="9" y="31"/>
                    <a:pt x="7" y="31"/>
                  </a:cubicBezTo>
                  <a:cubicBezTo>
                    <a:pt x="1" y="31"/>
                    <a:pt x="0" y="23"/>
                    <a:pt x="0" y="21"/>
                  </a:cubicBezTo>
                  <a:cubicBezTo>
                    <a:pt x="0" y="18"/>
                    <a:pt x="0" y="14"/>
                    <a:pt x="3" y="11"/>
                  </a:cubicBezTo>
                  <a:cubicBezTo>
                    <a:pt x="4" y="10"/>
                    <a:pt x="5" y="9"/>
                    <a:pt x="8" y="9"/>
                  </a:cubicBezTo>
                  <a:cubicBezTo>
                    <a:pt x="10" y="9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7" y="1"/>
                    <a:pt x="17" y="1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5"/>
                    <a:pt x="18" y="26"/>
                    <a:pt x="18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7"/>
                  </a:cubicBezTo>
                  <a:lnTo>
                    <a:pt x="20" y="29"/>
                  </a:lnTo>
                  <a:close/>
                  <a:moveTo>
                    <a:pt x="12" y="14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1" y="13"/>
                    <a:pt x="9" y="13"/>
                  </a:cubicBezTo>
                  <a:cubicBezTo>
                    <a:pt x="8" y="13"/>
                    <a:pt x="7" y="13"/>
                    <a:pt x="6" y="15"/>
                  </a:cubicBezTo>
                  <a:cubicBezTo>
                    <a:pt x="6" y="16"/>
                    <a:pt x="5" y="17"/>
                    <a:pt x="5" y="20"/>
                  </a:cubicBezTo>
                  <a:cubicBezTo>
                    <a:pt x="5" y="22"/>
                    <a:pt x="6" y="24"/>
                    <a:pt x="6" y="25"/>
                  </a:cubicBezTo>
                  <a:cubicBezTo>
                    <a:pt x="7" y="26"/>
                    <a:pt x="8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lnTo>
                    <a:pt x="1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Freeform 9"/>
            <p:cNvSpPr>
              <a:spLocks noEditPoints="1"/>
            </p:cNvSpPr>
            <p:nvPr/>
          </p:nvSpPr>
          <p:spPr bwMode="auto">
            <a:xfrm>
              <a:off x="4065588" y="5694363"/>
              <a:ext cx="98425" cy="120650"/>
            </a:xfrm>
            <a:custGeom>
              <a:avLst/>
              <a:gdLst>
                <a:gd name="T0" fmla="*/ 8 w 26"/>
                <a:gd name="T1" fmla="*/ 18 h 32"/>
                <a:gd name="T2" fmla="*/ 15 w 26"/>
                <a:gd name="T3" fmla="*/ 26 h 32"/>
                <a:gd name="T4" fmla="*/ 21 w 26"/>
                <a:gd name="T5" fmla="*/ 24 h 32"/>
                <a:gd name="T6" fmla="*/ 21 w 26"/>
                <a:gd name="T7" fmla="*/ 24 h 32"/>
                <a:gd name="T8" fmla="*/ 22 w 26"/>
                <a:gd name="T9" fmla="*/ 24 h 32"/>
                <a:gd name="T10" fmla="*/ 23 w 26"/>
                <a:gd name="T11" fmla="*/ 24 h 32"/>
                <a:gd name="T12" fmla="*/ 24 w 26"/>
                <a:gd name="T13" fmla="*/ 28 h 32"/>
                <a:gd name="T14" fmla="*/ 25 w 26"/>
                <a:gd name="T15" fmla="*/ 29 h 32"/>
                <a:gd name="T16" fmla="*/ 24 w 26"/>
                <a:gd name="T17" fmla="*/ 30 h 32"/>
                <a:gd name="T18" fmla="*/ 14 w 26"/>
                <a:gd name="T19" fmla="*/ 32 h 32"/>
                <a:gd name="T20" fmla="*/ 4 w 26"/>
                <a:gd name="T21" fmla="*/ 29 h 32"/>
                <a:gd name="T22" fmla="*/ 0 w 26"/>
                <a:gd name="T23" fmla="*/ 17 h 32"/>
                <a:gd name="T24" fmla="*/ 4 w 26"/>
                <a:gd name="T25" fmla="*/ 5 h 32"/>
                <a:gd name="T26" fmla="*/ 14 w 26"/>
                <a:gd name="T27" fmla="*/ 0 h 32"/>
                <a:gd name="T28" fmla="*/ 26 w 26"/>
                <a:gd name="T29" fmla="*/ 16 h 32"/>
                <a:gd name="T30" fmla="*/ 24 w 26"/>
                <a:gd name="T31" fmla="*/ 18 h 32"/>
                <a:gd name="T32" fmla="*/ 8 w 26"/>
                <a:gd name="T33" fmla="*/ 18 h 32"/>
                <a:gd name="T34" fmla="*/ 17 w 26"/>
                <a:gd name="T35" fmla="*/ 13 h 32"/>
                <a:gd name="T36" fmla="*/ 17 w 26"/>
                <a:gd name="T37" fmla="*/ 12 h 32"/>
                <a:gd name="T38" fmla="*/ 17 w 26"/>
                <a:gd name="T39" fmla="*/ 10 h 32"/>
                <a:gd name="T40" fmla="*/ 16 w 26"/>
                <a:gd name="T41" fmla="*/ 7 h 32"/>
                <a:gd name="T42" fmla="*/ 13 w 26"/>
                <a:gd name="T43" fmla="*/ 6 h 32"/>
                <a:gd name="T44" fmla="*/ 10 w 26"/>
                <a:gd name="T45" fmla="*/ 8 h 32"/>
                <a:gd name="T46" fmla="*/ 8 w 26"/>
                <a:gd name="T47" fmla="*/ 13 h 32"/>
                <a:gd name="T48" fmla="*/ 17 w 26"/>
                <a:gd name="T49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" h="32">
                  <a:moveTo>
                    <a:pt x="8" y="18"/>
                  </a:moveTo>
                  <a:cubicBezTo>
                    <a:pt x="8" y="23"/>
                    <a:pt x="10" y="26"/>
                    <a:pt x="15" y="26"/>
                  </a:cubicBezTo>
                  <a:cubicBezTo>
                    <a:pt x="17" y="26"/>
                    <a:pt x="19" y="25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5" y="28"/>
                    <a:pt x="25" y="29"/>
                  </a:cubicBezTo>
                  <a:cubicBezTo>
                    <a:pt x="25" y="29"/>
                    <a:pt x="24" y="29"/>
                    <a:pt x="24" y="30"/>
                  </a:cubicBezTo>
                  <a:cubicBezTo>
                    <a:pt x="21" y="31"/>
                    <a:pt x="17" y="32"/>
                    <a:pt x="14" y="32"/>
                  </a:cubicBezTo>
                  <a:cubicBezTo>
                    <a:pt x="10" y="32"/>
                    <a:pt x="7" y="31"/>
                    <a:pt x="4" y="29"/>
                  </a:cubicBezTo>
                  <a:cubicBezTo>
                    <a:pt x="2" y="27"/>
                    <a:pt x="0" y="23"/>
                    <a:pt x="0" y="17"/>
                  </a:cubicBezTo>
                  <a:cubicBezTo>
                    <a:pt x="0" y="12"/>
                    <a:pt x="1" y="8"/>
                    <a:pt x="4" y="5"/>
                  </a:cubicBezTo>
                  <a:cubicBezTo>
                    <a:pt x="6" y="2"/>
                    <a:pt x="9" y="0"/>
                    <a:pt x="14" y="0"/>
                  </a:cubicBezTo>
                  <a:cubicBezTo>
                    <a:pt x="18" y="0"/>
                    <a:pt x="26" y="2"/>
                    <a:pt x="26" y="16"/>
                  </a:cubicBezTo>
                  <a:cubicBezTo>
                    <a:pt x="26" y="18"/>
                    <a:pt x="25" y="18"/>
                    <a:pt x="24" y="18"/>
                  </a:cubicBezTo>
                  <a:lnTo>
                    <a:pt x="8" y="18"/>
                  </a:lnTo>
                  <a:close/>
                  <a:moveTo>
                    <a:pt x="17" y="13"/>
                  </a:moveTo>
                  <a:cubicBezTo>
                    <a:pt x="17" y="13"/>
                    <a:pt x="17" y="12"/>
                    <a:pt x="17" y="12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9"/>
                    <a:pt x="17" y="8"/>
                    <a:pt x="16" y="7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2" y="6"/>
                    <a:pt x="10" y="6"/>
                    <a:pt x="10" y="8"/>
                  </a:cubicBezTo>
                  <a:cubicBezTo>
                    <a:pt x="8" y="9"/>
                    <a:pt x="8" y="11"/>
                    <a:pt x="8" y="13"/>
                  </a:cubicBezTo>
                  <a:lnTo>
                    <a:pt x="17" y="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Freeform 10"/>
            <p:cNvSpPr>
              <a:spLocks/>
            </p:cNvSpPr>
            <p:nvPr/>
          </p:nvSpPr>
          <p:spPr bwMode="auto">
            <a:xfrm>
              <a:off x="3856038" y="5502275"/>
              <a:ext cx="85725" cy="166688"/>
            </a:xfrm>
            <a:custGeom>
              <a:avLst/>
              <a:gdLst>
                <a:gd name="T0" fmla="*/ 13 w 23"/>
                <a:gd name="T1" fmla="*/ 39 h 44"/>
                <a:gd name="T2" fmla="*/ 18 w 23"/>
                <a:gd name="T3" fmla="*/ 39 h 44"/>
                <a:gd name="T4" fmla="*/ 19 w 23"/>
                <a:gd name="T5" fmla="*/ 39 h 44"/>
                <a:gd name="T6" fmla="*/ 19 w 23"/>
                <a:gd name="T7" fmla="*/ 43 h 44"/>
                <a:gd name="T8" fmla="*/ 18 w 23"/>
                <a:gd name="T9" fmla="*/ 44 h 44"/>
                <a:gd name="T10" fmla="*/ 1 w 23"/>
                <a:gd name="T11" fmla="*/ 44 h 44"/>
                <a:gd name="T12" fmla="*/ 1 w 23"/>
                <a:gd name="T13" fmla="*/ 43 h 44"/>
                <a:gd name="T14" fmla="*/ 1 w 23"/>
                <a:gd name="T15" fmla="*/ 39 h 44"/>
                <a:gd name="T16" fmla="*/ 1 w 23"/>
                <a:gd name="T17" fmla="*/ 39 h 44"/>
                <a:gd name="T18" fmla="*/ 6 w 23"/>
                <a:gd name="T19" fmla="*/ 39 h 44"/>
                <a:gd name="T20" fmla="*/ 6 w 23"/>
                <a:gd name="T21" fmla="*/ 20 h 44"/>
                <a:gd name="T22" fmla="*/ 1 w 23"/>
                <a:gd name="T23" fmla="*/ 20 h 44"/>
                <a:gd name="T24" fmla="*/ 0 w 23"/>
                <a:gd name="T25" fmla="*/ 19 h 44"/>
                <a:gd name="T26" fmla="*/ 0 w 23"/>
                <a:gd name="T27" fmla="*/ 15 h 44"/>
                <a:gd name="T28" fmla="*/ 1 w 23"/>
                <a:gd name="T29" fmla="*/ 14 h 44"/>
                <a:gd name="T30" fmla="*/ 6 w 23"/>
                <a:gd name="T31" fmla="*/ 14 h 44"/>
                <a:gd name="T32" fmla="*/ 6 w 23"/>
                <a:gd name="T33" fmla="*/ 12 h 44"/>
                <a:gd name="T34" fmla="*/ 8 w 23"/>
                <a:gd name="T35" fmla="*/ 3 h 44"/>
                <a:gd name="T36" fmla="*/ 15 w 23"/>
                <a:gd name="T37" fmla="*/ 0 h 44"/>
                <a:gd name="T38" fmla="*/ 21 w 23"/>
                <a:gd name="T39" fmla="*/ 1 h 44"/>
                <a:gd name="T40" fmla="*/ 23 w 23"/>
                <a:gd name="T41" fmla="*/ 3 h 44"/>
                <a:gd name="T42" fmla="*/ 21 w 23"/>
                <a:gd name="T43" fmla="*/ 7 h 44"/>
                <a:gd name="T44" fmla="*/ 21 w 23"/>
                <a:gd name="T45" fmla="*/ 8 h 44"/>
                <a:gd name="T46" fmla="*/ 20 w 23"/>
                <a:gd name="T47" fmla="*/ 8 h 44"/>
                <a:gd name="T48" fmla="*/ 17 w 23"/>
                <a:gd name="T49" fmla="*/ 7 h 44"/>
                <a:gd name="T50" fmla="*/ 14 w 23"/>
                <a:gd name="T51" fmla="*/ 8 h 44"/>
                <a:gd name="T52" fmla="*/ 13 w 23"/>
                <a:gd name="T53" fmla="*/ 12 h 44"/>
                <a:gd name="T54" fmla="*/ 13 w 23"/>
                <a:gd name="T55" fmla="*/ 14 h 44"/>
                <a:gd name="T56" fmla="*/ 20 w 23"/>
                <a:gd name="T57" fmla="*/ 14 h 44"/>
                <a:gd name="T58" fmla="*/ 21 w 23"/>
                <a:gd name="T59" fmla="*/ 15 h 44"/>
                <a:gd name="T60" fmla="*/ 21 w 23"/>
                <a:gd name="T61" fmla="*/ 15 h 44"/>
                <a:gd name="T62" fmla="*/ 21 w 23"/>
                <a:gd name="T63" fmla="*/ 15 h 44"/>
                <a:gd name="T64" fmla="*/ 20 w 23"/>
                <a:gd name="T65" fmla="*/ 19 h 44"/>
                <a:gd name="T66" fmla="*/ 19 w 23"/>
                <a:gd name="T67" fmla="*/ 20 h 44"/>
                <a:gd name="T68" fmla="*/ 13 w 23"/>
                <a:gd name="T69" fmla="*/ 20 h 44"/>
                <a:gd name="T70" fmla="*/ 13 w 23"/>
                <a:gd name="T71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" h="44">
                  <a:moveTo>
                    <a:pt x="13" y="39"/>
                  </a:move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4"/>
                    <a:pt x="19" y="44"/>
                    <a:pt x="18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3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20"/>
                    <a:pt x="0" y="1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9"/>
                    <a:pt x="6" y="6"/>
                    <a:pt x="8" y="3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8" y="0"/>
                    <a:pt x="21" y="1"/>
                    <a:pt x="21" y="1"/>
                  </a:cubicBezTo>
                  <a:cubicBezTo>
                    <a:pt x="23" y="2"/>
                    <a:pt x="23" y="3"/>
                    <a:pt x="23" y="3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0" y="8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5" y="7"/>
                    <a:pt x="14" y="7"/>
                    <a:pt x="14" y="8"/>
                  </a:cubicBezTo>
                  <a:cubicBezTo>
                    <a:pt x="13" y="9"/>
                    <a:pt x="13" y="10"/>
                    <a:pt x="13" y="12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20" y="20"/>
                    <a:pt x="19" y="20"/>
                  </a:cubicBezTo>
                  <a:cubicBezTo>
                    <a:pt x="13" y="20"/>
                    <a:pt x="13" y="20"/>
                    <a:pt x="13" y="20"/>
                  </a:cubicBezTo>
                  <a:lnTo>
                    <a:pt x="13" y="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Freeform 11"/>
            <p:cNvSpPr>
              <a:spLocks noEditPoints="1"/>
            </p:cNvSpPr>
            <p:nvPr/>
          </p:nvSpPr>
          <p:spPr bwMode="auto">
            <a:xfrm>
              <a:off x="3790951" y="5732463"/>
              <a:ext cx="68263" cy="112713"/>
            </a:xfrm>
            <a:custGeom>
              <a:avLst/>
              <a:gdLst>
                <a:gd name="T0" fmla="*/ 17 w 18"/>
                <a:gd name="T1" fmla="*/ 14 h 30"/>
                <a:gd name="T2" fmla="*/ 17 w 18"/>
                <a:gd name="T3" fmla="*/ 23 h 30"/>
                <a:gd name="T4" fmla="*/ 17 w 18"/>
                <a:gd name="T5" fmla="*/ 26 h 30"/>
                <a:gd name="T6" fmla="*/ 15 w 18"/>
                <a:gd name="T7" fmla="*/ 28 h 30"/>
                <a:gd name="T8" fmla="*/ 9 w 18"/>
                <a:gd name="T9" fmla="*/ 30 h 30"/>
                <a:gd name="T10" fmla="*/ 2 w 18"/>
                <a:gd name="T11" fmla="*/ 29 h 30"/>
                <a:gd name="T12" fmla="*/ 0 w 18"/>
                <a:gd name="T13" fmla="*/ 28 h 30"/>
                <a:gd name="T14" fmla="*/ 0 w 18"/>
                <a:gd name="T15" fmla="*/ 28 h 30"/>
                <a:gd name="T16" fmla="*/ 1 w 18"/>
                <a:gd name="T17" fmla="*/ 27 h 30"/>
                <a:gd name="T18" fmla="*/ 1 w 18"/>
                <a:gd name="T19" fmla="*/ 25 h 30"/>
                <a:gd name="T20" fmla="*/ 2 w 18"/>
                <a:gd name="T21" fmla="*/ 24 h 30"/>
                <a:gd name="T22" fmla="*/ 3 w 18"/>
                <a:gd name="T23" fmla="*/ 25 h 30"/>
                <a:gd name="T24" fmla="*/ 9 w 18"/>
                <a:gd name="T25" fmla="*/ 26 h 30"/>
                <a:gd name="T26" fmla="*/ 12 w 18"/>
                <a:gd name="T27" fmla="*/ 22 h 30"/>
                <a:gd name="T28" fmla="*/ 12 w 18"/>
                <a:gd name="T29" fmla="*/ 20 h 30"/>
                <a:gd name="T30" fmla="*/ 12 w 18"/>
                <a:gd name="T31" fmla="*/ 20 h 30"/>
                <a:gd name="T32" fmla="*/ 11 w 18"/>
                <a:gd name="T33" fmla="*/ 20 h 30"/>
                <a:gd name="T34" fmla="*/ 7 w 18"/>
                <a:gd name="T35" fmla="*/ 21 h 30"/>
                <a:gd name="T36" fmla="*/ 0 w 18"/>
                <a:gd name="T37" fmla="*/ 11 h 30"/>
                <a:gd name="T38" fmla="*/ 8 w 18"/>
                <a:gd name="T39" fmla="*/ 1 h 30"/>
                <a:gd name="T40" fmla="*/ 12 w 18"/>
                <a:gd name="T41" fmla="*/ 2 h 30"/>
                <a:gd name="T42" fmla="*/ 12 w 18"/>
                <a:gd name="T43" fmla="*/ 2 h 30"/>
                <a:gd name="T44" fmla="*/ 14 w 18"/>
                <a:gd name="T45" fmla="*/ 1 h 30"/>
                <a:gd name="T46" fmla="*/ 17 w 18"/>
                <a:gd name="T47" fmla="*/ 2 h 30"/>
                <a:gd name="T48" fmla="*/ 18 w 18"/>
                <a:gd name="T49" fmla="*/ 2 h 30"/>
                <a:gd name="T50" fmla="*/ 18 w 18"/>
                <a:gd name="T51" fmla="*/ 3 h 30"/>
                <a:gd name="T52" fmla="*/ 17 w 18"/>
                <a:gd name="T53" fmla="*/ 7 h 30"/>
                <a:gd name="T54" fmla="*/ 17 w 18"/>
                <a:gd name="T55" fmla="*/ 14 h 30"/>
                <a:gd name="T56" fmla="*/ 12 w 18"/>
                <a:gd name="T57" fmla="*/ 6 h 30"/>
                <a:gd name="T58" fmla="*/ 12 w 18"/>
                <a:gd name="T59" fmla="*/ 6 h 30"/>
                <a:gd name="T60" fmla="*/ 9 w 18"/>
                <a:gd name="T61" fmla="*/ 5 h 30"/>
                <a:gd name="T62" fmla="*/ 5 w 18"/>
                <a:gd name="T63" fmla="*/ 11 h 30"/>
                <a:gd name="T64" fmla="*/ 8 w 18"/>
                <a:gd name="T65" fmla="*/ 17 h 30"/>
                <a:gd name="T66" fmla="*/ 12 w 18"/>
                <a:gd name="T67" fmla="*/ 16 h 30"/>
                <a:gd name="T68" fmla="*/ 12 w 18"/>
                <a:gd name="T69" fmla="*/ 16 h 30"/>
                <a:gd name="T70" fmla="*/ 12 w 18"/>
                <a:gd name="T71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0">
                  <a:moveTo>
                    <a:pt x="17" y="14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4"/>
                    <a:pt x="17" y="25"/>
                    <a:pt x="17" y="26"/>
                  </a:cubicBezTo>
                  <a:cubicBezTo>
                    <a:pt x="16" y="26"/>
                    <a:pt x="16" y="27"/>
                    <a:pt x="15" y="28"/>
                  </a:cubicBezTo>
                  <a:cubicBezTo>
                    <a:pt x="13" y="30"/>
                    <a:pt x="11" y="30"/>
                    <a:pt x="9" y="30"/>
                  </a:cubicBezTo>
                  <a:cubicBezTo>
                    <a:pt x="5" y="30"/>
                    <a:pt x="3" y="29"/>
                    <a:pt x="2" y="29"/>
                  </a:cubicBezTo>
                  <a:cubicBezTo>
                    <a:pt x="1" y="29"/>
                    <a:pt x="1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7"/>
                    <a:pt x="1" y="2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2" y="24"/>
                    <a:pt x="2" y="24"/>
                  </a:cubicBezTo>
                  <a:cubicBezTo>
                    <a:pt x="2" y="24"/>
                    <a:pt x="2" y="24"/>
                    <a:pt x="3" y="25"/>
                  </a:cubicBezTo>
                  <a:cubicBezTo>
                    <a:pt x="4" y="25"/>
                    <a:pt x="7" y="26"/>
                    <a:pt x="9" y="26"/>
                  </a:cubicBezTo>
                  <a:cubicBezTo>
                    <a:pt x="10" y="26"/>
                    <a:pt x="12" y="26"/>
                    <a:pt x="12" y="22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1"/>
                    <a:pt x="8" y="21"/>
                    <a:pt x="7" y="21"/>
                  </a:cubicBezTo>
                  <a:cubicBezTo>
                    <a:pt x="3" y="21"/>
                    <a:pt x="0" y="19"/>
                    <a:pt x="0" y="11"/>
                  </a:cubicBezTo>
                  <a:cubicBezTo>
                    <a:pt x="0" y="3"/>
                    <a:pt x="4" y="1"/>
                    <a:pt x="8" y="1"/>
                  </a:cubicBezTo>
                  <a:cubicBezTo>
                    <a:pt x="10" y="1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7" y="4"/>
                    <a:pt x="17" y="5"/>
                    <a:pt x="17" y="7"/>
                  </a:cubicBezTo>
                  <a:lnTo>
                    <a:pt x="17" y="14"/>
                  </a:lnTo>
                  <a:close/>
                  <a:moveTo>
                    <a:pt x="12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0" y="5"/>
                    <a:pt x="9" y="5"/>
                  </a:cubicBezTo>
                  <a:cubicBezTo>
                    <a:pt x="5" y="5"/>
                    <a:pt x="5" y="9"/>
                    <a:pt x="5" y="11"/>
                  </a:cubicBezTo>
                  <a:cubicBezTo>
                    <a:pt x="5" y="13"/>
                    <a:pt x="5" y="17"/>
                    <a:pt x="8" y="17"/>
                  </a:cubicBezTo>
                  <a:cubicBezTo>
                    <a:pt x="9" y="17"/>
                    <a:pt x="11" y="17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1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Freeform 12"/>
            <p:cNvSpPr>
              <a:spLocks/>
            </p:cNvSpPr>
            <p:nvPr/>
          </p:nvSpPr>
          <p:spPr bwMode="auto">
            <a:xfrm>
              <a:off x="3922713" y="5589588"/>
              <a:ext cx="90488" cy="120650"/>
            </a:xfrm>
            <a:custGeom>
              <a:avLst/>
              <a:gdLst>
                <a:gd name="T0" fmla="*/ 23 w 24"/>
                <a:gd name="T1" fmla="*/ 31 h 32"/>
                <a:gd name="T2" fmla="*/ 23 w 24"/>
                <a:gd name="T3" fmla="*/ 32 h 32"/>
                <a:gd name="T4" fmla="*/ 15 w 24"/>
                <a:gd name="T5" fmla="*/ 32 h 32"/>
                <a:gd name="T6" fmla="*/ 15 w 24"/>
                <a:gd name="T7" fmla="*/ 31 h 32"/>
                <a:gd name="T8" fmla="*/ 15 w 24"/>
                <a:gd name="T9" fmla="*/ 18 h 32"/>
                <a:gd name="T10" fmla="*/ 14 w 24"/>
                <a:gd name="T11" fmla="*/ 15 h 32"/>
                <a:gd name="T12" fmla="*/ 12 w 24"/>
                <a:gd name="T13" fmla="*/ 14 h 32"/>
                <a:gd name="T14" fmla="*/ 9 w 24"/>
                <a:gd name="T15" fmla="*/ 16 h 32"/>
                <a:gd name="T16" fmla="*/ 9 w 24"/>
                <a:gd name="T17" fmla="*/ 28 h 32"/>
                <a:gd name="T18" fmla="*/ 11 w 24"/>
                <a:gd name="T19" fmla="*/ 28 h 32"/>
                <a:gd name="T20" fmla="*/ 11 w 24"/>
                <a:gd name="T21" fmla="*/ 28 h 32"/>
                <a:gd name="T22" fmla="*/ 11 w 24"/>
                <a:gd name="T23" fmla="*/ 31 h 32"/>
                <a:gd name="T24" fmla="*/ 11 w 24"/>
                <a:gd name="T25" fmla="*/ 32 h 32"/>
                <a:gd name="T26" fmla="*/ 1 w 24"/>
                <a:gd name="T27" fmla="*/ 32 h 32"/>
                <a:gd name="T28" fmla="*/ 0 w 24"/>
                <a:gd name="T29" fmla="*/ 31 h 32"/>
                <a:gd name="T30" fmla="*/ 0 w 24"/>
                <a:gd name="T31" fmla="*/ 28 h 32"/>
                <a:gd name="T32" fmla="*/ 1 w 24"/>
                <a:gd name="T33" fmla="*/ 28 h 32"/>
                <a:gd name="T34" fmla="*/ 3 w 24"/>
                <a:gd name="T35" fmla="*/ 28 h 32"/>
                <a:gd name="T36" fmla="*/ 3 w 24"/>
                <a:gd name="T37" fmla="*/ 4 h 32"/>
                <a:gd name="T38" fmla="*/ 1 w 24"/>
                <a:gd name="T39" fmla="*/ 4 h 32"/>
                <a:gd name="T40" fmla="*/ 0 w 24"/>
                <a:gd name="T41" fmla="*/ 3 h 32"/>
                <a:gd name="T42" fmla="*/ 0 w 24"/>
                <a:gd name="T43" fmla="*/ 1 h 32"/>
                <a:gd name="T44" fmla="*/ 1 w 24"/>
                <a:gd name="T45" fmla="*/ 0 h 32"/>
                <a:gd name="T46" fmla="*/ 8 w 24"/>
                <a:gd name="T47" fmla="*/ 0 h 32"/>
                <a:gd name="T48" fmla="*/ 9 w 24"/>
                <a:gd name="T49" fmla="*/ 1 h 32"/>
                <a:gd name="T50" fmla="*/ 9 w 24"/>
                <a:gd name="T51" fmla="*/ 12 h 32"/>
                <a:gd name="T52" fmla="*/ 15 w 24"/>
                <a:gd name="T53" fmla="*/ 9 h 32"/>
                <a:gd name="T54" fmla="*/ 21 w 24"/>
                <a:gd name="T55" fmla="*/ 16 h 32"/>
                <a:gd name="T56" fmla="*/ 21 w 24"/>
                <a:gd name="T57" fmla="*/ 28 h 32"/>
                <a:gd name="T58" fmla="*/ 23 w 24"/>
                <a:gd name="T59" fmla="*/ 28 h 32"/>
                <a:gd name="T60" fmla="*/ 23 w 24"/>
                <a:gd name="T61" fmla="*/ 28 h 32"/>
                <a:gd name="T62" fmla="*/ 23 w 24"/>
                <a:gd name="T63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32">
                  <a:moveTo>
                    <a:pt x="23" y="31"/>
                  </a:moveTo>
                  <a:cubicBezTo>
                    <a:pt x="23" y="32"/>
                    <a:pt x="24" y="32"/>
                    <a:pt x="23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6"/>
                    <a:pt x="14" y="15"/>
                  </a:cubicBezTo>
                  <a:cubicBezTo>
                    <a:pt x="14" y="14"/>
                    <a:pt x="14" y="14"/>
                    <a:pt x="12" y="14"/>
                  </a:cubicBezTo>
                  <a:cubicBezTo>
                    <a:pt x="11" y="14"/>
                    <a:pt x="9" y="15"/>
                    <a:pt x="9" y="16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8"/>
                    <a:pt x="11" y="28"/>
                    <a:pt x="11" y="28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2" y="32"/>
                    <a:pt x="1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1" y="10"/>
                    <a:pt x="13" y="9"/>
                    <a:pt x="15" y="9"/>
                  </a:cubicBezTo>
                  <a:cubicBezTo>
                    <a:pt x="20" y="9"/>
                    <a:pt x="21" y="14"/>
                    <a:pt x="21" y="1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4" y="28"/>
                    <a:pt x="23" y="28"/>
                    <a:pt x="23" y="28"/>
                  </a:cubicBezTo>
                  <a:lnTo>
                    <a:pt x="23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Freeform 13"/>
            <p:cNvSpPr>
              <a:spLocks noEditPoints="1"/>
            </p:cNvSpPr>
            <p:nvPr/>
          </p:nvSpPr>
          <p:spPr bwMode="auto">
            <a:xfrm>
              <a:off x="4137026" y="5570538"/>
              <a:ext cx="41275" cy="112713"/>
            </a:xfrm>
            <a:custGeom>
              <a:avLst/>
              <a:gdLst>
                <a:gd name="T0" fmla="*/ 11 w 11"/>
                <a:gd name="T1" fmla="*/ 29 h 30"/>
                <a:gd name="T2" fmla="*/ 11 w 11"/>
                <a:gd name="T3" fmla="*/ 30 h 30"/>
                <a:gd name="T4" fmla="*/ 0 w 11"/>
                <a:gd name="T5" fmla="*/ 30 h 30"/>
                <a:gd name="T6" fmla="*/ 0 w 11"/>
                <a:gd name="T7" fmla="*/ 29 h 30"/>
                <a:gd name="T8" fmla="*/ 0 w 11"/>
                <a:gd name="T9" fmla="*/ 27 h 30"/>
                <a:gd name="T10" fmla="*/ 0 w 11"/>
                <a:gd name="T11" fmla="*/ 26 h 30"/>
                <a:gd name="T12" fmla="*/ 3 w 11"/>
                <a:gd name="T13" fmla="*/ 26 h 30"/>
                <a:gd name="T14" fmla="*/ 3 w 11"/>
                <a:gd name="T15" fmla="*/ 14 h 30"/>
                <a:gd name="T16" fmla="*/ 0 w 11"/>
                <a:gd name="T17" fmla="*/ 14 h 30"/>
                <a:gd name="T18" fmla="*/ 0 w 11"/>
                <a:gd name="T19" fmla="*/ 13 h 30"/>
                <a:gd name="T20" fmla="*/ 0 w 11"/>
                <a:gd name="T21" fmla="*/ 10 h 30"/>
                <a:gd name="T22" fmla="*/ 0 w 11"/>
                <a:gd name="T23" fmla="*/ 10 h 30"/>
                <a:gd name="T24" fmla="*/ 8 w 11"/>
                <a:gd name="T25" fmla="*/ 10 h 30"/>
                <a:gd name="T26" fmla="*/ 8 w 11"/>
                <a:gd name="T27" fmla="*/ 10 h 30"/>
                <a:gd name="T28" fmla="*/ 8 w 11"/>
                <a:gd name="T29" fmla="*/ 26 h 30"/>
                <a:gd name="T30" fmla="*/ 11 w 11"/>
                <a:gd name="T31" fmla="*/ 26 h 30"/>
                <a:gd name="T32" fmla="*/ 11 w 11"/>
                <a:gd name="T33" fmla="*/ 27 h 30"/>
                <a:gd name="T34" fmla="*/ 11 w 11"/>
                <a:gd name="T35" fmla="*/ 29 h 30"/>
                <a:gd name="T36" fmla="*/ 6 w 11"/>
                <a:gd name="T37" fmla="*/ 7 h 30"/>
                <a:gd name="T38" fmla="*/ 2 w 11"/>
                <a:gd name="T39" fmla="*/ 4 h 30"/>
                <a:gd name="T40" fmla="*/ 6 w 11"/>
                <a:gd name="T41" fmla="*/ 0 h 30"/>
                <a:gd name="T42" fmla="*/ 9 w 11"/>
                <a:gd name="T43" fmla="*/ 4 h 30"/>
                <a:gd name="T44" fmla="*/ 6 w 11"/>
                <a:gd name="T45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0">
                  <a:moveTo>
                    <a:pt x="11" y="29"/>
                  </a:moveTo>
                  <a:cubicBezTo>
                    <a:pt x="11" y="30"/>
                    <a:pt x="11" y="30"/>
                    <a:pt x="1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2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7"/>
                    <a:pt x="11" y="27"/>
                  </a:cubicBezTo>
                  <a:lnTo>
                    <a:pt x="11" y="29"/>
                  </a:lnTo>
                  <a:close/>
                  <a:moveTo>
                    <a:pt x="6" y="7"/>
                  </a:moveTo>
                  <a:cubicBezTo>
                    <a:pt x="4" y="7"/>
                    <a:pt x="2" y="6"/>
                    <a:pt x="2" y="4"/>
                  </a:cubicBezTo>
                  <a:cubicBezTo>
                    <a:pt x="2" y="2"/>
                    <a:pt x="4" y="0"/>
                    <a:pt x="6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6"/>
                    <a:pt x="7" y="7"/>
                    <a:pt x="6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Freeform 14"/>
            <p:cNvSpPr>
              <a:spLocks noEditPoints="1"/>
            </p:cNvSpPr>
            <p:nvPr/>
          </p:nvSpPr>
          <p:spPr bwMode="auto">
            <a:xfrm>
              <a:off x="4010026" y="5653088"/>
              <a:ext cx="44450" cy="150813"/>
            </a:xfrm>
            <a:custGeom>
              <a:avLst/>
              <a:gdLst>
                <a:gd name="T0" fmla="*/ 12 w 12"/>
                <a:gd name="T1" fmla="*/ 30 h 40"/>
                <a:gd name="T2" fmla="*/ 10 w 12"/>
                <a:gd name="T3" fmla="*/ 37 h 40"/>
                <a:gd name="T4" fmla="*/ 5 w 12"/>
                <a:gd name="T5" fmla="*/ 40 h 40"/>
                <a:gd name="T6" fmla="*/ 1 w 12"/>
                <a:gd name="T7" fmla="*/ 39 h 40"/>
                <a:gd name="T8" fmla="*/ 0 w 12"/>
                <a:gd name="T9" fmla="*/ 38 h 40"/>
                <a:gd name="T10" fmla="*/ 1 w 12"/>
                <a:gd name="T11" fmla="*/ 35 h 40"/>
                <a:gd name="T12" fmla="*/ 2 w 12"/>
                <a:gd name="T13" fmla="*/ 35 h 40"/>
                <a:gd name="T14" fmla="*/ 4 w 12"/>
                <a:gd name="T15" fmla="*/ 36 h 40"/>
                <a:gd name="T16" fmla="*/ 6 w 12"/>
                <a:gd name="T17" fmla="*/ 34 h 40"/>
                <a:gd name="T18" fmla="*/ 6 w 12"/>
                <a:gd name="T19" fmla="*/ 31 h 40"/>
                <a:gd name="T20" fmla="*/ 6 w 12"/>
                <a:gd name="T21" fmla="*/ 14 h 40"/>
                <a:gd name="T22" fmla="*/ 3 w 12"/>
                <a:gd name="T23" fmla="*/ 14 h 40"/>
                <a:gd name="T24" fmla="*/ 3 w 12"/>
                <a:gd name="T25" fmla="*/ 13 h 40"/>
                <a:gd name="T26" fmla="*/ 3 w 12"/>
                <a:gd name="T27" fmla="*/ 11 h 40"/>
                <a:gd name="T28" fmla="*/ 3 w 12"/>
                <a:gd name="T29" fmla="*/ 10 h 40"/>
                <a:gd name="T30" fmla="*/ 11 w 12"/>
                <a:gd name="T31" fmla="*/ 10 h 40"/>
                <a:gd name="T32" fmla="*/ 12 w 12"/>
                <a:gd name="T33" fmla="*/ 11 h 40"/>
                <a:gd name="T34" fmla="*/ 12 w 12"/>
                <a:gd name="T35" fmla="*/ 30 h 40"/>
                <a:gd name="T36" fmla="*/ 9 w 12"/>
                <a:gd name="T37" fmla="*/ 7 h 40"/>
                <a:gd name="T38" fmla="*/ 5 w 12"/>
                <a:gd name="T39" fmla="*/ 4 h 40"/>
                <a:gd name="T40" fmla="*/ 9 w 12"/>
                <a:gd name="T41" fmla="*/ 0 h 40"/>
                <a:gd name="T42" fmla="*/ 12 w 12"/>
                <a:gd name="T43" fmla="*/ 4 h 40"/>
                <a:gd name="T44" fmla="*/ 9 w 12"/>
                <a:gd name="T4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40">
                  <a:moveTo>
                    <a:pt x="12" y="30"/>
                  </a:moveTo>
                  <a:cubicBezTo>
                    <a:pt x="12" y="33"/>
                    <a:pt x="12" y="35"/>
                    <a:pt x="10" y="37"/>
                  </a:cubicBezTo>
                  <a:cubicBezTo>
                    <a:pt x="9" y="39"/>
                    <a:pt x="8" y="40"/>
                    <a:pt x="5" y="40"/>
                  </a:cubicBezTo>
                  <a:cubicBezTo>
                    <a:pt x="3" y="40"/>
                    <a:pt x="1" y="39"/>
                    <a:pt x="1" y="39"/>
                  </a:cubicBezTo>
                  <a:cubicBezTo>
                    <a:pt x="0" y="39"/>
                    <a:pt x="0" y="39"/>
                    <a:pt x="0" y="38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2" y="35"/>
                    <a:pt x="2" y="35"/>
                  </a:cubicBezTo>
                  <a:cubicBezTo>
                    <a:pt x="2" y="35"/>
                    <a:pt x="3" y="36"/>
                    <a:pt x="4" y="36"/>
                  </a:cubicBezTo>
                  <a:cubicBezTo>
                    <a:pt x="5" y="36"/>
                    <a:pt x="6" y="35"/>
                    <a:pt x="6" y="34"/>
                  </a:cubicBezTo>
                  <a:cubicBezTo>
                    <a:pt x="6" y="33"/>
                    <a:pt x="6" y="32"/>
                    <a:pt x="6" y="31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2" y="11"/>
                  </a:cubicBezTo>
                  <a:lnTo>
                    <a:pt x="12" y="30"/>
                  </a:lnTo>
                  <a:close/>
                  <a:moveTo>
                    <a:pt x="9" y="7"/>
                  </a:moveTo>
                  <a:cubicBezTo>
                    <a:pt x="7" y="7"/>
                    <a:pt x="5" y="6"/>
                    <a:pt x="5" y="4"/>
                  </a:cubicBezTo>
                  <a:cubicBezTo>
                    <a:pt x="5" y="2"/>
                    <a:pt x="7" y="0"/>
                    <a:pt x="9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6"/>
                    <a:pt x="11" y="7"/>
                    <a:pt x="9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Freeform 15"/>
            <p:cNvSpPr>
              <a:spLocks/>
            </p:cNvSpPr>
            <p:nvPr/>
          </p:nvSpPr>
          <p:spPr bwMode="auto">
            <a:xfrm>
              <a:off x="3963988" y="5494338"/>
              <a:ext cx="82550" cy="112713"/>
            </a:xfrm>
            <a:custGeom>
              <a:avLst/>
              <a:gdLst>
                <a:gd name="T0" fmla="*/ 22 w 22"/>
                <a:gd name="T1" fmla="*/ 29 h 30"/>
                <a:gd name="T2" fmla="*/ 21 w 22"/>
                <a:gd name="T3" fmla="*/ 30 h 30"/>
                <a:gd name="T4" fmla="*/ 16 w 22"/>
                <a:gd name="T5" fmla="*/ 30 h 30"/>
                <a:gd name="T6" fmla="*/ 15 w 22"/>
                <a:gd name="T7" fmla="*/ 29 h 30"/>
                <a:gd name="T8" fmla="*/ 8 w 22"/>
                <a:gd name="T9" fmla="*/ 19 h 30"/>
                <a:gd name="T10" fmla="*/ 8 w 22"/>
                <a:gd name="T11" fmla="*/ 26 h 30"/>
                <a:gd name="T12" fmla="*/ 10 w 22"/>
                <a:gd name="T13" fmla="*/ 26 h 30"/>
                <a:gd name="T14" fmla="*/ 11 w 22"/>
                <a:gd name="T15" fmla="*/ 26 h 30"/>
                <a:gd name="T16" fmla="*/ 11 w 22"/>
                <a:gd name="T17" fmla="*/ 29 h 30"/>
                <a:gd name="T18" fmla="*/ 10 w 22"/>
                <a:gd name="T19" fmla="*/ 30 h 30"/>
                <a:gd name="T20" fmla="*/ 1 w 22"/>
                <a:gd name="T21" fmla="*/ 30 h 30"/>
                <a:gd name="T22" fmla="*/ 0 w 22"/>
                <a:gd name="T23" fmla="*/ 29 h 30"/>
                <a:gd name="T24" fmla="*/ 0 w 22"/>
                <a:gd name="T25" fmla="*/ 26 h 30"/>
                <a:gd name="T26" fmla="*/ 1 w 22"/>
                <a:gd name="T27" fmla="*/ 26 h 30"/>
                <a:gd name="T28" fmla="*/ 3 w 22"/>
                <a:gd name="T29" fmla="*/ 26 h 30"/>
                <a:gd name="T30" fmla="*/ 3 w 22"/>
                <a:gd name="T31" fmla="*/ 4 h 30"/>
                <a:gd name="T32" fmla="*/ 1 w 22"/>
                <a:gd name="T33" fmla="*/ 4 h 30"/>
                <a:gd name="T34" fmla="*/ 0 w 22"/>
                <a:gd name="T35" fmla="*/ 3 h 30"/>
                <a:gd name="T36" fmla="*/ 0 w 22"/>
                <a:gd name="T37" fmla="*/ 1 h 30"/>
                <a:gd name="T38" fmla="*/ 1 w 22"/>
                <a:gd name="T39" fmla="*/ 0 h 30"/>
                <a:gd name="T40" fmla="*/ 8 w 22"/>
                <a:gd name="T41" fmla="*/ 0 h 30"/>
                <a:gd name="T42" fmla="*/ 8 w 22"/>
                <a:gd name="T43" fmla="*/ 1 h 30"/>
                <a:gd name="T44" fmla="*/ 8 w 22"/>
                <a:gd name="T45" fmla="*/ 17 h 30"/>
                <a:gd name="T46" fmla="*/ 13 w 22"/>
                <a:gd name="T47" fmla="*/ 13 h 30"/>
                <a:gd name="T48" fmla="*/ 12 w 22"/>
                <a:gd name="T49" fmla="*/ 13 h 30"/>
                <a:gd name="T50" fmla="*/ 11 w 22"/>
                <a:gd name="T51" fmla="*/ 12 h 30"/>
                <a:gd name="T52" fmla="*/ 11 w 22"/>
                <a:gd name="T53" fmla="*/ 10 h 30"/>
                <a:gd name="T54" fmla="*/ 12 w 22"/>
                <a:gd name="T55" fmla="*/ 9 h 30"/>
                <a:gd name="T56" fmla="*/ 21 w 22"/>
                <a:gd name="T57" fmla="*/ 9 h 30"/>
                <a:gd name="T58" fmla="*/ 21 w 22"/>
                <a:gd name="T59" fmla="*/ 10 h 30"/>
                <a:gd name="T60" fmla="*/ 21 w 22"/>
                <a:gd name="T61" fmla="*/ 12 h 30"/>
                <a:gd name="T62" fmla="*/ 21 w 22"/>
                <a:gd name="T63" fmla="*/ 13 h 30"/>
                <a:gd name="T64" fmla="*/ 19 w 22"/>
                <a:gd name="T65" fmla="*/ 13 h 30"/>
                <a:gd name="T66" fmla="*/ 13 w 22"/>
                <a:gd name="T67" fmla="*/ 18 h 30"/>
                <a:gd name="T68" fmla="*/ 19 w 22"/>
                <a:gd name="T69" fmla="*/ 26 h 30"/>
                <a:gd name="T70" fmla="*/ 21 w 22"/>
                <a:gd name="T71" fmla="*/ 26 h 30"/>
                <a:gd name="T72" fmla="*/ 22 w 22"/>
                <a:gd name="T73" fmla="*/ 26 h 30"/>
                <a:gd name="T74" fmla="*/ 22 w 22"/>
                <a:gd name="T75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" h="30">
                  <a:moveTo>
                    <a:pt x="22" y="29"/>
                  </a:moveTo>
                  <a:cubicBezTo>
                    <a:pt x="22" y="29"/>
                    <a:pt x="22" y="30"/>
                    <a:pt x="21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5" y="2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30"/>
                    <a:pt x="1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0" y="30"/>
                    <a:pt x="0" y="2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2" y="9"/>
                    <a:pt x="1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lnTo>
                    <a:pt x="22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0" name="Freeform 16"/>
          <p:cNvSpPr>
            <a:spLocks noEditPoints="1"/>
          </p:cNvSpPr>
          <p:nvPr/>
        </p:nvSpPr>
        <p:spPr bwMode="auto">
          <a:xfrm>
            <a:off x="6871332" y="3407496"/>
            <a:ext cx="322032" cy="326805"/>
          </a:xfrm>
          <a:custGeom>
            <a:avLst/>
            <a:gdLst>
              <a:gd name="T0" fmla="*/ 99 w 114"/>
              <a:gd name="T1" fmla="*/ 58 h 115"/>
              <a:gd name="T2" fmla="*/ 113 w 114"/>
              <a:gd name="T3" fmla="*/ 23 h 115"/>
              <a:gd name="T4" fmla="*/ 77 w 114"/>
              <a:gd name="T5" fmla="*/ 34 h 115"/>
              <a:gd name="T6" fmla="*/ 63 w 114"/>
              <a:gd name="T7" fmla="*/ 66 h 115"/>
              <a:gd name="T8" fmla="*/ 107 w 114"/>
              <a:gd name="T9" fmla="*/ 29 h 115"/>
              <a:gd name="T10" fmla="*/ 66 w 114"/>
              <a:gd name="T11" fmla="*/ 69 h 115"/>
              <a:gd name="T12" fmla="*/ 99 w 114"/>
              <a:gd name="T13" fmla="*/ 58 h 115"/>
              <a:gd name="T14" fmla="*/ 57 w 114"/>
              <a:gd name="T15" fmla="*/ 59 h 115"/>
              <a:gd name="T16" fmla="*/ 70 w 114"/>
              <a:gd name="T17" fmla="*/ 103 h 115"/>
              <a:gd name="T18" fmla="*/ 84 w 114"/>
              <a:gd name="T19" fmla="*/ 108 h 115"/>
              <a:gd name="T20" fmla="*/ 54 w 114"/>
              <a:gd name="T21" fmla="*/ 49 h 115"/>
              <a:gd name="T22" fmla="*/ 35 w 114"/>
              <a:gd name="T23" fmla="*/ 7 h 115"/>
              <a:gd name="T24" fmla="*/ 62 w 114"/>
              <a:gd name="T25" fmla="*/ 58 h 115"/>
              <a:gd name="T26" fmla="*/ 61 w 114"/>
              <a:gd name="T27" fmla="*/ 23 h 115"/>
              <a:gd name="T28" fmla="*/ 32 w 114"/>
              <a:gd name="T29" fmla="*/ 0 h 115"/>
              <a:gd name="T30" fmla="*/ 32 w 114"/>
              <a:gd name="T31" fmla="*/ 37 h 115"/>
              <a:gd name="T32" fmla="*/ 57 w 114"/>
              <a:gd name="T33" fmla="*/ 59 h 115"/>
              <a:gd name="T34" fmla="*/ 0 w 114"/>
              <a:gd name="T35" fmla="*/ 51 h 115"/>
              <a:gd name="T36" fmla="*/ 21 w 114"/>
              <a:gd name="T37" fmla="*/ 81 h 115"/>
              <a:gd name="T38" fmla="*/ 56 w 114"/>
              <a:gd name="T39" fmla="*/ 84 h 115"/>
              <a:gd name="T40" fmla="*/ 7 w 114"/>
              <a:gd name="T41" fmla="*/ 55 h 115"/>
              <a:gd name="T42" fmla="*/ 58 w 114"/>
              <a:gd name="T43" fmla="*/ 81 h 115"/>
              <a:gd name="T44" fmla="*/ 37 w 114"/>
              <a:gd name="T45" fmla="*/ 53 h 115"/>
              <a:gd name="T46" fmla="*/ 0 w 114"/>
              <a:gd name="T47" fmla="*/ 5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4" h="115">
                <a:moveTo>
                  <a:pt x="99" y="58"/>
                </a:moveTo>
                <a:cubicBezTo>
                  <a:pt x="109" y="49"/>
                  <a:pt x="114" y="36"/>
                  <a:pt x="113" y="23"/>
                </a:cubicBezTo>
                <a:cubicBezTo>
                  <a:pt x="101" y="21"/>
                  <a:pt x="87" y="25"/>
                  <a:pt x="77" y="34"/>
                </a:cubicBezTo>
                <a:cubicBezTo>
                  <a:pt x="68" y="42"/>
                  <a:pt x="63" y="54"/>
                  <a:pt x="63" y="66"/>
                </a:cubicBezTo>
                <a:cubicBezTo>
                  <a:pt x="80" y="51"/>
                  <a:pt x="95" y="39"/>
                  <a:pt x="107" y="29"/>
                </a:cubicBezTo>
                <a:cubicBezTo>
                  <a:pt x="96" y="40"/>
                  <a:pt x="82" y="53"/>
                  <a:pt x="66" y="69"/>
                </a:cubicBezTo>
                <a:cubicBezTo>
                  <a:pt x="78" y="70"/>
                  <a:pt x="90" y="66"/>
                  <a:pt x="99" y="58"/>
                </a:cubicBezTo>
                <a:close/>
                <a:moveTo>
                  <a:pt x="57" y="59"/>
                </a:moveTo>
                <a:cubicBezTo>
                  <a:pt x="63" y="77"/>
                  <a:pt x="59" y="83"/>
                  <a:pt x="70" y="103"/>
                </a:cubicBezTo>
                <a:cubicBezTo>
                  <a:pt x="76" y="115"/>
                  <a:pt x="84" y="108"/>
                  <a:pt x="84" y="108"/>
                </a:cubicBezTo>
                <a:cubicBezTo>
                  <a:pt x="67" y="101"/>
                  <a:pt x="68" y="74"/>
                  <a:pt x="54" y="49"/>
                </a:cubicBezTo>
                <a:cubicBezTo>
                  <a:pt x="47" y="33"/>
                  <a:pt x="40" y="19"/>
                  <a:pt x="35" y="7"/>
                </a:cubicBezTo>
                <a:cubicBezTo>
                  <a:pt x="43" y="21"/>
                  <a:pt x="52" y="38"/>
                  <a:pt x="62" y="58"/>
                </a:cubicBezTo>
                <a:cubicBezTo>
                  <a:pt x="67" y="47"/>
                  <a:pt x="67" y="34"/>
                  <a:pt x="61" y="23"/>
                </a:cubicBezTo>
                <a:cubicBezTo>
                  <a:pt x="55" y="11"/>
                  <a:pt x="44" y="3"/>
                  <a:pt x="32" y="0"/>
                </a:cubicBezTo>
                <a:cubicBezTo>
                  <a:pt x="26" y="11"/>
                  <a:pt x="26" y="25"/>
                  <a:pt x="32" y="37"/>
                </a:cubicBezTo>
                <a:cubicBezTo>
                  <a:pt x="37" y="48"/>
                  <a:pt x="46" y="56"/>
                  <a:pt x="57" y="59"/>
                </a:cubicBezTo>
                <a:close/>
                <a:moveTo>
                  <a:pt x="0" y="51"/>
                </a:moveTo>
                <a:cubicBezTo>
                  <a:pt x="2" y="63"/>
                  <a:pt x="10" y="75"/>
                  <a:pt x="21" y="81"/>
                </a:cubicBezTo>
                <a:cubicBezTo>
                  <a:pt x="33" y="88"/>
                  <a:pt x="45" y="88"/>
                  <a:pt x="56" y="84"/>
                </a:cubicBezTo>
                <a:cubicBezTo>
                  <a:pt x="37" y="73"/>
                  <a:pt x="20" y="63"/>
                  <a:pt x="7" y="55"/>
                </a:cubicBezTo>
                <a:cubicBezTo>
                  <a:pt x="21" y="62"/>
                  <a:pt x="38" y="71"/>
                  <a:pt x="58" y="81"/>
                </a:cubicBezTo>
                <a:cubicBezTo>
                  <a:pt x="56" y="70"/>
                  <a:pt x="49" y="59"/>
                  <a:pt x="37" y="53"/>
                </a:cubicBezTo>
                <a:cubicBezTo>
                  <a:pt x="26" y="46"/>
                  <a:pt x="12" y="46"/>
                  <a:pt x="0" y="51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1" name="Group 160"/>
          <p:cNvGrpSpPr/>
          <p:nvPr/>
        </p:nvGrpSpPr>
        <p:grpSpPr>
          <a:xfrm>
            <a:off x="4379492" y="4591934"/>
            <a:ext cx="291022" cy="337538"/>
            <a:chOff x="4927601" y="5407025"/>
            <a:chExt cx="387350" cy="449263"/>
          </a:xfrm>
          <a:solidFill>
            <a:schemeClr val="bg1"/>
          </a:solidFill>
        </p:grpSpPr>
        <p:sp>
          <p:nvSpPr>
            <p:cNvPr id="162" name="Freeform 17"/>
            <p:cNvSpPr>
              <a:spLocks noEditPoints="1"/>
            </p:cNvSpPr>
            <p:nvPr/>
          </p:nvSpPr>
          <p:spPr bwMode="auto">
            <a:xfrm>
              <a:off x="5010151" y="5505450"/>
              <a:ext cx="304800" cy="260350"/>
            </a:xfrm>
            <a:custGeom>
              <a:avLst/>
              <a:gdLst>
                <a:gd name="T0" fmla="*/ 15 w 81"/>
                <a:gd name="T1" fmla="*/ 44 h 69"/>
                <a:gd name="T2" fmla="*/ 24 w 81"/>
                <a:gd name="T3" fmla="*/ 34 h 69"/>
                <a:gd name="T4" fmla="*/ 24 w 81"/>
                <a:gd name="T5" fmla="*/ 46 h 69"/>
                <a:gd name="T6" fmla="*/ 18 w 81"/>
                <a:gd name="T7" fmla="*/ 49 h 69"/>
                <a:gd name="T8" fmla="*/ 43 w 81"/>
                <a:gd name="T9" fmla="*/ 65 h 69"/>
                <a:gd name="T10" fmla="*/ 54 w 81"/>
                <a:gd name="T11" fmla="*/ 58 h 69"/>
                <a:gd name="T12" fmla="*/ 46 w 81"/>
                <a:gd name="T13" fmla="*/ 50 h 69"/>
                <a:gd name="T14" fmla="*/ 53 w 81"/>
                <a:gd name="T15" fmla="*/ 43 h 69"/>
                <a:gd name="T16" fmla="*/ 63 w 81"/>
                <a:gd name="T17" fmla="*/ 56 h 69"/>
                <a:gd name="T18" fmla="*/ 63 w 81"/>
                <a:gd name="T19" fmla="*/ 56 h 69"/>
                <a:gd name="T20" fmla="*/ 63 w 81"/>
                <a:gd name="T21" fmla="*/ 56 h 69"/>
                <a:gd name="T22" fmla="*/ 64 w 81"/>
                <a:gd name="T23" fmla="*/ 56 h 69"/>
                <a:gd name="T24" fmla="*/ 77 w 81"/>
                <a:gd name="T25" fmla="*/ 47 h 69"/>
                <a:gd name="T26" fmla="*/ 72 w 81"/>
                <a:gd name="T27" fmla="*/ 38 h 69"/>
                <a:gd name="T28" fmla="*/ 68 w 81"/>
                <a:gd name="T29" fmla="*/ 34 h 69"/>
                <a:gd name="T30" fmla="*/ 79 w 81"/>
                <a:gd name="T31" fmla="*/ 23 h 69"/>
                <a:gd name="T32" fmla="*/ 55 w 81"/>
                <a:gd name="T33" fmla="*/ 18 h 69"/>
                <a:gd name="T34" fmla="*/ 51 w 81"/>
                <a:gd name="T35" fmla="*/ 12 h 69"/>
                <a:gd name="T36" fmla="*/ 42 w 81"/>
                <a:gd name="T37" fmla="*/ 6 h 69"/>
                <a:gd name="T38" fmla="*/ 31 w 81"/>
                <a:gd name="T39" fmla="*/ 11 h 69"/>
                <a:gd name="T40" fmla="*/ 17 w 81"/>
                <a:gd name="T41" fmla="*/ 0 h 69"/>
                <a:gd name="T42" fmla="*/ 14 w 81"/>
                <a:gd name="T43" fmla="*/ 18 h 69"/>
                <a:gd name="T44" fmla="*/ 5 w 81"/>
                <a:gd name="T45" fmla="*/ 21 h 69"/>
                <a:gd name="T46" fmla="*/ 0 w 81"/>
                <a:gd name="T47" fmla="*/ 23 h 69"/>
                <a:gd name="T48" fmla="*/ 64 w 81"/>
                <a:gd name="T49" fmla="*/ 53 h 69"/>
                <a:gd name="T50" fmla="*/ 62 w 81"/>
                <a:gd name="T51" fmla="*/ 52 h 69"/>
                <a:gd name="T52" fmla="*/ 62 w 81"/>
                <a:gd name="T53" fmla="*/ 52 h 69"/>
                <a:gd name="T54" fmla="*/ 6 w 81"/>
                <a:gd name="T55" fmla="*/ 25 h 69"/>
                <a:gd name="T56" fmla="*/ 22 w 81"/>
                <a:gd name="T57" fmla="*/ 18 h 69"/>
                <a:gd name="T58" fmla="*/ 8 w 81"/>
                <a:gd name="T59" fmla="*/ 10 h 69"/>
                <a:gd name="T60" fmla="*/ 26 w 81"/>
                <a:gd name="T61" fmla="*/ 7 h 69"/>
                <a:gd name="T62" fmla="*/ 35 w 81"/>
                <a:gd name="T63" fmla="*/ 14 h 69"/>
                <a:gd name="T64" fmla="*/ 44 w 81"/>
                <a:gd name="T65" fmla="*/ 9 h 69"/>
                <a:gd name="T66" fmla="*/ 48 w 81"/>
                <a:gd name="T67" fmla="*/ 14 h 69"/>
                <a:gd name="T68" fmla="*/ 52 w 81"/>
                <a:gd name="T69" fmla="*/ 20 h 69"/>
                <a:gd name="T70" fmla="*/ 59 w 81"/>
                <a:gd name="T71" fmla="*/ 20 h 69"/>
                <a:gd name="T72" fmla="*/ 76 w 81"/>
                <a:gd name="T73" fmla="*/ 30 h 69"/>
                <a:gd name="T74" fmla="*/ 63 w 81"/>
                <a:gd name="T75" fmla="*/ 29 h 69"/>
                <a:gd name="T76" fmla="*/ 67 w 81"/>
                <a:gd name="T77" fmla="*/ 39 h 69"/>
                <a:gd name="T78" fmla="*/ 73 w 81"/>
                <a:gd name="T79" fmla="*/ 45 h 69"/>
                <a:gd name="T80" fmla="*/ 62 w 81"/>
                <a:gd name="T81" fmla="*/ 52 h 69"/>
                <a:gd name="T82" fmla="*/ 62 w 81"/>
                <a:gd name="T83" fmla="*/ 52 h 69"/>
                <a:gd name="T84" fmla="*/ 61 w 81"/>
                <a:gd name="T85" fmla="*/ 52 h 69"/>
                <a:gd name="T86" fmla="*/ 56 w 81"/>
                <a:gd name="T87" fmla="*/ 39 h 69"/>
                <a:gd name="T88" fmla="*/ 43 w 81"/>
                <a:gd name="T89" fmla="*/ 53 h 69"/>
                <a:gd name="T90" fmla="*/ 43 w 81"/>
                <a:gd name="T91" fmla="*/ 60 h 69"/>
                <a:gd name="T92" fmla="*/ 32 w 81"/>
                <a:gd name="T93" fmla="*/ 61 h 69"/>
                <a:gd name="T94" fmla="*/ 35 w 81"/>
                <a:gd name="T95" fmla="*/ 46 h 69"/>
                <a:gd name="T96" fmla="*/ 18 w 81"/>
                <a:gd name="T97" fmla="*/ 37 h 69"/>
                <a:gd name="T98" fmla="*/ 5 w 81"/>
                <a:gd name="T99" fmla="*/ 25 h 69"/>
                <a:gd name="T100" fmla="*/ 63 w 81"/>
                <a:gd name="T101" fmla="*/ 5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69">
                  <a:moveTo>
                    <a:pt x="0" y="25"/>
                  </a:moveTo>
                  <a:cubicBezTo>
                    <a:pt x="0" y="25"/>
                    <a:pt x="1" y="26"/>
                    <a:pt x="1" y="27"/>
                  </a:cubicBezTo>
                  <a:cubicBezTo>
                    <a:pt x="6" y="35"/>
                    <a:pt x="10" y="43"/>
                    <a:pt x="15" y="44"/>
                  </a:cubicBezTo>
                  <a:cubicBezTo>
                    <a:pt x="17" y="44"/>
                    <a:pt x="18" y="44"/>
                    <a:pt x="19" y="43"/>
                  </a:cubicBezTo>
                  <a:cubicBezTo>
                    <a:pt x="21" y="41"/>
                    <a:pt x="21" y="40"/>
                    <a:pt x="22" y="38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7" y="34"/>
                    <a:pt x="30" y="38"/>
                    <a:pt x="31" y="41"/>
                  </a:cubicBezTo>
                  <a:cubicBezTo>
                    <a:pt x="32" y="42"/>
                    <a:pt x="32" y="43"/>
                    <a:pt x="31" y="44"/>
                  </a:cubicBezTo>
                  <a:cubicBezTo>
                    <a:pt x="30" y="45"/>
                    <a:pt x="27" y="45"/>
                    <a:pt x="24" y="46"/>
                  </a:cubicBezTo>
                  <a:cubicBezTo>
                    <a:pt x="23" y="46"/>
                    <a:pt x="21" y="46"/>
                    <a:pt x="20" y="46"/>
                  </a:cubicBezTo>
                  <a:cubicBezTo>
                    <a:pt x="19" y="46"/>
                    <a:pt x="18" y="47"/>
                    <a:pt x="18" y="47"/>
                  </a:cubicBezTo>
                  <a:cubicBezTo>
                    <a:pt x="18" y="48"/>
                    <a:pt x="18" y="48"/>
                    <a:pt x="18" y="49"/>
                  </a:cubicBezTo>
                  <a:cubicBezTo>
                    <a:pt x="21" y="55"/>
                    <a:pt x="25" y="59"/>
                    <a:pt x="29" y="64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3" y="69"/>
                    <a:pt x="37" y="67"/>
                    <a:pt x="43" y="65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8" y="63"/>
                    <a:pt x="50" y="62"/>
                    <a:pt x="53" y="59"/>
                  </a:cubicBezTo>
                  <a:cubicBezTo>
                    <a:pt x="54" y="59"/>
                    <a:pt x="54" y="58"/>
                    <a:pt x="54" y="58"/>
                  </a:cubicBezTo>
                  <a:cubicBezTo>
                    <a:pt x="54" y="57"/>
                    <a:pt x="54" y="57"/>
                    <a:pt x="54" y="56"/>
                  </a:cubicBezTo>
                  <a:cubicBezTo>
                    <a:pt x="52" y="54"/>
                    <a:pt x="50" y="53"/>
                    <a:pt x="48" y="51"/>
                  </a:cubicBezTo>
                  <a:cubicBezTo>
                    <a:pt x="47" y="51"/>
                    <a:pt x="47" y="50"/>
                    <a:pt x="46" y="50"/>
                  </a:cubicBezTo>
                  <a:cubicBezTo>
                    <a:pt x="44" y="49"/>
                    <a:pt x="44" y="48"/>
                    <a:pt x="44" y="46"/>
                  </a:cubicBezTo>
                  <a:cubicBezTo>
                    <a:pt x="44" y="45"/>
                    <a:pt x="45" y="44"/>
                    <a:pt x="47" y="43"/>
                  </a:cubicBezTo>
                  <a:cubicBezTo>
                    <a:pt x="49" y="42"/>
                    <a:pt x="52" y="41"/>
                    <a:pt x="53" y="43"/>
                  </a:cubicBezTo>
                  <a:cubicBezTo>
                    <a:pt x="55" y="44"/>
                    <a:pt x="55" y="46"/>
                    <a:pt x="54" y="47"/>
                  </a:cubicBezTo>
                  <a:cubicBezTo>
                    <a:pt x="54" y="50"/>
                    <a:pt x="54" y="54"/>
                    <a:pt x="57" y="56"/>
                  </a:cubicBezTo>
                  <a:cubicBezTo>
                    <a:pt x="58" y="57"/>
                    <a:pt x="60" y="58"/>
                    <a:pt x="63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4" y="56"/>
                    <a:pt x="64" y="55"/>
                    <a:pt x="65" y="55"/>
                  </a:cubicBezTo>
                  <a:cubicBezTo>
                    <a:pt x="64" y="55"/>
                    <a:pt x="64" y="56"/>
                    <a:pt x="64" y="56"/>
                  </a:cubicBezTo>
                  <a:cubicBezTo>
                    <a:pt x="64" y="56"/>
                    <a:pt x="64" y="55"/>
                    <a:pt x="67" y="54"/>
                  </a:cubicBezTo>
                  <a:cubicBezTo>
                    <a:pt x="71" y="51"/>
                    <a:pt x="76" y="48"/>
                    <a:pt x="77" y="47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8" y="47"/>
                    <a:pt x="78" y="47"/>
                    <a:pt x="79" y="46"/>
                  </a:cubicBezTo>
                  <a:cubicBezTo>
                    <a:pt x="79" y="44"/>
                    <a:pt x="78" y="43"/>
                    <a:pt x="75" y="41"/>
                  </a:cubicBezTo>
                  <a:cubicBezTo>
                    <a:pt x="74" y="40"/>
                    <a:pt x="73" y="39"/>
                    <a:pt x="72" y="38"/>
                  </a:cubicBezTo>
                  <a:cubicBezTo>
                    <a:pt x="72" y="38"/>
                    <a:pt x="71" y="37"/>
                    <a:pt x="70" y="36"/>
                  </a:cubicBezTo>
                  <a:cubicBezTo>
                    <a:pt x="69" y="35"/>
                    <a:pt x="68" y="35"/>
                    <a:pt x="67" y="34"/>
                  </a:cubicBezTo>
                  <a:cubicBezTo>
                    <a:pt x="67" y="34"/>
                    <a:pt x="68" y="34"/>
                    <a:pt x="68" y="34"/>
                  </a:cubicBezTo>
                  <a:cubicBezTo>
                    <a:pt x="70" y="34"/>
                    <a:pt x="72" y="35"/>
                    <a:pt x="75" y="35"/>
                  </a:cubicBezTo>
                  <a:cubicBezTo>
                    <a:pt x="78" y="34"/>
                    <a:pt x="79" y="33"/>
                    <a:pt x="80" y="31"/>
                  </a:cubicBezTo>
                  <a:cubicBezTo>
                    <a:pt x="81" y="28"/>
                    <a:pt x="80" y="25"/>
                    <a:pt x="79" y="23"/>
                  </a:cubicBezTo>
                  <a:cubicBezTo>
                    <a:pt x="76" y="18"/>
                    <a:pt x="70" y="14"/>
                    <a:pt x="64" y="13"/>
                  </a:cubicBezTo>
                  <a:cubicBezTo>
                    <a:pt x="61" y="13"/>
                    <a:pt x="58" y="15"/>
                    <a:pt x="56" y="17"/>
                  </a:cubicBezTo>
                  <a:cubicBezTo>
                    <a:pt x="56" y="18"/>
                    <a:pt x="56" y="18"/>
                    <a:pt x="55" y="18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6"/>
                    <a:pt x="53" y="15"/>
                    <a:pt x="53" y="15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0" y="11"/>
                    <a:pt x="49" y="10"/>
                    <a:pt x="49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7" y="6"/>
                    <a:pt x="46" y="4"/>
                    <a:pt x="42" y="6"/>
                  </a:cubicBezTo>
                  <a:cubicBezTo>
                    <a:pt x="40" y="7"/>
                    <a:pt x="37" y="9"/>
                    <a:pt x="34" y="10"/>
                  </a:cubicBezTo>
                  <a:cubicBezTo>
                    <a:pt x="34" y="10"/>
                    <a:pt x="33" y="10"/>
                    <a:pt x="33" y="11"/>
                  </a:cubicBezTo>
                  <a:cubicBezTo>
                    <a:pt x="33" y="11"/>
                    <a:pt x="32" y="11"/>
                    <a:pt x="31" y="11"/>
                  </a:cubicBezTo>
                  <a:cubicBezTo>
                    <a:pt x="31" y="11"/>
                    <a:pt x="31" y="10"/>
                    <a:pt x="31" y="9"/>
                  </a:cubicBezTo>
                  <a:cubicBezTo>
                    <a:pt x="30" y="7"/>
                    <a:pt x="30" y="6"/>
                    <a:pt x="29" y="5"/>
                  </a:cubicBezTo>
                  <a:cubicBezTo>
                    <a:pt x="27" y="2"/>
                    <a:pt x="22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4" y="7"/>
                    <a:pt x="4" y="9"/>
                    <a:pt x="4" y="11"/>
                  </a:cubicBezTo>
                  <a:cubicBezTo>
                    <a:pt x="5" y="15"/>
                    <a:pt x="10" y="16"/>
                    <a:pt x="14" y="18"/>
                  </a:cubicBezTo>
                  <a:cubicBezTo>
                    <a:pt x="15" y="18"/>
                    <a:pt x="15" y="18"/>
                    <a:pt x="16" y="18"/>
                  </a:cubicBezTo>
                  <a:cubicBezTo>
                    <a:pt x="14" y="19"/>
                    <a:pt x="11" y="20"/>
                    <a:pt x="9" y="20"/>
                  </a:cubicBezTo>
                  <a:cubicBezTo>
                    <a:pt x="8" y="20"/>
                    <a:pt x="6" y="21"/>
                    <a:pt x="5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4"/>
                    <a:pt x="0" y="25"/>
                  </a:cubicBezTo>
                  <a:close/>
                  <a:moveTo>
                    <a:pt x="64" y="53"/>
                  </a:moveTo>
                  <a:cubicBezTo>
                    <a:pt x="64" y="53"/>
                    <a:pt x="64" y="53"/>
                    <a:pt x="64" y="53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4" y="53"/>
                    <a:pt x="64" y="53"/>
                    <a:pt x="64" y="53"/>
                  </a:cubicBezTo>
                  <a:close/>
                  <a:moveTo>
                    <a:pt x="62" y="52"/>
                  </a:moveTo>
                  <a:cubicBezTo>
                    <a:pt x="62" y="52"/>
                    <a:pt x="62" y="52"/>
                    <a:pt x="62" y="52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2" y="52"/>
                    <a:pt x="62" y="52"/>
                    <a:pt x="62" y="52"/>
                  </a:cubicBezTo>
                  <a:close/>
                  <a:moveTo>
                    <a:pt x="5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9" y="24"/>
                    <a:pt x="10" y="24"/>
                  </a:cubicBezTo>
                  <a:cubicBezTo>
                    <a:pt x="14" y="23"/>
                    <a:pt x="18" y="22"/>
                    <a:pt x="21" y="20"/>
                  </a:cubicBezTo>
                  <a:cubicBezTo>
                    <a:pt x="22" y="20"/>
                    <a:pt x="22" y="19"/>
                    <a:pt x="22" y="18"/>
                  </a:cubicBezTo>
                  <a:cubicBezTo>
                    <a:pt x="22" y="18"/>
                    <a:pt x="22" y="17"/>
                    <a:pt x="21" y="17"/>
                  </a:cubicBezTo>
                  <a:cubicBezTo>
                    <a:pt x="20" y="16"/>
                    <a:pt x="18" y="15"/>
                    <a:pt x="16" y="14"/>
                  </a:cubicBezTo>
                  <a:cubicBezTo>
                    <a:pt x="13" y="13"/>
                    <a:pt x="9" y="12"/>
                    <a:pt x="8" y="10"/>
                  </a:cubicBezTo>
                  <a:cubicBezTo>
                    <a:pt x="8" y="9"/>
                    <a:pt x="8" y="8"/>
                    <a:pt x="9" y="7"/>
                  </a:cubicBezTo>
                  <a:cubicBezTo>
                    <a:pt x="10" y="5"/>
                    <a:pt x="13" y="4"/>
                    <a:pt x="17" y="4"/>
                  </a:cubicBezTo>
                  <a:cubicBezTo>
                    <a:pt x="21" y="4"/>
                    <a:pt x="24" y="5"/>
                    <a:pt x="26" y="7"/>
                  </a:cubicBezTo>
                  <a:cubicBezTo>
                    <a:pt x="26" y="8"/>
                    <a:pt x="27" y="9"/>
                    <a:pt x="27" y="10"/>
                  </a:cubicBezTo>
                  <a:cubicBezTo>
                    <a:pt x="27" y="12"/>
                    <a:pt x="28" y="14"/>
                    <a:pt x="30" y="15"/>
                  </a:cubicBezTo>
                  <a:cubicBezTo>
                    <a:pt x="31" y="16"/>
                    <a:pt x="34" y="15"/>
                    <a:pt x="35" y="14"/>
                  </a:cubicBezTo>
                  <a:cubicBezTo>
                    <a:pt x="35" y="14"/>
                    <a:pt x="36" y="14"/>
                    <a:pt x="36" y="14"/>
                  </a:cubicBezTo>
                  <a:cubicBezTo>
                    <a:pt x="39" y="12"/>
                    <a:pt x="42" y="11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5" y="10"/>
                    <a:pt x="45" y="10"/>
                  </a:cubicBezTo>
                  <a:cubicBezTo>
                    <a:pt x="45" y="10"/>
                    <a:pt x="45" y="10"/>
                    <a:pt x="45" y="11"/>
                  </a:cubicBezTo>
                  <a:cubicBezTo>
                    <a:pt x="46" y="12"/>
                    <a:pt x="47" y="13"/>
                    <a:pt x="48" y="14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8"/>
                    <a:pt x="51" y="18"/>
                    <a:pt x="51" y="19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3" y="22"/>
                    <a:pt x="54" y="23"/>
                    <a:pt x="56" y="23"/>
                  </a:cubicBezTo>
                  <a:cubicBezTo>
                    <a:pt x="57" y="23"/>
                    <a:pt x="58" y="21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61" y="18"/>
                    <a:pt x="62" y="17"/>
                    <a:pt x="64" y="17"/>
                  </a:cubicBezTo>
                  <a:cubicBezTo>
                    <a:pt x="68" y="18"/>
                    <a:pt x="73" y="21"/>
                    <a:pt x="75" y="25"/>
                  </a:cubicBezTo>
                  <a:cubicBezTo>
                    <a:pt x="76" y="26"/>
                    <a:pt x="77" y="28"/>
                    <a:pt x="76" y="30"/>
                  </a:cubicBezTo>
                  <a:cubicBezTo>
                    <a:pt x="76" y="30"/>
                    <a:pt x="76" y="30"/>
                    <a:pt x="74" y="31"/>
                  </a:cubicBezTo>
                  <a:cubicBezTo>
                    <a:pt x="73" y="31"/>
                    <a:pt x="71" y="30"/>
                    <a:pt x="69" y="30"/>
                  </a:cubicBezTo>
                  <a:cubicBezTo>
                    <a:pt x="67" y="29"/>
                    <a:pt x="65" y="29"/>
                    <a:pt x="63" y="29"/>
                  </a:cubicBezTo>
                  <a:cubicBezTo>
                    <a:pt x="62" y="29"/>
                    <a:pt x="61" y="29"/>
                    <a:pt x="61" y="30"/>
                  </a:cubicBezTo>
                  <a:cubicBezTo>
                    <a:pt x="61" y="30"/>
                    <a:pt x="61" y="31"/>
                    <a:pt x="61" y="32"/>
                  </a:cubicBezTo>
                  <a:cubicBezTo>
                    <a:pt x="62" y="35"/>
                    <a:pt x="65" y="37"/>
                    <a:pt x="67" y="39"/>
                  </a:cubicBezTo>
                  <a:cubicBezTo>
                    <a:pt x="68" y="40"/>
                    <a:pt x="69" y="41"/>
                    <a:pt x="69" y="41"/>
                  </a:cubicBezTo>
                  <a:cubicBezTo>
                    <a:pt x="70" y="42"/>
                    <a:pt x="71" y="43"/>
                    <a:pt x="72" y="44"/>
                  </a:cubicBezTo>
                  <a:cubicBezTo>
                    <a:pt x="72" y="44"/>
                    <a:pt x="73" y="45"/>
                    <a:pt x="73" y="45"/>
                  </a:cubicBezTo>
                  <a:cubicBezTo>
                    <a:pt x="71" y="46"/>
                    <a:pt x="68" y="48"/>
                    <a:pt x="65" y="50"/>
                  </a:cubicBezTo>
                  <a:cubicBezTo>
                    <a:pt x="63" y="51"/>
                    <a:pt x="62" y="52"/>
                    <a:pt x="62" y="52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2" y="52"/>
                    <a:pt x="62" y="52"/>
                    <a:pt x="61" y="52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2" y="52"/>
                    <a:pt x="61" y="52"/>
                    <a:pt x="61" y="52"/>
                  </a:cubicBezTo>
                  <a:cubicBezTo>
                    <a:pt x="61" y="52"/>
                    <a:pt x="61" y="53"/>
                    <a:pt x="61" y="53"/>
                  </a:cubicBezTo>
                  <a:cubicBezTo>
                    <a:pt x="61" y="53"/>
                    <a:pt x="61" y="52"/>
                    <a:pt x="61" y="52"/>
                  </a:cubicBezTo>
                  <a:cubicBezTo>
                    <a:pt x="61" y="53"/>
                    <a:pt x="60" y="53"/>
                    <a:pt x="59" y="53"/>
                  </a:cubicBezTo>
                  <a:cubicBezTo>
                    <a:pt x="59" y="52"/>
                    <a:pt x="58" y="50"/>
                    <a:pt x="58" y="48"/>
                  </a:cubicBezTo>
                  <a:cubicBezTo>
                    <a:pt x="59" y="44"/>
                    <a:pt x="58" y="41"/>
                    <a:pt x="56" y="39"/>
                  </a:cubicBezTo>
                  <a:cubicBezTo>
                    <a:pt x="53" y="37"/>
                    <a:pt x="49" y="37"/>
                    <a:pt x="45" y="39"/>
                  </a:cubicBezTo>
                  <a:cubicBezTo>
                    <a:pt x="42" y="41"/>
                    <a:pt x="40" y="43"/>
                    <a:pt x="40" y="46"/>
                  </a:cubicBezTo>
                  <a:cubicBezTo>
                    <a:pt x="40" y="49"/>
                    <a:pt x="41" y="51"/>
                    <a:pt x="43" y="53"/>
                  </a:cubicBezTo>
                  <a:cubicBezTo>
                    <a:pt x="44" y="54"/>
                    <a:pt x="45" y="54"/>
                    <a:pt x="46" y="55"/>
                  </a:cubicBezTo>
                  <a:cubicBezTo>
                    <a:pt x="47" y="56"/>
                    <a:pt x="48" y="56"/>
                    <a:pt x="49" y="57"/>
                  </a:cubicBezTo>
                  <a:cubicBezTo>
                    <a:pt x="47" y="58"/>
                    <a:pt x="45" y="59"/>
                    <a:pt x="43" y="60"/>
                  </a:cubicBezTo>
                  <a:cubicBezTo>
                    <a:pt x="43" y="60"/>
                    <a:pt x="42" y="60"/>
                    <a:pt x="41" y="61"/>
                  </a:cubicBezTo>
                  <a:cubicBezTo>
                    <a:pt x="40" y="61"/>
                    <a:pt x="36" y="63"/>
                    <a:pt x="34" y="63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29" y="57"/>
                    <a:pt x="26" y="54"/>
                    <a:pt x="23" y="50"/>
                  </a:cubicBezTo>
                  <a:cubicBezTo>
                    <a:pt x="24" y="50"/>
                    <a:pt x="24" y="50"/>
                    <a:pt x="25" y="50"/>
                  </a:cubicBezTo>
                  <a:cubicBezTo>
                    <a:pt x="28" y="49"/>
                    <a:pt x="33" y="49"/>
                    <a:pt x="35" y="46"/>
                  </a:cubicBezTo>
                  <a:cubicBezTo>
                    <a:pt x="36" y="45"/>
                    <a:pt x="36" y="42"/>
                    <a:pt x="35" y="40"/>
                  </a:cubicBezTo>
                  <a:cubicBezTo>
                    <a:pt x="34" y="36"/>
                    <a:pt x="30" y="30"/>
                    <a:pt x="24" y="30"/>
                  </a:cubicBezTo>
                  <a:cubicBezTo>
                    <a:pt x="19" y="30"/>
                    <a:pt x="18" y="34"/>
                    <a:pt x="18" y="37"/>
                  </a:cubicBezTo>
                  <a:cubicBezTo>
                    <a:pt x="17" y="38"/>
                    <a:pt x="17" y="39"/>
                    <a:pt x="16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3" y="39"/>
                    <a:pt x="7" y="29"/>
                    <a:pt x="5" y="25"/>
                  </a:cubicBezTo>
                  <a:close/>
                  <a:moveTo>
                    <a:pt x="63" y="56"/>
                  </a:moveTo>
                  <a:cubicBezTo>
                    <a:pt x="63" y="56"/>
                    <a:pt x="63" y="56"/>
                    <a:pt x="63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56"/>
                    <a:pt x="63" y="56"/>
                    <a:pt x="63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Freeform 18"/>
            <p:cNvSpPr>
              <a:spLocks noEditPoints="1"/>
            </p:cNvSpPr>
            <p:nvPr/>
          </p:nvSpPr>
          <p:spPr bwMode="auto">
            <a:xfrm>
              <a:off x="4927601" y="5645150"/>
              <a:ext cx="179388" cy="211138"/>
            </a:xfrm>
            <a:custGeom>
              <a:avLst/>
              <a:gdLst>
                <a:gd name="T0" fmla="*/ 2 w 48"/>
                <a:gd name="T1" fmla="*/ 28 h 56"/>
                <a:gd name="T2" fmla="*/ 11 w 48"/>
                <a:gd name="T3" fmla="*/ 26 h 56"/>
                <a:gd name="T4" fmla="*/ 7 w 48"/>
                <a:gd name="T5" fmla="*/ 33 h 56"/>
                <a:gd name="T6" fmla="*/ 2 w 48"/>
                <a:gd name="T7" fmla="*/ 32 h 56"/>
                <a:gd name="T8" fmla="*/ 10 w 48"/>
                <a:gd name="T9" fmla="*/ 51 h 56"/>
                <a:gd name="T10" fmla="*/ 19 w 48"/>
                <a:gd name="T11" fmla="*/ 52 h 56"/>
                <a:gd name="T12" fmla="*/ 18 w 48"/>
                <a:gd name="T13" fmla="*/ 44 h 56"/>
                <a:gd name="T14" fmla="*/ 25 w 48"/>
                <a:gd name="T15" fmla="*/ 43 h 56"/>
                <a:gd name="T16" fmla="*/ 25 w 48"/>
                <a:gd name="T17" fmla="*/ 55 h 56"/>
                <a:gd name="T18" fmla="*/ 25 w 48"/>
                <a:gd name="T19" fmla="*/ 55 h 56"/>
                <a:gd name="T20" fmla="*/ 25 w 48"/>
                <a:gd name="T21" fmla="*/ 55 h 56"/>
                <a:gd name="T22" fmla="*/ 25 w 48"/>
                <a:gd name="T23" fmla="*/ 55 h 56"/>
                <a:gd name="T24" fmla="*/ 37 w 48"/>
                <a:gd name="T25" fmla="*/ 56 h 56"/>
                <a:gd name="T26" fmla="*/ 38 w 48"/>
                <a:gd name="T27" fmla="*/ 48 h 56"/>
                <a:gd name="T28" fmla="*/ 37 w 48"/>
                <a:gd name="T29" fmla="*/ 44 h 56"/>
                <a:gd name="T30" fmla="*/ 48 w 48"/>
                <a:gd name="T31" fmla="*/ 42 h 56"/>
                <a:gd name="T32" fmla="*/ 36 w 48"/>
                <a:gd name="T33" fmla="*/ 30 h 56"/>
                <a:gd name="T34" fmla="*/ 36 w 48"/>
                <a:gd name="T35" fmla="*/ 24 h 56"/>
                <a:gd name="T36" fmla="*/ 34 w 48"/>
                <a:gd name="T37" fmla="*/ 17 h 56"/>
                <a:gd name="T38" fmla="*/ 25 w 48"/>
                <a:gd name="T39" fmla="*/ 16 h 56"/>
                <a:gd name="T40" fmla="*/ 21 w 48"/>
                <a:gd name="T41" fmla="*/ 3 h 56"/>
                <a:gd name="T42" fmla="*/ 12 w 48"/>
                <a:gd name="T43" fmla="*/ 13 h 56"/>
                <a:gd name="T44" fmla="*/ 6 w 48"/>
                <a:gd name="T45" fmla="*/ 11 h 56"/>
                <a:gd name="T46" fmla="*/ 2 w 48"/>
                <a:gd name="T47" fmla="*/ 10 h 56"/>
                <a:gd name="T48" fmla="*/ 27 w 48"/>
                <a:gd name="T49" fmla="*/ 54 h 56"/>
                <a:gd name="T50" fmla="*/ 26 w 48"/>
                <a:gd name="T51" fmla="*/ 52 h 56"/>
                <a:gd name="T52" fmla="*/ 26 w 48"/>
                <a:gd name="T53" fmla="*/ 52 h 56"/>
                <a:gd name="T54" fmla="*/ 5 w 48"/>
                <a:gd name="T55" fmla="*/ 13 h 56"/>
                <a:gd name="T56" fmla="*/ 17 w 48"/>
                <a:gd name="T57" fmla="*/ 16 h 56"/>
                <a:gd name="T58" fmla="*/ 12 w 48"/>
                <a:gd name="T59" fmla="*/ 5 h 56"/>
                <a:gd name="T60" fmla="*/ 24 w 48"/>
                <a:gd name="T61" fmla="*/ 11 h 56"/>
                <a:gd name="T62" fmla="*/ 26 w 48"/>
                <a:gd name="T63" fmla="*/ 19 h 56"/>
                <a:gd name="T64" fmla="*/ 34 w 48"/>
                <a:gd name="T65" fmla="*/ 20 h 56"/>
                <a:gd name="T66" fmla="*/ 33 w 48"/>
                <a:gd name="T67" fmla="*/ 24 h 56"/>
                <a:gd name="T68" fmla="*/ 33 w 48"/>
                <a:gd name="T69" fmla="*/ 30 h 56"/>
                <a:gd name="T70" fmla="*/ 38 w 48"/>
                <a:gd name="T71" fmla="*/ 32 h 56"/>
                <a:gd name="T72" fmla="*/ 44 w 48"/>
                <a:gd name="T73" fmla="*/ 45 h 56"/>
                <a:gd name="T74" fmla="*/ 36 w 48"/>
                <a:gd name="T75" fmla="*/ 39 h 56"/>
                <a:gd name="T76" fmla="*/ 35 w 48"/>
                <a:gd name="T77" fmla="*/ 47 h 56"/>
                <a:gd name="T78" fmla="*/ 36 w 48"/>
                <a:gd name="T79" fmla="*/ 53 h 56"/>
                <a:gd name="T80" fmla="*/ 26 w 48"/>
                <a:gd name="T81" fmla="*/ 52 h 56"/>
                <a:gd name="T82" fmla="*/ 26 w 48"/>
                <a:gd name="T83" fmla="*/ 52 h 56"/>
                <a:gd name="T84" fmla="*/ 26 w 48"/>
                <a:gd name="T85" fmla="*/ 52 h 56"/>
                <a:gd name="T86" fmla="*/ 28 w 48"/>
                <a:gd name="T87" fmla="*/ 42 h 56"/>
                <a:gd name="T88" fmla="*/ 15 w 48"/>
                <a:gd name="T89" fmla="*/ 45 h 56"/>
                <a:gd name="T90" fmla="*/ 12 w 48"/>
                <a:gd name="T91" fmla="*/ 49 h 56"/>
                <a:gd name="T92" fmla="*/ 5 w 48"/>
                <a:gd name="T93" fmla="*/ 45 h 56"/>
                <a:gd name="T94" fmla="*/ 13 w 48"/>
                <a:gd name="T95" fmla="*/ 37 h 56"/>
                <a:gd name="T96" fmla="*/ 7 w 48"/>
                <a:gd name="T97" fmla="*/ 25 h 56"/>
                <a:gd name="T98" fmla="*/ 4 w 48"/>
                <a:gd name="T99" fmla="*/ 13 h 56"/>
                <a:gd name="T100" fmla="*/ 25 w 48"/>
                <a:gd name="T101" fmla="*/ 5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" h="56">
                  <a:moveTo>
                    <a:pt x="1" y="11"/>
                  </a:moveTo>
                  <a:cubicBezTo>
                    <a:pt x="1" y="11"/>
                    <a:pt x="1" y="12"/>
                    <a:pt x="1" y="13"/>
                  </a:cubicBezTo>
                  <a:cubicBezTo>
                    <a:pt x="0" y="19"/>
                    <a:pt x="0" y="26"/>
                    <a:pt x="2" y="28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6" y="29"/>
                    <a:pt x="8" y="28"/>
                    <a:pt x="9" y="27"/>
                  </a:cubicBezTo>
                  <a:cubicBezTo>
                    <a:pt x="10" y="26"/>
                    <a:pt x="11" y="25"/>
                    <a:pt x="11" y="26"/>
                  </a:cubicBezTo>
                  <a:cubicBezTo>
                    <a:pt x="14" y="27"/>
                    <a:pt x="14" y="31"/>
                    <a:pt x="13" y="33"/>
                  </a:cubicBezTo>
                  <a:cubicBezTo>
                    <a:pt x="13" y="34"/>
                    <a:pt x="12" y="34"/>
                    <a:pt x="12" y="35"/>
                  </a:cubicBezTo>
                  <a:cubicBezTo>
                    <a:pt x="11" y="35"/>
                    <a:pt x="9" y="34"/>
                    <a:pt x="7" y="33"/>
                  </a:cubicBezTo>
                  <a:cubicBezTo>
                    <a:pt x="6" y="32"/>
                    <a:pt x="5" y="31"/>
                    <a:pt x="4" y="31"/>
                  </a:cubicBezTo>
                  <a:cubicBezTo>
                    <a:pt x="4" y="31"/>
                    <a:pt x="3" y="31"/>
                    <a:pt x="3" y="31"/>
                  </a:cubicBezTo>
                  <a:cubicBezTo>
                    <a:pt x="2" y="31"/>
                    <a:pt x="2" y="32"/>
                    <a:pt x="2" y="32"/>
                  </a:cubicBezTo>
                  <a:cubicBezTo>
                    <a:pt x="1" y="37"/>
                    <a:pt x="2" y="41"/>
                    <a:pt x="2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50"/>
                    <a:pt x="6" y="51"/>
                    <a:pt x="10" y="51"/>
                  </a:cubicBezTo>
                  <a:cubicBezTo>
                    <a:pt x="10" y="52"/>
                    <a:pt x="11" y="52"/>
                    <a:pt x="11" y="52"/>
                  </a:cubicBezTo>
                  <a:cubicBezTo>
                    <a:pt x="13" y="52"/>
                    <a:pt x="15" y="53"/>
                    <a:pt x="18" y="53"/>
                  </a:cubicBezTo>
                  <a:cubicBezTo>
                    <a:pt x="19" y="53"/>
                    <a:pt x="19" y="52"/>
                    <a:pt x="19" y="52"/>
                  </a:cubicBezTo>
                  <a:cubicBezTo>
                    <a:pt x="19" y="52"/>
                    <a:pt x="20" y="51"/>
                    <a:pt x="20" y="51"/>
                  </a:cubicBezTo>
                  <a:cubicBezTo>
                    <a:pt x="19" y="49"/>
                    <a:pt x="19" y="47"/>
                    <a:pt x="18" y="46"/>
                  </a:cubicBezTo>
                  <a:cubicBezTo>
                    <a:pt x="18" y="45"/>
                    <a:pt x="18" y="45"/>
                    <a:pt x="18" y="44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9" y="41"/>
                    <a:pt x="20" y="40"/>
                    <a:pt x="21" y="40"/>
                  </a:cubicBezTo>
                  <a:cubicBezTo>
                    <a:pt x="23" y="41"/>
                    <a:pt x="24" y="42"/>
                    <a:pt x="25" y="43"/>
                  </a:cubicBezTo>
                  <a:cubicBezTo>
                    <a:pt x="25" y="44"/>
                    <a:pt x="25" y="45"/>
                    <a:pt x="24" y="46"/>
                  </a:cubicBezTo>
                  <a:cubicBezTo>
                    <a:pt x="22" y="47"/>
                    <a:pt x="21" y="50"/>
                    <a:pt x="22" y="52"/>
                  </a:cubicBezTo>
                  <a:cubicBezTo>
                    <a:pt x="22" y="53"/>
                    <a:pt x="23" y="54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6" y="55"/>
                    <a:pt x="26" y="55"/>
                    <a:pt x="25" y="55"/>
                  </a:cubicBezTo>
                  <a:cubicBezTo>
                    <a:pt x="26" y="55"/>
                    <a:pt x="26" y="55"/>
                    <a:pt x="29" y="55"/>
                  </a:cubicBezTo>
                  <a:cubicBezTo>
                    <a:pt x="31" y="55"/>
                    <a:pt x="36" y="55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8" y="56"/>
                    <a:pt x="38" y="55"/>
                  </a:cubicBezTo>
                  <a:cubicBezTo>
                    <a:pt x="39" y="54"/>
                    <a:pt x="39" y="54"/>
                    <a:pt x="38" y="51"/>
                  </a:cubicBezTo>
                  <a:cubicBezTo>
                    <a:pt x="38" y="50"/>
                    <a:pt x="38" y="49"/>
                    <a:pt x="38" y="48"/>
                  </a:cubicBezTo>
                  <a:cubicBezTo>
                    <a:pt x="38" y="48"/>
                    <a:pt x="38" y="47"/>
                    <a:pt x="37" y="46"/>
                  </a:cubicBezTo>
                  <a:cubicBezTo>
                    <a:pt x="37" y="45"/>
                    <a:pt x="37" y="44"/>
                    <a:pt x="37" y="43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8" y="45"/>
                    <a:pt x="39" y="46"/>
                    <a:pt x="41" y="47"/>
                  </a:cubicBezTo>
                  <a:cubicBezTo>
                    <a:pt x="43" y="48"/>
                    <a:pt x="44" y="48"/>
                    <a:pt x="45" y="47"/>
                  </a:cubicBezTo>
                  <a:cubicBezTo>
                    <a:pt x="47" y="46"/>
                    <a:pt x="48" y="44"/>
                    <a:pt x="48" y="42"/>
                  </a:cubicBezTo>
                  <a:cubicBezTo>
                    <a:pt x="48" y="38"/>
                    <a:pt x="47" y="33"/>
                    <a:pt x="44" y="31"/>
                  </a:cubicBezTo>
                  <a:cubicBezTo>
                    <a:pt x="42" y="29"/>
                    <a:pt x="39" y="29"/>
                    <a:pt x="37" y="29"/>
                  </a:cubicBezTo>
                  <a:cubicBezTo>
                    <a:pt x="37" y="29"/>
                    <a:pt x="37" y="29"/>
                    <a:pt x="36" y="30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8"/>
                    <a:pt x="36" y="27"/>
                    <a:pt x="36" y="26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3"/>
                    <a:pt x="36" y="22"/>
                    <a:pt x="36" y="21"/>
                  </a:cubicBezTo>
                  <a:cubicBezTo>
                    <a:pt x="36" y="21"/>
                    <a:pt x="36" y="21"/>
                    <a:pt x="36" y="20"/>
                  </a:cubicBezTo>
                  <a:cubicBezTo>
                    <a:pt x="36" y="19"/>
                    <a:pt x="37" y="17"/>
                    <a:pt x="34" y="17"/>
                  </a:cubicBezTo>
                  <a:cubicBezTo>
                    <a:pt x="32" y="17"/>
                    <a:pt x="29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6" y="16"/>
                    <a:pt x="26" y="16"/>
                    <a:pt x="25" y="16"/>
                  </a:cubicBezTo>
                  <a:cubicBezTo>
                    <a:pt x="25" y="15"/>
                    <a:pt x="26" y="15"/>
                    <a:pt x="26" y="14"/>
                  </a:cubicBezTo>
                  <a:cubicBezTo>
                    <a:pt x="26" y="13"/>
                    <a:pt x="27" y="12"/>
                    <a:pt x="27" y="11"/>
                  </a:cubicBezTo>
                  <a:cubicBezTo>
                    <a:pt x="26" y="8"/>
                    <a:pt x="24" y="5"/>
                    <a:pt x="21" y="3"/>
                  </a:cubicBezTo>
                  <a:cubicBezTo>
                    <a:pt x="18" y="1"/>
                    <a:pt x="15" y="0"/>
                    <a:pt x="13" y="1"/>
                  </a:cubicBezTo>
                  <a:cubicBezTo>
                    <a:pt x="11" y="2"/>
                    <a:pt x="10" y="3"/>
                    <a:pt x="9" y="4"/>
                  </a:cubicBezTo>
                  <a:cubicBezTo>
                    <a:pt x="9" y="7"/>
                    <a:pt x="11" y="10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0" y="12"/>
                    <a:pt x="9" y="12"/>
                  </a:cubicBezTo>
                  <a:cubicBezTo>
                    <a:pt x="8" y="11"/>
                    <a:pt x="7" y="11"/>
                    <a:pt x="6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2" y="10"/>
                  </a:cubicBezTo>
                  <a:cubicBezTo>
                    <a:pt x="2" y="10"/>
                    <a:pt x="1" y="10"/>
                    <a:pt x="1" y="11"/>
                  </a:cubicBezTo>
                  <a:close/>
                  <a:moveTo>
                    <a:pt x="27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4"/>
                    <a:pt x="27" y="54"/>
                    <a:pt x="27" y="54"/>
                  </a:cubicBezTo>
                  <a:close/>
                  <a:moveTo>
                    <a:pt x="26" y="52"/>
                  </a:move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lose/>
                  <a:moveTo>
                    <a:pt x="4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10" y="15"/>
                    <a:pt x="13" y="17"/>
                    <a:pt x="16" y="17"/>
                  </a:cubicBezTo>
                  <a:cubicBezTo>
                    <a:pt x="16" y="17"/>
                    <a:pt x="17" y="16"/>
                    <a:pt x="17" y="16"/>
                  </a:cubicBezTo>
                  <a:cubicBezTo>
                    <a:pt x="17" y="16"/>
                    <a:pt x="17" y="15"/>
                    <a:pt x="17" y="15"/>
                  </a:cubicBezTo>
                  <a:cubicBezTo>
                    <a:pt x="17" y="14"/>
                    <a:pt x="16" y="12"/>
                    <a:pt x="15" y="11"/>
                  </a:cubicBezTo>
                  <a:cubicBezTo>
                    <a:pt x="14" y="9"/>
                    <a:pt x="12" y="7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8" y="4"/>
                    <a:pt x="20" y="5"/>
                  </a:cubicBezTo>
                  <a:cubicBezTo>
                    <a:pt x="22" y="7"/>
                    <a:pt x="24" y="9"/>
                    <a:pt x="24" y="11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2" y="15"/>
                    <a:pt x="22" y="16"/>
                    <a:pt x="22" y="17"/>
                  </a:cubicBezTo>
                  <a:cubicBezTo>
                    <a:pt x="23" y="19"/>
                    <a:pt x="25" y="19"/>
                    <a:pt x="26" y="19"/>
                  </a:cubicBezTo>
                  <a:cubicBezTo>
                    <a:pt x="26" y="19"/>
                    <a:pt x="26" y="19"/>
                    <a:pt x="27" y="19"/>
                  </a:cubicBezTo>
                  <a:cubicBezTo>
                    <a:pt x="29" y="19"/>
                    <a:pt x="31" y="20"/>
                    <a:pt x="33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3"/>
                    <a:pt x="33" y="24"/>
                  </a:cubicBezTo>
                  <a:cubicBezTo>
                    <a:pt x="33" y="24"/>
                    <a:pt x="33" y="26"/>
                    <a:pt x="33" y="26"/>
                  </a:cubicBezTo>
                  <a:cubicBezTo>
                    <a:pt x="33" y="27"/>
                    <a:pt x="33" y="28"/>
                    <a:pt x="33" y="28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4" y="32"/>
                    <a:pt x="34" y="32"/>
                  </a:cubicBezTo>
                  <a:cubicBezTo>
                    <a:pt x="35" y="33"/>
                    <a:pt x="36" y="33"/>
                    <a:pt x="37" y="32"/>
                  </a:cubicBezTo>
                  <a:cubicBezTo>
                    <a:pt x="37" y="32"/>
                    <a:pt x="38" y="32"/>
                    <a:pt x="38" y="32"/>
                  </a:cubicBezTo>
                  <a:cubicBezTo>
                    <a:pt x="39" y="32"/>
                    <a:pt x="41" y="32"/>
                    <a:pt x="42" y="33"/>
                  </a:cubicBezTo>
                  <a:cubicBezTo>
                    <a:pt x="44" y="35"/>
                    <a:pt x="45" y="39"/>
                    <a:pt x="45" y="42"/>
                  </a:cubicBezTo>
                  <a:cubicBezTo>
                    <a:pt x="45" y="43"/>
                    <a:pt x="45" y="44"/>
                    <a:pt x="44" y="45"/>
                  </a:cubicBezTo>
                  <a:cubicBezTo>
                    <a:pt x="44" y="45"/>
                    <a:pt x="43" y="45"/>
                    <a:pt x="42" y="45"/>
                  </a:cubicBezTo>
                  <a:cubicBezTo>
                    <a:pt x="41" y="44"/>
                    <a:pt x="40" y="43"/>
                    <a:pt x="39" y="42"/>
                  </a:cubicBezTo>
                  <a:cubicBezTo>
                    <a:pt x="38" y="41"/>
                    <a:pt x="38" y="40"/>
                    <a:pt x="36" y="39"/>
                  </a:cubicBezTo>
                  <a:cubicBezTo>
                    <a:pt x="36" y="39"/>
                    <a:pt x="35" y="39"/>
                    <a:pt x="35" y="39"/>
                  </a:cubicBezTo>
                  <a:cubicBezTo>
                    <a:pt x="34" y="39"/>
                    <a:pt x="34" y="39"/>
                    <a:pt x="34" y="40"/>
                  </a:cubicBezTo>
                  <a:cubicBezTo>
                    <a:pt x="34" y="42"/>
                    <a:pt x="34" y="45"/>
                    <a:pt x="35" y="47"/>
                  </a:cubicBezTo>
                  <a:cubicBezTo>
                    <a:pt x="35" y="48"/>
                    <a:pt x="35" y="48"/>
                    <a:pt x="35" y="49"/>
                  </a:cubicBezTo>
                  <a:cubicBezTo>
                    <a:pt x="35" y="50"/>
                    <a:pt x="35" y="50"/>
                    <a:pt x="35" y="51"/>
                  </a:cubicBezTo>
                  <a:cubicBezTo>
                    <a:pt x="36" y="52"/>
                    <a:pt x="36" y="52"/>
                    <a:pt x="36" y="53"/>
                  </a:cubicBezTo>
                  <a:cubicBezTo>
                    <a:pt x="34" y="52"/>
                    <a:pt x="32" y="52"/>
                    <a:pt x="29" y="52"/>
                  </a:cubicBezTo>
                  <a:cubicBezTo>
                    <a:pt x="27" y="52"/>
                    <a:pt x="26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5" y="52"/>
                  </a:cubicBezTo>
                  <a:cubicBezTo>
                    <a:pt x="25" y="52"/>
                    <a:pt x="26" y="52"/>
                    <a:pt x="26" y="52"/>
                  </a:cubicBezTo>
                  <a:cubicBezTo>
                    <a:pt x="25" y="52"/>
                    <a:pt x="25" y="52"/>
                    <a:pt x="24" y="51"/>
                  </a:cubicBezTo>
                  <a:cubicBezTo>
                    <a:pt x="24" y="51"/>
                    <a:pt x="25" y="49"/>
                    <a:pt x="26" y="48"/>
                  </a:cubicBezTo>
                  <a:cubicBezTo>
                    <a:pt x="28" y="46"/>
                    <a:pt x="28" y="44"/>
                    <a:pt x="28" y="42"/>
                  </a:cubicBezTo>
                  <a:cubicBezTo>
                    <a:pt x="27" y="40"/>
                    <a:pt x="25" y="38"/>
                    <a:pt x="22" y="37"/>
                  </a:cubicBezTo>
                  <a:cubicBezTo>
                    <a:pt x="19" y="37"/>
                    <a:pt x="17" y="38"/>
                    <a:pt x="16" y="39"/>
                  </a:cubicBezTo>
                  <a:cubicBezTo>
                    <a:pt x="15" y="41"/>
                    <a:pt x="14" y="43"/>
                    <a:pt x="15" y="45"/>
                  </a:cubicBezTo>
                  <a:cubicBezTo>
                    <a:pt x="15" y="46"/>
                    <a:pt x="15" y="46"/>
                    <a:pt x="16" y="47"/>
                  </a:cubicBezTo>
                  <a:cubicBezTo>
                    <a:pt x="16" y="48"/>
                    <a:pt x="16" y="49"/>
                    <a:pt x="16" y="50"/>
                  </a:cubicBezTo>
                  <a:cubicBezTo>
                    <a:pt x="15" y="50"/>
                    <a:pt x="14" y="49"/>
                    <a:pt x="12" y="49"/>
                  </a:cubicBezTo>
                  <a:cubicBezTo>
                    <a:pt x="12" y="49"/>
                    <a:pt x="11" y="49"/>
                    <a:pt x="11" y="49"/>
                  </a:cubicBezTo>
                  <a:cubicBezTo>
                    <a:pt x="9" y="48"/>
                    <a:pt x="6" y="48"/>
                    <a:pt x="5" y="47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1"/>
                    <a:pt x="4" y="38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8" y="37"/>
                    <a:pt x="10" y="38"/>
                    <a:pt x="13" y="37"/>
                  </a:cubicBezTo>
                  <a:cubicBezTo>
                    <a:pt x="14" y="37"/>
                    <a:pt x="15" y="36"/>
                    <a:pt x="16" y="34"/>
                  </a:cubicBezTo>
                  <a:cubicBezTo>
                    <a:pt x="17" y="31"/>
                    <a:pt x="17" y="26"/>
                    <a:pt x="13" y="23"/>
                  </a:cubicBezTo>
                  <a:cubicBezTo>
                    <a:pt x="11" y="22"/>
                    <a:pt x="8" y="24"/>
                    <a:pt x="7" y="25"/>
                  </a:cubicBezTo>
                  <a:cubicBezTo>
                    <a:pt x="6" y="25"/>
                    <a:pt x="5" y="26"/>
                    <a:pt x="5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3" y="24"/>
                    <a:pt x="4" y="16"/>
                    <a:pt x="4" y="13"/>
                  </a:cubicBezTo>
                  <a:close/>
                  <a:moveTo>
                    <a:pt x="25" y="55"/>
                  </a:move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Freeform 19"/>
            <p:cNvSpPr>
              <a:spLocks noEditPoints="1"/>
            </p:cNvSpPr>
            <p:nvPr/>
          </p:nvSpPr>
          <p:spPr bwMode="auto">
            <a:xfrm>
              <a:off x="5164138" y="5407025"/>
              <a:ext cx="150813" cy="125413"/>
            </a:xfrm>
            <a:custGeom>
              <a:avLst/>
              <a:gdLst>
                <a:gd name="T0" fmla="*/ 18 w 40"/>
                <a:gd name="T1" fmla="*/ 31 h 33"/>
                <a:gd name="T2" fmla="*/ 17 w 40"/>
                <a:gd name="T3" fmla="*/ 25 h 33"/>
                <a:gd name="T4" fmla="*/ 22 w 40"/>
                <a:gd name="T5" fmla="*/ 28 h 33"/>
                <a:gd name="T6" fmla="*/ 21 w 40"/>
                <a:gd name="T7" fmla="*/ 32 h 33"/>
                <a:gd name="T8" fmla="*/ 35 w 40"/>
                <a:gd name="T9" fmla="*/ 27 h 33"/>
                <a:gd name="T10" fmla="*/ 36 w 40"/>
                <a:gd name="T11" fmla="*/ 21 h 33"/>
                <a:gd name="T12" fmla="*/ 31 w 40"/>
                <a:gd name="T13" fmla="*/ 22 h 33"/>
                <a:gd name="T14" fmla="*/ 30 w 40"/>
                <a:gd name="T15" fmla="*/ 16 h 33"/>
                <a:gd name="T16" fmla="*/ 39 w 40"/>
                <a:gd name="T17" fmla="*/ 17 h 33"/>
                <a:gd name="T18" fmla="*/ 39 w 40"/>
                <a:gd name="T19" fmla="*/ 17 h 33"/>
                <a:gd name="T20" fmla="*/ 39 w 40"/>
                <a:gd name="T21" fmla="*/ 17 h 33"/>
                <a:gd name="T22" fmla="*/ 39 w 40"/>
                <a:gd name="T23" fmla="*/ 17 h 33"/>
                <a:gd name="T24" fmla="*/ 40 w 40"/>
                <a:gd name="T25" fmla="*/ 9 h 33"/>
                <a:gd name="T26" fmla="*/ 35 w 40"/>
                <a:gd name="T27" fmla="*/ 8 h 33"/>
                <a:gd name="T28" fmla="*/ 32 w 40"/>
                <a:gd name="T29" fmla="*/ 8 h 33"/>
                <a:gd name="T30" fmla="*/ 31 w 40"/>
                <a:gd name="T31" fmla="*/ 0 h 33"/>
                <a:gd name="T32" fmla="*/ 22 w 40"/>
                <a:gd name="T33" fmla="*/ 8 h 33"/>
                <a:gd name="T34" fmla="*/ 18 w 40"/>
                <a:gd name="T35" fmla="*/ 7 h 33"/>
                <a:gd name="T36" fmla="*/ 13 w 40"/>
                <a:gd name="T37" fmla="*/ 8 h 33"/>
                <a:gd name="T38" fmla="*/ 11 w 40"/>
                <a:gd name="T39" fmla="*/ 14 h 33"/>
                <a:gd name="T40" fmla="*/ 2 w 40"/>
                <a:gd name="T41" fmla="*/ 16 h 33"/>
                <a:gd name="T42" fmla="*/ 8 w 40"/>
                <a:gd name="T43" fmla="*/ 23 h 33"/>
                <a:gd name="T44" fmla="*/ 6 w 40"/>
                <a:gd name="T45" fmla="*/ 28 h 33"/>
                <a:gd name="T46" fmla="*/ 5 w 40"/>
                <a:gd name="T47" fmla="*/ 30 h 33"/>
                <a:gd name="T48" fmla="*/ 38 w 40"/>
                <a:gd name="T49" fmla="*/ 16 h 33"/>
                <a:gd name="T50" fmla="*/ 37 w 40"/>
                <a:gd name="T51" fmla="*/ 16 h 33"/>
                <a:gd name="T52" fmla="*/ 37 w 40"/>
                <a:gd name="T53" fmla="*/ 16 h 33"/>
                <a:gd name="T54" fmla="*/ 8 w 40"/>
                <a:gd name="T55" fmla="*/ 29 h 33"/>
                <a:gd name="T56" fmla="*/ 11 w 40"/>
                <a:gd name="T57" fmla="*/ 20 h 33"/>
                <a:gd name="T58" fmla="*/ 3 w 40"/>
                <a:gd name="T59" fmla="*/ 23 h 33"/>
                <a:gd name="T60" fmla="*/ 8 w 40"/>
                <a:gd name="T61" fmla="*/ 15 h 33"/>
                <a:gd name="T62" fmla="*/ 14 w 40"/>
                <a:gd name="T63" fmla="*/ 14 h 33"/>
                <a:gd name="T64" fmla="*/ 15 w 40"/>
                <a:gd name="T65" fmla="*/ 9 h 33"/>
                <a:gd name="T66" fmla="*/ 18 w 40"/>
                <a:gd name="T67" fmla="*/ 9 h 33"/>
                <a:gd name="T68" fmla="*/ 22 w 40"/>
                <a:gd name="T69" fmla="*/ 10 h 33"/>
                <a:gd name="T70" fmla="*/ 24 w 40"/>
                <a:gd name="T71" fmla="*/ 7 h 33"/>
                <a:gd name="T72" fmla="*/ 33 w 40"/>
                <a:gd name="T73" fmla="*/ 3 h 33"/>
                <a:gd name="T74" fmla="*/ 28 w 40"/>
                <a:gd name="T75" fmla="*/ 8 h 33"/>
                <a:gd name="T76" fmla="*/ 34 w 40"/>
                <a:gd name="T77" fmla="*/ 10 h 33"/>
                <a:gd name="T78" fmla="*/ 38 w 40"/>
                <a:gd name="T79" fmla="*/ 10 h 33"/>
                <a:gd name="T80" fmla="*/ 37 w 40"/>
                <a:gd name="T81" fmla="*/ 16 h 33"/>
                <a:gd name="T82" fmla="*/ 37 w 40"/>
                <a:gd name="T83" fmla="*/ 16 h 33"/>
                <a:gd name="T84" fmla="*/ 37 w 40"/>
                <a:gd name="T85" fmla="*/ 17 h 33"/>
                <a:gd name="T86" fmla="*/ 30 w 40"/>
                <a:gd name="T87" fmla="*/ 14 h 33"/>
                <a:gd name="T88" fmla="*/ 31 w 40"/>
                <a:gd name="T89" fmla="*/ 24 h 33"/>
                <a:gd name="T90" fmla="*/ 34 w 40"/>
                <a:gd name="T91" fmla="*/ 26 h 33"/>
                <a:gd name="T92" fmla="*/ 30 w 40"/>
                <a:gd name="T93" fmla="*/ 30 h 33"/>
                <a:gd name="T94" fmla="*/ 26 w 40"/>
                <a:gd name="T95" fmla="*/ 25 h 33"/>
                <a:gd name="T96" fmla="*/ 16 w 40"/>
                <a:gd name="T97" fmla="*/ 28 h 33"/>
                <a:gd name="T98" fmla="*/ 8 w 40"/>
                <a:gd name="T99" fmla="*/ 29 h 33"/>
                <a:gd name="T100" fmla="*/ 39 w 40"/>
                <a:gd name="T10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33">
                  <a:moveTo>
                    <a:pt x="6" y="31"/>
                  </a:moveTo>
                  <a:cubicBezTo>
                    <a:pt x="6" y="31"/>
                    <a:pt x="7" y="31"/>
                    <a:pt x="7" y="31"/>
                  </a:cubicBezTo>
                  <a:cubicBezTo>
                    <a:pt x="12" y="32"/>
                    <a:pt x="16" y="33"/>
                    <a:pt x="18" y="31"/>
                  </a:cubicBezTo>
                  <a:cubicBezTo>
                    <a:pt x="19" y="31"/>
                    <a:pt x="19" y="30"/>
                    <a:pt x="19" y="29"/>
                  </a:cubicBezTo>
                  <a:cubicBezTo>
                    <a:pt x="19" y="28"/>
                    <a:pt x="19" y="28"/>
                    <a:pt x="18" y="27"/>
                  </a:cubicBezTo>
                  <a:cubicBezTo>
                    <a:pt x="17" y="26"/>
                    <a:pt x="17" y="25"/>
                    <a:pt x="17" y="25"/>
                  </a:cubicBezTo>
                  <a:cubicBezTo>
                    <a:pt x="18" y="23"/>
                    <a:pt x="21" y="24"/>
                    <a:pt x="23" y="24"/>
                  </a:cubicBezTo>
                  <a:cubicBezTo>
                    <a:pt x="23" y="24"/>
                    <a:pt x="23" y="25"/>
                    <a:pt x="24" y="25"/>
                  </a:cubicBezTo>
                  <a:cubicBezTo>
                    <a:pt x="24" y="26"/>
                    <a:pt x="23" y="27"/>
                    <a:pt x="22" y="28"/>
                  </a:cubicBezTo>
                  <a:cubicBezTo>
                    <a:pt x="21" y="29"/>
                    <a:pt x="21" y="30"/>
                    <a:pt x="21" y="30"/>
                  </a:cubicBezTo>
                  <a:cubicBezTo>
                    <a:pt x="20" y="31"/>
                    <a:pt x="20" y="31"/>
                    <a:pt x="21" y="31"/>
                  </a:cubicBezTo>
                  <a:cubicBezTo>
                    <a:pt x="21" y="31"/>
                    <a:pt x="21" y="32"/>
                    <a:pt x="21" y="32"/>
                  </a:cubicBezTo>
                  <a:cubicBezTo>
                    <a:pt x="24" y="33"/>
                    <a:pt x="27" y="33"/>
                    <a:pt x="30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4" y="32"/>
                    <a:pt x="34" y="30"/>
                    <a:pt x="35" y="27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6" y="25"/>
                    <a:pt x="37" y="24"/>
                    <a:pt x="37" y="22"/>
                  </a:cubicBezTo>
                  <a:cubicBezTo>
                    <a:pt x="37" y="21"/>
                    <a:pt x="37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4" y="21"/>
                    <a:pt x="33" y="21"/>
                    <a:pt x="32" y="21"/>
                  </a:cubicBezTo>
                  <a:cubicBezTo>
                    <a:pt x="31" y="21"/>
                    <a:pt x="31" y="21"/>
                    <a:pt x="31" y="22"/>
                  </a:cubicBezTo>
                  <a:cubicBezTo>
                    <a:pt x="30" y="22"/>
                    <a:pt x="29" y="22"/>
                    <a:pt x="29" y="21"/>
                  </a:cubicBezTo>
                  <a:cubicBezTo>
                    <a:pt x="28" y="21"/>
                    <a:pt x="28" y="20"/>
                    <a:pt x="28" y="19"/>
                  </a:cubicBezTo>
                  <a:cubicBezTo>
                    <a:pt x="29" y="18"/>
                    <a:pt x="29" y="17"/>
                    <a:pt x="30" y="16"/>
                  </a:cubicBezTo>
                  <a:cubicBezTo>
                    <a:pt x="31" y="16"/>
                    <a:pt x="32" y="17"/>
                    <a:pt x="32" y="17"/>
                  </a:cubicBezTo>
                  <a:cubicBezTo>
                    <a:pt x="33" y="19"/>
                    <a:pt x="35" y="20"/>
                    <a:pt x="37" y="19"/>
                  </a:cubicBezTo>
                  <a:cubicBezTo>
                    <a:pt x="37" y="19"/>
                    <a:pt x="38" y="19"/>
                    <a:pt x="39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7"/>
                    <a:pt x="39" y="16"/>
                    <a:pt x="39" y="16"/>
                  </a:cubicBezTo>
                  <a:cubicBezTo>
                    <a:pt x="39" y="16"/>
                    <a:pt x="39" y="17"/>
                    <a:pt x="39" y="17"/>
                  </a:cubicBezTo>
                  <a:cubicBezTo>
                    <a:pt x="39" y="17"/>
                    <a:pt x="39" y="16"/>
                    <a:pt x="39" y="15"/>
                  </a:cubicBezTo>
                  <a:cubicBezTo>
                    <a:pt x="39" y="13"/>
                    <a:pt x="40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9"/>
                    <a:pt x="40" y="8"/>
                    <a:pt x="40" y="8"/>
                  </a:cubicBezTo>
                  <a:cubicBezTo>
                    <a:pt x="39" y="7"/>
                    <a:pt x="39" y="7"/>
                    <a:pt x="37" y="8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4" y="8"/>
                    <a:pt x="34" y="8"/>
                    <a:pt x="33" y="8"/>
                  </a:cubicBezTo>
                  <a:cubicBezTo>
                    <a:pt x="33" y="8"/>
                    <a:pt x="32" y="8"/>
                    <a:pt x="31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7"/>
                    <a:pt x="34" y="7"/>
                    <a:pt x="34" y="6"/>
                  </a:cubicBezTo>
                  <a:cubicBezTo>
                    <a:pt x="35" y="4"/>
                    <a:pt x="35" y="3"/>
                    <a:pt x="35" y="3"/>
                  </a:cubicBezTo>
                  <a:cubicBezTo>
                    <a:pt x="34" y="1"/>
                    <a:pt x="32" y="0"/>
                    <a:pt x="31" y="0"/>
                  </a:cubicBezTo>
                  <a:cubicBezTo>
                    <a:pt x="29" y="0"/>
                    <a:pt x="25" y="0"/>
                    <a:pt x="23" y="3"/>
                  </a:cubicBezTo>
                  <a:cubicBezTo>
                    <a:pt x="22" y="4"/>
                    <a:pt x="21" y="5"/>
                    <a:pt x="22" y="7"/>
                  </a:cubicBezTo>
                  <a:cubicBezTo>
                    <a:pt x="22" y="7"/>
                    <a:pt x="22" y="7"/>
                    <a:pt x="22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6" y="7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15" y="7"/>
                    <a:pt x="13" y="7"/>
                    <a:pt x="13" y="8"/>
                  </a:cubicBezTo>
                  <a:cubicBezTo>
                    <a:pt x="12" y="10"/>
                    <a:pt x="12" y="12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1" y="14"/>
                    <a:pt x="11" y="14"/>
                  </a:cubicBezTo>
                  <a:cubicBezTo>
                    <a:pt x="11" y="14"/>
                    <a:pt x="11" y="14"/>
                    <a:pt x="10" y="14"/>
                  </a:cubicBezTo>
                  <a:cubicBezTo>
                    <a:pt x="9" y="14"/>
                    <a:pt x="9" y="13"/>
                    <a:pt x="8" y="13"/>
                  </a:cubicBezTo>
                  <a:cubicBezTo>
                    <a:pt x="6" y="13"/>
                    <a:pt x="4" y="14"/>
                    <a:pt x="2" y="16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1" y="23"/>
                    <a:pt x="1" y="24"/>
                    <a:pt x="2" y="25"/>
                  </a:cubicBezTo>
                  <a:cubicBezTo>
                    <a:pt x="4" y="25"/>
                    <a:pt x="6" y="24"/>
                    <a:pt x="8" y="23"/>
                  </a:cubicBezTo>
                  <a:cubicBezTo>
                    <a:pt x="8" y="23"/>
                    <a:pt x="9" y="23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6"/>
                    <a:pt x="7" y="27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30"/>
                    <a:pt x="5" y="30"/>
                  </a:cubicBezTo>
                  <a:cubicBezTo>
                    <a:pt x="6" y="30"/>
                    <a:pt x="6" y="31"/>
                    <a:pt x="6" y="31"/>
                  </a:cubicBezTo>
                  <a:close/>
                  <a:moveTo>
                    <a:pt x="38" y="16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lose/>
                  <a:moveTo>
                    <a:pt x="37" y="16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lose/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28"/>
                    <a:pt x="9" y="27"/>
                    <a:pt x="9" y="27"/>
                  </a:cubicBezTo>
                  <a:cubicBezTo>
                    <a:pt x="10" y="25"/>
                    <a:pt x="11" y="23"/>
                    <a:pt x="11" y="21"/>
                  </a:cubicBezTo>
                  <a:cubicBezTo>
                    <a:pt x="11" y="21"/>
                    <a:pt x="11" y="21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9" y="20"/>
                    <a:pt x="8" y="21"/>
                    <a:pt x="7" y="21"/>
                  </a:cubicBezTo>
                  <a:cubicBezTo>
                    <a:pt x="6" y="22"/>
                    <a:pt x="4" y="23"/>
                    <a:pt x="3" y="23"/>
                  </a:cubicBezTo>
                  <a:cubicBezTo>
                    <a:pt x="3" y="23"/>
                    <a:pt x="3" y="22"/>
                    <a:pt x="2" y="22"/>
                  </a:cubicBezTo>
                  <a:cubicBezTo>
                    <a:pt x="2" y="21"/>
                    <a:pt x="3" y="19"/>
                    <a:pt x="4" y="18"/>
                  </a:cubicBezTo>
                  <a:cubicBezTo>
                    <a:pt x="5" y="16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10" y="16"/>
                    <a:pt x="11" y="17"/>
                    <a:pt x="12" y="16"/>
                  </a:cubicBezTo>
                  <a:cubicBezTo>
                    <a:pt x="13" y="16"/>
                    <a:pt x="13" y="15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2"/>
                    <a:pt x="14" y="10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7" y="9"/>
                    <a:pt x="18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3" y="10"/>
                    <a:pt x="24" y="9"/>
                  </a:cubicBezTo>
                  <a:cubicBezTo>
                    <a:pt x="24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4" y="5"/>
                    <a:pt x="24" y="4"/>
                  </a:cubicBezTo>
                  <a:cubicBezTo>
                    <a:pt x="26" y="2"/>
                    <a:pt x="29" y="2"/>
                    <a:pt x="31" y="2"/>
                  </a:cubicBezTo>
                  <a:cubicBezTo>
                    <a:pt x="32" y="2"/>
                    <a:pt x="33" y="3"/>
                    <a:pt x="33" y="3"/>
                  </a:cubicBezTo>
                  <a:cubicBezTo>
                    <a:pt x="33" y="3"/>
                    <a:pt x="33" y="4"/>
                    <a:pt x="33" y="4"/>
                  </a:cubicBezTo>
                  <a:cubicBezTo>
                    <a:pt x="32" y="5"/>
                    <a:pt x="31" y="6"/>
                    <a:pt x="31" y="6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0"/>
                    <a:pt x="28" y="10"/>
                    <a:pt x="29" y="10"/>
                  </a:cubicBezTo>
                  <a:cubicBezTo>
                    <a:pt x="30" y="10"/>
                    <a:pt x="32" y="10"/>
                    <a:pt x="34" y="10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6" y="10"/>
                    <a:pt x="36" y="10"/>
                    <a:pt x="37" y="10"/>
                  </a:cubicBezTo>
                  <a:cubicBezTo>
                    <a:pt x="37" y="10"/>
                    <a:pt x="37" y="10"/>
                    <a:pt x="38" y="10"/>
                  </a:cubicBezTo>
                  <a:cubicBezTo>
                    <a:pt x="38" y="11"/>
                    <a:pt x="37" y="12"/>
                    <a:pt x="37" y="14"/>
                  </a:cubicBezTo>
                  <a:cubicBezTo>
                    <a:pt x="37" y="15"/>
                    <a:pt x="37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6" y="17"/>
                    <a:pt x="36" y="17"/>
                  </a:cubicBezTo>
                  <a:cubicBezTo>
                    <a:pt x="36" y="17"/>
                    <a:pt x="35" y="17"/>
                    <a:pt x="34" y="16"/>
                  </a:cubicBezTo>
                  <a:cubicBezTo>
                    <a:pt x="33" y="15"/>
                    <a:pt x="31" y="14"/>
                    <a:pt x="30" y="14"/>
                  </a:cubicBezTo>
                  <a:cubicBezTo>
                    <a:pt x="28" y="15"/>
                    <a:pt x="27" y="16"/>
                    <a:pt x="26" y="18"/>
                  </a:cubicBezTo>
                  <a:cubicBezTo>
                    <a:pt x="26" y="20"/>
                    <a:pt x="26" y="22"/>
                    <a:pt x="27" y="23"/>
                  </a:cubicBezTo>
                  <a:cubicBezTo>
                    <a:pt x="28" y="24"/>
                    <a:pt x="30" y="24"/>
                    <a:pt x="31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3"/>
                    <a:pt x="34" y="23"/>
                    <a:pt x="35" y="23"/>
                  </a:cubicBezTo>
                  <a:cubicBezTo>
                    <a:pt x="34" y="24"/>
                    <a:pt x="34" y="25"/>
                    <a:pt x="34" y="26"/>
                  </a:cubicBezTo>
                  <a:cubicBezTo>
                    <a:pt x="34" y="26"/>
                    <a:pt x="33" y="27"/>
                    <a:pt x="33" y="27"/>
                  </a:cubicBezTo>
                  <a:cubicBezTo>
                    <a:pt x="33" y="28"/>
                    <a:pt x="32" y="30"/>
                    <a:pt x="32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8" y="31"/>
                    <a:pt x="26" y="31"/>
                    <a:pt x="23" y="30"/>
                  </a:cubicBezTo>
                  <a:cubicBezTo>
                    <a:pt x="23" y="30"/>
                    <a:pt x="23" y="30"/>
                    <a:pt x="24" y="30"/>
                  </a:cubicBezTo>
                  <a:cubicBezTo>
                    <a:pt x="25" y="28"/>
                    <a:pt x="26" y="26"/>
                    <a:pt x="26" y="25"/>
                  </a:cubicBezTo>
                  <a:cubicBezTo>
                    <a:pt x="25" y="24"/>
                    <a:pt x="25" y="23"/>
                    <a:pt x="23" y="22"/>
                  </a:cubicBezTo>
                  <a:cubicBezTo>
                    <a:pt x="21" y="21"/>
                    <a:pt x="18" y="21"/>
                    <a:pt x="16" y="23"/>
                  </a:cubicBezTo>
                  <a:cubicBezTo>
                    <a:pt x="14" y="25"/>
                    <a:pt x="16" y="27"/>
                    <a:pt x="16" y="28"/>
                  </a:cubicBezTo>
                  <a:cubicBezTo>
                    <a:pt x="17" y="28"/>
                    <a:pt x="17" y="29"/>
                    <a:pt x="17" y="29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6" y="31"/>
                    <a:pt x="10" y="29"/>
                    <a:pt x="8" y="29"/>
                  </a:cubicBezTo>
                  <a:close/>
                  <a:moveTo>
                    <a:pt x="39" y="17"/>
                  </a:moveTo>
                  <a:cubicBezTo>
                    <a:pt x="39" y="17"/>
                    <a:pt x="39" y="17"/>
                    <a:pt x="39" y="17"/>
                  </a:cubicBezTo>
                  <a:cubicBezTo>
                    <a:pt x="39" y="17"/>
                    <a:pt x="39" y="17"/>
                    <a:pt x="39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5" name="Freeform 20"/>
          <p:cNvSpPr>
            <a:spLocks noEditPoints="1"/>
          </p:cNvSpPr>
          <p:nvPr/>
        </p:nvSpPr>
        <p:spPr bwMode="auto">
          <a:xfrm>
            <a:off x="4394393" y="3450434"/>
            <a:ext cx="330382" cy="240928"/>
          </a:xfrm>
          <a:custGeom>
            <a:avLst/>
            <a:gdLst>
              <a:gd name="T0" fmla="*/ 93 w 117"/>
              <a:gd name="T1" fmla="*/ 17 h 85"/>
              <a:gd name="T2" fmla="*/ 64 w 117"/>
              <a:gd name="T3" fmla="*/ 23 h 85"/>
              <a:gd name="T4" fmla="*/ 66 w 117"/>
              <a:gd name="T5" fmla="*/ 27 h 85"/>
              <a:gd name="T6" fmla="*/ 93 w 117"/>
              <a:gd name="T7" fmla="*/ 22 h 85"/>
              <a:gd name="T8" fmla="*/ 97 w 117"/>
              <a:gd name="T9" fmla="*/ 30 h 85"/>
              <a:gd name="T10" fmla="*/ 81 w 117"/>
              <a:gd name="T11" fmla="*/ 28 h 85"/>
              <a:gd name="T12" fmla="*/ 65 w 117"/>
              <a:gd name="T13" fmla="*/ 36 h 85"/>
              <a:gd name="T14" fmla="*/ 82 w 117"/>
              <a:gd name="T15" fmla="*/ 32 h 85"/>
              <a:gd name="T16" fmla="*/ 97 w 117"/>
              <a:gd name="T17" fmla="*/ 30 h 85"/>
              <a:gd name="T18" fmla="*/ 97 w 117"/>
              <a:gd name="T19" fmla="*/ 42 h 85"/>
              <a:gd name="T20" fmla="*/ 97 w 117"/>
              <a:gd name="T21" fmla="*/ 38 h 85"/>
              <a:gd name="T22" fmla="*/ 68 w 117"/>
              <a:gd name="T23" fmla="*/ 44 h 85"/>
              <a:gd name="T24" fmla="*/ 70 w 117"/>
              <a:gd name="T25" fmla="*/ 47 h 85"/>
              <a:gd name="T26" fmla="*/ 84 w 117"/>
              <a:gd name="T27" fmla="*/ 42 h 85"/>
              <a:gd name="T28" fmla="*/ 9 w 117"/>
              <a:gd name="T29" fmla="*/ 77 h 85"/>
              <a:gd name="T30" fmla="*/ 25 w 117"/>
              <a:gd name="T31" fmla="*/ 83 h 85"/>
              <a:gd name="T32" fmla="*/ 60 w 117"/>
              <a:gd name="T33" fmla="*/ 78 h 85"/>
              <a:gd name="T34" fmla="*/ 88 w 117"/>
              <a:gd name="T35" fmla="*/ 67 h 85"/>
              <a:gd name="T36" fmla="*/ 114 w 117"/>
              <a:gd name="T37" fmla="*/ 66 h 85"/>
              <a:gd name="T38" fmla="*/ 109 w 117"/>
              <a:gd name="T39" fmla="*/ 14 h 85"/>
              <a:gd name="T40" fmla="*/ 101 w 117"/>
              <a:gd name="T41" fmla="*/ 7 h 85"/>
              <a:gd name="T42" fmla="*/ 99 w 117"/>
              <a:gd name="T43" fmla="*/ 3 h 85"/>
              <a:gd name="T44" fmla="*/ 53 w 117"/>
              <a:gd name="T45" fmla="*/ 13 h 85"/>
              <a:gd name="T46" fmla="*/ 6 w 117"/>
              <a:gd name="T47" fmla="*/ 20 h 85"/>
              <a:gd name="T48" fmla="*/ 5 w 117"/>
              <a:gd name="T49" fmla="*/ 25 h 85"/>
              <a:gd name="T50" fmla="*/ 1 w 117"/>
              <a:gd name="T51" fmla="*/ 35 h 85"/>
              <a:gd name="T52" fmla="*/ 37 w 117"/>
              <a:gd name="T53" fmla="*/ 65 h 85"/>
              <a:gd name="T54" fmla="*/ 9 w 117"/>
              <a:gd name="T55" fmla="*/ 22 h 85"/>
              <a:gd name="T56" fmla="*/ 51 w 117"/>
              <a:gd name="T57" fmla="*/ 17 h 85"/>
              <a:gd name="T58" fmla="*/ 106 w 117"/>
              <a:gd name="T59" fmla="*/ 56 h 85"/>
              <a:gd name="T60" fmla="*/ 65 w 117"/>
              <a:gd name="T61" fmla="*/ 66 h 85"/>
              <a:gd name="T62" fmla="*/ 77 w 117"/>
              <a:gd name="T63" fmla="*/ 5 h 85"/>
              <a:gd name="T64" fmla="*/ 106 w 117"/>
              <a:gd name="T65" fmla="*/ 56 h 85"/>
              <a:gd name="T66" fmla="*/ 6 w 117"/>
              <a:gd name="T67" fmla="*/ 28 h 85"/>
              <a:gd name="T68" fmla="*/ 16 w 117"/>
              <a:gd name="T69" fmla="*/ 78 h 85"/>
              <a:gd name="T70" fmla="*/ 37 w 117"/>
              <a:gd name="T71" fmla="*/ 69 h 85"/>
              <a:gd name="T72" fmla="*/ 62 w 117"/>
              <a:gd name="T73" fmla="*/ 72 h 85"/>
              <a:gd name="T74" fmla="*/ 63 w 117"/>
              <a:gd name="T75" fmla="*/ 72 h 85"/>
              <a:gd name="T76" fmla="*/ 63 w 117"/>
              <a:gd name="T77" fmla="*/ 72 h 85"/>
              <a:gd name="T78" fmla="*/ 63 w 117"/>
              <a:gd name="T79" fmla="*/ 72 h 85"/>
              <a:gd name="T80" fmla="*/ 63 w 117"/>
              <a:gd name="T81" fmla="*/ 72 h 85"/>
              <a:gd name="T82" fmla="*/ 64 w 117"/>
              <a:gd name="T83" fmla="*/ 72 h 85"/>
              <a:gd name="T84" fmla="*/ 64 w 117"/>
              <a:gd name="T85" fmla="*/ 72 h 85"/>
              <a:gd name="T86" fmla="*/ 64 w 117"/>
              <a:gd name="T87" fmla="*/ 71 h 85"/>
              <a:gd name="T88" fmla="*/ 64 w 117"/>
              <a:gd name="T89" fmla="*/ 71 h 85"/>
              <a:gd name="T90" fmla="*/ 65 w 117"/>
              <a:gd name="T91" fmla="*/ 71 h 85"/>
              <a:gd name="T92" fmla="*/ 87 w 117"/>
              <a:gd name="T93" fmla="*/ 60 h 85"/>
              <a:gd name="T94" fmla="*/ 110 w 117"/>
              <a:gd name="T95" fmla="*/ 60 h 85"/>
              <a:gd name="T96" fmla="*/ 102 w 117"/>
              <a:gd name="T97" fmla="*/ 10 h 85"/>
              <a:gd name="T98" fmla="*/ 114 w 117"/>
              <a:gd name="T99" fmla="*/ 57 h 85"/>
              <a:gd name="T100" fmla="*/ 105 w 117"/>
              <a:gd name="T101" fmla="*/ 65 h 85"/>
              <a:gd name="T102" fmla="*/ 68 w 117"/>
              <a:gd name="T103" fmla="*/ 74 h 85"/>
              <a:gd name="T104" fmla="*/ 39 w 117"/>
              <a:gd name="T105" fmla="*/ 73 h 85"/>
              <a:gd name="T106" fmla="*/ 16 w 117"/>
              <a:gd name="T107" fmla="*/ 81 h 85"/>
              <a:gd name="T108" fmla="*/ 4 w 117"/>
              <a:gd name="T109" fmla="*/ 3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7" h="85">
                <a:moveTo>
                  <a:pt x="95" y="20"/>
                </a:moveTo>
                <a:cubicBezTo>
                  <a:pt x="95" y="19"/>
                  <a:pt x="94" y="18"/>
                  <a:pt x="93" y="17"/>
                </a:cubicBezTo>
                <a:cubicBezTo>
                  <a:pt x="89" y="17"/>
                  <a:pt x="84" y="17"/>
                  <a:pt x="79" y="18"/>
                </a:cubicBezTo>
                <a:cubicBezTo>
                  <a:pt x="74" y="19"/>
                  <a:pt x="69" y="21"/>
                  <a:pt x="64" y="23"/>
                </a:cubicBezTo>
                <a:cubicBezTo>
                  <a:pt x="63" y="24"/>
                  <a:pt x="63" y="25"/>
                  <a:pt x="64" y="26"/>
                </a:cubicBezTo>
                <a:cubicBezTo>
                  <a:pt x="64" y="27"/>
                  <a:pt x="65" y="28"/>
                  <a:pt x="66" y="27"/>
                </a:cubicBezTo>
                <a:cubicBezTo>
                  <a:pt x="71" y="25"/>
                  <a:pt x="75" y="23"/>
                  <a:pt x="80" y="22"/>
                </a:cubicBezTo>
                <a:cubicBezTo>
                  <a:pt x="84" y="21"/>
                  <a:pt x="89" y="21"/>
                  <a:pt x="93" y="22"/>
                </a:cubicBezTo>
                <a:cubicBezTo>
                  <a:pt x="94" y="22"/>
                  <a:pt x="95" y="21"/>
                  <a:pt x="95" y="20"/>
                </a:cubicBezTo>
                <a:close/>
                <a:moveTo>
                  <a:pt x="97" y="30"/>
                </a:moveTo>
                <a:cubicBezTo>
                  <a:pt x="97" y="29"/>
                  <a:pt x="96" y="28"/>
                  <a:pt x="95" y="27"/>
                </a:cubicBezTo>
                <a:cubicBezTo>
                  <a:pt x="91" y="27"/>
                  <a:pt x="86" y="27"/>
                  <a:pt x="81" y="28"/>
                </a:cubicBezTo>
                <a:cubicBezTo>
                  <a:pt x="76" y="29"/>
                  <a:pt x="71" y="31"/>
                  <a:pt x="66" y="34"/>
                </a:cubicBezTo>
                <a:cubicBezTo>
                  <a:pt x="65" y="34"/>
                  <a:pt x="65" y="35"/>
                  <a:pt x="65" y="36"/>
                </a:cubicBezTo>
                <a:cubicBezTo>
                  <a:pt x="66" y="37"/>
                  <a:pt x="67" y="38"/>
                  <a:pt x="68" y="37"/>
                </a:cubicBezTo>
                <a:cubicBezTo>
                  <a:pt x="72" y="35"/>
                  <a:pt x="77" y="33"/>
                  <a:pt x="82" y="32"/>
                </a:cubicBezTo>
                <a:cubicBezTo>
                  <a:pt x="86" y="31"/>
                  <a:pt x="90" y="31"/>
                  <a:pt x="95" y="32"/>
                </a:cubicBezTo>
                <a:cubicBezTo>
                  <a:pt x="96" y="32"/>
                  <a:pt x="97" y="31"/>
                  <a:pt x="97" y="30"/>
                </a:cubicBezTo>
                <a:close/>
                <a:moveTo>
                  <a:pt x="84" y="42"/>
                </a:moveTo>
                <a:cubicBezTo>
                  <a:pt x="88" y="41"/>
                  <a:pt x="92" y="41"/>
                  <a:pt x="97" y="42"/>
                </a:cubicBezTo>
                <a:cubicBezTo>
                  <a:pt x="98" y="42"/>
                  <a:pt x="99" y="41"/>
                  <a:pt x="99" y="40"/>
                </a:cubicBezTo>
                <a:cubicBezTo>
                  <a:pt x="99" y="39"/>
                  <a:pt x="98" y="38"/>
                  <a:pt x="97" y="38"/>
                </a:cubicBezTo>
                <a:cubicBezTo>
                  <a:pt x="92" y="37"/>
                  <a:pt x="88" y="37"/>
                  <a:pt x="83" y="38"/>
                </a:cubicBezTo>
                <a:cubicBezTo>
                  <a:pt x="78" y="39"/>
                  <a:pt x="73" y="41"/>
                  <a:pt x="68" y="44"/>
                </a:cubicBezTo>
                <a:cubicBezTo>
                  <a:pt x="67" y="44"/>
                  <a:pt x="67" y="45"/>
                  <a:pt x="67" y="46"/>
                </a:cubicBezTo>
                <a:cubicBezTo>
                  <a:pt x="68" y="47"/>
                  <a:pt x="69" y="48"/>
                  <a:pt x="70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4" y="45"/>
                  <a:pt x="79" y="43"/>
                  <a:pt x="84" y="42"/>
                </a:cubicBezTo>
                <a:close/>
                <a:moveTo>
                  <a:pt x="1" y="35"/>
                </a:moveTo>
                <a:cubicBezTo>
                  <a:pt x="9" y="77"/>
                  <a:pt x="9" y="77"/>
                  <a:pt x="9" y="77"/>
                </a:cubicBezTo>
                <a:cubicBezTo>
                  <a:pt x="10" y="80"/>
                  <a:pt x="12" y="83"/>
                  <a:pt x="15" y="84"/>
                </a:cubicBezTo>
                <a:cubicBezTo>
                  <a:pt x="18" y="85"/>
                  <a:pt x="22" y="85"/>
                  <a:pt x="25" y="83"/>
                </a:cubicBezTo>
                <a:cubicBezTo>
                  <a:pt x="29" y="79"/>
                  <a:pt x="34" y="77"/>
                  <a:pt x="40" y="76"/>
                </a:cubicBezTo>
                <a:cubicBezTo>
                  <a:pt x="46" y="74"/>
                  <a:pt x="53" y="75"/>
                  <a:pt x="60" y="78"/>
                </a:cubicBezTo>
                <a:cubicBezTo>
                  <a:pt x="63" y="79"/>
                  <a:pt x="67" y="79"/>
                  <a:pt x="70" y="76"/>
                </a:cubicBezTo>
                <a:cubicBezTo>
                  <a:pt x="75" y="71"/>
                  <a:pt x="81" y="68"/>
                  <a:pt x="88" y="67"/>
                </a:cubicBezTo>
                <a:cubicBezTo>
                  <a:pt x="93" y="66"/>
                  <a:pt x="99" y="66"/>
                  <a:pt x="104" y="68"/>
                </a:cubicBezTo>
                <a:cubicBezTo>
                  <a:pt x="108" y="69"/>
                  <a:pt x="111" y="68"/>
                  <a:pt x="114" y="66"/>
                </a:cubicBezTo>
                <a:cubicBezTo>
                  <a:pt x="116" y="63"/>
                  <a:pt x="117" y="60"/>
                  <a:pt x="117" y="56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8" y="11"/>
                  <a:pt x="106" y="8"/>
                  <a:pt x="102" y="7"/>
                </a:cubicBezTo>
                <a:cubicBezTo>
                  <a:pt x="102" y="7"/>
                  <a:pt x="101" y="7"/>
                  <a:pt x="101" y="7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3"/>
                  <a:pt x="100" y="3"/>
                  <a:pt x="99" y="3"/>
                </a:cubicBezTo>
                <a:cubicBezTo>
                  <a:pt x="92" y="0"/>
                  <a:pt x="84" y="0"/>
                  <a:pt x="76" y="1"/>
                </a:cubicBezTo>
                <a:cubicBezTo>
                  <a:pt x="67" y="3"/>
                  <a:pt x="59" y="7"/>
                  <a:pt x="53" y="13"/>
                </a:cubicBezTo>
                <a:cubicBezTo>
                  <a:pt x="44" y="10"/>
                  <a:pt x="35" y="9"/>
                  <a:pt x="27" y="10"/>
                </a:cubicBezTo>
                <a:cubicBezTo>
                  <a:pt x="19" y="12"/>
                  <a:pt x="12" y="15"/>
                  <a:pt x="6" y="20"/>
                </a:cubicBezTo>
                <a:cubicBezTo>
                  <a:pt x="5" y="20"/>
                  <a:pt x="5" y="21"/>
                  <a:pt x="5" y="22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2" y="27"/>
                  <a:pt x="0" y="31"/>
                  <a:pt x="1" y="35"/>
                </a:cubicBezTo>
                <a:close/>
                <a:moveTo>
                  <a:pt x="61" y="66"/>
                </a:moveTo>
                <a:cubicBezTo>
                  <a:pt x="53" y="64"/>
                  <a:pt x="45" y="63"/>
                  <a:pt x="37" y="65"/>
                </a:cubicBezTo>
                <a:cubicBezTo>
                  <a:pt x="30" y="66"/>
                  <a:pt x="24" y="69"/>
                  <a:pt x="18" y="72"/>
                </a:cubicBezTo>
                <a:cubicBezTo>
                  <a:pt x="9" y="22"/>
                  <a:pt x="9" y="22"/>
                  <a:pt x="9" y="22"/>
                </a:cubicBezTo>
                <a:cubicBezTo>
                  <a:pt x="14" y="18"/>
                  <a:pt x="21" y="16"/>
                  <a:pt x="27" y="15"/>
                </a:cubicBezTo>
                <a:cubicBezTo>
                  <a:pt x="35" y="13"/>
                  <a:pt x="44" y="14"/>
                  <a:pt x="51" y="17"/>
                </a:cubicBezTo>
                <a:lnTo>
                  <a:pt x="61" y="66"/>
                </a:lnTo>
                <a:close/>
                <a:moveTo>
                  <a:pt x="106" y="56"/>
                </a:moveTo>
                <a:cubicBezTo>
                  <a:pt x="100" y="54"/>
                  <a:pt x="93" y="54"/>
                  <a:pt x="86" y="55"/>
                </a:cubicBezTo>
                <a:cubicBezTo>
                  <a:pt x="78" y="57"/>
                  <a:pt x="71" y="60"/>
                  <a:pt x="65" y="66"/>
                </a:cubicBezTo>
                <a:cubicBezTo>
                  <a:pt x="55" y="16"/>
                  <a:pt x="55" y="16"/>
                  <a:pt x="55" y="16"/>
                </a:cubicBezTo>
                <a:cubicBezTo>
                  <a:pt x="61" y="10"/>
                  <a:pt x="69" y="7"/>
                  <a:pt x="77" y="5"/>
                </a:cubicBezTo>
                <a:cubicBezTo>
                  <a:pt x="83" y="4"/>
                  <a:pt x="90" y="4"/>
                  <a:pt x="97" y="6"/>
                </a:cubicBezTo>
                <a:lnTo>
                  <a:pt x="106" y="56"/>
                </a:lnTo>
                <a:close/>
                <a:moveTo>
                  <a:pt x="4" y="34"/>
                </a:moveTo>
                <a:cubicBezTo>
                  <a:pt x="4" y="32"/>
                  <a:pt x="4" y="29"/>
                  <a:pt x="6" y="28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7"/>
                  <a:pt x="16" y="78"/>
                  <a:pt x="16" y="78"/>
                </a:cubicBezTo>
                <a:cubicBezTo>
                  <a:pt x="17" y="78"/>
                  <a:pt x="18" y="78"/>
                  <a:pt x="18" y="77"/>
                </a:cubicBezTo>
                <a:cubicBezTo>
                  <a:pt x="24" y="73"/>
                  <a:pt x="30" y="70"/>
                  <a:pt x="37" y="69"/>
                </a:cubicBezTo>
                <a:cubicBezTo>
                  <a:pt x="46" y="67"/>
                  <a:pt x="54" y="68"/>
                  <a:pt x="62" y="71"/>
                </a:cubicBezTo>
                <a:cubicBezTo>
                  <a:pt x="62" y="71"/>
                  <a:pt x="62" y="72"/>
                  <a:pt x="62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2"/>
                  <a:pt x="64" y="72"/>
                  <a:pt x="64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1"/>
                  <a:pt x="64" y="71"/>
                  <a:pt x="64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65" y="71"/>
                  <a:pt x="65" y="71"/>
                  <a:pt x="65" y="71"/>
                </a:cubicBezTo>
                <a:cubicBezTo>
                  <a:pt x="65" y="71"/>
                  <a:pt x="65" y="71"/>
                  <a:pt x="65" y="71"/>
                </a:cubicBezTo>
                <a:cubicBezTo>
                  <a:pt x="71" y="65"/>
                  <a:pt x="79" y="61"/>
                  <a:pt x="87" y="60"/>
                </a:cubicBezTo>
                <a:cubicBezTo>
                  <a:pt x="94" y="58"/>
                  <a:pt x="101" y="59"/>
                  <a:pt x="108" y="61"/>
                </a:cubicBezTo>
                <a:cubicBezTo>
                  <a:pt x="109" y="61"/>
                  <a:pt x="109" y="61"/>
                  <a:pt x="110" y="60"/>
                </a:cubicBezTo>
                <a:cubicBezTo>
                  <a:pt x="110" y="60"/>
                  <a:pt x="111" y="59"/>
                  <a:pt x="111" y="58"/>
                </a:cubicBezTo>
                <a:cubicBezTo>
                  <a:pt x="102" y="10"/>
                  <a:pt x="102" y="10"/>
                  <a:pt x="102" y="10"/>
                </a:cubicBezTo>
                <a:cubicBezTo>
                  <a:pt x="104" y="10"/>
                  <a:pt x="106" y="13"/>
                  <a:pt x="106" y="15"/>
                </a:cubicBezTo>
                <a:cubicBezTo>
                  <a:pt x="114" y="57"/>
                  <a:pt x="114" y="57"/>
                  <a:pt x="114" y="57"/>
                </a:cubicBezTo>
                <a:cubicBezTo>
                  <a:pt x="114" y="59"/>
                  <a:pt x="113" y="62"/>
                  <a:pt x="112" y="64"/>
                </a:cubicBezTo>
                <a:cubicBezTo>
                  <a:pt x="110" y="65"/>
                  <a:pt x="107" y="66"/>
                  <a:pt x="105" y="65"/>
                </a:cubicBezTo>
                <a:cubicBezTo>
                  <a:pt x="99" y="63"/>
                  <a:pt x="93" y="63"/>
                  <a:pt x="87" y="64"/>
                </a:cubicBezTo>
                <a:cubicBezTo>
                  <a:pt x="80" y="65"/>
                  <a:pt x="73" y="69"/>
                  <a:pt x="68" y="74"/>
                </a:cubicBezTo>
                <a:cubicBezTo>
                  <a:pt x="66" y="76"/>
                  <a:pt x="63" y="76"/>
                  <a:pt x="61" y="75"/>
                </a:cubicBezTo>
                <a:cubicBezTo>
                  <a:pt x="54" y="72"/>
                  <a:pt x="46" y="71"/>
                  <a:pt x="39" y="73"/>
                </a:cubicBezTo>
                <a:cubicBezTo>
                  <a:pt x="33" y="74"/>
                  <a:pt x="28" y="76"/>
                  <a:pt x="23" y="80"/>
                </a:cubicBezTo>
                <a:cubicBezTo>
                  <a:pt x="21" y="82"/>
                  <a:pt x="18" y="82"/>
                  <a:pt x="16" y="81"/>
                </a:cubicBezTo>
                <a:cubicBezTo>
                  <a:pt x="14" y="80"/>
                  <a:pt x="12" y="78"/>
                  <a:pt x="12" y="76"/>
                </a:cubicBezTo>
                <a:lnTo>
                  <a:pt x="4" y="34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6" name="Group 165"/>
          <p:cNvGrpSpPr/>
          <p:nvPr/>
        </p:nvGrpSpPr>
        <p:grpSpPr>
          <a:xfrm>
            <a:off x="3086682" y="3450434"/>
            <a:ext cx="319648" cy="240929"/>
            <a:chOff x="3659188" y="4365625"/>
            <a:chExt cx="425451" cy="320676"/>
          </a:xfrm>
          <a:solidFill>
            <a:schemeClr val="bg1"/>
          </a:solidFill>
        </p:grpSpPr>
        <p:sp>
          <p:nvSpPr>
            <p:cNvPr id="167" name="Freeform 21"/>
            <p:cNvSpPr>
              <a:spLocks noEditPoints="1"/>
            </p:cNvSpPr>
            <p:nvPr/>
          </p:nvSpPr>
          <p:spPr bwMode="auto">
            <a:xfrm>
              <a:off x="3719513" y="4440238"/>
              <a:ext cx="244475" cy="246063"/>
            </a:xfrm>
            <a:custGeom>
              <a:avLst/>
              <a:gdLst>
                <a:gd name="T0" fmla="*/ 6 w 65"/>
                <a:gd name="T1" fmla="*/ 51 h 65"/>
                <a:gd name="T2" fmla="*/ 8 w 65"/>
                <a:gd name="T3" fmla="*/ 53 h 65"/>
                <a:gd name="T4" fmla="*/ 14 w 65"/>
                <a:gd name="T5" fmla="*/ 53 h 65"/>
                <a:gd name="T6" fmla="*/ 14 w 65"/>
                <a:gd name="T7" fmla="*/ 59 h 65"/>
                <a:gd name="T8" fmla="*/ 20 w 65"/>
                <a:gd name="T9" fmla="*/ 57 h 65"/>
                <a:gd name="T10" fmla="*/ 21 w 65"/>
                <a:gd name="T11" fmla="*/ 63 h 65"/>
                <a:gd name="T12" fmla="*/ 27 w 65"/>
                <a:gd name="T13" fmla="*/ 60 h 65"/>
                <a:gd name="T14" fmla="*/ 29 w 65"/>
                <a:gd name="T15" fmla="*/ 64 h 65"/>
                <a:gd name="T16" fmla="*/ 34 w 65"/>
                <a:gd name="T17" fmla="*/ 61 h 65"/>
                <a:gd name="T18" fmla="*/ 38 w 65"/>
                <a:gd name="T19" fmla="*/ 64 h 65"/>
                <a:gd name="T20" fmla="*/ 41 w 65"/>
                <a:gd name="T21" fmla="*/ 59 h 65"/>
                <a:gd name="T22" fmla="*/ 46 w 65"/>
                <a:gd name="T23" fmla="*/ 62 h 65"/>
                <a:gd name="T24" fmla="*/ 48 w 65"/>
                <a:gd name="T25" fmla="*/ 56 h 65"/>
                <a:gd name="T26" fmla="*/ 52 w 65"/>
                <a:gd name="T27" fmla="*/ 58 h 65"/>
                <a:gd name="T28" fmla="*/ 51 w 65"/>
                <a:gd name="T29" fmla="*/ 54 h 65"/>
                <a:gd name="T30" fmla="*/ 57 w 65"/>
                <a:gd name="T31" fmla="*/ 53 h 65"/>
                <a:gd name="T32" fmla="*/ 56 w 65"/>
                <a:gd name="T33" fmla="*/ 48 h 65"/>
                <a:gd name="T34" fmla="*/ 62 w 65"/>
                <a:gd name="T35" fmla="*/ 46 h 65"/>
                <a:gd name="T36" fmla="*/ 59 w 65"/>
                <a:gd name="T37" fmla="*/ 41 h 65"/>
                <a:gd name="T38" fmla="*/ 64 w 65"/>
                <a:gd name="T39" fmla="*/ 38 h 65"/>
                <a:gd name="T40" fmla="*/ 61 w 65"/>
                <a:gd name="T41" fmla="*/ 34 h 65"/>
                <a:gd name="T42" fmla="*/ 65 w 65"/>
                <a:gd name="T43" fmla="*/ 30 h 65"/>
                <a:gd name="T44" fmla="*/ 60 w 65"/>
                <a:gd name="T45" fmla="*/ 27 h 65"/>
                <a:gd name="T46" fmla="*/ 63 w 65"/>
                <a:gd name="T47" fmla="*/ 21 h 65"/>
                <a:gd name="T48" fmla="*/ 58 w 65"/>
                <a:gd name="T49" fmla="*/ 20 h 65"/>
                <a:gd name="T50" fmla="*/ 59 w 65"/>
                <a:gd name="T51" fmla="*/ 14 h 65"/>
                <a:gd name="T52" fmla="*/ 57 w 65"/>
                <a:gd name="T53" fmla="*/ 11 h 65"/>
                <a:gd name="T54" fmla="*/ 51 w 65"/>
                <a:gd name="T55" fmla="*/ 11 h 65"/>
                <a:gd name="T56" fmla="*/ 51 w 65"/>
                <a:gd name="T57" fmla="*/ 6 h 65"/>
                <a:gd name="T58" fmla="*/ 45 w 65"/>
                <a:gd name="T59" fmla="*/ 7 h 65"/>
                <a:gd name="T60" fmla="*/ 44 w 65"/>
                <a:gd name="T61" fmla="*/ 2 h 65"/>
                <a:gd name="T62" fmla="*/ 38 w 65"/>
                <a:gd name="T63" fmla="*/ 4 h 65"/>
                <a:gd name="T64" fmla="*/ 36 w 65"/>
                <a:gd name="T65" fmla="*/ 0 h 65"/>
                <a:gd name="T66" fmla="*/ 31 w 65"/>
                <a:gd name="T67" fmla="*/ 4 h 65"/>
                <a:gd name="T68" fmla="*/ 27 w 65"/>
                <a:gd name="T69" fmla="*/ 0 h 65"/>
                <a:gd name="T70" fmla="*/ 24 w 65"/>
                <a:gd name="T71" fmla="*/ 5 h 65"/>
                <a:gd name="T72" fmla="*/ 19 w 65"/>
                <a:gd name="T73" fmla="*/ 3 h 65"/>
                <a:gd name="T74" fmla="*/ 17 w 65"/>
                <a:gd name="T75" fmla="*/ 8 h 65"/>
                <a:gd name="T76" fmla="*/ 13 w 65"/>
                <a:gd name="T77" fmla="*/ 6 h 65"/>
                <a:gd name="T78" fmla="*/ 14 w 65"/>
                <a:gd name="T79" fmla="*/ 11 h 65"/>
                <a:gd name="T80" fmla="*/ 8 w 65"/>
                <a:gd name="T81" fmla="*/ 11 h 65"/>
                <a:gd name="T82" fmla="*/ 9 w 65"/>
                <a:gd name="T83" fmla="*/ 16 h 65"/>
                <a:gd name="T84" fmla="*/ 3 w 65"/>
                <a:gd name="T85" fmla="*/ 18 h 65"/>
                <a:gd name="T86" fmla="*/ 6 w 65"/>
                <a:gd name="T87" fmla="*/ 23 h 65"/>
                <a:gd name="T88" fmla="*/ 1 w 65"/>
                <a:gd name="T89" fmla="*/ 26 h 65"/>
                <a:gd name="T90" fmla="*/ 4 w 65"/>
                <a:gd name="T91" fmla="*/ 30 h 65"/>
                <a:gd name="T92" fmla="*/ 0 w 65"/>
                <a:gd name="T93" fmla="*/ 35 h 65"/>
                <a:gd name="T94" fmla="*/ 5 w 65"/>
                <a:gd name="T95" fmla="*/ 38 h 65"/>
                <a:gd name="T96" fmla="*/ 2 w 65"/>
                <a:gd name="T97" fmla="*/ 43 h 65"/>
                <a:gd name="T98" fmla="*/ 7 w 65"/>
                <a:gd name="T99" fmla="*/ 45 h 65"/>
                <a:gd name="T100" fmla="*/ 13 w 65"/>
                <a:gd name="T101" fmla="*/ 41 h 65"/>
                <a:gd name="T102" fmla="*/ 52 w 65"/>
                <a:gd name="T103" fmla="*/ 22 h 65"/>
                <a:gd name="T104" fmla="*/ 13 w 65"/>
                <a:gd name="T105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" h="65">
                  <a:moveTo>
                    <a:pt x="9" y="48"/>
                  </a:move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7" y="52"/>
                  </a:cubicBezTo>
                  <a:cubicBezTo>
                    <a:pt x="7" y="52"/>
                    <a:pt x="7" y="52"/>
                    <a:pt x="8" y="53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2" y="52"/>
                    <a:pt x="13" y="52"/>
                    <a:pt x="14" y="53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2" y="57"/>
                    <a:pt x="13" y="58"/>
                    <a:pt x="14" y="59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9" y="57"/>
                    <a:pt x="20" y="57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2"/>
                    <a:pt x="20" y="62"/>
                    <a:pt x="21" y="63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4" y="59"/>
                    <a:pt x="25" y="60"/>
                    <a:pt x="27" y="60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4"/>
                    <a:pt x="28" y="64"/>
                    <a:pt x="29" y="64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2" y="61"/>
                    <a:pt x="33" y="61"/>
                    <a:pt x="34" y="61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64"/>
                    <a:pt x="37" y="64"/>
                    <a:pt x="38" y="64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9" y="60"/>
                    <a:pt x="40" y="60"/>
                    <a:pt x="41" y="59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4" y="62"/>
                    <a:pt x="45" y="62"/>
                    <a:pt x="46" y="62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6" y="57"/>
                    <a:pt x="47" y="57"/>
                    <a:pt x="48" y="56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1" y="59"/>
                    <a:pt x="52" y="58"/>
                    <a:pt x="52" y="58"/>
                  </a:cubicBezTo>
                  <a:cubicBezTo>
                    <a:pt x="52" y="58"/>
                    <a:pt x="53" y="57"/>
                    <a:pt x="53" y="57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2" y="53"/>
                    <a:pt x="53" y="52"/>
                    <a:pt x="54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8" y="52"/>
                    <a:pt x="58" y="52"/>
                    <a:pt x="59" y="51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7" y="47"/>
                    <a:pt x="57" y="46"/>
                    <a:pt x="58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3" y="44"/>
                    <a:pt x="63" y="43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0" y="40"/>
                    <a:pt x="60" y="39"/>
                    <a:pt x="60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5" y="37"/>
                    <a:pt x="65" y="36"/>
                    <a:pt x="65" y="3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3"/>
                    <a:pt x="61" y="32"/>
                    <a:pt x="61" y="31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5" y="29"/>
                    <a:pt x="65" y="28"/>
                    <a:pt x="6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6"/>
                    <a:pt x="60" y="24"/>
                    <a:pt x="60" y="23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0"/>
                    <a:pt x="62" y="20"/>
                    <a:pt x="62" y="19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19"/>
                    <a:pt x="57" y="18"/>
                    <a:pt x="56" y="17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9" y="13"/>
                    <a:pt x="59" y="13"/>
                    <a:pt x="58" y="13"/>
                  </a:cubicBezTo>
                  <a:cubicBezTo>
                    <a:pt x="58" y="12"/>
                    <a:pt x="58" y="12"/>
                    <a:pt x="57" y="11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3"/>
                    <a:pt x="52" y="12"/>
                    <a:pt x="51" y="11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7" y="8"/>
                    <a:pt x="46" y="7"/>
                    <a:pt x="45" y="7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2"/>
                    <a:pt x="45" y="2"/>
                    <a:pt x="44" y="2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5"/>
                    <a:pt x="40" y="5"/>
                    <a:pt x="38" y="4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3" y="4"/>
                    <a:pt x="32" y="4"/>
                    <a:pt x="31" y="4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8" y="0"/>
                    <a:pt x="27" y="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5" y="5"/>
                    <a:pt x="24" y="5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0" y="2"/>
                    <a:pt x="19" y="3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7"/>
                    <a:pt x="18" y="8"/>
                    <a:pt x="17" y="8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3" y="6"/>
                    <a:pt x="13" y="6"/>
                  </a:cubicBezTo>
                  <a:cubicBezTo>
                    <a:pt x="13" y="7"/>
                    <a:pt x="12" y="7"/>
                    <a:pt x="12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2" y="12"/>
                    <a:pt x="11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7" y="13"/>
                    <a:pt x="6" y="13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7"/>
                    <a:pt x="8" y="18"/>
                    <a:pt x="7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5"/>
                    <a:pt x="5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7"/>
                    <a:pt x="0" y="28"/>
                    <a:pt x="0" y="2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1"/>
                    <a:pt x="4" y="32"/>
                    <a:pt x="4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7"/>
                    <a:pt x="0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40"/>
                    <a:pt x="6" y="41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4"/>
                    <a:pt x="3" y="45"/>
                    <a:pt x="3" y="46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8" y="47"/>
                    <a:pt x="9" y="48"/>
                  </a:cubicBezTo>
                  <a:close/>
                  <a:moveTo>
                    <a:pt x="13" y="41"/>
                  </a:moveTo>
                  <a:cubicBezTo>
                    <a:pt x="8" y="30"/>
                    <a:pt x="13" y="17"/>
                    <a:pt x="23" y="12"/>
                  </a:cubicBezTo>
                  <a:cubicBezTo>
                    <a:pt x="34" y="7"/>
                    <a:pt x="47" y="12"/>
                    <a:pt x="52" y="22"/>
                  </a:cubicBezTo>
                  <a:cubicBezTo>
                    <a:pt x="57" y="33"/>
                    <a:pt x="53" y="46"/>
                    <a:pt x="42" y="51"/>
                  </a:cubicBezTo>
                  <a:cubicBezTo>
                    <a:pt x="31" y="56"/>
                    <a:pt x="19" y="51"/>
                    <a:pt x="13" y="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Freeform 22"/>
            <p:cNvSpPr>
              <a:spLocks noEditPoints="1"/>
            </p:cNvSpPr>
            <p:nvPr/>
          </p:nvSpPr>
          <p:spPr bwMode="auto">
            <a:xfrm>
              <a:off x="3952876" y="4489450"/>
              <a:ext cx="131763" cy="133350"/>
            </a:xfrm>
            <a:custGeom>
              <a:avLst/>
              <a:gdLst>
                <a:gd name="T0" fmla="*/ 2 w 35"/>
                <a:gd name="T1" fmla="*/ 27 h 35"/>
                <a:gd name="T2" fmla="*/ 3 w 35"/>
                <a:gd name="T3" fmla="*/ 28 h 35"/>
                <a:gd name="T4" fmla="*/ 4 w 35"/>
                <a:gd name="T5" fmla="*/ 29 h 35"/>
                <a:gd name="T6" fmla="*/ 7 w 35"/>
                <a:gd name="T7" fmla="*/ 28 h 35"/>
                <a:gd name="T8" fmla="*/ 10 w 35"/>
                <a:gd name="T9" fmla="*/ 30 h 35"/>
                <a:gd name="T10" fmla="*/ 9 w 35"/>
                <a:gd name="T11" fmla="*/ 34 h 35"/>
                <a:gd name="T12" fmla="*/ 12 w 35"/>
                <a:gd name="T13" fmla="*/ 35 h 35"/>
                <a:gd name="T14" fmla="*/ 14 w 35"/>
                <a:gd name="T15" fmla="*/ 32 h 35"/>
                <a:gd name="T16" fmla="*/ 17 w 35"/>
                <a:gd name="T17" fmla="*/ 32 h 35"/>
                <a:gd name="T18" fmla="*/ 18 w 35"/>
                <a:gd name="T19" fmla="*/ 35 h 35"/>
                <a:gd name="T20" fmla="*/ 21 w 35"/>
                <a:gd name="T21" fmla="*/ 35 h 35"/>
                <a:gd name="T22" fmla="*/ 21 w 35"/>
                <a:gd name="T23" fmla="*/ 32 h 35"/>
                <a:gd name="T24" fmla="*/ 24 w 35"/>
                <a:gd name="T25" fmla="*/ 30 h 35"/>
                <a:gd name="T26" fmla="*/ 27 w 35"/>
                <a:gd name="T27" fmla="*/ 33 h 35"/>
                <a:gd name="T28" fmla="*/ 28 w 35"/>
                <a:gd name="T29" fmla="*/ 32 h 35"/>
                <a:gd name="T30" fmla="*/ 29 w 35"/>
                <a:gd name="T31" fmla="*/ 31 h 35"/>
                <a:gd name="T32" fmla="*/ 28 w 35"/>
                <a:gd name="T33" fmla="*/ 28 h 35"/>
                <a:gd name="T34" fmla="*/ 30 w 35"/>
                <a:gd name="T35" fmla="*/ 25 h 35"/>
                <a:gd name="T36" fmla="*/ 33 w 35"/>
                <a:gd name="T37" fmla="*/ 26 h 35"/>
                <a:gd name="T38" fmla="*/ 34 w 35"/>
                <a:gd name="T39" fmla="*/ 24 h 35"/>
                <a:gd name="T40" fmla="*/ 31 w 35"/>
                <a:gd name="T41" fmla="*/ 21 h 35"/>
                <a:gd name="T42" fmla="*/ 32 w 35"/>
                <a:gd name="T43" fmla="*/ 18 h 35"/>
                <a:gd name="T44" fmla="*/ 35 w 35"/>
                <a:gd name="T45" fmla="*/ 17 h 35"/>
                <a:gd name="T46" fmla="*/ 35 w 35"/>
                <a:gd name="T47" fmla="*/ 14 h 35"/>
                <a:gd name="T48" fmla="*/ 31 w 35"/>
                <a:gd name="T49" fmla="*/ 14 h 35"/>
                <a:gd name="T50" fmla="*/ 30 w 35"/>
                <a:gd name="T51" fmla="*/ 11 h 35"/>
                <a:gd name="T52" fmla="*/ 32 w 35"/>
                <a:gd name="T53" fmla="*/ 8 h 35"/>
                <a:gd name="T54" fmla="*/ 31 w 35"/>
                <a:gd name="T55" fmla="*/ 7 h 35"/>
                <a:gd name="T56" fmla="*/ 31 w 35"/>
                <a:gd name="T57" fmla="*/ 6 h 35"/>
                <a:gd name="T58" fmla="*/ 28 w 35"/>
                <a:gd name="T59" fmla="*/ 7 h 35"/>
                <a:gd name="T60" fmla="*/ 25 w 35"/>
                <a:gd name="T61" fmla="*/ 5 h 35"/>
                <a:gd name="T62" fmla="*/ 25 w 35"/>
                <a:gd name="T63" fmla="*/ 2 h 35"/>
                <a:gd name="T64" fmla="*/ 23 w 35"/>
                <a:gd name="T65" fmla="*/ 1 h 35"/>
                <a:gd name="T66" fmla="*/ 21 w 35"/>
                <a:gd name="T67" fmla="*/ 4 h 35"/>
                <a:gd name="T68" fmla="*/ 18 w 35"/>
                <a:gd name="T69" fmla="*/ 3 h 35"/>
                <a:gd name="T70" fmla="*/ 16 w 35"/>
                <a:gd name="T71" fmla="*/ 0 h 35"/>
                <a:gd name="T72" fmla="*/ 14 w 35"/>
                <a:gd name="T73" fmla="*/ 0 h 35"/>
                <a:gd name="T74" fmla="*/ 13 w 35"/>
                <a:gd name="T75" fmla="*/ 4 h 35"/>
                <a:gd name="T76" fmla="*/ 10 w 35"/>
                <a:gd name="T77" fmla="*/ 5 h 35"/>
                <a:gd name="T78" fmla="*/ 8 w 35"/>
                <a:gd name="T79" fmla="*/ 3 h 35"/>
                <a:gd name="T80" fmla="*/ 7 w 35"/>
                <a:gd name="T81" fmla="*/ 4 h 35"/>
                <a:gd name="T82" fmla="*/ 6 w 35"/>
                <a:gd name="T83" fmla="*/ 4 h 35"/>
                <a:gd name="T84" fmla="*/ 7 w 35"/>
                <a:gd name="T85" fmla="*/ 8 h 35"/>
                <a:gd name="T86" fmla="*/ 5 w 35"/>
                <a:gd name="T87" fmla="*/ 10 h 35"/>
                <a:gd name="T88" fmla="*/ 1 w 35"/>
                <a:gd name="T89" fmla="*/ 10 h 35"/>
                <a:gd name="T90" fmla="*/ 1 w 35"/>
                <a:gd name="T91" fmla="*/ 12 h 35"/>
                <a:gd name="T92" fmla="*/ 3 w 35"/>
                <a:gd name="T93" fmla="*/ 14 h 35"/>
                <a:gd name="T94" fmla="*/ 3 w 35"/>
                <a:gd name="T95" fmla="*/ 17 h 35"/>
                <a:gd name="T96" fmla="*/ 0 w 35"/>
                <a:gd name="T97" fmla="*/ 19 h 35"/>
                <a:gd name="T98" fmla="*/ 0 w 35"/>
                <a:gd name="T99" fmla="*/ 21 h 35"/>
                <a:gd name="T100" fmla="*/ 3 w 35"/>
                <a:gd name="T101" fmla="*/ 22 h 35"/>
                <a:gd name="T102" fmla="*/ 5 w 35"/>
                <a:gd name="T103" fmla="*/ 25 h 35"/>
                <a:gd name="T104" fmla="*/ 2 w 35"/>
                <a:gd name="T105" fmla="*/ 27 h 35"/>
                <a:gd name="T106" fmla="*/ 8 w 35"/>
                <a:gd name="T107" fmla="*/ 22 h 35"/>
                <a:gd name="T108" fmla="*/ 13 w 35"/>
                <a:gd name="T109" fmla="*/ 8 h 35"/>
                <a:gd name="T110" fmla="*/ 27 w 35"/>
                <a:gd name="T111" fmla="*/ 13 h 35"/>
                <a:gd name="T112" fmla="*/ 22 w 35"/>
                <a:gd name="T113" fmla="*/ 27 h 35"/>
                <a:gd name="T114" fmla="*/ 8 w 35"/>
                <a:gd name="T11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" h="35">
                  <a:moveTo>
                    <a:pt x="2" y="27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9"/>
                    <a:pt x="9" y="30"/>
                    <a:pt x="10" y="30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4"/>
                    <a:pt x="11" y="34"/>
                    <a:pt x="12" y="35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2"/>
                    <a:pt x="16" y="32"/>
                    <a:pt x="17" y="32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9" y="35"/>
                    <a:pt x="20" y="35"/>
                    <a:pt x="21" y="35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2" y="31"/>
                    <a:pt x="23" y="31"/>
                    <a:pt x="24" y="30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2"/>
                    <a:pt x="28" y="32"/>
                    <a:pt x="28" y="32"/>
                  </a:cubicBezTo>
                  <a:cubicBezTo>
                    <a:pt x="28" y="32"/>
                    <a:pt x="29" y="31"/>
                    <a:pt x="29" y="31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7"/>
                    <a:pt x="29" y="26"/>
                    <a:pt x="30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25"/>
                    <a:pt x="34" y="24"/>
                    <a:pt x="34" y="24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0"/>
                    <a:pt x="32" y="19"/>
                    <a:pt x="32" y="18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6"/>
                    <a:pt x="35" y="15"/>
                    <a:pt x="35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0" y="11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7"/>
                    <a:pt x="31" y="7"/>
                  </a:cubicBezTo>
                  <a:cubicBezTo>
                    <a:pt x="31" y="7"/>
                    <a:pt x="31" y="6"/>
                    <a:pt x="31" y="6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7"/>
                    <a:pt x="26" y="6"/>
                    <a:pt x="25" y="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3"/>
                    <a:pt x="19" y="3"/>
                    <a:pt x="18" y="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1" y="4"/>
                    <a:pt x="10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9"/>
                    <a:pt x="5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6"/>
                    <a:pt x="3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4"/>
                    <a:pt x="5" y="25"/>
                  </a:cubicBezTo>
                  <a:lnTo>
                    <a:pt x="2" y="27"/>
                  </a:lnTo>
                  <a:close/>
                  <a:moveTo>
                    <a:pt x="8" y="22"/>
                  </a:moveTo>
                  <a:cubicBezTo>
                    <a:pt x="5" y="17"/>
                    <a:pt x="7" y="11"/>
                    <a:pt x="13" y="8"/>
                  </a:cubicBezTo>
                  <a:cubicBezTo>
                    <a:pt x="18" y="6"/>
                    <a:pt x="24" y="8"/>
                    <a:pt x="27" y="13"/>
                  </a:cubicBezTo>
                  <a:cubicBezTo>
                    <a:pt x="29" y="18"/>
                    <a:pt x="27" y="25"/>
                    <a:pt x="22" y="27"/>
                  </a:cubicBezTo>
                  <a:cubicBezTo>
                    <a:pt x="16" y="30"/>
                    <a:pt x="10" y="27"/>
                    <a:pt x="8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Freeform 23"/>
            <p:cNvSpPr>
              <a:spLocks noEditPoints="1"/>
            </p:cNvSpPr>
            <p:nvPr/>
          </p:nvSpPr>
          <p:spPr bwMode="auto">
            <a:xfrm>
              <a:off x="3659188" y="4365625"/>
              <a:ext cx="131763" cy="131763"/>
            </a:xfrm>
            <a:custGeom>
              <a:avLst/>
              <a:gdLst>
                <a:gd name="T0" fmla="*/ 2 w 35"/>
                <a:gd name="T1" fmla="*/ 27 h 35"/>
                <a:gd name="T2" fmla="*/ 3 w 35"/>
                <a:gd name="T3" fmla="*/ 28 h 35"/>
                <a:gd name="T4" fmla="*/ 4 w 35"/>
                <a:gd name="T5" fmla="*/ 29 h 35"/>
                <a:gd name="T6" fmla="*/ 7 w 35"/>
                <a:gd name="T7" fmla="*/ 28 h 35"/>
                <a:gd name="T8" fmla="*/ 10 w 35"/>
                <a:gd name="T9" fmla="*/ 30 h 35"/>
                <a:gd name="T10" fmla="*/ 9 w 35"/>
                <a:gd name="T11" fmla="*/ 33 h 35"/>
                <a:gd name="T12" fmla="*/ 12 w 35"/>
                <a:gd name="T13" fmla="*/ 34 h 35"/>
                <a:gd name="T14" fmla="*/ 14 w 35"/>
                <a:gd name="T15" fmla="*/ 31 h 35"/>
                <a:gd name="T16" fmla="*/ 17 w 35"/>
                <a:gd name="T17" fmla="*/ 32 h 35"/>
                <a:gd name="T18" fmla="*/ 18 w 35"/>
                <a:gd name="T19" fmla="*/ 35 h 35"/>
                <a:gd name="T20" fmla="*/ 21 w 35"/>
                <a:gd name="T21" fmla="*/ 35 h 35"/>
                <a:gd name="T22" fmla="*/ 21 w 35"/>
                <a:gd name="T23" fmla="*/ 31 h 35"/>
                <a:gd name="T24" fmla="*/ 24 w 35"/>
                <a:gd name="T25" fmla="*/ 30 h 35"/>
                <a:gd name="T26" fmla="*/ 27 w 35"/>
                <a:gd name="T27" fmla="*/ 32 h 35"/>
                <a:gd name="T28" fmla="*/ 28 w 35"/>
                <a:gd name="T29" fmla="*/ 31 h 35"/>
                <a:gd name="T30" fmla="*/ 29 w 35"/>
                <a:gd name="T31" fmla="*/ 31 h 35"/>
                <a:gd name="T32" fmla="*/ 28 w 35"/>
                <a:gd name="T33" fmla="*/ 27 h 35"/>
                <a:gd name="T34" fmla="*/ 30 w 35"/>
                <a:gd name="T35" fmla="*/ 25 h 35"/>
                <a:gd name="T36" fmla="*/ 33 w 35"/>
                <a:gd name="T37" fmla="*/ 25 h 35"/>
                <a:gd name="T38" fmla="*/ 34 w 35"/>
                <a:gd name="T39" fmla="*/ 23 h 35"/>
                <a:gd name="T40" fmla="*/ 31 w 35"/>
                <a:gd name="T41" fmla="*/ 21 h 35"/>
                <a:gd name="T42" fmla="*/ 32 w 35"/>
                <a:gd name="T43" fmla="*/ 18 h 35"/>
                <a:gd name="T44" fmla="*/ 35 w 35"/>
                <a:gd name="T45" fmla="*/ 16 h 35"/>
                <a:gd name="T46" fmla="*/ 35 w 35"/>
                <a:gd name="T47" fmla="*/ 14 h 35"/>
                <a:gd name="T48" fmla="*/ 31 w 35"/>
                <a:gd name="T49" fmla="*/ 13 h 35"/>
                <a:gd name="T50" fmla="*/ 30 w 35"/>
                <a:gd name="T51" fmla="*/ 10 h 35"/>
                <a:gd name="T52" fmla="*/ 32 w 35"/>
                <a:gd name="T53" fmla="*/ 8 h 35"/>
                <a:gd name="T54" fmla="*/ 31 w 35"/>
                <a:gd name="T55" fmla="*/ 7 h 35"/>
                <a:gd name="T56" fmla="*/ 31 w 35"/>
                <a:gd name="T57" fmla="*/ 6 h 35"/>
                <a:gd name="T58" fmla="*/ 27 w 35"/>
                <a:gd name="T59" fmla="*/ 7 h 35"/>
                <a:gd name="T60" fmla="*/ 25 w 35"/>
                <a:gd name="T61" fmla="*/ 5 h 35"/>
                <a:gd name="T62" fmla="*/ 25 w 35"/>
                <a:gd name="T63" fmla="*/ 1 h 35"/>
                <a:gd name="T64" fmla="*/ 23 w 35"/>
                <a:gd name="T65" fmla="*/ 0 h 35"/>
                <a:gd name="T66" fmla="*/ 21 w 35"/>
                <a:gd name="T67" fmla="*/ 3 h 35"/>
                <a:gd name="T68" fmla="*/ 18 w 35"/>
                <a:gd name="T69" fmla="*/ 3 h 35"/>
                <a:gd name="T70" fmla="*/ 16 w 35"/>
                <a:gd name="T71" fmla="*/ 0 h 35"/>
                <a:gd name="T72" fmla="*/ 14 w 35"/>
                <a:gd name="T73" fmla="*/ 0 h 35"/>
                <a:gd name="T74" fmla="*/ 13 w 35"/>
                <a:gd name="T75" fmla="*/ 3 h 35"/>
                <a:gd name="T76" fmla="*/ 10 w 35"/>
                <a:gd name="T77" fmla="*/ 5 h 35"/>
                <a:gd name="T78" fmla="*/ 8 w 35"/>
                <a:gd name="T79" fmla="*/ 2 h 35"/>
                <a:gd name="T80" fmla="*/ 7 w 35"/>
                <a:gd name="T81" fmla="*/ 3 h 35"/>
                <a:gd name="T82" fmla="*/ 6 w 35"/>
                <a:gd name="T83" fmla="*/ 4 h 35"/>
                <a:gd name="T84" fmla="*/ 7 w 35"/>
                <a:gd name="T85" fmla="*/ 7 h 35"/>
                <a:gd name="T86" fmla="*/ 5 w 35"/>
                <a:gd name="T87" fmla="*/ 10 h 35"/>
                <a:gd name="T88" fmla="*/ 1 w 35"/>
                <a:gd name="T89" fmla="*/ 9 h 35"/>
                <a:gd name="T90" fmla="*/ 0 w 35"/>
                <a:gd name="T91" fmla="*/ 11 h 35"/>
                <a:gd name="T92" fmla="*/ 3 w 35"/>
                <a:gd name="T93" fmla="*/ 14 h 35"/>
                <a:gd name="T94" fmla="*/ 3 w 35"/>
                <a:gd name="T95" fmla="*/ 17 h 35"/>
                <a:gd name="T96" fmla="*/ 0 w 35"/>
                <a:gd name="T97" fmla="*/ 18 h 35"/>
                <a:gd name="T98" fmla="*/ 0 w 35"/>
                <a:gd name="T99" fmla="*/ 21 h 35"/>
                <a:gd name="T100" fmla="*/ 3 w 35"/>
                <a:gd name="T101" fmla="*/ 21 h 35"/>
                <a:gd name="T102" fmla="*/ 5 w 35"/>
                <a:gd name="T103" fmla="*/ 24 h 35"/>
                <a:gd name="T104" fmla="*/ 2 w 35"/>
                <a:gd name="T105" fmla="*/ 27 h 35"/>
                <a:gd name="T106" fmla="*/ 8 w 35"/>
                <a:gd name="T107" fmla="*/ 22 h 35"/>
                <a:gd name="T108" fmla="*/ 12 w 35"/>
                <a:gd name="T109" fmla="*/ 8 h 35"/>
                <a:gd name="T110" fmla="*/ 27 w 35"/>
                <a:gd name="T111" fmla="*/ 13 h 35"/>
                <a:gd name="T112" fmla="*/ 22 w 35"/>
                <a:gd name="T113" fmla="*/ 27 h 35"/>
                <a:gd name="T114" fmla="*/ 8 w 35"/>
                <a:gd name="T11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" h="35">
                  <a:moveTo>
                    <a:pt x="2" y="27"/>
                  </a:moveTo>
                  <a:cubicBezTo>
                    <a:pt x="3" y="27"/>
                    <a:pt x="3" y="28"/>
                    <a:pt x="3" y="28"/>
                  </a:cubicBezTo>
                  <a:cubicBezTo>
                    <a:pt x="3" y="28"/>
                    <a:pt x="4" y="29"/>
                    <a:pt x="4" y="29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9" y="29"/>
                    <a:pt x="10" y="30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0" y="33"/>
                    <a:pt x="11" y="34"/>
                    <a:pt x="12" y="34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2"/>
                    <a:pt x="16" y="32"/>
                    <a:pt x="17" y="32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9" y="35"/>
                    <a:pt x="20" y="35"/>
                    <a:pt x="21" y="35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2" y="31"/>
                    <a:pt x="23" y="30"/>
                    <a:pt x="24" y="30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8" y="32"/>
                    <a:pt x="28" y="31"/>
                  </a:cubicBezTo>
                  <a:cubicBezTo>
                    <a:pt x="28" y="31"/>
                    <a:pt x="29" y="31"/>
                    <a:pt x="29" y="3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9" y="26"/>
                    <a:pt x="30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4" y="24"/>
                    <a:pt x="34" y="23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0"/>
                    <a:pt x="32" y="19"/>
                    <a:pt x="32" y="18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5"/>
                    <a:pt x="35" y="15"/>
                    <a:pt x="35" y="14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1"/>
                    <a:pt x="30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6"/>
                    <a:pt x="26" y="5"/>
                    <a:pt x="25" y="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4" y="1"/>
                    <a:pt x="23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8" y="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1" y="4"/>
                    <a:pt x="10" y="5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8"/>
                    <a:pt x="5" y="9"/>
                    <a:pt x="5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1"/>
                    <a:pt x="0" y="1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6"/>
                    <a:pt x="3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20"/>
                    <a:pt x="0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2"/>
                    <a:pt x="4" y="23"/>
                    <a:pt x="5" y="24"/>
                  </a:cubicBezTo>
                  <a:lnTo>
                    <a:pt x="2" y="27"/>
                  </a:lnTo>
                  <a:close/>
                  <a:moveTo>
                    <a:pt x="8" y="22"/>
                  </a:moveTo>
                  <a:cubicBezTo>
                    <a:pt x="5" y="17"/>
                    <a:pt x="7" y="10"/>
                    <a:pt x="12" y="8"/>
                  </a:cubicBezTo>
                  <a:cubicBezTo>
                    <a:pt x="18" y="5"/>
                    <a:pt x="24" y="7"/>
                    <a:pt x="27" y="13"/>
                  </a:cubicBezTo>
                  <a:cubicBezTo>
                    <a:pt x="29" y="18"/>
                    <a:pt x="27" y="24"/>
                    <a:pt x="22" y="27"/>
                  </a:cubicBezTo>
                  <a:cubicBezTo>
                    <a:pt x="16" y="29"/>
                    <a:pt x="10" y="27"/>
                    <a:pt x="8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0" name="Freeform 24"/>
          <p:cNvSpPr>
            <a:spLocks noEditPoints="1"/>
          </p:cNvSpPr>
          <p:nvPr/>
        </p:nvSpPr>
        <p:spPr bwMode="auto">
          <a:xfrm>
            <a:off x="5673058" y="3423002"/>
            <a:ext cx="288636" cy="295793"/>
          </a:xfrm>
          <a:custGeom>
            <a:avLst/>
            <a:gdLst>
              <a:gd name="T0" fmla="*/ 20 w 102"/>
              <a:gd name="T1" fmla="*/ 87 h 104"/>
              <a:gd name="T2" fmla="*/ 12 w 102"/>
              <a:gd name="T3" fmla="*/ 68 h 104"/>
              <a:gd name="T4" fmla="*/ 2 w 102"/>
              <a:gd name="T5" fmla="*/ 75 h 104"/>
              <a:gd name="T6" fmla="*/ 19 w 102"/>
              <a:gd name="T7" fmla="*/ 88 h 104"/>
              <a:gd name="T8" fmla="*/ 2 w 102"/>
              <a:gd name="T9" fmla="*/ 80 h 104"/>
              <a:gd name="T10" fmla="*/ 9 w 102"/>
              <a:gd name="T11" fmla="*/ 90 h 104"/>
              <a:gd name="T12" fmla="*/ 2 w 102"/>
              <a:gd name="T13" fmla="*/ 80 h 104"/>
              <a:gd name="T14" fmla="*/ 19 w 102"/>
              <a:gd name="T15" fmla="*/ 52 h 104"/>
              <a:gd name="T16" fmla="*/ 30 w 102"/>
              <a:gd name="T17" fmla="*/ 80 h 104"/>
              <a:gd name="T18" fmla="*/ 42 w 102"/>
              <a:gd name="T19" fmla="*/ 81 h 104"/>
              <a:gd name="T20" fmla="*/ 32 w 102"/>
              <a:gd name="T21" fmla="*/ 27 h 104"/>
              <a:gd name="T22" fmla="*/ 40 w 102"/>
              <a:gd name="T23" fmla="*/ 80 h 104"/>
              <a:gd name="T24" fmla="*/ 44 w 102"/>
              <a:gd name="T25" fmla="*/ 58 h 104"/>
              <a:gd name="T26" fmla="*/ 42 w 102"/>
              <a:gd name="T27" fmla="*/ 55 h 104"/>
              <a:gd name="T28" fmla="*/ 20 w 102"/>
              <a:gd name="T29" fmla="*/ 53 h 104"/>
              <a:gd name="T30" fmla="*/ 65 w 102"/>
              <a:gd name="T31" fmla="*/ 72 h 104"/>
              <a:gd name="T32" fmla="*/ 34 w 102"/>
              <a:gd name="T33" fmla="*/ 76 h 104"/>
              <a:gd name="T34" fmla="*/ 54 w 102"/>
              <a:gd name="T35" fmla="*/ 67 h 104"/>
              <a:gd name="T36" fmla="*/ 49 w 102"/>
              <a:gd name="T37" fmla="*/ 56 h 104"/>
              <a:gd name="T38" fmla="*/ 45 w 102"/>
              <a:gd name="T39" fmla="*/ 35 h 104"/>
              <a:gd name="T40" fmla="*/ 25 w 102"/>
              <a:gd name="T41" fmla="*/ 64 h 104"/>
              <a:gd name="T42" fmla="*/ 25 w 102"/>
              <a:gd name="T43" fmla="*/ 52 h 104"/>
              <a:gd name="T44" fmla="*/ 44 w 102"/>
              <a:gd name="T45" fmla="*/ 40 h 104"/>
              <a:gd name="T46" fmla="*/ 41 w 102"/>
              <a:gd name="T47" fmla="*/ 44 h 104"/>
              <a:gd name="T48" fmla="*/ 55 w 102"/>
              <a:gd name="T49" fmla="*/ 62 h 104"/>
              <a:gd name="T50" fmla="*/ 13 w 102"/>
              <a:gd name="T51" fmla="*/ 63 h 104"/>
              <a:gd name="T52" fmla="*/ 29 w 102"/>
              <a:gd name="T53" fmla="*/ 84 h 104"/>
              <a:gd name="T54" fmla="*/ 13 w 102"/>
              <a:gd name="T55" fmla="*/ 63 h 104"/>
              <a:gd name="T56" fmla="*/ 99 w 102"/>
              <a:gd name="T57" fmla="*/ 43 h 104"/>
              <a:gd name="T58" fmla="*/ 86 w 102"/>
              <a:gd name="T59" fmla="*/ 50 h 104"/>
              <a:gd name="T60" fmla="*/ 48 w 102"/>
              <a:gd name="T61" fmla="*/ 16 h 104"/>
              <a:gd name="T62" fmla="*/ 41 w 102"/>
              <a:gd name="T63" fmla="*/ 3 h 104"/>
              <a:gd name="T64" fmla="*/ 98 w 102"/>
              <a:gd name="T65" fmla="*/ 73 h 104"/>
              <a:gd name="T66" fmla="*/ 81 w 102"/>
              <a:gd name="T67" fmla="*/ 65 h 104"/>
              <a:gd name="T68" fmla="*/ 98 w 102"/>
              <a:gd name="T69" fmla="*/ 73 h 104"/>
              <a:gd name="T70" fmla="*/ 71 w 102"/>
              <a:gd name="T71" fmla="*/ 4 h 104"/>
              <a:gd name="T72" fmla="*/ 63 w 102"/>
              <a:gd name="T73" fmla="*/ 21 h 104"/>
              <a:gd name="T74" fmla="*/ 91 w 102"/>
              <a:gd name="T75" fmla="*/ 24 h 104"/>
              <a:gd name="T76" fmla="*/ 77 w 102"/>
              <a:gd name="T77" fmla="*/ 28 h 104"/>
              <a:gd name="T78" fmla="*/ 2 w 102"/>
              <a:gd name="T79" fmla="*/ 31 h 104"/>
              <a:gd name="T80" fmla="*/ 19 w 102"/>
              <a:gd name="T81" fmla="*/ 39 h 104"/>
              <a:gd name="T82" fmla="*/ 2 w 102"/>
              <a:gd name="T83" fmla="*/ 31 h 104"/>
              <a:gd name="T84" fmla="*/ 26 w 102"/>
              <a:gd name="T85" fmla="*/ 25 h 104"/>
              <a:gd name="T86" fmla="*/ 22 w 102"/>
              <a:gd name="T87" fmla="*/ 11 h 104"/>
              <a:gd name="T88" fmla="*/ 52 w 102"/>
              <a:gd name="T89" fmla="*/ 88 h 104"/>
              <a:gd name="T90" fmla="*/ 59 w 102"/>
              <a:gd name="T91" fmla="*/ 101 h 104"/>
              <a:gd name="T92" fmla="*/ 69 w 102"/>
              <a:gd name="T93" fmla="*/ 82 h 104"/>
              <a:gd name="T94" fmla="*/ 82 w 102"/>
              <a:gd name="T95" fmla="*/ 90 h 104"/>
              <a:gd name="T96" fmla="*/ 69 w 102"/>
              <a:gd name="T97" fmla="*/ 8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" h="104">
                <a:moveTo>
                  <a:pt x="8" y="67"/>
                </a:moveTo>
                <a:cubicBezTo>
                  <a:pt x="7" y="68"/>
                  <a:pt x="7" y="70"/>
                  <a:pt x="8" y="71"/>
                </a:cubicBezTo>
                <a:cubicBezTo>
                  <a:pt x="20" y="87"/>
                  <a:pt x="20" y="87"/>
                  <a:pt x="20" y="87"/>
                </a:cubicBezTo>
                <a:cubicBezTo>
                  <a:pt x="21" y="88"/>
                  <a:pt x="22" y="89"/>
                  <a:pt x="24" y="88"/>
                </a:cubicBezTo>
                <a:cubicBezTo>
                  <a:pt x="25" y="87"/>
                  <a:pt x="25" y="85"/>
                  <a:pt x="24" y="84"/>
                </a:cubicBezTo>
                <a:cubicBezTo>
                  <a:pt x="12" y="68"/>
                  <a:pt x="12" y="68"/>
                  <a:pt x="12" y="68"/>
                </a:cubicBezTo>
                <a:cubicBezTo>
                  <a:pt x="11" y="67"/>
                  <a:pt x="9" y="66"/>
                  <a:pt x="8" y="67"/>
                </a:cubicBezTo>
                <a:close/>
                <a:moveTo>
                  <a:pt x="3" y="71"/>
                </a:moveTo>
                <a:cubicBezTo>
                  <a:pt x="2" y="72"/>
                  <a:pt x="2" y="74"/>
                  <a:pt x="2" y="75"/>
                </a:cubicBezTo>
                <a:cubicBezTo>
                  <a:pt x="15" y="91"/>
                  <a:pt x="15" y="91"/>
                  <a:pt x="15" y="91"/>
                </a:cubicBezTo>
                <a:cubicBezTo>
                  <a:pt x="16" y="92"/>
                  <a:pt x="17" y="93"/>
                  <a:pt x="18" y="92"/>
                </a:cubicBezTo>
                <a:cubicBezTo>
                  <a:pt x="20" y="91"/>
                  <a:pt x="20" y="89"/>
                  <a:pt x="19" y="88"/>
                </a:cubicBezTo>
                <a:cubicBezTo>
                  <a:pt x="7" y="72"/>
                  <a:pt x="7" y="72"/>
                  <a:pt x="7" y="72"/>
                </a:cubicBezTo>
                <a:cubicBezTo>
                  <a:pt x="6" y="70"/>
                  <a:pt x="4" y="70"/>
                  <a:pt x="3" y="71"/>
                </a:cubicBezTo>
                <a:close/>
                <a:moveTo>
                  <a:pt x="2" y="80"/>
                </a:moveTo>
                <a:cubicBezTo>
                  <a:pt x="1" y="81"/>
                  <a:pt x="0" y="83"/>
                  <a:pt x="1" y="84"/>
                </a:cubicBezTo>
                <a:cubicBezTo>
                  <a:pt x="6" y="90"/>
                  <a:pt x="6" y="90"/>
                  <a:pt x="6" y="90"/>
                </a:cubicBezTo>
                <a:cubicBezTo>
                  <a:pt x="7" y="91"/>
                  <a:pt x="8" y="91"/>
                  <a:pt x="9" y="90"/>
                </a:cubicBezTo>
                <a:cubicBezTo>
                  <a:pt x="11" y="89"/>
                  <a:pt x="11" y="88"/>
                  <a:pt x="10" y="87"/>
                </a:cubicBezTo>
                <a:cubicBezTo>
                  <a:pt x="6" y="81"/>
                  <a:pt x="6" y="81"/>
                  <a:pt x="6" y="81"/>
                </a:cubicBezTo>
                <a:cubicBezTo>
                  <a:pt x="5" y="80"/>
                  <a:pt x="3" y="79"/>
                  <a:pt x="2" y="80"/>
                </a:cubicBezTo>
                <a:close/>
                <a:moveTo>
                  <a:pt x="32" y="27"/>
                </a:moveTo>
                <a:cubicBezTo>
                  <a:pt x="24" y="33"/>
                  <a:pt x="20" y="42"/>
                  <a:pt x="19" y="52"/>
                </a:cubicBezTo>
                <a:cubicBezTo>
                  <a:pt x="19" y="52"/>
                  <a:pt x="19" y="52"/>
                  <a:pt x="19" y="52"/>
                </a:cubicBezTo>
                <a:cubicBezTo>
                  <a:pt x="19" y="55"/>
                  <a:pt x="19" y="58"/>
                  <a:pt x="17" y="60"/>
                </a:cubicBezTo>
                <a:cubicBezTo>
                  <a:pt x="17" y="61"/>
                  <a:pt x="17" y="62"/>
                  <a:pt x="18" y="63"/>
                </a:cubicBezTo>
                <a:cubicBezTo>
                  <a:pt x="30" y="80"/>
                  <a:pt x="30" y="80"/>
                  <a:pt x="30" y="80"/>
                </a:cubicBezTo>
                <a:cubicBezTo>
                  <a:pt x="31" y="81"/>
                  <a:pt x="32" y="81"/>
                  <a:pt x="33" y="81"/>
                </a:cubicBezTo>
                <a:cubicBezTo>
                  <a:pt x="36" y="80"/>
                  <a:pt x="39" y="81"/>
                  <a:pt x="42" y="81"/>
                </a:cubicBezTo>
                <a:cubicBezTo>
                  <a:pt x="42" y="81"/>
                  <a:pt x="42" y="81"/>
                  <a:pt x="42" y="81"/>
                </a:cubicBezTo>
                <a:cubicBezTo>
                  <a:pt x="51" y="84"/>
                  <a:pt x="61" y="82"/>
                  <a:pt x="68" y="76"/>
                </a:cubicBezTo>
                <a:cubicBezTo>
                  <a:pt x="82" y="66"/>
                  <a:pt x="85" y="47"/>
                  <a:pt x="75" y="34"/>
                </a:cubicBezTo>
                <a:cubicBezTo>
                  <a:pt x="64" y="20"/>
                  <a:pt x="45" y="17"/>
                  <a:pt x="32" y="27"/>
                </a:cubicBezTo>
                <a:close/>
                <a:moveTo>
                  <a:pt x="40" y="80"/>
                </a:moveTo>
                <a:cubicBezTo>
                  <a:pt x="40" y="80"/>
                  <a:pt x="40" y="80"/>
                  <a:pt x="40" y="80"/>
                </a:cubicBezTo>
                <a:cubicBezTo>
                  <a:pt x="40" y="80"/>
                  <a:pt x="40" y="80"/>
                  <a:pt x="40" y="80"/>
                </a:cubicBezTo>
                <a:close/>
                <a:moveTo>
                  <a:pt x="42" y="55"/>
                </a:moveTo>
                <a:cubicBezTo>
                  <a:pt x="42" y="56"/>
                  <a:pt x="43" y="56"/>
                  <a:pt x="43" y="57"/>
                </a:cubicBezTo>
                <a:cubicBezTo>
                  <a:pt x="44" y="57"/>
                  <a:pt x="44" y="58"/>
                  <a:pt x="44" y="58"/>
                </a:cubicBezTo>
                <a:cubicBezTo>
                  <a:pt x="37" y="62"/>
                  <a:pt x="30" y="67"/>
                  <a:pt x="28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30" y="66"/>
                  <a:pt x="37" y="61"/>
                  <a:pt x="42" y="55"/>
                </a:cubicBezTo>
                <a:close/>
                <a:moveTo>
                  <a:pt x="20" y="53"/>
                </a:moveTo>
                <a:cubicBezTo>
                  <a:pt x="20" y="53"/>
                  <a:pt x="20" y="54"/>
                  <a:pt x="20" y="54"/>
                </a:cubicBezTo>
                <a:cubicBezTo>
                  <a:pt x="20" y="54"/>
                  <a:pt x="20" y="53"/>
                  <a:pt x="20" y="53"/>
                </a:cubicBezTo>
                <a:close/>
                <a:moveTo>
                  <a:pt x="35" y="32"/>
                </a:moveTo>
                <a:cubicBezTo>
                  <a:pt x="46" y="23"/>
                  <a:pt x="62" y="26"/>
                  <a:pt x="70" y="37"/>
                </a:cubicBezTo>
                <a:cubicBezTo>
                  <a:pt x="79" y="48"/>
                  <a:pt x="76" y="64"/>
                  <a:pt x="65" y="72"/>
                </a:cubicBezTo>
                <a:cubicBezTo>
                  <a:pt x="59" y="77"/>
                  <a:pt x="51" y="78"/>
                  <a:pt x="43" y="76"/>
                </a:cubicBezTo>
                <a:cubicBezTo>
                  <a:pt x="43" y="76"/>
                  <a:pt x="43" y="76"/>
                  <a:pt x="43" y="76"/>
                </a:cubicBezTo>
                <a:cubicBezTo>
                  <a:pt x="40" y="75"/>
                  <a:pt x="37" y="75"/>
                  <a:pt x="34" y="76"/>
                </a:cubicBezTo>
                <a:cubicBezTo>
                  <a:pt x="31" y="72"/>
                  <a:pt x="31" y="72"/>
                  <a:pt x="31" y="72"/>
                </a:cubicBezTo>
                <a:cubicBezTo>
                  <a:pt x="36" y="68"/>
                  <a:pt x="42" y="65"/>
                  <a:pt x="47" y="62"/>
                </a:cubicBezTo>
                <a:cubicBezTo>
                  <a:pt x="49" y="64"/>
                  <a:pt x="51" y="66"/>
                  <a:pt x="54" y="67"/>
                </a:cubicBezTo>
                <a:cubicBezTo>
                  <a:pt x="59" y="68"/>
                  <a:pt x="63" y="65"/>
                  <a:pt x="64" y="61"/>
                </a:cubicBezTo>
                <a:cubicBezTo>
                  <a:pt x="65" y="58"/>
                  <a:pt x="63" y="55"/>
                  <a:pt x="60" y="54"/>
                </a:cubicBezTo>
                <a:cubicBezTo>
                  <a:pt x="57" y="54"/>
                  <a:pt x="53" y="55"/>
                  <a:pt x="49" y="56"/>
                </a:cubicBezTo>
                <a:cubicBezTo>
                  <a:pt x="49" y="56"/>
                  <a:pt x="45" y="52"/>
                  <a:pt x="45" y="51"/>
                </a:cubicBezTo>
                <a:cubicBezTo>
                  <a:pt x="48" y="48"/>
                  <a:pt x="50" y="44"/>
                  <a:pt x="50" y="42"/>
                </a:cubicBezTo>
                <a:cubicBezTo>
                  <a:pt x="50" y="38"/>
                  <a:pt x="48" y="36"/>
                  <a:pt x="45" y="35"/>
                </a:cubicBezTo>
                <a:cubicBezTo>
                  <a:pt x="41" y="35"/>
                  <a:pt x="37" y="38"/>
                  <a:pt x="37" y="44"/>
                </a:cubicBezTo>
                <a:cubicBezTo>
                  <a:pt x="36" y="46"/>
                  <a:pt x="38" y="49"/>
                  <a:pt x="39" y="51"/>
                </a:cubicBezTo>
                <a:cubicBezTo>
                  <a:pt x="35" y="56"/>
                  <a:pt x="30" y="60"/>
                  <a:pt x="25" y="64"/>
                </a:cubicBezTo>
                <a:cubicBezTo>
                  <a:pt x="23" y="61"/>
                  <a:pt x="23" y="61"/>
                  <a:pt x="23" y="61"/>
                </a:cubicBezTo>
                <a:cubicBezTo>
                  <a:pt x="24" y="58"/>
                  <a:pt x="25" y="55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25" y="44"/>
                  <a:pt x="28" y="36"/>
                  <a:pt x="35" y="32"/>
                </a:cubicBezTo>
                <a:close/>
                <a:moveTo>
                  <a:pt x="41" y="44"/>
                </a:moveTo>
                <a:cubicBezTo>
                  <a:pt x="42" y="41"/>
                  <a:pt x="43" y="40"/>
                  <a:pt x="44" y="40"/>
                </a:cubicBezTo>
                <a:cubicBezTo>
                  <a:pt x="45" y="40"/>
                  <a:pt x="45" y="41"/>
                  <a:pt x="45" y="41"/>
                </a:cubicBezTo>
                <a:cubicBezTo>
                  <a:pt x="45" y="43"/>
                  <a:pt x="44" y="45"/>
                  <a:pt x="42" y="47"/>
                </a:cubicBezTo>
                <a:cubicBezTo>
                  <a:pt x="42" y="46"/>
                  <a:pt x="41" y="45"/>
                  <a:pt x="41" y="44"/>
                </a:cubicBezTo>
                <a:close/>
                <a:moveTo>
                  <a:pt x="58" y="59"/>
                </a:moveTo>
                <a:cubicBezTo>
                  <a:pt x="59" y="59"/>
                  <a:pt x="59" y="60"/>
                  <a:pt x="59" y="60"/>
                </a:cubicBezTo>
                <a:cubicBezTo>
                  <a:pt x="59" y="61"/>
                  <a:pt x="58" y="63"/>
                  <a:pt x="55" y="62"/>
                </a:cubicBezTo>
                <a:cubicBezTo>
                  <a:pt x="54" y="62"/>
                  <a:pt x="53" y="61"/>
                  <a:pt x="52" y="60"/>
                </a:cubicBezTo>
                <a:cubicBezTo>
                  <a:pt x="55" y="59"/>
                  <a:pt x="57" y="59"/>
                  <a:pt x="58" y="59"/>
                </a:cubicBezTo>
                <a:close/>
                <a:moveTo>
                  <a:pt x="13" y="63"/>
                </a:moveTo>
                <a:cubicBezTo>
                  <a:pt x="12" y="64"/>
                  <a:pt x="12" y="66"/>
                  <a:pt x="13" y="67"/>
                </a:cubicBezTo>
                <a:cubicBezTo>
                  <a:pt x="25" y="83"/>
                  <a:pt x="25" y="83"/>
                  <a:pt x="25" y="83"/>
                </a:cubicBezTo>
                <a:cubicBezTo>
                  <a:pt x="26" y="85"/>
                  <a:pt x="27" y="85"/>
                  <a:pt x="29" y="84"/>
                </a:cubicBezTo>
                <a:cubicBezTo>
                  <a:pt x="30" y="83"/>
                  <a:pt x="30" y="81"/>
                  <a:pt x="29" y="80"/>
                </a:cubicBezTo>
                <a:cubicBezTo>
                  <a:pt x="17" y="64"/>
                  <a:pt x="17" y="64"/>
                  <a:pt x="17" y="64"/>
                </a:cubicBezTo>
                <a:cubicBezTo>
                  <a:pt x="16" y="63"/>
                  <a:pt x="14" y="63"/>
                  <a:pt x="13" y="63"/>
                </a:cubicBezTo>
                <a:close/>
                <a:moveTo>
                  <a:pt x="100" y="49"/>
                </a:moveTo>
                <a:cubicBezTo>
                  <a:pt x="101" y="49"/>
                  <a:pt x="102" y="47"/>
                  <a:pt x="102" y="46"/>
                </a:cubicBezTo>
                <a:cubicBezTo>
                  <a:pt x="102" y="44"/>
                  <a:pt x="101" y="43"/>
                  <a:pt x="99" y="43"/>
                </a:cubicBezTo>
                <a:cubicBezTo>
                  <a:pt x="85" y="45"/>
                  <a:pt x="85" y="45"/>
                  <a:pt x="85" y="45"/>
                </a:cubicBezTo>
                <a:cubicBezTo>
                  <a:pt x="84" y="45"/>
                  <a:pt x="83" y="47"/>
                  <a:pt x="83" y="48"/>
                </a:cubicBezTo>
                <a:cubicBezTo>
                  <a:pt x="83" y="49"/>
                  <a:pt x="85" y="51"/>
                  <a:pt x="86" y="50"/>
                </a:cubicBezTo>
                <a:lnTo>
                  <a:pt x="100" y="49"/>
                </a:lnTo>
                <a:close/>
                <a:moveTo>
                  <a:pt x="46" y="19"/>
                </a:moveTo>
                <a:cubicBezTo>
                  <a:pt x="47" y="19"/>
                  <a:pt x="49" y="17"/>
                  <a:pt x="48" y="16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5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5" y="19"/>
                  <a:pt x="46" y="19"/>
                </a:cubicBezTo>
                <a:close/>
                <a:moveTo>
                  <a:pt x="98" y="73"/>
                </a:moveTo>
                <a:cubicBezTo>
                  <a:pt x="99" y="71"/>
                  <a:pt x="98" y="70"/>
                  <a:pt x="97" y="69"/>
                </a:cubicBezTo>
                <a:cubicBezTo>
                  <a:pt x="84" y="64"/>
                  <a:pt x="84" y="64"/>
                  <a:pt x="84" y="64"/>
                </a:cubicBezTo>
                <a:cubicBezTo>
                  <a:pt x="83" y="63"/>
                  <a:pt x="81" y="64"/>
                  <a:pt x="81" y="65"/>
                </a:cubicBezTo>
                <a:cubicBezTo>
                  <a:pt x="80" y="66"/>
                  <a:pt x="81" y="68"/>
                  <a:pt x="82" y="69"/>
                </a:cubicBezTo>
                <a:cubicBezTo>
                  <a:pt x="95" y="74"/>
                  <a:pt x="95" y="74"/>
                  <a:pt x="95" y="74"/>
                </a:cubicBezTo>
                <a:cubicBezTo>
                  <a:pt x="96" y="75"/>
                  <a:pt x="98" y="74"/>
                  <a:pt x="98" y="73"/>
                </a:cubicBezTo>
                <a:close/>
                <a:moveTo>
                  <a:pt x="67" y="20"/>
                </a:moveTo>
                <a:cubicBezTo>
                  <a:pt x="72" y="7"/>
                  <a:pt x="72" y="7"/>
                  <a:pt x="72" y="7"/>
                </a:cubicBezTo>
                <a:cubicBezTo>
                  <a:pt x="73" y="6"/>
                  <a:pt x="72" y="4"/>
                  <a:pt x="71" y="4"/>
                </a:cubicBezTo>
                <a:cubicBezTo>
                  <a:pt x="69" y="3"/>
                  <a:pt x="68" y="4"/>
                  <a:pt x="67" y="5"/>
                </a:cubicBezTo>
                <a:cubicBezTo>
                  <a:pt x="62" y="18"/>
                  <a:pt x="62" y="18"/>
                  <a:pt x="62" y="18"/>
                </a:cubicBezTo>
                <a:cubicBezTo>
                  <a:pt x="61" y="19"/>
                  <a:pt x="62" y="21"/>
                  <a:pt x="63" y="21"/>
                </a:cubicBezTo>
                <a:cubicBezTo>
                  <a:pt x="64" y="22"/>
                  <a:pt x="66" y="21"/>
                  <a:pt x="67" y="20"/>
                </a:cubicBezTo>
                <a:close/>
                <a:moveTo>
                  <a:pt x="80" y="33"/>
                </a:moveTo>
                <a:cubicBezTo>
                  <a:pt x="91" y="24"/>
                  <a:pt x="91" y="24"/>
                  <a:pt x="91" y="24"/>
                </a:cubicBezTo>
                <a:cubicBezTo>
                  <a:pt x="93" y="23"/>
                  <a:pt x="93" y="22"/>
                  <a:pt x="92" y="21"/>
                </a:cubicBezTo>
                <a:cubicBezTo>
                  <a:pt x="91" y="19"/>
                  <a:pt x="89" y="19"/>
                  <a:pt x="88" y="20"/>
                </a:cubicBezTo>
                <a:cubicBezTo>
                  <a:pt x="77" y="28"/>
                  <a:pt x="77" y="28"/>
                  <a:pt x="77" y="28"/>
                </a:cubicBezTo>
                <a:cubicBezTo>
                  <a:pt x="76" y="29"/>
                  <a:pt x="76" y="31"/>
                  <a:pt x="77" y="32"/>
                </a:cubicBezTo>
                <a:cubicBezTo>
                  <a:pt x="78" y="33"/>
                  <a:pt x="79" y="33"/>
                  <a:pt x="80" y="33"/>
                </a:cubicBezTo>
                <a:close/>
                <a:moveTo>
                  <a:pt x="2" y="31"/>
                </a:moveTo>
                <a:cubicBezTo>
                  <a:pt x="1" y="33"/>
                  <a:pt x="2" y="34"/>
                  <a:pt x="3" y="35"/>
                </a:cubicBezTo>
                <a:cubicBezTo>
                  <a:pt x="16" y="40"/>
                  <a:pt x="16" y="40"/>
                  <a:pt x="16" y="40"/>
                </a:cubicBezTo>
                <a:cubicBezTo>
                  <a:pt x="17" y="41"/>
                  <a:pt x="19" y="40"/>
                  <a:pt x="19" y="39"/>
                </a:cubicBezTo>
                <a:cubicBezTo>
                  <a:pt x="20" y="37"/>
                  <a:pt x="19" y="36"/>
                  <a:pt x="18" y="35"/>
                </a:cubicBezTo>
                <a:cubicBezTo>
                  <a:pt x="5" y="30"/>
                  <a:pt x="5" y="30"/>
                  <a:pt x="5" y="30"/>
                </a:cubicBezTo>
                <a:cubicBezTo>
                  <a:pt x="4" y="29"/>
                  <a:pt x="2" y="30"/>
                  <a:pt x="2" y="31"/>
                </a:cubicBezTo>
                <a:close/>
                <a:moveTo>
                  <a:pt x="19" y="10"/>
                </a:moveTo>
                <a:cubicBezTo>
                  <a:pt x="17" y="11"/>
                  <a:pt x="17" y="13"/>
                  <a:pt x="18" y="14"/>
                </a:cubicBezTo>
                <a:cubicBezTo>
                  <a:pt x="26" y="25"/>
                  <a:pt x="26" y="25"/>
                  <a:pt x="26" y="25"/>
                </a:cubicBezTo>
                <a:cubicBezTo>
                  <a:pt x="27" y="26"/>
                  <a:pt x="29" y="26"/>
                  <a:pt x="30" y="25"/>
                </a:cubicBezTo>
                <a:cubicBezTo>
                  <a:pt x="31" y="24"/>
                  <a:pt x="31" y="23"/>
                  <a:pt x="31" y="22"/>
                </a:cubicBezTo>
                <a:cubicBezTo>
                  <a:pt x="22" y="11"/>
                  <a:pt x="22" y="11"/>
                  <a:pt x="22" y="11"/>
                </a:cubicBezTo>
                <a:cubicBezTo>
                  <a:pt x="21" y="9"/>
                  <a:pt x="20" y="9"/>
                  <a:pt x="19" y="10"/>
                </a:cubicBezTo>
                <a:close/>
                <a:moveTo>
                  <a:pt x="54" y="85"/>
                </a:moveTo>
                <a:cubicBezTo>
                  <a:pt x="53" y="85"/>
                  <a:pt x="51" y="87"/>
                  <a:pt x="52" y="88"/>
                </a:cubicBezTo>
                <a:cubicBezTo>
                  <a:pt x="53" y="102"/>
                  <a:pt x="53" y="102"/>
                  <a:pt x="53" y="102"/>
                </a:cubicBezTo>
                <a:cubicBezTo>
                  <a:pt x="53" y="103"/>
                  <a:pt x="55" y="104"/>
                  <a:pt x="56" y="104"/>
                </a:cubicBezTo>
                <a:cubicBezTo>
                  <a:pt x="58" y="104"/>
                  <a:pt x="59" y="103"/>
                  <a:pt x="59" y="101"/>
                </a:cubicBezTo>
                <a:cubicBezTo>
                  <a:pt x="57" y="87"/>
                  <a:pt x="57" y="87"/>
                  <a:pt x="57" y="87"/>
                </a:cubicBezTo>
                <a:cubicBezTo>
                  <a:pt x="57" y="86"/>
                  <a:pt x="55" y="85"/>
                  <a:pt x="54" y="85"/>
                </a:cubicBezTo>
                <a:close/>
                <a:moveTo>
                  <a:pt x="69" y="82"/>
                </a:moveTo>
                <a:cubicBezTo>
                  <a:pt x="78" y="93"/>
                  <a:pt x="78" y="93"/>
                  <a:pt x="78" y="93"/>
                </a:cubicBezTo>
                <a:cubicBezTo>
                  <a:pt x="79" y="95"/>
                  <a:pt x="80" y="95"/>
                  <a:pt x="81" y="94"/>
                </a:cubicBezTo>
                <a:cubicBezTo>
                  <a:pt x="83" y="93"/>
                  <a:pt x="83" y="91"/>
                  <a:pt x="82" y="90"/>
                </a:cubicBezTo>
                <a:cubicBezTo>
                  <a:pt x="74" y="79"/>
                  <a:pt x="74" y="79"/>
                  <a:pt x="74" y="79"/>
                </a:cubicBezTo>
                <a:cubicBezTo>
                  <a:pt x="73" y="78"/>
                  <a:pt x="71" y="78"/>
                  <a:pt x="70" y="79"/>
                </a:cubicBezTo>
                <a:cubicBezTo>
                  <a:pt x="69" y="80"/>
                  <a:pt x="69" y="81"/>
                  <a:pt x="69" y="8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1" name="Group 170"/>
          <p:cNvGrpSpPr/>
          <p:nvPr/>
        </p:nvGrpSpPr>
        <p:grpSpPr>
          <a:xfrm>
            <a:off x="6839231" y="4678356"/>
            <a:ext cx="338731" cy="221845"/>
            <a:chOff x="7199313" y="5546725"/>
            <a:chExt cx="450850" cy="295276"/>
          </a:xfrm>
          <a:solidFill>
            <a:schemeClr val="bg1"/>
          </a:solidFill>
        </p:grpSpPr>
        <p:sp>
          <p:nvSpPr>
            <p:cNvPr id="172" name="Freeform 25"/>
            <p:cNvSpPr>
              <a:spLocks/>
            </p:cNvSpPr>
            <p:nvPr/>
          </p:nvSpPr>
          <p:spPr bwMode="auto">
            <a:xfrm>
              <a:off x="7232651" y="5546725"/>
              <a:ext cx="300038" cy="188913"/>
            </a:xfrm>
            <a:custGeom>
              <a:avLst/>
              <a:gdLst>
                <a:gd name="T0" fmla="*/ 4 w 80"/>
                <a:gd name="T1" fmla="*/ 29 h 50"/>
                <a:gd name="T2" fmla="*/ 22 w 80"/>
                <a:gd name="T3" fmla="*/ 13 h 50"/>
                <a:gd name="T4" fmla="*/ 23 w 80"/>
                <a:gd name="T5" fmla="*/ 13 h 50"/>
                <a:gd name="T6" fmla="*/ 26 w 80"/>
                <a:gd name="T7" fmla="*/ 11 h 50"/>
                <a:gd name="T8" fmla="*/ 40 w 80"/>
                <a:gd name="T9" fmla="*/ 0 h 50"/>
                <a:gd name="T10" fmla="*/ 53 w 80"/>
                <a:gd name="T11" fmla="*/ 8 h 50"/>
                <a:gd name="T12" fmla="*/ 56 w 80"/>
                <a:gd name="T13" fmla="*/ 7 h 50"/>
                <a:gd name="T14" fmla="*/ 64 w 80"/>
                <a:gd name="T15" fmla="*/ 14 h 50"/>
                <a:gd name="T16" fmla="*/ 65 w 80"/>
                <a:gd name="T17" fmla="*/ 14 h 50"/>
                <a:gd name="T18" fmla="*/ 80 w 80"/>
                <a:gd name="T19" fmla="*/ 29 h 50"/>
                <a:gd name="T20" fmla="*/ 65 w 80"/>
                <a:gd name="T21" fmla="*/ 43 h 50"/>
                <a:gd name="T22" fmla="*/ 60 w 80"/>
                <a:gd name="T23" fmla="*/ 42 h 50"/>
                <a:gd name="T24" fmla="*/ 52 w 80"/>
                <a:gd name="T25" fmla="*/ 46 h 50"/>
                <a:gd name="T26" fmla="*/ 47 w 80"/>
                <a:gd name="T27" fmla="*/ 44 h 50"/>
                <a:gd name="T28" fmla="*/ 37 w 80"/>
                <a:gd name="T29" fmla="*/ 50 h 50"/>
                <a:gd name="T30" fmla="*/ 29 w 80"/>
                <a:gd name="T31" fmla="*/ 48 h 50"/>
                <a:gd name="T32" fmla="*/ 22 w 80"/>
                <a:gd name="T33" fmla="*/ 49 h 50"/>
                <a:gd name="T34" fmla="*/ 11 w 80"/>
                <a:gd name="T35" fmla="*/ 45 h 50"/>
                <a:gd name="T36" fmla="*/ 9 w 80"/>
                <a:gd name="T37" fmla="*/ 46 h 50"/>
                <a:gd name="T38" fmla="*/ 0 w 80"/>
                <a:gd name="T39" fmla="*/ 36 h 50"/>
                <a:gd name="T40" fmla="*/ 4 w 80"/>
                <a:gd name="T41" fmla="*/ 2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" h="50">
                  <a:moveTo>
                    <a:pt x="4" y="29"/>
                  </a:moveTo>
                  <a:cubicBezTo>
                    <a:pt x="5" y="20"/>
                    <a:pt x="13" y="13"/>
                    <a:pt x="22" y="13"/>
                  </a:cubicBezTo>
                  <a:cubicBezTo>
                    <a:pt x="22" y="13"/>
                    <a:pt x="22" y="13"/>
                    <a:pt x="23" y="13"/>
                  </a:cubicBezTo>
                  <a:cubicBezTo>
                    <a:pt x="24" y="12"/>
                    <a:pt x="25" y="11"/>
                    <a:pt x="26" y="11"/>
                  </a:cubicBezTo>
                  <a:cubicBezTo>
                    <a:pt x="28" y="5"/>
                    <a:pt x="34" y="0"/>
                    <a:pt x="40" y="0"/>
                  </a:cubicBezTo>
                  <a:cubicBezTo>
                    <a:pt x="45" y="0"/>
                    <a:pt x="50" y="3"/>
                    <a:pt x="53" y="8"/>
                  </a:cubicBezTo>
                  <a:cubicBezTo>
                    <a:pt x="54" y="8"/>
                    <a:pt x="55" y="7"/>
                    <a:pt x="56" y="7"/>
                  </a:cubicBezTo>
                  <a:cubicBezTo>
                    <a:pt x="60" y="7"/>
                    <a:pt x="63" y="10"/>
                    <a:pt x="64" y="14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73" y="14"/>
                    <a:pt x="80" y="21"/>
                    <a:pt x="80" y="29"/>
                  </a:cubicBezTo>
                  <a:cubicBezTo>
                    <a:pt x="80" y="37"/>
                    <a:pt x="73" y="43"/>
                    <a:pt x="65" y="43"/>
                  </a:cubicBezTo>
                  <a:cubicBezTo>
                    <a:pt x="63" y="43"/>
                    <a:pt x="62" y="43"/>
                    <a:pt x="60" y="42"/>
                  </a:cubicBezTo>
                  <a:cubicBezTo>
                    <a:pt x="58" y="44"/>
                    <a:pt x="56" y="46"/>
                    <a:pt x="52" y="46"/>
                  </a:cubicBezTo>
                  <a:cubicBezTo>
                    <a:pt x="50" y="46"/>
                    <a:pt x="49" y="45"/>
                    <a:pt x="47" y="44"/>
                  </a:cubicBezTo>
                  <a:cubicBezTo>
                    <a:pt x="45" y="48"/>
                    <a:pt x="41" y="50"/>
                    <a:pt x="37" y="50"/>
                  </a:cubicBezTo>
                  <a:cubicBezTo>
                    <a:pt x="34" y="50"/>
                    <a:pt x="31" y="49"/>
                    <a:pt x="29" y="48"/>
                  </a:cubicBezTo>
                  <a:cubicBezTo>
                    <a:pt x="27" y="48"/>
                    <a:pt x="25" y="49"/>
                    <a:pt x="22" y="49"/>
                  </a:cubicBezTo>
                  <a:cubicBezTo>
                    <a:pt x="18" y="49"/>
                    <a:pt x="14" y="48"/>
                    <a:pt x="11" y="45"/>
                  </a:cubicBezTo>
                  <a:cubicBezTo>
                    <a:pt x="10" y="45"/>
                    <a:pt x="10" y="46"/>
                    <a:pt x="9" y="46"/>
                  </a:cubicBezTo>
                  <a:cubicBezTo>
                    <a:pt x="4" y="46"/>
                    <a:pt x="0" y="41"/>
                    <a:pt x="0" y="36"/>
                  </a:cubicBezTo>
                  <a:cubicBezTo>
                    <a:pt x="0" y="33"/>
                    <a:pt x="2" y="30"/>
                    <a:pt x="4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auto">
            <a:xfrm>
              <a:off x="7504113" y="5683250"/>
              <a:ext cx="146050" cy="101600"/>
            </a:xfrm>
            <a:custGeom>
              <a:avLst/>
              <a:gdLst>
                <a:gd name="T0" fmla="*/ 1 w 39"/>
                <a:gd name="T1" fmla="*/ 16 h 27"/>
                <a:gd name="T2" fmla="*/ 8 w 39"/>
                <a:gd name="T3" fmla="*/ 7 h 27"/>
                <a:gd name="T4" fmla="*/ 11 w 39"/>
                <a:gd name="T5" fmla="*/ 7 h 27"/>
                <a:gd name="T6" fmla="*/ 20 w 39"/>
                <a:gd name="T7" fmla="*/ 1 h 27"/>
                <a:gd name="T8" fmla="*/ 31 w 39"/>
                <a:gd name="T9" fmla="*/ 7 h 27"/>
                <a:gd name="T10" fmla="*/ 39 w 39"/>
                <a:gd name="T11" fmla="*/ 15 h 27"/>
                <a:gd name="T12" fmla="*/ 31 w 39"/>
                <a:gd name="T13" fmla="*/ 24 h 27"/>
                <a:gd name="T14" fmla="*/ 25 w 39"/>
                <a:gd name="T15" fmla="*/ 23 h 27"/>
                <a:gd name="T16" fmla="*/ 19 w 39"/>
                <a:gd name="T17" fmla="*/ 26 h 27"/>
                <a:gd name="T18" fmla="*/ 10 w 39"/>
                <a:gd name="T19" fmla="*/ 22 h 27"/>
                <a:gd name="T20" fmla="*/ 1 w 39"/>
                <a:gd name="T21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7">
                  <a:moveTo>
                    <a:pt x="1" y="16"/>
                  </a:moveTo>
                  <a:cubicBezTo>
                    <a:pt x="0" y="12"/>
                    <a:pt x="3" y="8"/>
                    <a:pt x="8" y="7"/>
                  </a:cubicBezTo>
                  <a:cubicBezTo>
                    <a:pt x="9" y="7"/>
                    <a:pt x="10" y="7"/>
                    <a:pt x="11" y="7"/>
                  </a:cubicBezTo>
                  <a:cubicBezTo>
                    <a:pt x="13" y="4"/>
                    <a:pt x="16" y="1"/>
                    <a:pt x="20" y="1"/>
                  </a:cubicBezTo>
                  <a:cubicBezTo>
                    <a:pt x="24" y="0"/>
                    <a:pt x="29" y="3"/>
                    <a:pt x="31" y="7"/>
                  </a:cubicBezTo>
                  <a:cubicBezTo>
                    <a:pt x="35" y="7"/>
                    <a:pt x="38" y="10"/>
                    <a:pt x="39" y="15"/>
                  </a:cubicBezTo>
                  <a:cubicBezTo>
                    <a:pt x="39" y="19"/>
                    <a:pt x="36" y="24"/>
                    <a:pt x="31" y="24"/>
                  </a:cubicBezTo>
                  <a:cubicBezTo>
                    <a:pt x="29" y="25"/>
                    <a:pt x="27" y="24"/>
                    <a:pt x="25" y="23"/>
                  </a:cubicBezTo>
                  <a:cubicBezTo>
                    <a:pt x="23" y="25"/>
                    <a:pt x="21" y="26"/>
                    <a:pt x="19" y="26"/>
                  </a:cubicBezTo>
                  <a:cubicBezTo>
                    <a:pt x="15" y="27"/>
                    <a:pt x="12" y="25"/>
                    <a:pt x="10" y="22"/>
                  </a:cubicBezTo>
                  <a:cubicBezTo>
                    <a:pt x="6" y="23"/>
                    <a:pt x="2" y="20"/>
                    <a:pt x="1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auto">
            <a:xfrm>
              <a:off x="7199313" y="5770563"/>
              <a:ext cx="142875" cy="71438"/>
            </a:xfrm>
            <a:custGeom>
              <a:avLst/>
              <a:gdLst>
                <a:gd name="T0" fmla="*/ 0 w 38"/>
                <a:gd name="T1" fmla="*/ 12 h 19"/>
                <a:gd name="T2" fmla="*/ 7 w 38"/>
                <a:gd name="T3" fmla="*/ 5 h 19"/>
                <a:gd name="T4" fmla="*/ 11 w 38"/>
                <a:gd name="T5" fmla="*/ 5 h 19"/>
                <a:gd name="T6" fmla="*/ 19 w 38"/>
                <a:gd name="T7" fmla="*/ 0 h 19"/>
                <a:gd name="T8" fmla="*/ 30 w 38"/>
                <a:gd name="T9" fmla="*/ 5 h 19"/>
                <a:gd name="T10" fmla="*/ 37 w 38"/>
                <a:gd name="T11" fmla="*/ 9 h 19"/>
                <a:gd name="T12" fmla="*/ 30 w 38"/>
                <a:gd name="T13" fmla="*/ 17 h 19"/>
                <a:gd name="T14" fmla="*/ 23 w 38"/>
                <a:gd name="T15" fmla="*/ 16 h 19"/>
                <a:gd name="T16" fmla="*/ 17 w 38"/>
                <a:gd name="T17" fmla="*/ 19 h 19"/>
                <a:gd name="T18" fmla="*/ 8 w 38"/>
                <a:gd name="T19" fmla="*/ 16 h 19"/>
                <a:gd name="T20" fmla="*/ 0 w 38"/>
                <a:gd name="T21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19">
                  <a:moveTo>
                    <a:pt x="0" y="12"/>
                  </a:moveTo>
                  <a:cubicBezTo>
                    <a:pt x="0" y="9"/>
                    <a:pt x="3" y="6"/>
                    <a:pt x="7" y="5"/>
                  </a:cubicBezTo>
                  <a:cubicBezTo>
                    <a:pt x="8" y="5"/>
                    <a:pt x="10" y="5"/>
                    <a:pt x="11" y="5"/>
                  </a:cubicBezTo>
                  <a:cubicBezTo>
                    <a:pt x="12" y="3"/>
                    <a:pt x="15" y="1"/>
                    <a:pt x="19" y="0"/>
                  </a:cubicBezTo>
                  <a:cubicBezTo>
                    <a:pt x="24" y="0"/>
                    <a:pt x="28" y="1"/>
                    <a:pt x="30" y="5"/>
                  </a:cubicBezTo>
                  <a:cubicBezTo>
                    <a:pt x="34" y="5"/>
                    <a:pt x="37" y="7"/>
                    <a:pt x="37" y="9"/>
                  </a:cubicBezTo>
                  <a:cubicBezTo>
                    <a:pt x="38" y="13"/>
                    <a:pt x="34" y="16"/>
                    <a:pt x="30" y="17"/>
                  </a:cubicBezTo>
                  <a:cubicBezTo>
                    <a:pt x="27" y="17"/>
                    <a:pt x="25" y="17"/>
                    <a:pt x="23" y="16"/>
                  </a:cubicBezTo>
                  <a:cubicBezTo>
                    <a:pt x="22" y="17"/>
                    <a:pt x="20" y="18"/>
                    <a:pt x="17" y="19"/>
                  </a:cubicBezTo>
                  <a:cubicBezTo>
                    <a:pt x="14" y="19"/>
                    <a:pt x="10" y="18"/>
                    <a:pt x="8" y="16"/>
                  </a:cubicBezTo>
                  <a:cubicBezTo>
                    <a:pt x="4" y="17"/>
                    <a:pt x="1" y="15"/>
                    <a:pt x="0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5604718" y="4656921"/>
            <a:ext cx="293407" cy="226615"/>
            <a:chOff x="5938838" y="5551488"/>
            <a:chExt cx="390525" cy="301625"/>
          </a:xfrm>
          <a:solidFill>
            <a:schemeClr val="accent4"/>
          </a:solidFill>
        </p:grpSpPr>
        <p:sp>
          <p:nvSpPr>
            <p:cNvPr id="176" name="Freeform 28"/>
            <p:cNvSpPr>
              <a:spLocks/>
            </p:cNvSpPr>
            <p:nvPr/>
          </p:nvSpPr>
          <p:spPr bwMode="auto">
            <a:xfrm>
              <a:off x="5938838" y="5551488"/>
              <a:ext cx="390525" cy="244475"/>
            </a:xfrm>
            <a:custGeom>
              <a:avLst/>
              <a:gdLst>
                <a:gd name="T0" fmla="*/ 187 w 246"/>
                <a:gd name="T1" fmla="*/ 0 h 154"/>
                <a:gd name="T2" fmla="*/ 187 w 246"/>
                <a:gd name="T3" fmla="*/ 19 h 154"/>
                <a:gd name="T4" fmla="*/ 213 w 246"/>
                <a:gd name="T5" fmla="*/ 19 h 154"/>
                <a:gd name="T6" fmla="*/ 137 w 246"/>
                <a:gd name="T7" fmla="*/ 97 h 154"/>
                <a:gd name="T8" fmla="*/ 90 w 246"/>
                <a:gd name="T9" fmla="*/ 50 h 154"/>
                <a:gd name="T10" fmla="*/ 83 w 246"/>
                <a:gd name="T11" fmla="*/ 57 h 154"/>
                <a:gd name="T12" fmla="*/ 0 w 246"/>
                <a:gd name="T13" fmla="*/ 142 h 154"/>
                <a:gd name="T14" fmla="*/ 12 w 246"/>
                <a:gd name="T15" fmla="*/ 154 h 154"/>
                <a:gd name="T16" fmla="*/ 90 w 246"/>
                <a:gd name="T17" fmla="*/ 78 h 154"/>
                <a:gd name="T18" fmla="*/ 137 w 246"/>
                <a:gd name="T19" fmla="*/ 123 h 154"/>
                <a:gd name="T20" fmla="*/ 227 w 246"/>
                <a:gd name="T21" fmla="*/ 33 h 154"/>
                <a:gd name="T22" fmla="*/ 227 w 246"/>
                <a:gd name="T23" fmla="*/ 59 h 154"/>
                <a:gd name="T24" fmla="*/ 246 w 246"/>
                <a:gd name="T25" fmla="*/ 59 h 154"/>
                <a:gd name="T26" fmla="*/ 246 w 246"/>
                <a:gd name="T27" fmla="*/ 0 h 154"/>
                <a:gd name="T28" fmla="*/ 187 w 246"/>
                <a:gd name="T2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6" h="154">
                  <a:moveTo>
                    <a:pt x="187" y="0"/>
                  </a:moveTo>
                  <a:lnTo>
                    <a:pt x="187" y="19"/>
                  </a:lnTo>
                  <a:lnTo>
                    <a:pt x="213" y="19"/>
                  </a:lnTo>
                  <a:lnTo>
                    <a:pt x="137" y="97"/>
                  </a:lnTo>
                  <a:lnTo>
                    <a:pt x="90" y="50"/>
                  </a:lnTo>
                  <a:lnTo>
                    <a:pt x="83" y="57"/>
                  </a:lnTo>
                  <a:lnTo>
                    <a:pt x="0" y="142"/>
                  </a:lnTo>
                  <a:lnTo>
                    <a:pt x="12" y="154"/>
                  </a:lnTo>
                  <a:lnTo>
                    <a:pt x="90" y="78"/>
                  </a:lnTo>
                  <a:lnTo>
                    <a:pt x="137" y="123"/>
                  </a:lnTo>
                  <a:lnTo>
                    <a:pt x="227" y="33"/>
                  </a:lnTo>
                  <a:lnTo>
                    <a:pt x="227" y="59"/>
                  </a:lnTo>
                  <a:lnTo>
                    <a:pt x="246" y="59"/>
                  </a:lnTo>
                  <a:lnTo>
                    <a:pt x="246" y="0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Freeform 29"/>
            <p:cNvSpPr>
              <a:spLocks/>
            </p:cNvSpPr>
            <p:nvPr/>
          </p:nvSpPr>
          <p:spPr bwMode="auto">
            <a:xfrm>
              <a:off x="5969001" y="5751513"/>
              <a:ext cx="63500" cy="101600"/>
            </a:xfrm>
            <a:custGeom>
              <a:avLst/>
              <a:gdLst>
                <a:gd name="T0" fmla="*/ 0 w 40"/>
                <a:gd name="T1" fmla="*/ 64 h 64"/>
                <a:gd name="T2" fmla="*/ 40 w 40"/>
                <a:gd name="T3" fmla="*/ 64 h 64"/>
                <a:gd name="T4" fmla="*/ 40 w 40"/>
                <a:gd name="T5" fmla="*/ 0 h 64"/>
                <a:gd name="T6" fmla="*/ 0 w 40"/>
                <a:gd name="T7" fmla="*/ 40 h 64"/>
                <a:gd name="T8" fmla="*/ 0 w 40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4">
                  <a:moveTo>
                    <a:pt x="0" y="64"/>
                  </a:moveTo>
                  <a:lnTo>
                    <a:pt x="40" y="64"/>
                  </a:lnTo>
                  <a:lnTo>
                    <a:pt x="40" y="0"/>
                  </a:lnTo>
                  <a:lnTo>
                    <a:pt x="0" y="40"/>
                  </a:lnTo>
                  <a:lnTo>
                    <a:pt x="0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Freeform 30"/>
            <p:cNvSpPr>
              <a:spLocks/>
            </p:cNvSpPr>
            <p:nvPr/>
          </p:nvSpPr>
          <p:spPr bwMode="auto">
            <a:xfrm>
              <a:off x="6051551" y="5702300"/>
              <a:ext cx="63500" cy="150813"/>
            </a:xfrm>
            <a:custGeom>
              <a:avLst/>
              <a:gdLst>
                <a:gd name="T0" fmla="*/ 0 w 40"/>
                <a:gd name="T1" fmla="*/ 19 h 95"/>
                <a:gd name="T2" fmla="*/ 0 w 40"/>
                <a:gd name="T3" fmla="*/ 95 h 95"/>
                <a:gd name="T4" fmla="*/ 40 w 40"/>
                <a:gd name="T5" fmla="*/ 95 h 95"/>
                <a:gd name="T6" fmla="*/ 40 w 40"/>
                <a:gd name="T7" fmla="*/ 21 h 95"/>
                <a:gd name="T8" fmla="*/ 19 w 40"/>
                <a:gd name="T9" fmla="*/ 0 h 95"/>
                <a:gd name="T10" fmla="*/ 0 w 40"/>
                <a:gd name="T11" fmla="*/ 1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95">
                  <a:moveTo>
                    <a:pt x="0" y="19"/>
                  </a:moveTo>
                  <a:lnTo>
                    <a:pt x="0" y="95"/>
                  </a:lnTo>
                  <a:lnTo>
                    <a:pt x="40" y="95"/>
                  </a:lnTo>
                  <a:lnTo>
                    <a:pt x="40" y="2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Freeform 31"/>
            <p:cNvSpPr>
              <a:spLocks/>
            </p:cNvSpPr>
            <p:nvPr/>
          </p:nvSpPr>
          <p:spPr bwMode="auto">
            <a:xfrm>
              <a:off x="6130926" y="5732463"/>
              <a:ext cx="63500" cy="120650"/>
            </a:xfrm>
            <a:custGeom>
              <a:avLst/>
              <a:gdLst>
                <a:gd name="T0" fmla="*/ 0 w 40"/>
                <a:gd name="T1" fmla="*/ 12 h 76"/>
                <a:gd name="T2" fmla="*/ 0 w 40"/>
                <a:gd name="T3" fmla="*/ 76 h 76"/>
                <a:gd name="T4" fmla="*/ 40 w 40"/>
                <a:gd name="T5" fmla="*/ 76 h 76"/>
                <a:gd name="T6" fmla="*/ 40 w 40"/>
                <a:gd name="T7" fmla="*/ 0 h 76"/>
                <a:gd name="T8" fmla="*/ 16 w 40"/>
                <a:gd name="T9" fmla="*/ 26 h 76"/>
                <a:gd name="T10" fmla="*/ 0 w 40"/>
                <a:gd name="T11" fmla="*/ 1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">
                  <a:moveTo>
                    <a:pt x="0" y="12"/>
                  </a:moveTo>
                  <a:lnTo>
                    <a:pt x="0" y="76"/>
                  </a:lnTo>
                  <a:lnTo>
                    <a:pt x="40" y="76"/>
                  </a:lnTo>
                  <a:lnTo>
                    <a:pt x="40" y="0"/>
                  </a:lnTo>
                  <a:lnTo>
                    <a:pt x="16" y="26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Freeform 32"/>
            <p:cNvSpPr>
              <a:spLocks/>
            </p:cNvSpPr>
            <p:nvPr/>
          </p:nvSpPr>
          <p:spPr bwMode="auto">
            <a:xfrm>
              <a:off x="6221413" y="5645150"/>
              <a:ext cx="63500" cy="207963"/>
            </a:xfrm>
            <a:custGeom>
              <a:avLst/>
              <a:gdLst>
                <a:gd name="T0" fmla="*/ 0 w 40"/>
                <a:gd name="T1" fmla="*/ 131 h 131"/>
                <a:gd name="T2" fmla="*/ 40 w 40"/>
                <a:gd name="T3" fmla="*/ 131 h 131"/>
                <a:gd name="T4" fmla="*/ 40 w 40"/>
                <a:gd name="T5" fmla="*/ 0 h 131"/>
                <a:gd name="T6" fmla="*/ 0 w 40"/>
                <a:gd name="T7" fmla="*/ 41 h 131"/>
                <a:gd name="T8" fmla="*/ 0 w 40"/>
                <a:gd name="T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31">
                  <a:moveTo>
                    <a:pt x="0" y="131"/>
                  </a:moveTo>
                  <a:lnTo>
                    <a:pt x="40" y="131"/>
                  </a:lnTo>
                  <a:lnTo>
                    <a:pt x="40" y="0"/>
                  </a:lnTo>
                  <a:lnTo>
                    <a:pt x="0" y="41"/>
                  </a:lnTo>
                  <a:lnTo>
                    <a:pt x="0" y="1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2612377" y="3339799"/>
            <a:ext cx="36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3849205" y="3339799"/>
            <a:ext cx="36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8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5114312" y="3339799"/>
            <a:ext cx="36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6347319" y="3339799"/>
            <a:ext cx="36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28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612377" y="4473173"/>
            <a:ext cx="36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28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3849205" y="4473173"/>
            <a:ext cx="36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5114312" y="4473173"/>
            <a:ext cx="36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US" sz="28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6347319" y="4473173"/>
            <a:ext cx="36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0" name="Group 189"/>
          <p:cNvGrpSpPr/>
          <p:nvPr/>
        </p:nvGrpSpPr>
        <p:grpSpPr>
          <a:xfrm>
            <a:off x="608012" y="2751100"/>
            <a:ext cx="1349603" cy="2671701"/>
            <a:chOff x="7847012" y="2033588"/>
            <a:chExt cx="1827766" cy="3618282"/>
          </a:xfrm>
        </p:grpSpPr>
        <p:grpSp>
          <p:nvGrpSpPr>
            <p:cNvPr id="191" name="Group 190"/>
            <p:cNvGrpSpPr/>
            <p:nvPr/>
          </p:nvGrpSpPr>
          <p:grpSpPr>
            <a:xfrm>
              <a:off x="7963970" y="2033588"/>
              <a:ext cx="1593850" cy="3529012"/>
              <a:chOff x="8074026" y="2033588"/>
              <a:chExt cx="1593850" cy="3529012"/>
            </a:xfrm>
          </p:grpSpPr>
          <p:sp>
            <p:nvSpPr>
              <p:cNvPr id="193" name="Freeform 6"/>
              <p:cNvSpPr>
                <a:spLocks/>
              </p:cNvSpPr>
              <p:nvPr/>
            </p:nvSpPr>
            <p:spPr bwMode="auto">
              <a:xfrm>
                <a:off x="9380538" y="2949575"/>
                <a:ext cx="287338" cy="33020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84" y="1"/>
                  </a:cxn>
                  <a:cxn ang="0">
                    <a:pos x="100" y="3"/>
                  </a:cxn>
                  <a:cxn ang="0">
                    <a:pos x="115" y="7"/>
                  </a:cxn>
                  <a:cxn ang="0">
                    <a:pos x="129" y="14"/>
                  </a:cxn>
                  <a:cxn ang="0">
                    <a:pos x="143" y="22"/>
                  </a:cxn>
                  <a:cxn ang="0">
                    <a:pos x="154" y="32"/>
                  </a:cxn>
                  <a:cxn ang="0">
                    <a:pos x="163" y="45"/>
                  </a:cxn>
                  <a:cxn ang="0">
                    <a:pos x="171" y="63"/>
                  </a:cxn>
                  <a:cxn ang="0">
                    <a:pos x="177" y="81"/>
                  </a:cxn>
                  <a:cxn ang="0">
                    <a:pos x="181" y="99"/>
                  </a:cxn>
                  <a:cxn ang="0">
                    <a:pos x="181" y="116"/>
                  </a:cxn>
                  <a:cxn ang="0">
                    <a:pos x="181" y="132"/>
                  </a:cxn>
                  <a:cxn ang="0">
                    <a:pos x="179" y="148"/>
                  </a:cxn>
                  <a:cxn ang="0">
                    <a:pos x="177" y="163"/>
                  </a:cxn>
                  <a:cxn ang="0">
                    <a:pos x="174" y="175"/>
                  </a:cxn>
                  <a:cxn ang="0">
                    <a:pos x="171" y="186"/>
                  </a:cxn>
                  <a:cxn ang="0">
                    <a:pos x="167" y="195"/>
                  </a:cxn>
                  <a:cxn ang="0">
                    <a:pos x="164" y="202"/>
                  </a:cxn>
                  <a:cxn ang="0">
                    <a:pos x="162" y="207"/>
                  </a:cxn>
                  <a:cxn ang="0">
                    <a:pos x="162" y="208"/>
                  </a:cxn>
                  <a:cxn ang="0">
                    <a:pos x="27" y="175"/>
                  </a:cxn>
                  <a:cxn ang="0">
                    <a:pos x="30" y="125"/>
                  </a:cxn>
                  <a:cxn ang="0">
                    <a:pos x="28" y="124"/>
                  </a:cxn>
                  <a:cxn ang="0">
                    <a:pos x="26" y="120"/>
                  </a:cxn>
                  <a:cxn ang="0">
                    <a:pos x="22" y="115"/>
                  </a:cxn>
                  <a:cxn ang="0">
                    <a:pos x="16" y="108"/>
                  </a:cxn>
                  <a:cxn ang="0">
                    <a:pos x="11" y="100"/>
                  </a:cxn>
                  <a:cxn ang="0">
                    <a:pos x="6" y="90"/>
                  </a:cxn>
                  <a:cxn ang="0">
                    <a:pos x="3" y="80"/>
                  </a:cxn>
                  <a:cxn ang="0">
                    <a:pos x="0" y="68"/>
                  </a:cxn>
                  <a:cxn ang="0">
                    <a:pos x="0" y="56"/>
                  </a:cxn>
                  <a:cxn ang="0">
                    <a:pos x="2" y="44"/>
                  </a:cxn>
                  <a:cxn ang="0">
                    <a:pos x="7" y="31"/>
                  </a:cxn>
                  <a:cxn ang="0">
                    <a:pos x="15" y="21"/>
                  </a:cxn>
                  <a:cxn ang="0">
                    <a:pos x="26" y="12"/>
                  </a:cxn>
                  <a:cxn ang="0">
                    <a:pos x="38" y="6"/>
                  </a:cxn>
                  <a:cxn ang="0">
                    <a:pos x="53" y="2"/>
                  </a:cxn>
                  <a:cxn ang="0">
                    <a:pos x="67" y="0"/>
                  </a:cxn>
                </a:cxnLst>
                <a:rect l="0" t="0" r="r" b="b"/>
                <a:pathLst>
                  <a:path w="181" h="208">
                    <a:moveTo>
                      <a:pt x="67" y="0"/>
                    </a:moveTo>
                    <a:lnTo>
                      <a:pt x="84" y="1"/>
                    </a:lnTo>
                    <a:lnTo>
                      <a:pt x="100" y="3"/>
                    </a:lnTo>
                    <a:lnTo>
                      <a:pt x="115" y="7"/>
                    </a:lnTo>
                    <a:lnTo>
                      <a:pt x="129" y="14"/>
                    </a:lnTo>
                    <a:lnTo>
                      <a:pt x="143" y="22"/>
                    </a:lnTo>
                    <a:lnTo>
                      <a:pt x="154" y="32"/>
                    </a:lnTo>
                    <a:lnTo>
                      <a:pt x="163" y="45"/>
                    </a:lnTo>
                    <a:lnTo>
                      <a:pt x="171" y="63"/>
                    </a:lnTo>
                    <a:lnTo>
                      <a:pt x="177" y="81"/>
                    </a:lnTo>
                    <a:lnTo>
                      <a:pt x="181" y="99"/>
                    </a:lnTo>
                    <a:lnTo>
                      <a:pt x="181" y="116"/>
                    </a:lnTo>
                    <a:lnTo>
                      <a:pt x="181" y="132"/>
                    </a:lnTo>
                    <a:lnTo>
                      <a:pt x="179" y="148"/>
                    </a:lnTo>
                    <a:lnTo>
                      <a:pt x="177" y="163"/>
                    </a:lnTo>
                    <a:lnTo>
                      <a:pt x="174" y="175"/>
                    </a:lnTo>
                    <a:lnTo>
                      <a:pt x="171" y="186"/>
                    </a:lnTo>
                    <a:lnTo>
                      <a:pt x="167" y="195"/>
                    </a:lnTo>
                    <a:lnTo>
                      <a:pt x="164" y="202"/>
                    </a:lnTo>
                    <a:lnTo>
                      <a:pt x="162" y="207"/>
                    </a:lnTo>
                    <a:lnTo>
                      <a:pt x="162" y="208"/>
                    </a:lnTo>
                    <a:lnTo>
                      <a:pt x="27" y="175"/>
                    </a:lnTo>
                    <a:lnTo>
                      <a:pt x="30" y="125"/>
                    </a:lnTo>
                    <a:lnTo>
                      <a:pt x="28" y="124"/>
                    </a:lnTo>
                    <a:lnTo>
                      <a:pt x="26" y="120"/>
                    </a:lnTo>
                    <a:lnTo>
                      <a:pt x="22" y="115"/>
                    </a:lnTo>
                    <a:lnTo>
                      <a:pt x="16" y="108"/>
                    </a:lnTo>
                    <a:lnTo>
                      <a:pt x="11" y="100"/>
                    </a:lnTo>
                    <a:lnTo>
                      <a:pt x="6" y="90"/>
                    </a:lnTo>
                    <a:lnTo>
                      <a:pt x="3" y="80"/>
                    </a:lnTo>
                    <a:lnTo>
                      <a:pt x="0" y="68"/>
                    </a:lnTo>
                    <a:lnTo>
                      <a:pt x="0" y="56"/>
                    </a:lnTo>
                    <a:lnTo>
                      <a:pt x="2" y="44"/>
                    </a:lnTo>
                    <a:lnTo>
                      <a:pt x="7" y="31"/>
                    </a:lnTo>
                    <a:lnTo>
                      <a:pt x="15" y="21"/>
                    </a:lnTo>
                    <a:lnTo>
                      <a:pt x="26" y="12"/>
                    </a:lnTo>
                    <a:lnTo>
                      <a:pt x="38" y="6"/>
                    </a:lnTo>
                    <a:lnTo>
                      <a:pt x="53" y="2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7"/>
              <p:cNvSpPr>
                <a:spLocks/>
              </p:cNvSpPr>
              <p:nvPr/>
            </p:nvSpPr>
            <p:spPr bwMode="auto">
              <a:xfrm>
                <a:off x="9378951" y="3048000"/>
                <a:ext cx="255588" cy="2127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0"/>
                  </a:cxn>
                  <a:cxn ang="0">
                    <a:pos x="8" y="18"/>
                  </a:cxn>
                  <a:cxn ang="0">
                    <a:pos x="14" y="27"/>
                  </a:cxn>
                  <a:cxn ang="0">
                    <a:pos x="23" y="35"/>
                  </a:cxn>
                  <a:cxn ang="0">
                    <a:pos x="32" y="41"/>
                  </a:cxn>
                  <a:cxn ang="0">
                    <a:pos x="43" y="44"/>
                  </a:cxn>
                  <a:cxn ang="0">
                    <a:pos x="60" y="46"/>
                  </a:cxn>
                  <a:cxn ang="0">
                    <a:pos x="76" y="46"/>
                  </a:cxn>
                  <a:cxn ang="0">
                    <a:pos x="89" y="45"/>
                  </a:cxn>
                  <a:cxn ang="0">
                    <a:pos x="101" y="42"/>
                  </a:cxn>
                  <a:cxn ang="0">
                    <a:pos x="110" y="39"/>
                  </a:cxn>
                  <a:cxn ang="0">
                    <a:pos x="117" y="37"/>
                  </a:cxn>
                  <a:cxn ang="0">
                    <a:pos x="122" y="35"/>
                  </a:cxn>
                  <a:cxn ang="0">
                    <a:pos x="123" y="34"/>
                  </a:cxn>
                  <a:cxn ang="0">
                    <a:pos x="122" y="35"/>
                  </a:cxn>
                  <a:cxn ang="0">
                    <a:pos x="120" y="38"/>
                  </a:cxn>
                  <a:cxn ang="0">
                    <a:pos x="115" y="42"/>
                  </a:cxn>
                  <a:cxn ang="0">
                    <a:pos x="108" y="47"/>
                  </a:cxn>
                  <a:cxn ang="0">
                    <a:pos x="99" y="53"/>
                  </a:cxn>
                  <a:cxn ang="0">
                    <a:pos x="87" y="59"/>
                  </a:cxn>
                  <a:cxn ang="0">
                    <a:pos x="72" y="64"/>
                  </a:cxn>
                  <a:cxn ang="0">
                    <a:pos x="55" y="68"/>
                  </a:cxn>
                  <a:cxn ang="0">
                    <a:pos x="52" y="80"/>
                  </a:cxn>
                  <a:cxn ang="0">
                    <a:pos x="54" y="80"/>
                  </a:cxn>
                  <a:cxn ang="0">
                    <a:pos x="60" y="82"/>
                  </a:cxn>
                  <a:cxn ang="0">
                    <a:pos x="70" y="84"/>
                  </a:cxn>
                  <a:cxn ang="0">
                    <a:pos x="81" y="87"/>
                  </a:cxn>
                  <a:cxn ang="0">
                    <a:pos x="94" y="91"/>
                  </a:cxn>
                  <a:cxn ang="0">
                    <a:pos x="108" y="96"/>
                  </a:cxn>
                  <a:cxn ang="0">
                    <a:pos x="123" y="103"/>
                  </a:cxn>
                  <a:cxn ang="0">
                    <a:pos x="136" y="111"/>
                  </a:cxn>
                  <a:cxn ang="0">
                    <a:pos x="150" y="122"/>
                  </a:cxn>
                  <a:cxn ang="0">
                    <a:pos x="161" y="134"/>
                  </a:cxn>
                  <a:cxn ang="0">
                    <a:pos x="54" y="120"/>
                  </a:cxn>
                  <a:cxn ang="0">
                    <a:pos x="28" y="113"/>
                  </a:cxn>
                  <a:cxn ang="0">
                    <a:pos x="31" y="63"/>
                  </a:cxn>
                  <a:cxn ang="0">
                    <a:pos x="26" y="58"/>
                  </a:cxn>
                  <a:cxn ang="0">
                    <a:pos x="21" y="52"/>
                  </a:cxn>
                  <a:cxn ang="0">
                    <a:pos x="16" y="45"/>
                  </a:cxn>
                  <a:cxn ang="0">
                    <a:pos x="10" y="35"/>
                  </a:cxn>
                  <a:cxn ang="0">
                    <a:pos x="6" y="24"/>
                  </a:cxn>
                  <a:cxn ang="0">
                    <a:pos x="2" y="13"/>
                  </a:cxn>
                  <a:cxn ang="0">
                    <a:pos x="0" y="0"/>
                  </a:cxn>
                </a:cxnLst>
                <a:rect l="0" t="0" r="r" b="b"/>
                <a:pathLst>
                  <a:path w="161" h="134">
                    <a:moveTo>
                      <a:pt x="0" y="0"/>
                    </a:moveTo>
                    <a:lnTo>
                      <a:pt x="4" y="10"/>
                    </a:lnTo>
                    <a:lnTo>
                      <a:pt x="8" y="18"/>
                    </a:lnTo>
                    <a:lnTo>
                      <a:pt x="14" y="27"/>
                    </a:lnTo>
                    <a:lnTo>
                      <a:pt x="23" y="35"/>
                    </a:lnTo>
                    <a:lnTo>
                      <a:pt x="32" y="41"/>
                    </a:lnTo>
                    <a:lnTo>
                      <a:pt x="43" y="44"/>
                    </a:lnTo>
                    <a:lnTo>
                      <a:pt x="60" y="46"/>
                    </a:lnTo>
                    <a:lnTo>
                      <a:pt x="76" y="46"/>
                    </a:lnTo>
                    <a:lnTo>
                      <a:pt x="89" y="45"/>
                    </a:lnTo>
                    <a:lnTo>
                      <a:pt x="101" y="42"/>
                    </a:lnTo>
                    <a:lnTo>
                      <a:pt x="110" y="39"/>
                    </a:lnTo>
                    <a:lnTo>
                      <a:pt x="117" y="37"/>
                    </a:lnTo>
                    <a:lnTo>
                      <a:pt x="122" y="35"/>
                    </a:lnTo>
                    <a:lnTo>
                      <a:pt x="123" y="34"/>
                    </a:lnTo>
                    <a:lnTo>
                      <a:pt x="122" y="35"/>
                    </a:lnTo>
                    <a:lnTo>
                      <a:pt x="120" y="38"/>
                    </a:lnTo>
                    <a:lnTo>
                      <a:pt x="115" y="42"/>
                    </a:lnTo>
                    <a:lnTo>
                      <a:pt x="108" y="47"/>
                    </a:lnTo>
                    <a:lnTo>
                      <a:pt x="99" y="53"/>
                    </a:lnTo>
                    <a:lnTo>
                      <a:pt x="87" y="59"/>
                    </a:lnTo>
                    <a:lnTo>
                      <a:pt x="72" y="64"/>
                    </a:lnTo>
                    <a:lnTo>
                      <a:pt x="55" y="68"/>
                    </a:lnTo>
                    <a:lnTo>
                      <a:pt x="52" y="80"/>
                    </a:lnTo>
                    <a:lnTo>
                      <a:pt x="54" y="80"/>
                    </a:lnTo>
                    <a:lnTo>
                      <a:pt x="60" y="82"/>
                    </a:lnTo>
                    <a:lnTo>
                      <a:pt x="70" y="84"/>
                    </a:lnTo>
                    <a:lnTo>
                      <a:pt x="81" y="87"/>
                    </a:lnTo>
                    <a:lnTo>
                      <a:pt x="94" y="91"/>
                    </a:lnTo>
                    <a:lnTo>
                      <a:pt x="108" y="96"/>
                    </a:lnTo>
                    <a:lnTo>
                      <a:pt x="123" y="103"/>
                    </a:lnTo>
                    <a:lnTo>
                      <a:pt x="136" y="111"/>
                    </a:lnTo>
                    <a:lnTo>
                      <a:pt x="150" y="122"/>
                    </a:lnTo>
                    <a:lnTo>
                      <a:pt x="161" y="134"/>
                    </a:lnTo>
                    <a:lnTo>
                      <a:pt x="54" y="120"/>
                    </a:lnTo>
                    <a:lnTo>
                      <a:pt x="28" y="113"/>
                    </a:lnTo>
                    <a:lnTo>
                      <a:pt x="31" y="63"/>
                    </a:lnTo>
                    <a:lnTo>
                      <a:pt x="26" y="58"/>
                    </a:lnTo>
                    <a:lnTo>
                      <a:pt x="21" y="52"/>
                    </a:lnTo>
                    <a:lnTo>
                      <a:pt x="16" y="45"/>
                    </a:lnTo>
                    <a:lnTo>
                      <a:pt x="10" y="35"/>
                    </a:lnTo>
                    <a:lnTo>
                      <a:pt x="6" y="24"/>
                    </a:lnTo>
                    <a:lnTo>
                      <a:pt x="2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8"/>
              <p:cNvSpPr>
                <a:spLocks/>
              </p:cNvSpPr>
              <p:nvPr/>
            </p:nvSpPr>
            <p:spPr bwMode="auto">
              <a:xfrm>
                <a:off x="8472488" y="3257550"/>
                <a:ext cx="636588" cy="1216025"/>
              </a:xfrm>
              <a:custGeom>
                <a:avLst/>
                <a:gdLst/>
                <a:ahLst/>
                <a:cxnLst>
                  <a:cxn ang="0">
                    <a:pos x="331" y="0"/>
                  </a:cxn>
                  <a:cxn ang="0">
                    <a:pos x="333" y="1"/>
                  </a:cxn>
                  <a:cxn ang="0">
                    <a:pos x="336" y="3"/>
                  </a:cxn>
                  <a:cxn ang="0">
                    <a:pos x="341" y="6"/>
                  </a:cxn>
                  <a:cxn ang="0">
                    <a:pos x="348" y="9"/>
                  </a:cxn>
                  <a:cxn ang="0">
                    <a:pos x="356" y="12"/>
                  </a:cxn>
                  <a:cxn ang="0">
                    <a:pos x="362" y="14"/>
                  </a:cxn>
                  <a:cxn ang="0">
                    <a:pos x="369" y="14"/>
                  </a:cxn>
                  <a:cxn ang="0">
                    <a:pos x="401" y="710"/>
                  </a:cxn>
                  <a:cxn ang="0">
                    <a:pos x="89" y="766"/>
                  </a:cxn>
                  <a:cxn ang="0">
                    <a:pos x="0" y="27"/>
                  </a:cxn>
                  <a:cxn ang="0">
                    <a:pos x="15" y="15"/>
                  </a:cxn>
                  <a:cxn ang="0">
                    <a:pos x="72" y="15"/>
                  </a:cxn>
                  <a:cxn ang="0">
                    <a:pos x="98" y="15"/>
                  </a:cxn>
                  <a:cxn ang="0">
                    <a:pos x="127" y="14"/>
                  </a:cxn>
                  <a:cxn ang="0">
                    <a:pos x="159" y="13"/>
                  </a:cxn>
                  <a:cxn ang="0">
                    <a:pos x="192" y="11"/>
                  </a:cxn>
                  <a:cxn ang="0">
                    <a:pos x="225" y="10"/>
                  </a:cxn>
                  <a:cxn ang="0">
                    <a:pos x="260" y="7"/>
                  </a:cxn>
                  <a:cxn ang="0">
                    <a:pos x="296" y="4"/>
                  </a:cxn>
                  <a:cxn ang="0">
                    <a:pos x="331" y="0"/>
                  </a:cxn>
                </a:cxnLst>
                <a:rect l="0" t="0" r="r" b="b"/>
                <a:pathLst>
                  <a:path w="401" h="766">
                    <a:moveTo>
                      <a:pt x="331" y="0"/>
                    </a:moveTo>
                    <a:lnTo>
                      <a:pt x="333" y="1"/>
                    </a:lnTo>
                    <a:lnTo>
                      <a:pt x="336" y="3"/>
                    </a:lnTo>
                    <a:lnTo>
                      <a:pt x="341" y="6"/>
                    </a:lnTo>
                    <a:lnTo>
                      <a:pt x="348" y="9"/>
                    </a:lnTo>
                    <a:lnTo>
                      <a:pt x="356" y="12"/>
                    </a:lnTo>
                    <a:lnTo>
                      <a:pt x="362" y="14"/>
                    </a:lnTo>
                    <a:lnTo>
                      <a:pt x="369" y="14"/>
                    </a:lnTo>
                    <a:lnTo>
                      <a:pt x="401" y="710"/>
                    </a:lnTo>
                    <a:lnTo>
                      <a:pt x="89" y="766"/>
                    </a:lnTo>
                    <a:lnTo>
                      <a:pt x="0" y="27"/>
                    </a:lnTo>
                    <a:lnTo>
                      <a:pt x="15" y="15"/>
                    </a:lnTo>
                    <a:lnTo>
                      <a:pt x="72" y="15"/>
                    </a:lnTo>
                    <a:lnTo>
                      <a:pt x="98" y="15"/>
                    </a:lnTo>
                    <a:lnTo>
                      <a:pt x="127" y="14"/>
                    </a:lnTo>
                    <a:lnTo>
                      <a:pt x="159" y="13"/>
                    </a:lnTo>
                    <a:lnTo>
                      <a:pt x="192" y="11"/>
                    </a:lnTo>
                    <a:lnTo>
                      <a:pt x="225" y="10"/>
                    </a:lnTo>
                    <a:lnTo>
                      <a:pt x="260" y="7"/>
                    </a:lnTo>
                    <a:lnTo>
                      <a:pt x="296" y="4"/>
                    </a:lnTo>
                    <a:lnTo>
                      <a:pt x="33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9"/>
              <p:cNvSpPr>
                <a:spLocks/>
              </p:cNvSpPr>
              <p:nvPr/>
            </p:nvSpPr>
            <p:spPr bwMode="auto">
              <a:xfrm>
                <a:off x="8472488" y="3257550"/>
                <a:ext cx="636588" cy="1216025"/>
              </a:xfrm>
              <a:custGeom>
                <a:avLst/>
                <a:gdLst/>
                <a:ahLst/>
                <a:cxnLst>
                  <a:cxn ang="0">
                    <a:pos x="331" y="0"/>
                  </a:cxn>
                  <a:cxn ang="0">
                    <a:pos x="333" y="1"/>
                  </a:cxn>
                  <a:cxn ang="0">
                    <a:pos x="336" y="3"/>
                  </a:cxn>
                  <a:cxn ang="0">
                    <a:pos x="341" y="6"/>
                  </a:cxn>
                  <a:cxn ang="0">
                    <a:pos x="348" y="9"/>
                  </a:cxn>
                  <a:cxn ang="0">
                    <a:pos x="356" y="12"/>
                  </a:cxn>
                  <a:cxn ang="0">
                    <a:pos x="362" y="14"/>
                  </a:cxn>
                  <a:cxn ang="0">
                    <a:pos x="369" y="14"/>
                  </a:cxn>
                  <a:cxn ang="0">
                    <a:pos x="401" y="710"/>
                  </a:cxn>
                  <a:cxn ang="0">
                    <a:pos x="89" y="766"/>
                  </a:cxn>
                  <a:cxn ang="0">
                    <a:pos x="0" y="27"/>
                  </a:cxn>
                  <a:cxn ang="0">
                    <a:pos x="15" y="15"/>
                  </a:cxn>
                  <a:cxn ang="0">
                    <a:pos x="72" y="15"/>
                  </a:cxn>
                  <a:cxn ang="0">
                    <a:pos x="98" y="15"/>
                  </a:cxn>
                  <a:cxn ang="0">
                    <a:pos x="127" y="14"/>
                  </a:cxn>
                  <a:cxn ang="0">
                    <a:pos x="159" y="13"/>
                  </a:cxn>
                  <a:cxn ang="0">
                    <a:pos x="192" y="11"/>
                  </a:cxn>
                  <a:cxn ang="0">
                    <a:pos x="225" y="10"/>
                  </a:cxn>
                  <a:cxn ang="0">
                    <a:pos x="260" y="7"/>
                  </a:cxn>
                  <a:cxn ang="0">
                    <a:pos x="296" y="4"/>
                  </a:cxn>
                  <a:cxn ang="0">
                    <a:pos x="331" y="0"/>
                  </a:cxn>
                </a:cxnLst>
                <a:rect l="0" t="0" r="r" b="b"/>
                <a:pathLst>
                  <a:path w="401" h="766">
                    <a:moveTo>
                      <a:pt x="331" y="0"/>
                    </a:moveTo>
                    <a:lnTo>
                      <a:pt x="333" y="1"/>
                    </a:lnTo>
                    <a:lnTo>
                      <a:pt x="336" y="3"/>
                    </a:lnTo>
                    <a:lnTo>
                      <a:pt x="341" y="6"/>
                    </a:lnTo>
                    <a:lnTo>
                      <a:pt x="348" y="9"/>
                    </a:lnTo>
                    <a:lnTo>
                      <a:pt x="356" y="12"/>
                    </a:lnTo>
                    <a:lnTo>
                      <a:pt x="362" y="14"/>
                    </a:lnTo>
                    <a:lnTo>
                      <a:pt x="369" y="14"/>
                    </a:lnTo>
                    <a:lnTo>
                      <a:pt x="401" y="710"/>
                    </a:lnTo>
                    <a:lnTo>
                      <a:pt x="89" y="766"/>
                    </a:lnTo>
                    <a:lnTo>
                      <a:pt x="0" y="27"/>
                    </a:lnTo>
                    <a:lnTo>
                      <a:pt x="15" y="15"/>
                    </a:lnTo>
                    <a:lnTo>
                      <a:pt x="72" y="15"/>
                    </a:lnTo>
                    <a:lnTo>
                      <a:pt x="98" y="15"/>
                    </a:lnTo>
                    <a:lnTo>
                      <a:pt x="127" y="14"/>
                    </a:lnTo>
                    <a:lnTo>
                      <a:pt x="159" y="13"/>
                    </a:lnTo>
                    <a:lnTo>
                      <a:pt x="192" y="11"/>
                    </a:lnTo>
                    <a:lnTo>
                      <a:pt x="225" y="10"/>
                    </a:lnTo>
                    <a:lnTo>
                      <a:pt x="260" y="7"/>
                    </a:lnTo>
                    <a:lnTo>
                      <a:pt x="296" y="4"/>
                    </a:lnTo>
                    <a:lnTo>
                      <a:pt x="331" y="0"/>
                    </a:lnTo>
                    <a:close/>
                  </a:path>
                </a:pathLst>
              </a:custGeom>
              <a:solidFill>
                <a:srgbClr val="DCE8F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0"/>
              <p:cNvSpPr>
                <a:spLocks/>
              </p:cNvSpPr>
              <p:nvPr/>
            </p:nvSpPr>
            <p:spPr bwMode="auto">
              <a:xfrm>
                <a:off x="8326438" y="4262438"/>
                <a:ext cx="852488" cy="1268412"/>
              </a:xfrm>
              <a:custGeom>
                <a:avLst/>
                <a:gdLst/>
                <a:ahLst/>
                <a:cxnLst>
                  <a:cxn ang="0">
                    <a:pos x="537" y="3"/>
                  </a:cxn>
                  <a:cxn ang="0">
                    <a:pos x="535" y="21"/>
                  </a:cxn>
                  <a:cxn ang="0">
                    <a:pos x="534" y="54"/>
                  </a:cxn>
                  <a:cxn ang="0">
                    <a:pos x="530" y="99"/>
                  </a:cxn>
                  <a:cxn ang="0">
                    <a:pos x="527" y="153"/>
                  </a:cxn>
                  <a:cxn ang="0">
                    <a:pos x="522" y="214"/>
                  </a:cxn>
                  <a:cxn ang="0">
                    <a:pos x="510" y="343"/>
                  </a:cxn>
                  <a:cxn ang="0">
                    <a:pos x="503" y="405"/>
                  </a:cxn>
                  <a:cxn ang="0">
                    <a:pos x="489" y="501"/>
                  </a:cxn>
                  <a:cxn ang="0">
                    <a:pos x="472" y="590"/>
                  </a:cxn>
                  <a:cxn ang="0">
                    <a:pos x="462" y="643"/>
                  </a:cxn>
                  <a:cxn ang="0">
                    <a:pos x="452" y="687"/>
                  </a:cxn>
                  <a:cxn ang="0">
                    <a:pos x="445" y="722"/>
                  </a:cxn>
                  <a:cxn ang="0">
                    <a:pos x="439" y="743"/>
                  </a:cxn>
                  <a:cxn ang="0">
                    <a:pos x="437" y="752"/>
                  </a:cxn>
                  <a:cxn ang="0">
                    <a:pos x="122" y="758"/>
                  </a:cxn>
                  <a:cxn ang="0">
                    <a:pos x="120" y="754"/>
                  </a:cxn>
                  <a:cxn ang="0">
                    <a:pos x="116" y="742"/>
                  </a:cxn>
                  <a:cxn ang="0">
                    <a:pos x="110" y="721"/>
                  </a:cxn>
                  <a:cxn ang="0">
                    <a:pos x="101" y="690"/>
                  </a:cxn>
                  <a:cxn ang="0">
                    <a:pos x="90" y="646"/>
                  </a:cxn>
                  <a:cxn ang="0">
                    <a:pos x="71" y="556"/>
                  </a:cxn>
                  <a:cxn ang="0">
                    <a:pos x="56" y="477"/>
                  </a:cxn>
                  <a:cxn ang="0">
                    <a:pos x="41" y="381"/>
                  </a:cxn>
                  <a:cxn ang="0">
                    <a:pos x="25" y="268"/>
                  </a:cxn>
                  <a:cxn ang="0">
                    <a:pos x="9" y="135"/>
                  </a:cxn>
                  <a:cxn ang="0">
                    <a:pos x="2" y="61"/>
                  </a:cxn>
                  <a:cxn ang="0">
                    <a:pos x="21" y="63"/>
                  </a:cxn>
                  <a:cxn ang="0">
                    <a:pos x="54" y="63"/>
                  </a:cxn>
                  <a:cxn ang="0">
                    <a:pos x="158" y="64"/>
                  </a:cxn>
                  <a:cxn ang="0">
                    <a:pos x="220" y="62"/>
                  </a:cxn>
                  <a:cxn ang="0">
                    <a:pos x="288" y="57"/>
                  </a:cxn>
                  <a:cxn ang="0">
                    <a:pos x="356" y="50"/>
                  </a:cxn>
                  <a:cxn ang="0">
                    <a:pos x="422" y="38"/>
                  </a:cxn>
                  <a:cxn ang="0">
                    <a:pos x="483" y="22"/>
                  </a:cxn>
                  <a:cxn ang="0">
                    <a:pos x="537" y="0"/>
                  </a:cxn>
                </a:cxnLst>
                <a:rect l="0" t="0" r="r" b="b"/>
                <a:pathLst>
                  <a:path w="537" h="799">
                    <a:moveTo>
                      <a:pt x="537" y="0"/>
                    </a:moveTo>
                    <a:lnTo>
                      <a:pt x="537" y="3"/>
                    </a:lnTo>
                    <a:lnTo>
                      <a:pt x="536" y="10"/>
                    </a:lnTo>
                    <a:lnTo>
                      <a:pt x="535" y="21"/>
                    </a:lnTo>
                    <a:lnTo>
                      <a:pt x="534" y="36"/>
                    </a:lnTo>
                    <a:lnTo>
                      <a:pt x="534" y="54"/>
                    </a:lnTo>
                    <a:lnTo>
                      <a:pt x="532" y="75"/>
                    </a:lnTo>
                    <a:lnTo>
                      <a:pt x="530" y="99"/>
                    </a:lnTo>
                    <a:lnTo>
                      <a:pt x="529" y="125"/>
                    </a:lnTo>
                    <a:lnTo>
                      <a:pt x="527" y="153"/>
                    </a:lnTo>
                    <a:lnTo>
                      <a:pt x="525" y="183"/>
                    </a:lnTo>
                    <a:lnTo>
                      <a:pt x="522" y="214"/>
                    </a:lnTo>
                    <a:lnTo>
                      <a:pt x="517" y="278"/>
                    </a:lnTo>
                    <a:lnTo>
                      <a:pt x="510" y="343"/>
                    </a:lnTo>
                    <a:lnTo>
                      <a:pt x="507" y="374"/>
                    </a:lnTo>
                    <a:lnTo>
                      <a:pt x="503" y="405"/>
                    </a:lnTo>
                    <a:lnTo>
                      <a:pt x="498" y="438"/>
                    </a:lnTo>
                    <a:lnTo>
                      <a:pt x="489" y="501"/>
                    </a:lnTo>
                    <a:lnTo>
                      <a:pt x="478" y="562"/>
                    </a:lnTo>
                    <a:lnTo>
                      <a:pt x="472" y="590"/>
                    </a:lnTo>
                    <a:lnTo>
                      <a:pt x="467" y="617"/>
                    </a:lnTo>
                    <a:lnTo>
                      <a:pt x="462" y="643"/>
                    </a:lnTo>
                    <a:lnTo>
                      <a:pt x="457" y="666"/>
                    </a:lnTo>
                    <a:lnTo>
                      <a:pt x="452" y="687"/>
                    </a:lnTo>
                    <a:lnTo>
                      <a:pt x="448" y="706"/>
                    </a:lnTo>
                    <a:lnTo>
                      <a:pt x="445" y="722"/>
                    </a:lnTo>
                    <a:lnTo>
                      <a:pt x="441" y="734"/>
                    </a:lnTo>
                    <a:lnTo>
                      <a:pt x="439" y="743"/>
                    </a:lnTo>
                    <a:lnTo>
                      <a:pt x="438" y="750"/>
                    </a:lnTo>
                    <a:lnTo>
                      <a:pt x="437" y="752"/>
                    </a:lnTo>
                    <a:lnTo>
                      <a:pt x="287" y="799"/>
                    </a:lnTo>
                    <a:lnTo>
                      <a:pt x="122" y="758"/>
                    </a:lnTo>
                    <a:lnTo>
                      <a:pt x="121" y="757"/>
                    </a:lnTo>
                    <a:lnTo>
                      <a:pt x="120" y="754"/>
                    </a:lnTo>
                    <a:lnTo>
                      <a:pt x="118" y="750"/>
                    </a:lnTo>
                    <a:lnTo>
                      <a:pt x="116" y="742"/>
                    </a:lnTo>
                    <a:lnTo>
                      <a:pt x="113" y="733"/>
                    </a:lnTo>
                    <a:lnTo>
                      <a:pt x="110" y="721"/>
                    </a:lnTo>
                    <a:lnTo>
                      <a:pt x="106" y="707"/>
                    </a:lnTo>
                    <a:lnTo>
                      <a:pt x="101" y="690"/>
                    </a:lnTo>
                    <a:lnTo>
                      <a:pt x="96" y="670"/>
                    </a:lnTo>
                    <a:lnTo>
                      <a:pt x="90" y="646"/>
                    </a:lnTo>
                    <a:lnTo>
                      <a:pt x="84" y="620"/>
                    </a:lnTo>
                    <a:lnTo>
                      <a:pt x="71" y="556"/>
                    </a:lnTo>
                    <a:lnTo>
                      <a:pt x="64" y="518"/>
                    </a:lnTo>
                    <a:lnTo>
                      <a:pt x="56" y="477"/>
                    </a:lnTo>
                    <a:lnTo>
                      <a:pt x="49" y="431"/>
                    </a:lnTo>
                    <a:lnTo>
                      <a:pt x="41" y="381"/>
                    </a:lnTo>
                    <a:lnTo>
                      <a:pt x="33" y="326"/>
                    </a:lnTo>
                    <a:lnTo>
                      <a:pt x="25" y="268"/>
                    </a:lnTo>
                    <a:lnTo>
                      <a:pt x="17" y="204"/>
                    </a:lnTo>
                    <a:lnTo>
                      <a:pt x="9" y="135"/>
                    </a:lnTo>
                    <a:lnTo>
                      <a:pt x="0" y="61"/>
                    </a:lnTo>
                    <a:lnTo>
                      <a:pt x="2" y="61"/>
                    </a:lnTo>
                    <a:lnTo>
                      <a:pt x="9" y="62"/>
                    </a:lnTo>
                    <a:lnTo>
                      <a:pt x="21" y="63"/>
                    </a:lnTo>
                    <a:lnTo>
                      <a:pt x="36" y="63"/>
                    </a:lnTo>
                    <a:lnTo>
                      <a:pt x="54" y="63"/>
                    </a:lnTo>
                    <a:lnTo>
                      <a:pt x="77" y="64"/>
                    </a:lnTo>
                    <a:lnTo>
                      <a:pt x="158" y="64"/>
                    </a:lnTo>
                    <a:lnTo>
                      <a:pt x="188" y="63"/>
                    </a:lnTo>
                    <a:lnTo>
                      <a:pt x="220" y="62"/>
                    </a:lnTo>
                    <a:lnTo>
                      <a:pt x="253" y="60"/>
                    </a:lnTo>
                    <a:lnTo>
                      <a:pt x="288" y="57"/>
                    </a:lnTo>
                    <a:lnTo>
                      <a:pt x="321" y="54"/>
                    </a:lnTo>
                    <a:lnTo>
                      <a:pt x="356" y="50"/>
                    </a:lnTo>
                    <a:lnTo>
                      <a:pt x="389" y="44"/>
                    </a:lnTo>
                    <a:lnTo>
                      <a:pt x="422" y="38"/>
                    </a:lnTo>
                    <a:lnTo>
                      <a:pt x="453" y="30"/>
                    </a:lnTo>
                    <a:lnTo>
                      <a:pt x="483" y="22"/>
                    </a:lnTo>
                    <a:lnTo>
                      <a:pt x="511" y="12"/>
                    </a:lnTo>
                    <a:lnTo>
                      <a:pt x="53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1D4774">
                      <a:shade val="30000"/>
                      <a:satMod val="115000"/>
                    </a:srgbClr>
                  </a:gs>
                  <a:gs pos="50000">
                    <a:srgbClr val="1D4774">
                      <a:shade val="67500"/>
                      <a:satMod val="115000"/>
                    </a:srgbClr>
                  </a:gs>
                  <a:gs pos="100000">
                    <a:srgbClr val="1D477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1"/>
              <p:cNvSpPr>
                <a:spLocks/>
              </p:cNvSpPr>
              <p:nvPr/>
            </p:nvSpPr>
            <p:spPr bwMode="auto">
              <a:xfrm>
                <a:off x="8077201" y="2033588"/>
                <a:ext cx="1144588" cy="1090612"/>
              </a:xfrm>
              <a:custGeom>
                <a:avLst/>
                <a:gdLst/>
                <a:ahLst/>
                <a:cxnLst>
                  <a:cxn ang="0">
                    <a:pos x="363" y="1"/>
                  </a:cxn>
                  <a:cxn ang="0">
                    <a:pos x="431" y="11"/>
                  </a:cxn>
                  <a:cxn ang="0">
                    <a:pos x="495" y="32"/>
                  </a:cxn>
                  <a:cxn ang="0">
                    <a:pos x="553" y="65"/>
                  </a:cxn>
                  <a:cxn ang="0">
                    <a:pos x="602" y="109"/>
                  </a:cxn>
                  <a:cxn ang="0">
                    <a:pos x="644" y="160"/>
                  </a:cxn>
                  <a:cxn ang="0">
                    <a:pos x="677" y="217"/>
                  </a:cxn>
                  <a:cxn ang="0">
                    <a:pos x="702" y="277"/>
                  </a:cxn>
                  <a:cxn ang="0">
                    <a:pos x="716" y="337"/>
                  </a:cxn>
                  <a:cxn ang="0">
                    <a:pos x="721" y="397"/>
                  </a:cxn>
                  <a:cxn ang="0">
                    <a:pos x="716" y="453"/>
                  </a:cxn>
                  <a:cxn ang="0">
                    <a:pos x="698" y="509"/>
                  </a:cxn>
                  <a:cxn ang="0">
                    <a:pos x="667" y="562"/>
                  </a:cxn>
                  <a:cxn ang="0">
                    <a:pos x="627" y="605"/>
                  </a:cxn>
                  <a:cxn ang="0">
                    <a:pos x="578" y="640"/>
                  </a:cxn>
                  <a:cxn ang="0">
                    <a:pos x="523" y="666"/>
                  </a:cxn>
                  <a:cxn ang="0">
                    <a:pos x="463" y="682"/>
                  </a:cxn>
                  <a:cxn ang="0">
                    <a:pos x="399" y="687"/>
                  </a:cxn>
                  <a:cxn ang="0">
                    <a:pos x="332" y="682"/>
                  </a:cxn>
                  <a:cxn ang="0">
                    <a:pos x="265" y="665"/>
                  </a:cxn>
                  <a:cxn ang="0">
                    <a:pos x="197" y="636"/>
                  </a:cxn>
                  <a:cxn ang="0">
                    <a:pos x="136" y="597"/>
                  </a:cxn>
                  <a:cxn ang="0">
                    <a:pos x="85" y="548"/>
                  </a:cxn>
                  <a:cxn ang="0">
                    <a:pos x="46" y="492"/>
                  </a:cxn>
                  <a:cxn ang="0">
                    <a:pos x="17" y="431"/>
                  </a:cxn>
                  <a:cxn ang="0">
                    <a:pos x="2" y="364"/>
                  </a:cxn>
                  <a:cxn ang="0">
                    <a:pos x="1" y="297"/>
                  </a:cxn>
                  <a:cxn ang="0">
                    <a:pos x="15" y="228"/>
                  </a:cxn>
                  <a:cxn ang="0">
                    <a:pos x="41" y="167"/>
                  </a:cxn>
                  <a:cxn ang="0">
                    <a:pos x="78" y="115"/>
                  </a:cxn>
                  <a:cxn ang="0">
                    <a:pos x="123" y="72"/>
                  </a:cxn>
                  <a:cxn ang="0">
                    <a:pos x="176" y="39"/>
                  </a:cxn>
                  <a:cxn ang="0">
                    <a:pos x="234" y="16"/>
                  </a:cxn>
                  <a:cxn ang="0">
                    <a:pos x="297" y="3"/>
                  </a:cxn>
                </a:cxnLst>
                <a:rect l="0" t="0" r="r" b="b"/>
                <a:pathLst>
                  <a:path w="721" h="687">
                    <a:moveTo>
                      <a:pt x="329" y="0"/>
                    </a:moveTo>
                    <a:lnTo>
                      <a:pt x="363" y="1"/>
                    </a:lnTo>
                    <a:lnTo>
                      <a:pt x="396" y="4"/>
                    </a:lnTo>
                    <a:lnTo>
                      <a:pt x="431" y="11"/>
                    </a:lnTo>
                    <a:lnTo>
                      <a:pt x="464" y="20"/>
                    </a:lnTo>
                    <a:lnTo>
                      <a:pt x="495" y="32"/>
                    </a:lnTo>
                    <a:lnTo>
                      <a:pt x="525" y="47"/>
                    </a:lnTo>
                    <a:lnTo>
                      <a:pt x="553" y="65"/>
                    </a:lnTo>
                    <a:lnTo>
                      <a:pt x="578" y="86"/>
                    </a:lnTo>
                    <a:lnTo>
                      <a:pt x="602" y="109"/>
                    </a:lnTo>
                    <a:lnTo>
                      <a:pt x="624" y="134"/>
                    </a:lnTo>
                    <a:lnTo>
                      <a:pt x="644" y="160"/>
                    </a:lnTo>
                    <a:lnTo>
                      <a:pt x="661" y="188"/>
                    </a:lnTo>
                    <a:lnTo>
                      <a:pt x="677" y="217"/>
                    </a:lnTo>
                    <a:lnTo>
                      <a:pt x="690" y="246"/>
                    </a:lnTo>
                    <a:lnTo>
                      <a:pt x="702" y="277"/>
                    </a:lnTo>
                    <a:lnTo>
                      <a:pt x="710" y="307"/>
                    </a:lnTo>
                    <a:lnTo>
                      <a:pt x="716" y="337"/>
                    </a:lnTo>
                    <a:lnTo>
                      <a:pt x="720" y="368"/>
                    </a:lnTo>
                    <a:lnTo>
                      <a:pt x="721" y="397"/>
                    </a:lnTo>
                    <a:lnTo>
                      <a:pt x="720" y="426"/>
                    </a:lnTo>
                    <a:lnTo>
                      <a:pt x="716" y="453"/>
                    </a:lnTo>
                    <a:lnTo>
                      <a:pt x="709" y="479"/>
                    </a:lnTo>
                    <a:lnTo>
                      <a:pt x="698" y="509"/>
                    </a:lnTo>
                    <a:lnTo>
                      <a:pt x="683" y="536"/>
                    </a:lnTo>
                    <a:lnTo>
                      <a:pt x="667" y="562"/>
                    </a:lnTo>
                    <a:lnTo>
                      <a:pt x="648" y="584"/>
                    </a:lnTo>
                    <a:lnTo>
                      <a:pt x="627" y="605"/>
                    </a:lnTo>
                    <a:lnTo>
                      <a:pt x="603" y="624"/>
                    </a:lnTo>
                    <a:lnTo>
                      <a:pt x="578" y="640"/>
                    </a:lnTo>
                    <a:lnTo>
                      <a:pt x="551" y="655"/>
                    </a:lnTo>
                    <a:lnTo>
                      <a:pt x="523" y="666"/>
                    </a:lnTo>
                    <a:lnTo>
                      <a:pt x="493" y="675"/>
                    </a:lnTo>
                    <a:lnTo>
                      <a:pt x="463" y="682"/>
                    </a:lnTo>
                    <a:lnTo>
                      <a:pt x="431" y="686"/>
                    </a:lnTo>
                    <a:lnTo>
                      <a:pt x="399" y="687"/>
                    </a:lnTo>
                    <a:lnTo>
                      <a:pt x="366" y="686"/>
                    </a:lnTo>
                    <a:lnTo>
                      <a:pt x="332" y="682"/>
                    </a:lnTo>
                    <a:lnTo>
                      <a:pt x="298" y="675"/>
                    </a:lnTo>
                    <a:lnTo>
                      <a:pt x="265" y="665"/>
                    </a:lnTo>
                    <a:lnTo>
                      <a:pt x="230" y="652"/>
                    </a:lnTo>
                    <a:lnTo>
                      <a:pt x="197" y="636"/>
                    </a:lnTo>
                    <a:lnTo>
                      <a:pt x="165" y="618"/>
                    </a:lnTo>
                    <a:lnTo>
                      <a:pt x="136" y="597"/>
                    </a:lnTo>
                    <a:lnTo>
                      <a:pt x="110" y="573"/>
                    </a:lnTo>
                    <a:lnTo>
                      <a:pt x="85" y="548"/>
                    </a:lnTo>
                    <a:lnTo>
                      <a:pt x="64" y="520"/>
                    </a:lnTo>
                    <a:lnTo>
                      <a:pt x="46" y="492"/>
                    </a:lnTo>
                    <a:lnTo>
                      <a:pt x="29" y="462"/>
                    </a:lnTo>
                    <a:lnTo>
                      <a:pt x="17" y="431"/>
                    </a:lnTo>
                    <a:lnTo>
                      <a:pt x="8" y="398"/>
                    </a:lnTo>
                    <a:lnTo>
                      <a:pt x="2" y="364"/>
                    </a:lnTo>
                    <a:lnTo>
                      <a:pt x="0" y="331"/>
                    </a:lnTo>
                    <a:lnTo>
                      <a:pt x="1" y="297"/>
                    </a:lnTo>
                    <a:lnTo>
                      <a:pt x="6" y="263"/>
                    </a:lnTo>
                    <a:lnTo>
                      <a:pt x="15" y="228"/>
                    </a:lnTo>
                    <a:lnTo>
                      <a:pt x="27" y="197"/>
                    </a:lnTo>
                    <a:lnTo>
                      <a:pt x="41" y="167"/>
                    </a:lnTo>
                    <a:lnTo>
                      <a:pt x="59" y="140"/>
                    </a:lnTo>
                    <a:lnTo>
                      <a:pt x="78" y="115"/>
                    </a:lnTo>
                    <a:lnTo>
                      <a:pt x="99" y="93"/>
                    </a:lnTo>
                    <a:lnTo>
                      <a:pt x="123" y="72"/>
                    </a:lnTo>
                    <a:lnTo>
                      <a:pt x="149" y="55"/>
                    </a:lnTo>
                    <a:lnTo>
                      <a:pt x="176" y="39"/>
                    </a:lnTo>
                    <a:lnTo>
                      <a:pt x="205" y="26"/>
                    </a:lnTo>
                    <a:lnTo>
                      <a:pt x="234" y="16"/>
                    </a:lnTo>
                    <a:lnTo>
                      <a:pt x="265" y="7"/>
                    </a:lnTo>
                    <a:lnTo>
                      <a:pt x="297" y="3"/>
                    </a:lnTo>
                    <a:lnTo>
                      <a:pt x="329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2"/>
              <p:cNvSpPr>
                <a:spLocks/>
              </p:cNvSpPr>
              <p:nvPr/>
            </p:nvSpPr>
            <p:spPr bwMode="auto">
              <a:xfrm>
                <a:off x="8181976" y="2093913"/>
                <a:ext cx="1000125" cy="952500"/>
              </a:xfrm>
              <a:custGeom>
                <a:avLst/>
                <a:gdLst/>
                <a:ahLst/>
                <a:cxnLst>
                  <a:cxn ang="0">
                    <a:pos x="343" y="4"/>
                  </a:cxn>
                  <a:cxn ang="0">
                    <a:pos x="406" y="18"/>
                  </a:cxn>
                  <a:cxn ang="0">
                    <a:pos x="462" y="44"/>
                  </a:cxn>
                  <a:cxn ang="0">
                    <a:pos x="510" y="80"/>
                  </a:cxn>
                  <a:cxn ang="0">
                    <a:pos x="551" y="125"/>
                  </a:cxn>
                  <a:cxn ang="0">
                    <a:pos x="584" y="175"/>
                  </a:cxn>
                  <a:cxn ang="0">
                    <a:pos x="609" y="231"/>
                  </a:cxn>
                  <a:cxn ang="0">
                    <a:pos x="624" y="287"/>
                  </a:cxn>
                  <a:cxn ang="0">
                    <a:pos x="630" y="342"/>
                  </a:cxn>
                  <a:cxn ang="0">
                    <a:pos x="625" y="394"/>
                  </a:cxn>
                  <a:cxn ang="0">
                    <a:pos x="608" y="445"/>
                  </a:cxn>
                  <a:cxn ang="0">
                    <a:pos x="579" y="494"/>
                  </a:cxn>
                  <a:cxn ang="0">
                    <a:pos x="541" y="534"/>
                  </a:cxn>
                  <a:cxn ang="0">
                    <a:pos x="495" y="565"/>
                  </a:cxn>
                  <a:cxn ang="0">
                    <a:pos x="443" y="586"/>
                  </a:cxn>
                  <a:cxn ang="0">
                    <a:pos x="385" y="598"/>
                  </a:cxn>
                  <a:cxn ang="0">
                    <a:pos x="325" y="599"/>
                  </a:cxn>
                  <a:cxn ang="0">
                    <a:pos x="263" y="590"/>
                  </a:cxn>
                  <a:cxn ang="0">
                    <a:pos x="199" y="569"/>
                  </a:cxn>
                  <a:cxn ang="0">
                    <a:pos x="139" y="536"/>
                  </a:cxn>
                  <a:cxn ang="0">
                    <a:pos x="89" y="493"/>
                  </a:cxn>
                  <a:cxn ang="0">
                    <a:pos x="49" y="443"/>
                  </a:cxn>
                  <a:cxn ang="0">
                    <a:pos x="20" y="387"/>
                  </a:cxn>
                  <a:cxn ang="0">
                    <a:pos x="4" y="326"/>
                  </a:cxn>
                  <a:cxn ang="0">
                    <a:pos x="1" y="263"/>
                  </a:cxn>
                  <a:cxn ang="0">
                    <a:pos x="14" y="199"/>
                  </a:cxn>
                  <a:cxn ang="0">
                    <a:pos x="39" y="143"/>
                  </a:cxn>
                  <a:cxn ang="0">
                    <a:pos x="73" y="96"/>
                  </a:cxn>
                  <a:cxn ang="0">
                    <a:pos x="116" y="57"/>
                  </a:cxn>
                  <a:cxn ang="0">
                    <a:pos x="166" y="28"/>
                  </a:cxn>
                  <a:cxn ang="0">
                    <a:pos x="222" y="9"/>
                  </a:cxn>
                  <a:cxn ang="0">
                    <a:pos x="281" y="1"/>
                  </a:cxn>
                </a:cxnLst>
                <a:rect l="0" t="0" r="r" b="b"/>
                <a:pathLst>
                  <a:path w="630" h="600">
                    <a:moveTo>
                      <a:pt x="312" y="0"/>
                    </a:moveTo>
                    <a:lnTo>
                      <a:pt x="343" y="4"/>
                    </a:lnTo>
                    <a:lnTo>
                      <a:pt x="374" y="9"/>
                    </a:lnTo>
                    <a:lnTo>
                      <a:pt x="406" y="18"/>
                    </a:lnTo>
                    <a:lnTo>
                      <a:pt x="435" y="30"/>
                    </a:lnTo>
                    <a:lnTo>
                      <a:pt x="462" y="44"/>
                    </a:lnTo>
                    <a:lnTo>
                      <a:pt x="487" y="61"/>
                    </a:lnTo>
                    <a:lnTo>
                      <a:pt x="510" y="80"/>
                    </a:lnTo>
                    <a:lnTo>
                      <a:pt x="532" y="101"/>
                    </a:lnTo>
                    <a:lnTo>
                      <a:pt x="551" y="125"/>
                    </a:lnTo>
                    <a:lnTo>
                      <a:pt x="569" y="150"/>
                    </a:lnTo>
                    <a:lnTo>
                      <a:pt x="584" y="175"/>
                    </a:lnTo>
                    <a:lnTo>
                      <a:pt x="597" y="203"/>
                    </a:lnTo>
                    <a:lnTo>
                      <a:pt x="609" y="231"/>
                    </a:lnTo>
                    <a:lnTo>
                      <a:pt x="617" y="258"/>
                    </a:lnTo>
                    <a:lnTo>
                      <a:pt x="624" y="287"/>
                    </a:lnTo>
                    <a:lnTo>
                      <a:pt x="628" y="314"/>
                    </a:lnTo>
                    <a:lnTo>
                      <a:pt x="630" y="342"/>
                    </a:lnTo>
                    <a:lnTo>
                      <a:pt x="629" y="368"/>
                    </a:lnTo>
                    <a:lnTo>
                      <a:pt x="625" y="394"/>
                    </a:lnTo>
                    <a:lnTo>
                      <a:pt x="619" y="418"/>
                    </a:lnTo>
                    <a:lnTo>
                      <a:pt x="608" y="445"/>
                    </a:lnTo>
                    <a:lnTo>
                      <a:pt x="595" y="471"/>
                    </a:lnTo>
                    <a:lnTo>
                      <a:pt x="579" y="494"/>
                    </a:lnTo>
                    <a:lnTo>
                      <a:pt x="561" y="515"/>
                    </a:lnTo>
                    <a:lnTo>
                      <a:pt x="541" y="534"/>
                    </a:lnTo>
                    <a:lnTo>
                      <a:pt x="519" y="551"/>
                    </a:lnTo>
                    <a:lnTo>
                      <a:pt x="495" y="565"/>
                    </a:lnTo>
                    <a:lnTo>
                      <a:pt x="470" y="576"/>
                    </a:lnTo>
                    <a:lnTo>
                      <a:pt x="443" y="586"/>
                    </a:lnTo>
                    <a:lnTo>
                      <a:pt x="414" y="593"/>
                    </a:lnTo>
                    <a:lnTo>
                      <a:pt x="385" y="598"/>
                    </a:lnTo>
                    <a:lnTo>
                      <a:pt x="356" y="600"/>
                    </a:lnTo>
                    <a:lnTo>
                      <a:pt x="325" y="599"/>
                    </a:lnTo>
                    <a:lnTo>
                      <a:pt x="294" y="596"/>
                    </a:lnTo>
                    <a:lnTo>
                      <a:pt x="263" y="590"/>
                    </a:lnTo>
                    <a:lnTo>
                      <a:pt x="232" y="581"/>
                    </a:lnTo>
                    <a:lnTo>
                      <a:pt x="199" y="569"/>
                    </a:lnTo>
                    <a:lnTo>
                      <a:pt x="168" y="553"/>
                    </a:lnTo>
                    <a:lnTo>
                      <a:pt x="139" y="536"/>
                    </a:lnTo>
                    <a:lnTo>
                      <a:pt x="113" y="515"/>
                    </a:lnTo>
                    <a:lnTo>
                      <a:pt x="89" y="493"/>
                    </a:lnTo>
                    <a:lnTo>
                      <a:pt x="68" y="469"/>
                    </a:lnTo>
                    <a:lnTo>
                      <a:pt x="49" y="443"/>
                    </a:lnTo>
                    <a:lnTo>
                      <a:pt x="33" y="415"/>
                    </a:lnTo>
                    <a:lnTo>
                      <a:pt x="20" y="387"/>
                    </a:lnTo>
                    <a:lnTo>
                      <a:pt x="10" y="357"/>
                    </a:lnTo>
                    <a:lnTo>
                      <a:pt x="4" y="326"/>
                    </a:lnTo>
                    <a:lnTo>
                      <a:pt x="0" y="295"/>
                    </a:lnTo>
                    <a:lnTo>
                      <a:pt x="1" y="263"/>
                    </a:lnTo>
                    <a:lnTo>
                      <a:pt x="6" y="231"/>
                    </a:lnTo>
                    <a:lnTo>
                      <a:pt x="14" y="199"/>
                    </a:lnTo>
                    <a:lnTo>
                      <a:pt x="25" y="170"/>
                    </a:lnTo>
                    <a:lnTo>
                      <a:pt x="39" y="143"/>
                    </a:lnTo>
                    <a:lnTo>
                      <a:pt x="55" y="119"/>
                    </a:lnTo>
                    <a:lnTo>
                      <a:pt x="73" y="96"/>
                    </a:lnTo>
                    <a:lnTo>
                      <a:pt x="94" y="75"/>
                    </a:lnTo>
                    <a:lnTo>
                      <a:pt x="116" y="57"/>
                    </a:lnTo>
                    <a:lnTo>
                      <a:pt x="141" y="42"/>
                    </a:lnTo>
                    <a:lnTo>
                      <a:pt x="166" y="28"/>
                    </a:lnTo>
                    <a:lnTo>
                      <a:pt x="194" y="17"/>
                    </a:lnTo>
                    <a:lnTo>
                      <a:pt x="222" y="9"/>
                    </a:lnTo>
                    <a:lnTo>
                      <a:pt x="251" y="4"/>
                    </a:lnTo>
                    <a:lnTo>
                      <a:pt x="281" y="1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rgbClr val="FFDCAA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3"/>
              <p:cNvSpPr>
                <a:spLocks/>
              </p:cNvSpPr>
              <p:nvPr/>
            </p:nvSpPr>
            <p:spPr bwMode="auto">
              <a:xfrm>
                <a:off x="8074026" y="2058988"/>
                <a:ext cx="955675" cy="911225"/>
              </a:xfrm>
              <a:custGeom>
                <a:avLst/>
                <a:gdLst/>
                <a:ahLst/>
                <a:cxnLst>
                  <a:cxn ang="0">
                    <a:pos x="364" y="0"/>
                  </a:cxn>
                  <a:cxn ang="0">
                    <a:pos x="431" y="10"/>
                  </a:cxn>
                  <a:cxn ang="0">
                    <a:pos x="492" y="30"/>
                  </a:cxn>
                  <a:cxn ang="0">
                    <a:pos x="536" y="52"/>
                  </a:cxn>
                  <a:cxn ang="0">
                    <a:pos x="572" y="79"/>
                  </a:cxn>
                  <a:cxn ang="0">
                    <a:pos x="602" y="110"/>
                  </a:cxn>
                  <a:cxn ang="0">
                    <a:pos x="600" y="155"/>
                  </a:cxn>
                  <a:cxn ang="0">
                    <a:pos x="588" y="193"/>
                  </a:cxn>
                  <a:cxn ang="0">
                    <a:pos x="567" y="222"/>
                  </a:cxn>
                  <a:cxn ang="0">
                    <a:pos x="538" y="246"/>
                  </a:cxn>
                  <a:cxn ang="0">
                    <a:pos x="503" y="263"/>
                  </a:cxn>
                  <a:cxn ang="0">
                    <a:pos x="464" y="276"/>
                  </a:cxn>
                  <a:cxn ang="0">
                    <a:pos x="422" y="285"/>
                  </a:cxn>
                  <a:cxn ang="0">
                    <a:pos x="380" y="290"/>
                  </a:cxn>
                  <a:cxn ang="0">
                    <a:pos x="337" y="292"/>
                  </a:cxn>
                  <a:cxn ang="0">
                    <a:pos x="297" y="291"/>
                  </a:cxn>
                  <a:cxn ang="0">
                    <a:pos x="261" y="290"/>
                  </a:cxn>
                  <a:cxn ang="0">
                    <a:pos x="230" y="287"/>
                  </a:cxn>
                  <a:cxn ang="0">
                    <a:pos x="205" y="284"/>
                  </a:cxn>
                  <a:cxn ang="0">
                    <a:pos x="189" y="282"/>
                  </a:cxn>
                  <a:cxn ang="0">
                    <a:pos x="184" y="281"/>
                  </a:cxn>
                  <a:cxn ang="0">
                    <a:pos x="200" y="342"/>
                  </a:cxn>
                  <a:cxn ang="0">
                    <a:pos x="206" y="397"/>
                  </a:cxn>
                  <a:cxn ang="0">
                    <a:pos x="203" y="445"/>
                  </a:cxn>
                  <a:cxn ang="0">
                    <a:pos x="193" y="486"/>
                  </a:cxn>
                  <a:cxn ang="0">
                    <a:pos x="178" y="520"/>
                  </a:cxn>
                  <a:cxn ang="0">
                    <a:pos x="160" y="547"/>
                  </a:cxn>
                  <a:cxn ang="0">
                    <a:pos x="141" y="566"/>
                  </a:cxn>
                  <a:cxn ang="0">
                    <a:pos x="108" y="553"/>
                  </a:cxn>
                  <a:cxn ang="0">
                    <a:pos x="67" y="506"/>
                  </a:cxn>
                  <a:cxn ang="0">
                    <a:pos x="35" y="452"/>
                  </a:cxn>
                  <a:cxn ang="0">
                    <a:pos x="14" y="396"/>
                  </a:cxn>
                  <a:cxn ang="0">
                    <a:pos x="2" y="336"/>
                  </a:cxn>
                  <a:cxn ang="0">
                    <a:pos x="3" y="279"/>
                  </a:cxn>
                  <a:cxn ang="0">
                    <a:pos x="15" y="227"/>
                  </a:cxn>
                  <a:cxn ang="0">
                    <a:pos x="42" y="166"/>
                  </a:cxn>
                  <a:cxn ang="0">
                    <a:pos x="79" y="114"/>
                  </a:cxn>
                  <a:cxn ang="0">
                    <a:pos x="124" y="72"/>
                  </a:cxn>
                  <a:cxn ang="0">
                    <a:pos x="176" y="38"/>
                  </a:cxn>
                  <a:cxn ang="0">
                    <a:pos x="235" y="14"/>
                  </a:cxn>
                  <a:cxn ang="0">
                    <a:pos x="298" y="2"/>
                  </a:cxn>
                </a:cxnLst>
                <a:rect l="0" t="0" r="r" b="b"/>
                <a:pathLst>
                  <a:path w="602" h="574">
                    <a:moveTo>
                      <a:pt x="330" y="0"/>
                    </a:moveTo>
                    <a:lnTo>
                      <a:pt x="364" y="0"/>
                    </a:lnTo>
                    <a:lnTo>
                      <a:pt x="397" y="4"/>
                    </a:lnTo>
                    <a:lnTo>
                      <a:pt x="431" y="10"/>
                    </a:lnTo>
                    <a:lnTo>
                      <a:pt x="465" y="20"/>
                    </a:lnTo>
                    <a:lnTo>
                      <a:pt x="492" y="30"/>
                    </a:lnTo>
                    <a:lnTo>
                      <a:pt x="515" y="41"/>
                    </a:lnTo>
                    <a:lnTo>
                      <a:pt x="536" y="52"/>
                    </a:lnTo>
                    <a:lnTo>
                      <a:pt x="555" y="65"/>
                    </a:lnTo>
                    <a:lnTo>
                      <a:pt x="572" y="79"/>
                    </a:lnTo>
                    <a:lnTo>
                      <a:pt x="588" y="94"/>
                    </a:lnTo>
                    <a:lnTo>
                      <a:pt x="602" y="110"/>
                    </a:lnTo>
                    <a:lnTo>
                      <a:pt x="602" y="134"/>
                    </a:lnTo>
                    <a:lnTo>
                      <a:pt x="600" y="155"/>
                    </a:lnTo>
                    <a:lnTo>
                      <a:pt x="596" y="175"/>
                    </a:lnTo>
                    <a:lnTo>
                      <a:pt x="588" y="193"/>
                    </a:lnTo>
                    <a:lnTo>
                      <a:pt x="579" y="208"/>
                    </a:lnTo>
                    <a:lnTo>
                      <a:pt x="567" y="222"/>
                    </a:lnTo>
                    <a:lnTo>
                      <a:pt x="553" y="235"/>
                    </a:lnTo>
                    <a:lnTo>
                      <a:pt x="538" y="246"/>
                    </a:lnTo>
                    <a:lnTo>
                      <a:pt x="522" y="255"/>
                    </a:lnTo>
                    <a:lnTo>
                      <a:pt x="503" y="263"/>
                    </a:lnTo>
                    <a:lnTo>
                      <a:pt x="484" y="271"/>
                    </a:lnTo>
                    <a:lnTo>
                      <a:pt x="464" y="276"/>
                    </a:lnTo>
                    <a:lnTo>
                      <a:pt x="443" y="281"/>
                    </a:lnTo>
                    <a:lnTo>
                      <a:pt x="422" y="285"/>
                    </a:lnTo>
                    <a:lnTo>
                      <a:pt x="401" y="288"/>
                    </a:lnTo>
                    <a:lnTo>
                      <a:pt x="380" y="290"/>
                    </a:lnTo>
                    <a:lnTo>
                      <a:pt x="358" y="291"/>
                    </a:lnTo>
                    <a:lnTo>
                      <a:pt x="337" y="292"/>
                    </a:lnTo>
                    <a:lnTo>
                      <a:pt x="317" y="292"/>
                    </a:lnTo>
                    <a:lnTo>
                      <a:pt x="297" y="291"/>
                    </a:lnTo>
                    <a:lnTo>
                      <a:pt x="278" y="290"/>
                    </a:lnTo>
                    <a:lnTo>
                      <a:pt x="261" y="290"/>
                    </a:lnTo>
                    <a:lnTo>
                      <a:pt x="244" y="288"/>
                    </a:lnTo>
                    <a:lnTo>
                      <a:pt x="230" y="287"/>
                    </a:lnTo>
                    <a:lnTo>
                      <a:pt x="216" y="286"/>
                    </a:lnTo>
                    <a:lnTo>
                      <a:pt x="205" y="284"/>
                    </a:lnTo>
                    <a:lnTo>
                      <a:pt x="196" y="283"/>
                    </a:lnTo>
                    <a:lnTo>
                      <a:pt x="189" y="282"/>
                    </a:lnTo>
                    <a:lnTo>
                      <a:pt x="185" y="281"/>
                    </a:lnTo>
                    <a:lnTo>
                      <a:pt x="184" y="281"/>
                    </a:lnTo>
                    <a:lnTo>
                      <a:pt x="193" y="313"/>
                    </a:lnTo>
                    <a:lnTo>
                      <a:pt x="200" y="342"/>
                    </a:lnTo>
                    <a:lnTo>
                      <a:pt x="204" y="371"/>
                    </a:lnTo>
                    <a:lnTo>
                      <a:pt x="206" y="397"/>
                    </a:lnTo>
                    <a:lnTo>
                      <a:pt x="205" y="422"/>
                    </a:lnTo>
                    <a:lnTo>
                      <a:pt x="203" y="445"/>
                    </a:lnTo>
                    <a:lnTo>
                      <a:pt x="199" y="467"/>
                    </a:lnTo>
                    <a:lnTo>
                      <a:pt x="193" y="486"/>
                    </a:lnTo>
                    <a:lnTo>
                      <a:pt x="186" y="504"/>
                    </a:lnTo>
                    <a:lnTo>
                      <a:pt x="178" y="520"/>
                    </a:lnTo>
                    <a:lnTo>
                      <a:pt x="170" y="534"/>
                    </a:lnTo>
                    <a:lnTo>
                      <a:pt x="160" y="547"/>
                    </a:lnTo>
                    <a:lnTo>
                      <a:pt x="151" y="558"/>
                    </a:lnTo>
                    <a:lnTo>
                      <a:pt x="141" y="566"/>
                    </a:lnTo>
                    <a:lnTo>
                      <a:pt x="131" y="574"/>
                    </a:lnTo>
                    <a:lnTo>
                      <a:pt x="108" y="553"/>
                    </a:lnTo>
                    <a:lnTo>
                      <a:pt x="86" y="530"/>
                    </a:lnTo>
                    <a:lnTo>
                      <a:pt x="67" y="506"/>
                    </a:lnTo>
                    <a:lnTo>
                      <a:pt x="50" y="480"/>
                    </a:lnTo>
                    <a:lnTo>
                      <a:pt x="35" y="452"/>
                    </a:lnTo>
                    <a:lnTo>
                      <a:pt x="24" y="425"/>
                    </a:lnTo>
                    <a:lnTo>
                      <a:pt x="14" y="396"/>
                    </a:lnTo>
                    <a:lnTo>
                      <a:pt x="7" y="366"/>
                    </a:lnTo>
                    <a:lnTo>
                      <a:pt x="2" y="336"/>
                    </a:lnTo>
                    <a:lnTo>
                      <a:pt x="0" y="305"/>
                    </a:lnTo>
                    <a:lnTo>
                      <a:pt x="3" y="279"/>
                    </a:lnTo>
                    <a:lnTo>
                      <a:pt x="8" y="253"/>
                    </a:lnTo>
                    <a:lnTo>
                      <a:pt x="15" y="227"/>
                    </a:lnTo>
                    <a:lnTo>
                      <a:pt x="27" y="196"/>
                    </a:lnTo>
                    <a:lnTo>
                      <a:pt x="42" y="166"/>
                    </a:lnTo>
                    <a:lnTo>
                      <a:pt x="59" y="139"/>
                    </a:lnTo>
                    <a:lnTo>
                      <a:pt x="79" y="114"/>
                    </a:lnTo>
                    <a:lnTo>
                      <a:pt x="100" y="92"/>
                    </a:lnTo>
                    <a:lnTo>
                      <a:pt x="124" y="72"/>
                    </a:lnTo>
                    <a:lnTo>
                      <a:pt x="149" y="54"/>
                    </a:lnTo>
                    <a:lnTo>
                      <a:pt x="176" y="38"/>
                    </a:lnTo>
                    <a:lnTo>
                      <a:pt x="205" y="25"/>
                    </a:lnTo>
                    <a:lnTo>
                      <a:pt x="235" y="14"/>
                    </a:lnTo>
                    <a:lnTo>
                      <a:pt x="266" y="7"/>
                    </a:lnTo>
                    <a:lnTo>
                      <a:pt x="298" y="2"/>
                    </a:lnTo>
                    <a:lnTo>
                      <a:pt x="330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4"/>
              <p:cNvSpPr>
                <a:spLocks/>
              </p:cNvSpPr>
              <p:nvPr/>
            </p:nvSpPr>
            <p:spPr bwMode="auto">
              <a:xfrm>
                <a:off x="8077201" y="2033588"/>
                <a:ext cx="955675" cy="920750"/>
              </a:xfrm>
              <a:custGeom>
                <a:avLst/>
                <a:gdLst/>
                <a:ahLst/>
                <a:cxnLst>
                  <a:cxn ang="0">
                    <a:pos x="363" y="1"/>
                  </a:cxn>
                  <a:cxn ang="0">
                    <a:pos x="431" y="11"/>
                  </a:cxn>
                  <a:cxn ang="0">
                    <a:pos x="491" y="30"/>
                  </a:cxn>
                  <a:cxn ang="0">
                    <a:pos x="536" y="53"/>
                  </a:cxn>
                  <a:cxn ang="0">
                    <a:pos x="571" y="80"/>
                  </a:cxn>
                  <a:cxn ang="0">
                    <a:pos x="601" y="111"/>
                  </a:cxn>
                  <a:cxn ang="0">
                    <a:pos x="600" y="156"/>
                  </a:cxn>
                  <a:cxn ang="0">
                    <a:pos x="588" y="193"/>
                  </a:cxn>
                  <a:cxn ang="0">
                    <a:pos x="566" y="223"/>
                  </a:cxn>
                  <a:cxn ang="0">
                    <a:pos x="537" y="247"/>
                  </a:cxn>
                  <a:cxn ang="0">
                    <a:pos x="502" y="265"/>
                  </a:cxn>
                  <a:cxn ang="0">
                    <a:pos x="464" y="277"/>
                  </a:cxn>
                  <a:cxn ang="0">
                    <a:pos x="422" y="286"/>
                  </a:cxn>
                  <a:cxn ang="0">
                    <a:pos x="379" y="291"/>
                  </a:cxn>
                  <a:cxn ang="0">
                    <a:pos x="337" y="293"/>
                  </a:cxn>
                  <a:cxn ang="0">
                    <a:pos x="296" y="292"/>
                  </a:cxn>
                  <a:cxn ang="0">
                    <a:pos x="260" y="291"/>
                  </a:cxn>
                  <a:cxn ang="0">
                    <a:pos x="229" y="288"/>
                  </a:cxn>
                  <a:cxn ang="0">
                    <a:pos x="205" y="285"/>
                  </a:cxn>
                  <a:cxn ang="0">
                    <a:pos x="188" y="283"/>
                  </a:cxn>
                  <a:cxn ang="0">
                    <a:pos x="183" y="282"/>
                  </a:cxn>
                  <a:cxn ang="0">
                    <a:pos x="200" y="344"/>
                  </a:cxn>
                  <a:cxn ang="0">
                    <a:pos x="207" y="399"/>
                  </a:cxn>
                  <a:cxn ang="0">
                    <a:pos x="205" y="447"/>
                  </a:cxn>
                  <a:cxn ang="0">
                    <a:pos x="196" y="487"/>
                  </a:cxn>
                  <a:cxn ang="0">
                    <a:pos x="182" y="520"/>
                  </a:cxn>
                  <a:cxn ang="0">
                    <a:pos x="164" y="545"/>
                  </a:cxn>
                  <a:cxn ang="0">
                    <a:pos x="145" y="564"/>
                  </a:cxn>
                  <a:cxn ang="0">
                    <a:pos x="126" y="576"/>
                  </a:cxn>
                  <a:cxn ang="0">
                    <a:pos x="91" y="554"/>
                  </a:cxn>
                  <a:cxn ang="0">
                    <a:pos x="49" y="498"/>
                  </a:cxn>
                  <a:cxn ang="0">
                    <a:pos x="19" y="435"/>
                  </a:cxn>
                  <a:cxn ang="0">
                    <a:pos x="2" y="368"/>
                  </a:cxn>
                  <a:cxn ang="0">
                    <a:pos x="0" y="298"/>
                  </a:cxn>
                  <a:cxn ang="0">
                    <a:pos x="15" y="228"/>
                  </a:cxn>
                  <a:cxn ang="0">
                    <a:pos x="41" y="167"/>
                  </a:cxn>
                  <a:cxn ang="0">
                    <a:pos x="78" y="115"/>
                  </a:cxn>
                  <a:cxn ang="0">
                    <a:pos x="123" y="72"/>
                  </a:cxn>
                  <a:cxn ang="0">
                    <a:pos x="176" y="39"/>
                  </a:cxn>
                  <a:cxn ang="0">
                    <a:pos x="234" y="16"/>
                  </a:cxn>
                  <a:cxn ang="0">
                    <a:pos x="297" y="3"/>
                  </a:cxn>
                </a:cxnLst>
                <a:rect l="0" t="0" r="r" b="b"/>
                <a:pathLst>
                  <a:path w="602" h="580">
                    <a:moveTo>
                      <a:pt x="329" y="0"/>
                    </a:moveTo>
                    <a:lnTo>
                      <a:pt x="363" y="1"/>
                    </a:lnTo>
                    <a:lnTo>
                      <a:pt x="396" y="4"/>
                    </a:lnTo>
                    <a:lnTo>
                      <a:pt x="431" y="11"/>
                    </a:lnTo>
                    <a:lnTo>
                      <a:pt x="464" y="20"/>
                    </a:lnTo>
                    <a:lnTo>
                      <a:pt x="491" y="30"/>
                    </a:lnTo>
                    <a:lnTo>
                      <a:pt x="515" y="41"/>
                    </a:lnTo>
                    <a:lnTo>
                      <a:pt x="536" y="53"/>
                    </a:lnTo>
                    <a:lnTo>
                      <a:pt x="555" y="66"/>
                    </a:lnTo>
                    <a:lnTo>
                      <a:pt x="571" y="80"/>
                    </a:lnTo>
                    <a:lnTo>
                      <a:pt x="587" y="95"/>
                    </a:lnTo>
                    <a:lnTo>
                      <a:pt x="601" y="111"/>
                    </a:lnTo>
                    <a:lnTo>
                      <a:pt x="602" y="134"/>
                    </a:lnTo>
                    <a:lnTo>
                      <a:pt x="600" y="156"/>
                    </a:lnTo>
                    <a:lnTo>
                      <a:pt x="595" y="175"/>
                    </a:lnTo>
                    <a:lnTo>
                      <a:pt x="588" y="193"/>
                    </a:lnTo>
                    <a:lnTo>
                      <a:pt x="578" y="209"/>
                    </a:lnTo>
                    <a:lnTo>
                      <a:pt x="566" y="223"/>
                    </a:lnTo>
                    <a:lnTo>
                      <a:pt x="553" y="236"/>
                    </a:lnTo>
                    <a:lnTo>
                      <a:pt x="537" y="247"/>
                    </a:lnTo>
                    <a:lnTo>
                      <a:pt x="521" y="256"/>
                    </a:lnTo>
                    <a:lnTo>
                      <a:pt x="502" y="265"/>
                    </a:lnTo>
                    <a:lnTo>
                      <a:pt x="484" y="271"/>
                    </a:lnTo>
                    <a:lnTo>
                      <a:pt x="464" y="277"/>
                    </a:lnTo>
                    <a:lnTo>
                      <a:pt x="443" y="282"/>
                    </a:lnTo>
                    <a:lnTo>
                      <a:pt x="422" y="286"/>
                    </a:lnTo>
                    <a:lnTo>
                      <a:pt x="400" y="289"/>
                    </a:lnTo>
                    <a:lnTo>
                      <a:pt x="379" y="291"/>
                    </a:lnTo>
                    <a:lnTo>
                      <a:pt x="358" y="292"/>
                    </a:lnTo>
                    <a:lnTo>
                      <a:pt x="337" y="293"/>
                    </a:lnTo>
                    <a:lnTo>
                      <a:pt x="316" y="293"/>
                    </a:lnTo>
                    <a:lnTo>
                      <a:pt x="296" y="292"/>
                    </a:lnTo>
                    <a:lnTo>
                      <a:pt x="277" y="292"/>
                    </a:lnTo>
                    <a:lnTo>
                      <a:pt x="260" y="291"/>
                    </a:lnTo>
                    <a:lnTo>
                      <a:pt x="244" y="290"/>
                    </a:lnTo>
                    <a:lnTo>
                      <a:pt x="229" y="288"/>
                    </a:lnTo>
                    <a:lnTo>
                      <a:pt x="215" y="287"/>
                    </a:lnTo>
                    <a:lnTo>
                      <a:pt x="205" y="285"/>
                    </a:lnTo>
                    <a:lnTo>
                      <a:pt x="195" y="284"/>
                    </a:lnTo>
                    <a:lnTo>
                      <a:pt x="188" y="283"/>
                    </a:lnTo>
                    <a:lnTo>
                      <a:pt x="184" y="282"/>
                    </a:lnTo>
                    <a:lnTo>
                      <a:pt x="183" y="282"/>
                    </a:lnTo>
                    <a:lnTo>
                      <a:pt x="193" y="314"/>
                    </a:lnTo>
                    <a:lnTo>
                      <a:pt x="200" y="344"/>
                    </a:lnTo>
                    <a:lnTo>
                      <a:pt x="205" y="373"/>
                    </a:lnTo>
                    <a:lnTo>
                      <a:pt x="207" y="399"/>
                    </a:lnTo>
                    <a:lnTo>
                      <a:pt x="207" y="424"/>
                    </a:lnTo>
                    <a:lnTo>
                      <a:pt x="205" y="447"/>
                    </a:lnTo>
                    <a:lnTo>
                      <a:pt x="201" y="468"/>
                    </a:lnTo>
                    <a:lnTo>
                      <a:pt x="196" y="487"/>
                    </a:lnTo>
                    <a:lnTo>
                      <a:pt x="189" y="504"/>
                    </a:lnTo>
                    <a:lnTo>
                      <a:pt x="182" y="520"/>
                    </a:lnTo>
                    <a:lnTo>
                      <a:pt x="174" y="533"/>
                    </a:lnTo>
                    <a:lnTo>
                      <a:pt x="164" y="545"/>
                    </a:lnTo>
                    <a:lnTo>
                      <a:pt x="155" y="555"/>
                    </a:lnTo>
                    <a:lnTo>
                      <a:pt x="145" y="564"/>
                    </a:lnTo>
                    <a:lnTo>
                      <a:pt x="136" y="571"/>
                    </a:lnTo>
                    <a:lnTo>
                      <a:pt x="126" y="576"/>
                    </a:lnTo>
                    <a:lnTo>
                      <a:pt x="117" y="580"/>
                    </a:lnTo>
                    <a:lnTo>
                      <a:pt x="91" y="554"/>
                    </a:lnTo>
                    <a:lnTo>
                      <a:pt x="69" y="527"/>
                    </a:lnTo>
                    <a:lnTo>
                      <a:pt x="49" y="498"/>
                    </a:lnTo>
                    <a:lnTo>
                      <a:pt x="33" y="467"/>
                    </a:lnTo>
                    <a:lnTo>
                      <a:pt x="19" y="435"/>
                    </a:lnTo>
                    <a:lnTo>
                      <a:pt x="9" y="402"/>
                    </a:lnTo>
                    <a:lnTo>
                      <a:pt x="2" y="368"/>
                    </a:lnTo>
                    <a:lnTo>
                      <a:pt x="0" y="333"/>
                    </a:lnTo>
                    <a:lnTo>
                      <a:pt x="0" y="298"/>
                    </a:lnTo>
                    <a:lnTo>
                      <a:pt x="6" y="263"/>
                    </a:lnTo>
                    <a:lnTo>
                      <a:pt x="15" y="228"/>
                    </a:lnTo>
                    <a:lnTo>
                      <a:pt x="27" y="197"/>
                    </a:lnTo>
                    <a:lnTo>
                      <a:pt x="41" y="167"/>
                    </a:lnTo>
                    <a:lnTo>
                      <a:pt x="59" y="140"/>
                    </a:lnTo>
                    <a:lnTo>
                      <a:pt x="78" y="115"/>
                    </a:lnTo>
                    <a:lnTo>
                      <a:pt x="99" y="93"/>
                    </a:lnTo>
                    <a:lnTo>
                      <a:pt x="123" y="72"/>
                    </a:lnTo>
                    <a:lnTo>
                      <a:pt x="149" y="55"/>
                    </a:lnTo>
                    <a:lnTo>
                      <a:pt x="176" y="39"/>
                    </a:lnTo>
                    <a:lnTo>
                      <a:pt x="205" y="26"/>
                    </a:lnTo>
                    <a:lnTo>
                      <a:pt x="234" y="16"/>
                    </a:lnTo>
                    <a:lnTo>
                      <a:pt x="265" y="7"/>
                    </a:lnTo>
                    <a:lnTo>
                      <a:pt x="297" y="3"/>
                    </a:lnTo>
                    <a:lnTo>
                      <a:pt x="3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5"/>
              <p:cNvSpPr>
                <a:spLocks/>
              </p:cNvSpPr>
              <p:nvPr/>
            </p:nvSpPr>
            <p:spPr bwMode="auto">
              <a:xfrm>
                <a:off x="8964613" y="3257550"/>
                <a:ext cx="144463" cy="1141412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60" y="21"/>
                  </a:cxn>
                  <a:cxn ang="0">
                    <a:pos x="91" y="710"/>
                  </a:cxn>
                  <a:cxn ang="0">
                    <a:pos x="38" y="719"/>
                  </a:cxn>
                  <a:cxn ang="0">
                    <a:pos x="34" y="696"/>
                  </a:cxn>
                  <a:cxn ang="0">
                    <a:pos x="30" y="667"/>
                  </a:cxn>
                  <a:cxn ang="0">
                    <a:pos x="25" y="635"/>
                  </a:cxn>
                  <a:cxn ang="0">
                    <a:pos x="21" y="599"/>
                  </a:cxn>
                  <a:cxn ang="0">
                    <a:pos x="16" y="561"/>
                  </a:cxn>
                  <a:cxn ang="0">
                    <a:pos x="12" y="520"/>
                  </a:cxn>
                  <a:cxn ang="0">
                    <a:pos x="8" y="477"/>
                  </a:cxn>
                  <a:cxn ang="0">
                    <a:pos x="5" y="432"/>
                  </a:cxn>
                  <a:cxn ang="0">
                    <a:pos x="2" y="386"/>
                  </a:cxn>
                  <a:cxn ang="0">
                    <a:pos x="1" y="340"/>
                  </a:cxn>
                  <a:cxn ang="0">
                    <a:pos x="0" y="292"/>
                  </a:cxn>
                  <a:cxn ang="0">
                    <a:pos x="1" y="247"/>
                  </a:cxn>
                  <a:cxn ang="0">
                    <a:pos x="2" y="206"/>
                  </a:cxn>
                  <a:cxn ang="0">
                    <a:pos x="4" y="168"/>
                  </a:cxn>
                  <a:cxn ang="0">
                    <a:pos x="6" y="134"/>
                  </a:cxn>
                  <a:cxn ang="0">
                    <a:pos x="8" y="103"/>
                  </a:cxn>
                  <a:cxn ang="0">
                    <a:pos x="11" y="77"/>
                  </a:cxn>
                  <a:cxn ang="0">
                    <a:pos x="13" y="54"/>
                  </a:cxn>
                  <a:cxn ang="0">
                    <a:pos x="16" y="35"/>
                  </a:cxn>
                  <a:cxn ang="0">
                    <a:pos x="18" y="20"/>
                  </a:cxn>
                  <a:cxn ang="0">
                    <a:pos x="20" y="9"/>
                  </a:cxn>
                  <a:cxn ang="0">
                    <a:pos x="21" y="2"/>
                  </a:cxn>
                  <a:cxn ang="0">
                    <a:pos x="21" y="0"/>
                  </a:cxn>
                </a:cxnLst>
                <a:rect l="0" t="0" r="r" b="b"/>
                <a:pathLst>
                  <a:path w="91" h="719">
                    <a:moveTo>
                      <a:pt x="21" y="0"/>
                    </a:moveTo>
                    <a:lnTo>
                      <a:pt x="60" y="21"/>
                    </a:lnTo>
                    <a:lnTo>
                      <a:pt x="91" y="710"/>
                    </a:lnTo>
                    <a:lnTo>
                      <a:pt x="38" y="719"/>
                    </a:lnTo>
                    <a:lnTo>
                      <a:pt x="34" y="696"/>
                    </a:lnTo>
                    <a:lnTo>
                      <a:pt x="30" y="667"/>
                    </a:lnTo>
                    <a:lnTo>
                      <a:pt x="25" y="635"/>
                    </a:lnTo>
                    <a:lnTo>
                      <a:pt x="21" y="599"/>
                    </a:lnTo>
                    <a:lnTo>
                      <a:pt x="16" y="561"/>
                    </a:lnTo>
                    <a:lnTo>
                      <a:pt x="12" y="520"/>
                    </a:lnTo>
                    <a:lnTo>
                      <a:pt x="8" y="477"/>
                    </a:lnTo>
                    <a:lnTo>
                      <a:pt x="5" y="432"/>
                    </a:lnTo>
                    <a:lnTo>
                      <a:pt x="2" y="386"/>
                    </a:lnTo>
                    <a:lnTo>
                      <a:pt x="1" y="340"/>
                    </a:lnTo>
                    <a:lnTo>
                      <a:pt x="0" y="292"/>
                    </a:lnTo>
                    <a:lnTo>
                      <a:pt x="1" y="247"/>
                    </a:lnTo>
                    <a:lnTo>
                      <a:pt x="2" y="206"/>
                    </a:lnTo>
                    <a:lnTo>
                      <a:pt x="4" y="168"/>
                    </a:lnTo>
                    <a:lnTo>
                      <a:pt x="6" y="134"/>
                    </a:lnTo>
                    <a:lnTo>
                      <a:pt x="8" y="103"/>
                    </a:lnTo>
                    <a:lnTo>
                      <a:pt x="11" y="77"/>
                    </a:lnTo>
                    <a:lnTo>
                      <a:pt x="13" y="54"/>
                    </a:lnTo>
                    <a:lnTo>
                      <a:pt x="16" y="35"/>
                    </a:lnTo>
                    <a:lnTo>
                      <a:pt x="18" y="20"/>
                    </a:lnTo>
                    <a:lnTo>
                      <a:pt x="20" y="9"/>
                    </a:lnTo>
                    <a:lnTo>
                      <a:pt x="21" y="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98C0C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6"/>
              <p:cNvSpPr>
                <a:spLocks/>
              </p:cNvSpPr>
              <p:nvPr/>
            </p:nvSpPr>
            <p:spPr bwMode="auto">
              <a:xfrm>
                <a:off x="8704263" y="4629150"/>
                <a:ext cx="207963" cy="901700"/>
              </a:xfrm>
              <a:custGeom>
                <a:avLst/>
                <a:gdLst/>
                <a:ahLst/>
                <a:cxnLst>
                  <a:cxn ang="0">
                    <a:pos x="131" y="0"/>
                  </a:cxn>
                  <a:cxn ang="0">
                    <a:pos x="130" y="1"/>
                  </a:cxn>
                  <a:cxn ang="0">
                    <a:pos x="127" y="4"/>
                  </a:cxn>
                  <a:cxn ang="0">
                    <a:pos x="123" y="9"/>
                  </a:cxn>
                  <a:cxn ang="0">
                    <a:pos x="116" y="15"/>
                  </a:cxn>
                  <a:cxn ang="0">
                    <a:pos x="106" y="22"/>
                  </a:cxn>
                  <a:cxn ang="0">
                    <a:pos x="94" y="29"/>
                  </a:cxn>
                  <a:cxn ang="0">
                    <a:pos x="79" y="34"/>
                  </a:cxn>
                  <a:cxn ang="0">
                    <a:pos x="57" y="568"/>
                  </a:cxn>
                  <a:cxn ang="0">
                    <a:pos x="37" y="566"/>
                  </a:cxn>
                  <a:cxn ang="0">
                    <a:pos x="53" y="38"/>
                  </a:cxn>
                  <a:cxn ang="0">
                    <a:pos x="51" y="38"/>
                  </a:cxn>
                  <a:cxn ang="0">
                    <a:pos x="46" y="37"/>
                  </a:cxn>
                  <a:cxn ang="0">
                    <a:pos x="40" y="35"/>
                  </a:cxn>
                  <a:cxn ang="0">
                    <a:pos x="30" y="33"/>
                  </a:cxn>
                  <a:cxn ang="0">
                    <a:pos x="21" y="29"/>
                  </a:cxn>
                  <a:cxn ang="0">
                    <a:pos x="10" y="24"/>
                  </a:cxn>
                  <a:cxn ang="0">
                    <a:pos x="0" y="18"/>
                  </a:cxn>
                  <a:cxn ang="0">
                    <a:pos x="2" y="18"/>
                  </a:cxn>
                  <a:cxn ang="0">
                    <a:pos x="9" y="17"/>
                  </a:cxn>
                  <a:cxn ang="0">
                    <a:pos x="19" y="17"/>
                  </a:cxn>
                  <a:cxn ang="0">
                    <a:pos x="33" y="16"/>
                  </a:cxn>
                  <a:cxn ang="0">
                    <a:pos x="48" y="15"/>
                  </a:cxn>
                  <a:cxn ang="0">
                    <a:pos x="65" y="13"/>
                  </a:cxn>
                  <a:cxn ang="0">
                    <a:pos x="83" y="10"/>
                  </a:cxn>
                  <a:cxn ang="0">
                    <a:pos x="100" y="8"/>
                  </a:cxn>
                  <a:cxn ang="0">
                    <a:pos x="116" y="4"/>
                  </a:cxn>
                  <a:cxn ang="0">
                    <a:pos x="131" y="0"/>
                  </a:cxn>
                </a:cxnLst>
                <a:rect l="0" t="0" r="r" b="b"/>
                <a:pathLst>
                  <a:path w="131" h="568">
                    <a:moveTo>
                      <a:pt x="131" y="0"/>
                    </a:moveTo>
                    <a:lnTo>
                      <a:pt x="130" y="1"/>
                    </a:lnTo>
                    <a:lnTo>
                      <a:pt x="127" y="4"/>
                    </a:lnTo>
                    <a:lnTo>
                      <a:pt x="123" y="9"/>
                    </a:lnTo>
                    <a:lnTo>
                      <a:pt x="116" y="15"/>
                    </a:lnTo>
                    <a:lnTo>
                      <a:pt x="106" y="22"/>
                    </a:lnTo>
                    <a:lnTo>
                      <a:pt x="94" y="29"/>
                    </a:lnTo>
                    <a:lnTo>
                      <a:pt x="79" y="34"/>
                    </a:lnTo>
                    <a:lnTo>
                      <a:pt x="57" y="568"/>
                    </a:lnTo>
                    <a:lnTo>
                      <a:pt x="37" y="566"/>
                    </a:lnTo>
                    <a:lnTo>
                      <a:pt x="53" y="38"/>
                    </a:lnTo>
                    <a:lnTo>
                      <a:pt x="51" y="38"/>
                    </a:lnTo>
                    <a:lnTo>
                      <a:pt x="46" y="37"/>
                    </a:lnTo>
                    <a:lnTo>
                      <a:pt x="40" y="35"/>
                    </a:lnTo>
                    <a:lnTo>
                      <a:pt x="30" y="33"/>
                    </a:lnTo>
                    <a:lnTo>
                      <a:pt x="21" y="29"/>
                    </a:lnTo>
                    <a:lnTo>
                      <a:pt x="10" y="24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9" y="17"/>
                    </a:lnTo>
                    <a:lnTo>
                      <a:pt x="19" y="17"/>
                    </a:lnTo>
                    <a:lnTo>
                      <a:pt x="33" y="16"/>
                    </a:lnTo>
                    <a:lnTo>
                      <a:pt x="48" y="15"/>
                    </a:lnTo>
                    <a:lnTo>
                      <a:pt x="65" y="13"/>
                    </a:lnTo>
                    <a:lnTo>
                      <a:pt x="83" y="10"/>
                    </a:lnTo>
                    <a:lnTo>
                      <a:pt x="100" y="8"/>
                    </a:lnTo>
                    <a:lnTo>
                      <a:pt x="116" y="4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001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7"/>
              <p:cNvSpPr>
                <a:spLocks/>
              </p:cNvSpPr>
              <p:nvPr/>
            </p:nvSpPr>
            <p:spPr bwMode="auto">
              <a:xfrm>
                <a:off x="8323263" y="4344988"/>
                <a:ext cx="430213" cy="1730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7" y="2"/>
                  </a:cxn>
                  <a:cxn ang="0">
                    <a:pos x="15" y="4"/>
                  </a:cxn>
                  <a:cxn ang="0">
                    <a:pos x="26" y="8"/>
                  </a:cxn>
                  <a:cxn ang="0">
                    <a:pos x="40" y="12"/>
                  </a:cxn>
                  <a:cxn ang="0">
                    <a:pos x="56" y="16"/>
                  </a:cxn>
                  <a:cxn ang="0">
                    <a:pos x="74" y="20"/>
                  </a:cxn>
                  <a:cxn ang="0">
                    <a:pos x="94" y="24"/>
                  </a:cxn>
                  <a:cxn ang="0">
                    <a:pos x="116" y="28"/>
                  </a:cxn>
                  <a:cxn ang="0">
                    <a:pos x="139" y="32"/>
                  </a:cxn>
                  <a:cxn ang="0">
                    <a:pos x="164" y="35"/>
                  </a:cxn>
                  <a:cxn ang="0">
                    <a:pos x="189" y="37"/>
                  </a:cxn>
                  <a:cxn ang="0">
                    <a:pos x="216" y="38"/>
                  </a:cxn>
                  <a:cxn ang="0">
                    <a:pos x="242" y="39"/>
                  </a:cxn>
                  <a:cxn ang="0">
                    <a:pos x="269" y="37"/>
                  </a:cxn>
                  <a:cxn ang="0">
                    <a:pos x="270" y="50"/>
                  </a:cxn>
                  <a:cxn ang="0">
                    <a:pos x="270" y="59"/>
                  </a:cxn>
                  <a:cxn ang="0">
                    <a:pos x="271" y="66"/>
                  </a:cxn>
                  <a:cxn ang="0">
                    <a:pos x="271" y="88"/>
                  </a:cxn>
                  <a:cxn ang="0">
                    <a:pos x="270" y="100"/>
                  </a:cxn>
                  <a:cxn ang="0">
                    <a:pos x="268" y="100"/>
                  </a:cxn>
                  <a:cxn ang="0">
                    <a:pos x="262" y="102"/>
                  </a:cxn>
                  <a:cxn ang="0">
                    <a:pos x="252" y="103"/>
                  </a:cxn>
                  <a:cxn ang="0">
                    <a:pos x="238" y="104"/>
                  </a:cxn>
                  <a:cxn ang="0">
                    <a:pos x="222" y="106"/>
                  </a:cxn>
                  <a:cxn ang="0">
                    <a:pos x="204" y="107"/>
                  </a:cxn>
                  <a:cxn ang="0">
                    <a:pos x="183" y="108"/>
                  </a:cxn>
                  <a:cxn ang="0">
                    <a:pos x="161" y="109"/>
                  </a:cxn>
                  <a:cxn ang="0">
                    <a:pos x="112" y="109"/>
                  </a:cxn>
                  <a:cxn ang="0">
                    <a:pos x="87" y="108"/>
                  </a:cxn>
                  <a:cxn ang="0">
                    <a:pos x="62" y="105"/>
                  </a:cxn>
                  <a:cxn ang="0">
                    <a:pos x="37" y="102"/>
                  </a:cxn>
                  <a:cxn ang="0">
                    <a:pos x="13" y="97"/>
                  </a:cxn>
                  <a:cxn ang="0">
                    <a:pos x="11" y="85"/>
                  </a:cxn>
                  <a:cxn ang="0">
                    <a:pos x="9" y="70"/>
                  </a:cxn>
                  <a:cxn ang="0">
                    <a:pos x="6" y="50"/>
                  </a:cxn>
                  <a:cxn ang="0">
                    <a:pos x="3" y="27"/>
                  </a:cxn>
                  <a:cxn ang="0">
                    <a:pos x="0" y="0"/>
                  </a:cxn>
                </a:cxnLst>
                <a:rect l="0" t="0" r="r" b="b"/>
                <a:pathLst>
                  <a:path w="271" h="109">
                    <a:moveTo>
                      <a:pt x="0" y="0"/>
                    </a:moveTo>
                    <a:lnTo>
                      <a:pt x="2" y="0"/>
                    </a:lnTo>
                    <a:lnTo>
                      <a:pt x="7" y="2"/>
                    </a:lnTo>
                    <a:lnTo>
                      <a:pt x="15" y="4"/>
                    </a:lnTo>
                    <a:lnTo>
                      <a:pt x="26" y="8"/>
                    </a:lnTo>
                    <a:lnTo>
                      <a:pt x="40" y="12"/>
                    </a:lnTo>
                    <a:lnTo>
                      <a:pt x="56" y="16"/>
                    </a:lnTo>
                    <a:lnTo>
                      <a:pt x="74" y="20"/>
                    </a:lnTo>
                    <a:lnTo>
                      <a:pt x="94" y="24"/>
                    </a:lnTo>
                    <a:lnTo>
                      <a:pt x="116" y="28"/>
                    </a:lnTo>
                    <a:lnTo>
                      <a:pt x="139" y="32"/>
                    </a:lnTo>
                    <a:lnTo>
                      <a:pt x="164" y="35"/>
                    </a:lnTo>
                    <a:lnTo>
                      <a:pt x="189" y="37"/>
                    </a:lnTo>
                    <a:lnTo>
                      <a:pt x="216" y="38"/>
                    </a:lnTo>
                    <a:lnTo>
                      <a:pt x="242" y="39"/>
                    </a:lnTo>
                    <a:lnTo>
                      <a:pt x="269" y="37"/>
                    </a:lnTo>
                    <a:lnTo>
                      <a:pt x="270" y="50"/>
                    </a:lnTo>
                    <a:lnTo>
                      <a:pt x="270" y="59"/>
                    </a:lnTo>
                    <a:lnTo>
                      <a:pt x="271" y="66"/>
                    </a:lnTo>
                    <a:lnTo>
                      <a:pt x="271" y="88"/>
                    </a:lnTo>
                    <a:lnTo>
                      <a:pt x="270" y="100"/>
                    </a:lnTo>
                    <a:lnTo>
                      <a:pt x="268" y="100"/>
                    </a:lnTo>
                    <a:lnTo>
                      <a:pt x="262" y="102"/>
                    </a:lnTo>
                    <a:lnTo>
                      <a:pt x="252" y="103"/>
                    </a:lnTo>
                    <a:lnTo>
                      <a:pt x="238" y="104"/>
                    </a:lnTo>
                    <a:lnTo>
                      <a:pt x="222" y="106"/>
                    </a:lnTo>
                    <a:lnTo>
                      <a:pt x="204" y="107"/>
                    </a:lnTo>
                    <a:lnTo>
                      <a:pt x="183" y="108"/>
                    </a:lnTo>
                    <a:lnTo>
                      <a:pt x="161" y="109"/>
                    </a:lnTo>
                    <a:lnTo>
                      <a:pt x="112" y="109"/>
                    </a:lnTo>
                    <a:lnTo>
                      <a:pt x="87" y="108"/>
                    </a:lnTo>
                    <a:lnTo>
                      <a:pt x="62" y="105"/>
                    </a:lnTo>
                    <a:lnTo>
                      <a:pt x="37" y="102"/>
                    </a:lnTo>
                    <a:lnTo>
                      <a:pt x="13" y="97"/>
                    </a:lnTo>
                    <a:lnTo>
                      <a:pt x="11" y="85"/>
                    </a:lnTo>
                    <a:lnTo>
                      <a:pt x="9" y="70"/>
                    </a:lnTo>
                    <a:lnTo>
                      <a:pt x="6" y="50"/>
                    </a:lnTo>
                    <a:lnTo>
                      <a:pt x="3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1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"/>
              <p:cNvSpPr>
                <a:spLocks/>
              </p:cNvSpPr>
              <p:nvPr/>
            </p:nvSpPr>
            <p:spPr bwMode="auto">
              <a:xfrm>
                <a:off x="9012238" y="4262438"/>
                <a:ext cx="166688" cy="195262"/>
              </a:xfrm>
              <a:custGeom>
                <a:avLst/>
                <a:gdLst/>
                <a:ahLst/>
                <a:cxnLst>
                  <a:cxn ang="0">
                    <a:pos x="105" y="0"/>
                  </a:cxn>
                  <a:cxn ang="0">
                    <a:pos x="105" y="2"/>
                  </a:cxn>
                  <a:cxn ang="0">
                    <a:pos x="104" y="8"/>
                  </a:cxn>
                  <a:cxn ang="0">
                    <a:pos x="103" y="17"/>
                  </a:cxn>
                  <a:cxn ang="0">
                    <a:pos x="102" y="29"/>
                  </a:cxn>
                  <a:cxn ang="0">
                    <a:pos x="101" y="46"/>
                  </a:cxn>
                  <a:cxn ang="0">
                    <a:pos x="100" y="65"/>
                  </a:cxn>
                  <a:cxn ang="0">
                    <a:pos x="98" y="86"/>
                  </a:cxn>
                  <a:cxn ang="0">
                    <a:pos x="96" y="110"/>
                  </a:cxn>
                  <a:cxn ang="0">
                    <a:pos x="67" y="116"/>
                  </a:cxn>
                  <a:cxn ang="0">
                    <a:pos x="40" y="120"/>
                  </a:cxn>
                  <a:cxn ang="0">
                    <a:pos x="16" y="123"/>
                  </a:cxn>
                  <a:cxn ang="0">
                    <a:pos x="16" y="121"/>
                  </a:cxn>
                  <a:cxn ang="0">
                    <a:pos x="15" y="116"/>
                  </a:cxn>
                  <a:cxn ang="0">
                    <a:pos x="13" y="107"/>
                  </a:cxn>
                  <a:cxn ang="0">
                    <a:pos x="10" y="94"/>
                  </a:cxn>
                  <a:cxn ang="0">
                    <a:pos x="7" y="79"/>
                  </a:cxn>
                  <a:cxn ang="0">
                    <a:pos x="3" y="59"/>
                  </a:cxn>
                  <a:cxn ang="0">
                    <a:pos x="0" y="36"/>
                  </a:cxn>
                  <a:cxn ang="0">
                    <a:pos x="28" y="28"/>
                  </a:cxn>
                  <a:cxn ang="0">
                    <a:pos x="55" y="20"/>
                  </a:cxn>
                  <a:cxn ang="0">
                    <a:pos x="81" y="11"/>
                  </a:cxn>
                  <a:cxn ang="0">
                    <a:pos x="105" y="0"/>
                  </a:cxn>
                </a:cxnLst>
                <a:rect l="0" t="0" r="r" b="b"/>
                <a:pathLst>
                  <a:path w="105" h="123">
                    <a:moveTo>
                      <a:pt x="105" y="0"/>
                    </a:moveTo>
                    <a:lnTo>
                      <a:pt x="105" y="2"/>
                    </a:lnTo>
                    <a:lnTo>
                      <a:pt x="104" y="8"/>
                    </a:lnTo>
                    <a:lnTo>
                      <a:pt x="103" y="17"/>
                    </a:lnTo>
                    <a:lnTo>
                      <a:pt x="102" y="29"/>
                    </a:lnTo>
                    <a:lnTo>
                      <a:pt x="101" y="46"/>
                    </a:lnTo>
                    <a:lnTo>
                      <a:pt x="100" y="65"/>
                    </a:lnTo>
                    <a:lnTo>
                      <a:pt x="98" y="86"/>
                    </a:lnTo>
                    <a:lnTo>
                      <a:pt x="96" y="110"/>
                    </a:lnTo>
                    <a:lnTo>
                      <a:pt x="67" y="116"/>
                    </a:lnTo>
                    <a:lnTo>
                      <a:pt x="40" y="120"/>
                    </a:lnTo>
                    <a:lnTo>
                      <a:pt x="16" y="123"/>
                    </a:lnTo>
                    <a:lnTo>
                      <a:pt x="16" y="121"/>
                    </a:lnTo>
                    <a:lnTo>
                      <a:pt x="15" y="116"/>
                    </a:lnTo>
                    <a:lnTo>
                      <a:pt x="13" y="107"/>
                    </a:lnTo>
                    <a:lnTo>
                      <a:pt x="10" y="94"/>
                    </a:lnTo>
                    <a:lnTo>
                      <a:pt x="7" y="79"/>
                    </a:lnTo>
                    <a:lnTo>
                      <a:pt x="3" y="59"/>
                    </a:lnTo>
                    <a:lnTo>
                      <a:pt x="0" y="36"/>
                    </a:lnTo>
                    <a:lnTo>
                      <a:pt x="28" y="28"/>
                    </a:lnTo>
                    <a:lnTo>
                      <a:pt x="55" y="20"/>
                    </a:lnTo>
                    <a:lnTo>
                      <a:pt x="81" y="1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1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9"/>
              <p:cNvSpPr>
                <a:spLocks/>
              </p:cNvSpPr>
              <p:nvPr/>
            </p:nvSpPr>
            <p:spPr bwMode="auto">
              <a:xfrm>
                <a:off x="8256588" y="3263900"/>
                <a:ext cx="498475" cy="121443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8" y="1"/>
                  </a:cxn>
                  <a:cxn ang="0">
                    <a:pos x="43" y="4"/>
                  </a:cxn>
                  <a:cxn ang="0">
                    <a:pos x="90" y="8"/>
                  </a:cxn>
                  <a:cxn ang="0">
                    <a:pos x="123" y="10"/>
                  </a:cxn>
                  <a:cxn ang="0">
                    <a:pos x="151" y="11"/>
                  </a:cxn>
                  <a:cxn ang="0">
                    <a:pos x="156" y="21"/>
                  </a:cxn>
                  <a:cxn ang="0">
                    <a:pos x="166" y="44"/>
                  </a:cxn>
                  <a:cxn ang="0">
                    <a:pos x="180" y="79"/>
                  </a:cxn>
                  <a:cxn ang="0">
                    <a:pos x="198" y="123"/>
                  </a:cxn>
                  <a:cxn ang="0">
                    <a:pos x="216" y="177"/>
                  </a:cxn>
                  <a:cxn ang="0">
                    <a:pos x="237" y="239"/>
                  </a:cxn>
                  <a:cxn ang="0">
                    <a:pos x="256" y="308"/>
                  </a:cxn>
                  <a:cxn ang="0">
                    <a:pos x="275" y="382"/>
                  </a:cxn>
                  <a:cxn ang="0">
                    <a:pos x="298" y="503"/>
                  </a:cxn>
                  <a:cxn ang="0">
                    <a:pos x="308" y="588"/>
                  </a:cxn>
                  <a:cxn ang="0">
                    <a:pos x="313" y="675"/>
                  </a:cxn>
                  <a:cxn ang="0">
                    <a:pos x="313" y="762"/>
                  </a:cxn>
                  <a:cxn ang="0">
                    <a:pos x="304" y="762"/>
                  </a:cxn>
                  <a:cxn ang="0">
                    <a:pos x="281" y="763"/>
                  </a:cxn>
                  <a:cxn ang="0">
                    <a:pos x="247" y="764"/>
                  </a:cxn>
                  <a:cxn ang="0">
                    <a:pos x="183" y="765"/>
                  </a:cxn>
                  <a:cxn ang="0">
                    <a:pos x="137" y="764"/>
                  </a:cxn>
                  <a:cxn ang="0">
                    <a:pos x="92" y="760"/>
                  </a:cxn>
                  <a:cxn ang="0">
                    <a:pos x="52" y="755"/>
                  </a:cxn>
                  <a:cxn ang="0">
                    <a:pos x="20" y="745"/>
                  </a:cxn>
                  <a:cxn ang="0">
                    <a:pos x="0" y="733"/>
                  </a:cxn>
                  <a:cxn ang="0">
                    <a:pos x="1" y="714"/>
                  </a:cxn>
                  <a:cxn ang="0">
                    <a:pos x="1" y="683"/>
                  </a:cxn>
                  <a:cxn ang="0">
                    <a:pos x="2" y="643"/>
                  </a:cxn>
                  <a:cxn ang="0">
                    <a:pos x="3" y="577"/>
                  </a:cxn>
                  <a:cxn ang="0">
                    <a:pos x="4" y="534"/>
                  </a:cxn>
                  <a:cxn ang="0">
                    <a:pos x="5" y="497"/>
                  </a:cxn>
                  <a:cxn ang="0">
                    <a:pos x="5" y="471"/>
                  </a:cxn>
                  <a:cxn ang="0">
                    <a:pos x="6" y="445"/>
                  </a:cxn>
                  <a:cxn ang="0">
                    <a:pos x="7" y="402"/>
                  </a:cxn>
                  <a:cxn ang="0">
                    <a:pos x="6" y="265"/>
                  </a:cxn>
                  <a:cxn ang="0">
                    <a:pos x="5" y="205"/>
                  </a:cxn>
                  <a:cxn ang="0">
                    <a:pos x="5" y="148"/>
                  </a:cxn>
                  <a:cxn ang="0">
                    <a:pos x="3" y="96"/>
                  </a:cxn>
                  <a:cxn ang="0">
                    <a:pos x="3" y="52"/>
                  </a:cxn>
                  <a:cxn ang="0">
                    <a:pos x="2" y="20"/>
                  </a:cxn>
                  <a:cxn ang="0">
                    <a:pos x="1" y="0"/>
                  </a:cxn>
                </a:cxnLst>
                <a:rect l="0" t="0" r="r" b="b"/>
                <a:pathLst>
                  <a:path w="314" h="765">
                    <a:moveTo>
                      <a:pt x="1" y="0"/>
                    </a:moveTo>
                    <a:lnTo>
                      <a:pt x="3" y="0"/>
                    </a:lnTo>
                    <a:lnTo>
                      <a:pt x="9" y="0"/>
                    </a:lnTo>
                    <a:lnTo>
                      <a:pt x="18" y="1"/>
                    </a:lnTo>
                    <a:lnTo>
                      <a:pt x="30" y="2"/>
                    </a:lnTo>
                    <a:lnTo>
                      <a:pt x="43" y="4"/>
                    </a:lnTo>
                    <a:lnTo>
                      <a:pt x="58" y="5"/>
                    </a:lnTo>
                    <a:lnTo>
                      <a:pt x="90" y="8"/>
                    </a:lnTo>
                    <a:lnTo>
                      <a:pt x="107" y="9"/>
                    </a:lnTo>
                    <a:lnTo>
                      <a:pt x="123" y="10"/>
                    </a:lnTo>
                    <a:lnTo>
                      <a:pt x="138" y="11"/>
                    </a:lnTo>
                    <a:lnTo>
                      <a:pt x="151" y="11"/>
                    </a:lnTo>
                    <a:lnTo>
                      <a:pt x="152" y="14"/>
                    </a:lnTo>
                    <a:lnTo>
                      <a:pt x="156" y="21"/>
                    </a:lnTo>
                    <a:lnTo>
                      <a:pt x="160" y="31"/>
                    </a:lnTo>
                    <a:lnTo>
                      <a:pt x="166" y="44"/>
                    </a:lnTo>
                    <a:lnTo>
                      <a:pt x="173" y="61"/>
                    </a:lnTo>
                    <a:lnTo>
                      <a:pt x="180" y="79"/>
                    </a:lnTo>
                    <a:lnTo>
                      <a:pt x="188" y="100"/>
                    </a:lnTo>
                    <a:lnTo>
                      <a:pt x="198" y="123"/>
                    </a:lnTo>
                    <a:lnTo>
                      <a:pt x="207" y="150"/>
                    </a:lnTo>
                    <a:lnTo>
                      <a:pt x="216" y="177"/>
                    </a:lnTo>
                    <a:lnTo>
                      <a:pt x="227" y="208"/>
                    </a:lnTo>
                    <a:lnTo>
                      <a:pt x="237" y="239"/>
                    </a:lnTo>
                    <a:lnTo>
                      <a:pt x="247" y="273"/>
                    </a:lnTo>
                    <a:lnTo>
                      <a:pt x="256" y="308"/>
                    </a:lnTo>
                    <a:lnTo>
                      <a:pt x="266" y="345"/>
                    </a:lnTo>
                    <a:lnTo>
                      <a:pt x="275" y="382"/>
                    </a:lnTo>
                    <a:lnTo>
                      <a:pt x="291" y="462"/>
                    </a:lnTo>
                    <a:lnTo>
                      <a:pt x="298" y="503"/>
                    </a:lnTo>
                    <a:lnTo>
                      <a:pt x="303" y="545"/>
                    </a:lnTo>
                    <a:lnTo>
                      <a:pt x="308" y="588"/>
                    </a:lnTo>
                    <a:lnTo>
                      <a:pt x="311" y="631"/>
                    </a:lnTo>
                    <a:lnTo>
                      <a:pt x="313" y="675"/>
                    </a:lnTo>
                    <a:lnTo>
                      <a:pt x="314" y="718"/>
                    </a:lnTo>
                    <a:lnTo>
                      <a:pt x="313" y="762"/>
                    </a:lnTo>
                    <a:lnTo>
                      <a:pt x="311" y="762"/>
                    </a:lnTo>
                    <a:lnTo>
                      <a:pt x="304" y="762"/>
                    </a:lnTo>
                    <a:lnTo>
                      <a:pt x="295" y="762"/>
                    </a:lnTo>
                    <a:lnTo>
                      <a:pt x="281" y="763"/>
                    </a:lnTo>
                    <a:lnTo>
                      <a:pt x="266" y="764"/>
                    </a:lnTo>
                    <a:lnTo>
                      <a:pt x="247" y="764"/>
                    </a:lnTo>
                    <a:lnTo>
                      <a:pt x="227" y="765"/>
                    </a:lnTo>
                    <a:lnTo>
                      <a:pt x="183" y="765"/>
                    </a:lnTo>
                    <a:lnTo>
                      <a:pt x="160" y="764"/>
                    </a:lnTo>
                    <a:lnTo>
                      <a:pt x="137" y="764"/>
                    </a:lnTo>
                    <a:lnTo>
                      <a:pt x="114" y="762"/>
                    </a:lnTo>
                    <a:lnTo>
                      <a:pt x="92" y="760"/>
                    </a:lnTo>
                    <a:lnTo>
                      <a:pt x="71" y="758"/>
                    </a:lnTo>
                    <a:lnTo>
                      <a:pt x="52" y="755"/>
                    </a:lnTo>
                    <a:lnTo>
                      <a:pt x="34" y="751"/>
                    </a:lnTo>
                    <a:lnTo>
                      <a:pt x="20" y="745"/>
                    </a:lnTo>
                    <a:lnTo>
                      <a:pt x="8" y="740"/>
                    </a:lnTo>
                    <a:lnTo>
                      <a:pt x="0" y="733"/>
                    </a:lnTo>
                    <a:lnTo>
                      <a:pt x="0" y="724"/>
                    </a:lnTo>
                    <a:lnTo>
                      <a:pt x="1" y="714"/>
                    </a:lnTo>
                    <a:lnTo>
                      <a:pt x="1" y="700"/>
                    </a:lnTo>
                    <a:lnTo>
                      <a:pt x="1" y="683"/>
                    </a:lnTo>
                    <a:lnTo>
                      <a:pt x="1" y="664"/>
                    </a:lnTo>
                    <a:lnTo>
                      <a:pt x="2" y="643"/>
                    </a:lnTo>
                    <a:lnTo>
                      <a:pt x="2" y="621"/>
                    </a:lnTo>
                    <a:lnTo>
                      <a:pt x="3" y="577"/>
                    </a:lnTo>
                    <a:lnTo>
                      <a:pt x="3" y="555"/>
                    </a:lnTo>
                    <a:lnTo>
                      <a:pt x="4" y="534"/>
                    </a:lnTo>
                    <a:lnTo>
                      <a:pt x="4" y="515"/>
                    </a:lnTo>
                    <a:lnTo>
                      <a:pt x="5" y="497"/>
                    </a:lnTo>
                    <a:lnTo>
                      <a:pt x="5" y="483"/>
                    </a:lnTo>
                    <a:lnTo>
                      <a:pt x="5" y="471"/>
                    </a:lnTo>
                    <a:lnTo>
                      <a:pt x="5" y="461"/>
                    </a:lnTo>
                    <a:lnTo>
                      <a:pt x="6" y="445"/>
                    </a:lnTo>
                    <a:lnTo>
                      <a:pt x="6" y="425"/>
                    </a:lnTo>
                    <a:lnTo>
                      <a:pt x="7" y="402"/>
                    </a:lnTo>
                    <a:lnTo>
                      <a:pt x="7" y="294"/>
                    </a:lnTo>
                    <a:lnTo>
                      <a:pt x="6" y="265"/>
                    </a:lnTo>
                    <a:lnTo>
                      <a:pt x="6" y="235"/>
                    </a:lnTo>
                    <a:lnTo>
                      <a:pt x="5" y="205"/>
                    </a:lnTo>
                    <a:lnTo>
                      <a:pt x="5" y="176"/>
                    </a:lnTo>
                    <a:lnTo>
                      <a:pt x="5" y="148"/>
                    </a:lnTo>
                    <a:lnTo>
                      <a:pt x="4" y="121"/>
                    </a:lnTo>
                    <a:lnTo>
                      <a:pt x="3" y="96"/>
                    </a:lnTo>
                    <a:lnTo>
                      <a:pt x="3" y="73"/>
                    </a:lnTo>
                    <a:lnTo>
                      <a:pt x="3" y="52"/>
                    </a:lnTo>
                    <a:lnTo>
                      <a:pt x="2" y="34"/>
                    </a:lnTo>
                    <a:lnTo>
                      <a:pt x="2" y="20"/>
                    </a:lnTo>
                    <a:lnTo>
                      <a:pt x="1" y="9"/>
                    </a:lnTo>
                    <a:lnTo>
                      <a:pt x="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1D4774">
                      <a:shade val="30000"/>
                      <a:satMod val="115000"/>
                    </a:srgbClr>
                  </a:gs>
                  <a:gs pos="50000">
                    <a:srgbClr val="1D4774">
                      <a:shade val="67500"/>
                      <a:satMod val="115000"/>
                    </a:srgbClr>
                  </a:gs>
                  <a:gs pos="100000">
                    <a:srgbClr val="1D477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0"/>
              <p:cNvSpPr>
                <a:spLocks/>
              </p:cNvSpPr>
              <p:nvPr/>
            </p:nvSpPr>
            <p:spPr bwMode="auto">
              <a:xfrm>
                <a:off x="8980488" y="3194050"/>
                <a:ext cx="676275" cy="1230312"/>
              </a:xfrm>
              <a:custGeom>
                <a:avLst/>
                <a:gdLst/>
                <a:ahLst/>
                <a:cxnLst>
                  <a:cxn ang="0">
                    <a:pos x="276" y="0"/>
                  </a:cxn>
                  <a:cxn ang="0">
                    <a:pos x="300" y="2"/>
                  </a:cxn>
                  <a:cxn ang="0">
                    <a:pos x="340" y="7"/>
                  </a:cxn>
                  <a:cxn ang="0">
                    <a:pos x="377" y="14"/>
                  </a:cxn>
                  <a:cxn ang="0">
                    <a:pos x="398" y="22"/>
                  </a:cxn>
                  <a:cxn ang="0">
                    <a:pos x="415" y="31"/>
                  </a:cxn>
                  <a:cxn ang="0">
                    <a:pos x="425" y="37"/>
                  </a:cxn>
                  <a:cxn ang="0">
                    <a:pos x="423" y="63"/>
                  </a:cxn>
                  <a:cxn ang="0">
                    <a:pos x="414" y="117"/>
                  </a:cxn>
                  <a:cxn ang="0">
                    <a:pos x="400" y="175"/>
                  </a:cxn>
                  <a:cxn ang="0">
                    <a:pos x="381" y="235"/>
                  </a:cxn>
                  <a:cxn ang="0">
                    <a:pos x="357" y="293"/>
                  </a:cxn>
                  <a:cxn ang="0">
                    <a:pos x="327" y="347"/>
                  </a:cxn>
                  <a:cxn ang="0">
                    <a:pos x="291" y="395"/>
                  </a:cxn>
                  <a:cxn ang="0">
                    <a:pos x="249" y="432"/>
                  </a:cxn>
                  <a:cxn ang="0">
                    <a:pos x="240" y="430"/>
                  </a:cxn>
                  <a:cxn ang="0">
                    <a:pos x="226" y="419"/>
                  </a:cxn>
                  <a:cxn ang="0">
                    <a:pos x="209" y="403"/>
                  </a:cxn>
                  <a:cxn ang="0">
                    <a:pos x="178" y="372"/>
                  </a:cxn>
                  <a:cxn ang="0">
                    <a:pos x="171" y="366"/>
                  </a:cxn>
                  <a:cxn ang="0">
                    <a:pos x="231" y="725"/>
                  </a:cxn>
                  <a:cxn ang="0">
                    <a:pos x="219" y="729"/>
                  </a:cxn>
                  <a:cxn ang="0">
                    <a:pos x="196" y="736"/>
                  </a:cxn>
                  <a:cxn ang="0">
                    <a:pos x="168" y="746"/>
                  </a:cxn>
                  <a:cxn ang="0">
                    <a:pos x="135" y="754"/>
                  </a:cxn>
                  <a:cxn ang="0">
                    <a:pos x="104" y="764"/>
                  </a:cxn>
                  <a:cxn ang="0">
                    <a:pos x="75" y="771"/>
                  </a:cxn>
                  <a:cxn ang="0">
                    <a:pos x="53" y="775"/>
                  </a:cxn>
                  <a:cxn ang="0">
                    <a:pos x="45" y="773"/>
                  </a:cxn>
                  <a:cxn ang="0">
                    <a:pos x="42" y="757"/>
                  </a:cxn>
                  <a:cxn ang="0">
                    <a:pos x="37" y="727"/>
                  </a:cxn>
                  <a:cxn ang="0">
                    <a:pos x="30" y="684"/>
                  </a:cxn>
                  <a:cxn ang="0">
                    <a:pos x="23" y="630"/>
                  </a:cxn>
                  <a:cxn ang="0">
                    <a:pos x="16" y="568"/>
                  </a:cxn>
                  <a:cxn ang="0">
                    <a:pos x="9" y="500"/>
                  </a:cxn>
                  <a:cxn ang="0">
                    <a:pos x="4" y="427"/>
                  </a:cxn>
                  <a:cxn ang="0">
                    <a:pos x="0" y="304"/>
                  </a:cxn>
                  <a:cxn ang="0">
                    <a:pos x="1" y="221"/>
                  </a:cxn>
                  <a:cxn ang="0">
                    <a:pos x="2" y="154"/>
                  </a:cxn>
                  <a:cxn ang="0">
                    <a:pos x="5" y="104"/>
                  </a:cxn>
                  <a:cxn ang="0">
                    <a:pos x="8" y="68"/>
                  </a:cxn>
                  <a:cxn ang="0">
                    <a:pos x="11" y="47"/>
                  </a:cxn>
                  <a:cxn ang="0">
                    <a:pos x="11" y="40"/>
                  </a:cxn>
                  <a:cxn ang="0">
                    <a:pos x="128" y="24"/>
                  </a:cxn>
                  <a:cxn ang="0">
                    <a:pos x="133" y="38"/>
                  </a:cxn>
                  <a:cxn ang="0">
                    <a:pos x="143" y="63"/>
                  </a:cxn>
                  <a:cxn ang="0">
                    <a:pos x="156" y="96"/>
                  </a:cxn>
                  <a:cxn ang="0">
                    <a:pos x="174" y="134"/>
                  </a:cxn>
                  <a:cxn ang="0">
                    <a:pos x="205" y="189"/>
                  </a:cxn>
                  <a:cxn ang="0">
                    <a:pos x="218" y="204"/>
                  </a:cxn>
                  <a:cxn ang="0">
                    <a:pos x="224" y="191"/>
                  </a:cxn>
                  <a:cxn ang="0">
                    <a:pos x="232" y="165"/>
                  </a:cxn>
                  <a:cxn ang="0">
                    <a:pos x="243" y="129"/>
                  </a:cxn>
                  <a:cxn ang="0">
                    <a:pos x="254" y="84"/>
                  </a:cxn>
                  <a:cxn ang="0">
                    <a:pos x="263" y="30"/>
                  </a:cxn>
                </a:cxnLst>
                <a:rect l="0" t="0" r="r" b="b"/>
                <a:pathLst>
                  <a:path w="426" h="775">
                    <a:moveTo>
                      <a:pt x="267" y="0"/>
                    </a:moveTo>
                    <a:lnTo>
                      <a:pt x="276" y="0"/>
                    </a:lnTo>
                    <a:lnTo>
                      <a:pt x="286" y="1"/>
                    </a:lnTo>
                    <a:lnTo>
                      <a:pt x="300" y="2"/>
                    </a:lnTo>
                    <a:lnTo>
                      <a:pt x="318" y="4"/>
                    </a:lnTo>
                    <a:lnTo>
                      <a:pt x="340" y="7"/>
                    </a:lnTo>
                    <a:lnTo>
                      <a:pt x="365" y="11"/>
                    </a:lnTo>
                    <a:lnTo>
                      <a:pt x="377" y="14"/>
                    </a:lnTo>
                    <a:lnTo>
                      <a:pt x="388" y="18"/>
                    </a:lnTo>
                    <a:lnTo>
                      <a:pt x="398" y="22"/>
                    </a:lnTo>
                    <a:lnTo>
                      <a:pt x="408" y="27"/>
                    </a:lnTo>
                    <a:lnTo>
                      <a:pt x="415" y="31"/>
                    </a:lnTo>
                    <a:lnTo>
                      <a:pt x="421" y="34"/>
                    </a:lnTo>
                    <a:lnTo>
                      <a:pt x="425" y="37"/>
                    </a:lnTo>
                    <a:lnTo>
                      <a:pt x="426" y="38"/>
                    </a:lnTo>
                    <a:lnTo>
                      <a:pt x="423" y="63"/>
                    </a:lnTo>
                    <a:lnTo>
                      <a:pt x="419" y="89"/>
                    </a:lnTo>
                    <a:lnTo>
                      <a:pt x="414" y="117"/>
                    </a:lnTo>
                    <a:lnTo>
                      <a:pt x="408" y="146"/>
                    </a:lnTo>
                    <a:lnTo>
                      <a:pt x="400" y="175"/>
                    </a:lnTo>
                    <a:lnTo>
                      <a:pt x="392" y="205"/>
                    </a:lnTo>
                    <a:lnTo>
                      <a:pt x="381" y="235"/>
                    </a:lnTo>
                    <a:lnTo>
                      <a:pt x="370" y="264"/>
                    </a:lnTo>
                    <a:lnTo>
                      <a:pt x="357" y="293"/>
                    </a:lnTo>
                    <a:lnTo>
                      <a:pt x="343" y="321"/>
                    </a:lnTo>
                    <a:lnTo>
                      <a:pt x="327" y="347"/>
                    </a:lnTo>
                    <a:lnTo>
                      <a:pt x="310" y="372"/>
                    </a:lnTo>
                    <a:lnTo>
                      <a:pt x="291" y="395"/>
                    </a:lnTo>
                    <a:lnTo>
                      <a:pt x="271" y="415"/>
                    </a:lnTo>
                    <a:lnTo>
                      <a:pt x="249" y="432"/>
                    </a:lnTo>
                    <a:lnTo>
                      <a:pt x="246" y="432"/>
                    </a:lnTo>
                    <a:lnTo>
                      <a:pt x="240" y="430"/>
                    </a:lnTo>
                    <a:lnTo>
                      <a:pt x="234" y="426"/>
                    </a:lnTo>
                    <a:lnTo>
                      <a:pt x="226" y="419"/>
                    </a:lnTo>
                    <a:lnTo>
                      <a:pt x="218" y="412"/>
                    </a:lnTo>
                    <a:lnTo>
                      <a:pt x="209" y="403"/>
                    </a:lnTo>
                    <a:lnTo>
                      <a:pt x="185" y="379"/>
                    </a:lnTo>
                    <a:lnTo>
                      <a:pt x="178" y="372"/>
                    </a:lnTo>
                    <a:lnTo>
                      <a:pt x="174" y="368"/>
                    </a:lnTo>
                    <a:lnTo>
                      <a:pt x="171" y="366"/>
                    </a:lnTo>
                    <a:lnTo>
                      <a:pt x="233" y="725"/>
                    </a:lnTo>
                    <a:lnTo>
                      <a:pt x="231" y="725"/>
                    </a:lnTo>
                    <a:lnTo>
                      <a:pt x="226" y="727"/>
                    </a:lnTo>
                    <a:lnTo>
                      <a:pt x="219" y="729"/>
                    </a:lnTo>
                    <a:lnTo>
                      <a:pt x="208" y="733"/>
                    </a:lnTo>
                    <a:lnTo>
                      <a:pt x="196" y="736"/>
                    </a:lnTo>
                    <a:lnTo>
                      <a:pt x="183" y="741"/>
                    </a:lnTo>
                    <a:lnTo>
                      <a:pt x="168" y="746"/>
                    </a:lnTo>
                    <a:lnTo>
                      <a:pt x="151" y="750"/>
                    </a:lnTo>
                    <a:lnTo>
                      <a:pt x="135" y="754"/>
                    </a:lnTo>
                    <a:lnTo>
                      <a:pt x="119" y="759"/>
                    </a:lnTo>
                    <a:lnTo>
                      <a:pt x="104" y="764"/>
                    </a:lnTo>
                    <a:lnTo>
                      <a:pt x="89" y="767"/>
                    </a:lnTo>
                    <a:lnTo>
                      <a:pt x="75" y="771"/>
                    </a:lnTo>
                    <a:lnTo>
                      <a:pt x="63" y="773"/>
                    </a:lnTo>
                    <a:lnTo>
                      <a:pt x="53" y="775"/>
                    </a:lnTo>
                    <a:lnTo>
                      <a:pt x="46" y="775"/>
                    </a:lnTo>
                    <a:lnTo>
                      <a:pt x="45" y="773"/>
                    </a:lnTo>
                    <a:lnTo>
                      <a:pt x="44" y="767"/>
                    </a:lnTo>
                    <a:lnTo>
                      <a:pt x="42" y="757"/>
                    </a:lnTo>
                    <a:lnTo>
                      <a:pt x="40" y="744"/>
                    </a:lnTo>
                    <a:lnTo>
                      <a:pt x="37" y="727"/>
                    </a:lnTo>
                    <a:lnTo>
                      <a:pt x="34" y="706"/>
                    </a:lnTo>
                    <a:lnTo>
                      <a:pt x="30" y="684"/>
                    </a:lnTo>
                    <a:lnTo>
                      <a:pt x="27" y="658"/>
                    </a:lnTo>
                    <a:lnTo>
                      <a:pt x="23" y="630"/>
                    </a:lnTo>
                    <a:lnTo>
                      <a:pt x="19" y="601"/>
                    </a:lnTo>
                    <a:lnTo>
                      <a:pt x="16" y="568"/>
                    </a:lnTo>
                    <a:lnTo>
                      <a:pt x="12" y="535"/>
                    </a:lnTo>
                    <a:lnTo>
                      <a:pt x="9" y="500"/>
                    </a:lnTo>
                    <a:lnTo>
                      <a:pt x="7" y="464"/>
                    </a:lnTo>
                    <a:lnTo>
                      <a:pt x="4" y="427"/>
                    </a:lnTo>
                    <a:lnTo>
                      <a:pt x="1" y="352"/>
                    </a:lnTo>
                    <a:lnTo>
                      <a:pt x="0" y="304"/>
                    </a:lnTo>
                    <a:lnTo>
                      <a:pt x="0" y="260"/>
                    </a:lnTo>
                    <a:lnTo>
                      <a:pt x="1" y="221"/>
                    </a:lnTo>
                    <a:lnTo>
                      <a:pt x="2" y="185"/>
                    </a:lnTo>
                    <a:lnTo>
                      <a:pt x="2" y="154"/>
                    </a:lnTo>
                    <a:lnTo>
                      <a:pt x="4" y="127"/>
                    </a:lnTo>
                    <a:lnTo>
                      <a:pt x="5" y="104"/>
                    </a:lnTo>
                    <a:lnTo>
                      <a:pt x="7" y="84"/>
                    </a:lnTo>
                    <a:lnTo>
                      <a:pt x="8" y="68"/>
                    </a:lnTo>
                    <a:lnTo>
                      <a:pt x="9" y="56"/>
                    </a:lnTo>
                    <a:lnTo>
                      <a:pt x="11" y="47"/>
                    </a:lnTo>
                    <a:lnTo>
                      <a:pt x="11" y="42"/>
                    </a:lnTo>
                    <a:lnTo>
                      <a:pt x="11" y="40"/>
                    </a:lnTo>
                    <a:lnTo>
                      <a:pt x="127" y="21"/>
                    </a:lnTo>
                    <a:lnTo>
                      <a:pt x="128" y="24"/>
                    </a:lnTo>
                    <a:lnTo>
                      <a:pt x="130" y="29"/>
                    </a:lnTo>
                    <a:lnTo>
                      <a:pt x="133" y="38"/>
                    </a:lnTo>
                    <a:lnTo>
                      <a:pt x="137" y="49"/>
                    </a:lnTo>
                    <a:lnTo>
                      <a:pt x="143" y="63"/>
                    </a:lnTo>
                    <a:lnTo>
                      <a:pt x="149" y="79"/>
                    </a:lnTo>
                    <a:lnTo>
                      <a:pt x="156" y="96"/>
                    </a:lnTo>
                    <a:lnTo>
                      <a:pt x="164" y="115"/>
                    </a:lnTo>
                    <a:lnTo>
                      <a:pt x="174" y="134"/>
                    </a:lnTo>
                    <a:lnTo>
                      <a:pt x="194" y="171"/>
                    </a:lnTo>
                    <a:lnTo>
                      <a:pt x="205" y="189"/>
                    </a:lnTo>
                    <a:lnTo>
                      <a:pt x="218" y="206"/>
                    </a:lnTo>
                    <a:lnTo>
                      <a:pt x="218" y="204"/>
                    </a:lnTo>
                    <a:lnTo>
                      <a:pt x="220" y="199"/>
                    </a:lnTo>
                    <a:lnTo>
                      <a:pt x="224" y="191"/>
                    </a:lnTo>
                    <a:lnTo>
                      <a:pt x="228" y="179"/>
                    </a:lnTo>
                    <a:lnTo>
                      <a:pt x="232" y="165"/>
                    </a:lnTo>
                    <a:lnTo>
                      <a:pt x="238" y="148"/>
                    </a:lnTo>
                    <a:lnTo>
                      <a:pt x="243" y="129"/>
                    </a:lnTo>
                    <a:lnTo>
                      <a:pt x="249" y="108"/>
                    </a:lnTo>
                    <a:lnTo>
                      <a:pt x="254" y="84"/>
                    </a:lnTo>
                    <a:lnTo>
                      <a:pt x="259" y="57"/>
                    </a:lnTo>
                    <a:lnTo>
                      <a:pt x="263" y="30"/>
                    </a:lnTo>
                    <a:lnTo>
                      <a:pt x="26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1D4774">
                      <a:shade val="30000"/>
                      <a:satMod val="115000"/>
                    </a:srgbClr>
                  </a:gs>
                  <a:gs pos="50000">
                    <a:srgbClr val="1D4774">
                      <a:shade val="67500"/>
                      <a:satMod val="115000"/>
                    </a:srgbClr>
                  </a:gs>
                  <a:gs pos="100000">
                    <a:srgbClr val="1D477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1"/>
              <p:cNvSpPr>
                <a:spLocks/>
              </p:cNvSpPr>
              <p:nvPr/>
            </p:nvSpPr>
            <p:spPr bwMode="auto">
              <a:xfrm>
                <a:off x="8653463" y="3270250"/>
                <a:ext cx="222250" cy="136525"/>
              </a:xfrm>
              <a:custGeom>
                <a:avLst/>
                <a:gdLst/>
                <a:ahLst/>
                <a:cxnLst>
                  <a:cxn ang="0">
                    <a:pos x="140" y="0"/>
                  </a:cxn>
                  <a:cxn ang="0">
                    <a:pos x="111" y="83"/>
                  </a:cxn>
                  <a:cxn ang="0">
                    <a:pos x="73" y="86"/>
                  </a:cxn>
                  <a:cxn ang="0">
                    <a:pos x="0" y="7"/>
                  </a:cxn>
                  <a:cxn ang="0">
                    <a:pos x="32" y="5"/>
                  </a:cxn>
                  <a:cxn ang="0">
                    <a:pos x="67" y="4"/>
                  </a:cxn>
                  <a:cxn ang="0">
                    <a:pos x="103" y="2"/>
                  </a:cxn>
                  <a:cxn ang="0">
                    <a:pos x="140" y="0"/>
                  </a:cxn>
                </a:cxnLst>
                <a:rect l="0" t="0" r="r" b="b"/>
                <a:pathLst>
                  <a:path w="140" h="86">
                    <a:moveTo>
                      <a:pt x="140" y="0"/>
                    </a:moveTo>
                    <a:lnTo>
                      <a:pt x="111" y="83"/>
                    </a:lnTo>
                    <a:lnTo>
                      <a:pt x="73" y="86"/>
                    </a:lnTo>
                    <a:lnTo>
                      <a:pt x="0" y="7"/>
                    </a:lnTo>
                    <a:lnTo>
                      <a:pt x="32" y="5"/>
                    </a:lnTo>
                    <a:lnTo>
                      <a:pt x="67" y="4"/>
                    </a:lnTo>
                    <a:lnTo>
                      <a:pt x="103" y="2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DA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2"/>
              <p:cNvSpPr>
                <a:spLocks/>
              </p:cNvSpPr>
              <p:nvPr/>
            </p:nvSpPr>
            <p:spPr bwMode="auto">
              <a:xfrm>
                <a:off x="8769351" y="3381375"/>
                <a:ext cx="188913" cy="801687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43" y="30"/>
                  </a:cxn>
                  <a:cxn ang="0">
                    <a:pos x="52" y="62"/>
                  </a:cxn>
                  <a:cxn ang="0">
                    <a:pos x="60" y="94"/>
                  </a:cxn>
                  <a:cxn ang="0">
                    <a:pos x="67" y="127"/>
                  </a:cxn>
                  <a:cxn ang="0">
                    <a:pos x="75" y="160"/>
                  </a:cxn>
                  <a:cxn ang="0">
                    <a:pos x="82" y="192"/>
                  </a:cxn>
                  <a:cxn ang="0">
                    <a:pos x="88" y="224"/>
                  </a:cxn>
                  <a:cxn ang="0">
                    <a:pos x="93" y="254"/>
                  </a:cxn>
                  <a:cxn ang="0">
                    <a:pos x="98" y="284"/>
                  </a:cxn>
                  <a:cxn ang="0">
                    <a:pos x="102" y="312"/>
                  </a:cxn>
                  <a:cxn ang="0">
                    <a:pos x="106" y="337"/>
                  </a:cxn>
                  <a:cxn ang="0">
                    <a:pos x="110" y="361"/>
                  </a:cxn>
                  <a:cxn ang="0">
                    <a:pos x="113" y="381"/>
                  </a:cxn>
                  <a:cxn ang="0">
                    <a:pos x="115" y="400"/>
                  </a:cxn>
                  <a:cxn ang="0">
                    <a:pos x="117" y="414"/>
                  </a:cxn>
                  <a:cxn ang="0">
                    <a:pos x="118" y="424"/>
                  </a:cxn>
                  <a:cxn ang="0">
                    <a:pos x="119" y="431"/>
                  </a:cxn>
                  <a:cxn ang="0">
                    <a:pos x="119" y="433"/>
                  </a:cxn>
                  <a:cxn ang="0">
                    <a:pos x="61" y="505"/>
                  </a:cxn>
                  <a:cxn ang="0">
                    <a:pos x="0" y="437"/>
                  </a:cxn>
                  <a:cxn ang="0">
                    <a:pos x="1" y="412"/>
                  </a:cxn>
                  <a:cxn ang="0">
                    <a:pos x="3" y="386"/>
                  </a:cxn>
                  <a:cxn ang="0">
                    <a:pos x="3" y="358"/>
                  </a:cxn>
                  <a:cxn ang="0">
                    <a:pos x="4" y="329"/>
                  </a:cxn>
                  <a:cxn ang="0">
                    <a:pos x="5" y="298"/>
                  </a:cxn>
                  <a:cxn ang="0">
                    <a:pos x="5" y="208"/>
                  </a:cxn>
                  <a:cxn ang="0">
                    <a:pos x="4" y="179"/>
                  </a:cxn>
                  <a:cxn ang="0">
                    <a:pos x="4" y="150"/>
                  </a:cxn>
                  <a:cxn ang="0">
                    <a:pos x="3" y="124"/>
                  </a:cxn>
                  <a:cxn ang="0">
                    <a:pos x="3" y="99"/>
                  </a:cxn>
                  <a:cxn ang="0">
                    <a:pos x="2" y="76"/>
                  </a:cxn>
                  <a:cxn ang="0">
                    <a:pos x="1" y="55"/>
                  </a:cxn>
                  <a:cxn ang="0">
                    <a:pos x="1" y="38"/>
                  </a:cxn>
                  <a:cxn ang="0">
                    <a:pos x="1" y="24"/>
                  </a:cxn>
                  <a:cxn ang="0">
                    <a:pos x="0" y="13"/>
                  </a:cxn>
                  <a:cxn ang="0">
                    <a:pos x="0" y="4"/>
                  </a:cxn>
                  <a:cxn ang="0">
                    <a:pos x="34" y="0"/>
                  </a:cxn>
                </a:cxnLst>
                <a:rect l="0" t="0" r="r" b="b"/>
                <a:pathLst>
                  <a:path w="119" h="505">
                    <a:moveTo>
                      <a:pt x="34" y="0"/>
                    </a:moveTo>
                    <a:lnTo>
                      <a:pt x="43" y="30"/>
                    </a:lnTo>
                    <a:lnTo>
                      <a:pt x="52" y="62"/>
                    </a:lnTo>
                    <a:lnTo>
                      <a:pt x="60" y="94"/>
                    </a:lnTo>
                    <a:lnTo>
                      <a:pt x="67" y="127"/>
                    </a:lnTo>
                    <a:lnTo>
                      <a:pt x="75" y="160"/>
                    </a:lnTo>
                    <a:lnTo>
                      <a:pt x="82" y="192"/>
                    </a:lnTo>
                    <a:lnTo>
                      <a:pt x="88" y="224"/>
                    </a:lnTo>
                    <a:lnTo>
                      <a:pt x="93" y="254"/>
                    </a:lnTo>
                    <a:lnTo>
                      <a:pt x="98" y="284"/>
                    </a:lnTo>
                    <a:lnTo>
                      <a:pt x="102" y="312"/>
                    </a:lnTo>
                    <a:lnTo>
                      <a:pt x="106" y="337"/>
                    </a:lnTo>
                    <a:lnTo>
                      <a:pt x="110" y="361"/>
                    </a:lnTo>
                    <a:lnTo>
                      <a:pt x="113" y="381"/>
                    </a:lnTo>
                    <a:lnTo>
                      <a:pt x="115" y="400"/>
                    </a:lnTo>
                    <a:lnTo>
                      <a:pt x="117" y="414"/>
                    </a:lnTo>
                    <a:lnTo>
                      <a:pt x="118" y="424"/>
                    </a:lnTo>
                    <a:lnTo>
                      <a:pt x="119" y="431"/>
                    </a:lnTo>
                    <a:lnTo>
                      <a:pt x="119" y="433"/>
                    </a:lnTo>
                    <a:lnTo>
                      <a:pt x="61" y="505"/>
                    </a:lnTo>
                    <a:lnTo>
                      <a:pt x="0" y="437"/>
                    </a:lnTo>
                    <a:lnTo>
                      <a:pt x="1" y="412"/>
                    </a:lnTo>
                    <a:lnTo>
                      <a:pt x="3" y="386"/>
                    </a:lnTo>
                    <a:lnTo>
                      <a:pt x="3" y="358"/>
                    </a:lnTo>
                    <a:lnTo>
                      <a:pt x="4" y="329"/>
                    </a:lnTo>
                    <a:lnTo>
                      <a:pt x="5" y="298"/>
                    </a:lnTo>
                    <a:lnTo>
                      <a:pt x="5" y="208"/>
                    </a:lnTo>
                    <a:lnTo>
                      <a:pt x="4" y="179"/>
                    </a:lnTo>
                    <a:lnTo>
                      <a:pt x="4" y="150"/>
                    </a:lnTo>
                    <a:lnTo>
                      <a:pt x="3" y="124"/>
                    </a:lnTo>
                    <a:lnTo>
                      <a:pt x="3" y="99"/>
                    </a:lnTo>
                    <a:lnTo>
                      <a:pt x="2" y="76"/>
                    </a:lnTo>
                    <a:lnTo>
                      <a:pt x="1" y="55"/>
                    </a:lnTo>
                    <a:lnTo>
                      <a:pt x="1" y="38"/>
                    </a:lnTo>
                    <a:lnTo>
                      <a:pt x="1" y="24"/>
                    </a:lnTo>
                    <a:lnTo>
                      <a:pt x="0" y="13"/>
                    </a:lnTo>
                    <a:lnTo>
                      <a:pt x="0" y="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A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3"/>
              <p:cNvSpPr>
                <a:spLocks/>
              </p:cNvSpPr>
              <p:nvPr/>
            </p:nvSpPr>
            <p:spPr bwMode="auto">
              <a:xfrm>
                <a:off x="8228013" y="2090738"/>
                <a:ext cx="712788" cy="347662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334" y="3"/>
                  </a:cxn>
                  <a:cxn ang="0">
                    <a:pos x="358" y="9"/>
                  </a:cxn>
                  <a:cxn ang="0">
                    <a:pos x="386" y="18"/>
                  </a:cxn>
                  <a:cxn ang="0">
                    <a:pos x="414" y="33"/>
                  </a:cxn>
                  <a:cxn ang="0">
                    <a:pos x="436" y="54"/>
                  </a:cxn>
                  <a:cxn ang="0">
                    <a:pos x="447" y="76"/>
                  </a:cxn>
                  <a:cxn ang="0">
                    <a:pos x="449" y="97"/>
                  </a:cxn>
                  <a:cxn ang="0">
                    <a:pos x="446" y="120"/>
                  </a:cxn>
                  <a:cxn ang="0">
                    <a:pos x="435" y="144"/>
                  </a:cxn>
                  <a:cxn ang="0">
                    <a:pos x="417" y="166"/>
                  </a:cxn>
                  <a:cxn ang="0">
                    <a:pos x="390" y="187"/>
                  </a:cxn>
                  <a:cxn ang="0">
                    <a:pos x="352" y="203"/>
                  </a:cxn>
                  <a:cxn ang="0">
                    <a:pos x="302" y="214"/>
                  </a:cxn>
                  <a:cxn ang="0">
                    <a:pos x="230" y="219"/>
                  </a:cxn>
                  <a:cxn ang="0">
                    <a:pos x="167" y="218"/>
                  </a:cxn>
                  <a:cxn ang="0">
                    <a:pos x="113" y="210"/>
                  </a:cxn>
                  <a:cxn ang="0">
                    <a:pos x="69" y="200"/>
                  </a:cxn>
                  <a:cxn ang="0">
                    <a:pos x="35" y="189"/>
                  </a:cxn>
                  <a:cxn ang="0">
                    <a:pos x="13" y="179"/>
                  </a:cxn>
                  <a:cxn ang="0">
                    <a:pos x="1" y="173"/>
                  </a:cxn>
                  <a:cxn ang="0">
                    <a:pos x="33" y="175"/>
                  </a:cxn>
                  <a:cxn ang="0">
                    <a:pos x="94" y="172"/>
                  </a:cxn>
                  <a:cxn ang="0">
                    <a:pos x="146" y="162"/>
                  </a:cxn>
                  <a:cxn ang="0">
                    <a:pos x="189" y="146"/>
                  </a:cxn>
                  <a:cxn ang="0">
                    <a:pos x="225" y="125"/>
                  </a:cxn>
                  <a:cxn ang="0">
                    <a:pos x="253" y="102"/>
                  </a:cxn>
                  <a:cxn ang="0">
                    <a:pos x="276" y="78"/>
                  </a:cxn>
                  <a:cxn ang="0">
                    <a:pos x="293" y="54"/>
                  </a:cxn>
                  <a:cxn ang="0">
                    <a:pos x="305" y="34"/>
                  </a:cxn>
                  <a:cxn ang="0">
                    <a:pos x="313" y="16"/>
                  </a:cxn>
                  <a:cxn ang="0">
                    <a:pos x="317" y="5"/>
                  </a:cxn>
                  <a:cxn ang="0">
                    <a:pos x="318" y="0"/>
                  </a:cxn>
                </a:cxnLst>
                <a:rect l="0" t="0" r="r" b="b"/>
                <a:pathLst>
                  <a:path w="449" h="219">
                    <a:moveTo>
                      <a:pt x="318" y="0"/>
                    </a:moveTo>
                    <a:lnTo>
                      <a:pt x="320" y="0"/>
                    </a:lnTo>
                    <a:lnTo>
                      <a:pt x="325" y="2"/>
                    </a:lnTo>
                    <a:lnTo>
                      <a:pt x="334" y="3"/>
                    </a:lnTo>
                    <a:lnTo>
                      <a:pt x="345" y="5"/>
                    </a:lnTo>
                    <a:lnTo>
                      <a:pt x="358" y="9"/>
                    </a:lnTo>
                    <a:lnTo>
                      <a:pt x="372" y="13"/>
                    </a:lnTo>
                    <a:lnTo>
                      <a:pt x="386" y="18"/>
                    </a:lnTo>
                    <a:lnTo>
                      <a:pt x="400" y="25"/>
                    </a:lnTo>
                    <a:lnTo>
                      <a:pt x="414" y="33"/>
                    </a:lnTo>
                    <a:lnTo>
                      <a:pt x="426" y="42"/>
                    </a:lnTo>
                    <a:lnTo>
                      <a:pt x="436" y="54"/>
                    </a:lnTo>
                    <a:lnTo>
                      <a:pt x="443" y="67"/>
                    </a:lnTo>
                    <a:lnTo>
                      <a:pt x="447" y="76"/>
                    </a:lnTo>
                    <a:lnTo>
                      <a:pt x="448" y="86"/>
                    </a:lnTo>
                    <a:lnTo>
                      <a:pt x="449" y="97"/>
                    </a:lnTo>
                    <a:lnTo>
                      <a:pt x="448" y="108"/>
                    </a:lnTo>
                    <a:lnTo>
                      <a:pt x="446" y="120"/>
                    </a:lnTo>
                    <a:lnTo>
                      <a:pt x="441" y="132"/>
                    </a:lnTo>
                    <a:lnTo>
                      <a:pt x="435" y="144"/>
                    </a:lnTo>
                    <a:lnTo>
                      <a:pt x="428" y="155"/>
                    </a:lnTo>
                    <a:lnTo>
                      <a:pt x="417" y="166"/>
                    </a:lnTo>
                    <a:lnTo>
                      <a:pt x="405" y="177"/>
                    </a:lnTo>
                    <a:lnTo>
                      <a:pt x="390" y="187"/>
                    </a:lnTo>
                    <a:lnTo>
                      <a:pt x="372" y="195"/>
                    </a:lnTo>
                    <a:lnTo>
                      <a:pt x="352" y="203"/>
                    </a:lnTo>
                    <a:lnTo>
                      <a:pt x="329" y="209"/>
                    </a:lnTo>
                    <a:lnTo>
                      <a:pt x="302" y="214"/>
                    </a:lnTo>
                    <a:lnTo>
                      <a:pt x="265" y="218"/>
                    </a:lnTo>
                    <a:lnTo>
                      <a:pt x="230" y="219"/>
                    </a:lnTo>
                    <a:lnTo>
                      <a:pt x="197" y="219"/>
                    </a:lnTo>
                    <a:lnTo>
                      <a:pt x="167" y="218"/>
                    </a:lnTo>
                    <a:lnTo>
                      <a:pt x="139" y="214"/>
                    </a:lnTo>
                    <a:lnTo>
                      <a:pt x="113" y="210"/>
                    </a:lnTo>
                    <a:lnTo>
                      <a:pt x="90" y="206"/>
                    </a:lnTo>
                    <a:lnTo>
                      <a:pt x="69" y="200"/>
                    </a:lnTo>
                    <a:lnTo>
                      <a:pt x="51" y="194"/>
                    </a:lnTo>
                    <a:lnTo>
                      <a:pt x="35" y="189"/>
                    </a:lnTo>
                    <a:lnTo>
                      <a:pt x="23" y="184"/>
                    </a:lnTo>
                    <a:lnTo>
                      <a:pt x="13" y="179"/>
                    </a:lnTo>
                    <a:lnTo>
                      <a:pt x="6" y="176"/>
                    </a:lnTo>
                    <a:lnTo>
                      <a:pt x="1" y="173"/>
                    </a:lnTo>
                    <a:lnTo>
                      <a:pt x="0" y="173"/>
                    </a:lnTo>
                    <a:lnTo>
                      <a:pt x="33" y="175"/>
                    </a:lnTo>
                    <a:lnTo>
                      <a:pt x="65" y="175"/>
                    </a:lnTo>
                    <a:lnTo>
                      <a:pt x="94" y="172"/>
                    </a:lnTo>
                    <a:lnTo>
                      <a:pt x="121" y="168"/>
                    </a:lnTo>
                    <a:lnTo>
                      <a:pt x="146" y="162"/>
                    </a:lnTo>
                    <a:lnTo>
                      <a:pt x="168" y="154"/>
                    </a:lnTo>
                    <a:lnTo>
                      <a:pt x="189" y="146"/>
                    </a:lnTo>
                    <a:lnTo>
                      <a:pt x="208" y="135"/>
                    </a:lnTo>
                    <a:lnTo>
                      <a:pt x="225" y="125"/>
                    </a:lnTo>
                    <a:lnTo>
                      <a:pt x="240" y="114"/>
                    </a:lnTo>
                    <a:lnTo>
                      <a:pt x="253" y="102"/>
                    </a:lnTo>
                    <a:lnTo>
                      <a:pt x="265" y="90"/>
                    </a:lnTo>
                    <a:lnTo>
                      <a:pt x="276" y="78"/>
                    </a:lnTo>
                    <a:lnTo>
                      <a:pt x="285" y="66"/>
                    </a:lnTo>
                    <a:lnTo>
                      <a:pt x="293" y="54"/>
                    </a:lnTo>
                    <a:lnTo>
                      <a:pt x="300" y="44"/>
                    </a:lnTo>
                    <a:lnTo>
                      <a:pt x="305" y="34"/>
                    </a:lnTo>
                    <a:lnTo>
                      <a:pt x="309" y="24"/>
                    </a:lnTo>
                    <a:lnTo>
                      <a:pt x="313" y="16"/>
                    </a:lnTo>
                    <a:lnTo>
                      <a:pt x="315" y="10"/>
                    </a:lnTo>
                    <a:lnTo>
                      <a:pt x="317" y="5"/>
                    </a:lnTo>
                    <a:lnTo>
                      <a:pt x="318" y="2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"/>
              <p:cNvSpPr>
                <a:spLocks noEditPoints="1"/>
              </p:cNvSpPr>
              <p:nvPr/>
            </p:nvSpPr>
            <p:spPr bwMode="auto">
              <a:xfrm>
                <a:off x="8680451" y="2219325"/>
                <a:ext cx="260350" cy="217487"/>
              </a:xfrm>
              <a:custGeom>
                <a:avLst/>
                <a:gdLst/>
                <a:ahLst/>
                <a:cxnLst>
                  <a:cxn ang="0">
                    <a:pos x="4" y="136"/>
                  </a:cxn>
                  <a:cxn ang="0">
                    <a:pos x="1" y="137"/>
                  </a:cxn>
                  <a:cxn ang="0">
                    <a:pos x="0" y="137"/>
                  </a:cxn>
                  <a:cxn ang="0">
                    <a:pos x="4" y="136"/>
                  </a:cxn>
                  <a:cxn ang="0">
                    <a:pos x="160" y="1"/>
                  </a:cxn>
                  <a:cxn ang="0">
                    <a:pos x="162" y="4"/>
                  </a:cxn>
                  <a:cxn ang="0">
                    <a:pos x="162" y="8"/>
                  </a:cxn>
                  <a:cxn ang="0">
                    <a:pos x="163" y="13"/>
                  </a:cxn>
                  <a:cxn ang="0">
                    <a:pos x="164" y="20"/>
                  </a:cxn>
                  <a:cxn ang="0">
                    <a:pos x="164" y="27"/>
                  </a:cxn>
                  <a:cxn ang="0">
                    <a:pos x="164" y="36"/>
                  </a:cxn>
                  <a:cxn ang="0">
                    <a:pos x="162" y="44"/>
                  </a:cxn>
                  <a:cxn ang="0">
                    <a:pos x="160" y="54"/>
                  </a:cxn>
                  <a:cxn ang="0">
                    <a:pos x="157" y="63"/>
                  </a:cxn>
                  <a:cxn ang="0">
                    <a:pos x="152" y="73"/>
                  </a:cxn>
                  <a:cxn ang="0">
                    <a:pos x="145" y="83"/>
                  </a:cxn>
                  <a:cxn ang="0">
                    <a:pos x="135" y="92"/>
                  </a:cxn>
                  <a:cxn ang="0">
                    <a:pos x="125" y="102"/>
                  </a:cxn>
                  <a:cxn ang="0">
                    <a:pos x="111" y="110"/>
                  </a:cxn>
                  <a:cxn ang="0">
                    <a:pos x="95" y="117"/>
                  </a:cxn>
                  <a:cxn ang="0">
                    <a:pos x="76" y="124"/>
                  </a:cxn>
                  <a:cxn ang="0">
                    <a:pos x="54" y="129"/>
                  </a:cxn>
                  <a:cxn ang="0">
                    <a:pos x="29" y="134"/>
                  </a:cxn>
                  <a:cxn ang="0">
                    <a:pos x="4" y="136"/>
                  </a:cxn>
                  <a:cxn ang="0">
                    <a:pos x="6" y="136"/>
                  </a:cxn>
                  <a:cxn ang="0">
                    <a:pos x="13" y="135"/>
                  </a:cxn>
                  <a:cxn ang="0">
                    <a:pos x="22" y="133"/>
                  </a:cxn>
                  <a:cxn ang="0">
                    <a:pos x="33" y="130"/>
                  </a:cxn>
                  <a:cxn ang="0">
                    <a:pos x="45" y="127"/>
                  </a:cxn>
                  <a:cxn ang="0">
                    <a:pos x="58" y="123"/>
                  </a:cxn>
                  <a:cxn ang="0">
                    <a:pos x="71" y="117"/>
                  </a:cxn>
                  <a:cxn ang="0">
                    <a:pos x="86" y="111"/>
                  </a:cxn>
                  <a:cxn ang="0">
                    <a:pos x="100" y="104"/>
                  </a:cxn>
                  <a:cxn ang="0">
                    <a:pos x="113" y="96"/>
                  </a:cxn>
                  <a:cxn ang="0">
                    <a:pos x="125" y="86"/>
                  </a:cxn>
                  <a:cxn ang="0">
                    <a:pos x="137" y="76"/>
                  </a:cxn>
                  <a:cxn ang="0">
                    <a:pos x="146" y="64"/>
                  </a:cxn>
                  <a:cxn ang="0">
                    <a:pos x="154" y="50"/>
                  </a:cxn>
                  <a:cxn ang="0">
                    <a:pos x="159" y="35"/>
                  </a:cxn>
                  <a:cxn ang="0">
                    <a:pos x="161" y="19"/>
                  </a:cxn>
                  <a:cxn ang="0">
                    <a:pos x="160" y="1"/>
                  </a:cxn>
                  <a:cxn ang="0">
                    <a:pos x="160" y="0"/>
                  </a:cxn>
                  <a:cxn ang="0">
                    <a:pos x="160" y="1"/>
                  </a:cxn>
                  <a:cxn ang="0">
                    <a:pos x="160" y="0"/>
                  </a:cxn>
                </a:cxnLst>
                <a:rect l="0" t="0" r="r" b="b"/>
                <a:pathLst>
                  <a:path w="164" h="137">
                    <a:moveTo>
                      <a:pt x="4" y="136"/>
                    </a:moveTo>
                    <a:lnTo>
                      <a:pt x="1" y="137"/>
                    </a:lnTo>
                    <a:lnTo>
                      <a:pt x="0" y="137"/>
                    </a:lnTo>
                    <a:lnTo>
                      <a:pt x="4" y="136"/>
                    </a:lnTo>
                    <a:close/>
                    <a:moveTo>
                      <a:pt x="160" y="1"/>
                    </a:moveTo>
                    <a:lnTo>
                      <a:pt x="162" y="4"/>
                    </a:lnTo>
                    <a:lnTo>
                      <a:pt x="162" y="8"/>
                    </a:lnTo>
                    <a:lnTo>
                      <a:pt x="163" y="13"/>
                    </a:lnTo>
                    <a:lnTo>
                      <a:pt x="164" y="20"/>
                    </a:lnTo>
                    <a:lnTo>
                      <a:pt x="164" y="27"/>
                    </a:lnTo>
                    <a:lnTo>
                      <a:pt x="164" y="36"/>
                    </a:lnTo>
                    <a:lnTo>
                      <a:pt x="162" y="44"/>
                    </a:lnTo>
                    <a:lnTo>
                      <a:pt x="160" y="54"/>
                    </a:lnTo>
                    <a:lnTo>
                      <a:pt x="157" y="63"/>
                    </a:lnTo>
                    <a:lnTo>
                      <a:pt x="152" y="73"/>
                    </a:lnTo>
                    <a:lnTo>
                      <a:pt x="145" y="83"/>
                    </a:lnTo>
                    <a:lnTo>
                      <a:pt x="135" y="92"/>
                    </a:lnTo>
                    <a:lnTo>
                      <a:pt x="125" y="102"/>
                    </a:lnTo>
                    <a:lnTo>
                      <a:pt x="111" y="110"/>
                    </a:lnTo>
                    <a:lnTo>
                      <a:pt x="95" y="117"/>
                    </a:lnTo>
                    <a:lnTo>
                      <a:pt x="76" y="124"/>
                    </a:lnTo>
                    <a:lnTo>
                      <a:pt x="54" y="129"/>
                    </a:lnTo>
                    <a:lnTo>
                      <a:pt x="29" y="134"/>
                    </a:lnTo>
                    <a:lnTo>
                      <a:pt x="4" y="136"/>
                    </a:lnTo>
                    <a:lnTo>
                      <a:pt x="6" y="136"/>
                    </a:lnTo>
                    <a:lnTo>
                      <a:pt x="13" y="135"/>
                    </a:lnTo>
                    <a:lnTo>
                      <a:pt x="22" y="133"/>
                    </a:lnTo>
                    <a:lnTo>
                      <a:pt x="33" y="130"/>
                    </a:lnTo>
                    <a:lnTo>
                      <a:pt x="45" y="127"/>
                    </a:lnTo>
                    <a:lnTo>
                      <a:pt x="58" y="123"/>
                    </a:lnTo>
                    <a:lnTo>
                      <a:pt x="71" y="117"/>
                    </a:lnTo>
                    <a:lnTo>
                      <a:pt x="86" y="111"/>
                    </a:lnTo>
                    <a:lnTo>
                      <a:pt x="100" y="104"/>
                    </a:lnTo>
                    <a:lnTo>
                      <a:pt x="113" y="96"/>
                    </a:lnTo>
                    <a:lnTo>
                      <a:pt x="125" y="86"/>
                    </a:lnTo>
                    <a:lnTo>
                      <a:pt x="137" y="76"/>
                    </a:lnTo>
                    <a:lnTo>
                      <a:pt x="146" y="64"/>
                    </a:lnTo>
                    <a:lnTo>
                      <a:pt x="154" y="50"/>
                    </a:lnTo>
                    <a:lnTo>
                      <a:pt x="159" y="35"/>
                    </a:lnTo>
                    <a:lnTo>
                      <a:pt x="161" y="19"/>
                    </a:lnTo>
                    <a:lnTo>
                      <a:pt x="160" y="1"/>
                    </a:lnTo>
                    <a:close/>
                    <a:moveTo>
                      <a:pt x="160" y="0"/>
                    </a:moveTo>
                    <a:lnTo>
                      <a:pt x="160" y="1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A6B8B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5"/>
              <p:cNvSpPr>
                <a:spLocks/>
              </p:cNvSpPr>
              <p:nvPr/>
            </p:nvSpPr>
            <p:spPr bwMode="auto">
              <a:xfrm>
                <a:off x="9083676" y="2328863"/>
                <a:ext cx="95250" cy="3857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5"/>
                  </a:cxn>
                  <a:cxn ang="0">
                    <a:pos x="8" y="10"/>
                  </a:cxn>
                  <a:cxn ang="0">
                    <a:pos x="13" y="18"/>
                  </a:cxn>
                  <a:cxn ang="0">
                    <a:pos x="20" y="28"/>
                  </a:cxn>
                  <a:cxn ang="0">
                    <a:pos x="26" y="40"/>
                  </a:cxn>
                  <a:cxn ang="0">
                    <a:pos x="33" y="54"/>
                  </a:cxn>
                  <a:cxn ang="0">
                    <a:pos x="40" y="70"/>
                  </a:cxn>
                  <a:cxn ang="0">
                    <a:pos x="46" y="89"/>
                  </a:cxn>
                  <a:cxn ang="0">
                    <a:pos x="51" y="110"/>
                  </a:cxn>
                  <a:cxn ang="0">
                    <a:pos x="56" y="133"/>
                  </a:cxn>
                  <a:cxn ang="0">
                    <a:pos x="59" y="157"/>
                  </a:cxn>
                  <a:cxn ang="0">
                    <a:pos x="60" y="184"/>
                  </a:cxn>
                  <a:cxn ang="0">
                    <a:pos x="59" y="212"/>
                  </a:cxn>
                  <a:cxn ang="0">
                    <a:pos x="55" y="243"/>
                  </a:cxn>
                  <a:cxn ang="0">
                    <a:pos x="55" y="241"/>
                  </a:cxn>
                  <a:cxn ang="0">
                    <a:pos x="56" y="234"/>
                  </a:cxn>
                  <a:cxn ang="0">
                    <a:pos x="56" y="211"/>
                  </a:cxn>
                  <a:cxn ang="0">
                    <a:pos x="55" y="195"/>
                  </a:cxn>
                  <a:cxn ang="0">
                    <a:pos x="53" y="176"/>
                  </a:cxn>
                  <a:cxn ang="0">
                    <a:pos x="51" y="154"/>
                  </a:cxn>
                  <a:cxn ang="0">
                    <a:pos x="47" y="131"/>
                  </a:cxn>
                  <a:cxn ang="0">
                    <a:pos x="41" y="106"/>
                  </a:cxn>
                  <a:cxn ang="0">
                    <a:pos x="34" y="81"/>
                  </a:cxn>
                  <a:cxn ang="0">
                    <a:pos x="25" y="54"/>
                  </a:cxn>
                  <a:cxn ang="0">
                    <a:pos x="14" y="27"/>
                  </a:cxn>
                  <a:cxn ang="0">
                    <a:pos x="0" y="0"/>
                  </a:cxn>
                </a:cxnLst>
                <a:rect l="0" t="0" r="r" b="b"/>
                <a:pathLst>
                  <a:path w="60" h="243">
                    <a:moveTo>
                      <a:pt x="0" y="0"/>
                    </a:moveTo>
                    <a:lnTo>
                      <a:pt x="1" y="2"/>
                    </a:lnTo>
                    <a:lnTo>
                      <a:pt x="4" y="5"/>
                    </a:lnTo>
                    <a:lnTo>
                      <a:pt x="8" y="10"/>
                    </a:lnTo>
                    <a:lnTo>
                      <a:pt x="13" y="18"/>
                    </a:lnTo>
                    <a:lnTo>
                      <a:pt x="20" y="28"/>
                    </a:lnTo>
                    <a:lnTo>
                      <a:pt x="26" y="40"/>
                    </a:lnTo>
                    <a:lnTo>
                      <a:pt x="33" y="54"/>
                    </a:lnTo>
                    <a:lnTo>
                      <a:pt x="40" y="70"/>
                    </a:lnTo>
                    <a:lnTo>
                      <a:pt x="46" y="89"/>
                    </a:lnTo>
                    <a:lnTo>
                      <a:pt x="51" y="110"/>
                    </a:lnTo>
                    <a:lnTo>
                      <a:pt x="56" y="133"/>
                    </a:lnTo>
                    <a:lnTo>
                      <a:pt x="59" y="157"/>
                    </a:lnTo>
                    <a:lnTo>
                      <a:pt x="60" y="184"/>
                    </a:lnTo>
                    <a:lnTo>
                      <a:pt x="59" y="212"/>
                    </a:lnTo>
                    <a:lnTo>
                      <a:pt x="55" y="243"/>
                    </a:lnTo>
                    <a:lnTo>
                      <a:pt x="55" y="241"/>
                    </a:lnTo>
                    <a:lnTo>
                      <a:pt x="56" y="234"/>
                    </a:lnTo>
                    <a:lnTo>
                      <a:pt x="56" y="211"/>
                    </a:lnTo>
                    <a:lnTo>
                      <a:pt x="55" y="195"/>
                    </a:lnTo>
                    <a:lnTo>
                      <a:pt x="53" y="176"/>
                    </a:lnTo>
                    <a:lnTo>
                      <a:pt x="51" y="154"/>
                    </a:lnTo>
                    <a:lnTo>
                      <a:pt x="47" y="131"/>
                    </a:lnTo>
                    <a:lnTo>
                      <a:pt x="41" y="106"/>
                    </a:lnTo>
                    <a:lnTo>
                      <a:pt x="34" y="81"/>
                    </a:lnTo>
                    <a:lnTo>
                      <a:pt x="25" y="54"/>
                    </a:lnTo>
                    <a:lnTo>
                      <a:pt x="14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6"/>
              <p:cNvSpPr>
                <a:spLocks/>
              </p:cNvSpPr>
              <p:nvPr/>
            </p:nvSpPr>
            <p:spPr bwMode="auto">
              <a:xfrm>
                <a:off x="8410576" y="5399088"/>
                <a:ext cx="736600" cy="163512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130" y="2"/>
                  </a:cxn>
                  <a:cxn ang="0">
                    <a:pos x="148" y="5"/>
                  </a:cxn>
                  <a:cxn ang="0">
                    <a:pos x="169" y="11"/>
                  </a:cxn>
                  <a:cxn ang="0">
                    <a:pos x="190" y="19"/>
                  </a:cxn>
                  <a:cxn ang="0">
                    <a:pos x="214" y="29"/>
                  </a:cxn>
                  <a:cxn ang="0">
                    <a:pos x="240" y="44"/>
                  </a:cxn>
                  <a:cxn ang="0">
                    <a:pos x="241" y="43"/>
                  </a:cxn>
                  <a:cxn ang="0">
                    <a:pos x="244" y="41"/>
                  </a:cxn>
                  <a:cxn ang="0">
                    <a:pos x="249" y="38"/>
                  </a:cxn>
                  <a:cxn ang="0">
                    <a:pos x="255" y="34"/>
                  </a:cxn>
                  <a:cxn ang="0">
                    <a:pos x="262" y="30"/>
                  </a:cxn>
                  <a:cxn ang="0">
                    <a:pos x="272" y="25"/>
                  </a:cxn>
                  <a:cxn ang="0">
                    <a:pos x="292" y="16"/>
                  </a:cxn>
                  <a:cxn ang="0">
                    <a:pos x="305" y="11"/>
                  </a:cxn>
                  <a:cxn ang="0">
                    <a:pos x="317" y="7"/>
                  </a:cxn>
                  <a:cxn ang="0">
                    <a:pos x="330" y="5"/>
                  </a:cxn>
                  <a:cxn ang="0">
                    <a:pos x="343" y="2"/>
                  </a:cxn>
                  <a:cxn ang="0">
                    <a:pos x="357" y="1"/>
                  </a:cxn>
                  <a:cxn ang="0">
                    <a:pos x="370" y="1"/>
                  </a:cxn>
                  <a:cxn ang="0">
                    <a:pos x="383" y="3"/>
                  </a:cxn>
                  <a:cxn ang="0">
                    <a:pos x="397" y="7"/>
                  </a:cxn>
                  <a:cxn ang="0">
                    <a:pos x="409" y="13"/>
                  </a:cxn>
                  <a:cxn ang="0">
                    <a:pos x="420" y="21"/>
                  </a:cxn>
                  <a:cxn ang="0">
                    <a:pos x="432" y="31"/>
                  </a:cxn>
                  <a:cxn ang="0">
                    <a:pos x="441" y="45"/>
                  </a:cxn>
                  <a:cxn ang="0">
                    <a:pos x="450" y="61"/>
                  </a:cxn>
                  <a:cxn ang="0">
                    <a:pos x="458" y="80"/>
                  </a:cxn>
                  <a:cxn ang="0">
                    <a:pos x="464" y="103"/>
                  </a:cxn>
                  <a:cxn ang="0">
                    <a:pos x="0" y="103"/>
                  </a:cxn>
                  <a:cxn ang="0">
                    <a:pos x="0" y="102"/>
                  </a:cxn>
                  <a:cxn ang="0">
                    <a:pos x="1" y="100"/>
                  </a:cxn>
                  <a:cxn ang="0">
                    <a:pos x="1" y="96"/>
                  </a:cxn>
                  <a:cxn ang="0">
                    <a:pos x="3" y="90"/>
                  </a:cxn>
                  <a:cxn ang="0">
                    <a:pos x="5" y="83"/>
                  </a:cxn>
                  <a:cxn ang="0">
                    <a:pos x="7" y="76"/>
                  </a:cxn>
                  <a:cxn ang="0">
                    <a:pos x="11" y="69"/>
                  </a:cxn>
                  <a:cxn ang="0">
                    <a:pos x="15" y="60"/>
                  </a:cxn>
                  <a:cxn ang="0">
                    <a:pos x="20" y="52"/>
                  </a:cxn>
                  <a:cxn ang="0">
                    <a:pos x="26" y="43"/>
                  </a:cxn>
                  <a:cxn ang="0">
                    <a:pos x="32" y="35"/>
                  </a:cxn>
                  <a:cxn ang="0">
                    <a:pos x="40" y="27"/>
                  </a:cxn>
                  <a:cxn ang="0">
                    <a:pos x="49" y="19"/>
                  </a:cxn>
                  <a:cxn ang="0">
                    <a:pos x="59" y="13"/>
                  </a:cxn>
                  <a:cxn ang="0">
                    <a:pos x="70" y="8"/>
                  </a:cxn>
                  <a:cxn ang="0">
                    <a:pos x="83" y="4"/>
                  </a:cxn>
                  <a:cxn ang="0">
                    <a:pos x="97" y="1"/>
                  </a:cxn>
                  <a:cxn ang="0">
                    <a:pos x="113" y="0"/>
                  </a:cxn>
                </a:cxnLst>
                <a:rect l="0" t="0" r="r" b="b"/>
                <a:pathLst>
                  <a:path w="464" h="103">
                    <a:moveTo>
                      <a:pt x="113" y="0"/>
                    </a:moveTo>
                    <a:lnTo>
                      <a:pt x="130" y="2"/>
                    </a:lnTo>
                    <a:lnTo>
                      <a:pt x="148" y="5"/>
                    </a:lnTo>
                    <a:lnTo>
                      <a:pt x="169" y="11"/>
                    </a:lnTo>
                    <a:lnTo>
                      <a:pt x="190" y="19"/>
                    </a:lnTo>
                    <a:lnTo>
                      <a:pt x="214" y="29"/>
                    </a:lnTo>
                    <a:lnTo>
                      <a:pt x="240" y="44"/>
                    </a:lnTo>
                    <a:lnTo>
                      <a:pt x="241" y="43"/>
                    </a:lnTo>
                    <a:lnTo>
                      <a:pt x="244" y="41"/>
                    </a:lnTo>
                    <a:lnTo>
                      <a:pt x="249" y="38"/>
                    </a:lnTo>
                    <a:lnTo>
                      <a:pt x="255" y="34"/>
                    </a:lnTo>
                    <a:lnTo>
                      <a:pt x="262" y="30"/>
                    </a:lnTo>
                    <a:lnTo>
                      <a:pt x="272" y="25"/>
                    </a:lnTo>
                    <a:lnTo>
                      <a:pt x="292" y="16"/>
                    </a:lnTo>
                    <a:lnTo>
                      <a:pt x="305" y="11"/>
                    </a:lnTo>
                    <a:lnTo>
                      <a:pt x="317" y="7"/>
                    </a:lnTo>
                    <a:lnTo>
                      <a:pt x="330" y="5"/>
                    </a:lnTo>
                    <a:lnTo>
                      <a:pt x="343" y="2"/>
                    </a:lnTo>
                    <a:lnTo>
                      <a:pt x="357" y="1"/>
                    </a:lnTo>
                    <a:lnTo>
                      <a:pt x="370" y="1"/>
                    </a:lnTo>
                    <a:lnTo>
                      <a:pt x="383" y="3"/>
                    </a:lnTo>
                    <a:lnTo>
                      <a:pt x="397" y="7"/>
                    </a:lnTo>
                    <a:lnTo>
                      <a:pt x="409" y="13"/>
                    </a:lnTo>
                    <a:lnTo>
                      <a:pt x="420" y="21"/>
                    </a:lnTo>
                    <a:lnTo>
                      <a:pt x="432" y="31"/>
                    </a:lnTo>
                    <a:lnTo>
                      <a:pt x="441" y="45"/>
                    </a:lnTo>
                    <a:lnTo>
                      <a:pt x="450" y="61"/>
                    </a:lnTo>
                    <a:lnTo>
                      <a:pt x="458" y="80"/>
                    </a:lnTo>
                    <a:lnTo>
                      <a:pt x="464" y="103"/>
                    </a:lnTo>
                    <a:lnTo>
                      <a:pt x="0" y="103"/>
                    </a:lnTo>
                    <a:lnTo>
                      <a:pt x="0" y="102"/>
                    </a:lnTo>
                    <a:lnTo>
                      <a:pt x="1" y="100"/>
                    </a:lnTo>
                    <a:lnTo>
                      <a:pt x="1" y="96"/>
                    </a:lnTo>
                    <a:lnTo>
                      <a:pt x="3" y="90"/>
                    </a:lnTo>
                    <a:lnTo>
                      <a:pt x="5" y="83"/>
                    </a:lnTo>
                    <a:lnTo>
                      <a:pt x="7" y="76"/>
                    </a:lnTo>
                    <a:lnTo>
                      <a:pt x="11" y="69"/>
                    </a:lnTo>
                    <a:lnTo>
                      <a:pt x="15" y="60"/>
                    </a:lnTo>
                    <a:lnTo>
                      <a:pt x="20" y="52"/>
                    </a:lnTo>
                    <a:lnTo>
                      <a:pt x="26" y="43"/>
                    </a:lnTo>
                    <a:lnTo>
                      <a:pt x="32" y="35"/>
                    </a:lnTo>
                    <a:lnTo>
                      <a:pt x="40" y="27"/>
                    </a:lnTo>
                    <a:lnTo>
                      <a:pt x="49" y="19"/>
                    </a:lnTo>
                    <a:lnTo>
                      <a:pt x="59" y="13"/>
                    </a:lnTo>
                    <a:lnTo>
                      <a:pt x="70" y="8"/>
                    </a:lnTo>
                    <a:lnTo>
                      <a:pt x="83" y="4"/>
                    </a:lnTo>
                    <a:lnTo>
                      <a:pt x="97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7"/>
              <p:cNvSpPr>
                <a:spLocks/>
              </p:cNvSpPr>
              <p:nvPr/>
            </p:nvSpPr>
            <p:spPr bwMode="auto">
              <a:xfrm>
                <a:off x="8631238" y="3514725"/>
                <a:ext cx="146050" cy="415925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75" y="2"/>
                  </a:cxn>
                  <a:cxn ang="0">
                    <a:pos x="90" y="7"/>
                  </a:cxn>
                  <a:cxn ang="0">
                    <a:pos x="90" y="42"/>
                  </a:cxn>
                  <a:cxn ang="0">
                    <a:pos x="91" y="81"/>
                  </a:cxn>
                  <a:cxn ang="0">
                    <a:pos x="92" y="123"/>
                  </a:cxn>
                  <a:cxn ang="0">
                    <a:pos x="92" y="210"/>
                  </a:cxn>
                  <a:cxn ang="0">
                    <a:pos x="80" y="218"/>
                  </a:cxn>
                  <a:cxn ang="0">
                    <a:pos x="69" y="225"/>
                  </a:cxn>
                  <a:cxn ang="0">
                    <a:pos x="59" y="230"/>
                  </a:cxn>
                  <a:cxn ang="0">
                    <a:pos x="60" y="238"/>
                  </a:cxn>
                  <a:cxn ang="0">
                    <a:pos x="61" y="243"/>
                  </a:cxn>
                  <a:cxn ang="0">
                    <a:pos x="61" y="245"/>
                  </a:cxn>
                  <a:cxn ang="0">
                    <a:pos x="54" y="253"/>
                  </a:cxn>
                  <a:cxn ang="0">
                    <a:pos x="46" y="262"/>
                  </a:cxn>
                  <a:cxn ang="0">
                    <a:pos x="36" y="213"/>
                  </a:cxn>
                  <a:cxn ang="0">
                    <a:pos x="24" y="166"/>
                  </a:cxn>
                  <a:cxn ang="0">
                    <a:pos x="13" y="121"/>
                  </a:cxn>
                  <a:cxn ang="0">
                    <a:pos x="0" y="79"/>
                  </a:cxn>
                  <a:cxn ang="0">
                    <a:pos x="1" y="71"/>
                  </a:cxn>
                  <a:cxn ang="0">
                    <a:pos x="1" y="63"/>
                  </a:cxn>
                  <a:cxn ang="0">
                    <a:pos x="3" y="54"/>
                  </a:cxn>
                  <a:cxn ang="0">
                    <a:pos x="7" y="44"/>
                  </a:cxn>
                  <a:cxn ang="0">
                    <a:pos x="11" y="33"/>
                  </a:cxn>
                  <a:cxn ang="0">
                    <a:pos x="17" y="24"/>
                  </a:cxn>
                  <a:cxn ang="0">
                    <a:pos x="25" y="16"/>
                  </a:cxn>
                  <a:cxn ang="0">
                    <a:pos x="34" y="8"/>
                  </a:cxn>
                  <a:cxn ang="0">
                    <a:pos x="46" y="3"/>
                  </a:cxn>
                  <a:cxn ang="0">
                    <a:pos x="53" y="1"/>
                  </a:cxn>
                  <a:cxn ang="0">
                    <a:pos x="61" y="0"/>
                  </a:cxn>
                </a:cxnLst>
                <a:rect l="0" t="0" r="r" b="b"/>
                <a:pathLst>
                  <a:path w="92" h="262">
                    <a:moveTo>
                      <a:pt x="61" y="0"/>
                    </a:moveTo>
                    <a:lnTo>
                      <a:pt x="75" y="2"/>
                    </a:lnTo>
                    <a:lnTo>
                      <a:pt x="90" y="7"/>
                    </a:lnTo>
                    <a:lnTo>
                      <a:pt x="90" y="42"/>
                    </a:lnTo>
                    <a:lnTo>
                      <a:pt x="91" y="81"/>
                    </a:lnTo>
                    <a:lnTo>
                      <a:pt x="92" y="123"/>
                    </a:lnTo>
                    <a:lnTo>
                      <a:pt x="92" y="210"/>
                    </a:lnTo>
                    <a:lnTo>
                      <a:pt x="80" y="218"/>
                    </a:lnTo>
                    <a:lnTo>
                      <a:pt x="69" y="225"/>
                    </a:lnTo>
                    <a:lnTo>
                      <a:pt x="59" y="230"/>
                    </a:lnTo>
                    <a:lnTo>
                      <a:pt x="60" y="238"/>
                    </a:lnTo>
                    <a:lnTo>
                      <a:pt x="61" y="243"/>
                    </a:lnTo>
                    <a:lnTo>
                      <a:pt x="61" y="245"/>
                    </a:lnTo>
                    <a:lnTo>
                      <a:pt x="54" y="253"/>
                    </a:lnTo>
                    <a:lnTo>
                      <a:pt x="46" y="262"/>
                    </a:lnTo>
                    <a:lnTo>
                      <a:pt x="36" y="213"/>
                    </a:lnTo>
                    <a:lnTo>
                      <a:pt x="24" y="166"/>
                    </a:lnTo>
                    <a:lnTo>
                      <a:pt x="13" y="121"/>
                    </a:lnTo>
                    <a:lnTo>
                      <a:pt x="0" y="79"/>
                    </a:lnTo>
                    <a:lnTo>
                      <a:pt x="1" y="71"/>
                    </a:lnTo>
                    <a:lnTo>
                      <a:pt x="1" y="63"/>
                    </a:lnTo>
                    <a:lnTo>
                      <a:pt x="3" y="54"/>
                    </a:lnTo>
                    <a:lnTo>
                      <a:pt x="7" y="44"/>
                    </a:lnTo>
                    <a:lnTo>
                      <a:pt x="11" y="33"/>
                    </a:lnTo>
                    <a:lnTo>
                      <a:pt x="17" y="24"/>
                    </a:lnTo>
                    <a:lnTo>
                      <a:pt x="25" y="16"/>
                    </a:lnTo>
                    <a:lnTo>
                      <a:pt x="34" y="8"/>
                    </a:lnTo>
                    <a:lnTo>
                      <a:pt x="46" y="3"/>
                    </a:lnTo>
                    <a:lnTo>
                      <a:pt x="53" y="1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7199C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8"/>
              <p:cNvSpPr>
                <a:spLocks/>
              </p:cNvSpPr>
              <p:nvPr/>
            </p:nvSpPr>
            <p:spPr bwMode="auto">
              <a:xfrm>
                <a:off x="8520113" y="3640138"/>
                <a:ext cx="184150" cy="403225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83" y="42"/>
                  </a:cxn>
                  <a:cxn ang="0">
                    <a:pos x="94" y="87"/>
                  </a:cxn>
                  <a:cxn ang="0">
                    <a:pos x="106" y="134"/>
                  </a:cxn>
                  <a:cxn ang="0">
                    <a:pos x="116" y="183"/>
                  </a:cxn>
                  <a:cxn ang="0">
                    <a:pos x="97" y="202"/>
                  </a:cxn>
                  <a:cxn ang="0">
                    <a:pos x="75" y="221"/>
                  </a:cxn>
                  <a:cxn ang="0">
                    <a:pos x="52" y="238"/>
                  </a:cxn>
                  <a:cxn ang="0">
                    <a:pos x="27" y="254"/>
                  </a:cxn>
                  <a:cxn ang="0">
                    <a:pos x="0" y="39"/>
                  </a:cxn>
                  <a:cxn ang="0">
                    <a:pos x="10" y="34"/>
                  </a:cxn>
                  <a:cxn ang="0">
                    <a:pos x="18" y="29"/>
                  </a:cxn>
                  <a:cxn ang="0">
                    <a:pos x="25" y="25"/>
                  </a:cxn>
                  <a:cxn ang="0">
                    <a:pos x="31" y="23"/>
                  </a:cxn>
                  <a:cxn ang="0">
                    <a:pos x="34" y="21"/>
                  </a:cxn>
                  <a:cxn ang="0">
                    <a:pos x="36" y="20"/>
                  </a:cxn>
                  <a:cxn ang="0">
                    <a:pos x="51" y="27"/>
                  </a:cxn>
                  <a:cxn ang="0">
                    <a:pos x="69" y="8"/>
                  </a:cxn>
                  <a:cxn ang="0">
                    <a:pos x="69" y="3"/>
                  </a:cxn>
                  <a:cxn ang="0">
                    <a:pos x="70" y="0"/>
                  </a:cxn>
                </a:cxnLst>
                <a:rect l="0" t="0" r="r" b="b"/>
                <a:pathLst>
                  <a:path w="116" h="254">
                    <a:moveTo>
                      <a:pt x="70" y="0"/>
                    </a:moveTo>
                    <a:lnTo>
                      <a:pt x="83" y="42"/>
                    </a:lnTo>
                    <a:lnTo>
                      <a:pt x="94" y="87"/>
                    </a:lnTo>
                    <a:lnTo>
                      <a:pt x="106" y="134"/>
                    </a:lnTo>
                    <a:lnTo>
                      <a:pt x="116" y="183"/>
                    </a:lnTo>
                    <a:lnTo>
                      <a:pt x="97" y="202"/>
                    </a:lnTo>
                    <a:lnTo>
                      <a:pt x="75" y="221"/>
                    </a:lnTo>
                    <a:lnTo>
                      <a:pt x="52" y="238"/>
                    </a:lnTo>
                    <a:lnTo>
                      <a:pt x="27" y="254"/>
                    </a:lnTo>
                    <a:lnTo>
                      <a:pt x="0" y="39"/>
                    </a:lnTo>
                    <a:lnTo>
                      <a:pt x="10" y="34"/>
                    </a:lnTo>
                    <a:lnTo>
                      <a:pt x="18" y="29"/>
                    </a:lnTo>
                    <a:lnTo>
                      <a:pt x="25" y="25"/>
                    </a:lnTo>
                    <a:lnTo>
                      <a:pt x="31" y="23"/>
                    </a:lnTo>
                    <a:lnTo>
                      <a:pt x="34" y="21"/>
                    </a:lnTo>
                    <a:lnTo>
                      <a:pt x="36" y="20"/>
                    </a:lnTo>
                    <a:lnTo>
                      <a:pt x="51" y="27"/>
                    </a:lnTo>
                    <a:lnTo>
                      <a:pt x="69" y="8"/>
                    </a:lnTo>
                    <a:lnTo>
                      <a:pt x="69" y="3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00003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9"/>
              <p:cNvSpPr>
                <a:spLocks/>
              </p:cNvSpPr>
              <p:nvPr/>
            </p:nvSpPr>
            <p:spPr bwMode="auto">
              <a:xfrm>
                <a:off x="8774113" y="3525838"/>
                <a:ext cx="101600" cy="3222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8"/>
                  </a:cxn>
                  <a:cxn ang="0">
                    <a:pos x="27" y="18"/>
                  </a:cxn>
                  <a:cxn ang="0">
                    <a:pos x="39" y="31"/>
                  </a:cxn>
                  <a:cxn ang="0">
                    <a:pos x="49" y="45"/>
                  </a:cxn>
                  <a:cxn ang="0">
                    <a:pos x="57" y="61"/>
                  </a:cxn>
                  <a:cxn ang="0">
                    <a:pos x="62" y="78"/>
                  </a:cxn>
                  <a:cxn ang="0">
                    <a:pos x="64" y="94"/>
                  </a:cxn>
                  <a:cxn ang="0">
                    <a:pos x="62" y="111"/>
                  </a:cxn>
                  <a:cxn ang="0">
                    <a:pos x="56" y="131"/>
                  </a:cxn>
                  <a:cxn ang="0">
                    <a:pos x="48" y="149"/>
                  </a:cxn>
                  <a:cxn ang="0">
                    <a:pos x="37" y="165"/>
                  </a:cxn>
                  <a:cxn ang="0">
                    <a:pos x="26" y="180"/>
                  </a:cxn>
                  <a:cxn ang="0">
                    <a:pos x="14" y="192"/>
                  </a:cxn>
                  <a:cxn ang="0">
                    <a:pos x="2" y="203"/>
                  </a:cxn>
                  <a:cxn ang="0">
                    <a:pos x="2" y="116"/>
                  </a:cxn>
                  <a:cxn ang="0">
                    <a:pos x="1" y="74"/>
                  </a:cxn>
                  <a:cxn ang="0">
                    <a:pos x="0" y="35"/>
                  </a:cxn>
                  <a:cxn ang="0">
                    <a:pos x="0" y="0"/>
                  </a:cxn>
                </a:cxnLst>
                <a:rect l="0" t="0" r="r" b="b"/>
                <a:pathLst>
                  <a:path w="64" h="203">
                    <a:moveTo>
                      <a:pt x="0" y="0"/>
                    </a:moveTo>
                    <a:lnTo>
                      <a:pt x="14" y="8"/>
                    </a:lnTo>
                    <a:lnTo>
                      <a:pt x="27" y="18"/>
                    </a:lnTo>
                    <a:lnTo>
                      <a:pt x="39" y="31"/>
                    </a:lnTo>
                    <a:lnTo>
                      <a:pt x="49" y="45"/>
                    </a:lnTo>
                    <a:lnTo>
                      <a:pt x="57" y="61"/>
                    </a:lnTo>
                    <a:lnTo>
                      <a:pt x="62" y="78"/>
                    </a:lnTo>
                    <a:lnTo>
                      <a:pt x="64" y="94"/>
                    </a:lnTo>
                    <a:lnTo>
                      <a:pt x="62" y="111"/>
                    </a:lnTo>
                    <a:lnTo>
                      <a:pt x="56" y="131"/>
                    </a:lnTo>
                    <a:lnTo>
                      <a:pt x="48" y="149"/>
                    </a:lnTo>
                    <a:lnTo>
                      <a:pt x="37" y="165"/>
                    </a:lnTo>
                    <a:lnTo>
                      <a:pt x="26" y="180"/>
                    </a:lnTo>
                    <a:lnTo>
                      <a:pt x="14" y="192"/>
                    </a:lnTo>
                    <a:lnTo>
                      <a:pt x="2" y="203"/>
                    </a:lnTo>
                    <a:lnTo>
                      <a:pt x="2" y="116"/>
                    </a:lnTo>
                    <a:lnTo>
                      <a:pt x="1" y="74"/>
                    </a:lnTo>
                    <a:lnTo>
                      <a:pt x="0" y="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9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30"/>
              <p:cNvSpPr>
                <a:spLocks/>
              </p:cNvSpPr>
              <p:nvPr/>
            </p:nvSpPr>
            <p:spPr bwMode="auto">
              <a:xfrm>
                <a:off x="8572501" y="3481388"/>
                <a:ext cx="301625" cy="376237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110" y="1"/>
                  </a:cxn>
                  <a:cxn ang="0">
                    <a:pos x="125" y="6"/>
                  </a:cxn>
                  <a:cxn ang="0">
                    <a:pos x="139" y="14"/>
                  </a:cxn>
                  <a:cxn ang="0">
                    <a:pos x="152" y="25"/>
                  </a:cxn>
                  <a:cxn ang="0">
                    <a:pos x="164" y="37"/>
                  </a:cxn>
                  <a:cxn ang="0">
                    <a:pos x="175" y="51"/>
                  </a:cxn>
                  <a:cxn ang="0">
                    <a:pos x="183" y="67"/>
                  </a:cxn>
                  <a:cxn ang="0">
                    <a:pos x="188" y="83"/>
                  </a:cxn>
                  <a:cxn ang="0">
                    <a:pos x="190" y="100"/>
                  </a:cxn>
                  <a:cxn ang="0">
                    <a:pos x="188" y="117"/>
                  </a:cxn>
                  <a:cxn ang="0">
                    <a:pos x="182" y="137"/>
                  </a:cxn>
                  <a:cxn ang="0">
                    <a:pos x="173" y="156"/>
                  </a:cxn>
                  <a:cxn ang="0">
                    <a:pos x="162" y="172"/>
                  </a:cxn>
                  <a:cxn ang="0">
                    <a:pos x="151" y="187"/>
                  </a:cxn>
                  <a:cxn ang="0">
                    <a:pos x="139" y="199"/>
                  </a:cxn>
                  <a:cxn ang="0">
                    <a:pos x="126" y="210"/>
                  </a:cxn>
                  <a:cxn ang="0">
                    <a:pos x="114" y="218"/>
                  </a:cxn>
                  <a:cxn ang="0">
                    <a:pos x="103" y="225"/>
                  </a:cxn>
                  <a:cxn ang="0">
                    <a:pos x="93" y="231"/>
                  </a:cxn>
                  <a:cxn ang="0">
                    <a:pos x="85" y="235"/>
                  </a:cxn>
                  <a:cxn ang="0">
                    <a:pos x="81" y="237"/>
                  </a:cxn>
                  <a:cxn ang="0">
                    <a:pos x="79" y="237"/>
                  </a:cxn>
                  <a:cxn ang="0">
                    <a:pos x="0" y="123"/>
                  </a:cxn>
                  <a:cxn ang="0">
                    <a:pos x="35" y="87"/>
                  </a:cxn>
                  <a:cxn ang="0">
                    <a:pos x="35" y="81"/>
                  </a:cxn>
                  <a:cxn ang="0">
                    <a:pos x="36" y="74"/>
                  </a:cxn>
                  <a:cxn ang="0">
                    <a:pos x="36" y="65"/>
                  </a:cxn>
                  <a:cxn ang="0">
                    <a:pos x="38" y="56"/>
                  </a:cxn>
                  <a:cxn ang="0">
                    <a:pos x="41" y="46"/>
                  </a:cxn>
                  <a:cxn ang="0">
                    <a:pos x="46" y="35"/>
                  </a:cxn>
                  <a:cxn ang="0">
                    <a:pos x="51" y="25"/>
                  </a:cxn>
                  <a:cxn ang="0">
                    <a:pos x="59" y="16"/>
                  </a:cxn>
                  <a:cxn ang="0">
                    <a:pos x="69" y="8"/>
                  </a:cxn>
                  <a:cxn ang="0">
                    <a:pos x="81" y="2"/>
                  </a:cxn>
                  <a:cxn ang="0">
                    <a:pos x="96" y="0"/>
                  </a:cxn>
                </a:cxnLst>
                <a:rect l="0" t="0" r="r" b="b"/>
                <a:pathLst>
                  <a:path w="190" h="237">
                    <a:moveTo>
                      <a:pt x="96" y="0"/>
                    </a:moveTo>
                    <a:lnTo>
                      <a:pt x="110" y="1"/>
                    </a:lnTo>
                    <a:lnTo>
                      <a:pt x="125" y="6"/>
                    </a:lnTo>
                    <a:lnTo>
                      <a:pt x="139" y="14"/>
                    </a:lnTo>
                    <a:lnTo>
                      <a:pt x="152" y="25"/>
                    </a:lnTo>
                    <a:lnTo>
                      <a:pt x="164" y="37"/>
                    </a:lnTo>
                    <a:lnTo>
                      <a:pt x="175" y="51"/>
                    </a:lnTo>
                    <a:lnTo>
                      <a:pt x="183" y="67"/>
                    </a:lnTo>
                    <a:lnTo>
                      <a:pt x="188" y="83"/>
                    </a:lnTo>
                    <a:lnTo>
                      <a:pt x="190" y="100"/>
                    </a:lnTo>
                    <a:lnTo>
                      <a:pt x="188" y="117"/>
                    </a:lnTo>
                    <a:lnTo>
                      <a:pt x="182" y="137"/>
                    </a:lnTo>
                    <a:lnTo>
                      <a:pt x="173" y="156"/>
                    </a:lnTo>
                    <a:lnTo>
                      <a:pt x="162" y="172"/>
                    </a:lnTo>
                    <a:lnTo>
                      <a:pt x="151" y="187"/>
                    </a:lnTo>
                    <a:lnTo>
                      <a:pt x="139" y="199"/>
                    </a:lnTo>
                    <a:lnTo>
                      <a:pt x="126" y="210"/>
                    </a:lnTo>
                    <a:lnTo>
                      <a:pt x="114" y="218"/>
                    </a:lnTo>
                    <a:lnTo>
                      <a:pt x="103" y="225"/>
                    </a:lnTo>
                    <a:lnTo>
                      <a:pt x="93" y="231"/>
                    </a:lnTo>
                    <a:lnTo>
                      <a:pt x="85" y="235"/>
                    </a:lnTo>
                    <a:lnTo>
                      <a:pt x="81" y="237"/>
                    </a:lnTo>
                    <a:lnTo>
                      <a:pt x="79" y="237"/>
                    </a:lnTo>
                    <a:lnTo>
                      <a:pt x="0" y="123"/>
                    </a:lnTo>
                    <a:lnTo>
                      <a:pt x="35" y="87"/>
                    </a:lnTo>
                    <a:lnTo>
                      <a:pt x="35" y="81"/>
                    </a:lnTo>
                    <a:lnTo>
                      <a:pt x="36" y="74"/>
                    </a:lnTo>
                    <a:lnTo>
                      <a:pt x="36" y="65"/>
                    </a:lnTo>
                    <a:lnTo>
                      <a:pt x="38" y="56"/>
                    </a:lnTo>
                    <a:lnTo>
                      <a:pt x="41" y="46"/>
                    </a:lnTo>
                    <a:lnTo>
                      <a:pt x="46" y="35"/>
                    </a:lnTo>
                    <a:lnTo>
                      <a:pt x="51" y="25"/>
                    </a:lnTo>
                    <a:lnTo>
                      <a:pt x="59" y="16"/>
                    </a:lnTo>
                    <a:lnTo>
                      <a:pt x="69" y="8"/>
                    </a:lnTo>
                    <a:lnTo>
                      <a:pt x="81" y="2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31"/>
              <p:cNvSpPr>
                <a:spLocks/>
              </p:cNvSpPr>
              <p:nvPr/>
            </p:nvSpPr>
            <p:spPr bwMode="auto">
              <a:xfrm>
                <a:off x="8580438" y="3651250"/>
                <a:ext cx="280988" cy="2063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5" y="2"/>
                  </a:cxn>
                  <a:cxn ang="0">
                    <a:pos x="22" y="6"/>
                  </a:cxn>
                  <a:cxn ang="0">
                    <a:pos x="31" y="12"/>
                  </a:cxn>
                  <a:cxn ang="0">
                    <a:pos x="41" y="18"/>
                  </a:cxn>
                  <a:cxn ang="0">
                    <a:pos x="53" y="27"/>
                  </a:cxn>
                  <a:cxn ang="0">
                    <a:pos x="64" y="37"/>
                  </a:cxn>
                  <a:cxn ang="0">
                    <a:pos x="76" y="49"/>
                  </a:cxn>
                  <a:cxn ang="0">
                    <a:pos x="87" y="63"/>
                  </a:cxn>
                  <a:cxn ang="0">
                    <a:pos x="97" y="78"/>
                  </a:cxn>
                  <a:cxn ang="0">
                    <a:pos x="105" y="95"/>
                  </a:cxn>
                  <a:cxn ang="0">
                    <a:pos x="117" y="88"/>
                  </a:cxn>
                  <a:cxn ang="0">
                    <a:pos x="125" y="83"/>
                  </a:cxn>
                  <a:cxn ang="0">
                    <a:pos x="134" y="76"/>
                  </a:cxn>
                  <a:cxn ang="0">
                    <a:pos x="145" y="68"/>
                  </a:cxn>
                  <a:cxn ang="0">
                    <a:pos x="156" y="57"/>
                  </a:cxn>
                  <a:cxn ang="0">
                    <a:pos x="167" y="45"/>
                  </a:cxn>
                  <a:cxn ang="0">
                    <a:pos x="177" y="30"/>
                  </a:cxn>
                  <a:cxn ang="0">
                    <a:pos x="168" y="49"/>
                  </a:cxn>
                  <a:cxn ang="0">
                    <a:pos x="158" y="65"/>
                  </a:cxn>
                  <a:cxn ang="0">
                    <a:pos x="146" y="79"/>
                  </a:cxn>
                  <a:cxn ang="0">
                    <a:pos x="134" y="92"/>
                  </a:cxn>
                  <a:cxn ang="0">
                    <a:pos x="121" y="103"/>
                  </a:cxn>
                  <a:cxn ang="0">
                    <a:pos x="109" y="111"/>
                  </a:cxn>
                  <a:cxn ang="0">
                    <a:pos x="98" y="118"/>
                  </a:cxn>
                  <a:cxn ang="0">
                    <a:pos x="88" y="124"/>
                  </a:cxn>
                  <a:cxn ang="0">
                    <a:pos x="80" y="128"/>
                  </a:cxn>
                  <a:cxn ang="0">
                    <a:pos x="76" y="130"/>
                  </a:cxn>
                  <a:cxn ang="0">
                    <a:pos x="74" y="130"/>
                  </a:cxn>
                  <a:cxn ang="0">
                    <a:pos x="0" y="24"/>
                  </a:cxn>
                  <a:cxn ang="0">
                    <a:pos x="8" y="3"/>
                  </a:cxn>
                  <a:cxn ang="0">
                    <a:pos x="10" y="0"/>
                  </a:cxn>
                </a:cxnLst>
                <a:rect l="0" t="0" r="r" b="b"/>
                <a:pathLst>
                  <a:path w="177" h="130">
                    <a:moveTo>
                      <a:pt x="10" y="0"/>
                    </a:moveTo>
                    <a:lnTo>
                      <a:pt x="15" y="2"/>
                    </a:lnTo>
                    <a:lnTo>
                      <a:pt x="22" y="6"/>
                    </a:lnTo>
                    <a:lnTo>
                      <a:pt x="31" y="12"/>
                    </a:lnTo>
                    <a:lnTo>
                      <a:pt x="41" y="18"/>
                    </a:lnTo>
                    <a:lnTo>
                      <a:pt x="53" y="27"/>
                    </a:lnTo>
                    <a:lnTo>
                      <a:pt x="64" y="37"/>
                    </a:lnTo>
                    <a:lnTo>
                      <a:pt x="76" y="49"/>
                    </a:lnTo>
                    <a:lnTo>
                      <a:pt x="87" y="63"/>
                    </a:lnTo>
                    <a:lnTo>
                      <a:pt x="97" y="78"/>
                    </a:lnTo>
                    <a:lnTo>
                      <a:pt x="105" y="95"/>
                    </a:lnTo>
                    <a:lnTo>
                      <a:pt x="117" y="88"/>
                    </a:lnTo>
                    <a:lnTo>
                      <a:pt x="125" y="83"/>
                    </a:lnTo>
                    <a:lnTo>
                      <a:pt x="134" y="76"/>
                    </a:lnTo>
                    <a:lnTo>
                      <a:pt x="145" y="68"/>
                    </a:lnTo>
                    <a:lnTo>
                      <a:pt x="156" y="57"/>
                    </a:lnTo>
                    <a:lnTo>
                      <a:pt x="167" y="45"/>
                    </a:lnTo>
                    <a:lnTo>
                      <a:pt x="177" y="30"/>
                    </a:lnTo>
                    <a:lnTo>
                      <a:pt x="168" y="49"/>
                    </a:lnTo>
                    <a:lnTo>
                      <a:pt x="158" y="65"/>
                    </a:lnTo>
                    <a:lnTo>
                      <a:pt x="146" y="79"/>
                    </a:lnTo>
                    <a:lnTo>
                      <a:pt x="134" y="92"/>
                    </a:lnTo>
                    <a:lnTo>
                      <a:pt x="121" y="103"/>
                    </a:lnTo>
                    <a:lnTo>
                      <a:pt x="109" y="111"/>
                    </a:lnTo>
                    <a:lnTo>
                      <a:pt x="98" y="118"/>
                    </a:lnTo>
                    <a:lnTo>
                      <a:pt x="88" y="124"/>
                    </a:lnTo>
                    <a:lnTo>
                      <a:pt x="80" y="128"/>
                    </a:lnTo>
                    <a:lnTo>
                      <a:pt x="76" y="130"/>
                    </a:lnTo>
                    <a:lnTo>
                      <a:pt x="74" y="130"/>
                    </a:lnTo>
                    <a:lnTo>
                      <a:pt x="0" y="24"/>
                    </a:lnTo>
                    <a:lnTo>
                      <a:pt x="8" y="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32"/>
              <p:cNvSpPr>
                <a:spLocks/>
              </p:cNvSpPr>
              <p:nvPr/>
            </p:nvSpPr>
            <p:spPr bwMode="auto">
              <a:xfrm>
                <a:off x="8362951" y="3603625"/>
                <a:ext cx="236538" cy="17938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4" y="3"/>
                  </a:cxn>
                  <a:cxn ang="0">
                    <a:pos x="15" y="6"/>
                  </a:cxn>
                  <a:cxn ang="0">
                    <a:pos x="18" y="10"/>
                  </a:cxn>
                  <a:cxn ang="0">
                    <a:pos x="21" y="16"/>
                  </a:cxn>
                  <a:cxn ang="0">
                    <a:pos x="25" y="21"/>
                  </a:cxn>
                  <a:cxn ang="0">
                    <a:pos x="29" y="25"/>
                  </a:cxn>
                  <a:cxn ang="0">
                    <a:pos x="35" y="30"/>
                  </a:cxn>
                  <a:cxn ang="0">
                    <a:pos x="43" y="34"/>
                  </a:cxn>
                  <a:cxn ang="0">
                    <a:pos x="52" y="37"/>
                  </a:cxn>
                  <a:cxn ang="0">
                    <a:pos x="62" y="38"/>
                  </a:cxn>
                  <a:cxn ang="0">
                    <a:pos x="75" y="37"/>
                  </a:cxn>
                  <a:cxn ang="0">
                    <a:pos x="88" y="35"/>
                  </a:cxn>
                  <a:cxn ang="0">
                    <a:pos x="104" y="31"/>
                  </a:cxn>
                  <a:cxn ang="0">
                    <a:pos x="121" y="23"/>
                  </a:cxn>
                  <a:cxn ang="0">
                    <a:pos x="149" y="35"/>
                  </a:cxn>
                  <a:cxn ang="0">
                    <a:pos x="0" y="113"/>
                  </a:cxn>
                  <a:cxn ang="0">
                    <a:pos x="13" y="0"/>
                  </a:cxn>
                </a:cxnLst>
                <a:rect l="0" t="0" r="r" b="b"/>
                <a:pathLst>
                  <a:path w="149" h="113">
                    <a:moveTo>
                      <a:pt x="13" y="0"/>
                    </a:moveTo>
                    <a:lnTo>
                      <a:pt x="13" y="0"/>
                    </a:lnTo>
                    <a:lnTo>
                      <a:pt x="14" y="3"/>
                    </a:lnTo>
                    <a:lnTo>
                      <a:pt x="15" y="6"/>
                    </a:lnTo>
                    <a:lnTo>
                      <a:pt x="18" y="10"/>
                    </a:lnTo>
                    <a:lnTo>
                      <a:pt x="21" y="16"/>
                    </a:lnTo>
                    <a:lnTo>
                      <a:pt x="25" y="21"/>
                    </a:lnTo>
                    <a:lnTo>
                      <a:pt x="29" y="25"/>
                    </a:lnTo>
                    <a:lnTo>
                      <a:pt x="35" y="30"/>
                    </a:lnTo>
                    <a:lnTo>
                      <a:pt x="43" y="34"/>
                    </a:lnTo>
                    <a:lnTo>
                      <a:pt x="52" y="37"/>
                    </a:lnTo>
                    <a:lnTo>
                      <a:pt x="62" y="38"/>
                    </a:lnTo>
                    <a:lnTo>
                      <a:pt x="75" y="37"/>
                    </a:lnTo>
                    <a:lnTo>
                      <a:pt x="88" y="35"/>
                    </a:lnTo>
                    <a:lnTo>
                      <a:pt x="104" y="31"/>
                    </a:lnTo>
                    <a:lnTo>
                      <a:pt x="121" y="23"/>
                    </a:lnTo>
                    <a:lnTo>
                      <a:pt x="149" y="35"/>
                    </a:lnTo>
                    <a:lnTo>
                      <a:pt x="0" y="1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1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33"/>
              <p:cNvSpPr>
                <a:spLocks/>
              </p:cNvSpPr>
              <p:nvPr/>
            </p:nvSpPr>
            <p:spPr bwMode="auto">
              <a:xfrm>
                <a:off x="8261351" y="3719513"/>
                <a:ext cx="442913" cy="447675"/>
              </a:xfrm>
              <a:custGeom>
                <a:avLst/>
                <a:gdLst/>
                <a:ahLst/>
                <a:cxnLst>
                  <a:cxn ang="0">
                    <a:pos x="244" y="0"/>
                  </a:cxn>
                  <a:cxn ang="0">
                    <a:pos x="250" y="16"/>
                  </a:cxn>
                  <a:cxn ang="0">
                    <a:pos x="254" y="31"/>
                  </a:cxn>
                  <a:cxn ang="0">
                    <a:pos x="258" y="43"/>
                  </a:cxn>
                  <a:cxn ang="0">
                    <a:pos x="265" y="68"/>
                  </a:cxn>
                  <a:cxn ang="0">
                    <a:pos x="268" y="81"/>
                  </a:cxn>
                  <a:cxn ang="0">
                    <a:pos x="271" y="95"/>
                  </a:cxn>
                  <a:cxn ang="0">
                    <a:pos x="275" y="112"/>
                  </a:cxn>
                  <a:cxn ang="0">
                    <a:pos x="279" y="133"/>
                  </a:cxn>
                  <a:cxn ang="0">
                    <a:pos x="258" y="153"/>
                  </a:cxn>
                  <a:cxn ang="0">
                    <a:pos x="234" y="173"/>
                  </a:cxn>
                  <a:cxn ang="0">
                    <a:pos x="209" y="191"/>
                  </a:cxn>
                  <a:cxn ang="0">
                    <a:pos x="182" y="208"/>
                  </a:cxn>
                  <a:cxn ang="0">
                    <a:pos x="154" y="224"/>
                  </a:cxn>
                  <a:cxn ang="0">
                    <a:pos x="126" y="237"/>
                  </a:cxn>
                  <a:cxn ang="0">
                    <a:pos x="98" y="250"/>
                  </a:cxn>
                  <a:cxn ang="0">
                    <a:pos x="71" y="260"/>
                  </a:cxn>
                  <a:cxn ang="0">
                    <a:pos x="45" y="270"/>
                  </a:cxn>
                  <a:cxn ang="0">
                    <a:pos x="22" y="277"/>
                  </a:cxn>
                  <a:cxn ang="0">
                    <a:pos x="0" y="282"/>
                  </a:cxn>
                  <a:cxn ang="0">
                    <a:pos x="0" y="261"/>
                  </a:cxn>
                  <a:cxn ang="0">
                    <a:pos x="1" y="242"/>
                  </a:cxn>
                  <a:cxn ang="0">
                    <a:pos x="1" y="224"/>
                  </a:cxn>
                  <a:cxn ang="0">
                    <a:pos x="2" y="207"/>
                  </a:cxn>
                  <a:cxn ang="0">
                    <a:pos x="2" y="194"/>
                  </a:cxn>
                  <a:cxn ang="0">
                    <a:pos x="2" y="184"/>
                  </a:cxn>
                  <a:cxn ang="0">
                    <a:pos x="2" y="174"/>
                  </a:cxn>
                  <a:cxn ang="0">
                    <a:pos x="5" y="160"/>
                  </a:cxn>
                  <a:cxn ang="0">
                    <a:pos x="10" y="147"/>
                  </a:cxn>
                  <a:cxn ang="0">
                    <a:pos x="20" y="133"/>
                  </a:cxn>
                  <a:cxn ang="0">
                    <a:pos x="31" y="120"/>
                  </a:cxn>
                  <a:cxn ang="0">
                    <a:pos x="45" y="107"/>
                  </a:cxn>
                  <a:cxn ang="0">
                    <a:pos x="61" y="94"/>
                  </a:cxn>
                  <a:cxn ang="0">
                    <a:pos x="78" y="83"/>
                  </a:cxn>
                  <a:cxn ang="0">
                    <a:pos x="96" y="71"/>
                  </a:cxn>
                  <a:cxn ang="0">
                    <a:pos x="115" y="60"/>
                  </a:cxn>
                  <a:cxn ang="0">
                    <a:pos x="134" y="50"/>
                  </a:cxn>
                  <a:cxn ang="0">
                    <a:pos x="153" y="41"/>
                  </a:cxn>
                  <a:cxn ang="0">
                    <a:pos x="171" y="33"/>
                  </a:cxn>
                  <a:cxn ang="0">
                    <a:pos x="188" y="25"/>
                  </a:cxn>
                  <a:cxn ang="0">
                    <a:pos x="203" y="18"/>
                  </a:cxn>
                  <a:cxn ang="0">
                    <a:pos x="217" y="12"/>
                  </a:cxn>
                  <a:cxn ang="0">
                    <a:pos x="228" y="8"/>
                  </a:cxn>
                  <a:cxn ang="0">
                    <a:pos x="237" y="4"/>
                  </a:cxn>
                  <a:cxn ang="0">
                    <a:pos x="242" y="1"/>
                  </a:cxn>
                  <a:cxn ang="0">
                    <a:pos x="244" y="0"/>
                  </a:cxn>
                </a:cxnLst>
                <a:rect l="0" t="0" r="r" b="b"/>
                <a:pathLst>
                  <a:path w="279" h="282">
                    <a:moveTo>
                      <a:pt x="244" y="0"/>
                    </a:moveTo>
                    <a:lnTo>
                      <a:pt x="250" y="16"/>
                    </a:lnTo>
                    <a:lnTo>
                      <a:pt x="254" y="31"/>
                    </a:lnTo>
                    <a:lnTo>
                      <a:pt x="258" y="43"/>
                    </a:lnTo>
                    <a:lnTo>
                      <a:pt x="265" y="68"/>
                    </a:lnTo>
                    <a:lnTo>
                      <a:pt x="268" y="81"/>
                    </a:lnTo>
                    <a:lnTo>
                      <a:pt x="271" y="95"/>
                    </a:lnTo>
                    <a:lnTo>
                      <a:pt x="275" y="112"/>
                    </a:lnTo>
                    <a:lnTo>
                      <a:pt x="279" y="133"/>
                    </a:lnTo>
                    <a:lnTo>
                      <a:pt x="258" y="153"/>
                    </a:lnTo>
                    <a:lnTo>
                      <a:pt x="234" y="173"/>
                    </a:lnTo>
                    <a:lnTo>
                      <a:pt x="209" y="191"/>
                    </a:lnTo>
                    <a:lnTo>
                      <a:pt x="182" y="208"/>
                    </a:lnTo>
                    <a:lnTo>
                      <a:pt x="154" y="224"/>
                    </a:lnTo>
                    <a:lnTo>
                      <a:pt x="126" y="237"/>
                    </a:lnTo>
                    <a:lnTo>
                      <a:pt x="98" y="250"/>
                    </a:lnTo>
                    <a:lnTo>
                      <a:pt x="71" y="260"/>
                    </a:lnTo>
                    <a:lnTo>
                      <a:pt x="45" y="270"/>
                    </a:lnTo>
                    <a:lnTo>
                      <a:pt x="22" y="277"/>
                    </a:lnTo>
                    <a:lnTo>
                      <a:pt x="0" y="282"/>
                    </a:lnTo>
                    <a:lnTo>
                      <a:pt x="0" y="261"/>
                    </a:lnTo>
                    <a:lnTo>
                      <a:pt x="1" y="242"/>
                    </a:lnTo>
                    <a:lnTo>
                      <a:pt x="1" y="224"/>
                    </a:lnTo>
                    <a:lnTo>
                      <a:pt x="2" y="207"/>
                    </a:lnTo>
                    <a:lnTo>
                      <a:pt x="2" y="194"/>
                    </a:lnTo>
                    <a:lnTo>
                      <a:pt x="2" y="184"/>
                    </a:lnTo>
                    <a:lnTo>
                      <a:pt x="2" y="174"/>
                    </a:lnTo>
                    <a:lnTo>
                      <a:pt x="5" y="160"/>
                    </a:lnTo>
                    <a:lnTo>
                      <a:pt x="10" y="147"/>
                    </a:lnTo>
                    <a:lnTo>
                      <a:pt x="20" y="133"/>
                    </a:lnTo>
                    <a:lnTo>
                      <a:pt x="31" y="120"/>
                    </a:lnTo>
                    <a:lnTo>
                      <a:pt x="45" y="107"/>
                    </a:lnTo>
                    <a:lnTo>
                      <a:pt x="61" y="94"/>
                    </a:lnTo>
                    <a:lnTo>
                      <a:pt x="78" y="83"/>
                    </a:lnTo>
                    <a:lnTo>
                      <a:pt x="96" y="71"/>
                    </a:lnTo>
                    <a:lnTo>
                      <a:pt x="115" y="60"/>
                    </a:lnTo>
                    <a:lnTo>
                      <a:pt x="134" y="50"/>
                    </a:lnTo>
                    <a:lnTo>
                      <a:pt x="153" y="41"/>
                    </a:lnTo>
                    <a:lnTo>
                      <a:pt x="171" y="33"/>
                    </a:lnTo>
                    <a:lnTo>
                      <a:pt x="188" y="25"/>
                    </a:lnTo>
                    <a:lnTo>
                      <a:pt x="203" y="18"/>
                    </a:lnTo>
                    <a:lnTo>
                      <a:pt x="217" y="12"/>
                    </a:lnTo>
                    <a:lnTo>
                      <a:pt x="228" y="8"/>
                    </a:lnTo>
                    <a:lnTo>
                      <a:pt x="237" y="4"/>
                    </a:lnTo>
                    <a:lnTo>
                      <a:pt x="242" y="1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1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34"/>
              <p:cNvSpPr>
                <a:spLocks/>
              </p:cNvSpPr>
              <p:nvPr/>
            </p:nvSpPr>
            <p:spPr bwMode="auto">
              <a:xfrm>
                <a:off x="8126413" y="3263900"/>
                <a:ext cx="598488" cy="879475"/>
              </a:xfrm>
              <a:custGeom>
                <a:avLst/>
                <a:gdLst/>
                <a:ahLst/>
                <a:cxnLst>
                  <a:cxn ang="0">
                    <a:pos x="91" y="29"/>
                  </a:cxn>
                  <a:cxn ang="0">
                    <a:pos x="109" y="77"/>
                  </a:cxn>
                  <a:cxn ang="0">
                    <a:pos x="130" y="115"/>
                  </a:cxn>
                  <a:cxn ang="0">
                    <a:pos x="153" y="147"/>
                  </a:cxn>
                  <a:cxn ang="0">
                    <a:pos x="177" y="179"/>
                  </a:cxn>
                  <a:cxn ang="0">
                    <a:pos x="176" y="196"/>
                  </a:cxn>
                  <a:cxn ang="0">
                    <a:pos x="175" y="224"/>
                  </a:cxn>
                  <a:cxn ang="0">
                    <a:pos x="171" y="267"/>
                  </a:cxn>
                  <a:cxn ang="0">
                    <a:pos x="168" y="289"/>
                  </a:cxn>
                  <a:cxn ang="0">
                    <a:pos x="168" y="295"/>
                  </a:cxn>
                  <a:cxn ang="0">
                    <a:pos x="178" y="291"/>
                  </a:cxn>
                  <a:cxn ang="0">
                    <a:pos x="195" y="283"/>
                  </a:cxn>
                  <a:cxn ang="0">
                    <a:pos x="240" y="259"/>
                  </a:cxn>
                  <a:cxn ang="0">
                    <a:pos x="261" y="247"/>
                  </a:cxn>
                  <a:cxn ang="0">
                    <a:pos x="276" y="239"/>
                  </a:cxn>
                  <a:cxn ang="0">
                    <a:pos x="282" y="235"/>
                  </a:cxn>
                  <a:cxn ang="0">
                    <a:pos x="314" y="254"/>
                  </a:cxn>
                  <a:cxn ang="0">
                    <a:pos x="339" y="278"/>
                  </a:cxn>
                  <a:cxn ang="0">
                    <a:pos x="356" y="306"/>
                  </a:cxn>
                  <a:cxn ang="0">
                    <a:pos x="367" y="334"/>
                  </a:cxn>
                  <a:cxn ang="0">
                    <a:pos x="373" y="358"/>
                  </a:cxn>
                  <a:cxn ang="0">
                    <a:pos x="377" y="375"/>
                  </a:cxn>
                  <a:cxn ang="0">
                    <a:pos x="377" y="381"/>
                  </a:cxn>
                  <a:cxn ang="0">
                    <a:pos x="344" y="417"/>
                  </a:cxn>
                  <a:cxn ang="0">
                    <a:pos x="304" y="449"/>
                  </a:cxn>
                  <a:cxn ang="0">
                    <a:pos x="260" y="477"/>
                  </a:cxn>
                  <a:cxn ang="0">
                    <a:pos x="213" y="501"/>
                  </a:cxn>
                  <a:cxn ang="0">
                    <a:pos x="168" y="521"/>
                  </a:cxn>
                  <a:cxn ang="0">
                    <a:pos x="124" y="536"/>
                  </a:cxn>
                  <a:cxn ang="0">
                    <a:pos x="87" y="547"/>
                  </a:cxn>
                  <a:cxn ang="0">
                    <a:pos x="58" y="553"/>
                  </a:cxn>
                  <a:cxn ang="0">
                    <a:pos x="39" y="554"/>
                  </a:cxn>
                  <a:cxn ang="0">
                    <a:pos x="31" y="548"/>
                  </a:cxn>
                  <a:cxn ang="0">
                    <a:pos x="23" y="532"/>
                  </a:cxn>
                  <a:cxn ang="0">
                    <a:pos x="15" y="503"/>
                  </a:cxn>
                  <a:cxn ang="0">
                    <a:pos x="7" y="460"/>
                  </a:cxn>
                  <a:cxn ang="0">
                    <a:pos x="2" y="403"/>
                  </a:cxn>
                  <a:cxn ang="0">
                    <a:pos x="0" y="328"/>
                  </a:cxn>
                  <a:cxn ang="0">
                    <a:pos x="4" y="256"/>
                  </a:cxn>
                  <a:cxn ang="0">
                    <a:pos x="17" y="191"/>
                  </a:cxn>
                  <a:cxn ang="0">
                    <a:pos x="35" y="133"/>
                  </a:cxn>
                  <a:cxn ang="0">
                    <a:pos x="53" y="85"/>
                  </a:cxn>
                  <a:cxn ang="0">
                    <a:pos x="68" y="45"/>
                  </a:cxn>
                  <a:cxn ang="0">
                    <a:pos x="78" y="17"/>
                  </a:cxn>
                  <a:cxn ang="0">
                    <a:pos x="83" y="0"/>
                  </a:cxn>
                </a:cxnLst>
                <a:rect l="0" t="0" r="r" b="b"/>
                <a:pathLst>
                  <a:path w="377" h="554">
                    <a:moveTo>
                      <a:pt x="83" y="0"/>
                    </a:moveTo>
                    <a:lnTo>
                      <a:pt x="91" y="29"/>
                    </a:lnTo>
                    <a:lnTo>
                      <a:pt x="99" y="54"/>
                    </a:lnTo>
                    <a:lnTo>
                      <a:pt x="109" y="77"/>
                    </a:lnTo>
                    <a:lnTo>
                      <a:pt x="119" y="97"/>
                    </a:lnTo>
                    <a:lnTo>
                      <a:pt x="130" y="115"/>
                    </a:lnTo>
                    <a:lnTo>
                      <a:pt x="142" y="131"/>
                    </a:lnTo>
                    <a:lnTo>
                      <a:pt x="153" y="147"/>
                    </a:lnTo>
                    <a:lnTo>
                      <a:pt x="176" y="175"/>
                    </a:lnTo>
                    <a:lnTo>
                      <a:pt x="177" y="179"/>
                    </a:lnTo>
                    <a:lnTo>
                      <a:pt x="177" y="186"/>
                    </a:lnTo>
                    <a:lnTo>
                      <a:pt x="176" y="196"/>
                    </a:lnTo>
                    <a:lnTo>
                      <a:pt x="176" y="209"/>
                    </a:lnTo>
                    <a:lnTo>
                      <a:pt x="175" y="224"/>
                    </a:lnTo>
                    <a:lnTo>
                      <a:pt x="172" y="254"/>
                    </a:lnTo>
                    <a:lnTo>
                      <a:pt x="171" y="267"/>
                    </a:lnTo>
                    <a:lnTo>
                      <a:pt x="170" y="279"/>
                    </a:lnTo>
                    <a:lnTo>
                      <a:pt x="168" y="289"/>
                    </a:lnTo>
                    <a:lnTo>
                      <a:pt x="167" y="294"/>
                    </a:lnTo>
                    <a:lnTo>
                      <a:pt x="168" y="295"/>
                    </a:lnTo>
                    <a:lnTo>
                      <a:pt x="172" y="294"/>
                    </a:lnTo>
                    <a:lnTo>
                      <a:pt x="178" y="291"/>
                    </a:lnTo>
                    <a:lnTo>
                      <a:pt x="186" y="288"/>
                    </a:lnTo>
                    <a:lnTo>
                      <a:pt x="195" y="283"/>
                    </a:lnTo>
                    <a:lnTo>
                      <a:pt x="206" y="277"/>
                    </a:lnTo>
                    <a:lnTo>
                      <a:pt x="240" y="259"/>
                    </a:lnTo>
                    <a:lnTo>
                      <a:pt x="251" y="253"/>
                    </a:lnTo>
                    <a:lnTo>
                      <a:pt x="261" y="247"/>
                    </a:lnTo>
                    <a:lnTo>
                      <a:pt x="269" y="242"/>
                    </a:lnTo>
                    <a:lnTo>
                      <a:pt x="276" y="239"/>
                    </a:lnTo>
                    <a:lnTo>
                      <a:pt x="280" y="236"/>
                    </a:lnTo>
                    <a:lnTo>
                      <a:pt x="282" y="235"/>
                    </a:lnTo>
                    <a:lnTo>
                      <a:pt x="299" y="243"/>
                    </a:lnTo>
                    <a:lnTo>
                      <a:pt x="314" y="254"/>
                    </a:lnTo>
                    <a:lnTo>
                      <a:pt x="327" y="266"/>
                    </a:lnTo>
                    <a:lnTo>
                      <a:pt x="339" y="278"/>
                    </a:lnTo>
                    <a:lnTo>
                      <a:pt x="348" y="292"/>
                    </a:lnTo>
                    <a:lnTo>
                      <a:pt x="356" y="306"/>
                    </a:lnTo>
                    <a:lnTo>
                      <a:pt x="362" y="320"/>
                    </a:lnTo>
                    <a:lnTo>
                      <a:pt x="367" y="334"/>
                    </a:lnTo>
                    <a:lnTo>
                      <a:pt x="371" y="347"/>
                    </a:lnTo>
                    <a:lnTo>
                      <a:pt x="373" y="358"/>
                    </a:lnTo>
                    <a:lnTo>
                      <a:pt x="375" y="368"/>
                    </a:lnTo>
                    <a:lnTo>
                      <a:pt x="377" y="375"/>
                    </a:lnTo>
                    <a:lnTo>
                      <a:pt x="377" y="380"/>
                    </a:lnTo>
                    <a:lnTo>
                      <a:pt x="377" y="381"/>
                    </a:lnTo>
                    <a:lnTo>
                      <a:pt x="362" y="399"/>
                    </a:lnTo>
                    <a:lnTo>
                      <a:pt x="344" y="417"/>
                    </a:lnTo>
                    <a:lnTo>
                      <a:pt x="325" y="434"/>
                    </a:lnTo>
                    <a:lnTo>
                      <a:pt x="304" y="449"/>
                    </a:lnTo>
                    <a:lnTo>
                      <a:pt x="282" y="463"/>
                    </a:lnTo>
                    <a:lnTo>
                      <a:pt x="260" y="477"/>
                    </a:lnTo>
                    <a:lnTo>
                      <a:pt x="236" y="490"/>
                    </a:lnTo>
                    <a:lnTo>
                      <a:pt x="213" y="501"/>
                    </a:lnTo>
                    <a:lnTo>
                      <a:pt x="190" y="511"/>
                    </a:lnTo>
                    <a:lnTo>
                      <a:pt x="168" y="521"/>
                    </a:lnTo>
                    <a:lnTo>
                      <a:pt x="145" y="529"/>
                    </a:lnTo>
                    <a:lnTo>
                      <a:pt x="124" y="536"/>
                    </a:lnTo>
                    <a:lnTo>
                      <a:pt x="105" y="542"/>
                    </a:lnTo>
                    <a:lnTo>
                      <a:pt x="87" y="547"/>
                    </a:lnTo>
                    <a:lnTo>
                      <a:pt x="71" y="550"/>
                    </a:lnTo>
                    <a:lnTo>
                      <a:pt x="58" y="553"/>
                    </a:lnTo>
                    <a:lnTo>
                      <a:pt x="47" y="554"/>
                    </a:lnTo>
                    <a:lnTo>
                      <a:pt x="39" y="554"/>
                    </a:lnTo>
                    <a:lnTo>
                      <a:pt x="34" y="552"/>
                    </a:lnTo>
                    <a:lnTo>
                      <a:pt x="31" y="548"/>
                    </a:lnTo>
                    <a:lnTo>
                      <a:pt x="27" y="542"/>
                    </a:lnTo>
                    <a:lnTo>
                      <a:pt x="23" y="532"/>
                    </a:lnTo>
                    <a:lnTo>
                      <a:pt x="19" y="519"/>
                    </a:lnTo>
                    <a:lnTo>
                      <a:pt x="15" y="503"/>
                    </a:lnTo>
                    <a:lnTo>
                      <a:pt x="10" y="484"/>
                    </a:lnTo>
                    <a:lnTo>
                      <a:pt x="7" y="460"/>
                    </a:lnTo>
                    <a:lnTo>
                      <a:pt x="4" y="433"/>
                    </a:lnTo>
                    <a:lnTo>
                      <a:pt x="2" y="403"/>
                    </a:lnTo>
                    <a:lnTo>
                      <a:pt x="0" y="368"/>
                    </a:lnTo>
                    <a:lnTo>
                      <a:pt x="0" y="328"/>
                    </a:lnTo>
                    <a:lnTo>
                      <a:pt x="0" y="291"/>
                    </a:lnTo>
                    <a:lnTo>
                      <a:pt x="4" y="256"/>
                    </a:lnTo>
                    <a:lnTo>
                      <a:pt x="10" y="222"/>
                    </a:lnTo>
                    <a:lnTo>
                      <a:pt x="17" y="191"/>
                    </a:lnTo>
                    <a:lnTo>
                      <a:pt x="26" y="161"/>
                    </a:lnTo>
                    <a:lnTo>
                      <a:pt x="35" y="133"/>
                    </a:lnTo>
                    <a:lnTo>
                      <a:pt x="44" y="108"/>
                    </a:lnTo>
                    <a:lnTo>
                      <a:pt x="53" y="85"/>
                    </a:lnTo>
                    <a:lnTo>
                      <a:pt x="61" y="64"/>
                    </a:lnTo>
                    <a:lnTo>
                      <a:pt x="68" y="45"/>
                    </a:lnTo>
                    <a:lnTo>
                      <a:pt x="73" y="29"/>
                    </a:lnTo>
                    <a:lnTo>
                      <a:pt x="78" y="17"/>
                    </a:lnTo>
                    <a:lnTo>
                      <a:pt x="81" y="8"/>
                    </a:lnTo>
                    <a:lnTo>
                      <a:pt x="8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1D4774">
                      <a:shade val="30000"/>
                      <a:satMod val="115000"/>
                    </a:srgbClr>
                  </a:gs>
                  <a:gs pos="50000">
                    <a:srgbClr val="1D4774">
                      <a:shade val="67500"/>
                      <a:satMod val="115000"/>
                    </a:srgbClr>
                  </a:gs>
                  <a:gs pos="100000">
                    <a:srgbClr val="1D477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92" name="Oval 191"/>
            <p:cNvSpPr/>
            <p:nvPr/>
          </p:nvSpPr>
          <p:spPr>
            <a:xfrm>
              <a:off x="7847012" y="5499469"/>
              <a:ext cx="1827766" cy="15240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71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4" name="Oval 233"/>
          <p:cNvSpPr/>
          <p:nvPr/>
        </p:nvSpPr>
        <p:spPr>
          <a:xfrm flipV="1">
            <a:off x="5622050" y="5573937"/>
            <a:ext cx="7791156" cy="704516"/>
          </a:xfrm>
          <a:prstGeom prst="ellipse">
            <a:avLst/>
          </a:prstGeom>
          <a:solidFill>
            <a:schemeClr val="bg1">
              <a:lumMod val="75000"/>
              <a:alpha val="83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69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223880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88209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302972" y="1682468"/>
            <a:ext cx="770158" cy="1474698"/>
            <a:chOff x="7847012" y="2033588"/>
            <a:chExt cx="1827766" cy="3618282"/>
          </a:xfrm>
        </p:grpSpPr>
        <p:grpSp>
          <p:nvGrpSpPr>
            <p:cNvPr id="32" name="Group 31"/>
            <p:cNvGrpSpPr/>
            <p:nvPr/>
          </p:nvGrpSpPr>
          <p:grpSpPr>
            <a:xfrm>
              <a:off x="7963970" y="2033588"/>
              <a:ext cx="1593850" cy="3529012"/>
              <a:chOff x="8074026" y="2033588"/>
              <a:chExt cx="1593850" cy="3529012"/>
            </a:xfrm>
          </p:grpSpPr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9380538" y="2949575"/>
                <a:ext cx="287338" cy="33020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84" y="1"/>
                  </a:cxn>
                  <a:cxn ang="0">
                    <a:pos x="100" y="3"/>
                  </a:cxn>
                  <a:cxn ang="0">
                    <a:pos x="115" y="7"/>
                  </a:cxn>
                  <a:cxn ang="0">
                    <a:pos x="129" y="14"/>
                  </a:cxn>
                  <a:cxn ang="0">
                    <a:pos x="143" y="22"/>
                  </a:cxn>
                  <a:cxn ang="0">
                    <a:pos x="154" y="32"/>
                  </a:cxn>
                  <a:cxn ang="0">
                    <a:pos x="163" y="45"/>
                  </a:cxn>
                  <a:cxn ang="0">
                    <a:pos x="171" y="63"/>
                  </a:cxn>
                  <a:cxn ang="0">
                    <a:pos x="177" y="81"/>
                  </a:cxn>
                  <a:cxn ang="0">
                    <a:pos x="181" y="99"/>
                  </a:cxn>
                  <a:cxn ang="0">
                    <a:pos x="181" y="116"/>
                  </a:cxn>
                  <a:cxn ang="0">
                    <a:pos x="181" y="132"/>
                  </a:cxn>
                  <a:cxn ang="0">
                    <a:pos x="179" y="148"/>
                  </a:cxn>
                  <a:cxn ang="0">
                    <a:pos x="177" y="163"/>
                  </a:cxn>
                  <a:cxn ang="0">
                    <a:pos x="174" y="175"/>
                  </a:cxn>
                  <a:cxn ang="0">
                    <a:pos x="171" y="186"/>
                  </a:cxn>
                  <a:cxn ang="0">
                    <a:pos x="167" y="195"/>
                  </a:cxn>
                  <a:cxn ang="0">
                    <a:pos x="164" y="202"/>
                  </a:cxn>
                  <a:cxn ang="0">
                    <a:pos x="162" y="207"/>
                  </a:cxn>
                  <a:cxn ang="0">
                    <a:pos x="162" y="208"/>
                  </a:cxn>
                  <a:cxn ang="0">
                    <a:pos x="27" y="175"/>
                  </a:cxn>
                  <a:cxn ang="0">
                    <a:pos x="30" y="125"/>
                  </a:cxn>
                  <a:cxn ang="0">
                    <a:pos x="28" y="124"/>
                  </a:cxn>
                  <a:cxn ang="0">
                    <a:pos x="26" y="120"/>
                  </a:cxn>
                  <a:cxn ang="0">
                    <a:pos x="22" y="115"/>
                  </a:cxn>
                  <a:cxn ang="0">
                    <a:pos x="16" y="108"/>
                  </a:cxn>
                  <a:cxn ang="0">
                    <a:pos x="11" y="100"/>
                  </a:cxn>
                  <a:cxn ang="0">
                    <a:pos x="6" y="90"/>
                  </a:cxn>
                  <a:cxn ang="0">
                    <a:pos x="3" y="80"/>
                  </a:cxn>
                  <a:cxn ang="0">
                    <a:pos x="0" y="68"/>
                  </a:cxn>
                  <a:cxn ang="0">
                    <a:pos x="0" y="56"/>
                  </a:cxn>
                  <a:cxn ang="0">
                    <a:pos x="2" y="44"/>
                  </a:cxn>
                  <a:cxn ang="0">
                    <a:pos x="7" y="31"/>
                  </a:cxn>
                  <a:cxn ang="0">
                    <a:pos x="15" y="21"/>
                  </a:cxn>
                  <a:cxn ang="0">
                    <a:pos x="26" y="12"/>
                  </a:cxn>
                  <a:cxn ang="0">
                    <a:pos x="38" y="6"/>
                  </a:cxn>
                  <a:cxn ang="0">
                    <a:pos x="53" y="2"/>
                  </a:cxn>
                  <a:cxn ang="0">
                    <a:pos x="67" y="0"/>
                  </a:cxn>
                </a:cxnLst>
                <a:rect l="0" t="0" r="r" b="b"/>
                <a:pathLst>
                  <a:path w="181" h="208">
                    <a:moveTo>
                      <a:pt x="67" y="0"/>
                    </a:moveTo>
                    <a:lnTo>
                      <a:pt x="84" y="1"/>
                    </a:lnTo>
                    <a:lnTo>
                      <a:pt x="100" y="3"/>
                    </a:lnTo>
                    <a:lnTo>
                      <a:pt x="115" y="7"/>
                    </a:lnTo>
                    <a:lnTo>
                      <a:pt x="129" y="14"/>
                    </a:lnTo>
                    <a:lnTo>
                      <a:pt x="143" y="22"/>
                    </a:lnTo>
                    <a:lnTo>
                      <a:pt x="154" y="32"/>
                    </a:lnTo>
                    <a:lnTo>
                      <a:pt x="163" y="45"/>
                    </a:lnTo>
                    <a:lnTo>
                      <a:pt x="171" y="63"/>
                    </a:lnTo>
                    <a:lnTo>
                      <a:pt x="177" y="81"/>
                    </a:lnTo>
                    <a:lnTo>
                      <a:pt x="181" y="99"/>
                    </a:lnTo>
                    <a:lnTo>
                      <a:pt x="181" y="116"/>
                    </a:lnTo>
                    <a:lnTo>
                      <a:pt x="181" y="132"/>
                    </a:lnTo>
                    <a:lnTo>
                      <a:pt x="179" y="148"/>
                    </a:lnTo>
                    <a:lnTo>
                      <a:pt x="177" y="163"/>
                    </a:lnTo>
                    <a:lnTo>
                      <a:pt x="174" y="175"/>
                    </a:lnTo>
                    <a:lnTo>
                      <a:pt x="171" y="186"/>
                    </a:lnTo>
                    <a:lnTo>
                      <a:pt x="167" y="195"/>
                    </a:lnTo>
                    <a:lnTo>
                      <a:pt x="164" y="202"/>
                    </a:lnTo>
                    <a:lnTo>
                      <a:pt x="162" y="207"/>
                    </a:lnTo>
                    <a:lnTo>
                      <a:pt x="162" y="208"/>
                    </a:lnTo>
                    <a:lnTo>
                      <a:pt x="27" y="175"/>
                    </a:lnTo>
                    <a:lnTo>
                      <a:pt x="30" y="125"/>
                    </a:lnTo>
                    <a:lnTo>
                      <a:pt x="28" y="124"/>
                    </a:lnTo>
                    <a:lnTo>
                      <a:pt x="26" y="120"/>
                    </a:lnTo>
                    <a:lnTo>
                      <a:pt x="22" y="115"/>
                    </a:lnTo>
                    <a:lnTo>
                      <a:pt x="16" y="108"/>
                    </a:lnTo>
                    <a:lnTo>
                      <a:pt x="11" y="100"/>
                    </a:lnTo>
                    <a:lnTo>
                      <a:pt x="6" y="90"/>
                    </a:lnTo>
                    <a:lnTo>
                      <a:pt x="3" y="80"/>
                    </a:lnTo>
                    <a:lnTo>
                      <a:pt x="0" y="68"/>
                    </a:lnTo>
                    <a:lnTo>
                      <a:pt x="0" y="56"/>
                    </a:lnTo>
                    <a:lnTo>
                      <a:pt x="2" y="44"/>
                    </a:lnTo>
                    <a:lnTo>
                      <a:pt x="7" y="31"/>
                    </a:lnTo>
                    <a:lnTo>
                      <a:pt x="15" y="21"/>
                    </a:lnTo>
                    <a:lnTo>
                      <a:pt x="26" y="12"/>
                    </a:lnTo>
                    <a:lnTo>
                      <a:pt x="38" y="6"/>
                    </a:lnTo>
                    <a:lnTo>
                      <a:pt x="53" y="2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"/>
              <p:cNvSpPr>
                <a:spLocks/>
              </p:cNvSpPr>
              <p:nvPr/>
            </p:nvSpPr>
            <p:spPr bwMode="auto">
              <a:xfrm>
                <a:off x="9378951" y="3048000"/>
                <a:ext cx="255588" cy="2127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0"/>
                  </a:cxn>
                  <a:cxn ang="0">
                    <a:pos x="8" y="18"/>
                  </a:cxn>
                  <a:cxn ang="0">
                    <a:pos x="14" y="27"/>
                  </a:cxn>
                  <a:cxn ang="0">
                    <a:pos x="23" y="35"/>
                  </a:cxn>
                  <a:cxn ang="0">
                    <a:pos x="32" y="41"/>
                  </a:cxn>
                  <a:cxn ang="0">
                    <a:pos x="43" y="44"/>
                  </a:cxn>
                  <a:cxn ang="0">
                    <a:pos x="60" y="46"/>
                  </a:cxn>
                  <a:cxn ang="0">
                    <a:pos x="76" y="46"/>
                  </a:cxn>
                  <a:cxn ang="0">
                    <a:pos x="89" y="45"/>
                  </a:cxn>
                  <a:cxn ang="0">
                    <a:pos x="101" y="42"/>
                  </a:cxn>
                  <a:cxn ang="0">
                    <a:pos x="110" y="39"/>
                  </a:cxn>
                  <a:cxn ang="0">
                    <a:pos x="117" y="37"/>
                  </a:cxn>
                  <a:cxn ang="0">
                    <a:pos x="122" y="35"/>
                  </a:cxn>
                  <a:cxn ang="0">
                    <a:pos x="123" y="34"/>
                  </a:cxn>
                  <a:cxn ang="0">
                    <a:pos x="122" y="35"/>
                  </a:cxn>
                  <a:cxn ang="0">
                    <a:pos x="120" y="38"/>
                  </a:cxn>
                  <a:cxn ang="0">
                    <a:pos x="115" y="42"/>
                  </a:cxn>
                  <a:cxn ang="0">
                    <a:pos x="108" y="47"/>
                  </a:cxn>
                  <a:cxn ang="0">
                    <a:pos x="99" y="53"/>
                  </a:cxn>
                  <a:cxn ang="0">
                    <a:pos x="87" y="59"/>
                  </a:cxn>
                  <a:cxn ang="0">
                    <a:pos x="72" y="64"/>
                  </a:cxn>
                  <a:cxn ang="0">
                    <a:pos x="55" y="68"/>
                  </a:cxn>
                  <a:cxn ang="0">
                    <a:pos x="52" y="80"/>
                  </a:cxn>
                  <a:cxn ang="0">
                    <a:pos x="54" y="80"/>
                  </a:cxn>
                  <a:cxn ang="0">
                    <a:pos x="60" y="82"/>
                  </a:cxn>
                  <a:cxn ang="0">
                    <a:pos x="70" y="84"/>
                  </a:cxn>
                  <a:cxn ang="0">
                    <a:pos x="81" y="87"/>
                  </a:cxn>
                  <a:cxn ang="0">
                    <a:pos x="94" y="91"/>
                  </a:cxn>
                  <a:cxn ang="0">
                    <a:pos x="108" y="96"/>
                  </a:cxn>
                  <a:cxn ang="0">
                    <a:pos x="123" y="103"/>
                  </a:cxn>
                  <a:cxn ang="0">
                    <a:pos x="136" y="111"/>
                  </a:cxn>
                  <a:cxn ang="0">
                    <a:pos x="150" y="122"/>
                  </a:cxn>
                  <a:cxn ang="0">
                    <a:pos x="161" y="134"/>
                  </a:cxn>
                  <a:cxn ang="0">
                    <a:pos x="54" y="120"/>
                  </a:cxn>
                  <a:cxn ang="0">
                    <a:pos x="28" y="113"/>
                  </a:cxn>
                  <a:cxn ang="0">
                    <a:pos x="31" y="63"/>
                  </a:cxn>
                  <a:cxn ang="0">
                    <a:pos x="26" y="58"/>
                  </a:cxn>
                  <a:cxn ang="0">
                    <a:pos x="21" y="52"/>
                  </a:cxn>
                  <a:cxn ang="0">
                    <a:pos x="16" y="45"/>
                  </a:cxn>
                  <a:cxn ang="0">
                    <a:pos x="10" y="35"/>
                  </a:cxn>
                  <a:cxn ang="0">
                    <a:pos x="6" y="24"/>
                  </a:cxn>
                  <a:cxn ang="0">
                    <a:pos x="2" y="13"/>
                  </a:cxn>
                  <a:cxn ang="0">
                    <a:pos x="0" y="0"/>
                  </a:cxn>
                </a:cxnLst>
                <a:rect l="0" t="0" r="r" b="b"/>
                <a:pathLst>
                  <a:path w="161" h="134">
                    <a:moveTo>
                      <a:pt x="0" y="0"/>
                    </a:moveTo>
                    <a:lnTo>
                      <a:pt x="4" y="10"/>
                    </a:lnTo>
                    <a:lnTo>
                      <a:pt x="8" y="18"/>
                    </a:lnTo>
                    <a:lnTo>
                      <a:pt x="14" y="27"/>
                    </a:lnTo>
                    <a:lnTo>
                      <a:pt x="23" y="35"/>
                    </a:lnTo>
                    <a:lnTo>
                      <a:pt x="32" y="41"/>
                    </a:lnTo>
                    <a:lnTo>
                      <a:pt x="43" y="44"/>
                    </a:lnTo>
                    <a:lnTo>
                      <a:pt x="60" y="46"/>
                    </a:lnTo>
                    <a:lnTo>
                      <a:pt x="76" y="46"/>
                    </a:lnTo>
                    <a:lnTo>
                      <a:pt x="89" y="45"/>
                    </a:lnTo>
                    <a:lnTo>
                      <a:pt x="101" y="42"/>
                    </a:lnTo>
                    <a:lnTo>
                      <a:pt x="110" y="39"/>
                    </a:lnTo>
                    <a:lnTo>
                      <a:pt x="117" y="37"/>
                    </a:lnTo>
                    <a:lnTo>
                      <a:pt x="122" y="35"/>
                    </a:lnTo>
                    <a:lnTo>
                      <a:pt x="123" y="34"/>
                    </a:lnTo>
                    <a:lnTo>
                      <a:pt x="122" y="35"/>
                    </a:lnTo>
                    <a:lnTo>
                      <a:pt x="120" y="38"/>
                    </a:lnTo>
                    <a:lnTo>
                      <a:pt x="115" y="42"/>
                    </a:lnTo>
                    <a:lnTo>
                      <a:pt x="108" y="47"/>
                    </a:lnTo>
                    <a:lnTo>
                      <a:pt x="99" y="53"/>
                    </a:lnTo>
                    <a:lnTo>
                      <a:pt x="87" y="59"/>
                    </a:lnTo>
                    <a:lnTo>
                      <a:pt x="72" y="64"/>
                    </a:lnTo>
                    <a:lnTo>
                      <a:pt x="55" y="68"/>
                    </a:lnTo>
                    <a:lnTo>
                      <a:pt x="52" y="80"/>
                    </a:lnTo>
                    <a:lnTo>
                      <a:pt x="54" y="80"/>
                    </a:lnTo>
                    <a:lnTo>
                      <a:pt x="60" y="82"/>
                    </a:lnTo>
                    <a:lnTo>
                      <a:pt x="70" y="84"/>
                    </a:lnTo>
                    <a:lnTo>
                      <a:pt x="81" y="87"/>
                    </a:lnTo>
                    <a:lnTo>
                      <a:pt x="94" y="91"/>
                    </a:lnTo>
                    <a:lnTo>
                      <a:pt x="108" y="96"/>
                    </a:lnTo>
                    <a:lnTo>
                      <a:pt x="123" y="103"/>
                    </a:lnTo>
                    <a:lnTo>
                      <a:pt x="136" y="111"/>
                    </a:lnTo>
                    <a:lnTo>
                      <a:pt x="150" y="122"/>
                    </a:lnTo>
                    <a:lnTo>
                      <a:pt x="161" y="134"/>
                    </a:lnTo>
                    <a:lnTo>
                      <a:pt x="54" y="120"/>
                    </a:lnTo>
                    <a:lnTo>
                      <a:pt x="28" y="113"/>
                    </a:lnTo>
                    <a:lnTo>
                      <a:pt x="31" y="63"/>
                    </a:lnTo>
                    <a:lnTo>
                      <a:pt x="26" y="58"/>
                    </a:lnTo>
                    <a:lnTo>
                      <a:pt x="21" y="52"/>
                    </a:lnTo>
                    <a:lnTo>
                      <a:pt x="16" y="45"/>
                    </a:lnTo>
                    <a:lnTo>
                      <a:pt x="10" y="35"/>
                    </a:lnTo>
                    <a:lnTo>
                      <a:pt x="6" y="24"/>
                    </a:lnTo>
                    <a:lnTo>
                      <a:pt x="2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/>
            </p:nvSpPr>
            <p:spPr bwMode="auto">
              <a:xfrm>
                <a:off x="8472488" y="3257550"/>
                <a:ext cx="636588" cy="1216025"/>
              </a:xfrm>
              <a:custGeom>
                <a:avLst/>
                <a:gdLst/>
                <a:ahLst/>
                <a:cxnLst>
                  <a:cxn ang="0">
                    <a:pos x="331" y="0"/>
                  </a:cxn>
                  <a:cxn ang="0">
                    <a:pos x="333" y="1"/>
                  </a:cxn>
                  <a:cxn ang="0">
                    <a:pos x="336" y="3"/>
                  </a:cxn>
                  <a:cxn ang="0">
                    <a:pos x="341" y="6"/>
                  </a:cxn>
                  <a:cxn ang="0">
                    <a:pos x="348" y="9"/>
                  </a:cxn>
                  <a:cxn ang="0">
                    <a:pos x="356" y="12"/>
                  </a:cxn>
                  <a:cxn ang="0">
                    <a:pos x="362" y="14"/>
                  </a:cxn>
                  <a:cxn ang="0">
                    <a:pos x="369" y="14"/>
                  </a:cxn>
                  <a:cxn ang="0">
                    <a:pos x="401" y="710"/>
                  </a:cxn>
                  <a:cxn ang="0">
                    <a:pos x="89" y="766"/>
                  </a:cxn>
                  <a:cxn ang="0">
                    <a:pos x="0" y="27"/>
                  </a:cxn>
                  <a:cxn ang="0">
                    <a:pos x="15" y="15"/>
                  </a:cxn>
                  <a:cxn ang="0">
                    <a:pos x="72" y="15"/>
                  </a:cxn>
                  <a:cxn ang="0">
                    <a:pos x="98" y="15"/>
                  </a:cxn>
                  <a:cxn ang="0">
                    <a:pos x="127" y="14"/>
                  </a:cxn>
                  <a:cxn ang="0">
                    <a:pos x="159" y="13"/>
                  </a:cxn>
                  <a:cxn ang="0">
                    <a:pos x="192" y="11"/>
                  </a:cxn>
                  <a:cxn ang="0">
                    <a:pos x="225" y="10"/>
                  </a:cxn>
                  <a:cxn ang="0">
                    <a:pos x="260" y="7"/>
                  </a:cxn>
                  <a:cxn ang="0">
                    <a:pos x="296" y="4"/>
                  </a:cxn>
                  <a:cxn ang="0">
                    <a:pos x="331" y="0"/>
                  </a:cxn>
                </a:cxnLst>
                <a:rect l="0" t="0" r="r" b="b"/>
                <a:pathLst>
                  <a:path w="401" h="766">
                    <a:moveTo>
                      <a:pt x="331" y="0"/>
                    </a:moveTo>
                    <a:lnTo>
                      <a:pt x="333" y="1"/>
                    </a:lnTo>
                    <a:lnTo>
                      <a:pt x="336" y="3"/>
                    </a:lnTo>
                    <a:lnTo>
                      <a:pt x="341" y="6"/>
                    </a:lnTo>
                    <a:lnTo>
                      <a:pt x="348" y="9"/>
                    </a:lnTo>
                    <a:lnTo>
                      <a:pt x="356" y="12"/>
                    </a:lnTo>
                    <a:lnTo>
                      <a:pt x="362" y="14"/>
                    </a:lnTo>
                    <a:lnTo>
                      <a:pt x="369" y="14"/>
                    </a:lnTo>
                    <a:lnTo>
                      <a:pt x="401" y="710"/>
                    </a:lnTo>
                    <a:lnTo>
                      <a:pt x="89" y="766"/>
                    </a:lnTo>
                    <a:lnTo>
                      <a:pt x="0" y="27"/>
                    </a:lnTo>
                    <a:lnTo>
                      <a:pt x="15" y="15"/>
                    </a:lnTo>
                    <a:lnTo>
                      <a:pt x="72" y="15"/>
                    </a:lnTo>
                    <a:lnTo>
                      <a:pt x="98" y="15"/>
                    </a:lnTo>
                    <a:lnTo>
                      <a:pt x="127" y="14"/>
                    </a:lnTo>
                    <a:lnTo>
                      <a:pt x="159" y="13"/>
                    </a:lnTo>
                    <a:lnTo>
                      <a:pt x="192" y="11"/>
                    </a:lnTo>
                    <a:lnTo>
                      <a:pt x="225" y="10"/>
                    </a:lnTo>
                    <a:lnTo>
                      <a:pt x="260" y="7"/>
                    </a:lnTo>
                    <a:lnTo>
                      <a:pt x="296" y="4"/>
                    </a:lnTo>
                    <a:lnTo>
                      <a:pt x="33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/>
            </p:nvSpPr>
            <p:spPr bwMode="auto">
              <a:xfrm>
                <a:off x="8472488" y="3257550"/>
                <a:ext cx="636588" cy="1216025"/>
              </a:xfrm>
              <a:custGeom>
                <a:avLst/>
                <a:gdLst/>
                <a:ahLst/>
                <a:cxnLst>
                  <a:cxn ang="0">
                    <a:pos x="331" y="0"/>
                  </a:cxn>
                  <a:cxn ang="0">
                    <a:pos x="333" y="1"/>
                  </a:cxn>
                  <a:cxn ang="0">
                    <a:pos x="336" y="3"/>
                  </a:cxn>
                  <a:cxn ang="0">
                    <a:pos x="341" y="6"/>
                  </a:cxn>
                  <a:cxn ang="0">
                    <a:pos x="348" y="9"/>
                  </a:cxn>
                  <a:cxn ang="0">
                    <a:pos x="356" y="12"/>
                  </a:cxn>
                  <a:cxn ang="0">
                    <a:pos x="362" y="14"/>
                  </a:cxn>
                  <a:cxn ang="0">
                    <a:pos x="369" y="14"/>
                  </a:cxn>
                  <a:cxn ang="0">
                    <a:pos x="401" y="710"/>
                  </a:cxn>
                  <a:cxn ang="0">
                    <a:pos x="89" y="766"/>
                  </a:cxn>
                  <a:cxn ang="0">
                    <a:pos x="0" y="27"/>
                  </a:cxn>
                  <a:cxn ang="0">
                    <a:pos x="15" y="15"/>
                  </a:cxn>
                  <a:cxn ang="0">
                    <a:pos x="72" y="15"/>
                  </a:cxn>
                  <a:cxn ang="0">
                    <a:pos x="98" y="15"/>
                  </a:cxn>
                  <a:cxn ang="0">
                    <a:pos x="127" y="14"/>
                  </a:cxn>
                  <a:cxn ang="0">
                    <a:pos x="159" y="13"/>
                  </a:cxn>
                  <a:cxn ang="0">
                    <a:pos x="192" y="11"/>
                  </a:cxn>
                  <a:cxn ang="0">
                    <a:pos x="225" y="10"/>
                  </a:cxn>
                  <a:cxn ang="0">
                    <a:pos x="260" y="7"/>
                  </a:cxn>
                  <a:cxn ang="0">
                    <a:pos x="296" y="4"/>
                  </a:cxn>
                  <a:cxn ang="0">
                    <a:pos x="331" y="0"/>
                  </a:cxn>
                </a:cxnLst>
                <a:rect l="0" t="0" r="r" b="b"/>
                <a:pathLst>
                  <a:path w="401" h="766">
                    <a:moveTo>
                      <a:pt x="331" y="0"/>
                    </a:moveTo>
                    <a:lnTo>
                      <a:pt x="333" y="1"/>
                    </a:lnTo>
                    <a:lnTo>
                      <a:pt x="336" y="3"/>
                    </a:lnTo>
                    <a:lnTo>
                      <a:pt x="341" y="6"/>
                    </a:lnTo>
                    <a:lnTo>
                      <a:pt x="348" y="9"/>
                    </a:lnTo>
                    <a:lnTo>
                      <a:pt x="356" y="12"/>
                    </a:lnTo>
                    <a:lnTo>
                      <a:pt x="362" y="14"/>
                    </a:lnTo>
                    <a:lnTo>
                      <a:pt x="369" y="14"/>
                    </a:lnTo>
                    <a:lnTo>
                      <a:pt x="401" y="710"/>
                    </a:lnTo>
                    <a:lnTo>
                      <a:pt x="89" y="766"/>
                    </a:lnTo>
                    <a:lnTo>
                      <a:pt x="0" y="27"/>
                    </a:lnTo>
                    <a:lnTo>
                      <a:pt x="15" y="15"/>
                    </a:lnTo>
                    <a:lnTo>
                      <a:pt x="72" y="15"/>
                    </a:lnTo>
                    <a:lnTo>
                      <a:pt x="98" y="15"/>
                    </a:lnTo>
                    <a:lnTo>
                      <a:pt x="127" y="14"/>
                    </a:lnTo>
                    <a:lnTo>
                      <a:pt x="159" y="13"/>
                    </a:lnTo>
                    <a:lnTo>
                      <a:pt x="192" y="11"/>
                    </a:lnTo>
                    <a:lnTo>
                      <a:pt x="225" y="10"/>
                    </a:lnTo>
                    <a:lnTo>
                      <a:pt x="260" y="7"/>
                    </a:lnTo>
                    <a:lnTo>
                      <a:pt x="296" y="4"/>
                    </a:lnTo>
                    <a:lnTo>
                      <a:pt x="331" y="0"/>
                    </a:lnTo>
                    <a:close/>
                  </a:path>
                </a:pathLst>
              </a:custGeom>
              <a:solidFill>
                <a:srgbClr val="DCE8F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/>
            </p:nvSpPr>
            <p:spPr bwMode="auto">
              <a:xfrm>
                <a:off x="8326438" y="4262438"/>
                <a:ext cx="852488" cy="1268412"/>
              </a:xfrm>
              <a:custGeom>
                <a:avLst/>
                <a:gdLst/>
                <a:ahLst/>
                <a:cxnLst>
                  <a:cxn ang="0">
                    <a:pos x="537" y="3"/>
                  </a:cxn>
                  <a:cxn ang="0">
                    <a:pos x="535" y="21"/>
                  </a:cxn>
                  <a:cxn ang="0">
                    <a:pos x="534" y="54"/>
                  </a:cxn>
                  <a:cxn ang="0">
                    <a:pos x="530" y="99"/>
                  </a:cxn>
                  <a:cxn ang="0">
                    <a:pos x="527" y="153"/>
                  </a:cxn>
                  <a:cxn ang="0">
                    <a:pos x="522" y="214"/>
                  </a:cxn>
                  <a:cxn ang="0">
                    <a:pos x="510" y="343"/>
                  </a:cxn>
                  <a:cxn ang="0">
                    <a:pos x="503" y="405"/>
                  </a:cxn>
                  <a:cxn ang="0">
                    <a:pos x="489" y="501"/>
                  </a:cxn>
                  <a:cxn ang="0">
                    <a:pos x="472" y="590"/>
                  </a:cxn>
                  <a:cxn ang="0">
                    <a:pos x="462" y="643"/>
                  </a:cxn>
                  <a:cxn ang="0">
                    <a:pos x="452" y="687"/>
                  </a:cxn>
                  <a:cxn ang="0">
                    <a:pos x="445" y="722"/>
                  </a:cxn>
                  <a:cxn ang="0">
                    <a:pos x="439" y="743"/>
                  </a:cxn>
                  <a:cxn ang="0">
                    <a:pos x="437" y="752"/>
                  </a:cxn>
                  <a:cxn ang="0">
                    <a:pos x="122" y="758"/>
                  </a:cxn>
                  <a:cxn ang="0">
                    <a:pos x="120" y="754"/>
                  </a:cxn>
                  <a:cxn ang="0">
                    <a:pos x="116" y="742"/>
                  </a:cxn>
                  <a:cxn ang="0">
                    <a:pos x="110" y="721"/>
                  </a:cxn>
                  <a:cxn ang="0">
                    <a:pos x="101" y="690"/>
                  </a:cxn>
                  <a:cxn ang="0">
                    <a:pos x="90" y="646"/>
                  </a:cxn>
                  <a:cxn ang="0">
                    <a:pos x="71" y="556"/>
                  </a:cxn>
                  <a:cxn ang="0">
                    <a:pos x="56" y="477"/>
                  </a:cxn>
                  <a:cxn ang="0">
                    <a:pos x="41" y="381"/>
                  </a:cxn>
                  <a:cxn ang="0">
                    <a:pos x="25" y="268"/>
                  </a:cxn>
                  <a:cxn ang="0">
                    <a:pos x="9" y="135"/>
                  </a:cxn>
                  <a:cxn ang="0">
                    <a:pos x="2" y="61"/>
                  </a:cxn>
                  <a:cxn ang="0">
                    <a:pos x="21" y="63"/>
                  </a:cxn>
                  <a:cxn ang="0">
                    <a:pos x="54" y="63"/>
                  </a:cxn>
                  <a:cxn ang="0">
                    <a:pos x="158" y="64"/>
                  </a:cxn>
                  <a:cxn ang="0">
                    <a:pos x="220" y="62"/>
                  </a:cxn>
                  <a:cxn ang="0">
                    <a:pos x="288" y="57"/>
                  </a:cxn>
                  <a:cxn ang="0">
                    <a:pos x="356" y="50"/>
                  </a:cxn>
                  <a:cxn ang="0">
                    <a:pos x="422" y="38"/>
                  </a:cxn>
                  <a:cxn ang="0">
                    <a:pos x="483" y="22"/>
                  </a:cxn>
                  <a:cxn ang="0">
                    <a:pos x="537" y="0"/>
                  </a:cxn>
                </a:cxnLst>
                <a:rect l="0" t="0" r="r" b="b"/>
                <a:pathLst>
                  <a:path w="537" h="799">
                    <a:moveTo>
                      <a:pt x="537" y="0"/>
                    </a:moveTo>
                    <a:lnTo>
                      <a:pt x="537" y="3"/>
                    </a:lnTo>
                    <a:lnTo>
                      <a:pt x="536" y="10"/>
                    </a:lnTo>
                    <a:lnTo>
                      <a:pt x="535" y="21"/>
                    </a:lnTo>
                    <a:lnTo>
                      <a:pt x="534" y="36"/>
                    </a:lnTo>
                    <a:lnTo>
                      <a:pt x="534" y="54"/>
                    </a:lnTo>
                    <a:lnTo>
                      <a:pt x="532" y="75"/>
                    </a:lnTo>
                    <a:lnTo>
                      <a:pt x="530" y="99"/>
                    </a:lnTo>
                    <a:lnTo>
                      <a:pt x="529" y="125"/>
                    </a:lnTo>
                    <a:lnTo>
                      <a:pt x="527" y="153"/>
                    </a:lnTo>
                    <a:lnTo>
                      <a:pt x="525" y="183"/>
                    </a:lnTo>
                    <a:lnTo>
                      <a:pt x="522" y="214"/>
                    </a:lnTo>
                    <a:lnTo>
                      <a:pt x="517" y="278"/>
                    </a:lnTo>
                    <a:lnTo>
                      <a:pt x="510" y="343"/>
                    </a:lnTo>
                    <a:lnTo>
                      <a:pt x="507" y="374"/>
                    </a:lnTo>
                    <a:lnTo>
                      <a:pt x="503" y="405"/>
                    </a:lnTo>
                    <a:lnTo>
                      <a:pt x="498" y="438"/>
                    </a:lnTo>
                    <a:lnTo>
                      <a:pt x="489" y="501"/>
                    </a:lnTo>
                    <a:lnTo>
                      <a:pt x="478" y="562"/>
                    </a:lnTo>
                    <a:lnTo>
                      <a:pt x="472" y="590"/>
                    </a:lnTo>
                    <a:lnTo>
                      <a:pt x="467" y="617"/>
                    </a:lnTo>
                    <a:lnTo>
                      <a:pt x="462" y="643"/>
                    </a:lnTo>
                    <a:lnTo>
                      <a:pt x="457" y="666"/>
                    </a:lnTo>
                    <a:lnTo>
                      <a:pt x="452" y="687"/>
                    </a:lnTo>
                    <a:lnTo>
                      <a:pt x="448" y="706"/>
                    </a:lnTo>
                    <a:lnTo>
                      <a:pt x="445" y="722"/>
                    </a:lnTo>
                    <a:lnTo>
                      <a:pt x="441" y="734"/>
                    </a:lnTo>
                    <a:lnTo>
                      <a:pt x="439" y="743"/>
                    </a:lnTo>
                    <a:lnTo>
                      <a:pt x="438" y="750"/>
                    </a:lnTo>
                    <a:lnTo>
                      <a:pt x="437" y="752"/>
                    </a:lnTo>
                    <a:lnTo>
                      <a:pt x="287" y="799"/>
                    </a:lnTo>
                    <a:lnTo>
                      <a:pt x="122" y="758"/>
                    </a:lnTo>
                    <a:lnTo>
                      <a:pt x="121" y="757"/>
                    </a:lnTo>
                    <a:lnTo>
                      <a:pt x="120" y="754"/>
                    </a:lnTo>
                    <a:lnTo>
                      <a:pt x="118" y="750"/>
                    </a:lnTo>
                    <a:lnTo>
                      <a:pt x="116" y="742"/>
                    </a:lnTo>
                    <a:lnTo>
                      <a:pt x="113" y="733"/>
                    </a:lnTo>
                    <a:lnTo>
                      <a:pt x="110" y="721"/>
                    </a:lnTo>
                    <a:lnTo>
                      <a:pt x="106" y="707"/>
                    </a:lnTo>
                    <a:lnTo>
                      <a:pt x="101" y="690"/>
                    </a:lnTo>
                    <a:lnTo>
                      <a:pt x="96" y="670"/>
                    </a:lnTo>
                    <a:lnTo>
                      <a:pt x="90" y="646"/>
                    </a:lnTo>
                    <a:lnTo>
                      <a:pt x="84" y="620"/>
                    </a:lnTo>
                    <a:lnTo>
                      <a:pt x="71" y="556"/>
                    </a:lnTo>
                    <a:lnTo>
                      <a:pt x="64" y="518"/>
                    </a:lnTo>
                    <a:lnTo>
                      <a:pt x="56" y="477"/>
                    </a:lnTo>
                    <a:lnTo>
                      <a:pt x="49" y="431"/>
                    </a:lnTo>
                    <a:lnTo>
                      <a:pt x="41" y="381"/>
                    </a:lnTo>
                    <a:lnTo>
                      <a:pt x="33" y="326"/>
                    </a:lnTo>
                    <a:lnTo>
                      <a:pt x="25" y="268"/>
                    </a:lnTo>
                    <a:lnTo>
                      <a:pt x="17" y="204"/>
                    </a:lnTo>
                    <a:lnTo>
                      <a:pt x="9" y="135"/>
                    </a:lnTo>
                    <a:lnTo>
                      <a:pt x="0" y="61"/>
                    </a:lnTo>
                    <a:lnTo>
                      <a:pt x="2" y="61"/>
                    </a:lnTo>
                    <a:lnTo>
                      <a:pt x="9" y="62"/>
                    </a:lnTo>
                    <a:lnTo>
                      <a:pt x="21" y="63"/>
                    </a:lnTo>
                    <a:lnTo>
                      <a:pt x="36" y="63"/>
                    </a:lnTo>
                    <a:lnTo>
                      <a:pt x="54" y="63"/>
                    </a:lnTo>
                    <a:lnTo>
                      <a:pt x="77" y="64"/>
                    </a:lnTo>
                    <a:lnTo>
                      <a:pt x="158" y="64"/>
                    </a:lnTo>
                    <a:lnTo>
                      <a:pt x="188" y="63"/>
                    </a:lnTo>
                    <a:lnTo>
                      <a:pt x="220" y="62"/>
                    </a:lnTo>
                    <a:lnTo>
                      <a:pt x="253" y="60"/>
                    </a:lnTo>
                    <a:lnTo>
                      <a:pt x="288" y="57"/>
                    </a:lnTo>
                    <a:lnTo>
                      <a:pt x="321" y="54"/>
                    </a:lnTo>
                    <a:lnTo>
                      <a:pt x="356" y="50"/>
                    </a:lnTo>
                    <a:lnTo>
                      <a:pt x="389" y="44"/>
                    </a:lnTo>
                    <a:lnTo>
                      <a:pt x="422" y="38"/>
                    </a:lnTo>
                    <a:lnTo>
                      <a:pt x="453" y="30"/>
                    </a:lnTo>
                    <a:lnTo>
                      <a:pt x="483" y="22"/>
                    </a:lnTo>
                    <a:lnTo>
                      <a:pt x="511" y="12"/>
                    </a:lnTo>
                    <a:lnTo>
                      <a:pt x="53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1D4774">
                      <a:shade val="30000"/>
                      <a:satMod val="115000"/>
                    </a:srgbClr>
                  </a:gs>
                  <a:gs pos="50000">
                    <a:srgbClr val="1D4774">
                      <a:shade val="67500"/>
                      <a:satMod val="115000"/>
                    </a:srgbClr>
                  </a:gs>
                  <a:gs pos="100000">
                    <a:srgbClr val="1D477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11"/>
              <p:cNvSpPr>
                <a:spLocks/>
              </p:cNvSpPr>
              <p:nvPr/>
            </p:nvSpPr>
            <p:spPr bwMode="auto">
              <a:xfrm>
                <a:off x="8077201" y="2033588"/>
                <a:ext cx="1144588" cy="1090612"/>
              </a:xfrm>
              <a:custGeom>
                <a:avLst/>
                <a:gdLst/>
                <a:ahLst/>
                <a:cxnLst>
                  <a:cxn ang="0">
                    <a:pos x="363" y="1"/>
                  </a:cxn>
                  <a:cxn ang="0">
                    <a:pos x="431" y="11"/>
                  </a:cxn>
                  <a:cxn ang="0">
                    <a:pos x="495" y="32"/>
                  </a:cxn>
                  <a:cxn ang="0">
                    <a:pos x="553" y="65"/>
                  </a:cxn>
                  <a:cxn ang="0">
                    <a:pos x="602" y="109"/>
                  </a:cxn>
                  <a:cxn ang="0">
                    <a:pos x="644" y="160"/>
                  </a:cxn>
                  <a:cxn ang="0">
                    <a:pos x="677" y="217"/>
                  </a:cxn>
                  <a:cxn ang="0">
                    <a:pos x="702" y="277"/>
                  </a:cxn>
                  <a:cxn ang="0">
                    <a:pos x="716" y="337"/>
                  </a:cxn>
                  <a:cxn ang="0">
                    <a:pos x="721" y="397"/>
                  </a:cxn>
                  <a:cxn ang="0">
                    <a:pos x="716" y="453"/>
                  </a:cxn>
                  <a:cxn ang="0">
                    <a:pos x="698" y="509"/>
                  </a:cxn>
                  <a:cxn ang="0">
                    <a:pos x="667" y="562"/>
                  </a:cxn>
                  <a:cxn ang="0">
                    <a:pos x="627" y="605"/>
                  </a:cxn>
                  <a:cxn ang="0">
                    <a:pos x="578" y="640"/>
                  </a:cxn>
                  <a:cxn ang="0">
                    <a:pos x="523" y="666"/>
                  </a:cxn>
                  <a:cxn ang="0">
                    <a:pos x="463" y="682"/>
                  </a:cxn>
                  <a:cxn ang="0">
                    <a:pos x="399" y="687"/>
                  </a:cxn>
                  <a:cxn ang="0">
                    <a:pos x="332" y="682"/>
                  </a:cxn>
                  <a:cxn ang="0">
                    <a:pos x="265" y="665"/>
                  </a:cxn>
                  <a:cxn ang="0">
                    <a:pos x="197" y="636"/>
                  </a:cxn>
                  <a:cxn ang="0">
                    <a:pos x="136" y="597"/>
                  </a:cxn>
                  <a:cxn ang="0">
                    <a:pos x="85" y="548"/>
                  </a:cxn>
                  <a:cxn ang="0">
                    <a:pos x="46" y="492"/>
                  </a:cxn>
                  <a:cxn ang="0">
                    <a:pos x="17" y="431"/>
                  </a:cxn>
                  <a:cxn ang="0">
                    <a:pos x="2" y="364"/>
                  </a:cxn>
                  <a:cxn ang="0">
                    <a:pos x="1" y="297"/>
                  </a:cxn>
                  <a:cxn ang="0">
                    <a:pos x="15" y="228"/>
                  </a:cxn>
                  <a:cxn ang="0">
                    <a:pos x="41" y="167"/>
                  </a:cxn>
                  <a:cxn ang="0">
                    <a:pos x="78" y="115"/>
                  </a:cxn>
                  <a:cxn ang="0">
                    <a:pos x="123" y="72"/>
                  </a:cxn>
                  <a:cxn ang="0">
                    <a:pos x="176" y="39"/>
                  </a:cxn>
                  <a:cxn ang="0">
                    <a:pos x="234" y="16"/>
                  </a:cxn>
                  <a:cxn ang="0">
                    <a:pos x="297" y="3"/>
                  </a:cxn>
                </a:cxnLst>
                <a:rect l="0" t="0" r="r" b="b"/>
                <a:pathLst>
                  <a:path w="721" h="687">
                    <a:moveTo>
                      <a:pt x="329" y="0"/>
                    </a:moveTo>
                    <a:lnTo>
                      <a:pt x="363" y="1"/>
                    </a:lnTo>
                    <a:lnTo>
                      <a:pt x="396" y="4"/>
                    </a:lnTo>
                    <a:lnTo>
                      <a:pt x="431" y="11"/>
                    </a:lnTo>
                    <a:lnTo>
                      <a:pt x="464" y="20"/>
                    </a:lnTo>
                    <a:lnTo>
                      <a:pt x="495" y="32"/>
                    </a:lnTo>
                    <a:lnTo>
                      <a:pt x="525" y="47"/>
                    </a:lnTo>
                    <a:lnTo>
                      <a:pt x="553" y="65"/>
                    </a:lnTo>
                    <a:lnTo>
                      <a:pt x="578" y="86"/>
                    </a:lnTo>
                    <a:lnTo>
                      <a:pt x="602" y="109"/>
                    </a:lnTo>
                    <a:lnTo>
                      <a:pt x="624" y="134"/>
                    </a:lnTo>
                    <a:lnTo>
                      <a:pt x="644" y="160"/>
                    </a:lnTo>
                    <a:lnTo>
                      <a:pt x="661" y="188"/>
                    </a:lnTo>
                    <a:lnTo>
                      <a:pt x="677" y="217"/>
                    </a:lnTo>
                    <a:lnTo>
                      <a:pt x="690" y="246"/>
                    </a:lnTo>
                    <a:lnTo>
                      <a:pt x="702" y="277"/>
                    </a:lnTo>
                    <a:lnTo>
                      <a:pt x="710" y="307"/>
                    </a:lnTo>
                    <a:lnTo>
                      <a:pt x="716" y="337"/>
                    </a:lnTo>
                    <a:lnTo>
                      <a:pt x="720" y="368"/>
                    </a:lnTo>
                    <a:lnTo>
                      <a:pt x="721" y="397"/>
                    </a:lnTo>
                    <a:lnTo>
                      <a:pt x="720" y="426"/>
                    </a:lnTo>
                    <a:lnTo>
                      <a:pt x="716" y="453"/>
                    </a:lnTo>
                    <a:lnTo>
                      <a:pt x="709" y="479"/>
                    </a:lnTo>
                    <a:lnTo>
                      <a:pt x="698" y="509"/>
                    </a:lnTo>
                    <a:lnTo>
                      <a:pt x="683" y="536"/>
                    </a:lnTo>
                    <a:lnTo>
                      <a:pt x="667" y="562"/>
                    </a:lnTo>
                    <a:lnTo>
                      <a:pt x="648" y="584"/>
                    </a:lnTo>
                    <a:lnTo>
                      <a:pt x="627" y="605"/>
                    </a:lnTo>
                    <a:lnTo>
                      <a:pt x="603" y="624"/>
                    </a:lnTo>
                    <a:lnTo>
                      <a:pt x="578" y="640"/>
                    </a:lnTo>
                    <a:lnTo>
                      <a:pt x="551" y="655"/>
                    </a:lnTo>
                    <a:lnTo>
                      <a:pt x="523" y="666"/>
                    </a:lnTo>
                    <a:lnTo>
                      <a:pt x="493" y="675"/>
                    </a:lnTo>
                    <a:lnTo>
                      <a:pt x="463" y="682"/>
                    </a:lnTo>
                    <a:lnTo>
                      <a:pt x="431" y="686"/>
                    </a:lnTo>
                    <a:lnTo>
                      <a:pt x="399" y="687"/>
                    </a:lnTo>
                    <a:lnTo>
                      <a:pt x="366" y="686"/>
                    </a:lnTo>
                    <a:lnTo>
                      <a:pt x="332" y="682"/>
                    </a:lnTo>
                    <a:lnTo>
                      <a:pt x="298" y="675"/>
                    </a:lnTo>
                    <a:lnTo>
                      <a:pt x="265" y="665"/>
                    </a:lnTo>
                    <a:lnTo>
                      <a:pt x="230" y="652"/>
                    </a:lnTo>
                    <a:lnTo>
                      <a:pt x="197" y="636"/>
                    </a:lnTo>
                    <a:lnTo>
                      <a:pt x="165" y="618"/>
                    </a:lnTo>
                    <a:lnTo>
                      <a:pt x="136" y="597"/>
                    </a:lnTo>
                    <a:lnTo>
                      <a:pt x="110" y="573"/>
                    </a:lnTo>
                    <a:lnTo>
                      <a:pt x="85" y="548"/>
                    </a:lnTo>
                    <a:lnTo>
                      <a:pt x="64" y="520"/>
                    </a:lnTo>
                    <a:lnTo>
                      <a:pt x="46" y="492"/>
                    </a:lnTo>
                    <a:lnTo>
                      <a:pt x="29" y="462"/>
                    </a:lnTo>
                    <a:lnTo>
                      <a:pt x="17" y="431"/>
                    </a:lnTo>
                    <a:lnTo>
                      <a:pt x="8" y="398"/>
                    </a:lnTo>
                    <a:lnTo>
                      <a:pt x="2" y="364"/>
                    </a:lnTo>
                    <a:lnTo>
                      <a:pt x="0" y="331"/>
                    </a:lnTo>
                    <a:lnTo>
                      <a:pt x="1" y="297"/>
                    </a:lnTo>
                    <a:lnTo>
                      <a:pt x="6" y="263"/>
                    </a:lnTo>
                    <a:lnTo>
                      <a:pt x="15" y="228"/>
                    </a:lnTo>
                    <a:lnTo>
                      <a:pt x="27" y="197"/>
                    </a:lnTo>
                    <a:lnTo>
                      <a:pt x="41" y="167"/>
                    </a:lnTo>
                    <a:lnTo>
                      <a:pt x="59" y="140"/>
                    </a:lnTo>
                    <a:lnTo>
                      <a:pt x="78" y="115"/>
                    </a:lnTo>
                    <a:lnTo>
                      <a:pt x="99" y="93"/>
                    </a:lnTo>
                    <a:lnTo>
                      <a:pt x="123" y="72"/>
                    </a:lnTo>
                    <a:lnTo>
                      <a:pt x="149" y="55"/>
                    </a:lnTo>
                    <a:lnTo>
                      <a:pt x="176" y="39"/>
                    </a:lnTo>
                    <a:lnTo>
                      <a:pt x="205" y="26"/>
                    </a:lnTo>
                    <a:lnTo>
                      <a:pt x="234" y="16"/>
                    </a:lnTo>
                    <a:lnTo>
                      <a:pt x="265" y="7"/>
                    </a:lnTo>
                    <a:lnTo>
                      <a:pt x="297" y="3"/>
                    </a:lnTo>
                    <a:lnTo>
                      <a:pt x="329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auto">
              <a:xfrm>
                <a:off x="8181976" y="2093913"/>
                <a:ext cx="1000125" cy="952500"/>
              </a:xfrm>
              <a:custGeom>
                <a:avLst/>
                <a:gdLst/>
                <a:ahLst/>
                <a:cxnLst>
                  <a:cxn ang="0">
                    <a:pos x="343" y="4"/>
                  </a:cxn>
                  <a:cxn ang="0">
                    <a:pos x="406" y="18"/>
                  </a:cxn>
                  <a:cxn ang="0">
                    <a:pos x="462" y="44"/>
                  </a:cxn>
                  <a:cxn ang="0">
                    <a:pos x="510" y="80"/>
                  </a:cxn>
                  <a:cxn ang="0">
                    <a:pos x="551" y="125"/>
                  </a:cxn>
                  <a:cxn ang="0">
                    <a:pos x="584" y="175"/>
                  </a:cxn>
                  <a:cxn ang="0">
                    <a:pos x="609" y="231"/>
                  </a:cxn>
                  <a:cxn ang="0">
                    <a:pos x="624" y="287"/>
                  </a:cxn>
                  <a:cxn ang="0">
                    <a:pos x="630" y="342"/>
                  </a:cxn>
                  <a:cxn ang="0">
                    <a:pos x="625" y="394"/>
                  </a:cxn>
                  <a:cxn ang="0">
                    <a:pos x="608" y="445"/>
                  </a:cxn>
                  <a:cxn ang="0">
                    <a:pos x="579" y="494"/>
                  </a:cxn>
                  <a:cxn ang="0">
                    <a:pos x="541" y="534"/>
                  </a:cxn>
                  <a:cxn ang="0">
                    <a:pos x="495" y="565"/>
                  </a:cxn>
                  <a:cxn ang="0">
                    <a:pos x="443" y="586"/>
                  </a:cxn>
                  <a:cxn ang="0">
                    <a:pos x="385" y="598"/>
                  </a:cxn>
                  <a:cxn ang="0">
                    <a:pos x="325" y="599"/>
                  </a:cxn>
                  <a:cxn ang="0">
                    <a:pos x="263" y="590"/>
                  </a:cxn>
                  <a:cxn ang="0">
                    <a:pos x="199" y="569"/>
                  </a:cxn>
                  <a:cxn ang="0">
                    <a:pos x="139" y="536"/>
                  </a:cxn>
                  <a:cxn ang="0">
                    <a:pos x="89" y="493"/>
                  </a:cxn>
                  <a:cxn ang="0">
                    <a:pos x="49" y="443"/>
                  </a:cxn>
                  <a:cxn ang="0">
                    <a:pos x="20" y="387"/>
                  </a:cxn>
                  <a:cxn ang="0">
                    <a:pos x="4" y="326"/>
                  </a:cxn>
                  <a:cxn ang="0">
                    <a:pos x="1" y="263"/>
                  </a:cxn>
                  <a:cxn ang="0">
                    <a:pos x="14" y="199"/>
                  </a:cxn>
                  <a:cxn ang="0">
                    <a:pos x="39" y="143"/>
                  </a:cxn>
                  <a:cxn ang="0">
                    <a:pos x="73" y="96"/>
                  </a:cxn>
                  <a:cxn ang="0">
                    <a:pos x="116" y="57"/>
                  </a:cxn>
                  <a:cxn ang="0">
                    <a:pos x="166" y="28"/>
                  </a:cxn>
                  <a:cxn ang="0">
                    <a:pos x="222" y="9"/>
                  </a:cxn>
                  <a:cxn ang="0">
                    <a:pos x="281" y="1"/>
                  </a:cxn>
                </a:cxnLst>
                <a:rect l="0" t="0" r="r" b="b"/>
                <a:pathLst>
                  <a:path w="630" h="600">
                    <a:moveTo>
                      <a:pt x="312" y="0"/>
                    </a:moveTo>
                    <a:lnTo>
                      <a:pt x="343" y="4"/>
                    </a:lnTo>
                    <a:lnTo>
                      <a:pt x="374" y="9"/>
                    </a:lnTo>
                    <a:lnTo>
                      <a:pt x="406" y="18"/>
                    </a:lnTo>
                    <a:lnTo>
                      <a:pt x="435" y="30"/>
                    </a:lnTo>
                    <a:lnTo>
                      <a:pt x="462" y="44"/>
                    </a:lnTo>
                    <a:lnTo>
                      <a:pt x="487" y="61"/>
                    </a:lnTo>
                    <a:lnTo>
                      <a:pt x="510" y="80"/>
                    </a:lnTo>
                    <a:lnTo>
                      <a:pt x="532" y="101"/>
                    </a:lnTo>
                    <a:lnTo>
                      <a:pt x="551" y="125"/>
                    </a:lnTo>
                    <a:lnTo>
                      <a:pt x="569" y="150"/>
                    </a:lnTo>
                    <a:lnTo>
                      <a:pt x="584" y="175"/>
                    </a:lnTo>
                    <a:lnTo>
                      <a:pt x="597" y="203"/>
                    </a:lnTo>
                    <a:lnTo>
                      <a:pt x="609" y="231"/>
                    </a:lnTo>
                    <a:lnTo>
                      <a:pt x="617" y="258"/>
                    </a:lnTo>
                    <a:lnTo>
                      <a:pt x="624" y="287"/>
                    </a:lnTo>
                    <a:lnTo>
                      <a:pt x="628" y="314"/>
                    </a:lnTo>
                    <a:lnTo>
                      <a:pt x="630" y="342"/>
                    </a:lnTo>
                    <a:lnTo>
                      <a:pt x="629" y="368"/>
                    </a:lnTo>
                    <a:lnTo>
                      <a:pt x="625" y="394"/>
                    </a:lnTo>
                    <a:lnTo>
                      <a:pt x="619" y="418"/>
                    </a:lnTo>
                    <a:lnTo>
                      <a:pt x="608" y="445"/>
                    </a:lnTo>
                    <a:lnTo>
                      <a:pt x="595" y="471"/>
                    </a:lnTo>
                    <a:lnTo>
                      <a:pt x="579" y="494"/>
                    </a:lnTo>
                    <a:lnTo>
                      <a:pt x="561" y="515"/>
                    </a:lnTo>
                    <a:lnTo>
                      <a:pt x="541" y="534"/>
                    </a:lnTo>
                    <a:lnTo>
                      <a:pt x="519" y="551"/>
                    </a:lnTo>
                    <a:lnTo>
                      <a:pt x="495" y="565"/>
                    </a:lnTo>
                    <a:lnTo>
                      <a:pt x="470" y="576"/>
                    </a:lnTo>
                    <a:lnTo>
                      <a:pt x="443" y="586"/>
                    </a:lnTo>
                    <a:lnTo>
                      <a:pt x="414" y="593"/>
                    </a:lnTo>
                    <a:lnTo>
                      <a:pt x="385" y="598"/>
                    </a:lnTo>
                    <a:lnTo>
                      <a:pt x="356" y="600"/>
                    </a:lnTo>
                    <a:lnTo>
                      <a:pt x="325" y="599"/>
                    </a:lnTo>
                    <a:lnTo>
                      <a:pt x="294" y="596"/>
                    </a:lnTo>
                    <a:lnTo>
                      <a:pt x="263" y="590"/>
                    </a:lnTo>
                    <a:lnTo>
                      <a:pt x="232" y="581"/>
                    </a:lnTo>
                    <a:lnTo>
                      <a:pt x="199" y="569"/>
                    </a:lnTo>
                    <a:lnTo>
                      <a:pt x="168" y="553"/>
                    </a:lnTo>
                    <a:lnTo>
                      <a:pt x="139" y="536"/>
                    </a:lnTo>
                    <a:lnTo>
                      <a:pt x="113" y="515"/>
                    </a:lnTo>
                    <a:lnTo>
                      <a:pt x="89" y="493"/>
                    </a:lnTo>
                    <a:lnTo>
                      <a:pt x="68" y="469"/>
                    </a:lnTo>
                    <a:lnTo>
                      <a:pt x="49" y="443"/>
                    </a:lnTo>
                    <a:lnTo>
                      <a:pt x="33" y="415"/>
                    </a:lnTo>
                    <a:lnTo>
                      <a:pt x="20" y="387"/>
                    </a:lnTo>
                    <a:lnTo>
                      <a:pt x="10" y="357"/>
                    </a:lnTo>
                    <a:lnTo>
                      <a:pt x="4" y="326"/>
                    </a:lnTo>
                    <a:lnTo>
                      <a:pt x="0" y="295"/>
                    </a:lnTo>
                    <a:lnTo>
                      <a:pt x="1" y="263"/>
                    </a:lnTo>
                    <a:lnTo>
                      <a:pt x="6" y="231"/>
                    </a:lnTo>
                    <a:lnTo>
                      <a:pt x="14" y="199"/>
                    </a:lnTo>
                    <a:lnTo>
                      <a:pt x="25" y="170"/>
                    </a:lnTo>
                    <a:lnTo>
                      <a:pt x="39" y="143"/>
                    </a:lnTo>
                    <a:lnTo>
                      <a:pt x="55" y="119"/>
                    </a:lnTo>
                    <a:lnTo>
                      <a:pt x="73" y="96"/>
                    </a:lnTo>
                    <a:lnTo>
                      <a:pt x="94" y="75"/>
                    </a:lnTo>
                    <a:lnTo>
                      <a:pt x="116" y="57"/>
                    </a:lnTo>
                    <a:lnTo>
                      <a:pt x="141" y="42"/>
                    </a:lnTo>
                    <a:lnTo>
                      <a:pt x="166" y="28"/>
                    </a:lnTo>
                    <a:lnTo>
                      <a:pt x="194" y="17"/>
                    </a:lnTo>
                    <a:lnTo>
                      <a:pt x="222" y="9"/>
                    </a:lnTo>
                    <a:lnTo>
                      <a:pt x="251" y="4"/>
                    </a:lnTo>
                    <a:lnTo>
                      <a:pt x="281" y="1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rgbClr val="FFDCAA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13"/>
              <p:cNvSpPr>
                <a:spLocks/>
              </p:cNvSpPr>
              <p:nvPr/>
            </p:nvSpPr>
            <p:spPr bwMode="auto">
              <a:xfrm>
                <a:off x="8074026" y="2058988"/>
                <a:ext cx="955675" cy="911225"/>
              </a:xfrm>
              <a:custGeom>
                <a:avLst/>
                <a:gdLst/>
                <a:ahLst/>
                <a:cxnLst>
                  <a:cxn ang="0">
                    <a:pos x="364" y="0"/>
                  </a:cxn>
                  <a:cxn ang="0">
                    <a:pos x="431" y="10"/>
                  </a:cxn>
                  <a:cxn ang="0">
                    <a:pos x="492" y="30"/>
                  </a:cxn>
                  <a:cxn ang="0">
                    <a:pos x="536" y="52"/>
                  </a:cxn>
                  <a:cxn ang="0">
                    <a:pos x="572" y="79"/>
                  </a:cxn>
                  <a:cxn ang="0">
                    <a:pos x="602" y="110"/>
                  </a:cxn>
                  <a:cxn ang="0">
                    <a:pos x="600" y="155"/>
                  </a:cxn>
                  <a:cxn ang="0">
                    <a:pos x="588" y="193"/>
                  </a:cxn>
                  <a:cxn ang="0">
                    <a:pos x="567" y="222"/>
                  </a:cxn>
                  <a:cxn ang="0">
                    <a:pos x="538" y="246"/>
                  </a:cxn>
                  <a:cxn ang="0">
                    <a:pos x="503" y="263"/>
                  </a:cxn>
                  <a:cxn ang="0">
                    <a:pos x="464" y="276"/>
                  </a:cxn>
                  <a:cxn ang="0">
                    <a:pos x="422" y="285"/>
                  </a:cxn>
                  <a:cxn ang="0">
                    <a:pos x="380" y="290"/>
                  </a:cxn>
                  <a:cxn ang="0">
                    <a:pos x="337" y="292"/>
                  </a:cxn>
                  <a:cxn ang="0">
                    <a:pos x="297" y="291"/>
                  </a:cxn>
                  <a:cxn ang="0">
                    <a:pos x="261" y="290"/>
                  </a:cxn>
                  <a:cxn ang="0">
                    <a:pos x="230" y="287"/>
                  </a:cxn>
                  <a:cxn ang="0">
                    <a:pos x="205" y="284"/>
                  </a:cxn>
                  <a:cxn ang="0">
                    <a:pos x="189" y="282"/>
                  </a:cxn>
                  <a:cxn ang="0">
                    <a:pos x="184" y="281"/>
                  </a:cxn>
                  <a:cxn ang="0">
                    <a:pos x="200" y="342"/>
                  </a:cxn>
                  <a:cxn ang="0">
                    <a:pos x="206" y="397"/>
                  </a:cxn>
                  <a:cxn ang="0">
                    <a:pos x="203" y="445"/>
                  </a:cxn>
                  <a:cxn ang="0">
                    <a:pos x="193" y="486"/>
                  </a:cxn>
                  <a:cxn ang="0">
                    <a:pos x="178" y="520"/>
                  </a:cxn>
                  <a:cxn ang="0">
                    <a:pos x="160" y="547"/>
                  </a:cxn>
                  <a:cxn ang="0">
                    <a:pos x="141" y="566"/>
                  </a:cxn>
                  <a:cxn ang="0">
                    <a:pos x="108" y="553"/>
                  </a:cxn>
                  <a:cxn ang="0">
                    <a:pos x="67" y="506"/>
                  </a:cxn>
                  <a:cxn ang="0">
                    <a:pos x="35" y="452"/>
                  </a:cxn>
                  <a:cxn ang="0">
                    <a:pos x="14" y="396"/>
                  </a:cxn>
                  <a:cxn ang="0">
                    <a:pos x="2" y="336"/>
                  </a:cxn>
                  <a:cxn ang="0">
                    <a:pos x="3" y="279"/>
                  </a:cxn>
                  <a:cxn ang="0">
                    <a:pos x="15" y="227"/>
                  </a:cxn>
                  <a:cxn ang="0">
                    <a:pos x="42" y="166"/>
                  </a:cxn>
                  <a:cxn ang="0">
                    <a:pos x="79" y="114"/>
                  </a:cxn>
                  <a:cxn ang="0">
                    <a:pos x="124" y="72"/>
                  </a:cxn>
                  <a:cxn ang="0">
                    <a:pos x="176" y="38"/>
                  </a:cxn>
                  <a:cxn ang="0">
                    <a:pos x="235" y="14"/>
                  </a:cxn>
                  <a:cxn ang="0">
                    <a:pos x="298" y="2"/>
                  </a:cxn>
                </a:cxnLst>
                <a:rect l="0" t="0" r="r" b="b"/>
                <a:pathLst>
                  <a:path w="602" h="574">
                    <a:moveTo>
                      <a:pt x="330" y="0"/>
                    </a:moveTo>
                    <a:lnTo>
                      <a:pt x="364" y="0"/>
                    </a:lnTo>
                    <a:lnTo>
                      <a:pt x="397" y="4"/>
                    </a:lnTo>
                    <a:lnTo>
                      <a:pt x="431" y="10"/>
                    </a:lnTo>
                    <a:lnTo>
                      <a:pt x="465" y="20"/>
                    </a:lnTo>
                    <a:lnTo>
                      <a:pt x="492" y="30"/>
                    </a:lnTo>
                    <a:lnTo>
                      <a:pt x="515" y="41"/>
                    </a:lnTo>
                    <a:lnTo>
                      <a:pt x="536" y="52"/>
                    </a:lnTo>
                    <a:lnTo>
                      <a:pt x="555" y="65"/>
                    </a:lnTo>
                    <a:lnTo>
                      <a:pt x="572" y="79"/>
                    </a:lnTo>
                    <a:lnTo>
                      <a:pt x="588" y="94"/>
                    </a:lnTo>
                    <a:lnTo>
                      <a:pt x="602" y="110"/>
                    </a:lnTo>
                    <a:lnTo>
                      <a:pt x="602" y="134"/>
                    </a:lnTo>
                    <a:lnTo>
                      <a:pt x="600" y="155"/>
                    </a:lnTo>
                    <a:lnTo>
                      <a:pt x="596" y="175"/>
                    </a:lnTo>
                    <a:lnTo>
                      <a:pt x="588" y="193"/>
                    </a:lnTo>
                    <a:lnTo>
                      <a:pt x="579" y="208"/>
                    </a:lnTo>
                    <a:lnTo>
                      <a:pt x="567" y="222"/>
                    </a:lnTo>
                    <a:lnTo>
                      <a:pt x="553" y="235"/>
                    </a:lnTo>
                    <a:lnTo>
                      <a:pt x="538" y="246"/>
                    </a:lnTo>
                    <a:lnTo>
                      <a:pt x="522" y="255"/>
                    </a:lnTo>
                    <a:lnTo>
                      <a:pt x="503" y="263"/>
                    </a:lnTo>
                    <a:lnTo>
                      <a:pt x="484" y="271"/>
                    </a:lnTo>
                    <a:lnTo>
                      <a:pt x="464" y="276"/>
                    </a:lnTo>
                    <a:lnTo>
                      <a:pt x="443" y="281"/>
                    </a:lnTo>
                    <a:lnTo>
                      <a:pt x="422" y="285"/>
                    </a:lnTo>
                    <a:lnTo>
                      <a:pt x="401" y="288"/>
                    </a:lnTo>
                    <a:lnTo>
                      <a:pt x="380" y="290"/>
                    </a:lnTo>
                    <a:lnTo>
                      <a:pt x="358" y="291"/>
                    </a:lnTo>
                    <a:lnTo>
                      <a:pt x="337" y="292"/>
                    </a:lnTo>
                    <a:lnTo>
                      <a:pt x="317" y="292"/>
                    </a:lnTo>
                    <a:lnTo>
                      <a:pt x="297" y="291"/>
                    </a:lnTo>
                    <a:lnTo>
                      <a:pt x="278" y="290"/>
                    </a:lnTo>
                    <a:lnTo>
                      <a:pt x="261" y="290"/>
                    </a:lnTo>
                    <a:lnTo>
                      <a:pt x="244" y="288"/>
                    </a:lnTo>
                    <a:lnTo>
                      <a:pt x="230" y="287"/>
                    </a:lnTo>
                    <a:lnTo>
                      <a:pt x="216" y="286"/>
                    </a:lnTo>
                    <a:lnTo>
                      <a:pt x="205" y="284"/>
                    </a:lnTo>
                    <a:lnTo>
                      <a:pt x="196" y="283"/>
                    </a:lnTo>
                    <a:lnTo>
                      <a:pt x="189" y="282"/>
                    </a:lnTo>
                    <a:lnTo>
                      <a:pt x="185" y="281"/>
                    </a:lnTo>
                    <a:lnTo>
                      <a:pt x="184" y="281"/>
                    </a:lnTo>
                    <a:lnTo>
                      <a:pt x="193" y="313"/>
                    </a:lnTo>
                    <a:lnTo>
                      <a:pt x="200" y="342"/>
                    </a:lnTo>
                    <a:lnTo>
                      <a:pt x="204" y="371"/>
                    </a:lnTo>
                    <a:lnTo>
                      <a:pt x="206" y="397"/>
                    </a:lnTo>
                    <a:lnTo>
                      <a:pt x="205" y="422"/>
                    </a:lnTo>
                    <a:lnTo>
                      <a:pt x="203" y="445"/>
                    </a:lnTo>
                    <a:lnTo>
                      <a:pt x="199" y="467"/>
                    </a:lnTo>
                    <a:lnTo>
                      <a:pt x="193" y="486"/>
                    </a:lnTo>
                    <a:lnTo>
                      <a:pt x="186" y="504"/>
                    </a:lnTo>
                    <a:lnTo>
                      <a:pt x="178" y="520"/>
                    </a:lnTo>
                    <a:lnTo>
                      <a:pt x="170" y="534"/>
                    </a:lnTo>
                    <a:lnTo>
                      <a:pt x="160" y="547"/>
                    </a:lnTo>
                    <a:lnTo>
                      <a:pt x="151" y="558"/>
                    </a:lnTo>
                    <a:lnTo>
                      <a:pt x="141" y="566"/>
                    </a:lnTo>
                    <a:lnTo>
                      <a:pt x="131" y="574"/>
                    </a:lnTo>
                    <a:lnTo>
                      <a:pt x="108" y="553"/>
                    </a:lnTo>
                    <a:lnTo>
                      <a:pt x="86" y="530"/>
                    </a:lnTo>
                    <a:lnTo>
                      <a:pt x="67" y="506"/>
                    </a:lnTo>
                    <a:lnTo>
                      <a:pt x="50" y="480"/>
                    </a:lnTo>
                    <a:lnTo>
                      <a:pt x="35" y="452"/>
                    </a:lnTo>
                    <a:lnTo>
                      <a:pt x="24" y="425"/>
                    </a:lnTo>
                    <a:lnTo>
                      <a:pt x="14" y="396"/>
                    </a:lnTo>
                    <a:lnTo>
                      <a:pt x="7" y="366"/>
                    </a:lnTo>
                    <a:lnTo>
                      <a:pt x="2" y="336"/>
                    </a:lnTo>
                    <a:lnTo>
                      <a:pt x="0" y="305"/>
                    </a:lnTo>
                    <a:lnTo>
                      <a:pt x="3" y="279"/>
                    </a:lnTo>
                    <a:lnTo>
                      <a:pt x="8" y="253"/>
                    </a:lnTo>
                    <a:lnTo>
                      <a:pt x="15" y="227"/>
                    </a:lnTo>
                    <a:lnTo>
                      <a:pt x="27" y="196"/>
                    </a:lnTo>
                    <a:lnTo>
                      <a:pt x="42" y="166"/>
                    </a:lnTo>
                    <a:lnTo>
                      <a:pt x="59" y="139"/>
                    </a:lnTo>
                    <a:lnTo>
                      <a:pt x="79" y="114"/>
                    </a:lnTo>
                    <a:lnTo>
                      <a:pt x="100" y="92"/>
                    </a:lnTo>
                    <a:lnTo>
                      <a:pt x="124" y="72"/>
                    </a:lnTo>
                    <a:lnTo>
                      <a:pt x="149" y="54"/>
                    </a:lnTo>
                    <a:lnTo>
                      <a:pt x="176" y="38"/>
                    </a:lnTo>
                    <a:lnTo>
                      <a:pt x="205" y="25"/>
                    </a:lnTo>
                    <a:lnTo>
                      <a:pt x="235" y="14"/>
                    </a:lnTo>
                    <a:lnTo>
                      <a:pt x="266" y="7"/>
                    </a:lnTo>
                    <a:lnTo>
                      <a:pt x="298" y="2"/>
                    </a:lnTo>
                    <a:lnTo>
                      <a:pt x="330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14"/>
              <p:cNvSpPr>
                <a:spLocks/>
              </p:cNvSpPr>
              <p:nvPr/>
            </p:nvSpPr>
            <p:spPr bwMode="auto">
              <a:xfrm>
                <a:off x="8077201" y="2033588"/>
                <a:ext cx="955675" cy="920750"/>
              </a:xfrm>
              <a:custGeom>
                <a:avLst/>
                <a:gdLst/>
                <a:ahLst/>
                <a:cxnLst>
                  <a:cxn ang="0">
                    <a:pos x="363" y="1"/>
                  </a:cxn>
                  <a:cxn ang="0">
                    <a:pos x="431" y="11"/>
                  </a:cxn>
                  <a:cxn ang="0">
                    <a:pos x="491" y="30"/>
                  </a:cxn>
                  <a:cxn ang="0">
                    <a:pos x="536" y="53"/>
                  </a:cxn>
                  <a:cxn ang="0">
                    <a:pos x="571" y="80"/>
                  </a:cxn>
                  <a:cxn ang="0">
                    <a:pos x="601" y="111"/>
                  </a:cxn>
                  <a:cxn ang="0">
                    <a:pos x="600" y="156"/>
                  </a:cxn>
                  <a:cxn ang="0">
                    <a:pos x="588" y="193"/>
                  </a:cxn>
                  <a:cxn ang="0">
                    <a:pos x="566" y="223"/>
                  </a:cxn>
                  <a:cxn ang="0">
                    <a:pos x="537" y="247"/>
                  </a:cxn>
                  <a:cxn ang="0">
                    <a:pos x="502" y="265"/>
                  </a:cxn>
                  <a:cxn ang="0">
                    <a:pos x="464" y="277"/>
                  </a:cxn>
                  <a:cxn ang="0">
                    <a:pos x="422" y="286"/>
                  </a:cxn>
                  <a:cxn ang="0">
                    <a:pos x="379" y="291"/>
                  </a:cxn>
                  <a:cxn ang="0">
                    <a:pos x="337" y="293"/>
                  </a:cxn>
                  <a:cxn ang="0">
                    <a:pos x="296" y="292"/>
                  </a:cxn>
                  <a:cxn ang="0">
                    <a:pos x="260" y="291"/>
                  </a:cxn>
                  <a:cxn ang="0">
                    <a:pos x="229" y="288"/>
                  </a:cxn>
                  <a:cxn ang="0">
                    <a:pos x="205" y="285"/>
                  </a:cxn>
                  <a:cxn ang="0">
                    <a:pos x="188" y="283"/>
                  </a:cxn>
                  <a:cxn ang="0">
                    <a:pos x="183" y="282"/>
                  </a:cxn>
                  <a:cxn ang="0">
                    <a:pos x="200" y="344"/>
                  </a:cxn>
                  <a:cxn ang="0">
                    <a:pos x="207" y="399"/>
                  </a:cxn>
                  <a:cxn ang="0">
                    <a:pos x="205" y="447"/>
                  </a:cxn>
                  <a:cxn ang="0">
                    <a:pos x="196" y="487"/>
                  </a:cxn>
                  <a:cxn ang="0">
                    <a:pos x="182" y="520"/>
                  </a:cxn>
                  <a:cxn ang="0">
                    <a:pos x="164" y="545"/>
                  </a:cxn>
                  <a:cxn ang="0">
                    <a:pos x="145" y="564"/>
                  </a:cxn>
                  <a:cxn ang="0">
                    <a:pos x="126" y="576"/>
                  </a:cxn>
                  <a:cxn ang="0">
                    <a:pos x="91" y="554"/>
                  </a:cxn>
                  <a:cxn ang="0">
                    <a:pos x="49" y="498"/>
                  </a:cxn>
                  <a:cxn ang="0">
                    <a:pos x="19" y="435"/>
                  </a:cxn>
                  <a:cxn ang="0">
                    <a:pos x="2" y="368"/>
                  </a:cxn>
                  <a:cxn ang="0">
                    <a:pos x="0" y="298"/>
                  </a:cxn>
                  <a:cxn ang="0">
                    <a:pos x="15" y="228"/>
                  </a:cxn>
                  <a:cxn ang="0">
                    <a:pos x="41" y="167"/>
                  </a:cxn>
                  <a:cxn ang="0">
                    <a:pos x="78" y="115"/>
                  </a:cxn>
                  <a:cxn ang="0">
                    <a:pos x="123" y="72"/>
                  </a:cxn>
                  <a:cxn ang="0">
                    <a:pos x="176" y="39"/>
                  </a:cxn>
                  <a:cxn ang="0">
                    <a:pos x="234" y="16"/>
                  </a:cxn>
                  <a:cxn ang="0">
                    <a:pos x="297" y="3"/>
                  </a:cxn>
                </a:cxnLst>
                <a:rect l="0" t="0" r="r" b="b"/>
                <a:pathLst>
                  <a:path w="602" h="580">
                    <a:moveTo>
                      <a:pt x="329" y="0"/>
                    </a:moveTo>
                    <a:lnTo>
                      <a:pt x="363" y="1"/>
                    </a:lnTo>
                    <a:lnTo>
                      <a:pt x="396" y="4"/>
                    </a:lnTo>
                    <a:lnTo>
                      <a:pt x="431" y="11"/>
                    </a:lnTo>
                    <a:lnTo>
                      <a:pt x="464" y="20"/>
                    </a:lnTo>
                    <a:lnTo>
                      <a:pt x="491" y="30"/>
                    </a:lnTo>
                    <a:lnTo>
                      <a:pt x="515" y="41"/>
                    </a:lnTo>
                    <a:lnTo>
                      <a:pt x="536" y="53"/>
                    </a:lnTo>
                    <a:lnTo>
                      <a:pt x="555" y="66"/>
                    </a:lnTo>
                    <a:lnTo>
                      <a:pt x="571" y="80"/>
                    </a:lnTo>
                    <a:lnTo>
                      <a:pt x="587" y="95"/>
                    </a:lnTo>
                    <a:lnTo>
                      <a:pt x="601" y="111"/>
                    </a:lnTo>
                    <a:lnTo>
                      <a:pt x="602" y="134"/>
                    </a:lnTo>
                    <a:lnTo>
                      <a:pt x="600" y="156"/>
                    </a:lnTo>
                    <a:lnTo>
                      <a:pt x="595" y="175"/>
                    </a:lnTo>
                    <a:lnTo>
                      <a:pt x="588" y="193"/>
                    </a:lnTo>
                    <a:lnTo>
                      <a:pt x="578" y="209"/>
                    </a:lnTo>
                    <a:lnTo>
                      <a:pt x="566" y="223"/>
                    </a:lnTo>
                    <a:lnTo>
                      <a:pt x="553" y="236"/>
                    </a:lnTo>
                    <a:lnTo>
                      <a:pt x="537" y="247"/>
                    </a:lnTo>
                    <a:lnTo>
                      <a:pt x="521" y="256"/>
                    </a:lnTo>
                    <a:lnTo>
                      <a:pt x="502" y="265"/>
                    </a:lnTo>
                    <a:lnTo>
                      <a:pt x="484" y="271"/>
                    </a:lnTo>
                    <a:lnTo>
                      <a:pt x="464" y="277"/>
                    </a:lnTo>
                    <a:lnTo>
                      <a:pt x="443" y="282"/>
                    </a:lnTo>
                    <a:lnTo>
                      <a:pt x="422" y="286"/>
                    </a:lnTo>
                    <a:lnTo>
                      <a:pt x="400" y="289"/>
                    </a:lnTo>
                    <a:lnTo>
                      <a:pt x="379" y="291"/>
                    </a:lnTo>
                    <a:lnTo>
                      <a:pt x="358" y="292"/>
                    </a:lnTo>
                    <a:lnTo>
                      <a:pt x="337" y="293"/>
                    </a:lnTo>
                    <a:lnTo>
                      <a:pt x="316" y="293"/>
                    </a:lnTo>
                    <a:lnTo>
                      <a:pt x="296" y="292"/>
                    </a:lnTo>
                    <a:lnTo>
                      <a:pt x="277" y="292"/>
                    </a:lnTo>
                    <a:lnTo>
                      <a:pt x="260" y="291"/>
                    </a:lnTo>
                    <a:lnTo>
                      <a:pt x="244" y="290"/>
                    </a:lnTo>
                    <a:lnTo>
                      <a:pt x="229" y="288"/>
                    </a:lnTo>
                    <a:lnTo>
                      <a:pt x="215" y="287"/>
                    </a:lnTo>
                    <a:lnTo>
                      <a:pt x="205" y="285"/>
                    </a:lnTo>
                    <a:lnTo>
                      <a:pt x="195" y="284"/>
                    </a:lnTo>
                    <a:lnTo>
                      <a:pt x="188" y="283"/>
                    </a:lnTo>
                    <a:lnTo>
                      <a:pt x="184" y="282"/>
                    </a:lnTo>
                    <a:lnTo>
                      <a:pt x="183" y="282"/>
                    </a:lnTo>
                    <a:lnTo>
                      <a:pt x="193" y="314"/>
                    </a:lnTo>
                    <a:lnTo>
                      <a:pt x="200" y="344"/>
                    </a:lnTo>
                    <a:lnTo>
                      <a:pt x="205" y="373"/>
                    </a:lnTo>
                    <a:lnTo>
                      <a:pt x="207" y="399"/>
                    </a:lnTo>
                    <a:lnTo>
                      <a:pt x="207" y="424"/>
                    </a:lnTo>
                    <a:lnTo>
                      <a:pt x="205" y="447"/>
                    </a:lnTo>
                    <a:lnTo>
                      <a:pt x="201" y="468"/>
                    </a:lnTo>
                    <a:lnTo>
                      <a:pt x="196" y="487"/>
                    </a:lnTo>
                    <a:lnTo>
                      <a:pt x="189" y="504"/>
                    </a:lnTo>
                    <a:lnTo>
                      <a:pt x="182" y="520"/>
                    </a:lnTo>
                    <a:lnTo>
                      <a:pt x="174" y="533"/>
                    </a:lnTo>
                    <a:lnTo>
                      <a:pt x="164" y="545"/>
                    </a:lnTo>
                    <a:lnTo>
                      <a:pt x="155" y="555"/>
                    </a:lnTo>
                    <a:lnTo>
                      <a:pt x="145" y="564"/>
                    </a:lnTo>
                    <a:lnTo>
                      <a:pt x="136" y="571"/>
                    </a:lnTo>
                    <a:lnTo>
                      <a:pt x="126" y="576"/>
                    </a:lnTo>
                    <a:lnTo>
                      <a:pt x="117" y="580"/>
                    </a:lnTo>
                    <a:lnTo>
                      <a:pt x="91" y="554"/>
                    </a:lnTo>
                    <a:lnTo>
                      <a:pt x="69" y="527"/>
                    </a:lnTo>
                    <a:lnTo>
                      <a:pt x="49" y="498"/>
                    </a:lnTo>
                    <a:lnTo>
                      <a:pt x="33" y="467"/>
                    </a:lnTo>
                    <a:lnTo>
                      <a:pt x="19" y="435"/>
                    </a:lnTo>
                    <a:lnTo>
                      <a:pt x="9" y="402"/>
                    </a:lnTo>
                    <a:lnTo>
                      <a:pt x="2" y="368"/>
                    </a:lnTo>
                    <a:lnTo>
                      <a:pt x="0" y="333"/>
                    </a:lnTo>
                    <a:lnTo>
                      <a:pt x="0" y="298"/>
                    </a:lnTo>
                    <a:lnTo>
                      <a:pt x="6" y="263"/>
                    </a:lnTo>
                    <a:lnTo>
                      <a:pt x="15" y="228"/>
                    </a:lnTo>
                    <a:lnTo>
                      <a:pt x="27" y="197"/>
                    </a:lnTo>
                    <a:lnTo>
                      <a:pt x="41" y="167"/>
                    </a:lnTo>
                    <a:lnTo>
                      <a:pt x="59" y="140"/>
                    </a:lnTo>
                    <a:lnTo>
                      <a:pt x="78" y="115"/>
                    </a:lnTo>
                    <a:lnTo>
                      <a:pt x="99" y="93"/>
                    </a:lnTo>
                    <a:lnTo>
                      <a:pt x="123" y="72"/>
                    </a:lnTo>
                    <a:lnTo>
                      <a:pt x="149" y="55"/>
                    </a:lnTo>
                    <a:lnTo>
                      <a:pt x="176" y="39"/>
                    </a:lnTo>
                    <a:lnTo>
                      <a:pt x="205" y="26"/>
                    </a:lnTo>
                    <a:lnTo>
                      <a:pt x="234" y="16"/>
                    </a:lnTo>
                    <a:lnTo>
                      <a:pt x="265" y="7"/>
                    </a:lnTo>
                    <a:lnTo>
                      <a:pt x="297" y="3"/>
                    </a:lnTo>
                    <a:lnTo>
                      <a:pt x="3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15"/>
              <p:cNvSpPr>
                <a:spLocks/>
              </p:cNvSpPr>
              <p:nvPr/>
            </p:nvSpPr>
            <p:spPr bwMode="auto">
              <a:xfrm>
                <a:off x="8964613" y="3257550"/>
                <a:ext cx="144463" cy="1141412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60" y="21"/>
                  </a:cxn>
                  <a:cxn ang="0">
                    <a:pos x="91" y="710"/>
                  </a:cxn>
                  <a:cxn ang="0">
                    <a:pos x="38" y="719"/>
                  </a:cxn>
                  <a:cxn ang="0">
                    <a:pos x="34" y="696"/>
                  </a:cxn>
                  <a:cxn ang="0">
                    <a:pos x="30" y="667"/>
                  </a:cxn>
                  <a:cxn ang="0">
                    <a:pos x="25" y="635"/>
                  </a:cxn>
                  <a:cxn ang="0">
                    <a:pos x="21" y="599"/>
                  </a:cxn>
                  <a:cxn ang="0">
                    <a:pos x="16" y="561"/>
                  </a:cxn>
                  <a:cxn ang="0">
                    <a:pos x="12" y="520"/>
                  </a:cxn>
                  <a:cxn ang="0">
                    <a:pos x="8" y="477"/>
                  </a:cxn>
                  <a:cxn ang="0">
                    <a:pos x="5" y="432"/>
                  </a:cxn>
                  <a:cxn ang="0">
                    <a:pos x="2" y="386"/>
                  </a:cxn>
                  <a:cxn ang="0">
                    <a:pos x="1" y="340"/>
                  </a:cxn>
                  <a:cxn ang="0">
                    <a:pos x="0" y="292"/>
                  </a:cxn>
                  <a:cxn ang="0">
                    <a:pos x="1" y="247"/>
                  </a:cxn>
                  <a:cxn ang="0">
                    <a:pos x="2" y="206"/>
                  </a:cxn>
                  <a:cxn ang="0">
                    <a:pos x="4" y="168"/>
                  </a:cxn>
                  <a:cxn ang="0">
                    <a:pos x="6" y="134"/>
                  </a:cxn>
                  <a:cxn ang="0">
                    <a:pos x="8" y="103"/>
                  </a:cxn>
                  <a:cxn ang="0">
                    <a:pos x="11" y="77"/>
                  </a:cxn>
                  <a:cxn ang="0">
                    <a:pos x="13" y="54"/>
                  </a:cxn>
                  <a:cxn ang="0">
                    <a:pos x="16" y="35"/>
                  </a:cxn>
                  <a:cxn ang="0">
                    <a:pos x="18" y="20"/>
                  </a:cxn>
                  <a:cxn ang="0">
                    <a:pos x="20" y="9"/>
                  </a:cxn>
                  <a:cxn ang="0">
                    <a:pos x="21" y="2"/>
                  </a:cxn>
                  <a:cxn ang="0">
                    <a:pos x="21" y="0"/>
                  </a:cxn>
                </a:cxnLst>
                <a:rect l="0" t="0" r="r" b="b"/>
                <a:pathLst>
                  <a:path w="91" h="719">
                    <a:moveTo>
                      <a:pt x="21" y="0"/>
                    </a:moveTo>
                    <a:lnTo>
                      <a:pt x="60" y="21"/>
                    </a:lnTo>
                    <a:lnTo>
                      <a:pt x="91" y="710"/>
                    </a:lnTo>
                    <a:lnTo>
                      <a:pt x="38" y="719"/>
                    </a:lnTo>
                    <a:lnTo>
                      <a:pt x="34" y="696"/>
                    </a:lnTo>
                    <a:lnTo>
                      <a:pt x="30" y="667"/>
                    </a:lnTo>
                    <a:lnTo>
                      <a:pt x="25" y="635"/>
                    </a:lnTo>
                    <a:lnTo>
                      <a:pt x="21" y="599"/>
                    </a:lnTo>
                    <a:lnTo>
                      <a:pt x="16" y="561"/>
                    </a:lnTo>
                    <a:lnTo>
                      <a:pt x="12" y="520"/>
                    </a:lnTo>
                    <a:lnTo>
                      <a:pt x="8" y="477"/>
                    </a:lnTo>
                    <a:lnTo>
                      <a:pt x="5" y="432"/>
                    </a:lnTo>
                    <a:lnTo>
                      <a:pt x="2" y="386"/>
                    </a:lnTo>
                    <a:lnTo>
                      <a:pt x="1" y="340"/>
                    </a:lnTo>
                    <a:lnTo>
                      <a:pt x="0" y="292"/>
                    </a:lnTo>
                    <a:lnTo>
                      <a:pt x="1" y="247"/>
                    </a:lnTo>
                    <a:lnTo>
                      <a:pt x="2" y="206"/>
                    </a:lnTo>
                    <a:lnTo>
                      <a:pt x="4" y="168"/>
                    </a:lnTo>
                    <a:lnTo>
                      <a:pt x="6" y="134"/>
                    </a:lnTo>
                    <a:lnTo>
                      <a:pt x="8" y="103"/>
                    </a:lnTo>
                    <a:lnTo>
                      <a:pt x="11" y="77"/>
                    </a:lnTo>
                    <a:lnTo>
                      <a:pt x="13" y="54"/>
                    </a:lnTo>
                    <a:lnTo>
                      <a:pt x="16" y="35"/>
                    </a:lnTo>
                    <a:lnTo>
                      <a:pt x="18" y="20"/>
                    </a:lnTo>
                    <a:lnTo>
                      <a:pt x="20" y="9"/>
                    </a:lnTo>
                    <a:lnTo>
                      <a:pt x="21" y="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98C0C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8704263" y="4629150"/>
                <a:ext cx="207963" cy="901700"/>
              </a:xfrm>
              <a:custGeom>
                <a:avLst/>
                <a:gdLst/>
                <a:ahLst/>
                <a:cxnLst>
                  <a:cxn ang="0">
                    <a:pos x="131" y="0"/>
                  </a:cxn>
                  <a:cxn ang="0">
                    <a:pos x="130" y="1"/>
                  </a:cxn>
                  <a:cxn ang="0">
                    <a:pos x="127" y="4"/>
                  </a:cxn>
                  <a:cxn ang="0">
                    <a:pos x="123" y="9"/>
                  </a:cxn>
                  <a:cxn ang="0">
                    <a:pos x="116" y="15"/>
                  </a:cxn>
                  <a:cxn ang="0">
                    <a:pos x="106" y="22"/>
                  </a:cxn>
                  <a:cxn ang="0">
                    <a:pos x="94" y="29"/>
                  </a:cxn>
                  <a:cxn ang="0">
                    <a:pos x="79" y="34"/>
                  </a:cxn>
                  <a:cxn ang="0">
                    <a:pos x="57" y="568"/>
                  </a:cxn>
                  <a:cxn ang="0">
                    <a:pos x="37" y="566"/>
                  </a:cxn>
                  <a:cxn ang="0">
                    <a:pos x="53" y="38"/>
                  </a:cxn>
                  <a:cxn ang="0">
                    <a:pos x="51" y="38"/>
                  </a:cxn>
                  <a:cxn ang="0">
                    <a:pos x="46" y="37"/>
                  </a:cxn>
                  <a:cxn ang="0">
                    <a:pos x="40" y="35"/>
                  </a:cxn>
                  <a:cxn ang="0">
                    <a:pos x="30" y="33"/>
                  </a:cxn>
                  <a:cxn ang="0">
                    <a:pos x="21" y="29"/>
                  </a:cxn>
                  <a:cxn ang="0">
                    <a:pos x="10" y="24"/>
                  </a:cxn>
                  <a:cxn ang="0">
                    <a:pos x="0" y="18"/>
                  </a:cxn>
                  <a:cxn ang="0">
                    <a:pos x="2" y="18"/>
                  </a:cxn>
                  <a:cxn ang="0">
                    <a:pos x="9" y="17"/>
                  </a:cxn>
                  <a:cxn ang="0">
                    <a:pos x="19" y="17"/>
                  </a:cxn>
                  <a:cxn ang="0">
                    <a:pos x="33" y="16"/>
                  </a:cxn>
                  <a:cxn ang="0">
                    <a:pos x="48" y="15"/>
                  </a:cxn>
                  <a:cxn ang="0">
                    <a:pos x="65" y="13"/>
                  </a:cxn>
                  <a:cxn ang="0">
                    <a:pos x="83" y="10"/>
                  </a:cxn>
                  <a:cxn ang="0">
                    <a:pos x="100" y="8"/>
                  </a:cxn>
                  <a:cxn ang="0">
                    <a:pos x="116" y="4"/>
                  </a:cxn>
                  <a:cxn ang="0">
                    <a:pos x="131" y="0"/>
                  </a:cxn>
                </a:cxnLst>
                <a:rect l="0" t="0" r="r" b="b"/>
                <a:pathLst>
                  <a:path w="131" h="568">
                    <a:moveTo>
                      <a:pt x="131" y="0"/>
                    </a:moveTo>
                    <a:lnTo>
                      <a:pt x="130" y="1"/>
                    </a:lnTo>
                    <a:lnTo>
                      <a:pt x="127" y="4"/>
                    </a:lnTo>
                    <a:lnTo>
                      <a:pt x="123" y="9"/>
                    </a:lnTo>
                    <a:lnTo>
                      <a:pt x="116" y="15"/>
                    </a:lnTo>
                    <a:lnTo>
                      <a:pt x="106" y="22"/>
                    </a:lnTo>
                    <a:lnTo>
                      <a:pt x="94" y="29"/>
                    </a:lnTo>
                    <a:lnTo>
                      <a:pt x="79" y="34"/>
                    </a:lnTo>
                    <a:lnTo>
                      <a:pt x="57" y="568"/>
                    </a:lnTo>
                    <a:lnTo>
                      <a:pt x="37" y="566"/>
                    </a:lnTo>
                    <a:lnTo>
                      <a:pt x="53" y="38"/>
                    </a:lnTo>
                    <a:lnTo>
                      <a:pt x="51" y="38"/>
                    </a:lnTo>
                    <a:lnTo>
                      <a:pt x="46" y="37"/>
                    </a:lnTo>
                    <a:lnTo>
                      <a:pt x="40" y="35"/>
                    </a:lnTo>
                    <a:lnTo>
                      <a:pt x="30" y="33"/>
                    </a:lnTo>
                    <a:lnTo>
                      <a:pt x="21" y="29"/>
                    </a:lnTo>
                    <a:lnTo>
                      <a:pt x="10" y="24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9" y="17"/>
                    </a:lnTo>
                    <a:lnTo>
                      <a:pt x="19" y="17"/>
                    </a:lnTo>
                    <a:lnTo>
                      <a:pt x="33" y="16"/>
                    </a:lnTo>
                    <a:lnTo>
                      <a:pt x="48" y="15"/>
                    </a:lnTo>
                    <a:lnTo>
                      <a:pt x="65" y="13"/>
                    </a:lnTo>
                    <a:lnTo>
                      <a:pt x="83" y="10"/>
                    </a:lnTo>
                    <a:lnTo>
                      <a:pt x="100" y="8"/>
                    </a:lnTo>
                    <a:lnTo>
                      <a:pt x="116" y="4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001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17"/>
              <p:cNvSpPr>
                <a:spLocks/>
              </p:cNvSpPr>
              <p:nvPr/>
            </p:nvSpPr>
            <p:spPr bwMode="auto">
              <a:xfrm>
                <a:off x="8323263" y="4344988"/>
                <a:ext cx="430213" cy="1730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7" y="2"/>
                  </a:cxn>
                  <a:cxn ang="0">
                    <a:pos x="15" y="4"/>
                  </a:cxn>
                  <a:cxn ang="0">
                    <a:pos x="26" y="8"/>
                  </a:cxn>
                  <a:cxn ang="0">
                    <a:pos x="40" y="12"/>
                  </a:cxn>
                  <a:cxn ang="0">
                    <a:pos x="56" y="16"/>
                  </a:cxn>
                  <a:cxn ang="0">
                    <a:pos x="74" y="20"/>
                  </a:cxn>
                  <a:cxn ang="0">
                    <a:pos x="94" y="24"/>
                  </a:cxn>
                  <a:cxn ang="0">
                    <a:pos x="116" y="28"/>
                  </a:cxn>
                  <a:cxn ang="0">
                    <a:pos x="139" y="32"/>
                  </a:cxn>
                  <a:cxn ang="0">
                    <a:pos x="164" y="35"/>
                  </a:cxn>
                  <a:cxn ang="0">
                    <a:pos x="189" y="37"/>
                  </a:cxn>
                  <a:cxn ang="0">
                    <a:pos x="216" y="38"/>
                  </a:cxn>
                  <a:cxn ang="0">
                    <a:pos x="242" y="39"/>
                  </a:cxn>
                  <a:cxn ang="0">
                    <a:pos x="269" y="37"/>
                  </a:cxn>
                  <a:cxn ang="0">
                    <a:pos x="270" y="50"/>
                  </a:cxn>
                  <a:cxn ang="0">
                    <a:pos x="270" y="59"/>
                  </a:cxn>
                  <a:cxn ang="0">
                    <a:pos x="271" y="66"/>
                  </a:cxn>
                  <a:cxn ang="0">
                    <a:pos x="271" y="88"/>
                  </a:cxn>
                  <a:cxn ang="0">
                    <a:pos x="270" y="100"/>
                  </a:cxn>
                  <a:cxn ang="0">
                    <a:pos x="268" y="100"/>
                  </a:cxn>
                  <a:cxn ang="0">
                    <a:pos x="262" y="102"/>
                  </a:cxn>
                  <a:cxn ang="0">
                    <a:pos x="252" y="103"/>
                  </a:cxn>
                  <a:cxn ang="0">
                    <a:pos x="238" y="104"/>
                  </a:cxn>
                  <a:cxn ang="0">
                    <a:pos x="222" y="106"/>
                  </a:cxn>
                  <a:cxn ang="0">
                    <a:pos x="204" y="107"/>
                  </a:cxn>
                  <a:cxn ang="0">
                    <a:pos x="183" y="108"/>
                  </a:cxn>
                  <a:cxn ang="0">
                    <a:pos x="161" y="109"/>
                  </a:cxn>
                  <a:cxn ang="0">
                    <a:pos x="112" y="109"/>
                  </a:cxn>
                  <a:cxn ang="0">
                    <a:pos x="87" y="108"/>
                  </a:cxn>
                  <a:cxn ang="0">
                    <a:pos x="62" y="105"/>
                  </a:cxn>
                  <a:cxn ang="0">
                    <a:pos x="37" y="102"/>
                  </a:cxn>
                  <a:cxn ang="0">
                    <a:pos x="13" y="97"/>
                  </a:cxn>
                  <a:cxn ang="0">
                    <a:pos x="11" y="85"/>
                  </a:cxn>
                  <a:cxn ang="0">
                    <a:pos x="9" y="70"/>
                  </a:cxn>
                  <a:cxn ang="0">
                    <a:pos x="6" y="50"/>
                  </a:cxn>
                  <a:cxn ang="0">
                    <a:pos x="3" y="27"/>
                  </a:cxn>
                  <a:cxn ang="0">
                    <a:pos x="0" y="0"/>
                  </a:cxn>
                </a:cxnLst>
                <a:rect l="0" t="0" r="r" b="b"/>
                <a:pathLst>
                  <a:path w="271" h="109">
                    <a:moveTo>
                      <a:pt x="0" y="0"/>
                    </a:moveTo>
                    <a:lnTo>
                      <a:pt x="2" y="0"/>
                    </a:lnTo>
                    <a:lnTo>
                      <a:pt x="7" y="2"/>
                    </a:lnTo>
                    <a:lnTo>
                      <a:pt x="15" y="4"/>
                    </a:lnTo>
                    <a:lnTo>
                      <a:pt x="26" y="8"/>
                    </a:lnTo>
                    <a:lnTo>
                      <a:pt x="40" y="12"/>
                    </a:lnTo>
                    <a:lnTo>
                      <a:pt x="56" y="16"/>
                    </a:lnTo>
                    <a:lnTo>
                      <a:pt x="74" y="20"/>
                    </a:lnTo>
                    <a:lnTo>
                      <a:pt x="94" y="24"/>
                    </a:lnTo>
                    <a:lnTo>
                      <a:pt x="116" y="28"/>
                    </a:lnTo>
                    <a:lnTo>
                      <a:pt x="139" y="32"/>
                    </a:lnTo>
                    <a:lnTo>
                      <a:pt x="164" y="35"/>
                    </a:lnTo>
                    <a:lnTo>
                      <a:pt x="189" y="37"/>
                    </a:lnTo>
                    <a:lnTo>
                      <a:pt x="216" y="38"/>
                    </a:lnTo>
                    <a:lnTo>
                      <a:pt x="242" y="39"/>
                    </a:lnTo>
                    <a:lnTo>
                      <a:pt x="269" y="37"/>
                    </a:lnTo>
                    <a:lnTo>
                      <a:pt x="270" y="50"/>
                    </a:lnTo>
                    <a:lnTo>
                      <a:pt x="270" y="59"/>
                    </a:lnTo>
                    <a:lnTo>
                      <a:pt x="271" y="66"/>
                    </a:lnTo>
                    <a:lnTo>
                      <a:pt x="271" y="88"/>
                    </a:lnTo>
                    <a:lnTo>
                      <a:pt x="270" y="100"/>
                    </a:lnTo>
                    <a:lnTo>
                      <a:pt x="268" y="100"/>
                    </a:lnTo>
                    <a:lnTo>
                      <a:pt x="262" y="102"/>
                    </a:lnTo>
                    <a:lnTo>
                      <a:pt x="252" y="103"/>
                    </a:lnTo>
                    <a:lnTo>
                      <a:pt x="238" y="104"/>
                    </a:lnTo>
                    <a:lnTo>
                      <a:pt x="222" y="106"/>
                    </a:lnTo>
                    <a:lnTo>
                      <a:pt x="204" y="107"/>
                    </a:lnTo>
                    <a:lnTo>
                      <a:pt x="183" y="108"/>
                    </a:lnTo>
                    <a:lnTo>
                      <a:pt x="161" y="109"/>
                    </a:lnTo>
                    <a:lnTo>
                      <a:pt x="112" y="109"/>
                    </a:lnTo>
                    <a:lnTo>
                      <a:pt x="87" y="108"/>
                    </a:lnTo>
                    <a:lnTo>
                      <a:pt x="62" y="105"/>
                    </a:lnTo>
                    <a:lnTo>
                      <a:pt x="37" y="102"/>
                    </a:lnTo>
                    <a:lnTo>
                      <a:pt x="13" y="97"/>
                    </a:lnTo>
                    <a:lnTo>
                      <a:pt x="11" y="85"/>
                    </a:lnTo>
                    <a:lnTo>
                      <a:pt x="9" y="70"/>
                    </a:lnTo>
                    <a:lnTo>
                      <a:pt x="6" y="50"/>
                    </a:lnTo>
                    <a:lnTo>
                      <a:pt x="3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1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18"/>
              <p:cNvSpPr>
                <a:spLocks/>
              </p:cNvSpPr>
              <p:nvPr/>
            </p:nvSpPr>
            <p:spPr bwMode="auto">
              <a:xfrm>
                <a:off x="9012238" y="4262438"/>
                <a:ext cx="166688" cy="195262"/>
              </a:xfrm>
              <a:custGeom>
                <a:avLst/>
                <a:gdLst/>
                <a:ahLst/>
                <a:cxnLst>
                  <a:cxn ang="0">
                    <a:pos x="105" y="0"/>
                  </a:cxn>
                  <a:cxn ang="0">
                    <a:pos x="105" y="2"/>
                  </a:cxn>
                  <a:cxn ang="0">
                    <a:pos x="104" y="8"/>
                  </a:cxn>
                  <a:cxn ang="0">
                    <a:pos x="103" y="17"/>
                  </a:cxn>
                  <a:cxn ang="0">
                    <a:pos x="102" y="29"/>
                  </a:cxn>
                  <a:cxn ang="0">
                    <a:pos x="101" y="46"/>
                  </a:cxn>
                  <a:cxn ang="0">
                    <a:pos x="100" y="65"/>
                  </a:cxn>
                  <a:cxn ang="0">
                    <a:pos x="98" y="86"/>
                  </a:cxn>
                  <a:cxn ang="0">
                    <a:pos x="96" y="110"/>
                  </a:cxn>
                  <a:cxn ang="0">
                    <a:pos x="67" y="116"/>
                  </a:cxn>
                  <a:cxn ang="0">
                    <a:pos x="40" y="120"/>
                  </a:cxn>
                  <a:cxn ang="0">
                    <a:pos x="16" y="123"/>
                  </a:cxn>
                  <a:cxn ang="0">
                    <a:pos x="16" y="121"/>
                  </a:cxn>
                  <a:cxn ang="0">
                    <a:pos x="15" y="116"/>
                  </a:cxn>
                  <a:cxn ang="0">
                    <a:pos x="13" y="107"/>
                  </a:cxn>
                  <a:cxn ang="0">
                    <a:pos x="10" y="94"/>
                  </a:cxn>
                  <a:cxn ang="0">
                    <a:pos x="7" y="79"/>
                  </a:cxn>
                  <a:cxn ang="0">
                    <a:pos x="3" y="59"/>
                  </a:cxn>
                  <a:cxn ang="0">
                    <a:pos x="0" y="36"/>
                  </a:cxn>
                  <a:cxn ang="0">
                    <a:pos x="28" y="28"/>
                  </a:cxn>
                  <a:cxn ang="0">
                    <a:pos x="55" y="20"/>
                  </a:cxn>
                  <a:cxn ang="0">
                    <a:pos x="81" y="11"/>
                  </a:cxn>
                  <a:cxn ang="0">
                    <a:pos x="105" y="0"/>
                  </a:cxn>
                </a:cxnLst>
                <a:rect l="0" t="0" r="r" b="b"/>
                <a:pathLst>
                  <a:path w="105" h="123">
                    <a:moveTo>
                      <a:pt x="105" y="0"/>
                    </a:moveTo>
                    <a:lnTo>
                      <a:pt x="105" y="2"/>
                    </a:lnTo>
                    <a:lnTo>
                      <a:pt x="104" y="8"/>
                    </a:lnTo>
                    <a:lnTo>
                      <a:pt x="103" y="17"/>
                    </a:lnTo>
                    <a:lnTo>
                      <a:pt x="102" y="29"/>
                    </a:lnTo>
                    <a:lnTo>
                      <a:pt x="101" y="46"/>
                    </a:lnTo>
                    <a:lnTo>
                      <a:pt x="100" y="65"/>
                    </a:lnTo>
                    <a:lnTo>
                      <a:pt x="98" y="86"/>
                    </a:lnTo>
                    <a:lnTo>
                      <a:pt x="96" y="110"/>
                    </a:lnTo>
                    <a:lnTo>
                      <a:pt x="67" y="116"/>
                    </a:lnTo>
                    <a:lnTo>
                      <a:pt x="40" y="120"/>
                    </a:lnTo>
                    <a:lnTo>
                      <a:pt x="16" y="123"/>
                    </a:lnTo>
                    <a:lnTo>
                      <a:pt x="16" y="121"/>
                    </a:lnTo>
                    <a:lnTo>
                      <a:pt x="15" y="116"/>
                    </a:lnTo>
                    <a:lnTo>
                      <a:pt x="13" y="107"/>
                    </a:lnTo>
                    <a:lnTo>
                      <a:pt x="10" y="94"/>
                    </a:lnTo>
                    <a:lnTo>
                      <a:pt x="7" y="79"/>
                    </a:lnTo>
                    <a:lnTo>
                      <a:pt x="3" y="59"/>
                    </a:lnTo>
                    <a:lnTo>
                      <a:pt x="0" y="36"/>
                    </a:lnTo>
                    <a:lnTo>
                      <a:pt x="28" y="28"/>
                    </a:lnTo>
                    <a:lnTo>
                      <a:pt x="55" y="20"/>
                    </a:lnTo>
                    <a:lnTo>
                      <a:pt x="81" y="1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1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19"/>
              <p:cNvSpPr>
                <a:spLocks/>
              </p:cNvSpPr>
              <p:nvPr/>
            </p:nvSpPr>
            <p:spPr bwMode="auto">
              <a:xfrm>
                <a:off x="8256588" y="3263900"/>
                <a:ext cx="498475" cy="121443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8" y="1"/>
                  </a:cxn>
                  <a:cxn ang="0">
                    <a:pos x="43" y="4"/>
                  </a:cxn>
                  <a:cxn ang="0">
                    <a:pos x="90" y="8"/>
                  </a:cxn>
                  <a:cxn ang="0">
                    <a:pos x="123" y="10"/>
                  </a:cxn>
                  <a:cxn ang="0">
                    <a:pos x="151" y="11"/>
                  </a:cxn>
                  <a:cxn ang="0">
                    <a:pos x="156" y="21"/>
                  </a:cxn>
                  <a:cxn ang="0">
                    <a:pos x="166" y="44"/>
                  </a:cxn>
                  <a:cxn ang="0">
                    <a:pos x="180" y="79"/>
                  </a:cxn>
                  <a:cxn ang="0">
                    <a:pos x="198" y="123"/>
                  </a:cxn>
                  <a:cxn ang="0">
                    <a:pos x="216" y="177"/>
                  </a:cxn>
                  <a:cxn ang="0">
                    <a:pos x="237" y="239"/>
                  </a:cxn>
                  <a:cxn ang="0">
                    <a:pos x="256" y="308"/>
                  </a:cxn>
                  <a:cxn ang="0">
                    <a:pos x="275" y="382"/>
                  </a:cxn>
                  <a:cxn ang="0">
                    <a:pos x="298" y="503"/>
                  </a:cxn>
                  <a:cxn ang="0">
                    <a:pos x="308" y="588"/>
                  </a:cxn>
                  <a:cxn ang="0">
                    <a:pos x="313" y="675"/>
                  </a:cxn>
                  <a:cxn ang="0">
                    <a:pos x="313" y="762"/>
                  </a:cxn>
                  <a:cxn ang="0">
                    <a:pos x="304" y="762"/>
                  </a:cxn>
                  <a:cxn ang="0">
                    <a:pos x="281" y="763"/>
                  </a:cxn>
                  <a:cxn ang="0">
                    <a:pos x="247" y="764"/>
                  </a:cxn>
                  <a:cxn ang="0">
                    <a:pos x="183" y="765"/>
                  </a:cxn>
                  <a:cxn ang="0">
                    <a:pos x="137" y="764"/>
                  </a:cxn>
                  <a:cxn ang="0">
                    <a:pos x="92" y="760"/>
                  </a:cxn>
                  <a:cxn ang="0">
                    <a:pos x="52" y="755"/>
                  </a:cxn>
                  <a:cxn ang="0">
                    <a:pos x="20" y="745"/>
                  </a:cxn>
                  <a:cxn ang="0">
                    <a:pos x="0" y="733"/>
                  </a:cxn>
                  <a:cxn ang="0">
                    <a:pos x="1" y="714"/>
                  </a:cxn>
                  <a:cxn ang="0">
                    <a:pos x="1" y="683"/>
                  </a:cxn>
                  <a:cxn ang="0">
                    <a:pos x="2" y="643"/>
                  </a:cxn>
                  <a:cxn ang="0">
                    <a:pos x="3" y="577"/>
                  </a:cxn>
                  <a:cxn ang="0">
                    <a:pos x="4" y="534"/>
                  </a:cxn>
                  <a:cxn ang="0">
                    <a:pos x="5" y="497"/>
                  </a:cxn>
                  <a:cxn ang="0">
                    <a:pos x="5" y="471"/>
                  </a:cxn>
                  <a:cxn ang="0">
                    <a:pos x="6" y="445"/>
                  </a:cxn>
                  <a:cxn ang="0">
                    <a:pos x="7" y="402"/>
                  </a:cxn>
                  <a:cxn ang="0">
                    <a:pos x="6" y="265"/>
                  </a:cxn>
                  <a:cxn ang="0">
                    <a:pos x="5" y="205"/>
                  </a:cxn>
                  <a:cxn ang="0">
                    <a:pos x="5" y="148"/>
                  </a:cxn>
                  <a:cxn ang="0">
                    <a:pos x="3" y="96"/>
                  </a:cxn>
                  <a:cxn ang="0">
                    <a:pos x="3" y="52"/>
                  </a:cxn>
                  <a:cxn ang="0">
                    <a:pos x="2" y="20"/>
                  </a:cxn>
                  <a:cxn ang="0">
                    <a:pos x="1" y="0"/>
                  </a:cxn>
                </a:cxnLst>
                <a:rect l="0" t="0" r="r" b="b"/>
                <a:pathLst>
                  <a:path w="314" h="765">
                    <a:moveTo>
                      <a:pt x="1" y="0"/>
                    </a:moveTo>
                    <a:lnTo>
                      <a:pt x="3" y="0"/>
                    </a:lnTo>
                    <a:lnTo>
                      <a:pt x="9" y="0"/>
                    </a:lnTo>
                    <a:lnTo>
                      <a:pt x="18" y="1"/>
                    </a:lnTo>
                    <a:lnTo>
                      <a:pt x="30" y="2"/>
                    </a:lnTo>
                    <a:lnTo>
                      <a:pt x="43" y="4"/>
                    </a:lnTo>
                    <a:lnTo>
                      <a:pt x="58" y="5"/>
                    </a:lnTo>
                    <a:lnTo>
                      <a:pt x="90" y="8"/>
                    </a:lnTo>
                    <a:lnTo>
                      <a:pt x="107" y="9"/>
                    </a:lnTo>
                    <a:lnTo>
                      <a:pt x="123" y="10"/>
                    </a:lnTo>
                    <a:lnTo>
                      <a:pt x="138" y="11"/>
                    </a:lnTo>
                    <a:lnTo>
                      <a:pt x="151" y="11"/>
                    </a:lnTo>
                    <a:lnTo>
                      <a:pt x="152" y="14"/>
                    </a:lnTo>
                    <a:lnTo>
                      <a:pt x="156" y="21"/>
                    </a:lnTo>
                    <a:lnTo>
                      <a:pt x="160" y="31"/>
                    </a:lnTo>
                    <a:lnTo>
                      <a:pt x="166" y="44"/>
                    </a:lnTo>
                    <a:lnTo>
                      <a:pt x="173" y="61"/>
                    </a:lnTo>
                    <a:lnTo>
                      <a:pt x="180" y="79"/>
                    </a:lnTo>
                    <a:lnTo>
                      <a:pt x="188" y="100"/>
                    </a:lnTo>
                    <a:lnTo>
                      <a:pt x="198" y="123"/>
                    </a:lnTo>
                    <a:lnTo>
                      <a:pt x="207" y="150"/>
                    </a:lnTo>
                    <a:lnTo>
                      <a:pt x="216" y="177"/>
                    </a:lnTo>
                    <a:lnTo>
                      <a:pt x="227" y="208"/>
                    </a:lnTo>
                    <a:lnTo>
                      <a:pt x="237" y="239"/>
                    </a:lnTo>
                    <a:lnTo>
                      <a:pt x="247" y="273"/>
                    </a:lnTo>
                    <a:lnTo>
                      <a:pt x="256" y="308"/>
                    </a:lnTo>
                    <a:lnTo>
                      <a:pt x="266" y="345"/>
                    </a:lnTo>
                    <a:lnTo>
                      <a:pt x="275" y="382"/>
                    </a:lnTo>
                    <a:lnTo>
                      <a:pt x="291" y="462"/>
                    </a:lnTo>
                    <a:lnTo>
                      <a:pt x="298" y="503"/>
                    </a:lnTo>
                    <a:lnTo>
                      <a:pt x="303" y="545"/>
                    </a:lnTo>
                    <a:lnTo>
                      <a:pt x="308" y="588"/>
                    </a:lnTo>
                    <a:lnTo>
                      <a:pt x="311" y="631"/>
                    </a:lnTo>
                    <a:lnTo>
                      <a:pt x="313" y="675"/>
                    </a:lnTo>
                    <a:lnTo>
                      <a:pt x="314" y="718"/>
                    </a:lnTo>
                    <a:lnTo>
                      <a:pt x="313" y="762"/>
                    </a:lnTo>
                    <a:lnTo>
                      <a:pt x="311" y="762"/>
                    </a:lnTo>
                    <a:lnTo>
                      <a:pt x="304" y="762"/>
                    </a:lnTo>
                    <a:lnTo>
                      <a:pt x="295" y="762"/>
                    </a:lnTo>
                    <a:lnTo>
                      <a:pt x="281" y="763"/>
                    </a:lnTo>
                    <a:lnTo>
                      <a:pt x="266" y="764"/>
                    </a:lnTo>
                    <a:lnTo>
                      <a:pt x="247" y="764"/>
                    </a:lnTo>
                    <a:lnTo>
                      <a:pt x="227" y="765"/>
                    </a:lnTo>
                    <a:lnTo>
                      <a:pt x="183" y="765"/>
                    </a:lnTo>
                    <a:lnTo>
                      <a:pt x="160" y="764"/>
                    </a:lnTo>
                    <a:lnTo>
                      <a:pt x="137" y="764"/>
                    </a:lnTo>
                    <a:lnTo>
                      <a:pt x="114" y="762"/>
                    </a:lnTo>
                    <a:lnTo>
                      <a:pt x="92" y="760"/>
                    </a:lnTo>
                    <a:lnTo>
                      <a:pt x="71" y="758"/>
                    </a:lnTo>
                    <a:lnTo>
                      <a:pt x="52" y="755"/>
                    </a:lnTo>
                    <a:lnTo>
                      <a:pt x="34" y="751"/>
                    </a:lnTo>
                    <a:lnTo>
                      <a:pt x="20" y="745"/>
                    </a:lnTo>
                    <a:lnTo>
                      <a:pt x="8" y="740"/>
                    </a:lnTo>
                    <a:lnTo>
                      <a:pt x="0" y="733"/>
                    </a:lnTo>
                    <a:lnTo>
                      <a:pt x="0" y="724"/>
                    </a:lnTo>
                    <a:lnTo>
                      <a:pt x="1" y="714"/>
                    </a:lnTo>
                    <a:lnTo>
                      <a:pt x="1" y="700"/>
                    </a:lnTo>
                    <a:lnTo>
                      <a:pt x="1" y="683"/>
                    </a:lnTo>
                    <a:lnTo>
                      <a:pt x="1" y="664"/>
                    </a:lnTo>
                    <a:lnTo>
                      <a:pt x="2" y="643"/>
                    </a:lnTo>
                    <a:lnTo>
                      <a:pt x="2" y="621"/>
                    </a:lnTo>
                    <a:lnTo>
                      <a:pt x="3" y="577"/>
                    </a:lnTo>
                    <a:lnTo>
                      <a:pt x="3" y="555"/>
                    </a:lnTo>
                    <a:lnTo>
                      <a:pt x="4" y="534"/>
                    </a:lnTo>
                    <a:lnTo>
                      <a:pt x="4" y="515"/>
                    </a:lnTo>
                    <a:lnTo>
                      <a:pt x="5" y="497"/>
                    </a:lnTo>
                    <a:lnTo>
                      <a:pt x="5" y="483"/>
                    </a:lnTo>
                    <a:lnTo>
                      <a:pt x="5" y="471"/>
                    </a:lnTo>
                    <a:lnTo>
                      <a:pt x="5" y="461"/>
                    </a:lnTo>
                    <a:lnTo>
                      <a:pt x="6" y="445"/>
                    </a:lnTo>
                    <a:lnTo>
                      <a:pt x="6" y="425"/>
                    </a:lnTo>
                    <a:lnTo>
                      <a:pt x="7" y="402"/>
                    </a:lnTo>
                    <a:lnTo>
                      <a:pt x="7" y="294"/>
                    </a:lnTo>
                    <a:lnTo>
                      <a:pt x="6" y="265"/>
                    </a:lnTo>
                    <a:lnTo>
                      <a:pt x="6" y="235"/>
                    </a:lnTo>
                    <a:lnTo>
                      <a:pt x="5" y="205"/>
                    </a:lnTo>
                    <a:lnTo>
                      <a:pt x="5" y="176"/>
                    </a:lnTo>
                    <a:lnTo>
                      <a:pt x="5" y="148"/>
                    </a:lnTo>
                    <a:lnTo>
                      <a:pt x="4" y="121"/>
                    </a:lnTo>
                    <a:lnTo>
                      <a:pt x="3" y="96"/>
                    </a:lnTo>
                    <a:lnTo>
                      <a:pt x="3" y="73"/>
                    </a:lnTo>
                    <a:lnTo>
                      <a:pt x="3" y="52"/>
                    </a:lnTo>
                    <a:lnTo>
                      <a:pt x="2" y="34"/>
                    </a:lnTo>
                    <a:lnTo>
                      <a:pt x="2" y="20"/>
                    </a:lnTo>
                    <a:lnTo>
                      <a:pt x="1" y="9"/>
                    </a:lnTo>
                    <a:lnTo>
                      <a:pt x="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1D4774">
                      <a:shade val="30000"/>
                      <a:satMod val="115000"/>
                    </a:srgbClr>
                  </a:gs>
                  <a:gs pos="50000">
                    <a:srgbClr val="1D4774">
                      <a:shade val="67500"/>
                      <a:satMod val="115000"/>
                    </a:srgbClr>
                  </a:gs>
                  <a:gs pos="100000">
                    <a:srgbClr val="1D477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20"/>
              <p:cNvSpPr>
                <a:spLocks/>
              </p:cNvSpPr>
              <p:nvPr/>
            </p:nvSpPr>
            <p:spPr bwMode="auto">
              <a:xfrm>
                <a:off x="8980488" y="3194050"/>
                <a:ext cx="676275" cy="1230312"/>
              </a:xfrm>
              <a:custGeom>
                <a:avLst/>
                <a:gdLst/>
                <a:ahLst/>
                <a:cxnLst>
                  <a:cxn ang="0">
                    <a:pos x="276" y="0"/>
                  </a:cxn>
                  <a:cxn ang="0">
                    <a:pos x="300" y="2"/>
                  </a:cxn>
                  <a:cxn ang="0">
                    <a:pos x="340" y="7"/>
                  </a:cxn>
                  <a:cxn ang="0">
                    <a:pos x="377" y="14"/>
                  </a:cxn>
                  <a:cxn ang="0">
                    <a:pos x="398" y="22"/>
                  </a:cxn>
                  <a:cxn ang="0">
                    <a:pos x="415" y="31"/>
                  </a:cxn>
                  <a:cxn ang="0">
                    <a:pos x="425" y="37"/>
                  </a:cxn>
                  <a:cxn ang="0">
                    <a:pos x="423" y="63"/>
                  </a:cxn>
                  <a:cxn ang="0">
                    <a:pos x="414" y="117"/>
                  </a:cxn>
                  <a:cxn ang="0">
                    <a:pos x="400" y="175"/>
                  </a:cxn>
                  <a:cxn ang="0">
                    <a:pos x="381" y="235"/>
                  </a:cxn>
                  <a:cxn ang="0">
                    <a:pos x="357" y="293"/>
                  </a:cxn>
                  <a:cxn ang="0">
                    <a:pos x="327" y="347"/>
                  </a:cxn>
                  <a:cxn ang="0">
                    <a:pos x="291" y="395"/>
                  </a:cxn>
                  <a:cxn ang="0">
                    <a:pos x="249" y="432"/>
                  </a:cxn>
                  <a:cxn ang="0">
                    <a:pos x="240" y="430"/>
                  </a:cxn>
                  <a:cxn ang="0">
                    <a:pos x="226" y="419"/>
                  </a:cxn>
                  <a:cxn ang="0">
                    <a:pos x="209" y="403"/>
                  </a:cxn>
                  <a:cxn ang="0">
                    <a:pos x="178" y="372"/>
                  </a:cxn>
                  <a:cxn ang="0">
                    <a:pos x="171" y="366"/>
                  </a:cxn>
                  <a:cxn ang="0">
                    <a:pos x="231" y="725"/>
                  </a:cxn>
                  <a:cxn ang="0">
                    <a:pos x="219" y="729"/>
                  </a:cxn>
                  <a:cxn ang="0">
                    <a:pos x="196" y="736"/>
                  </a:cxn>
                  <a:cxn ang="0">
                    <a:pos x="168" y="746"/>
                  </a:cxn>
                  <a:cxn ang="0">
                    <a:pos x="135" y="754"/>
                  </a:cxn>
                  <a:cxn ang="0">
                    <a:pos x="104" y="764"/>
                  </a:cxn>
                  <a:cxn ang="0">
                    <a:pos x="75" y="771"/>
                  </a:cxn>
                  <a:cxn ang="0">
                    <a:pos x="53" y="775"/>
                  </a:cxn>
                  <a:cxn ang="0">
                    <a:pos x="45" y="773"/>
                  </a:cxn>
                  <a:cxn ang="0">
                    <a:pos x="42" y="757"/>
                  </a:cxn>
                  <a:cxn ang="0">
                    <a:pos x="37" y="727"/>
                  </a:cxn>
                  <a:cxn ang="0">
                    <a:pos x="30" y="684"/>
                  </a:cxn>
                  <a:cxn ang="0">
                    <a:pos x="23" y="630"/>
                  </a:cxn>
                  <a:cxn ang="0">
                    <a:pos x="16" y="568"/>
                  </a:cxn>
                  <a:cxn ang="0">
                    <a:pos x="9" y="500"/>
                  </a:cxn>
                  <a:cxn ang="0">
                    <a:pos x="4" y="427"/>
                  </a:cxn>
                  <a:cxn ang="0">
                    <a:pos x="0" y="304"/>
                  </a:cxn>
                  <a:cxn ang="0">
                    <a:pos x="1" y="221"/>
                  </a:cxn>
                  <a:cxn ang="0">
                    <a:pos x="2" y="154"/>
                  </a:cxn>
                  <a:cxn ang="0">
                    <a:pos x="5" y="104"/>
                  </a:cxn>
                  <a:cxn ang="0">
                    <a:pos x="8" y="68"/>
                  </a:cxn>
                  <a:cxn ang="0">
                    <a:pos x="11" y="47"/>
                  </a:cxn>
                  <a:cxn ang="0">
                    <a:pos x="11" y="40"/>
                  </a:cxn>
                  <a:cxn ang="0">
                    <a:pos x="128" y="24"/>
                  </a:cxn>
                  <a:cxn ang="0">
                    <a:pos x="133" y="38"/>
                  </a:cxn>
                  <a:cxn ang="0">
                    <a:pos x="143" y="63"/>
                  </a:cxn>
                  <a:cxn ang="0">
                    <a:pos x="156" y="96"/>
                  </a:cxn>
                  <a:cxn ang="0">
                    <a:pos x="174" y="134"/>
                  </a:cxn>
                  <a:cxn ang="0">
                    <a:pos x="205" y="189"/>
                  </a:cxn>
                  <a:cxn ang="0">
                    <a:pos x="218" y="204"/>
                  </a:cxn>
                  <a:cxn ang="0">
                    <a:pos x="224" y="191"/>
                  </a:cxn>
                  <a:cxn ang="0">
                    <a:pos x="232" y="165"/>
                  </a:cxn>
                  <a:cxn ang="0">
                    <a:pos x="243" y="129"/>
                  </a:cxn>
                  <a:cxn ang="0">
                    <a:pos x="254" y="84"/>
                  </a:cxn>
                  <a:cxn ang="0">
                    <a:pos x="263" y="30"/>
                  </a:cxn>
                </a:cxnLst>
                <a:rect l="0" t="0" r="r" b="b"/>
                <a:pathLst>
                  <a:path w="426" h="775">
                    <a:moveTo>
                      <a:pt x="267" y="0"/>
                    </a:moveTo>
                    <a:lnTo>
                      <a:pt x="276" y="0"/>
                    </a:lnTo>
                    <a:lnTo>
                      <a:pt x="286" y="1"/>
                    </a:lnTo>
                    <a:lnTo>
                      <a:pt x="300" y="2"/>
                    </a:lnTo>
                    <a:lnTo>
                      <a:pt x="318" y="4"/>
                    </a:lnTo>
                    <a:lnTo>
                      <a:pt x="340" y="7"/>
                    </a:lnTo>
                    <a:lnTo>
                      <a:pt x="365" y="11"/>
                    </a:lnTo>
                    <a:lnTo>
                      <a:pt x="377" y="14"/>
                    </a:lnTo>
                    <a:lnTo>
                      <a:pt x="388" y="18"/>
                    </a:lnTo>
                    <a:lnTo>
                      <a:pt x="398" y="22"/>
                    </a:lnTo>
                    <a:lnTo>
                      <a:pt x="408" y="27"/>
                    </a:lnTo>
                    <a:lnTo>
                      <a:pt x="415" y="31"/>
                    </a:lnTo>
                    <a:lnTo>
                      <a:pt x="421" y="34"/>
                    </a:lnTo>
                    <a:lnTo>
                      <a:pt x="425" y="37"/>
                    </a:lnTo>
                    <a:lnTo>
                      <a:pt x="426" y="38"/>
                    </a:lnTo>
                    <a:lnTo>
                      <a:pt x="423" y="63"/>
                    </a:lnTo>
                    <a:lnTo>
                      <a:pt x="419" y="89"/>
                    </a:lnTo>
                    <a:lnTo>
                      <a:pt x="414" y="117"/>
                    </a:lnTo>
                    <a:lnTo>
                      <a:pt x="408" y="146"/>
                    </a:lnTo>
                    <a:lnTo>
                      <a:pt x="400" y="175"/>
                    </a:lnTo>
                    <a:lnTo>
                      <a:pt x="392" y="205"/>
                    </a:lnTo>
                    <a:lnTo>
                      <a:pt x="381" y="235"/>
                    </a:lnTo>
                    <a:lnTo>
                      <a:pt x="370" y="264"/>
                    </a:lnTo>
                    <a:lnTo>
                      <a:pt x="357" y="293"/>
                    </a:lnTo>
                    <a:lnTo>
                      <a:pt x="343" y="321"/>
                    </a:lnTo>
                    <a:lnTo>
                      <a:pt x="327" y="347"/>
                    </a:lnTo>
                    <a:lnTo>
                      <a:pt x="310" y="372"/>
                    </a:lnTo>
                    <a:lnTo>
                      <a:pt x="291" y="395"/>
                    </a:lnTo>
                    <a:lnTo>
                      <a:pt x="271" y="415"/>
                    </a:lnTo>
                    <a:lnTo>
                      <a:pt x="249" y="432"/>
                    </a:lnTo>
                    <a:lnTo>
                      <a:pt x="246" y="432"/>
                    </a:lnTo>
                    <a:lnTo>
                      <a:pt x="240" y="430"/>
                    </a:lnTo>
                    <a:lnTo>
                      <a:pt x="234" y="426"/>
                    </a:lnTo>
                    <a:lnTo>
                      <a:pt x="226" y="419"/>
                    </a:lnTo>
                    <a:lnTo>
                      <a:pt x="218" y="412"/>
                    </a:lnTo>
                    <a:lnTo>
                      <a:pt x="209" y="403"/>
                    </a:lnTo>
                    <a:lnTo>
                      <a:pt x="185" y="379"/>
                    </a:lnTo>
                    <a:lnTo>
                      <a:pt x="178" y="372"/>
                    </a:lnTo>
                    <a:lnTo>
                      <a:pt x="174" y="368"/>
                    </a:lnTo>
                    <a:lnTo>
                      <a:pt x="171" y="366"/>
                    </a:lnTo>
                    <a:lnTo>
                      <a:pt x="233" y="725"/>
                    </a:lnTo>
                    <a:lnTo>
                      <a:pt x="231" y="725"/>
                    </a:lnTo>
                    <a:lnTo>
                      <a:pt x="226" y="727"/>
                    </a:lnTo>
                    <a:lnTo>
                      <a:pt x="219" y="729"/>
                    </a:lnTo>
                    <a:lnTo>
                      <a:pt x="208" y="733"/>
                    </a:lnTo>
                    <a:lnTo>
                      <a:pt x="196" y="736"/>
                    </a:lnTo>
                    <a:lnTo>
                      <a:pt x="183" y="741"/>
                    </a:lnTo>
                    <a:lnTo>
                      <a:pt x="168" y="746"/>
                    </a:lnTo>
                    <a:lnTo>
                      <a:pt x="151" y="750"/>
                    </a:lnTo>
                    <a:lnTo>
                      <a:pt x="135" y="754"/>
                    </a:lnTo>
                    <a:lnTo>
                      <a:pt x="119" y="759"/>
                    </a:lnTo>
                    <a:lnTo>
                      <a:pt x="104" y="764"/>
                    </a:lnTo>
                    <a:lnTo>
                      <a:pt x="89" y="767"/>
                    </a:lnTo>
                    <a:lnTo>
                      <a:pt x="75" y="771"/>
                    </a:lnTo>
                    <a:lnTo>
                      <a:pt x="63" y="773"/>
                    </a:lnTo>
                    <a:lnTo>
                      <a:pt x="53" y="775"/>
                    </a:lnTo>
                    <a:lnTo>
                      <a:pt x="46" y="775"/>
                    </a:lnTo>
                    <a:lnTo>
                      <a:pt x="45" y="773"/>
                    </a:lnTo>
                    <a:lnTo>
                      <a:pt x="44" y="767"/>
                    </a:lnTo>
                    <a:lnTo>
                      <a:pt x="42" y="757"/>
                    </a:lnTo>
                    <a:lnTo>
                      <a:pt x="40" y="744"/>
                    </a:lnTo>
                    <a:lnTo>
                      <a:pt x="37" y="727"/>
                    </a:lnTo>
                    <a:lnTo>
                      <a:pt x="34" y="706"/>
                    </a:lnTo>
                    <a:lnTo>
                      <a:pt x="30" y="684"/>
                    </a:lnTo>
                    <a:lnTo>
                      <a:pt x="27" y="658"/>
                    </a:lnTo>
                    <a:lnTo>
                      <a:pt x="23" y="630"/>
                    </a:lnTo>
                    <a:lnTo>
                      <a:pt x="19" y="601"/>
                    </a:lnTo>
                    <a:lnTo>
                      <a:pt x="16" y="568"/>
                    </a:lnTo>
                    <a:lnTo>
                      <a:pt x="12" y="535"/>
                    </a:lnTo>
                    <a:lnTo>
                      <a:pt x="9" y="500"/>
                    </a:lnTo>
                    <a:lnTo>
                      <a:pt x="7" y="464"/>
                    </a:lnTo>
                    <a:lnTo>
                      <a:pt x="4" y="427"/>
                    </a:lnTo>
                    <a:lnTo>
                      <a:pt x="1" y="352"/>
                    </a:lnTo>
                    <a:lnTo>
                      <a:pt x="0" y="304"/>
                    </a:lnTo>
                    <a:lnTo>
                      <a:pt x="0" y="260"/>
                    </a:lnTo>
                    <a:lnTo>
                      <a:pt x="1" y="221"/>
                    </a:lnTo>
                    <a:lnTo>
                      <a:pt x="2" y="185"/>
                    </a:lnTo>
                    <a:lnTo>
                      <a:pt x="2" y="154"/>
                    </a:lnTo>
                    <a:lnTo>
                      <a:pt x="4" y="127"/>
                    </a:lnTo>
                    <a:lnTo>
                      <a:pt x="5" y="104"/>
                    </a:lnTo>
                    <a:lnTo>
                      <a:pt x="7" y="84"/>
                    </a:lnTo>
                    <a:lnTo>
                      <a:pt x="8" y="68"/>
                    </a:lnTo>
                    <a:lnTo>
                      <a:pt x="9" y="56"/>
                    </a:lnTo>
                    <a:lnTo>
                      <a:pt x="11" y="47"/>
                    </a:lnTo>
                    <a:lnTo>
                      <a:pt x="11" y="42"/>
                    </a:lnTo>
                    <a:lnTo>
                      <a:pt x="11" y="40"/>
                    </a:lnTo>
                    <a:lnTo>
                      <a:pt x="127" y="21"/>
                    </a:lnTo>
                    <a:lnTo>
                      <a:pt x="128" y="24"/>
                    </a:lnTo>
                    <a:lnTo>
                      <a:pt x="130" y="29"/>
                    </a:lnTo>
                    <a:lnTo>
                      <a:pt x="133" y="38"/>
                    </a:lnTo>
                    <a:lnTo>
                      <a:pt x="137" y="49"/>
                    </a:lnTo>
                    <a:lnTo>
                      <a:pt x="143" y="63"/>
                    </a:lnTo>
                    <a:lnTo>
                      <a:pt x="149" y="79"/>
                    </a:lnTo>
                    <a:lnTo>
                      <a:pt x="156" y="96"/>
                    </a:lnTo>
                    <a:lnTo>
                      <a:pt x="164" y="115"/>
                    </a:lnTo>
                    <a:lnTo>
                      <a:pt x="174" y="134"/>
                    </a:lnTo>
                    <a:lnTo>
                      <a:pt x="194" y="171"/>
                    </a:lnTo>
                    <a:lnTo>
                      <a:pt x="205" y="189"/>
                    </a:lnTo>
                    <a:lnTo>
                      <a:pt x="218" y="206"/>
                    </a:lnTo>
                    <a:lnTo>
                      <a:pt x="218" y="204"/>
                    </a:lnTo>
                    <a:lnTo>
                      <a:pt x="220" y="199"/>
                    </a:lnTo>
                    <a:lnTo>
                      <a:pt x="224" y="191"/>
                    </a:lnTo>
                    <a:lnTo>
                      <a:pt x="228" y="179"/>
                    </a:lnTo>
                    <a:lnTo>
                      <a:pt x="232" y="165"/>
                    </a:lnTo>
                    <a:lnTo>
                      <a:pt x="238" y="148"/>
                    </a:lnTo>
                    <a:lnTo>
                      <a:pt x="243" y="129"/>
                    </a:lnTo>
                    <a:lnTo>
                      <a:pt x="249" y="108"/>
                    </a:lnTo>
                    <a:lnTo>
                      <a:pt x="254" y="84"/>
                    </a:lnTo>
                    <a:lnTo>
                      <a:pt x="259" y="57"/>
                    </a:lnTo>
                    <a:lnTo>
                      <a:pt x="263" y="30"/>
                    </a:lnTo>
                    <a:lnTo>
                      <a:pt x="26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1D4774">
                      <a:shade val="30000"/>
                      <a:satMod val="115000"/>
                    </a:srgbClr>
                  </a:gs>
                  <a:gs pos="50000">
                    <a:srgbClr val="1D4774">
                      <a:shade val="67500"/>
                      <a:satMod val="115000"/>
                    </a:srgbClr>
                  </a:gs>
                  <a:gs pos="100000">
                    <a:srgbClr val="1D477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21"/>
              <p:cNvSpPr>
                <a:spLocks/>
              </p:cNvSpPr>
              <p:nvPr/>
            </p:nvSpPr>
            <p:spPr bwMode="auto">
              <a:xfrm>
                <a:off x="8653463" y="3270250"/>
                <a:ext cx="222250" cy="136525"/>
              </a:xfrm>
              <a:custGeom>
                <a:avLst/>
                <a:gdLst/>
                <a:ahLst/>
                <a:cxnLst>
                  <a:cxn ang="0">
                    <a:pos x="140" y="0"/>
                  </a:cxn>
                  <a:cxn ang="0">
                    <a:pos x="111" y="83"/>
                  </a:cxn>
                  <a:cxn ang="0">
                    <a:pos x="73" y="86"/>
                  </a:cxn>
                  <a:cxn ang="0">
                    <a:pos x="0" y="7"/>
                  </a:cxn>
                  <a:cxn ang="0">
                    <a:pos x="32" y="5"/>
                  </a:cxn>
                  <a:cxn ang="0">
                    <a:pos x="67" y="4"/>
                  </a:cxn>
                  <a:cxn ang="0">
                    <a:pos x="103" y="2"/>
                  </a:cxn>
                  <a:cxn ang="0">
                    <a:pos x="140" y="0"/>
                  </a:cxn>
                </a:cxnLst>
                <a:rect l="0" t="0" r="r" b="b"/>
                <a:pathLst>
                  <a:path w="140" h="86">
                    <a:moveTo>
                      <a:pt x="140" y="0"/>
                    </a:moveTo>
                    <a:lnTo>
                      <a:pt x="111" y="83"/>
                    </a:lnTo>
                    <a:lnTo>
                      <a:pt x="73" y="86"/>
                    </a:lnTo>
                    <a:lnTo>
                      <a:pt x="0" y="7"/>
                    </a:lnTo>
                    <a:lnTo>
                      <a:pt x="32" y="5"/>
                    </a:lnTo>
                    <a:lnTo>
                      <a:pt x="67" y="4"/>
                    </a:lnTo>
                    <a:lnTo>
                      <a:pt x="103" y="2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DA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22"/>
              <p:cNvSpPr>
                <a:spLocks/>
              </p:cNvSpPr>
              <p:nvPr/>
            </p:nvSpPr>
            <p:spPr bwMode="auto">
              <a:xfrm>
                <a:off x="8769351" y="3381375"/>
                <a:ext cx="188913" cy="801687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43" y="30"/>
                  </a:cxn>
                  <a:cxn ang="0">
                    <a:pos x="52" y="62"/>
                  </a:cxn>
                  <a:cxn ang="0">
                    <a:pos x="60" y="94"/>
                  </a:cxn>
                  <a:cxn ang="0">
                    <a:pos x="67" y="127"/>
                  </a:cxn>
                  <a:cxn ang="0">
                    <a:pos x="75" y="160"/>
                  </a:cxn>
                  <a:cxn ang="0">
                    <a:pos x="82" y="192"/>
                  </a:cxn>
                  <a:cxn ang="0">
                    <a:pos x="88" y="224"/>
                  </a:cxn>
                  <a:cxn ang="0">
                    <a:pos x="93" y="254"/>
                  </a:cxn>
                  <a:cxn ang="0">
                    <a:pos x="98" y="284"/>
                  </a:cxn>
                  <a:cxn ang="0">
                    <a:pos x="102" y="312"/>
                  </a:cxn>
                  <a:cxn ang="0">
                    <a:pos x="106" y="337"/>
                  </a:cxn>
                  <a:cxn ang="0">
                    <a:pos x="110" y="361"/>
                  </a:cxn>
                  <a:cxn ang="0">
                    <a:pos x="113" y="381"/>
                  </a:cxn>
                  <a:cxn ang="0">
                    <a:pos x="115" y="400"/>
                  </a:cxn>
                  <a:cxn ang="0">
                    <a:pos x="117" y="414"/>
                  </a:cxn>
                  <a:cxn ang="0">
                    <a:pos x="118" y="424"/>
                  </a:cxn>
                  <a:cxn ang="0">
                    <a:pos x="119" y="431"/>
                  </a:cxn>
                  <a:cxn ang="0">
                    <a:pos x="119" y="433"/>
                  </a:cxn>
                  <a:cxn ang="0">
                    <a:pos x="61" y="505"/>
                  </a:cxn>
                  <a:cxn ang="0">
                    <a:pos x="0" y="437"/>
                  </a:cxn>
                  <a:cxn ang="0">
                    <a:pos x="1" y="412"/>
                  </a:cxn>
                  <a:cxn ang="0">
                    <a:pos x="3" y="386"/>
                  </a:cxn>
                  <a:cxn ang="0">
                    <a:pos x="3" y="358"/>
                  </a:cxn>
                  <a:cxn ang="0">
                    <a:pos x="4" y="329"/>
                  </a:cxn>
                  <a:cxn ang="0">
                    <a:pos x="5" y="298"/>
                  </a:cxn>
                  <a:cxn ang="0">
                    <a:pos x="5" y="208"/>
                  </a:cxn>
                  <a:cxn ang="0">
                    <a:pos x="4" y="179"/>
                  </a:cxn>
                  <a:cxn ang="0">
                    <a:pos x="4" y="150"/>
                  </a:cxn>
                  <a:cxn ang="0">
                    <a:pos x="3" y="124"/>
                  </a:cxn>
                  <a:cxn ang="0">
                    <a:pos x="3" y="99"/>
                  </a:cxn>
                  <a:cxn ang="0">
                    <a:pos x="2" y="76"/>
                  </a:cxn>
                  <a:cxn ang="0">
                    <a:pos x="1" y="55"/>
                  </a:cxn>
                  <a:cxn ang="0">
                    <a:pos x="1" y="38"/>
                  </a:cxn>
                  <a:cxn ang="0">
                    <a:pos x="1" y="24"/>
                  </a:cxn>
                  <a:cxn ang="0">
                    <a:pos x="0" y="13"/>
                  </a:cxn>
                  <a:cxn ang="0">
                    <a:pos x="0" y="4"/>
                  </a:cxn>
                  <a:cxn ang="0">
                    <a:pos x="34" y="0"/>
                  </a:cxn>
                </a:cxnLst>
                <a:rect l="0" t="0" r="r" b="b"/>
                <a:pathLst>
                  <a:path w="119" h="505">
                    <a:moveTo>
                      <a:pt x="34" y="0"/>
                    </a:moveTo>
                    <a:lnTo>
                      <a:pt x="43" y="30"/>
                    </a:lnTo>
                    <a:lnTo>
                      <a:pt x="52" y="62"/>
                    </a:lnTo>
                    <a:lnTo>
                      <a:pt x="60" y="94"/>
                    </a:lnTo>
                    <a:lnTo>
                      <a:pt x="67" y="127"/>
                    </a:lnTo>
                    <a:lnTo>
                      <a:pt x="75" y="160"/>
                    </a:lnTo>
                    <a:lnTo>
                      <a:pt x="82" y="192"/>
                    </a:lnTo>
                    <a:lnTo>
                      <a:pt x="88" y="224"/>
                    </a:lnTo>
                    <a:lnTo>
                      <a:pt x="93" y="254"/>
                    </a:lnTo>
                    <a:lnTo>
                      <a:pt x="98" y="284"/>
                    </a:lnTo>
                    <a:lnTo>
                      <a:pt x="102" y="312"/>
                    </a:lnTo>
                    <a:lnTo>
                      <a:pt x="106" y="337"/>
                    </a:lnTo>
                    <a:lnTo>
                      <a:pt x="110" y="361"/>
                    </a:lnTo>
                    <a:lnTo>
                      <a:pt x="113" y="381"/>
                    </a:lnTo>
                    <a:lnTo>
                      <a:pt x="115" y="400"/>
                    </a:lnTo>
                    <a:lnTo>
                      <a:pt x="117" y="414"/>
                    </a:lnTo>
                    <a:lnTo>
                      <a:pt x="118" y="424"/>
                    </a:lnTo>
                    <a:lnTo>
                      <a:pt x="119" y="431"/>
                    </a:lnTo>
                    <a:lnTo>
                      <a:pt x="119" y="433"/>
                    </a:lnTo>
                    <a:lnTo>
                      <a:pt x="61" y="505"/>
                    </a:lnTo>
                    <a:lnTo>
                      <a:pt x="0" y="437"/>
                    </a:lnTo>
                    <a:lnTo>
                      <a:pt x="1" y="412"/>
                    </a:lnTo>
                    <a:lnTo>
                      <a:pt x="3" y="386"/>
                    </a:lnTo>
                    <a:lnTo>
                      <a:pt x="3" y="358"/>
                    </a:lnTo>
                    <a:lnTo>
                      <a:pt x="4" y="329"/>
                    </a:lnTo>
                    <a:lnTo>
                      <a:pt x="5" y="298"/>
                    </a:lnTo>
                    <a:lnTo>
                      <a:pt x="5" y="208"/>
                    </a:lnTo>
                    <a:lnTo>
                      <a:pt x="4" y="179"/>
                    </a:lnTo>
                    <a:lnTo>
                      <a:pt x="4" y="150"/>
                    </a:lnTo>
                    <a:lnTo>
                      <a:pt x="3" y="124"/>
                    </a:lnTo>
                    <a:lnTo>
                      <a:pt x="3" y="99"/>
                    </a:lnTo>
                    <a:lnTo>
                      <a:pt x="2" y="76"/>
                    </a:lnTo>
                    <a:lnTo>
                      <a:pt x="1" y="55"/>
                    </a:lnTo>
                    <a:lnTo>
                      <a:pt x="1" y="38"/>
                    </a:lnTo>
                    <a:lnTo>
                      <a:pt x="1" y="24"/>
                    </a:lnTo>
                    <a:lnTo>
                      <a:pt x="0" y="13"/>
                    </a:lnTo>
                    <a:lnTo>
                      <a:pt x="0" y="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A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23"/>
              <p:cNvSpPr>
                <a:spLocks/>
              </p:cNvSpPr>
              <p:nvPr/>
            </p:nvSpPr>
            <p:spPr bwMode="auto">
              <a:xfrm>
                <a:off x="8228013" y="2090738"/>
                <a:ext cx="712788" cy="347662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334" y="3"/>
                  </a:cxn>
                  <a:cxn ang="0">
                    <a:pos x="358" y="9"/>
                  </a:cxn>
                  <a:cxn ang="0">
                    <a:pos x="386" y="18"/>
                  </a:cxn>
                  <a:cxn ang="0">
                    <a:pos x="414" y="33"/>
                  </a:cxn>
                  <a:cxn ang="0">
                    <a:pos x="436" y="54"/>
                  </a:cxn>
                  <a:cxn ang="0">
                    <a:pos x="447" y="76"/>
                  </a:cxn>
                  <a:cxn ang="0">
                    <a:pos x="449" y="97"/>
                  </a:cxn>
                  <a:cxn ang="0">
                    <a:pos x="446" y="120"/>
                  </a:cxn>
                  <a:cxn ang="0">
                    <a:pos x="435" y="144"/>
                  </a:cxn>
                  <a:cxn ang="0">
                    <a:pos x="417" y="166"/>
                  </a:cxn>
                  <a:cxn ang="0">
                    <a:pos x="390" y="187"/>
                  </a:cxn>
                  <a:cxn ang="0">
                    <a:pos x="352" y="203"/>
                  </a:cxn>
                  <a:cxn ang="0">
                    <a:pos x="302" y="214"/>
                  </a:cxn>
                  <a:cxn ang="0">
                    <a:pos x="230" y="219"/>
                  </a:cxn>
                  <a:cxn ang="0">
                    <a:pos x="167" y="218"/>
                  </a:cxn>
                  <a:cxn ang="0">
                    <a:pos x="113" y="210"/>
                  </a:cxn>
                  <a:cxn ang="0">
                    <a:pos x="69" y="200"/>
                  </a:cxn>
                  <a:cxn ang="0">
                    <a:pos x="35" y="189"/>
                  </a:cxn>
                  <a:cxn ang="0">
                    <a:pos x="13" y="179"/>
                  </a:cxn>
                  <a:cxn ang="0">
                    <a:pos x="1" y="173"/>
                  </a:cxn>
                  <a:cxn ang="0">
                    <a:pos x="33" y="175"/>
                  </a:cxn>
                  <a:cxn ang="0">
                    <a:pos x="94" y="172"/>
                  </a:cxn>
                  <a:cxn ang="0">
                    <a:pos x="146" y="162"/>
                  </a:cxn>
                  <a:cxn ang="0">
                    <a:pos x="189" y="146"/>
                  </a:cxn>
                  <a:cxn ang="0">
                    <a:pos x="225" y="125"/>
                  </a:cxn>
                  <a:cxn ang="0">
                    <a:pos x="253" y="102"/>
                  </a:cxn>
                  <a:cxn ang="0">
                    <a:pos x="276" y="78"/>
                  </a:cxn>
                  <a:cxn ang="0">
                    <a:pos x="293" y="54"/>
                  </a:cxn>
                  <a:cxn ang="0">
                    <a:pos x="305" y="34"/>
                  </a:cxn>
                  <a:cxn ang="0">
                    <a:pos x="313" y="16"/>
                  </a:cxn>
                  <a:cxn ang="0">
                    <a:pos x="317" y="5"/>
                  </a:cxn>
                  <a:cxn ang="0">
                    <a:pos x="318" y="0"/>
                  </a:cxn>
                </a:cxnLst>
                <a:rect l="0" t="0" r="r" b="b"/>
                <a:pathLst>
                  <a:path w="449" h="219">
                    <a:moveTo>
                      <a:pt x="318" y="0"/>
                    </a:moveTo>
                    <a:lnTo>
                      <a:pt x="320" y="0"/>
                    </a:lnTo>
                    <a:lnTo>
                      <a:pt x="325" y="2"/>
                    </a:lnTo>
                    <a:lnTo>
                      <a:pt x="334" y="3"/>
                    </a:lnTo>
                    <a:lnTo>
                      <a:pt x="345" y="5"/>
                    </a:lnTo>
                    <a:lnTo>
                      <a:pt x="358" y="9"/>
                    </a:lnTo>
                    <a:lnTo>
                      <a:pt x="372" y="13"/>
                    </a:lnTo>
                    <a:lnTo>
                      <a:pt x="386" y="18"/>
                    </a:lnTo>
                    <a:lnTo>
                      <a:pt x="400" y="25"/>
                    </a:lnTo>
                    <a:lnTo>
                      <a:pt x="414" y="33"/>
                    </a:lnTo>
                    <a:lnTo>
                      <a:pt x="426" y="42"/>
                    </a:lnTo>
                    <a:lnTo>
                      <a:pt x="436" y="54"/>
                    </a:lnTo>
                    <a:lnTo>
                      <a:pt x="443" y="67"/>
                    </a:lnTo>
                    <a:lnTo>
                      <a:pt x="447" y="76"/>
                    </a:lnTo>
                    <a:lnTo>
                      <a:pt x="448" y="86"/>
                    </a:lnTo>
                    <a:lnTo>
                      <a:pt x="449" y="97"/>
                    </a:lnTo>
                    <a:lnTo>
                      <a:pt x="448" y="108"/>
                    </a:lnTo>
                    <a:lnTo>
                      <a:pt x="446" y="120"/>
                    </a:lnTo>
                    <a:lnTo>
                      <a:pt x="441" y="132"/>
                    </a:lnTo>
                    <a:lnTo>
                      <a:pt x="435" y="144"/>
                    </a:lnTo>
                    <a:lnTo>
                      <a:pt x="428" y="155"/>
                    </a:lnTo>
                    <a:lnTo>
                      <a:pt x="417" y="166"/>
                    </a:lnTo>
                    <a:lnTo>
                      <a:pt x="405" y="177"/>
                    </a:lnTo>
                    <a:lnTo>
                      <a:pt x="390" y="187"/>
                    </a:lnTo>
                    <a:lnTo>
                      <a:pt x="372" y="195"/>
                    </a:lnTo>
                    <a:lnTo>
                      <a:pt x="352" y="203"/>
                    </a:lnTo>
                    <a:lnTo>
                      <a:pt x="329" y="209"/>
                    </a:lnTo>
                    <a:lnTo>
                      <a:pt x="302" y="214"/>
                    </a:lnTo>
                    <a:lnTo>
                      <a:pt x="265" y="218"/>
                    </a:lnTo>
                    <a:lnTo>
                      <a:pt x="230" y="219"/>
                    </a:lnTo>
                    <a:lnTo>
                      <a:pt x="197" y="219"/>
                    </a:lnTo>
                    <a:lnTo>
                      <a:pt x="167" y="218"/>
                    </a:lnTo>
                    <a:lnTo>
                      <a:pt x="139" y="214"/>
                    </a:lnTo>
                    <a:lnTo>
                      <a:pt x="113" y="210"/>
                    </a:lnTo>
                    <a:lnTo>
                      <a:pt x="90" y="206"/>
                    </a:lnTo>
                    <a:lnTo>
                      <a:pt x="69" y="200"/>
                    </a:lnTo>
                    <a:lnTo>
                      <a:pt x="51" y="194"/>
                    </a:lnTo>
                    <a:lnTo>
                      <a:pt x="35" y="189"/>
                    </a:lnTo>
                    <a:lnTo>
                      <a:pt x="23" y="184"/>
                    </a:lnTo>
                    <a:lnTo>
                      <a:pt x="13" y="179"/>
                    </a:lnTo>
                    <a:lnTo>
                      <a:pt x="6" y="176"/>
                    </a:lnTo>
                    <a:lnTo>
                      <a:pt x="1" y="173"/>
                    </a:lnTo>
                    <a:lnTo>
                      <a:pt x="0" y="173"/>
                    </a:lnTo>
                    <a:lnTo>
                      <a:pt x="33" y="175"/>
                    </a:lnTo>
                    <a:lnTo>
                      <a:pt x="65" y="175"/>
                    </a:lnTo>
                    <a:lnTo>
                      <a:pt x="94" y="172"/>
                    </a:lnTo>
                    <a:lnTo>
                      <a:pt x="121" y="168"/>
                    </a:lnTo>
                    <a:lnTo>
                      <a:pt x="146" y="162"/>
                    </a:lnTo>
                    <a:lnTo>
                      <a:pt x="168" y="154"/>
                    </a:lnTo>
                    <a:lnTo>
                      <a:pt x="189" y="146"/>
                    </a:lnTo>
                    <a:lnTo>
                      <a:pt x="208" y="135"/>
                    </a:lnTo>
                    <a:lnTo>
                      <a:pt x="225" y="125"/>
                    </a:lnTo>
                    <a:lnTo>
                      <a:pt x="240" y="114"/>
                    </a:lnTo>
                    <a:lnTo>
                      <a:pt x="253" y="102"/>
                    </a:lnTo>
                    <a:lnTo>
                      <a:pt x="265" y="90"/>
                    </a:lnTo>
                    <a:lnTo>
                      <a:pt x="276" y="78"/>
                    </a:lnTo>
                    <a:lnTo>
                      <a:pt x="285" y="66"/>
                    </a:lnTo>
                    <a:lnTo>
                      <a:pt x="293" y="54"/>
                    </a:lnTo>
                    <a:lnTo>
                      <a:pt x="300" y="44"/>
                    </a:lnTo>
                    <a:lnTo>
                      <a:pt x="305" y="34"/>
                    </a:lnTo>
                    <a:lnTo>
                      <a:pt x="309" y="24"/>
                    </a:lnTo>
                    <a:lnTo>
                      <a:pt x="313" y="16"/>
                    </a:lnTo>
                    <a:lnTo>
                      <a:pt x="315" y="10"/>
                    </a:lnTo>
                    <a:lnTo>
                      <a:pt x="317" y="5"/>
                    </a:lnTo>
                    <a:lnTo>
                      <a:pt x="318" y="2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24"/>
              <p:cNvSpPr>
                <a:spLocks noEditPoints="1"/>
              </p:cNvSpPr>
              <p:nvPr/>
            </p:nvSpPr>
            <p:spPr bwMode="auto">
              <a:xfrm>
                <a:off x="8680451" y="2219325"/>
                <a:ext cx="260350" cy="217487"/>
              </a:xfrm>
              <a:custGeom>
                <a:avLst/>
                <a:gdLst/>
                <a:ahLst/>
                <a:cxnLst>
                  <a:cxn ang="0">
                    <a:pos x="4" y="136"/>
                  </a:cxn>
                  <a:cxn ang="0">
                    <a:pos x="1" y="137"/>
                  </a:cxn>
                  <a:cxn ang="0">
                    <a:pos x="0" y="137"/>
                  </a:cxn>
                  <a:cxn ang="0">
                    <a:pos x="4" y="136"/>
                  </a:cxn>
                  <a:cxn ang="0">
                    <a:pos x="160" y="1"/>
                  </a:cxn>
                  <a:cxn ang="0">
                    <a:pos x="162" y="4"/>
                  </a:cxn>
                  <a:cxn ang="0">
                    <a:pos x="162" y="8"/>
                  </a:cxn>
                  <a:cxn ang="0">
                    <a:pos x="163" y="13"/>
                  </a:cxn>
                  <a:cxn ang="0">
                    <a:pos x="164" y="20"/>
                  </a:cxn>
                  <a:cxn ang="0">
                    <a:pos x="164" y="27"/>
                  </a:cxn>
                  <a:cxn ang="0">
                    <a:pos x="164" y="36"/>
                  </a:cxn>
                  <a:cxn ang="0">
                    <a:pos x="162" y="44"/>
                  </a:cxn>
                  <a:cxn ang="0">
                    <a:pos x="160" y="54"/>
                  </a:cxn>
                  <a:cxn ang="0">
                    <a:pos x="157" y="63"/>
                  </a:cxn>
                  <a:cxn ang="0">
                    <a:pos x="152" y="73"/>
                  </a:cxn>
                  <a:cxn ang="0">
                    <a:pos x="145" y="83"/>
                  </a:cxn>
                  <a:cxn ang="0">
                    <a:pos x="135" y="92"/>
                  </a:cxn>
                  <a:cxn ang="0">
                    <a:pos x="125" y="102"/>
                  </a:cxn>
                  <a:cxn ang="0">
                    <a:pos x="111" y="110"/>
                  </a:cxn>
                  <a:cxn ang="0">
                    <a:pos x="95" y="117"/>
                  </a:cxn>
                  <a:cxn ang="0">
                    <a:pos x="76" y="124"/>
                  </a:cxn>
                  <a:cxn ang="0">
                    <a:pos x="54" y="129"/>
                  </a:cxn>
                  <a:cxn ang="0">
                    <a:pos x="29" y="134"/>
                  </a:cxn>
                  <a:cxn ang="0">
                    <a:pos x="4" y="136"/>
                  </a:cxn>
                  <a:cxn ang="0">
                    <a:pos x="6" y="136"/>
                  </a:cxn>
                  <a:cxn ang="0">
                    <a:pos x="13" y="135"/>
                  </a:cxn>
                  <a:cxn ang="0">
                    <a:pos x="22" y="133"/>
                  </a:cxn>
                  <a:cxn ang="0">
                    <a:pos x="33" y="130"/>
                  </a:cxn>
                  <a:cxn ang="0">
                    <a:pos x="45" y="127"/>
                  </a:cxn>
                  <a:cxn ang="0">
                    <a:pos x="58" y="123"/>
                  </a:cxn>
                  <a:cxn ang="0">
                    <a:pos x="71" y="117"/>
                  </a:cxn>
                  <a:cxn ang="0">
                    <a:pos x="86" y="111"/>
                  </a:cxn>
                  <a:cxn ang="0">
                    <a:pos x="100" y="104"/>
                  </a:cxn>
                  <a:cxn ang="0">
                    <a:pos x="113" y="96"/>
                  </a:cxn>
                  <a:cxn ang="0">
                    <a:pos x="125" y="86"/>
                  </a:cxn>
                  <a:cxn ang="0">
                    <a:pos x="137" y="76"/>
                  </a:cxn>
                  <a:cxn ang="0">
                    <a:pos x="146" y="64"/>
                  </a:cxn>
                  <a:cxn ang="0">
                    <a:pos x="154" y="50"/>
                  </a:cxn>
                  <a:cxn ang="0">
                    <a:pos x="159" y="35"/>
                  </a:cxn>
                  <a:cxn ang="0">
                    <a:pos x="161" y="19"/>
                  </a:cxn>
                  <a:cxn ang="0">
                    <a:pos x="160" y="1"/>
                  </a:cxn>
                  <a:cxn ang="0">
                    <a:pos x="160" y="0"/>
                  </a:cxn>
                  <a:cxn ang="0">
                    <a:pos x="160" y="1"/>
                  </a:cxn>
                  <a:cxn ang="0">
                    <a:pos x="160" y="0"/>
                  </a:cxn>
                </a:cxnLst>
                <a:rect l="0" t="0" r="r" b="b"/>
                <a:pathLst>
                  <a:path w="164" h="137">
                    <a:moveTo>
                      <a:pt x="4" y="136"/>
                    </a:moveTo>
                    <a:lnTo>
                      <a:pt x="1" y="137"/>
                    </a:lnTo>
                    <a:lnTo>
                      <a:pt x="0" y="137"/>
                    </a:lnTo>
                    <a:lnTo>
                      <a:pt x="4" y="136"/>
                    </a:lnTo>
                    <a:close/>
                    <a:moveTo>
                      <a:pt x="160" y="1"/>
                    </a:moveTo>
                    <a:lnTo>
                      <a:pt x="162" y="4"/>
                    </a:lnTo>
                    <a:lnTo>
                      <a:pt x="162" y="8"/>
                    </a:lnTo>
                    <a:lnTo>
                      <a:pt x="163" y="13"/>
                    </a:lnTo>
                    <a:lnTo>
                      <a:pt x="164" y="20"/>
                    </a:lnTo>
                    <a:lnTo>
                      <a:pt x="164" y="27"/>
                    </a:lnTo>
                    <a:lnTo>
                      <a:pt x="164" y="36"/>
                    </a:lnTo>
                    <a:lnTo>
                      <a:pt x="162" y="44"/>
                    </a:lnTo>
                    <a:lnTo>
                      <a:pt x="160" y="54"/>
                    </a:lnTo>
                    <a:lnTo>
                      <a:pt x="157" y="63"/>
                    </a:lnTo>
                    <a:lnTo>
                      <a:pt x="152" y="73"/>
                    </a:lnTo>
                    <a:lnTo>
                      <a:pt x="145" y="83"/>
                    </a:lnTo>
                    <a:lnTo>
                      <a:pt x="135" y="92"/>
                    </a:lnTo>
                    <a:lnTo>
                      <a:pt x="125" y="102"/>
                    </a:lnTo>
                    <a:lnTo>
                      <a:pt x="111" y="110"/>
                    </a:lnTo>
                    <a:lnTo>
                      <a:pt x="95" y="117"/>
                    </a:lnTo>
                    <a:lnTo>
                      <a:pt x="76" y="124"/>
                    </a:lnTo>
                    <a:lnTo>
                      <a:pt x="54" y="129"/>
                    </a:lnTo>
                    <a:lnTo>
                      <a:pt x="29" y="134"/>
                    </a:lnTo>
                    <a:lnTo>
                      <a:pt x="4" y="136"/>
                    </a:lnTo>
                    <a:lnTo>
                      <a:pt x="6" y="136"/>
                    </a:lnTo>
                    <a:lnTo>
                      <a:pt x="13" y="135"/>
                    </a:lnTo>
                    <a:lnTo>
                      <a:pt x="22" y="133"/>
                    </a:lnTo>
                    <a:lnTo>
                      <a:pt x="33" y="130"/>
                    </a:lnTo>
                    <a:lnTo>
                      <a:pt x="45" y="127"/>
                    </a:lnTo>
                    <a:lnTo>
                      <a:pt x="58" y="123"/>
                    </a:lnTo>
                    <a:lnTo>
                      <a:pt x="71" y="117"/>
                    </a:lnTo>
                    <a:lnTo>
                      <a:pt x="86" y="111"/>
                    </a:lnTo>
                    <a:lnTo>
                      <a:pt x="100" y="104"/>
                    </a:lnTo>
                    <a:lnTo>
                      <a:pt x="113" y="96"/>
                    </a:lnTo>
                    <a:lnTo>
                      <a:pt x="125" y="86"/>
                    </a:lnTo>
                    <a:lnTo>
                      <a:pt x="137" y="76"/>
                    </a:lnTo>
                    <a:lnTo>
                      <a:pt x="146" y="64"/>
                    </a:lnTo>
                    <a:lnTo>
                      <a:pt x="154" y="50"/>
                    </a:lnTo>
                    <a:lnTo>
                      <a:pt x="159" y="35"/>
                    </a:lnTo>
                    <a:lnTo>
                      <a:pt x="161" y="19"/>
                    </a:lnTo>
                    <a:lnTo>
                      <a:pt x="160" y="1"/>
                    </a:lnTo>
                    <a:close/>
                    <a:moveTo>
                      <a:pt x="160" y="0"/>
                    </a:moveTo>
                    <a:lnTo>
                      <a:pt x="160" y="1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A6B8B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25"/>
              <p:cNvSpPr>
                <a:spLocks/>
              </p:cNvSpPr>
              <p:nvPr/>
            </p:nvSpPr>
            <p:spPr bwMode="auto">
              <a:xfrm>
                <a:off x="9083676" y="2328863"/>
                <a:ext cx="95250" cy="3857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5"/>
                  </a:cxn>
                  <a:cxn ang="0">
                    <a:pos x="8" y="10"/>
                  </a:cxn>
                  <a:cxn ang="0">
                    <a:pos x="13" y="18"/>
                  </a:cxn>
                  <a:cxn ang="0">
                    <a:pos x="20" y="28"/>
                  </a:cxn>
                  <a:cxn ang="0">
                    <a:pos x="26" y="40"/>
                  </a:cxn>
                  <a:cxn ang="0">
                    <a:pos x="33" y="54"/>
                  </a:cxn>
                  <a:cxn ang="0">
                    <a:pos x="40" y="70"/>
                  </a:cxn>
                  <a:cxn ang="0">
                    <a:pos x="46" y="89"/>
                  </a:cxn>
                  <a:cxn ang="0">
                    <a:pos x="51" y="110"/>
                  </a:cxn>
                  <a:cxn ang="0">
                    <a:pos x="56" y="133"/>
                  </a:cxn>
                  <a:cxn ang="0">
                    <a:pos x="59" y="157"/>
                  </a:cxn>
                  <a:cxn ang="0">
                    <a:pos x="60" y="184"/>
                  </a:cxn>
                  <a:cxn ang="0">
                    <a:pos x="59" y="212"/>
                  </a:cxn>
                  <a:cxn ang="0">
                    <a:pos x="55" y="243"/>
                  </a:cxn>
                  <a:cxn ang="0">
                    <a:pos x="55" y="241"/>
                  </a:cxn>
                  <a:cxn ang="0">
                    <a:pos x="56" y="234"/>
                  </a:cxn>
                  <a:cxn ang="0">
                    <a:pos x="56" y="211"/>
                  </a:cxn>
                  <a:cxn ang="0">
                    <a:pos x="55" y="195"/>
                  </a:cxn>
                  <a:cxn ang="0">
                    <a:pos x="53" y="176"/>
                  </a:cxn>
                  <a:cxn ang="0">
                    <a:pos x="51" y="154"/>
                  </a:cxn>
                  <a:cxn ang="0">
                    <a:pos x="47" y="131"/>
                  </a:cxn>
                  <a:cxn ang="0">
                    <a:pos x="41" y="106"/>
                  </a:cxn>
                  <a:cxn ang="0">
                    <a:pos x="34" y="81"/>
                  </a:cxn>
                  <a:cxn ang="0">
                    <a:pos x="25" y="54"/>
                  </a:cxn>
                  <a:cxn ang="0">
                    <a:pos x="14" y="27"/>
                  </a:cxn>
                  <a:cxn ang="0">
                    <a:pos x="0" y="0"/>
                  </a:cxn>
                </a:cxnLst>
                <a:rect l="0" t="0" r="r" b="b"/>
                <a:pathLst>
                  <a:path w="60" h="243">
                    <a:moveTo>
                      <a:pt x="0" y="0"/>
                    </a:moveTo>
                    <a:lnTo>
                      <a:pt x="1" y="2"/>
                    </a:lnTo>
                    <a:lnTo>
                      <a:pt x="4" y="5"/>
                    </a:lnTo>
                    <a:lnTo>
                      <a:pt x="8" y="10"/>
                    </a:lnTo>
                    <a:lnTo>
                      <a:pt x="13" y="18"/>
                    </a:lnTo>
                    <a:lnTo>
                      <a:pt x="20" y="28"/>
                    </a:lnTo>
                    <a:lnTo>
                      <a:pt x="26" y="40"/>
                    </a:lnTo>
                    <a:lnTo>
                      <a:pt x="33" y="54"/>
                    </a:lnTo>
                    <a:lnTo>
                      <a:pt x="40" y="70"/>
                    </a:lnTo>
                    <a:lnTo>
                      <a:pt x="46" y="89"/>
                    </a:lnTo>
                    <a:lnTo>
                      <a:pt x="51" y="110"/>
                    </a:lnTo>
                    <a:lnTo>
                      <a:pt x="56" y="133"/>
                    </a:lnTo>
                    <a:lnTo>
                      <a:pt x="59" y="157"/>
                    </a:lnTo>
                    <a:lnTo>
                      <a:pt x="60" y="184"/>
                    </a:lnTo>
                    <a:lnTo>
                      <a:pt x="59" y="212"/>
                    </a:lnTo>
                    <a:lnTo>
                      <a:pt x="55" y="243"/>
                    </a:lnTo>
                    <a:lnTo>
                      <a:pt x="55" y="241"/>
                    </a:lnTo>
                    <a:lnTo>
                      <a:pt x="56" y="234"/>
                    </a:lnTo>
                    <a:lnTo>
                      <a:pt x="56" y="211"/>
                    </a:lnTo>
                    <a:lnTo>
                      <a:pt x="55" y="195"/>
                    </a:lnTo>
                    <a:lnTo>
                      <a:pt x="53" y="176"/>
                    </a:lnTo>
                    <a:lnTo>
                      <a:pt x="51" y="154"/>
                    </a:lnTo>
                    <a:lnTo>
                      <a:pt x="47" y="131"/>
                    </a:lnTo>
                    <a:lnTo>
                      <a:pt x="41" y="106"/>
                    </a:lnTo>
                    <a:lnTo>
                      <a:pt x="34" y="81"/>
                    </a:lnTo>
                    <a:lnTo>
                      <a:pt x="25" y="54"/>
                    </a:lnTo>
                    <a:lnTo>
                      <a:pt x="14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26"/>
              <p:cNvSpPr>
                <a:spLocks/>
              </p:cNvSpPr>
              <p:nvPr/>
            </p:nvSpPr>
            <p:spPr bwMode="auto">
              <a:xfrm>
                <a:off x="8410576" y="5399088"/>
                <a:ext cx="736600" cy="163512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130" y="2"/>
                  </a:cxn>
                  <a:cxn ang="0">
                    <a:pos x="148" y="5"/>
                  </a:cxn>
                  <a:cxn ang="0">
                    <a:pos x="169" y="11"/>
                  </a:cxn>
                  <a:cxn ang="0">
                    <a:pos x="190" y="19"/>
                  </a:cxn>
                  <a:cxn ang="0">
                    <a:pos x="214" y="29"/>
                  </a:cxn>
                  <a:cxn ang="0">
                    <a:pos x="240" y="44"/>
                  </a:cxn>
                  <a:cxn ang="0">
                    <a:pos x="241" y="43"/>
                  </a:cxn>
                  <a:cxn ang="0">
                    <a:pos x="244" y="41"/>
                  </a:cxn>
                  <a:cxn ang="0">
                    <a:pos x="249" y="38"/>
                  </a:cxn>
                  <a:cxn ang="0">
                    <a:pos x="255" y="34"/>
                  </a:cxn>
                  <a:cxn ang="0">
                    <a:pos x="262" y="30"/>
                  </a:cxn>
                  <a:cxn ang="0">
                    <a:pos x="272" y="25"/>
                  </a:cxn>
                  <a:cxn ang="0">
                    <a:pos x="292" y="16"/>
                  </a:cxn>
                  <a:cxn ang="0">
                    <a:pos x="305" y="11"/>
                  </a:cxn>
                  <a:cxn ang="0">
                    <a:pos x="317" y="7"/>
                  </a:cxn>
                  <a:cxn ang="0">
                    <a:pos x="330" y="5"/>
                  </a:cxn>
                  <a:cxn ang="0">
                    <a:pos x="343" y="2"/>
                  </a:cxn>
                  <a:cxn ang="0">
                    <a:pos x="357" y="1"/>
                  </a:cxn>
                  <a:cxn ang="0">
                    <a:pos x="370" y="1"/>
                  </a:cxn>
                  <a:cxn ang="0">
                    <a:pos x="383" y="3"/>
                  </a:cxn>
                  <a:cxn ang="0">
                    <a:pos x="397" y="7"/>
                  </a:cxn>
                  <a:cxn ang="0">
                    <a:pos x="409" y="13"/>
                  </a:cxn>
                  <a:cxn ang="0">
                    <a:pos x="420" y="21"/>
                  </a:cxn>
                  <a:cxn ang="0">
                    <a:pos x="432" y="31"/>
                  </a:cxn>
                  <a:cxn ang="0">
                    <a:pos x="441" y="45"/>
                  </a:cxn>
                  <a:cxn ang="0">
                    <a:pos x="450" y="61"/>
                  </a:cxn>
                  <a:cxn ang="0">
                    <a:pos x="458" y="80"/>
                  </a:cxn>
                  <a:cxn ang="0">
                    <a:pos x="464" y="103"/>
                  </a:cxn>
                  <a:cxn ang="0">
                    <a:pos x="0" y="103"/>
                  </a:cxn>
                  <a:cxn ang="0">
                    <a:pos x="0" y="102"/>
                  </a:cxn>
                  <a:cxn ang="0">
                    <a:pos x="1" y="100"/>
                  </a:cxn>
                  <a:cxn ang="0">
                    <a:pos x="1" y="96"/>
                  </a:cxn>
                  <a:cxn ang="0">
                    <a:pos x="3" y="90"/>
                  </a:cxn>
                  <a:cxn ang="0">
                    <a:pos x="5" y="83"/>
                  </a:cxn>
                  <a:cxn ang="0">
                    <a:pos x="7" y="76"/>
                  </a:cxn>
                  <a:cxn ang="0">
                    <a:pos x="11" y="69"/>
                  </a:cxn>
                  <a:cxn ang="0">
                    <a:pos x="15" y="60"/>
                  </a:cxn>
                  <a:cxn ang="0">
                    <a:pos x="20" y="52"/>
                  </a:cxn>
                  <a:cxn ang="0">
                    <a:pos x="26" y="43"/>
                  </a:cxn>
                  <a:cxn ang="0">
                    <a:pos x="32" y="35"/>
                  </a:cxn>
                  <a:cxn ang="0">
                    <a:pos x="40" y="27"/>
                  </a:cxn>
                  <a:cxn ang="0">
                    <a:pos x="49" y="19"/>
                  </a:cxn>
                  <a:cxn ang="0">
                    <a:pos x="59" y="13"/>
                  </a:cxn>
                  <a:cxn ang="0">
                    <a:pos x="70" y="8"/>
                  </a:cxn>
                  <a:cxn ang="0">
                    <a:pos x="83" y="4"/>
                  </a:cxn>
                  <a:cxn ang="0">
                    <a:pos x="97" y="1"/>
                  </a:cxn>
                  <a:cxn ang="0">
                    <a:pos x="113" y="0"/>
                  </a:cxn>
                </a:cxnLst>
                <a:rect l="0" t="0" r="r" b="b"/>
                <a:pathLst>
                  <a:path w="464" h="103">
                    <a:moveTo>
                      <a:pt x="113" y="0"/>
                    </a:moveTo>
                    <a:lnTo>
                      <a:pt x="130" y="2"/>
                    </a:lnTo>
                    <a:lnTo>
                      <a:pt x="148" y="5"/>
                    </a:lnTo>
                    <a:lnTo>
                      <a:pt x="169" y="11"/>
                    </a:lnTo>
                    <a:lnTo>
                      <a:pt x="190" y="19"/>
                    </a:lnTo>
                    <a:lnTo>
                      <a:pt x="214" y="29"/>
                    </a:lnTo>
                    <a:lnTo>
                      <a:pt x="240" y="44"/>
                    </a:lnTo>
                    <a:lnTo>
                      <a:pt x="241" y="43"/>
                    </a:lnTo>
                    <a:lnTo>
                      <a:pt x="244" y="41"/>
                    </a:lnTo>
                    <a:lnTo>
                      <a:pt x="249" y="38"/>
                    </a:lnTo>
                    <a:lnTo>
                      <a:pt x="255" y="34"/>
                    </a:lnTo>
                    <a:lnTo>
                      <a:pt x="262" y="30"/>
                    </a:lnTo>
                    <a:lnTo>
                      <a:pt x="272" y="25"/>
                    </a:lnTo>
                    <a:lnTo>
                      <a:pt x="292" y="16"/>
                    </a:lnTo>
                    <a:lnTo>
                      <a:pt x="305" y="11"/>
                    </a:lnTo>
                    <a:lnTo>
                      <a:pt x="317" y="7"/>
                    </a:lnTo>
                    <a:lnTo>
                      <a:pt x="330" y="5"/>
                    </a:lnTo>
                    <a:lnTo>
                      <a:pt x="343" y="2"/>
                    </a:lnTo>
                    <a:lnTo>
                      <a:pt x="357" y="1"/>
                    </a:lnTo>
                    <a:lnTo>
                      <a:pt x="370" y="1"/>
                    </a:lnTo>
                    <a:lnTo>
                      <a:pt x="383" y="3"/>
                    </a:lnTo>
                    <a:lnTo>
                      <a:pt x="397" y="7"/>
                    </a:lnTo>
                    <a:lnTo>
                      <a:pt x="409" y="13"/>
                    </a:lnTo>
                    <a:lnTo>
                      <a:pt x="420" y="21"/>
                    </a:lnTo>
                    <a:lnTo>
                      <a:pt x="432" y="31"/>
                    </a:lnTo>
                    <a:lnTo>
                      <a:pt x="441" y="45"/>
                    </a:lnTo>
                    <a:lnTo>
                      <a:pt x="450" y="61"/>
                    </a:lnTo>
                    <a:lnTo>
                      <a:pt x="458" y="80"/>
                    </a:lnTo>
                    <a:lnTo>
                      <a:pt x="464" y="103"/>
                    </a:lnTo>
                    <a:lnTo>
                      <a:pt x="0" y="103"/>
                    </a:lnTo>
                    <a:lnTo>
                      <a:pt x="0" y="102"/>
                    </a:lnTo>
                    <a:lnTo>
                      <a:pt x="1" y="100"/>
                    </a:lnTo>
                    <a:lnTo>
                      <a:pt x="1" y="96"/>
                    </a:lnTo>
                    <a:lnTo>
                      <a:pt x="3" y="90"/>
                    </a:lnTo>
                    <a:lnTo>
                      <a:pt x="5" y="83"/>
                    </a:lnTo>
                    <a:lnTo>
                      <a:pt x="7" y="76"/>
                    </a:lnTo>
                    <a:lnTo>
                      <a:pt x="11" y="69"/>
                    </a:lnTo>
                    <a:lnTo>
                      <a:pt x="15" y="60"/>
                    </a:lnTo>
                    <a:lnTo>
                      <a:pt x="20" y="52"/>
                    </a:lnTo>
                    <a:lnTo>
                      <a:pt x="26" y="43"/>
                    </a:lnTo>
                    <a:lnTo>
                      <a:pt x="32" y="35"/>
                    </a:lnTo>
                    <a:lnTo>
                      <a:pt x="40" y="27"/>
                    </a:lnTo>
                    <a:lnTo>
                      <a:pt x="49" y="19"/>
                    </a:lnTo>
                    <a:lnTo>
                      <a:pt x="59" y="13"/>
                    </a:lnTo>
                    <a:lnTo>
                      <a:pt x="70" y="8"/>
                    </a:lnTo>
                    <a:lnTo>
                      <a:pt x="83" y="4"/>
                    </a:lnTo>
                    <a:lnTo>
                      <a:pt x="97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27"/>
              <p:cNvSpPr>
                <a:spLocks/>
              </p:cNvSpPr>
              <p:nvPr/>
            </p:nvSpPr>
            <p:spPr bwMode="auto">
              <a:xfrm>
                <a:off x="8631238" y="3514725"/>
                <a:ext cx="146050" cy="415925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75" y="2"/>
                  </a:cxn>
                  <a:cxn ang="0">
                    <a:pos x="90" y="7"/>
                  </a:cxn>
                  <a:cxn ang="0">
                    <a:pos x="90" y="42"/>
                  </a:cxn>
                  <a:cxn ang="0">
                    <a:pos x="91" y="81"/>
                  </a:cxn>
                  <a:cxn ang="0">
                    <a:pos x="92" y="123"/>
                  </a:cxn>
                  <a:cxn ang="0">
                    <a:pos x="92" y="210"/>
                  </a:cxn>
                  <a:cxn ang="0">
                    <a:pos x="80" y="218"/>
                  </a:cxn>
                  <a:cxn ang="0">
                    <a:pos x="69" y="225"/>
                  </a:cxn>
                  <a:cxn ang="0">
                    <a:pos x="59" y="230"/>
                  </a:cxn>
                  <a:cxn ang="0">
                    <a:pos x="60" y="238"/>
                  </a:cxn>
                  <a:cxn ang="0">
                    <a:pos x="61" y="243"/>
                  </a:cxn>
                  <a:cxn ang="0">
                    <a:pos x="61" y="245"/>
                  </a:cxn>
                  <a:cxn ang="0">
                    <a:pos x="54" y="253"/>
                  </a:cxn>
                  <a:cxn ang="0">
                    <a:pos x="46" y="262"/>
                  </a:cxn>
                  <a:cxn ang="0">
                    <a:pos x="36" y="213"/>
                  </a:cxn>
                  <a:cxn ang="0">
                    <a:pos x="24" y="166"/>
                  </a:cxn>
                  <a:cxn ang="0">
                    <a:pos x="13" y="121"/>
                  </a:cxn>
                  <a:cxn ang="0">
                    <a:pos x="0" y="79"/>
                  </a:cxn>
                  <a:cxn ang="0">
                    <a:pos x="1" y="71"/>
                  </a:cxn>
                  <a:cxn ang="0">
                    <a:pos x="1" y="63"/>
                  </a:cxn>
                  <a:cxn ang="0">
                    <a:pos x="3" y="54"/>
                  </a:cxn>
                  <a:cxn ang="0">
                    <a:pos x="7" y="44"/>
                  </a:cxn>
                  <a:cxn ang="0">
                    <a:pos x="11" y="33"/>
                  </a:cxn>
                  <a:cxn ang="0">
                    <a:pos x="17" y="24"/>
                  </a:cxn>
                  <a:cxn ang="0">
                    <a:pos x="25" y="16"/>
                  </a:cxn>
                  <a:cxn ang="0">
                    <a:pos x="34" y="8"/>
                  </a:cxn>
                  <a:cxn ang="0">
                    <a:pos x="46" y="3"/>
                  </a:cxn>
                  <a:cxn ang="0">
                    <a:pos x="53" y="1"/>
                  </a:cxn>
                  <a:cxn ang="0">
                    <a:pos x="61" y="0"/>
                  </a:cxn>
                </a:cxnLst>
                <a:rect l="0" t="0" r="r" b="b"/>
                <a:pathLst>
                  <a:path w="92" h="262">
                    <a:moveTo>
                      <a:pt x="61" y="0"/>
                    </a:moveTo>
                    <a:lnTo>
                      <a:pt x="75" y="2"/>
                    </a:lnTo>
                    <a:lnTo>
                      <a:pt x="90" y="7"/>
                    </a:lnTo>
                    <a:lnTo>
                      <a:pt x="90" y="42"/>
                    </a:lnTo>
                    <a:lnTo>
                      <a:pt x="91" y="81"/>
                    </a:lnTo>
                    <a:lnTo>
                      <a:pt x="92" y="123"/>
                    </a:lnTo>
                    <a:lnTo>
                      <a:pt x="92" y="210"/>
                    </a:lnTo>
                    <a:lnTo>
                      <a:pt x="80" y="218"/>
                    </a:lnTo>
                    <a:lnTo>
                      <a:pt x="69" y="225"/>
                    </a:lnTo>
                    <a:lnTo>
                      <a:pt x="59" y="230"/>
                    </a:lnTo>
                    <a:lnTo>
                      <a:pt x="60" y="238"/>
                    </a:lnTo>
                    <a:lnTo>
                      <a:pt x="61" y="243"/>
                    </a:lnTo>
                    <a:lnTo>
                      <a:pt x="61" y="245"/>
                    </a:lnTo>
                    <a:lnTo>
                      <a:pt x="54" y="253"/>
                    </a:lnTo>
                    <a:lnTo>
                      <a:pt x="46" y="262"/>
                    </a:lnTo>
                    <a:lnTo>
                      <a:pt x="36" y="213"/>
                    </a:lnTo>
                    <a:lnTo>
                      <a:pt x="24" y="166"/>
                    </a:lnTo>
                    <a:lnTo>
                      <a:pt x="13" y="121"/>
                    </a:lnTo>
                    <a:lnTo>
                      <a:pt x="0" y="79"/>
                    </a:lnTo>
                    <a:lnTo>
                      <a:pt x="1" y="71"/>
                    </a:lnTo>
                    <a:lnTo>
                      <a:pt x="1" y="63"/>
                    </a:lnTo>
                    <a:lnTo>
                      <a:pt x="3" y="54"/>
                    </a:lnTo>
                    <a:lnTo>
                      <a:pt x="7" y="44"/>
                    </a:lnTo>
                    <a:lnTo>
                      <a:pt x="11" y="33"/>
                    </a:lnTo>
                    <a:lnTo>
                      <a:pt x="17" y="24"/>
                    </a:lnTo>
                    <a:lnTo>
                      <a:pt x="25" y="16"/>
                    </a:lnTo>
                    <a:lnTo>
                      <a:pt x="34" y="8"/>
                    </a:lnTo>
                    <a:lnTo>
                      <a:pt x="46" y="3"/>
                    </a:lnTo>
                    <a:lnTo>
                      <a:pt x="53" y="1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7199C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28"/>
              <p:cNvSpPr>
                <a:spLocks/>
              </p:cNvSpPr>
              <p:nvPr/>
            </p:nvSpPr>
            <p:spPr bwMode="auto">
              <a:xfrm>
                <a:off x="8520113" y="3640138"/>
                <a:ext cx="184150" cy="403225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83" y="42"/>
                  </a:cxn>
                  <a:cxn ang="0">
                    <a:pos x="94" y="87"/>
                  </a:cxn>
                  <a:cxn ang="0">
                    <a:pos x="106" y="134"/>
                  </a:cxn>
                  <a:cxn ang="0">
                    <a:pos x="116" y="183"/>
                  </a:cxn>
                  <a:cxn ang="0">
                    <a:pos x="97" y="202"/>
                  </a:cxn>
                  <a:cxn ang="0">
                    <a:pos x="75" y="221"/>
                  </a:cxn>
                  <a:cxn ang="0">
                    <a:pos x="52" y="238"/>
                  </a:cxn>
                  <a:cxn ang="0">
                    <a:pos x="27" y="254"/>
                  </a:cxn>
                  <a:cxn ang="0">
                    <a:pos x="0" y="39"/>
                  </a:cxn>
                  <a:cxn ang="0">
                    <a:pos x="10" y="34"/>
                  </a:cxn>
                  <a:cxn ang="0">
                    <a:pos x="18" y="29"/>
                  </a:cxn>
                  <a:cxn ang="0">
                    <a:pos x="25" y="25"/>
                  </a:cxn>
                  <a:cxn ang="0">
                    <a:pos x="31" y="23"/>
                  </a:cxn>
                  <a:cxn ang="0">
                    <a:pos x="34" y="21"/>
                  </a:cxn>
                  <a:cxn ang="0">
                    <a:pos x="36" y="20"/>
                  </a:cxn>
                  <a:cxn ang="0">
                    <a:pos x="51" y="27"/>
                  </a:cxn>
                  <a:cxn ang="0">
                    <a:pos x="69" y="8"/>
                  </a:cxn>
                  <a:cxn ang="0">
                    <a:pos x="69" y="3"/>
                  </a:cxn>
                  <a:cxn ang="0">
                    <a:pos x="70" y="0"/>
                  </a:cxn>
                </a:cxnLst>
                <a:rect l="0" t="0" r="r" b="b"/>
                <a:pathLst>
                  <a:path w="116" h="254">
                    <a:moveTo>
                      <a:pt x="70" y="0"/>
                    </a:moveTo>
                    <a:lnTo>
                      <a:pt x="83" y="42"/>
                    </a:lnTo>
                    <a:lnTo>
                      <a:pt x="94" y="87"/>
                    </a:lnTo>
                    <a:lnTo>
                      <a:pt x="106" y="134"/>
                    </a:lnTo>
                    <a:lnTo>
                      <a:pt x="116" y="183"/>
                    </a:lnTo>
                    <a:lnTo>
                      <a:pt x="97" y="202"/>
                    </a:lnTo>
                    <a:lnTo>
                      <a:pt x="75" y="221"/>
                    </a:lnTo>
                    <a:lnTo>
                      <a:pt x="52" y="238"/>
                    </a:lnTo>
                    <a:lnTo>
                      <a:pt x="27" y="254"/>
                    </a:lnTo>
                    <a:lnTo>
                      <a:pt x="0" y="39"/>
                    </a:lnTo>
                    <a:lnTo>
                      <a:pt x="10" y="34"/>
                    </a:lnTo>
                    <a:lnTo>
                      <a:pt x="18" y="29"/>
                    </a:lnTo>
                    <a:lnTo>
                      <a:pt x="25" y="25"/>
                    </a:lnTo>
                    <a:lnTo>
                      <a:pt x="31" y="23"/>
                    </a:lnTo>
                    <a:lnTo>
                      <a:pt x="34" y="21"/>
                    </a:lnTo>
                    <a:lnTo>
                      <a:pt x="36" y="20"/>
                    </a:lnTo>
                    <a:lnTo>
                      <a:pt x="51" y="27"/>
                    </a:lnTo>
                    <a:lnTo>
                      <a:pt x="69" y="8"/>
                    </a:lnTo>
                    <a:lnTo>
                      <a:pt x="69" y="3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00003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29"/>
              <p:cNvSpPr>
                <a:spLocks/>
              </p:cNvSpPr>
              <p:nvPr/>
            </p:nvSpPr>
            <p:spPr bwMode="auto">
              <a:xfrm>
                <a:off x="8774113" y="3525838"/>
                <a:ext cx="101600" cy="3222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8"/>
                  </a:cxn>
                  <a:cxn ang="0">
                    <a:pos x="27" y="18"/>
                  </a:cxn>
                  <a:cxn ang="0">
                    <a:pos x="39" y="31"/>
                  </a:cxn>
                  <a:cxn ang="0">
                    <a:pos x="49" y="45"/>
                  </a:cxn>
                  <a:cxn ang="0">
                    <a:pos x="57" y="61"/>
                  </a:cxn>
                  <a:cxn ang="0">
                    <a:pos x="62" y="78"/>
                  </a:cxn>
                  <a:cxn ang="0">
                    <a:pos x="64" y="94"/>
                  </a:cxn>
                  <a:cxn ang="0">
                    <a:pos x="62" y="111"/>
                  </a:cxn>
                  <a:cxn ang="0">
                    <a:pos x="56" y="131"/>
                  </a:cxn>
                  <a:cxn ang="0">
                    <a:pos x="48" y="149"/>
                  </a:cxn>
                  <a:cxn ang="0">
                    <a:pos x="37" y="165"/>
                  </a:cxn>
                  <a:cxn ang="0">
                    <a:pos x="26" y="180"/>
                  </a:cxn>
                  <a:cxn ang="0">
                    <a:pos x="14" y="192"/>
                  </a:cxn>
                  <a:cxn ang="0">
                    <a:pos x="2" y="203"/>
                  </a:cxn>
                  <a:cxn ang="0">
                    <a:pos x="2" y="116"/>
                  </a:cxn>
                  <a:cxn ang="0">
                    <a:pos x="1" y="74"/>
                  </a:cxn>
                  <a:cxn ang="0">
                    <a:pos x="0" y="35"/>
                  </a:cxn>
                  <a:cxn ang="0">
                    <a:pos x="0" y="0"/>
                  </a:cxn>
                </a:cxnLst>
                <a:rect l="0" t="0" r="r" b="b"/>
                <a:pathLst>
                  <a:path w="64" h="203">
                    <a:moveTo>
                      <a:pt x="0" y="0"/>
                    </a:moveTo>
                    <a:lnTo>
                      <a:pt x="14" y="8"/>
                    </a:lnTo>
                    <a:lnTo>
                      <a:pt x="27" y="18"/>
                    </a:lnTo>
                    <a:lnTo>
                      <a:pt x="39" y="31"/>
                    </a:lnTo>
                    <a:lnTo>
                      <a:pt x="49" y="45"/>
                    </a:lnTo>
                    <a:lnTo>
                      <a:pt x="57" y="61"/>
                    </a:lnTo>
                    <a:lnTo>
                      <a:pt x="62" y="78"/>
                    </a:lnTo>
                    <a:lnTo>
                      <a:pt x="64" y="94"/>
                    </a:lnTo>
                    <a:lnTo>
                      <a:pt x="62" y="111"/>
                    </a:lnTo>
                    <a:lnTo>
                      <a:pt x="56" y="131"/>
                    </a:lnTo>
                    <a:lnTo>
                      <a:pt x="48" y="149"/>
                    </a:lnTo>
                    <a:lnTo>
                      <a:pt x="37" y="165"/>
                    </a:lnTo>
                    <a:lnTo>
                      <a:pt x="26" y="180"/>
                    </a:lnTo>
                    <a:lnTo>
                      <a:pt x="14" y="192"/>
                    </a:lnTo>
                    <a:lnTo>
                      <a:pt x="2" y="203"/>
                    </a:lnTo>
                    <a:lnTo>
                      <a:pt x="2" y="116"/>
                    </a:lnTo>
                    <a:lnTo>
                      <a:pt x="1" y="74"/>
                    </a:lnTo>
                    <a:lnTo>
                      <a:pt x="0" y="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9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30"/>
              <p:cNvSpPr>
                <a:spLocks/>
              </p:cNvSpPr>
              <p:nvPr/>
            </p:nvSpPr>
            <p:spPr bwMode="auto">
              <a:xfrm>
                <a:off x="8572501" y="3481388"/>
                <a:ext cx="301625" cy="376237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110" y="1"/>
                  </a:cxn>
                  <a:cxn ang="0">
                    <a:pos x="125" y="6"/>
                  </a:cxn>
                  <a:cxn ang="0">
                    <a:pos x="139" y="14"/>
                  </a:cxn>
                  <a:cxn ang="0">
                    <a:pos x="152" y="25"/>
                  </a:cxn>
                  <a:cxn ang="0">
                    <a:pos x="164" y="37"/>
                  </a:cxn>
                  <a:cxn ang="0">
                    <a:pos x="175" y="51"/>
                  </a:cxn>
                  <a:cxn ang="0">
                    <a:pos x="183" y="67"/>
                  </a:cxn>
                  <a:cxn ang="0">
                    <a:pos x="188" y="83"/>
                  </a:cxn>
                  <a:cxn ang="0">
                    <a:pos x="190" y="100"/>
                  </a:cxn>
                  <a:cxn ang="0">
                    <a:pos x="188" y="117"/>
                  </a:cxn>
                  <a:cxn ang="0">
                    <a:pos x="182" y="137"/>
                  </a:cxn>
                  <a:cxn ang="0">
                    <a:pos x="173" y="156"/>
                  </a:cxn>
                  <a:cxn ang="0">
                    <a:pos x="162" y="172"/>
                  </a:cxn>
                  <a:cxn ang="0">
                    <a:pos x="151" y="187"/>
                  </a:cxn>
                  <a:cxn ang="0">
                    <a:pos x="139" y="199"/>
                  </a:cxn>
                  <a:cxn ang="0">
                    <a:pos x="126" y="210"/>
                  </a:cxn>
                  <a:cxn ang="0">
                    <a:pos x="114" y="218"/>
                  </a:cxn>
                  <a:cxn ang="0">
                    <a:pos x="103" y="225"/>
                  </a:cxn>
                  <a:cxn ang="0">
                    <a:pos x="93" y="231"/>
                  </a:cxn>
                  <a:cxn ang="0">
                    <a:pos x="85" y="235"/>
                  </a:cxn>
                  <a:cxn ang="0">
                    <a:pos x="81" y="237"/>
                  </a:cxn>
                  <a:cxn ang="0">
                    <a:pos x="79" y="237"/>
                  </a:cxn>
                  <a:cxn ang="0">
                    <a:pos x="0" y="123"/>
                  </a:cxn>
                  <a:cxn ang="0">
                    <a:pos x="35" y="87"/>
                  </a:cxn>
                  <a:cxn ang="0">
                    <a:pos x="35" y="81"/>
                  </a:cxn>
                  <a:cxn ang="0">
                    <a:pos x="36" y="74"/>
                  </a:cxn>
                  <a:cxn ang="0">
                    <a:pos x="36" y="65"/>
                  </a:cxn>
                  <a:cxn ang="0">
                    <a:pos x="38" y="56"/>
                  </a:cxn>
                  <a:cxn ang="0">
                    <a:pos x="41" y="46"/>
                  </a:cxn>
                  <a:cxn ang="0">
                    <a:pos x="46" y="35"/>
                  </a:cxn>
                  <a:cxn ang="0">
                    <a:pos x="51" y="25"/>
                  </a:cxn>
                  <a:cxn ang="0">
                    <a:pos x="59" y="16"/>
                  </a:cxn>
                  <a:cxn ang="0">
                    <a:pos x="69" y="8"/>
                  </a:cxn>
                  <a:cxn ang="0">
                    <a:pos x="81" y="2"/>
                  </a:cxn>
                  <a:cxn ang="0">
                    <a:pos x="96" y="0"/>
                  </a:cxn>
                </a:cxnLst>
                <a:rect l="0" t="0" r="r" b="b"/>
                <a:pathLst>
                  <a:path w="190" h="237">
                    <a:moveTo>
                      <a:pt x="96" y="0"/>
                    </a:moveTo>
                    <a:lnTo>
                      <a:pt x="110" y="1"/>
                    </a:lnTo>
                    <a:lnTo>
                      <a:pt x="125" y="6"/>
                    </a:lnTo>
                    <a:lnTo>
                      <a:pt x="139" y="14"/>
                    </a:lnTo>
                    <a:lnTo>
                      <a:pt x="152" y="25"/>
                    </a:lnTo>
                    <a:lnTo>
                      <a:pt x="164" y="37"/>
                    </a:lnTo>
                    <a:lnTo>
                      <a:pt x="175" y="51"/>
                    </a:lnTo>
                    <a:lnTo>
                      <a:pt x="183" y="67"/>
                    </a:lnTo>
                    <a:lnTo>
                      <a:pt x="188" y="83"/>
                    </a:lnTo>
                    <a:lnTo>
                      <a:pt x="190" y="100"/>
                    </a:lnTo>
                    <a:lnTo>
                      <a:pt x="188" y="117"/>
                    </a:lnTo>
                    <a:lnTo>
                      <a:pt x="182" y="137"/>
                    </a:lnTo>
                    <a:lnTo>
                      <a:pt x="173" y="156"/>
                    </a:lnTo>
                    <a:lnTo>
                      <a:pt x="162" y="172"/>
                    </a:lnTo>
                    <a:lnTo>
                      <a:pt x="151" y="187"/>
                    </a:lnTo>
                    <a:lnTo>
                      <a:pt x="139" y="199"/>
                    </a:lnTo>
                    <a:lnTo>
                      <a:pt x="126" y="210"/>
                    </a:lnTo>
                    <a:lnTo>
                      <a:pt x="114" y="218"/>
                    </a:lnTo>
                    <a:lnTo>
                      <a:pt x="103" y="225"/>
                    </a:lnTo>
                    <a:lnTo>
                      <a:pt x="93" y="231"/>
                    </a:lnTo>
                    <a:lnTo>
                      <a:pt x="85" y="235"/>
                    </a:lnTo>
                    <a:lnTo>
                      <a:pt x="81" y="237"/>
                    </a:lnTo>
                    <a:lnTo>
                      <a:pt x="79" y="237"/>
                    </a:lnTo>
                    <a:lnTo>
                      <a:pt x="0" y="123"/>
                    </a:lnTo>
                    <a:lnTo>
                      <a:pt x="35" y="87"/>
                    </a:lnTo>
                    <a:lnTo>
                      <a:pt x="35" y="81"/>
                    </a:lnTo>
                    <a:lnTo>
                      <a:pt x="36" y="74"/>
                    </a:lnTo>
                    <a:lnTo>
                      <a:pt x="36" y="65"/>
                    </a:lnTo>
                    <a:lnTo>
                      <a:pt x="38" y="56"/>
                    </a:lnTo>
                    <a:lnTo>
                      <a:pt x="41" y="46"/>
                    </a:lnTo>
                    <a:lnTo>
                      <a:pt x="46" y="35"/>
                    </a:lnTo>
                    <a:lnTo>
                      <a:pt x="51" y="25"/>
                    </a:lnTo>
                    <a:lnTo>
                      <a:pt x="59" y="16"/>
                    </a:lnTo>
                    <a:lnTo>
                      <a:pt x="69" y="8"/>
                    </a:lnTo>
                    <a:lnTo>
                      <a:pt x="81" y="2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31"/>
              <p:cNvSpPr>
                <a:spLocks/>
              </p:cNvSpPr>
              <p:nvPr/>
            </p:nvSpPr>
            <p:spPr bwMode="auto">
              <a:xfrm>
                <a:off x="8580438" y="3651250"/>
                <a:ext cx="280988" cy="2063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5" y="2"/>
                  </a:cxn>
                  <a:cxn ang="0">
                    <a:pos x="22" y="6"/>
                  </a:cxn>
                  <a:cxn ang="0">
                    <a:pos x="31" y="12"/>
                  </a:cxn>
                  <a:cxn ang="0">
                    <a:pos x="41" y="18"/>
                  </a:cxn>
                  <a:cxn ang="0">
                    <a:pos x="53" y="27"/>
                  </a:cxn>
                  <a:cxn ang="0">
                    <a:pos x="64" y="37"/>
                  </a:cxn>
                  <a:cxn ang="0">
                    <a:pos x="76" y="49"/>
                  </a:cxn>
                  <a:cxn ang="0">
                    <a:pos x="87" y="63"/>
                  </a:cxn>
                  <a:cxn ang="0">
                    <a:pos x="97" y="78"/>
                  </a:cxn>
                  <a:cxn ang="0">
                    <a:pos x="105" y="95"/>
                  </a:cxn>
                  <a:cxn ang="0">
                    <a:pos x="117" y="88"/>
                  </a:cxn>
                  <a:cxn ang="0">
                    <a:pos x="125" y="83"/>
                  </a:cxn>
                  <a:cxn ang="0">
                    <a:pos x="134" y="76"/>
                  </a:cxn>
                  <a:cxn ang="0">
                    <a:pos x="145" y="68"/>
                  </a:cxn>
                  <a:cxn ang="0">
                    <a:pos x="156" y="57"/>
                  </a:cxn>
                  <a:cxn ang="0">
                    <a:pos x="167" y="45"/>
                  </a:cxn>
                  <a:cxn ang="0">
                    <a:pos x="177" y="30"/>
                  </a:cxn>
                  <a:cxn ang="0">
                    <a:pos x="168" y="49"/>
                  </a:cxn>
                  <a:cxn ang="0">
                    <a:pos x="158" y="65"/>
                  </a:cxn>
                  <a:cxn ang="0">
                    <a:pos x="146" y="79"/>
                  </a:cxn>
                  <a:cxn ang="0">
                    <a:pos x="134" y="92"/>
                  </a:cxn>
                  <a:cxn ang="0">
                    <a:pos x="121" y="103"/>
                  </a:cxn>
                  <a:cxn ang="0">
                    <a:pos x="109" y="111"/>
                  </a:cxn>
                  <a:cxn ang="0">
                    <a:pos x="98" y="118"/>
                  </a:cxn>
                  <a:cxn ang="0">
                    <a:pos x="88" y="124"/>
                  </a:cxn>
                  <a:cxn ang="0">
                    <a:pos x="80" y="128"/>
                  </a:cxn>
                  <a:cxn ang="0">
                    <a:pos x="76" y="130"/>
                  </a:cxn>
                  <a:cxn ang="0">
                    <a:pos x="74" y="130"/>
                  </a:cxn>
                  <a:cxn ang="0">
                    <a:pos x="0" y="24"/>
                  </a:cxn>
                  <a:cxn ang="0">
                    <a:pos x="8" y="3"/>
                  </a:cxn>
                  <a:cxn ang="0">
                    <a:pos x="10" y="0"/>
                  </a:cxn>
                </a:cxnLst>
                <a:rect l="0" t="0" r="r" b="b"/>
                <a:pathLst>
                  <a:path w="177" h="130">
                    <a:moveTo>
                      <a:pt x="10" y="0"/>
                    </a:moveTo>
                    <a:lnTo>
                      <a:pt x="15" y="2"/>
                    </a:lnTo>
                    <a:lnTo>
                      <a:pt x="22" y="6"/>
                    </a:lnTo>
                    <a:lnTo>
                      <a:pt x="31" y="12"/>
                    </a:lnTo>
                    <a:lnTo>
                      <a:pt x="41" y="18"/>
                    </a:lnTo>
                    <a:lnTo>
                      <a:pt x="53" y="27"/>
                    </a:lnTo>
                    <a:lnTo>
                      <a:pt x="64" y="37"/>
                    </a:lnTo>
                    <a:lnTo>
                      <a:pt x="76" y="49"/>
                    </a:lnTo>
                    <a:lnTo>
                      <a:pt x="87" y="63"/>
                    </a:lnTo>
                    <a:lnTo>
                      <a:pt x="97" y="78"/>
                    </a:lnTo>
                    <a:lnTo>
                      <a:pt x="105" y="95"/>
                    </a:lnTo>
                    <a:lnTo>
                      <a:pt x="117" y="88"/>
                    </a:lnTo>
                    <a:lnTo>
                      <a:pt x="125" y="83"/>
                    </a:lnTo>
                    <a:lnTo>
                      <a:pt x="134" y="76"/>
                    </a:lnTo>
                    <a:lnTo>
                      <a:pt x="145" y="68"/>
                    </a:lnTo>
                    <a:lnTo>
                      <a:pt x="156" y="57"/>
                    </a:lnTo>
                    <a:lnTo>
                      <a:pt x="167" y="45"/>
                    </a:lnTo>
                    <a:lnTo>
                      <a:pt x="177" y="30"/>
                    </a:lnTo>
                    <a:lnTo>
                      <a:pt x="168" y="49"/>
                    </a:lnTo>
                    <a:lnTo>
                      <a:pt x="158" y="65"/>
                    </a:lnTo>
                    <a:lnTo>
                      <a:pt x="146" y="79"/>
                    </a:lnTo>
                    <a:lnTo>
                      <a:pt x="134" y="92"/>
                    </a:lnTo>
                    <a:lnTo>
                      <a:pt x="121" y="103"/>
                    </a:lnTo>
                    <a:lnTo>
                      <a:pt x="109" y="111"/>
                    </a:lnTo>
                    <a:lnTo>
                      <a:pt x="98" y="118"/>
                    </a:lnTo>
                    <a:lnTo>
                      <a:pt x="88" y="124"/>
                    </a:lnTo>
                    <a:lnTo>
                      <a:pt x="80" y="128"/>
                    </a:lnTo>
                    <a:lnTo>
                      <a:pt x="76" y="130"/>
                    </a:lnTo>
                    <a:lnTo>
                      <a:pt x="74" y="130"/>
                    </a:lnTo>
                    <a:lnTo>
                      <a:pt x="0" y="24"/>
                    </a:lnTo>
                    <a:lnTo>
                      <a:pt x="8" y="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32"/>
              <p:cNvSpPr>
                <a:spLocks/>
              </p:cNvSpPr>
              <p:nvPr/>
            </p:nvSpPr>
            <p:spPr bwMode="auto">
              <a:xfrm>
                <a:off x="8362951" y="3603625"/>
                <a:ext cx="236538" cy="17938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4" y="3"/>
                  </a:cxn>
                  <a:cxn ang="0">
                    <a:pos x="15" y="6"/>
                  </a:cxn>
                  <a:cxn ang="0">
                    <a:pos x="18" y="10"/>
                  </a:cxn>
                  <a:cxn ang="0">
                    <a:pos x="21" y="16"/>
                  </a:cxn>
                  <a:cxn ang="0">
                    <a:pos x="25" y="21"/>
                  </a:cxn>
                  <a:cxn ang="0">
                    <a:pos x="29" y="25"/>
                  </a:cxn>
                  <a:cxn ang="0">
                    <a:pos x="35" y="30"/>
                  </a:cxn>
                  <a:cxn ang="0">
                    <a:pos x="43" y="34"/>
                  </a:cxn>
                  <a:cxn ang="0">
                    <a:pos x="52" y="37"/>
                  </a:cxn>
                  <a:cxn ang="0">
                    <a:pos x="62" y="38"/>
                  </a:cxn>
                  <a:cxn ang="0">
                    <a:pos x="75" y="37"/>
                  </a:cxn>
                  <a:cxn ang="0">
                    <a:pos x="88" y="35"/>
                  </a:cxn>
                  <a:cxn ang="0">
                    <a:pos x="104" y="31"/>
                  </a:cxn>
                  <a:cxn ang="0">
                    <a:pos x="121" y="23"/>
                  </a:cxn>
                  <a:cxn ang="0">
                    <a:pos x="149" y="35"/>
                  </a:cxn>
                  <a:cxn ang="0">
                    <a:pos x="0" y="113"/>
                  </a:cxn>
                  <a:cxn ang="0">
                    <a:pos x="13" y="0"/>
                  </a:cxn>
                </a:cxnLst>
                <a:rect l="0" t="0" r="r" b="b"/>
                <a:pathLst>
                  <a:path w="149" h="113">
                    <a:moveTo>
                      <a:pt x="13" y="0"/>
                    </a:moveTo>
                    <a:lnTo>
                      <a:pt x="13" y="0"/>
                    </a:lnTo>
                    <a:lnTo>
                      <a:pt x="14" y="3"/>
                    </a:lnTo>
                    <a:lnTo>
                      <a:pt x="15" y="6"/>
                    </a:lnTo>
                    <a:lnTo>
                      <a:pt x="18" y="10"/>
                    </a:lnTo>
                    <a:lnTo>
                      <a:pt x="21" y="16"/>
                    </a:lnTo>
                    <a:lnTo>
                      <a:pt x="25" y="21"/>
                    </a:lnTo>
                    <a:lnTo>
                      <a:pt x="29" y="25"/>
                    </a:lnTo>
                    <a:lnTo>
                      <a:pt x="35" y="30"/>
                    </a:lnTo>
                    <a:lnTo>
                      <a:pt x="43" y="34"/>
                    </a:lnTo>
                    <a:lnTo>
                      <a:pt x="52" y="37"/>
                    </a:lnTo>
                    <a:lnTo>
                      <a:pt x="62" y="38"/>
                    </a:lnTo>
                    <a:lnTo>
                      <a:pt x="75" y="37"/>
                    </a:lnTo>
                    <a:lnTo>
                      <a:pt x="88" y="35"/>
                    </a:lnTo>
                    <a:lnTo>
                      <a:pt x="104" y="31"/>
                    </a:lnTo>
                    <a:lnTo>
                      <a:pt x="121" y="23"/>
                    </a:lnTo>
                    <a:lnTo>
                      <a:pt x="149" y="35"/>
                    </a:lnTo>
                    <a:lnTo>
                      <a:pt x="0" y="1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1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33"/>
              <p:cNvSpPr>
                <a:spLocks/>
              </p:cNvSpPr>
              <p:nvPr/>
            </p:nvSpPr>
            <p:spPr bwMode="auto">
              <a:xfrm>
                <a:off x="8261351" y="3719513"/>
                <a:ext cx="442913" cy="447675"/>
              </a:xfrm>
              <a:custGeom>
                <a:avLst/>
                <a:gdLst/>
                <a:ahLst/>
                <a:cxnLst>
                  <a:cxn ang="0">
                    <a:pos x="244" y="0"/>
                  </a:cxn>
                  <a:cxn ang="0">
                    <a:pos x="250" y="16"/>
                  </a:cxn>
                  <a:cxn ang="0">
                    <a:pos x="254" y="31"/>
                  </a:cxn>
                  <a:cxn ang="0">
                    <a:pos x="258" y="43"/>
                  </a:cxn>
                  <a:cxn ang="0">
                    <a:pos x="265" y="68"/>
                  </a:cxn>
                  <a:cxn ang="0">
                    <a:pos x="268" y="81"/>
                  </a:cxn>
                  <a:cxn ang="0">
                    <a:pos x="271" y="95"/>
                  </a:cxn>
                  <a:cxn ang="0">
                    <a:pos x="275" y="112"/>
                  </a:cxn>
                  <a:cxn ang="0">
                    <a:pos x="279" y="133"/>
                  </a:cxn>
                  <a:cxn ang="0">
                    <a:pos x="258" y="153"/>
                  </a:cxn>
                  <a:cxn ang="0">
                    <a:pos x="234" y="173"/>
                  </a:cxn>
                  <a:cxn ang="0">
                    <a:pos x="209" y="191"/>
                  </a:cxn>
                  <a:cxn ang="0">
                    <a:pos x="182" y="208"/>
                  </a:cxn>
                  <a:cxn ang="0">
                    <a:pos x="154" y="224"/>
                  </a:cxn>
                  <a:cxn ang="0">
                    <a:pos x="126" y="237"/>
                  </a:cxn>
                  <a:cxn ang="0">
                    <a:pos x="98" y="250"/>
                  </a:cxn>
                  <a:cxn ang="0">
                    <a:pos x="71" y="260"/>
                  </a:cxn>
                  <a:cxn ang="0">
                    <a:pos x="45" y="270"/>
                  </a:cxn>
                  <a:cxn ang="0">
                    <a:pos x="22" y="277"/>
                  </a:cxn>
                  <a:cxn ang="0">
                    <a:pos x="0" y="282"/>
                  </a:cxn>
                  <a:cxn ang="0">
                    <a:pos x="0" y="261"/>
                  </a:cxn>
                  <a:cxn ang="0">
                    <a:pos x="1" y="242"/>
                  </a:cxn>
                  <a:cxn ang="0">
                    <a:pos x="1" y="224"/>
                  </a:cxn>
                  <a:cxn ang="0">
                    <a:pos x="2" y="207"/>
                  </a:cxn>
                  <a:cxn ang="0">
                    <a:pos x="2" y="194"/>
                  </a:cxn>
                  <a:cxn ang="0">
                    <a:pos x="2" y="184"/>
                  </a:cxn>
                  <a:cxn ang="0">
                    <a:pos x="2" y="174"/>
                  </a:cxn>
                  <a:cxn ang="0">
                    <a:pos x="5" y="160"/>
                  </a:cxn>
                  <a:cxn ang="0">
                    <a:pos x="10" y="147"/>
                  </a:cxn>
                  <a:cxn ang="0">
                    <a:pos x="20" y="133"/>
                  </a:cxn>
                  <a:cxn ang="0">
                    <a:pos x="31" y="120"/>
                  </a:cxn>
                  <a:cxn ang="0">
                    <a:pos x="45" y="107"/>
                  </a:cxn>
                  <a:cxn ang="0">
                    <a:pos x="61" y="94"/>
                  </a:cxn>
                  <a:cxn ang="0">
                    <a:pos x="78" y="83"/>
                  </a:cxn>
                  <a:cxn ang="0">
                    <a:pos x="96" y="71"/>
                  </a:cxn>
                  <a:cxn ang="0">
                    <a:pos x="115" y="60"/>
                  </a:cxn>
                  <a:cxn ang="0">
                    <a:pos x="134" y="50"/>
                  </a:cxn>
                  <a:cxn ang="0">
                    <a:pos x="153" y="41"/>
                  </a:cxn>
                  <a:cxn ang="0">
                    <a:pos x="171" y="33"/>
                  </a:cxn>
                  <a:cxn ang="0">
                    <a:pos x="188" y="25"/>
                  </a:cxn>
                  <a:cxn ang="0">
                    <a:pos x="203" y="18"/>
                  </a:cxn>
                  <a:cxn ang="0">
                    <a:pos x="217" y="12"/>
                  </a:cxn>
                  <a:cxn ang="0">
                    <a:pos x="228" y="8"/>
                  </a:cxn>
                  <a:cxn ang="0">
                    <a:pos x="237" y="4"/>
                  </a:cxn>
                  <a:cxn ang="0">
                    <a:pos x="242" y="1"/>
                  </a:cxn>
                  <a:cxn ang="0">
                    <a:pos x="244" y="0"/>
                  </a:cxn>
                </a:cxnLst>
                <a:rect l="0" t="0" r="r" b="b"/>
                <a:pathLst>
                  <a:path w="279" h="282">
                    <a:moveTo>
                      <a:pt x="244" y="0"/>
                    </a:moveTo>
                    <a:lnTo>
                      <a:pt x="250" y="16"/>
                    </a:lnTo>
                    <a:lnTo>
                      <a:pt x="254" y="31"/>
                    </a:lnTo>
                    <a:lnTo>
                      <a:pt x="258" y="43"/>
                    </a:lnTo>
                    <a:lnTo>
                      <a:pt x="265" y="68"/>
                    </a:lnTo>
                    <a:lnTo>
                      <a:pt x="268" y="81"/>
                    </a:lnTo>
                    <a:lnTo>
                      <a:pt x="271" y="95"/>
                    </a:lnTo>
                    <a:lnTo>
                      <a:pt x="275" y="112"/>
                    </a:lnTo>
                    <a:lnTo>
                      <a:pt x="279" y="133"/>
                    </a:lnTo>
                    <a:lnTo>
                      <a:pt x="258" y="153"/>
                    </a:lnTo>
                    <a:lnTo>
                      <a:pt x="234" y="173"/>
                    </a:lnTo>
                    <a:lnTo>
                      <a:pt x="209" y="191"/>
                    </a:lnTo>
                    <a:lnTo>
                      <a:pt x="182" y="208"/>
                    </a:lnTo>
                    <a:lnTo>
                      <a:pt x="154" y="224"/>
                    </a:lnTo>
                    <a:lnTo>
                      <a:pt x="126" y="237"/>
                    </a:lnTo>
                    <a:lnTo>
                      <a:pt x="98" y="250"/>
                    </a:lnTo>
                    <a:lnTo>
                      <a:pt x="71" y="260"/>
                    </a:lnTo>
                    <a:lnTo>
                      <a:pt x="45" y="270"/>
                    </a:lnTo>
                    <a:lnTo>
                      <a:pt x="22" y="277"/>
                    </a:lnTo>
                    <a:lnTo>
                      <a:pt x="0" y="282"/>
                    </a:lnTo>
                    <a:lnTo>
                      <a:pt x="0" y="261"/>
                    </a:lnTo>
                    <a:lnTo>
                      <a:pt x="1" y="242"/>
                    </a:lnTo>
                    <a:lnTo>
                      <a:pt x="1" y="224"/>
                    </a:lnTo>
                    <a:lnTo>
                      <a:pt x="2" y="207"/>
                    </a:lnTo>
                    <a:lnTo>
                      <a:pt x="2" y="194"/>
                    </a:lnTo>
                    <a:lnTo>
                      <a:pt x="2" y="184"/>
                    </a:lnTo>
                    <a:lnTo>
                      <a:pt x="2" y="174"/>
                    </a:lnTo>
                    <a:lnTo>
                      <a:pt x="5" y="160"/>
                    </a:lnTo>
                    <a:lnTo>
                      <a:pt x="10" y="147"/>
                    </a:lnTo>
                    <a:lnTo>
                      <a:pt x="20" y="133"/>
                    </a:lnTo>
                    <a:lnTo>
                      <a:pt x="31" y="120"/>
                    </a:lnTo>
                    <a:lnTo>
                      <a:pt x="45" y="107"/>
                    </a:lnTo>
                    <a:lnTo>
                      <a:pt x="61" y="94"/>
                    </a:lnTo>
                    <a:lnTo>
                      <a:pt x="78" y="83"/>
                    </a:lnTo>
                    <a:lnTo>
                      <a:pt x="96" y="71"/>
                    </a:lnTo>
                    <a:lnTo>
                      <a:pt x="115" y="60"/>
                    </a:lnTo>
                    <a:lnTo>
                      <a:pt x="134" y="50"/>
                    </a:lnTo>
                    <a:lnTo>
                      <a:pt x="153" y="41"/>
                    </a:lnTo>
                    <a:lnTo>
                      <a:pt x="171" y="33"/>
                    </a:lnTo>
                    <a:lnTo>
                      <a:pt x="188" y="25"/>
                    </a:lnTo>
                    <a:lnTo>
                      <a:pt x="203" y="18"/>
                    </a:lnTo>
                    <a:lnTo>
                      <a:pt x="217" y="12"/>
                    </a:lnTo>
                    <a:lnTo>
                      <a:pt x="228" y="8"/>
                    </a:lnTo>
                    <a:lnTo>
                      <a:pt x="237" y="4"/>
                    </a:lnTo>
                    <a:lnTo>
                      <a:pt x="242" y="1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1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34"/>
              <p:cNvSpPr>
                <a:spLocks/>
              </p:cNvSpPr>
              <p:nvPr/>
            </p:nvSpPr>
            <p:spPr bwMode="auto">
              <a:xfrm>
                <a:off x="8126413" y="3263900"/>
                <a:ext cx="598488" cy="879475"/>
              </a:xfrm>
              <a:custGeom>
                <a:avLst/>
                <a:gdLst/>
                <a:ahLst/>
                <a:cxnLst>
                  <a:cxn ang="0">
                    <a:pos x="91" y="29"/>
                  </a:cxn>
                  <a:cxn ang="0">
                    <a:pos x="109" y="77"/>
                  </a:cxn>
                  <a:cxn ang="0">
                    <a:pos x="130" y="115"/>
                  </a:cxn>
                  <a:cxn ang="0">
                    <a:pos x="153" y="147"/>
                  </a:cxn>
                  <a:cxn ang="0">
                    <a:pos x="177" y="179"/>
                  </a:cxn>
                  <a:cxn ang="0">
                    <a:pos x="176" y="196"/>
                  </a:cxn>
                  <a:cxn ang="0">
                    <a:pos x="175" y="224"/>
                  </a:cxn>
                  <a:cxn ang="0">
                    <a:pos x="171" y="267"/>
                  </a:cxn>
                  <a:cxn ang="0">
                    <a:pos x="168" y="289"/>
                  </a:cxn>
                  <a:cxn ang="0">
                    <a:pos x="168" y="295"/>
                  </a:cxn>
                  <a:cxn ang="0">
                    <a:pos x="178" y="291"/>
                  </a:cxn>
                  <a:cxn ang="0">
                    <a:pos x="195" y="283"/>
                  </a:cxn>
                  <a:cxn ang="0">
                    <a:pos x="240" y="259"/>
                  </a:cxn>
                  <a:cxn ang="0">
                    <a:pos x="261" y="247"/>
                  </a:cxn>
                  <a:cxn ang="0">
                    <a:pos x="276" y="239"/>
                  </a:cxn>
                  <a:cxn ang="0">
                    <a:pos x="282" y="235"/>
                  </a:cxn>
                  <a:cxn ang="0">
                    <a:pos x="314" y="254"/>
                  </a:cxn>
                  <a:cxn ang="0">
                    <a:pos x="339" y="278"/>
                  </a:cxn>
                  <a:cxn ang="0">
                    <a:pos x="356" y="306"/>
                  </a:cxn>
                  <a:cxn ang="0">
                    <a:pos x="367" y="334"/>
                  </a:cxn>
                  <a:cxn ang="0">
                    <a:pos x="373" y="358"/>
                  </a:cxn>
                  <a:cxn ang="0">
                    <a:pos x="377" y="375"/>
                  </a:cxn>
                  <a:cxn ang="0">
                    <a:pos x="377" y="381"/>
                  </a:cxn>
                  <a:cxn ang="0">
                    <a:pos x="344" y="417"/>
                  </a:cxn>
                  <a:cxn ang="0">
                    <a:pos x="304" y="449"/>
                  </a:cxn>
                  <a:cxn ang="0">
                    <a:pos x="260" y="477"/>
                  </a:cxn>
                  <a:cxn ang="0">
                    <a:pos x="213" y="501"/>
                  </a:cxn>
                  <a:cxn ang="0">
                    <a:pos x="168" y="521"/>
                  </a:cxn>
                  <a:cxn ang="0">
                    <a:pos x="124" y="536"/>
                  </a:cxn>
                  <a:cxn ang="0">
                    <a:pos x="87" y="547"/>
                  </a:cxn>
                  <a:cxn ang="0">
                    <a:pos x="58" y="553"/>
                  </a:cxn>
                  <a:cxn ang="0">
                    <a:pos x="39" y="554"/>
                  </a:cxn>
                  <a:cxn ang="0">
                    <a:pos x="31" y="548"/>
                  </a:cxn>
                  <a:cxn ang="0">
                    <a:pos x="23" y="532"/>
                  </a:cxn>
                  <a:cxn ang="0">
                    <a:pos x="15" y="503"/>
                  </a:cxn>
                  <a:cxn ang="0">
                    <a:pos x="7" y="460"/>
                  </a:cxn>
                  <a:cxn ang="0">
                    <a:pos x="2" y="403"/>
                  </a:cxn>
                  <a:cxn ang="0">
                    <a:pos x="0" y="328"/>
                  </a:cxn>
                  <a:cxn ang="0">
                    <a:pos x="4" y="256"/>
                  </a:cxn>
                  <a:cxn ang="0">
                    <a:pos x="17" y="191"/>
                  </a:cxn>
                  <a:cxn ang="0">
                    <a:pos x="35" y="133"/>
                  </a:cxn>
                  <a:cxn ang="0">
                    <a:pos x="53" y="85"/>
                  </a:cxn>
                  <a:cxn ang="0">
                    <a:pos x="68" y="45"/>
                  </a:cxn>
                  <a:cxn ang="0">
                    <a:pos x="78" y="17"/>
                  </a:cxn>
                  <a:cxn ang="0">
                    <a:pos x="83" y="0"/>
                  </a:cxn>
                </a:cxnLst>
                <a:rect l="0" t="0" r="r" b="b"/>
                <a:pathLst>
                  <a:path w="377" h="554">
                    <a:moveTo>
                      <a:pt x="83" y="0"/>
                    </a:moveTo>
                    <a:lnTo>
                      <a:pt x="91" y="29"/>
                    </a:lnTo>
                    <a:lnTo>
                      <a:pt x="99" y="54"/>
                    </a:lnTo>
                    <a:lnTo>
                      <a:pt x="109" y="77"/>
                    </a:lnTo>
                    <a:lnTo>
                      <a:pt x="119" y="97"/>
                    </a:lnTo>
                    <a:lnTo>
                      <a:pt x="130" y="115"/>
                    </a:lnTo>
                    <a:lnTo>
                      <a:pt x="142" y="131"/>
                    </a:lnTo>
                    <a:lnTo>
                      <a:pt x="153" y="147"/>
                    </a:lnTo>
                    <a:lnTo>
                      <a:pt x="176" y="175"/>
                    </a:lnTo>
                    <a:lnTo>
                      <a:pt x="177" y="179"/>
                    </a:lnTo>
                    <a:lnTo>
                      <a:pt x="177" y="186"/>
                    </a:lnTo>
                    <a:lnTo>
                      <a:pt x="176" y="196"/>
                    </a:lnTo>
                    <a:lnTo>
                      <a:pt x="176" y="209"/>
                    </a:lnTo>
                    <a:lnTo>
                      <a:pt x="175" y="224"/>
                    </a:lnTo>
                    <a:lnTo>
                      <a:pt x="172" y="254"/>
                    </a:lnTo>
                    <a:lnTo>
                      <a:pt x="171" y="267"/>
                    </a:lnTo>
                    <a:lnTo>
                      <a:pt x="170" y="279"/>
                    </a:lnTo>
                    <a:lnTo>
                      <a:pt x="168" y="289"/>
                    </a:lnTo>
                    <a:lnTo>
                      <a:pt x="167" y="294"/>
                    </a:lnTo>
                    <a:lnTo>
                      <a:pt x="168" y="295"/>
                    </a:lnTo>
                    <a:lnTo>
                      <a:pt x="172" y="294"/>
                    </a:lnTo>
                    <a:lnTo>
                      <a:pt x="178" y="291"/>
                    </a:lnTo>
                    <a:lnTo>
                      <a:pt x="186" y="288"/>
                    </a:lnTo>
                    <a:lnTo>
                      <a:pt x="195" y="283"/>
                    </a:lnTo>
                    <a:lnTo>
                      <a:pt x="206" y="277"/>
                    </a:lnTo>
                    <a:lnTo>
                      <a:pt x="240" y="259"/>
                    </a:lnTo>
                    <a:lnTo>
                      <a:pt x="251" y="253"/>
                    </a:lnTo>
                    <a:lnTo>
                      <a:pt x="261" y="247"/>
                    </a:lnTo>
                    <a:lnTo>
                      <a:pt x="269" y="242"/>
                    </a:lnTo>
                    <a:lnTo>
                      <a:pt x="276" y="239"/>
                    </a:lnTo>
                    <a:lnTo>
                      <a:pt x="280" y="236"/>
                    </a:lnTo>
                    <a:lnTo>
                      <a:pt x="282" y="235"/>
                    </a:lnTo>
                    <a:lnTo>
                      <a:pt x="299" y="243"/>
                    </a:lnTo>
                    <a:lnTo>
                      <a:pt x="314" y="254"/>
                    </a:lnTo>
                    <a:lnTo>
                      <a:pt x="327" y="266"/>
                    </a:lnTo>
                    <a:lnTo>
                      <a:pt x="339" y="278"/>
                    </a:lnTo>
                    <a:lnTo>
                      <a:pt x="348" y="292"/>
                    </a:lnTo>
                    <a:lnTo>
                      <a:pt x="356" y="306"/>
                    </a:lnTo>
                    <a:lnTo>
                      <a:pt x="362" y="320"/>
                    </a:lnTo>
                    <a:lnTo>
                      <a:pt x="367" y="334"/>
                    </a:lnTo>
                    <a:lnTo>
                      <a:pt x="371" y="347"/>
                    </a:lnTo>
                    <a:lnTo>
                      <a:pt x="373" y="358"/>
                    </a:lnTo>
                    <a:lnTo>
                      <a:pt x="375" y="368"/>
                    </a:lnTo>
                    <a:lnTo>
                      <a:pt x="377" y="375"/>
                    </a:lnTo>
                    <a:lnTo>
                      <a:pt x="377" y="380"/>
                    </a:lnTo>
                    <a:lnTo>
                      <a:pt x="377" y="381"/>
                    </a:lnTo>
                    <a:lnTo>
                      <a:pt x="362" y="399"/>
                    </a:lnTo>
                    <a:lnTo>
                      <a:pt x="344" y="417"/>
                    </a:lnTo>
                    <a:lnTo>
                      <a:pt x="325" y="434"/>
                    </a:lnTo>
                    <a:lnTo>
                      <a:pt x="304" y="449"/>
                    </a:lnTo>
                    <a:lnTo>
                      <a:pt x="282" y="463"/>
                    </a:lnTo>
                    <a:lnTo>
                      <a:pt x="260" y="477"/>
                    </a:lnTo>
                    <a:lnTo>
                      <a:pt x="236" y="490"/>
                    </a:lnTo>
                    <a:lnTo>
                      <a:pt x="213" y="501"/>
                    </a:lnTo>
                    <a:lnTo>
                      <a:pt x="190" y="511"/>
                    </a:lnTo>
                    <a:lnTo>
                      <a:pt x="168" y="521"/>
                    </a:lnTo>
                    <a:lnTo>
                      <a:pt x="145" y="529"/>
                    </a:lnTo>
                    <a:lnTo>
                      <a:pt x="124" y="536"/>
                    </a:lnTo>
                    <a:lnTo>
                      <a:pt x="105" y="542"/>
                    </a:lnTo>
                    <a:lnTo>
                      <a:pt x="87" y="547"/>
                    </a:lnTo>
                    <a:lnTo>
                      <a:pt x="71" y="550"/>
                    </a:lnTo>
                    <a:lnTo>
                      <a:pt x="58" y="553"/>
                    </a:lnTo>
                    <a:lnTo>
                      <a:pt x="47" y="554"/>
                    </a:lnTo>
                    <a:lnTo>
                      <a:pt x="39" y="554"/>
                    </a:lnTo>
                    <a:lnTo>
                      <a:pt x="34" y="552"/>
                    </a:lnTo>
                    <a:lnTo>
                      <a:pt x="31" y="548"/>
                    </a:lnTo>
                    <a:lnTo>
                      <a:pt x="27" y="542"/>
                    </a:lnTo>
                    <a:lnTo>
                      <a:pt x="23" y="532"/>
                    </a:lnTo>
                    <a:lnTo>
                      <a:pt x="19" y="519"/>
                    </a:lnTo>
                    <a:lnTo>
                      <a:pt x="15" y="503"/>
                    </a:lnTo>
                    <a:lnTo>
                      <a:pt x="10" y="484"/>
                    </a:lnTo>
                    <a:lnTo>
                      <a:pt x="7" y="460"/>
                    </a:lnTo>
                    <a:lnTo>
                      <a:pt x="4" y="433"/>
                    </a:lnTo>
                    <a:lnTo>
                      <a:pt x="2" y="403"/>
                    </a:lnTo>
                    <a:lnTo>
                      <a:pt x="0" y="368"/>
                    </a:lnTo>
                    <a:lnTo>
                      <a:pt x="0" y="328"/>
                    </a:lnTo>
                    <a:lnTo>
                      <a:pt x="0" y="291"/>
                    </a:lnTo>
                    <a:lnTo>
                      <a:pt x="4" y="256"/>
                    </a:lnTo>
                    <a:lnTo>
                      <a:pt x="10" y="222"/>
                    </a:lnTo>
                    <a:lnTo>
                      <a:pt x="17" y="191"/>
                    </a:lnTo>
                    <a:lnTo>
                      <a:pt x="26" y="161"/>
                    </a:lnTo>
                    <a:lnTo>
                      <a:pt x="35" y="133"/>
                    </a:lnTo>
                    <a:lnTo>
                      <a:pt x="44" y="108"/>
                    </a:lnTo>
                    <a:lnTo>
                      <a:pt x="53" y="85"/>
                    </a:lnTo>
                    <a:lnTo>
                      <a:pt x="61" y="64"/>
                    </a:lnTo>
                    <a:lnTo>
                      <a:pt x="68" y="45"/>
                    </a:lnTo>
                    <a:lnTo>
                      <a:pt x="73" y="29"/>
                    </a:lnTo>
                    <a:lnTo>
                      <a:pt x="78" y="17"/>
                    </a:lnTo>
                    <a:lnTo>
                      <a:pt x="81" y="8"/>
                    </a:lnTo>
                    <a:lnTo>
                      <a:pt x="8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1D4774">
                      <a:shade val="30000"/>
                      <a:satMod val="115000"/>
                    </a:srgbClr>
                  </a:gs>
                  <a:gs pos="50000">
                    <a:srgbClr val="1D4774">
                      <a:shade val="67500"/>
                      <a:satMod val="115000"/>
                    </a:srgbClr>
                  </a:gs>
                  <a:gs pos="100000">
                    <a:srgbClr val="1D477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3" name="Oval 32"/>
            <p:cNvSpPr/>
            <p:nvPr/>
          </p:nvSpPr>
          <p:spPr>
            <a:xfrm>
              <a:off x="7847012" y="5499469"/>
              <a:ext cx="1827766" cy="15240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71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594737" y="1055675"/>
            <a:ext cx="3358708" cy="700553"/>
            <a:chOff x="884549" y="1610281"/>
            <a:chExt cx="10597643" cy="1164994"/>
          </a:xfrm>
        </p:grpSpPr>
        <p:grpSp>
          <p:nvGrpSpPr>
            <p:cNvPr id="92" name="Group 91"/>
            <p:cNvGrpSpPr/>
            <p:nvPr/>
          </p:nvGrpSpPr>
          <p:grpSpPr>
            <a:xfrm>
              <a:off x="2539203" y="1743703"/>
              <a:ext cx="8920462" cy="1031572"/>
              <a:chOff x="2513012" y="3728933"/>
              <a:chExt cx="6705600" cy="753438"/>
            </a:xfrm>
          </p:grpSpPr>
          <p:sp>
            <p:nvSpPr>
              <p:cNvPr id="98" name="Rounded Rectangle 97"/>
              <p:cNvSpPr/>
              <p:nvPr/>
            </p:nvSpPr>
            <p:spPr>
              <a:xfrm>
                <a:off x="2513012" y="3728933"/>
                <a:ext cx="6705600" cy="753438"/>
              </a:xfrm>
              <a:prstGeom prst="roundRect">
                <a:avLst>
                  <a:gd name="adj" fmla="val 15417"/>
                </a:avLst>
              </a:prstGeom>
              <a:solidFill>
                <a:schemeClr val="bg1">
                  <a:lumMod val="85000"/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Rounded Rectangle 98"/>
              <p:cNvSpPr/>
              <p:nvPr/>
            </p:nvSpPr>
            <p:spPr>
              <a:xfrm>
                <a:off x="2551112" y="3769015"/>
                <a:ext cx="6629400" cy="673274"/>
              </a:xfrm>
              <a:prstGeom prst="roundRect">
                <a:avLst>
                  <a:gd name="adj" fmla="val 15417"/>
                </a:avLst>
              </a:prstGeom>
              <a:solidFill>
                <a:schemeClr val="bg1">
                  <a:lumMod val="85000"/>
                  <a:alpha val="7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Rounded Rectangle 99"/>
              <p:cNvSpPr/>
              <p:nvPr/>
            </p:nvSpPr>
            <p:spPr>
              <a:xfrm>
                <a:off x="2589212" y="3817819"/>
                <a:ext cx="6553200" cy="575666"/>
              </a:xfrm>
              <a:prstGeom prst="roundRect">
                <a:avLst>
                  <a:gd name="adj" fmla="val 15417"/>
                </a:avLst>
              </a:prstGeom>
              <a:solidFill>
                <a:schemeClr val="bg1">
                  <a:lumMod val="75000"/>
                  <a:alpha val="5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3" name="Rounded Rectangle 92"/>
            <p:cNvSpPr/>
            <p:nvPr/>
          </p:nvSpPr>
          <p:spPr>
            <a:xfrm>
              <a:off x="2235094" y="1610281"/>
              <a:ext cx="9021833" cy="1043294"/>
            </a:xfrm>
            <a:prstGeom prst="roundRect">
              <a:avLst>
                <a:gd name="adj" fmla="val 15417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301"/>
            <p:cNvSpPr>
              <a:spLocks/>
            </p:cNvSpPr>
            <p:nvPr/>
          </p:nvSpPr>
          <p:spPr bwMode="auto">
            <a:xfrm>
              <a:off x="884549" y="2000942"/>
              <a:ext cx="1374598" cy="563624"/>
            </a:xfrm>
            <a:custGeom>
              <a:avLst/>
              <a:gdLst>
                <a:gd name="T0" fmla="*/ 163 w 163"/>
                <a:gd name="T1" fmla="*/ 1 h 98"/>
                <a:gd name="T2" fmla="*/ 148 w 163"/>
                <a:gd name="T3" fmla="*/ 0 h 98"/>
                <a:gd name="T4" fmla="*/ 0 w 163"/>
                <a:gd name="T5" fmla="*/ 98 h 98"/>
                <a:gd name="T6" fmla="*/ 134 w 163"/>
                <a:gd name="T7" fmla="*/ 26 h 98"/>
                <a:gd name="T8" fmla="*/ 163 w 163"/>
                <a:gd name="T9" fmla="*/ 29 h 98"/>
                <a:gd name="T10" fmla="*/ 163 w 163"/>
                <a:gd name="T11" fmla="*/ 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98">
                  <a:moveTo>
                    <a:pt x="163" y="1"/>
                  </a:moveTo>
                  <a:cubicBezTo>
                    <a:pt x="158" y="1"/>
                    <a:pt x="153" y="0"/>
                    <a:pt x="148" y="0"/>
                  </a:cubicBezTo>
                  <a:cubicBezTo>
                    <a:pt x="81" y="0"/>
                    <a:pt x="24" y="41"/>
                    <a:pt x="0" y="98"/>
                  </a:cubicBezTo>
                  <a:cubicBezTo>
                    <a:pt x="29" y="55"/>
                    <a:pt x="78" y="26"/>
                    <a:pt x="134" y="26"/>
                  </a:cubicBezTo>
                  <a:cubicBezTo>
                    <a:pt x="144" y="26"/>
                    <a:pt x="154" y="27"/>
                    <a:pt x="163" y="29"/>
                  </a:cubicBezTo>
                  <a:lnTo>
                    <a:pt x="163" y="1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5504872" y="1856608"/>
              <a:ext cx="5977320" cy="660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0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0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271014" y="1935651"/>
              <a:ext cx="3266964" cy="457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7" name="Straight Connector 96"/>
            <p:cNvCxnSpPr/>
            <p:nvPr/>
          </p:nvCxnSpPr>
          <p:spPr>
            <a:xfrm>
              <a:off x="5414624" y="1815532"/>
              <a:ext cx="0" cy="71912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01" name="Chart 100"/>
          <p:cNvGraphicFramePr/>
          <p:nvPr>
            <p:extLst>
              <p:ext uri="{D42A27DB-BD31-4B8C-83A1-F6EECF244321}">
                <p14:modId xmlns:p14="http://schemas.microsoft.com/office/powerpoint/2010/main" val="380285071"/>
              </p:ext>
            </p:extLst>
          </p:nvPr>
        </p:nvGraphicFramePr>
        <p:xfrm>
          <a:off x="2232798" y="1477126"/>
          <a:ext cx="2476881" cy="1590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3850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1C8ABA"/>
      </a:dk2>
      <a:lt2>
        <a:srgbClr val="0F608D"/>
      </a:lt2>
      <a:accent1>
        <a:srgbClr val="51B3C6"/>
      </a:accent1>
      <a:accent2>
        <a:srgbClr val="175D76"/>
      </a:accent2>
      <a:accent3>
        <a:srgbClr val="0099FF"/>
      </a:accent3>
      <a:accent4>
        <a:srgbClr val="E75735"/>
      </a:accent4>
      <a:accent5>
        <a:srgbClr val="453823"/>
      </a:accent5>
      <a:accent6>
        <a:srgbClr val="4EB7A8"/>
      </a:accent6>
      <a:hlink>
        <a:srgbClr val="002335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5577</TotalTime>
  <Words>320</Words>
  <Application>Microsoft Macintosh PowerPoint</Application>
  <PresentationFormat>Custom</PresentationFormat>
  <Paragraphs>77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Open Sans</vt:lpstr>
      <vt:lpstr>Segoe UI</vt:lpstr>
      <vt:lpstr>Arial</vt:lpstr>
      <vt:lpstr>Office Theme</vt:lpstr>
      <vt:lpstr>Flat Interface PowerPoint Infographic</vt:lpstr>
      <vt:lpstr>Flat Interface PowerPoint Infographic</vt:lpstr>
      <vt:lpstr>Flat Interface PowerPoint Infographic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176</cp:revision>
  <dcterms:created xsi:type="dcterms:W3CDTF">2013-09-12T13:05:01Z</dcterms:created>
  <dcterms:modified xsi:type="dcterms:W3CDTF">2017-05-21T21:32:21Z</dcterms:modified>
</cp:coreProperties>
</file>