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62" r:id="rId2"/>
    <p:sldId id="366" r:id="rId3"/>
    <p:sldId id="365" r:id="rId4"/>
    <p:sldId id="364" r:id="rId5"/>
    <p:sldId id="367" r:id="rId6"/>
    <p:sldId id="348" r:id="rId7"/>
    <p:sldId id="368" r:id="rId8"/>
    <p:sldId id="369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5A35"/>
    <a:srgbClr val="ECB448"/>
    <a:srgbClr val="FFFFFF"/>
    <a:srgbClr val="8BB74C"/>
    <a:srgbClr val="9670EA"/>
    <a:srgbClr val="6129DF"/>
    <a:srgbClr val="BFBFBF"/>
    <a:srgbClr val="12A6F8"/>
    <a:srgbClr val="2DC189"/>
    <a:srgbClr val="5BA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81" autoAdjust="0"/>
    <p:restoredTop sz="95226" autoAdjust="0"/>
  </p:normalViewPr>
  <p:slideViewPr>
    <p:cSldViewPr>
      <p:cViewPr varScale="1">
        <p:scale>
          <a:sx n="71" d="100"/>
          <a:sy n="71" d="100"/>
        </p:scale>
        <p:origin x="140" y="36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3134" y="43"/>
      </p:cViewPr>
      <p:guideLst/>
    </p:cSldViewPr>
  </p:notes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4363D-FB3C-4EB3-B6AE-0C524C4C343B}" type="datetimeFigureOut">
              <a:rPr lang="en-US" smtClean="0">
                <a:latin typeface="Open Sans" panose="020B0606030504020204" pitchFamily="34" charset="0"/>
              </a:rPr>
              <a:t>1/8/2021</a:t>
            </a:fld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87AD6A-2742-44CA-A6B6-AED9387FE26C}" type="slidenum">
              <a:rPr lang="en-US" smtClean="0">
                <a:latin typeface="Open Sans" panose="020B0606030504020204" pitchFamily="34" charset="0"/>
              </a:rPr>
              <a:t>‹#›</a:t>
            </a:fld>
            <a:endParaRPr lang="en-US"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649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Open Sans" panose="020B0606030504020204" pitchFamily="34" charset="0"/>
              </a:defRPr>
            </a:lvl1pPr>
          </a:lstStyle>
          <a:p>
            <a:fld id="{7AB488F7-1FAC-40D2-BB7E-BA3CE28D8950}" type="datetimeFigureOut">
              <a:rPr lang="en-US" smtClean="0"/>
              <a:pPr/>
              <a:t>1/8/2021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Open Sans" panose="020B0606030504020204" pitchFamily="34" charset="0"/>
              </a:defRPr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9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27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32932" y="2665475"/>
            <a:ext cx="10360501" cy="610820"/>
          </a:xfrm>
        </p:spPr>
        <p:txBody>
          <a:bodyPr/>
          <a:lstStyle>
            <a:lvl1pPr algn="l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932" y="3429000"/>
            <a:ext cx="8532178" cy="764440"/>
          </a:xfrm>
        </p:spPr>
        <p:txBody>
          <a:bodyPr>
            <a:normAutofit/>
          </a:bodyPr>
          <a:lstStyle>
            <a:lvl1pPr marL="0" indent="0" algn="l">
              <a:buNone/>
              <a:defRPr lang="en-US" sz="2400" kern="120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10969942" cy="711081"/>
          </a:xfrm>
        </p:spPr>
        <p:txBody>
          <a:bodyPr>
            <a:noAutofit/>
          </a:bodyPr>
          <a:lstStyle>
            <a:lvl1pPr algn="ctr">
              <a:defRPr sz="3200" b="0"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13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Cent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ight Triangle 5"/>
          <p:cNvSpPr/>
          <p:nvPr userDrawn="1"/>
        </p:nvSpPr>
        <p:spPr>
          <a:xfrm flipH="1">
            <a:off x="11439087" y="6108261"/>
            <a:ext cx="749738" cy="749739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74900"/>
            <a:ext cx="10969943" cy="711081"/>
          </a:xfrm>
        </p:spPr>
        <p:txBody>
          <a:bodyPr>
            <a:noAutofit/>
          </a:bodyPr>
          <a:lstStyle>
            <a:lvl1pPr algn="ctr">
              <a:defRPr sz="3200" b="1"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358553" y="6423385"/>
            <a:ext cx="284405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ubheading"/>
          <p:cNvSpPr>
            <a:spLocks noGrp="1"/>
          </p:cNvSpPr>
          <p:nvPr>
            <p:ph type="body" sz="quarter" idx="15"/>
          </p:nvPr>
        </p:nvSpPr>
        <p:spPr>
          <a:xfrm>
            <a:off x="609600" y="1085049"/>
            <a:ext cx="10969625" cy="611188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3927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 Cent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ight Triangle 5"/>
          <p:cNvSpPr/>
          <p:nvPr userDrawn="1"/>
        </p:nvSpPr>
        <p:spPr>
          <a:xfrm flipH="1">
            <a:off x="11439087" y="6108261"/>
            <a:ext cx="749738" cy="749739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1749245"/>
            <a:ext cx="4568741" cy="1527361"/>
          </a:xfrm>
        </p:spPr>
        <p:txBody>
          <a:bodyPr anchor="b">
            <a:noAutofit/>
          </a:bodyPr>
          <a:lstStyle>
            <a:lvl1pPr algn="ctr">
              <a:defRPr sz="3200" b="1"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358553" y="6423385"/>
            <a:ext cx="284405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heading"/>
          <p:cNvSpPr>
            <a:spLocks noGrp="1"/>
          </p:cNvSpPr>
          <p:nvPr>
            <p:ph type="body" sz="quarter" idx="15"/>
          </p:nvPr>
        </p:nvSpPr>
        <p:spPr>
          <a:xfrm>
            <a:off x="609601" y="3429000"/>
            <a:ext cx="4568582" cy="611188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4767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4517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09441" y="1291130"/>
            <a:ext cx="109699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latin typeface="Open Sans" panose="020B0606030504020204" pitchFamily="34" charset="0"/>
              </a:rPr>
              <a:t> — You can edit this subtitle —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441" y="527605"/>
            <a:ext cx="10969943" cy="711081"/>
          </a:xfrm>
        </p:spPr>
        <p:txBody>
          <a:bodyPr vert="horz" lIns="121899" tIns="60949" rIns="121899" bIns="60949" rtlCol="0" anchor="ctr">
            <a:noAutofit/>
          </a:bodyPr>
          <a:lstStyle>
            <a:lvl1pPr algn="ctr">
              <a:defRPr lang="en-US" sz="3200" b="1" dirty="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609600" y="1901825"/>
            <a:ext cx="10969625" cy="458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2476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527605"/>
            <a:ext cx="10969943" cy="711081"/>
          </a:xfrm>
        </p:spPr>
        <p:txBody>
          <a:bodyPr>
            <a:noAutofit/>
          </a:bodyPr>
          <a:lstStyle>
            <a:lvl1pPr>
              <a:defRPr sz="3200" b="1"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609442" y="1238686"/>
            <a:ext cx="10969784" cy="457200"/>
          </a:xfrm>
        </p:spPr>
        <p:txBody>
          <a:bodyPr>
            <a:noAutofit/>
          </a:bodyPr>
          <a:lstStyle>
            <a:lvl1pPr marL="457120" marR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800"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457120" marR="0" lvl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773688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441" y="527605"/>
            <a:ext cx="10969943" cy="711081"/>
          </a:xfrm>
        </p:spPr>
        <p:txBody>
          <a:bodyPr vert="horz" lIns="121899" tIns="60949" rIns="121899" bIns="60949" rtlCol="0" anchor="ctr">
            <a:noAutofit/>
          </a:bodyPr>
          <a:lstStyle>
            <a:lvl1pPr>
              <a:defRPr lang="en-US" sz="32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ight Triangle 17"/>
          <p:cNvSpPr/>
          <p:nvPr userDrawn="1"/>
        </p:nvSpPr>
        <p:spPr>
          <a:xfrm>
            <a:off x="0" y="0"/>
            <a:ext cx="5777856" cy="6858000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29184" y="5069840"/>
            <a:ext cx="5138928" cy="713232"/>
          </a:xfrm>
        </p:spPr>
        <p:txBody>
          <a:bodyPr anchor="b">
            <a:normAutofit/>
          </a:bodyPr>
          <a:lstStyle>
            <a:lvl1pPr algn="l">
              <a:defRPr lang="en-US" sz="32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9184" y="5888736"/>
            <a:ext cx="5138928" cy="667512"/>
          </a:xfrm>
        </p:spPr>
        <p:txBody>
          <a:bodyPr>
            <a:normAutofit/>
          </a:bodyPr>
          <a:lstStyle>
            <a:lvl1pPr marL="0" indent="0" algn="l">
              <a:buNone/>
              <a:defRPr lang="en-US" sz="2000" b="0" i="0" kern="1200" smtClean="0">
                <a:solidFill>
                  <a:schemeClr val="bg1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613949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3F00B12A-DD29-42C7-B1F6-DF71245A1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98F65BE7-88B3-4DA8-893A-74E89547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ED35ECD-943F-4D89-B33E-C21DCB0E1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303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385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1"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1085671"/>
            <a:ext cx="3957762" cy="510870"/>
          </a:xfrm>
        </p:spPr>
        <p:txBody>
          <a:bodyPr>
            <a:normAutofit/>
          </a:bodyPr>
          <a:lstStyle>
            <a:lvl1pPr marL="457120" marR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 sz="2000" baseline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457120" marR="0" lvl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Edit this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 userDrawn="1"/>
        </p:nvSpPr>
        <p:spPr>
          <a:xfrm flipH="1">
            <a:off x="11439087" y="6108261"/>
            <a:ext cx="749738" cy="749739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1"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1085671"/>
            <a:ext cx="3957762" cy="510870"/>
          </a:xfrm>
        </p:spPr>
        <p:txBody>
          <a:bodyPr>
            <a:normAutofit/>
          </a:bodyPr>
          <a:lstStyle>
            <a:lvl1pPr marL="457120" marR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 sz="2000" baseline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457120" marR="0" lvl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Edit this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034020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hyperlink" Target="https://slidemodel.com/" TargetMode="Externa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425404F2-BE9A-4460-8815-8F645183555F}" type="datetimeFigureOut">
              <a:rPr lang="en-US" smtClean="0"/>
              <a:pPr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D21F4BC-0718-4276-950F-2A796C3A05D6}"/>
              </a:ext>
            </a:extLst>
          </p:cNvPr>
          <p:cNvSpPr txBox="1"/>
          <p:nvPr userDrawn="1"/>
        </p:nvSpPr>
        <p:spPr>
          <a:xfrm>
            <a:off x="0" y="6951663"/>
            <a:ext cx="8024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CREATED BY </a:t>
            </a:r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2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SLIDEMODEL.COM</a:t>
            </a:r>
            <a:endParaRPr lang="en-US" sz="160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69" r:id="rId9"/>
    <p:sldLayoutId id="2147483671" r:id="rId10"/>
    <p:sldLayoutId id="2147483666" r:id="rId11"/>
    <p:sldLayoutId id="2147483667" r:id="rId12"/>
    <p:sldLayoutId id="2147483664" r:id="rId13"/>
    <p:sldLayoutId id="2147483662" r:id="rId14"/>
    <p:sldLayoutId id="2147483663" r:id="rId15"/>
    <p:sldLayoutId id="2147483655" r:id="rId16"/>
    <p:sldLayoutId id="2147483656" r:id="rId17"/>
    <p:sldLayoutId id="2147483657" r:id="rId18"/>
    <p:sldLayoutId id="2147483658" r:id="rId19"/>
    <p:sldLayoutId id="2147483659" r:id="rId20"/>
    <p:sldLayoutId id="2147483672" r:id="rId21"/>
    <p:sldLayoutId id="2147483673" r:id="rId2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xmlns="" id="{BEDC2A0F-4D6F-4800-A0FD-BFE41A408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HORIZONTAL ARROW PROCESS</a:t>
            </a:r>
            <a:endParaRPr lang="en-IN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31DC9DD-F5E1-41B1-86C5-93C3B9831B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1" y="1085671"/>
            <a:ext cx="6553746" cy="510870"/>
          </a:xfrm>
        </p:spPr>
        <p:txBody>
          <a:bodyPr/>
          <a:lstStyle/>
          <a:p>
            <a:r>
              <a:rPr lang="en-US">
                <a:latin typeface="Segoe UI" panose="020B0502040204020203" pitchFamily="34" charset="0"/>
                <a:cs typeface="Segoe UI" panose="020B0502040204020203" pitchFamily="34" charset="0"/>
              </a:rPr>
              <a:t>You can add your subtitle here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6E357645-422A-4B77-9A53-3F6341A533CE}"/>
              </a:ext>
            </a:extLst>
          </p:cNvPr>
          <p:cNvGrpSpPr/>
          <p:nvPr/>
        </p:nvGrpSpPr>
        <p:grpSpPr>
          <a:xfrm>
            <a:off x="715520" y="1798232"/>
            <a:ext cx="2737364" cy="1858971"/>
            <a:chOff x="715520" y="1893401"/>
            <a:chExt cx="2737364" cy="1858971"/>
          </a:xfrm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xmlns="" id="{D1647C6A-6C7C-4968-A8E7-8BFD55E01147}"/>
                </a:ext>
              </a:extLst>
            </p:cNvPr>
            <p:cNvSpPr/>
            <p:nvPr/>
          </p:nvSpPr>
          <p:spPr>
            <a:xfrm>
              <a:off x="715520" y="2795093"/>
              <a:ext cx="2591841" cy="603454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0" rIns="0" bIns="0" rtlCol="0" anchor="ctr"/>
            <a:lstStyle/>
            <a:p>
              <a:r>
                <a:rPr lang="en-IN" sz="1800" dirty="0"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Your Title</a:t>
              </a:r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xmlns="" id="{C2E2B851-7CDB-4472-95D3-CFEA5476E92E}"/>
                </a:ext>
              </a:extLst>
            </p:cNvPr>
            <p:cNvSpPr/>
            <p:nvPr/>
          </p:nvSpPr>
          <p:spPr>
            <a:xfrm rot="18900000">
              <a:off x="1835614" y="3148918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xmlns="" id="{939C2B43-D79E-49FF-8D43-705D391259B9}"/>
                </a:ext>
              </a:extLst>
            </p:cNvPr>
            <p:cNvSpPr/>
            <p:nvPr/>
          </p:nvSpPr>
          <p:spPr>
            <a:xfrm rot="2700000" flipH="1">
              <a:off x="1835614" y="2400309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48818A01-A6AB-4AD8-A7B3-547152BE8048}"/>
                </a:ext>
              </a:extLst>
            </p:cNvPr>
            <p:cNvSpPr/>
            <p:nvPr/>
          </p:nvSpPr>
          <p:spPr>
            <a:xfrm>
              <a:off x="2743199" y="2833351"/>
              <a:ext cx="518616" cy="518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solidFill>
                    <a:schemeClr val="tx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1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BCA2A716-A588-45BF-8E6D-9F0BCCF25BA6}"/>
              </a:ext>
            </a:extLst>
          </p:cNvPr>
          <p:cNvGrpSpPr/>
          <p:nvPr/>
        </p:nvGrpSpPr>
        <p:grpSpPr>
          <a:xfrm>
            <a:off x="3441280" y="1798232"/>
            <a:ext cx="2737364" cy="1858971"/>
            <a:chOff x="3441280" y="1893401"/>
            <a:chExt cx="2737364" cy="1858971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xmlns="" id="{8C168137-52E6-4E54-A8C9-68E90C418403}"/>
                </a:ext>
              </a:extLst>
            </p:cNvPr>
            <p:cNvSpPr/>
            <p:nvPr/>
          </p:nvSpPr>
          <p:spPr>
            <a:xfrm>
              <a:off x="3441280" y="2795093"/>
              <a:ext cx="2591841" cy="603454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0" rIns="0" bIns="0" rtlCol="0" anchor="ctr"/>
            <a:lstStyle/>
            <a:p>
              <a:r>
                <a:rPr lang="en-IN" sz="1800" dirty="0"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Your Title</a:t>
              </a:r>
            </a:p>
          </p:txBody>
        </p: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xmlns="" id="{25535B3C-0CE8-4821-878A-1F6B1CB76591}"/>
                </a:ext>
              </a:extLst>
            </p:cNvPr>
            <p:cNvSpPr/>
            <p:nvPr/>
          </p:nvSpPr>
          <p:spPr>
            <a:xfrm rot="18900000">
              <a:off x="4561374" y="3148918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xmlns="" id="{F5B09733-AEF8-4E16-AE84-BD1C451CE618}"/>
                </a:ext>
              </a:extLst>
            </p:cNvPr>
            <p:cNvSpPr/>
            <p:nvPr/>
          </p:nvSpPr>
          <p:spPr>
            <a:xfrm rot="2700000" flipH="1">
              <a:off x="4561374" y="2400309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xmlns="" id="{B8381F70-A7A3-4087-8980-1999FB44C9FC}"/>
                </a:ext>
              </a:extLst>
            </p:cNvPr>
            <p:cNvSpPr/>
            <p:nvPr/>
          </p:nvSpPr>
          <p:spPr>
            <a:xfrm>
              <a:off x="5476239" y="2833351"/>
              <a:ext cx="518616" cy="518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solidFill>
                    <a:schemeClr val="tx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2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E484949E-E3EA-40B0-815A-B4165E11ADAB}"/>
              </a:ext>
            </a:extLst>
          </p:cNvPr>
          <p:cNvGrpSpPr/>
          <p:nvPr/>
        </p:nvGrpSpPr>
        <p:grpSpPr>
          <a:xfrm>
            <a:off x="6167040" y="1798232"/>
            <a:ext cx="2737364" cy="1858971"/>
            <a:chOff x="6167040" y="1893401"/>
            <a:chExt cx="2737364" cy="1858971"/>
          </a:xfrm>
        </p:grpSpPr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xmlns="" id="{46EDFE26-21EB-4602-A045-0F7DC7CF3CB6}"/>
                </a:ext>
              </a:extLst>
            </p:cNvPr>
            <p:cNvSpPr/>
            <p:nvPr/>
          </p:nvSpPr>
          <p:spPr>
            <a:xfrm>
              <a:off x="6167040" y="2795093"/>
              <a:ext cx="2591841" cy="603454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0" rIns="0" bIns="0" rtlCol="0" anchor="ctr"/>
            <a:lstStyle/>
            <a:p>
              <a:r>
                <a:rPr lang="en-IN" sz="1800" dirty="0"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Your Title</a:t>
              </a:r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xmlns="" id="{C5B8C6E2-8510-4BCC-9225-D73180150F82}"/>
                </a:ext>
              </a:extLst>
            </p:cNvPr>
            <p:cNvSpPr/>
            <p:nvPr/>
          </p:nvSpPr>
          <p:spPr>
            <a:xfrm rot="18900000">
              <a:off x="7287134" y="3148918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xmlns="" id="{14835525-4318-43FA-A3D5-4DD6B7530D66}"/>
                </a:ext>
              </a:extLst>
            </p:cNvPr>
            <p:cNvSpPr/>
            <p:nvPr/>
          </p:nvSpPr>
          <p:spPr>
            <a:xfrm rot="2700000" flipH="1">
              <a:off x="7287134" y="2400309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xmlns="" id="{84443F39-4549-493A-B486-289DCE6C3B9E}"/>
                </a:ext>
              </a:extLst>
            </p:cNvPr>
            <p:cNvSpPr/>
            <p:nvPr/>
          </p:nvSpPr>
          <p:spPr>
            <a:xfrm>
              <a:off x="8195993" y="2833351"/>
              <a:ext cx="518616" cy="518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solidFill>
                    <a:schemeClr val="tx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3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4629E761-1BB5-42AD-8873-C3C922947BF6}"/>
              </a:ext>
            </a:extLst>
          </p:cNvPr>
          <p:cNvGrpSpPr/>
          <p:nvPr/>
        </p:nvGrpSpPr>
        <p:grpSpPr>
          <a:xfrm>
            <a:off x="8892799" y="1798232"/>
            <a:ext cx="2737364" cy="1858971"/>
            <a:chOff x="8892799" y="1893401"/>
            <a:chExt cx="2737364" cy="1858971"/>
          </a:xfrm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xmlns="" id="{49DCDFD3-FA6F-4931-976E-DDCCAAA76B7A}"/>
                </a:ext>
              </a:extLst>
            </p:cNvPr>
            <p:cNvSpPr/>
            <p:nvPr/>
          </p:nvSpPr>
          <p:spPr>
            <a:xfrm>
              <a:off x="8892799" y="2795093"/>
              <a:ext cx="2591841" cy="60345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0" rIns="0" bIns="0" rtlCol="0" anchor="ctr"/>
            <a:lstStyle/>
            <a:p>
              <a:r>
                <a:rPr lang="en-IN" sz="1800" dirty="0"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Your Title</a:t>
              </a:r>
            </a:p>
          </p:txBody>
        </p:sp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xmlns="" id="{4C6BCB5B-453D-4A7C-93DE-2B9CB0984EFC}"/>
                </a:ext>
              </a:extLst>
            </p:cNvPr>
            <p:cNvSpPr/>
            <p:nvPr/>
          </p:nvSpPr>
          <p:spPr>
            <a:xfrm rot="18900000">
              <a:off x="10012893" y="3148918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6" name="Rectangle: Rounded Corners 65">
              <a:extLst>
                <a:ext uri="{FF2B5EF4-FFF2-40B4-BE49-F238E27FC236}">
                  <a16:creationId xmlns:a16="http://schemas.microsoft.com/office/drawing/2014/main" xmlns="" id="{7C44B6A4-ACAD-4380-AAFC-B85E8EDDB526}"/>
                </a:ext>
              </a:extLst>
            </p:cNvPr>
            <p:cNvSpPr/>
            <p:nvPr/>
          </p:nvSpPr>
          <p:spPr>
            <a:xfrm rot="2700000" flipH="1">
              <a:off x="10012893" y="2400309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xmlns="" id="{17B9C3C6-E2CB-4730-BF14-CFD7EBD3B596}"/>
                </a:ext>
              </a:extLst>
            </p:cNvPr>
            <p:cNvSpPr/>
            <p:nvPr/>
          </p:nvSpPr>
          <p:spPr>
            <a:xfrm>
              <a:off x="10915746" y="2833351"/>
              <a:ext cx="518616" cy="518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solidFill>
                    <a:schemeClr val="tx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4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6A6462BD-5F8C-4415-8EAA-E9B73604D5B8}"/>
              </a:ext>
            </a:extLst>
          </p:cNvPr>
          <p:cNvSpPr txBox="1"/>
          <p:nvPr/>
        </p:nvSpPr>
        <p:spPr>
          <a:xfrm>
            <a:off x="936803" y="4708176"/>
            <a:ext cx="2294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replace this text. This is a sample.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AC41855B-AF3B-47C4-97B3-7A4D186A8472}"/>
              </a:ext>
            </a:extLst>
          </p:cNvPr>
          <p:cNvSpPr txBox="1"/>
          <p:nvPr/>
        </p:nvSpPr>
        <p:spPr>
          <a:xfrm>
            <a:off x="3662563" y="4708176"/>
            <a:ext cx="2294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replace this text. This is a sample.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9BE3D7E9-D45F-43CB-BF80-061CB528D199}"/>
              </a:ext>
            </a:extLst>
          </p:cNvPr>
          <p:cNvSpPr txBox="1"/>
          <p:nvPr/>
        </p:nvSpPr>
        <p:spPr>
          <a:xfrm>
            <a:off x="6388323" y="4708176"/>
            <a:ext cx="2294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replace this text. This is a sample.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84203C4F-D251-4900-B1F3-48A3304EDA22}"/>
              </a:ext>
            </a:extLst>
          </p:cNvPr>
          <p:cNvSpPr txBox="1"/>
          <p:nvPr/>
        </p:nvSpPr>
        <p:spPr>
          <a:xfrm>
            <a:off x="9114082" y="4708176"/>
            <a:ext cx="2294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replace this text. This is a sample.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071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xmlns="" id="{BEDC2A0F-4D6F-4800-A0FD-BFE41A408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HORIZONTAL ARROW PROCESS</a:t>
            </a:r>
            <a:endParaRPr lang="en-IN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31DC9DD-F5E1-41B1-86C5-93C3B9831B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1" y="1085671"/>
            <a:ext cx="6553746" cy="510870"/>
          </a:xfrm>
        </p:spPr>
        <p:txBody>
          <a:bodyPr/>
          <a:lstStyle/>
          <a:p>
            <a:r>
              <a:rPr lang="en-US">
                <a:latin typeface="Segoe UI" panose="020B0502040204020203" pitchFamily="34" charset="0"/>
                <a:cs typeface="Segoe UI" panose="020B0502040204020203" pitchFamily="34" charset="0"/>
              </a:rPr>
              <a:t>You can add your subtitle here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6E357645-422A-4B77-9A53-3F6341A533CE}"/>
              </a:ext>
            </a:extLst>
          </p:cNvPr>
          <p:cNvGrpSpPr/>
          <p:nvPr/>
        </p:nvGrpSpPr>
        <p:grpSpPr>
          <a:xfrm>
            <a:off x="715520" y="1798232"/>
            <a:ext cx="2737364" cy="1858971"/>
            <a:chOff x="715520" y="1893401"/>
            <a:chExt cx="2737364" cy="1858971"/>
          </a:xfrm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xmlns="" id="{D1647C6A-6C7C-4968-A8E7-8BFD55E01147}"/>
                </a:ext>
              </a:extLst>
            </p:cNvPr>
            <p:cNvSpPr/>
            <p:nvPr/>
          </p:nvSpPr>
          <p:spPr>
            <a:xfrm>
              <a:off x="715520" y="2795093"/>
              <a:ext cx="2591841" cy="603454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0" rIns="0" bIns="0" rtlCol="0" anchor="ctr"/>
            <a:lstStyle/>
            <a:p>
              <a:r>
                <a:rPr lang="en-IN" sz="1800" dirty="0"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Your Title</a:t>
              </a:r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xmlns="" id="{C2E2B851-7CDB-4472-95D3-CFEA5476E92E}"/>
                </a:ext>
              </a:extLst>
            </p:cNvPr>
            <p:cNvSpPr/>
            <p:nvPr/>
          </p:nvSpPr>
          <p:spPr>
            <a:xfrm rot="18900000">
              <a:off x="1835614" y="3148918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xmlns="" id="{939C2B43-D79E-49FF-8D43-705D391259B9}"/>
                </a:ext>
              </a:extLst>
            </p:cNvPr>
            <p:cNvSpPr/>
            <p:nvPr/>
          </p:nvSpPr>
          <p:spPr>
            <a:xfrm rot="2700000" flipH="1">
              <a:off x="1835614" y="2400309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48818A01-A6AB-4AD8-A7B3-547152BE8048}"/>
                </a:ext>
              </a:extLst>
            </p:cNvPr>
            <p:cNvSpPr/>
            <p:nvPr/>
          </p:nvSpPr>
          <p:spPr>
            <a:xfrm>
              <a:off x="2743199" y="2833351"/>
              <a:ext cx="518616" cy="518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solidFill>
                    <a:schemeClr val="tx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1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BCA2A716-A588-45BF-8E6D-9F0BCCF25BA6}"/>
              </a:ext>
            </a:extLst>
          </p:cNvPr>
          <p:cNvGrpSpPr/>
          <p:nvPr/>
        </p:nvGrpSpPr>
        <p:grpSpPr>
          <a:xfrm>
            <a:off x="3441280" y="1798232"/>
            <a:ext cx="2737364" cy="1858971"/>
            <a:chOff x="3441280" y="1893401"/>
            <a:chExt cx="2737364" cy="1858971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xmlns="" id="{8C168137-52E6-4E54-A8C9-68E90C418403}"/>
                </a:ext>
              </a:extLst>
            </p:cNvPr>
            <p:cNvSpPr/>
            <p:nvPr/>
          </p:nvSpPr>
          <p:spPr>
            <a:xfrm>
              <a:off x="3441280" y="2795093"/>
              <a:ext cx="2591841" cy="60345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0" rIns="0" bIns="0" rtlCol="0" anchor="ctr"/>
            <a:lstStyle/>
            <a:p>
              <a:r>
                <a:rPr lang="en-IN" sz="1800" dirty="0"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Your Title</a:t>
              </a:r>
            </a:p>
          </p:txBody>
        </p: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xmlns="" id="{25535B3C-0CE8-4821-878A-1F6B1CB76591}"/>
                </a:ext>
              </a:extLst>
            </p:cNvPr>
            <p:cNvSpPr/>
            <p:nvPr/>
          </p:nvSpPr>
          <p:spPr>
            <a:xfrm rot="18900000">
              <a:off x="4561374" y="3148918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xmlns="" id="{F5B09733-AEF8-4E16-AE84-BD1C451CE618}"/>
                </a:ext>
              </a:extLst>
            </p:cNvPr>
            <p:cNvSpPr/>
            <p:nvPr/>
          </p:nvSpPr>
          <p:spPr>
            <a:xfrm rot="2700000" flipH="1">
              <a:off x="4561374" y="2400309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xmlns="" id="{B8381F70-A7A3-4087-8980-1999FB44C9FC}"/>
                </a:ext>
              </a:extLst>
            </p:cNvPr>
            <p:cNvSpPr/>
            <p:nvPr/>
          </p:nvSpPr>
          <p:spPr>
            <a:xfrm>
              <a:off x="5476239" y="2833351"/>
              <a:ext cx="518616" cy="518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2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E484949E-E3EA-40B0-815A-B4165E11ADAB}"/>
              </a:ext>
            </a:extLst>
          </p:cNvPr>
          <p:cNvGrpSpPr/>
          <p:nvPr/>
        </p:nvGrpSpPr>
        <p:grpSpPr>
          <a:xfrm>
            <a:off x="6167040" y="1798232"/>
            <a:ext cx="2737364" cy="1858971"/>
            <a:chOff x="6167040" y="1893401"/>
            <a:chExt cx="2737364" cy="1858971"/>
          </a:xfrm>
        </p:grpSpPr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xmlns="" id="{46EDFE26-21EB-4602-A045-0F7DC7CF3CB6}"/>
                </a:ext>
              </a:extLst>
            </p:cNvPr>
            <p:cNvSpPr/>
            <p:nvPr/>
          </p:nvSpPr>
          <p:spPr>
            <a:xfrm>
              <a:off x="6167040" y="2795093"/>
              <a:ext cx="2591841" cy="60345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0" rIns="0" bIns="0" rtlCol="0" anchor="ctr"/>
            <a:lstStyle/>
            <a:p>
              <a:r>
                <a:rPr lang="en-IN" sz="1800" dirty="0"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Your Title</a:t>
              </a:r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xmlns="" id="{C5B8C6E2-8510-4BCC-9225-D73180150F82}"/>
                </a:ext>
              </a:extLst>
            </p:cNvPr>
            <p:cNvSpPr/>
            <p:nvPr/>
          </p:nvSpPr>
          <p:spPr>
            <a:xfrm rot="18900000">
              <a:off x="7287134" y="3148918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xmlns="" id="{14835525-4318-43FA-A3D5-4DD6B7530D66}"/>
                </a:ext>
              </a:extLst>
            </p:cNvPr>
            <p:cNvSpPr/>
            <p:nvPr/>
          </p:nvSpPr>
          <p:spPr>
            <a:xfrm rot="2700000" flipH="1">
              <a:off x="7287134" y="2400309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xmlns="" id="{84443F39-4549-493A-B486-289DCE6C3B9E}"/>
                </a:ext>
              </a:extLst>
            </p:cNvPr>
            <p:cNvSpPr/>
            <p:nvPr/>
          </p:nvSpPr>
          <p:spPr>
            <a:xfrm>
              <a:off x="8195993" y="2833351"/>
              <a:ext cx="518616" cy="518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3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4629E761-1BB5-42AD-8873-C3C922947BF6}"/>
              </a:ext>
            </a:extLst>
          </p:cNvPr>
          <p:cNvGrpSpPr/>
          <p:nvPr/>
        </p:nvGrpSpPr>
        <p:grpSpPr>
          <a:xfrm>
            <a:off x="8892799" y="1798232"/>
            <a:ext cx="2737364" cy="1858971"/>
            <a:chOff x="8892799" y="1893401"/>
            <a:chExt cx="2737364" cy="1858971"/>
          </a:xfrm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xmlns="" id="{49DCDFD3-FA6F-4931-976E-DDCCAAA76B7A}"/>
                </a:ext>
              </a:extLst>
            </p:cNvPr>
            <p:cNvSpPr/>
            <p:nvPr/>
          </p:nvSpPr>
          <p:spPr>
            <a:xfrm>
              <a:off x="8892799" y="2795093"/>
              <a:ext cx="2591841" cy="60345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0" rIns="0" bIns="0" rtlCol="0" anchor="ctr"/>
            <a:lstStyle/>
            <a:p>
              <a:r>
                <a:rPr lang="en-IN" sz="1800" dirty="0"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Your Title</a:t>
              </a:r>
            </a:p>
          </p:txBody>
        </p:sp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xmlns="" id="{4C6BCB5B-453D-4A7C-93DE-2B9CB0984EFC}"/>
                </a:ext>
              </a:extLst>
            </p:cNvPr>
            <p:cNvSpPr/>
            <p:nvPr/>
          </p:nvSpPr>
          <p:spPr>
            <a:xfrm rot="18900000">
              <a:off x="10012893" y="3148918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6" name="Rectangle: Rounded Corners 65">
              <a:extLst>
                <a:ext uri="{FF2B5EF4-FFF2-40B4-BE49-F238E27FC236}">
                  <a16:creationId xmlns:a16="http://schemas.microsoft.com/office/drawing/2014/main" xmlns="" id="{7C44B6A4-ACAD-4380-AAFC-B85E8EDDB526}"/>
                </a:ext>
              </a:extLst>
            </p:cNvPr>
            <p:cNvSpPr/>
            <p:nvPr/>
          </p:nvSpPr>
          <p:spPr>
            <a:xfrm rot="2700000" flipH="1">
              <a:off x="10012893" y="2400309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xmlns="" id="{17B9C3C6-E2CB-4730-BF14-CFD7EBD3B596}"/>
                </a:ext>
              </a:extLst>
            </p:cNvPr>
            <p:cNvSpPr/>
            <p:nvPr/>
          </p:nvSpPr>
          <p:spPr>
            <a:xfrm>
              <a:off x="10915746" y="2833351"/>
              <a:ext cx="518616" cy="518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4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0562AC4D-C666-4B20-A3EB-9EEF9054D604}"/>
              </a:ext>
            </a:extLst>
          </p:cNvPr>
          <p:cNvSpPr txBox="1"/>
          <p:nvPr/>
        </p:nvSpPr>
        <p:spPr>
          <a:xfrm>
            <a:off x="936803" y="4708176"/>
            <a:ext cx="2294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replace this text. This is a sample.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xmlns="" id="{D8B79A68-434D-4826-B200-FB1BF0D83697}"/>
              </a:ext>
            </a:extLst>
          </p:cNvPr>
          <p:cNvCxnSpPr>
            <a:cxnSpLocks/>
          </p:cNvCxnSpPr>
          <p:nvPr/>
        </p:nvCxnSpPr>
        <p:spPr>
          <a:xfrm>
            <a:off x="2011439" y="4169730"/>
            <a:ext cx="1" cy="411796"/>
          </a:xfrm>
          <a:prstGeom prst="straightConnector1">
            <a:avLst/>
          </a:prstGeom>
          <a:ln w="19050" cap="rnd">
            <a:solidFill>
              <a:schemeClr val="accent3"/>
            </a:solidFill>
            <a:headEnd type="oval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9273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xmlns="" id="{BEDC2A0F-4D6F-4800-A0FD-BFE41A408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HORIZONTAL ARROW PROCESS</a:t>
            </a:r>
            <a:endParaRPr lang="en-IN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31DC9DD-F5E1-41B1-86C5-93C3B9831B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1" y="1085671"/>
            <a:ext cx="6553746" cy="510870"/>
          </a:xfrm>
        </p:spPr>
        <p:txBody>
          <a:bodyPr/>
          <a:lstStyle/>
          <a:p>
            <a:r>
              <a:rPr lang="en-US">
                <a:latin typeface="Segoe UI" panose="020B0502040204020203" pitchFamily="34" charset="0"/>
                <a:cs typeface="Segoe UI" panose="020B0502040204020203" pitchFamily="34" charset="0"/>
              </a:rPr>
              <a:t>You can add your subtitle here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6E357645-422A-4B77-9A53-3F6341A533CE}"/>
              </a:ext>
            </a:extLst>
          </p:cNvPr>
          <p:cNvGrpSpPr/>
          <p:nvPr/>
        </p:nvGrpSpPr>
        <p:grpSpPr>
          <a:xfrm>
            <a:off x="715520" y="1798232"/>
            <a:ext cx="2737364" cy="1858971"/>
            <a:chOff x="715520" y="1893401"/>
            <a:chExt cx="2737364" cy="1858971"/>
          </a:xfrm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xmlns="" id="{D1647C6A-6C7C-4968-A8E7-8BFD55E01147}"/>
                </a:ext>
              </a:extLst>
            </p:cNvPr>
            <p:cNvSpPr/>
            <p:nvPr/>
          </p:nvSpPr>
          <p:spPr>
            <a:xfrm>
              <a:off x="715520" y="2795093"/>
              <a:ext cx="2591841" cy="603454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0" rIns="0" bIns="0" rtlCol="0" anchor="ctr"/>
            <a:lstStyle/>
            <a:p>
              <a:r>
                <a:rPr lang="en-IN" sz="1800" dirty="0"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Your Title</a:t>
              </a:r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xmlns="" id="{C2E2B851-7CDB-4472-95D3-CFEA5476E92E}"/>
                </a:ext>
              </a:extLst>
            </p:cNvPr>
            <p:cNvSpPr/>
            <p:nvPr/>
          </p:nvSpPr>
          <p:spPr>
            <a:xfrm rot="18900000">
              <a:off x="1835614" y="3148918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xmlns="" id="{939C2B43-D79E-49FF-8D43-705D391259B9}"/>
                </a:ext>
              </a:extLst>
            </p:cNvPr>
            <p:cNvSpPr/>
            <p:nvPr/>
          </p:nvSpPr>
          <p:spPr>
            <a:xfrm rot="2700000" flipH="1">
              <a:off x="1835614" y="2400309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48818A01-A6AB-4AD8-A7B3-547152BE8048}"/>
                </a:ext>
              </a:extLst>
            </p:cNvPr>
            <p:cNvSpPr/>
            <p:nvPr/>
          </p:nvSpPr>
          <p:spPr>
            <a:xfrm>
              <a:off x="2743199" y="2833351"/>
              <a:ext cx="518616" cy="518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solidFill>
                    <a:schemeClr val="tx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1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BCA2A716-A588-45BF-8E6D-9F0BCCF25BA6}"/>
              </a:ext>
            </a:extLst>
          </p:cNvPr>
          <p:cNvGrpSpPr/>
          <p:nvPr/>
        </p:nvGrpSpPr>
        <p:grpSpPr>
          <a:xfrm>
            <a:off x="3441280" y="1798232"/>
            <a:ext cx="2737364" cy="1858971"/>
            <a:chOff x="3441280" y="1893401"/>
            <a:chExt cx="2737364" cy="1858971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xmlns="" id="{8C168137-52E6-4E54-A8C9-68E90C418403}"/>
                </a:ext>
              </a:extLst>
            </p:cNvPr>
            <p:cNvSpPr/>
            <p:nvPr/>
          </p:nvSpPr>
          <p:spPr>
            <a:xfrm>
              <a:off x="3441280" y="2795093"/>
              <a:ext cx="2591841" cy="603454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0" rIns="0" bIns="0" rtlCol="0" anchor="ctr"/>
            <a:lstStyle/>
            <a:p>
              <a:r>
                <a:rPr lang="en-IN" sz="1800" dirty="0"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Your Title</a:t>
              </a:r>
            </a:p>
          </p:txBody>
        </p: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xmlns="" id="{25535B3C-0CE8-4821-878A-1F6B1CB76591}"/>
                </a:ext>
              </a:extLst>
            </p:cNvPr>
            <p:cNvSpPr/>
            <p:nvPr/>
          </p:nvSpPr>
          <p:spPr>
            <a:xfrm rot="18900000">
              <a:off x="4561374" y="3148918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xmlns="" id="{F5B09733-AEF8-4E16-AE84-BD1C451CE618}"/>
                </a:ext>
              </a:extLst>
            </p:cNvPr>
            <p:cNvSpPr/>
            <p:nvPr/>
          </p:nvSpPr>
          <p:spPr>
            <a:xfrm rot="2700000" flipH="1">
              <a:off x="4561374" y="2400309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xmlns="" id="{B8381F70-A7A3-4087-8980-1999FB44C9FC}"/>
                </a:ext>
              </a:extLst>
            </p:cNvPr>
            <p:cNvSpPr/>
            <p:nvPr/>
          </p:nvSpPr>
          <p:spPr>
            <a:xfrm>
              <a:off x="5476239" y="2833351"/>
              <a:ext cx="518616" cy="518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solidFill>
                    <a:schemeClr val="tx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2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E484949E-E3EA-40B0-815A-B4165E11ADAB}"/>
              </a:ext>
            </a:extLst>
          </p:cNvPr>
          <p:cNvGrpSpPr/>
          <p:nvPr/>
        </p:nvGrpSpPr>
        <p:grpSpPr>
          <a:xfrm>
            <a:off x="6167040" y="1798232"/>
            <a:ext cx="2737364" cy="1858971"/>
            <a:chOff x="6167040" y="1893401"/>
            <a:chExt cx="2737364" cy="1858971"/>
          </a:xfrm>
        </p:grpSpPr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xmlns="" id="{46EDFE26-21EB-4602-A045-0F7DC7CF3CB6}"/>
                </a:ext>
              </a:extLst>
            </p:cNvPr>
            <p:cNvSpPr/>
            <p:nvPr/>
          </p:nvSpPr>
          <p:spPr>
            <a:xfrm>
              <a:off x="6167040" y="2795093"/>
              <a:ext cx="2591841" cy="60345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0" rIns="0" bIns="0" rtlCol="0" anchor="ctr"/>
            <a:lstStyle/>
            <a:p>
              <a:r>
                <a:rPr lang="en-IN" sz="1800" dirty="0"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Your Title</a:t>
              </a:r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xmlns="" id="{C5B8C6E2-8510-4BCC-9225-D73180150F82}"/>
                </a:ext>
              </a:extLst>
            </p:cNvPr>
            <p:cNvSpPr/>
            <p:nvPr/>
          </p:nvSpPr>
          <p:spPr>
            <a:xfrm rot="18900000">
              <a:off x="7287134" y="3148918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xmlns="" id="{14835525-4318-43FA-A3D5-4DD6B7530D66}"/>
                </a:ext>
              </a:extLst>
            </p:cNvPr>
            <p:cNvSpPr/>
            <p:nvPr/>
          </p:nvSpPr>
          <p:spPr>
            <a:xfrm rot="2700000" flipH="1">
              <a:off x="7287134" y="2400309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xmlns="" id="{84443F39-4549-493A-B486-289DCE6C3B9E}"/>
                </a:ext>
              </a:extLst>
            </p:cNvPr>
            <p:cNvSpPr/>
            <p:nvPr/>
          </p:nvSpPr>
          <p:spPr>
            <a:xfrm>
              <a:off x="8195993" y="2833351"/>
              <a:ext cx="518616" cy="518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3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4629E761-1BB5-42AD-8873-C3C922947BF6}"/>
              </a:ext>
            </a:extLst>
          </p:cNvPr>
          <p:cNvGrpSpPr/>
          <p:nvPr/>
        </p:nvGrpSpPr>
        <p:grpSpPr>
          <a:xfrm>
            <a:off x="8892799" y="1798232"/>
            <a:ext cx="2737364" cy="1858971"/>
            <a:chOff x="8892799" y="1893401"/>
            <a:chExt cx="2737364" cy="1858971"/>
          </a:xfrm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xmlns="" id="{49DCDFD3-FA6F-4931-976E-DDCCAAA76B7A}"/>
                </a:ext>
              </a:extLst>
            </p:cNvPr>
            <p:cNvSpPr/>
            <p:nvPr/>
          </p:nvSpPr>
          <p:spPr>
            <a:xfrm>
              <a:off x="8892799" y="2795093"/>
              <a:ext cx="2591841" cy="60345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0" rIns="0" bIns="0" rtlCol="0" anchor="ctr"/>
            <a:lstStyle/>
            <a:p>
              <a:r>
                <a:rPr lang="en-IN" sz="1800" dirty="0"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Your Title</a:t>
              </a:r>
            </a:p>
          </p:txBody>
        </p:sp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xmlns="" id="{4C6BCB5B-453D-4A7C-93DE-2B9CB0984EFC}"/>
                </a:ext>
              </a:extLst>
            </p:cNvPr>
            <p:cNvSpPr/>
            <p:nvPr/>
          </p:nvSpPr>
          <p:spPr>
            <a:xfrm rot="18900000">
              <a:off x="10012893" y="3148918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6" name="Rectangle: Rounded Corners 65">
              <a:extLst>
                <a:ext uri="{FF2B5EF4-FFF2-40B4-BE49-F238E27FC236}">
                  <a16:creationId xmlns:a16="http://schemas.microsoft.com/office/drawing/2014/main" xmlns="" id="{7C44B6A4-ACAD-4380-AAFC-B85E8EDDB526}"/>
                </a:ext>
              </a:extLst>
            </p:cNvPr>
            <p:cNvSpPr/>
            <p:nvPr/>
          </p:nvSpPr>
          <p:spPr>
            <a:xfrm rot="2700000" flipH="1">
              <a:off x="10012893" y="2400309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xmlns="" id="{17B9C3C6-E2CB-4730-BF14-CFD7EBD3B596}"/>
                </a:ext>
              </a:extLst>
            </p:cNvPr>
            <p:cNvSpPr/>
            <p:nvPr/>
          </p:nvSpPr>
          <p:spPr>
            <a:xfrm>
              <a:off x="10915746" y="2833351"/>
              <a:ext cx="518616" cy="518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4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91774E1-3987-442A-8F47-B2FBE361EF63}"/>
              </a:ext>
            </a:extLst>
          </p:cNvPr>
          <p:cNvSpPr txBox="1"/>
          <p:nvPr/>
        </p:nvSpPr>
        <p:spPr>
          <a:xfrm>
            <a:off x="936803" y="4708176"/>
            <a:ext cx="2294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replace this text. This is a sample.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xmlns="" id="{7716E688-1E3F-4EBF-B47C-937B0259FE2E}"/>
              </a:ext>
            </a:extLst>
          </p:cNvPr>
          <p:cNvSpPr txBox="1"/>
          <p:nvPr/>
        </p:nvSpPr>
        <p:spPr>
          <a:xfrm>
            <a:off x="3662563" y="4708176"/>
            <a:ext cx="2294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replace this text. This is a sample.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3CF6067B-32AC-4219-8697-12F07E1525EF}"/>
              </a:ext>
            </a:extLst>
          </p:cNvPr>
          <p:cNvCxnSpPr>
            <a:cxnSpLocks/>
          </p:cNvCxnSpPr>
          <p:nvPr/>
        </p:nvCxnSpPr>
        <p:spPr>
          <a:xfrm>
            <a:off x="4737537" y="4169730"/>
            <a:ext cx="1" cy="411796"/>
          </a:xfrm>
          <a:prstGeom prst="straightConnector1">
            <a:avLst/>
          </a:prstGeom>
          <a:ln w="19050" cap="rnd">
            <a:solidFill>
              <a:schemeClr val="accent2"/>
            </a:solidFill>
            <a:headEnd type="oval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1409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xmlns="" id="{BEDC2A0F-4D6F-4800-A0FD-BFE41A408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HORIZONTAL ARROW PROCESS</a:t>
            </a:r>
            <a:endParaRPr lang="en-IN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31DC9DD-F5E1-41B1-86C5-93C3B9831B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1" y="1085671"/>
            <a:ext cx="6553746" cy="510870"/>
          </a:xfrm>
        </p:spPr>
        <p:txBody>
          <a:bodyPr/>
          <a:lstStyle/>
          <a:p>
            <a:r>
              <a:rPr lang="en-US">
                <a:latin typeface="Segoe UI" panose="020B0502040204020203" pitchFamily="34" charset="0"/>
                <a:cs typeface="Segoe UI" panose="020B0502040204020203" pitchFamily="34" charset="0"/>
              </a:rPr>
              <a:t>You can add your subtitle here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6E357645-422A-4B77-9A53-3F6341A533CE}"/>
              </a:ext>
            </a:extLst>
          </p:cNvPr>
          <p:cNvGrpSpPr/>
          <p:nvPr/>
        </p:nvGrpSpPr>
        <p:grpSpPr>
          <a:xfrm>
            <a:off x="715520" y="1798232"/>
            <a:ext cx="2737364" cy="1858971"/>
            <a:chOff x="715520" y="1893401"/>
            <a:chExt cx="2737364" cy="1858971"/>
          </a:xfrm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xmlns="" id="{D1647C6A-6C7C-4968-A8E7-8BFD55E01147}"/>
                </a:ext>
              </a:extLst>
            </p:cNvPr>
            <p:cNvSpPr/>
            <p:nvPr/>
          </p:nvSpPr>
          <p:spPr>
            <a:xfrm>
              <a:off x="715520" y="2795093"/>
              <a:ext cx="2591841" cy="603454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0" rIns="0" bIns="0" rtlCol="0" anchor="ctr"/>
            <a:lstStyle/>
            <a:p>
              <a:r>
                <a:rPr lang="en-IN" sz="1800" dirty="0"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Your Title</a:t>
              </a:r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xmlns="" id="{C2E2B851-7CDB-4472-95D3-CFEA5476E92E}"/>
                </a:ext>
              </a:extLst>
            </p:cNvPr>
            <p:cNvSpPr/>
            <p:nvPr/>
          </p:nvSpPr>
          <p:spPr>
            <a:xfrm rot="18900000">
              <a:off x="1835614" y="3148918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xmlns="" id="{939C2B43-D79E-49FF-8D43-705D391259B9}"/>
                </a:ext>
              </a:extLst>
            </p:cNvPr>
            <p:cNvSpPr/>
            <p:nvPr/>
          </p:nvSpPr>
          <p:spPr>
            <a:xfrm rot="2700000" flipH="1">
              <a:off x="1835614" y="2400309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48818A01-A6AB-4AD8-A7B3-547152BE8048}"/>
                </a:ext>
              </a:extLst>
            </p:cNvPr>
            <p:cNvSpPr/>
            <p:nvPr/>
          </p:nvSpPr>
          <p:spPr>
            <a:xfrm>
              <a:off x="2743199" y="2833351"/>
              <a:ext cx="518616" cy="518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solidFill>
                    <a:schemeClr val="tx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1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BCA2A716-A588-45BF-8E6D-9F0BCCF25BA6}"/>
              </a:ext>
            </a:extLst>
          </p:cNvPr>
          <p:cNvGrpSpPr/>
          <p:nvPr/>
        </p:nvGrpSpPr>
        <p:grpSpPr>
          <a:xfrm>
            <a:off x="3441280" y="1798232"/>
            <a:ext cx="2737364" cy="1858971"/>
            <a:chOff x="3441280" y="1893401"/>
            <a:chExt cx="2737364" cy="1858971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xmlns="" id="{8C168137-52E6-4E54-A8C9-68E90C418403}"/>
                </a:ext>
              </a:extLst>
            </p:cNvPr>
            <p:cNvSpPr/>
            <p:nvPr/>
          </p:nvSpPr>
          <p:spPr>
            <a:xfrm>
              <a:off x="3441280" y="2795093"/>
              <a:ext cx="2591841" cy="603454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0" rIns="0" bIns="0" rtlCol="0" anchor="ctr"/>
            <a:lstStyle/>
            <a:p>
              <a:r>
                <a:rPr lang="en-IN" sz="1800" dirty="0"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Your Title</a:t>
              </a:r>
            </a:p>
          </p:txBody>
        </p: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xmlns="" id="{25535B3C-0CE8-4821-878A-1F6B1CB76591}"/>
                </a:ext>
              </a:extLst>
            </p:cNvPr>
            <p:cNvSpPr/>
            <p:nvPr/>
          </p:nvSpPr>
          <p:spPr>
            <a:xfrm rot="18900000">
              <a:off x="4561374" y="3148918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xmlns="" id="{F5B09733-AEF8-4E16-AE84-BD1C451CE618}"/>
                </a:ext>
              </a:extLst>
            </p:cNvPr>
            <p:cNvSpPr/>
            <p:nvPr/>
          </p:nvSpPr>
          <p:spPr>
            <a:xfrm rot="2700000" flipH="1">
              <a:off x="4561374" y="2400309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xmlns="" id="{B8381F70-A7A3-4087-8980-1999FB44C9FC}"/>
                </a:ext>
              </a:extLst>
            </p:cNvPr>
            <p:cNvSpPr/>
            <p:nvPr/>
          </p:nvSpPr>
          <p:spPr>
            <a:xfrm>
              <a:off x="5476239" y="2833351"/>
              <a:ext cx="518616" cy="518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solidFill>
                    <a:schemeClr val="tx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2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E484949E-E3EA-40B0-815A-B4165E11ADAB}"/>
              </a:ext>
            </a:extLst>
          </p:cNvPr>
          <p:cNvGrpSpPr/>
          <p:nvPr/>
        </p:nvGrpSpPr>
        <p:grpSpPr>
          <a:xfrm>
            <a:off x="6167040" y="1798232"/>
            <a:ext cx="2737364" cy="1858971"/>
            <a:chOff x="6167040" y="1893401"/>
            <a:chExt cx="2737364" cy="1858971"/>
          </a:xfrm>
        </p:grpSpPr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xmlns="" id="{46EDFE26-21EB-4602-A045-0F7DC7CF3CB6}"/>
                </a:ext>
              </a:extLst>
            </p:cNvPr>
            <p:cNvSpPr/>
            <p:nvPr/>
          </p:nvSpPr>
          <p:spPr>
            <a:xfrm>
              <a:off x="6167040" y="2795093"/>
              <a:ext cx="2591841" cy="603454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0" rIns="0" bIns="0" rtlCol="0" anchor="ctr"/>
            <a:lstStyle/>
            <a:p>
              <a:r>
                <a:rPr lang="en-IN" sz="1800" dirty="0"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Your Title</a:t>
              </a:r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xmlns="" id="{C5B8C6E2-8510-4BCC-9225-D73180150F82}"/>
                </a:ext>
              </a:extLst>
            </p:cNvPr>
            <p:cNvSpPr/>
            <p:nvPr/>
          </p:nvSpPr>
          <p:spPr>
            <a:xfrm rot="18900000">
              <a:off x="7287134" y="3148918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xmlns="" id="{14835525-4318-43FA-A3D5-4DD6B7530D66}"/>
                </a:ext>
              </a:extLst>
            </p:cNvPr>
            <p:cNvSpPr/>
            <p:nvPr/>
          </p:nvSpPr>
          <p:spPr>
            <a:xfrm rot="2700000" flipH="1">
              <a:off x="7287134" y="2400309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xmlns="" id="{84443F39-4549-493A-B486-289DCE6C3B9E}"/>
                </a:ext>
              </a:extLst>
            </p:cNvPr>
            <p:cNvSpPr/>
            <p:nvPr/>
          </p:nvSpPr>
          <p:spPr>
            <a:xfrm>
              <a:off x="8195993" y="2833351"/>
              <a:ext cx="518616" cy="518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solidFill>
                    <a:schemeClr val="tx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3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4629E761-1BB5-42AD-8873-C3C922947BF6}"/>
              </a:ext>
            </a:extLst>
          </p:cNvPr>
          <p:cNvGrpSpPr/>
          <p:nvPr/>
        </p:nvGrpSpPr>
        <p:grpSpPr>
          <a:xfrm>
            <a:off x="8892799" y="1798232"/>
            <a:ext cx="2737364" cy="1858971"/>
            <a:chOff x="8892799" y="1893401"/>
            <a:chExt cx="2737364" cy="1858971"/>
          </a:xfrm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xmlns="" id="{49DCDFD3-FA6F-4931-976E-DDCCAAA76B7A}"/>
                </a:ext>
              </a:extLst>
            </p:cNvPr>
            <p:cNvSpPr/>
            <p:nvPr/>
          </p:nvSpPr>
          <p:spPr>
            <a:xfrm>
              <a:off x="8892799" y="2795093"/>
              <a:ext cx="2591841" cy="60345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0" rIns="0" bIns="0" rtlCol="0" anchor="ctr"/>
            <a:lstStyle/>
            <a:p>
              <a:r>
                <a:rPr lang="en-IN" sz="1800" dirty="0"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Your Title</a:t>
              </a:r>
            </a:p>
          </p:txBody>
        </p:sp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xmlns="" id="{4C6BCB5B-453D-4A7C-93DE-2B9CB0984EFC}"/>
                </a:ext>
              </a:extLst>
            </p:cNvPr>
            <p:cNvSpPr/>
            <p:nvPr/>
          </p:nvSpPr>
          <p:spPr>
            <a:xfrm rot="18900000">
              <a:off x="10012893" y="3148918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6" name="Rectangle: Rounded Corners 65">
              <a:extLst>
                <a:ext uri="{FF2B5EF4-FFF2-40B4-BE49-F238E27FC236}">
                  <a16:creationId xmlns:a16="http://schemas.microsoft.com/office/drawing/2014/main" xmlns="" id="{7C44B6A4-ACAD-4380-AAFC-B85E8EDDB526}"/>
                </a:ext>
              </a:extLst>
            </p:cNvPr>
            <p:cNvSpPr/>
            <p:nvPr/>
          </p:nvSpPr>
          <p:spPr>
            <a:xfrm rot="2700000" flipH="1">
              <a:off x="10012893" y="2400309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xmlns="" id="{17B9C3C6-E2CB-4730-BF14-CFD7EBD3B596}"/>
                </a:ext>
              </a:extLst>
            </p:cNvPr>
            <p:cNvSpPr/>
            <p:nvPr/>
          </p:nvSpPr>
          <p:spPr>
            <a:xfrm>
              <a:off x="10915746" y="2833351"/>
              <a:ext cx="518616" cy="518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4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4B6D271A-0EBC-4D1D-8927-80D6E4DDDA13}"/>
              </a:ext>
            </a:extLst>
          </p:cNvPr>
          <p:cNvSpPr txBox="1"/>
          <p:nvPr/>
        </p:nvSpPr>
        <p:spPr>
          <a:xfrm>
            <a:off x="936803" y="4708176"/>
            <a:ext cx="2294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replace this text. This is a sample.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3CE0C3EA-DBB1-4A18-AF3E-01018FA9260D}"/>
              </a:ext>
            </a:extLst>
          </p:cNvPr>
          <p:cNvSpPr txBox="1"/>
          <p:nvPr/>
        </p:nvSpPr>
        <p:spPr>
          <a:xfrm>
            <a:off x="3662563" y="4708176"/>
            <a:ext cx="2294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replace this text. This is a sample.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76FB3583-0C59-44F7-8974-27B6785885A5}"/>
              </a:ext>
            </a:extLst>
          </p:cNvPr>
          <p:cNvSpPr txBox="1"/>
          <p:nvPr/>
        </p:nvSpPr>
        <p:spPr>
          <a:xfrm>
            <a:off x="6388323" y="4708176"/>
            <a:ext cx="2294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replace this text. This is a sample.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xmlns="" id="{3AA84E37-2B24-40A1-8DC9-D44C967BCF13}"/>
              </a:ext>
            </a:extLst>
          </p:cNvPr>
          <p:cNvCxnSpPr>
            <a:cxnSpLocks/>
          </p:cNvCxnSpPr>
          <p:nvPr/>
        </p:nvCxnSpPr>
        <p:spPr>
          <a:xfrm>
            <a:off x="7535722" y="4169730"/>
            <a:ext cx="1" cy="411796"/>
          </a:xfrm>
          <a:prstGeom prst="straightConnector1">
            <a:avLst/>
          </a:prstGeom>
          <a:ln w="19050" cap="rnd">
            <a:solidFill>
              <a:schemeClr val="accent4"/>
            </a:solidFill>
            <a:headEnd type="oval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9575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xmlns="" id="{BEDC2A0F-4D6F-4800-A0FD-BFE41A408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HORIZONTAL ARROW PROCESS</a:t>
            </a:r>
            <a:endParaRPr lang="en-IN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31DC9DD-F5E1-41B1-86C5-93C3B9831B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1" y="1085671"/>
            <a:ext cx="6553746" cy="510870"/>
          </a:xfrm>
        </p:spPr>
        <p:txBody>
          <a:bodyPr/>
          <a:lstStyle/>
          <a:p>
            <a:r>
              <a:rPr lang="en-US">
                <a:latin typeface="Segoe UI" panose="020B0502040204020203" pitchFamily="34" charset="0"/>
                <a:cs typeface="Segoe UI" panose="020B0502040204020203" pitchFamily="34" charset="0"/>
              </a:rPr>
              <a:t>You can add your subtitle here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6E357645-422A-4B77-9A53-3F6341A533CE}"/>
              </a:ext>
            </a:extLst>
          </p:cNvPr>
          <p:cNvGrpSpPr/>
          <p:nvPr/>
        </p:nvGrpSpPr>
        <p:grpSpPr>
          <a:xfrm>
            <a:off x="715520" y="1798232"/>
            <a:ext cx="2737364" cy="1858971"/>
            <a:chOff x="715520" y="1893401"/>
            <a:chExt cx="2737364" cy="1858971"/>
          </a:xfrm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xmlns="" id="{D1647C6A-6C7C-4968-A8E7-8BFD55E01147}"/>
                </a:ext>
              </a:extLst>
            </p:cNvPr>
            <p:cNvSpPr/>
            <p:nvPr/>
          </p:nvSpPr>
          <p:spPr>
            <a:xfrm>
              <a:off x="715520" y="2795093"/>
              <a:ext cx="2591841" cy="603454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0" rIns="0" bIns="0" rtlCol="0" anchor="ctr"/>
            <a:lstStyle/>
            <a:p>
              <a:r>
                <a:rPr lang="en-IN" sz="1800" dirty="0"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Your Title</a:t>
              </a:r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xmlns="" id="{C2E2B851-7CDB-4472-95D3-CFEA5476E92E}"/>
                </a:ext>
              </a:extLst>
            </p:cNvPr>
            <p:cNvSpPr/>
            <p:nvPr/>
          </p:nvSpPr>
          <p:spPr>
            <a:xfrm rot="18900000">
              <a:off x="1835614" y="3148918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xmlns="" id="{939C2B43-D79E-49FF-8D43-705D391259B9}"/>
                </a:ext>
              </a:extLst>
            </p:cNvPr>
            <p:cNvSpPr/>
            <p:nvPr/>
          </p:nvSpPr>
          <p:spPr>
            <a:xfrm rot="2700000" flipH="1">
              <a:off x="1835614" y="2400309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48818A01-A6AB-4AD8-A7B3-547152BE8048}"/>
                </a:ext>
              </a:extLst>
            </p:cNvPr>
            <p:cNvSpPr/>
            <p:nvPr/>
          </p:nvSpPr>
          <p:spPr>
            <a:xfrm>
              <a:off x="2743199" y="2833351"/>
              <a:ext cx="518616" cy="518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solidFill>
                    <a:schemeClr val="tx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1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BCA2A716-A588-45BF-8E6D-9F0BCCF25BA6}"/>
              </a:ext>
            </a:extLst>
          </p:cNvPr>
          <p:cNvGrpSpPr/>
          <p:nvPr/>
        </p:nvGrpSpPr>
        <p:grpSpPr>
          <a:xfrm>
            <a:off x="3441280" y="1798232"/>
            <a:ext cx="2737364" cy="1858971"/>
            <a:chOff x="3441280" y="1893401"/>
            <a:chExt cx="2737364" cy="1858971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xmlns="" id="{8C168137-52E6-4E54-A8C9-68E90C418403}"/>
                </a:ext>
              </a:extLst>
            </p:cNvPr>
            <p:cNvSpPr/>
            <p:nvPr/>
          </p:nvSpPr>
          <p:spPr>
            <a:xfrm>
              <a:off x="3441280" y="2795093"/>
              <a:ext cx="2591841" cy="603454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0" rIns="0" bIns="0" rtlCol="0" anchor="ctr"/>
            <a:lstStyle/>
            <a:p>
              <a:r>
                <a:rPr lang="en-IN" sz="1800" dirty="0"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Your Title</a:t>
              </a:r>
            </a:p>
          </p:txBody>
        </p: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xmlns="" id="{25535B3C-0CE8-4821-878A-1F6B1CB76591}"/>
                </a:ext>
              </a:extLst>
            </p:cNvPr>
            <p:cNvSpPr/>
            <p:nvPr/>
          </p:nvSpPr>
          <p:spPr>
            <a:xfrm rot="18900000">
              <a:off x="4561374" y="3148918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xmlns="" id="{F5B09733-AEF8-4E16-AE84-BD1C451CE618}"/>
                </a:ext>
              </a:extLst>
            </p:cNvPr>
            <p:cNvSpPr/>
            <p:nvPr/>
          </p:nvSpPr>
          <p:spPr>
            <a:xfrm rot="2700000" flipH="1">
              <a:off x="4561374" y="2400309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xmlns="" id="{B8381F70-A7A3-4087-8980-1999FB44C9FC}"/>
                </a:ext>
              </a:extLst>
            </p:cNvPr>
            <p:cNvSpPr/>
            <p:nvPr/>
          </p:nvSpPr>
          <p:spPr>
            <a:xfrm>
              <a:off x="5476239" y="2833351"/>
              <a:ext cx="518616" cy="518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solidFill>
                    <a:schemeClr val="tx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2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E484949E-E3EA-40B0-815A-B4165E11ADAB}"/>
              </a:ext>
            </a:extLst>
          </p:cNvPr>
          <p:cNvGrpSpPr/>
          <p:nvPr/>
        </p:nvGrpSpPr>
        <p:grpSpPr>
          <a:xfrm>
            <a:off x="6167040" y="1798232"/>
            <a:ext cx="2737364" cy="1858971"/>
            <a:chOff x="6167040" y="1893401"/>
            <a:chExt cx="2737364" cy="1858971"/>
          </a:xfrm>
        </p:grpSpPr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xmlns="" id="{46EDFE26-21EB-4602-A045-0F7DC7CF3CB6}"/>
                </a:ext>
              </a:extLst>
            </p:cNvPr>
            <p:cNvSpPr/>
            <p:nvPr/>
          </p:nvSpPr>
          <p:spPr>
            <a:xfrm>
              <a:off x="6167040" y="2795093"/>
              <a:ext cx="2591841" cy="603454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0" rIns="0" bIns="0" rtlCol="0" anchor="ctr"/>
            <a:lstStyle/>
            <a:p>
              <a:r>
                <a:rPr lang="en-IN" sz="1800" dirty="0"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Your Title</a:t>
              </a:r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xmlns="" id="{C5B8C6E2-8510-4BCC-9225-D73180150F82}"/>
                </a:ext>
              </a:extLst>
            </p:cNvPr>
            <p:cNvSpPr/>
            <p:nvPr/>
          </p:nvSpPr>
          <p:spPr>
            <a:xfrm rot="18900000">
              <a:off x="7287134" y="3148918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xmlns="" id="{14835525-4318-43FA-A3D5-4DD6B7530D66}"/>
                </a:ext>
              </a:extLst>
            </p:cNvPr>
            <p:cNvSpPr/>
            <p:nvPr/>
          </p:nvSpPr>
          <p:spPr>
            <a:xfrm rot="2700000" flipH="1">
              <a:off x="7287134" y="2400309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xmlns="" id="{84443F39-4549-493A-B486-289DCE6C3B9E}"/>
                </a:ext>
              </a:extLst>
            </p:cNvPr>
            <p:cNvSpPr/>
            <p:nvPr/>
          </p:nvSpPr>
          <p:spPr>
            <a:xfrm>
              <a:off x="8195993" y="2833351"/>
              <a:ext cx="518616" cy="518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solidFill>
                    <a:schemeClr val="tx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3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4629E761-1BB5-42AD-8873-C3C922947BF6}"/>
              </a:ext>
            </a:extLst>
          </p:cNvPr>
          <p:cNvGrpSpPr/>
          <p:nvPr/>
        </p:nvGrpSpPr>
        <p:grpSpPr>
          <a:xfrm>
            <a:off x="8892799" y="1798232"/>
            <a:ext cx="2737364" cy="1858971"/>
            <a:chOff x="8892799" y="1893401"/>
            <a:chExt cx="2737364" cy="1858971"/>
          </a:xfrm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xmlns="" id="{49DCDFD3-FA6F-4931-976E-DDCCAAA76B7A}"/>
                </a:ext>
              </a:extLst>
            </p:cNvPr>
            <p:cNvSpPr/>
            <p:nvPr/>
          </p:nvSpPr>
          <p:spPr>
            <a:xfrm>
              <a:off x="8892799" y="2795093"/>
              <a:ext cx="2591841" cy="60345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0" rIns="0" bIns="0" rtlCol="0" anchor="ctr"/>
            <a:lstStyle/>
            <a:p>
              <a:r>
                <a:rPr lang="en-IN" sz="1800" dirty="0"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Your Title</a:t>
              </a:r>
            </a:p>
          </p:txBody>
        </p:sp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xmlns="" id="{4C6BCB5B-453D-4A7C-93DE-2B9CB0984EFC}"/>
                </a:ext>
              </a:extLst>
            </p:cNvPr>
            <p:cNvSpPr/>
            <p:nvPr/>
          </p:nvSpPr>
          <p:spPr>
            <a:xfrm rot="18900000">
              <a:off x="10012893" y="3148918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6" name="Rectangle: Rounded Corners 65">
              <a:extLst>
                <a:ext uri="{FF2B5EF4-FFF2-40B4-BE49-F238E27FC236}">
                  <a16:creationId xmlns:a16="http://schemas.microsoft.com/office/drawing/2014/main" xmlns="" id="{7C44B6A4-ACAD-4380-AAFC-B85E8EDDB526}"/>
                </a:ext>
              </a:extLst>
            </p:cNvPr>
            <p:cNvSpPr/>
            <p:nvPr/>
          </p:nvSpPr>
          <p:spPr>
            <a:xfrm rot="2700000" flipH="1">
              <a:off x="10012893" y="2400309"/>
              <a:ext cx="1617270" cy="60345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xmlns="" id="{17B9C3C6-E2CB-4730-BF14-CFD7EBD3B596}"/>
                </a:ext>
              </a:extLst>
            </p:cNvPr>
            <p:cNvSpPr/>
            <p:nvPr/>
          </p:nvSpPr>
          <p:spPr>
            <a:xfrm>
              <a:off x="10915746" y="2833351"/>
              <a:ext cx="518616" cy="518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b="1" dirty="0">
                  <a:solidFill>
                    <a:schemeClr val="tx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4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6A6462BD-5F8C-4415-8EAA-E9B73604D5B8}"/>
              </a:ext>
            </a:extLst>
          </p:cNvPr>
          <p:cNvSpPr txBox="1"/>
          <p:nvPr/>
        </p:nvSpPr>
        <p:spPr>
          <a:xfrm>
            <a:off x="936803" y="4708176"/>
            <a:ext cx="2294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replace this text. This is a sample.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AC41855B-AF3B-47C4-97B3-7A4D186A8472}"/>
              </a:ext>
            </a:extLst>
          </p:cNvPr>
          <p:cNvSpPr txBox="1"/>
          <p:nvPr/>
        </p:nvSpPr>
        <p:spPr>
          <a:xfrm>
            <a:off x="3662563" y="4708176"/>
            <a:ext cx="2294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replace this text. This is a sample.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9BE3D7E9-D45F-43CB-BF80-061CB528D199}"/>
              </a:ext>
            </a:extLst>
          </p:cNvPr>
          <p:cNvSpPr txBox="1"/>
          <p:nvPr/>
        </p:nvSpPr>
        <p:spPr>
          <a:xfrm>
            <a:off x="6388323" y="4708176"/>
            <a:ext cx="2294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replace this text. This is a sample.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84203C4F-D251-4900-B1F3-48A3304EDA22}"/>
              </a:ext>
            </a:extLst>
          </p:cNvPr>
          <p:cNvSpPr txBox="1"/>
          <p:nvPr/>
        </p:nvSpPr>
        <p:spPr>
          <a:xfrm>
            <a:off x="9114082" y="4708176"/>
            <a:ext cx="2294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replace this text. This is a sample.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xmlns="" id="{677138C1-1CC1-4941-8847-AD544A00B86C}"/>
              </a:ext>
            </a:extLst>
          </p:cNvPr>
          <p:cNvCxnSpPr>
            <a:cxnSpLocks/>
          </p:cNvCxnSpPr>
          <p:nvPr/>
        </p:nvCxnSpPr>
        <p:spPr>
          <a:xfrm>
            <a:off x="10190698" y="4169730"/>
            <a:ext cx="1" cy="411796"/>
          </a:xfrm>
          <a:prstGeom prst="straightConnector1">
            <a:avLst/>
          </a:prstGeom>
          <a:ln w="19050" cap="rnd">
            <a:solidFill>
              <a:schemeClr val="accent5"/>
            </a:solidFill>
            <a:headEnd type="oval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7782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xmlns="" id="{BEDC2A0F-4D6F-4800-A0FD-BFE41A408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2" y="374900"/>
            <a:ext cx="10969782" cy="711081"/>
          </a:xfrm>
        </p:spPr>
        <p:txBody>
          <a:bodyPr/>
          <a:lstStyle/>
          <a:p>
            <a:r>
              <a:rPr lang="en-US"/>
              <a:t>MIXED PROCESS INFOGRAPHIC SLIDE</a:t>
            </a:r>
            <a:endParaRPr lang="en-IN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E487F7B-844E-4237-8CB4-277696980D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1" y="1085671"/>
            <a:ext cx="6469558" cy="510870"/>
          </a:xfrm>
        </p:spPr>
        <p:txBody>
          <a:bodyPr/>
          <a:lstStyle/>
          <a:p>
            <a:r>
              <a:rPr lang="en-US">
                <a:latin typeface="Segoe UI" panose="020B0502040204020203" pitchFamily="34" charset="0"/>
                <a:cs typeface="Segoe UI" panose="020B0502040204020203" pitchFamily="34" charset="0"/>
              </a:rPr>
              <a:t>You can add your subtitle here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DC30A5D9-8EEA-451D-B354-9A8B8D30AAE0}"/>
              </a:ext>
            </a:extLst>
          </p:cNvPr>
          <p:cNvGrpSpPr/>
          <p:nvPr/>
        </p:nvGrpSpPr>
        <p:grpSpPr>
          <a:xfrm flipH="1">
            <a:off x="9084655" y="1224474"/>
            <a:ext cx="2275053" cy="1545011"/>
            <a:chOff x="715520" y="1238122"/>
            <a:chExt cx="2275053" cy="1545011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xmlns="" id="{570745F9-1DB3-49F1-8DBC-4EBA59487716}"/>
                </a:ext>
              </a:extLst>
            </p:cNvPr>
            <p:cNvSpPr/>
            <p:nvPr/>
          </p:nvSpPr>
          <p:spPr>
            <a:xfrm>
              <a:off x="715520" y="1987528"/>
              <a:ext cx="2154107" cy="501537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xmlns="" id="{4EE2283F-DC24-4531-98E1-782BF8C96020}"/>
                </a:ext>
              </a:extLst>
            </p:cNvPr>
            <p:cNvSpPr/>
            <p:nvPr/>
          </p:nvSpPr>
          <p:spPr>
            <a:xfrm rot="18900000">
              <a:off x="1646442" y="2281596"/>
              <a:ext cx="1344131" cy="501537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xmlns="" id="{EB55985F-3CD3-4717-83B9-63015F20881D}"/>
                </a:ext>
              </a:extLst>
            </p:cNvPr>
            <p:cNvSpPr/>
            <p:nvPr/>
          </p:nvSpPr>
          <p:spPr>
            <a:xfrm rot="2700000" flipH="1">
              <a:off x="1646442" y="1659419"/>
              <a:ext cx="1344131" cy="501537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87B27606-04BD-4924-8801-7871D396B22E}"/>
              </a:ext>
            </a:extLst>
          </p:cNvPr>
          <p:cNvGrpSpPr/>
          <p:nvPr/>
        </p:nvGrpSpPr>
        <p:grpSpPr>
          <a:xfrm flipH="1">
            <a:off x="9084655" y="3276769"/>
            <a:ext cx="2275053" cy="1545011"/>
            <a:chOff x="715520" y="3290417"/>
            <a:chExt cx="2275053" cy="1545011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xmlns="" id="{F786E55D-93BC-42A8-B041-44C55D54C343}"/>
                </a:ext>
              </a:extLst>
            </p:cNvPr>
            <p:cNvSpPr/>
            <p:nvPr/>
          </p:nvSpPr>
          <p:spPr>
            <a:xfrm>
              <a:off x="715520" y="4039823"/>
              <a:ext cx="2154107" cy="501537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xmlns="" id="{59FC5D08-933F-4567-825D-7CF5BC4CA084}"/>
                </a:ext>
              </a:extLst>
            </p:cNvPr>
            <p:cNvSpPr/>
            <p:nvPr/>
          </p:nvSpPr>
          <p:spPr>
            <a:xfrm rot="18900000">
              <a:off x="1646442" y="4333891"/>
              <a:ext cx="1344131" cy="501537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xmlns="" id="{E786C29F-F854-471C-ADA2-0F0BF8D261C1}"/>
                </a:ext>
              </a:extLst>
            </p:cNvPr>
            <p:cNvSpPr/>
            <p:nvPr/>
          </p:nvSpPr>
          <p:spPr>
            <a:xfrm rot="2700000" flipH="1">
              <a:off x="1646442" y="3711714"/>
              <a:ext cx="1344131" cy="501537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4C1D28E9-5749-40DB-9F28-8BFBF9E20BF7}"/>
              </a:ext>
            </a:extLst>
          </p:cNvPr>
          <p:cNvGrpSpPr/>
          <p:nvPr/>
        </p:nvGrpSpPr>
        <p:grpSpPr>
          <a:xfrm flipH="1">
            <a:off x="7452517" y="2671918"/>
            <a:ext cx="2275054" cy="1545011"/>
            <a:chOff x="2347657" y="2685566"/>
            <a:chExt cx="2275054" cy="1545011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xmlns="" id="{E565F4FC-D49D-439D-A2B1-0A09E801D3DF}"/>
                </a:ext>
              </a:extLst>
            </p:cNvPr>
            <p:cNvSpPr/>
            <p:nvPr/>
          </p:nvSpPr>
          <p:spPr>
            <a:xfrm flipH="1">
              <a:off x="2468604" y="3013675"/>
              <a:ext cx="2154107" cy="501537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xmlns="" id="{4FE322C6-C6BD-4EEB-A9A2-0F517797FDB8}"/>
                </a:ext>
              </a:extLst>
            </p:cNvPr>
            <p:cNvSpPr/>
            <p:nvPr/>
          </p:nvSpPr>
          <p:spPr>
            <a:xfrm rot="2700000" flipH="1">
              <a:off x="2347658" y="3307743"/>
              <a:ext cx="1344131" cy="501537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xmlns="" id="{4371325C-217A-4CF1-BC7C-619BF80EBBAF}"/>
                </a:ext>
              </a:extLst>
            </p:cNvPr>
            <p:cNvSpPr/>
            <p:nvPr/>
          </p:nvSpPr>
          <p:spPr>
            <a:xfrm rot="18900000">
              <a:off x="2347657" y="2685566"/>
              <a:ext cx="1344131" cy="501537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0B18F21E-3A5A-4435-8283-3387B8568055}"/>
              </a:ext>
            </a:extLst>
          </p:cNvPr>
          <p:cNvGrpSpPr/>
          <p:nvPr/>
        </p:nvGrpSpPr>
        <p:grpSpPr>
          <a:xfrm flipH="1">
            <a:off x="7452517" y="4724213"/>
            <a:ext cx="2275054" cy="1545011"/>
            <a:chOff x="2347657" y="4737861"/>
            <a:chExt cx="2275054" cy="1545011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xmlns="" id="{55D2622B-7EDF-4A56-8312-AB4EDD2B88D0}"/>
                </a:ext>
              </a:extLst>
            </p:cNvPr>
            <p:cNvSpPr/>
            <p:nvPr/>
          </p:nvSpPr>
          <p:spPr>
            <a:xfrm flipH="1">
              <a:off x="2468604" y="5065970"/>
              <a:ext cx="2154107" cy="501537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xmlns="" id="{EF309C4E-5E93-49DC-9819-E65E3A7F9D6D}"/>
                </a:ext>
              </a:extLst>
            </p:cNvPr>
            <p:cNvSpPr/>
            <p:nvPr/>
          </p:nvSpPr>
          <p:spPr>
            <a:xfrm rot="2700000" flipH="1">
              <a:off x="2347658" y="5360038"/>
              <a:ext cx="1344131" cy="501537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xmlns="" id="{B5A58287-D090-4E77-BF1B-733270C82C6D}"/>
                </a:ext>
              </a:extLst>
            </p:cNvPr>
            <p:cNvSpPr/>
            <p:nvPr/>
          </p:nvSpPr>
          <p:spPr>
            <a:xfrm rot="18900000">
              <a:off x="2347657" y="4737861"/>
              <a:ext cx="1344131" cy="501537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6EAEFDA7-C794-499A-949F-A8AF17EA2AFF}"/>
              </a:ext>
            </a:extLst>
          </p:cNvPr>
          <p:cNvGrpSpPr/>
          <p:nvPr/>
        </p:nvGrpSpPr>
        <p:grpSpPr>
          <a:xfrm flipH="1">
            <a:off x="3935798" y="1707812"/>
            <a:ext cx="2965472" cy="1033672"/>
            <a:chOff x="8556491" y="872349"/>
            <a:chExt cx="2965472" cy="1033672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8065D82E-4414-4251-9480-4FBCB8DE4BDF}"/>
                </a:ext>
              </a:extLst>
            </p:cNvPr>
            <p:cNvSpPr txBox="1"/>
            <p:nvPr/>
          </p:nvSpPr>
          <p:spPr>
            <a:xfrm>
              <a:off x="8556492" y="1259690"/>
              <a:ext cx="29654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replace this text. This is a sample.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C734DDBB-1953-4F2C-A210-8D420DCEDCCF}"/>
                </a:ext>
              </a:extLst>
            </p:cNvPr>
            <p:cNvSpPr txBox="1"/>
            <p:nvPr/>
          </p:nvSpPr>
          <p:spPr>
            <a:xfrm>
              <a:off x="8556491" y="872349"/>
              <a:ext cx="29654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Placeholder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xmlns="" id="{F67DF991-44ED-47F9-8B82-183C2AD9A72D}"/>
              </a:ext>
            </a:extLst>
          </p:cNvPr>
          <p:cNvGrpSpPr/>
          <p:nvPr/>
        </p:nvGrpSpPr>
        <p:grpSpPr>
          <a:xfrm flipH="1">
            <a:off x="3935798" y="3761899"/>
            <a:ext cx="2965472" cy="1033672"/>
            <a:chOff x="8556491" y="872349"/>
            <a:chExt cx="2965472" cy="1033672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F0BF286A-031D-452C-9652-3C4437F2B066}"/>
                </a:ext>
              </a:extLst>
            </p:cNvPr>
            <p:cNvSpPr txBox="1"/>
            <p:nvPr/>
          </p:nvSpPr>
          <p:spPr>
            <a:xfrm>
              <a:off x="8556492" y="1259690"/>
              <a:ext cx="29654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replace this text. This is a sample.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D290AA64-7696-4C68-8A33-0DF0BED96F08}"/>
                </a:ext>
              </a:extLst>
            </p:cNvPr>
            <p:cNvSpPr txBox="1"/>
            <p:nvPr/>
          </p:nvSpPr>
          <p:spPr>
            <a:xfrm>
              <a:off x="8556491" y="872349"/>
              <a:ext cx="29654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Placeholder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xmlns="" id="{A381FCDC-3C0A-4CDA-A87F-6353F5658D63}"/>
              </a:ext>
            </a:extLst>
          </p:cNvPr>
          <p:cNvGrpSpPr/>
          <p:nvPr/>
        </p:nvGrpSpPr>
        <p:grpSpPr>
          <a:xfrm flipH="1">
            <a:off x="715520" y="2688473"/>
            <a:ext cx="2965472" cy="1033672"/>
            <a:chOff x="8556491" y="872349"/>
            <a:chExt cx="2965472" cy="1033672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7CB60EF1-567D-43C9-8D55-A6D36E2FACF2}"/>
                </a:ext>
              </a:extLst>
            </p:cNvPr>
            <p:cNvSpPr txBox="1"/>
            <p:nvPr/>
          </p:nvSpPr>
          <p:spPr>
            <a:xfrm>
              <a:off x="8556492" y="1259690"/>
              <a:ext cx="29654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replace this text. This is a sample.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4C44573A-6D9A-4249-B863-8A7184B97F5C}"/>
                </a:ext>
              </a:extLst>
            </p:cNvPr>
            <p:cNvSpPr txBox="1"/>
            <p:nvPr/>
          </p:nvSpPr>
          <p:spPr>
            <a:xfrm>
              <a:off x="8556491" y="872349"/>
              <a:ext cx="29654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Placeholder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xmlns="" id="{DAAEE5FD-1F11-4F28-9419-C5B8E447A607}"/>
              </a:ext>
            </a:extLst>
          </p:cNvPr>
          <p:cNvGrpSpPr/>
          <p:nvPr/>
        </p:nvGrpSpPr>
        <p:grpSpPr>
          <a:xfrm flipH="1">
            <a:off x="715520" y="4742560"/>
            <a:ext cx="2965472" cy="1033672"/>
            <a:chOff x="8556491" y="872349"/>
            <a:chExt cx="2965472" cy="1033672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xmlns="" id="{C304ABA1-8BF4-4292-8C94-B122ACC667B4}"/>
                </a:ext>
              </a:extLst>
            </p:cNvPr>
            <p:cNvSpPr txBox="1"/>
            <p:nvPr/>
          </p:nvSpPr>
          <p:spPr>
            <a:xfrm>
              <a:off x="8556492" y="1259690"/>
              <a:ext cx="29654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replace this text. This is a sample.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A651192F-0A07-4846-B785-F0EF85BAAC60}"/>
                </a:ext>
              </a:extLst>
            </p:cNvPr>
            <p:cNvSpPr txBox="1"/>
            <p:nvPr/>
          </p:nvSpPr>
          <p:spPr>
            <a:xfrm>
              <a:off x="8556491" y="872349"/>
              <a:ext cx="29654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Placeholder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xmlns="" id="{23C57D69-23D1-4BBE-A07E-F1748D5ACAC2}"/>
              </a:ext>
            </a:extLst>
          </p:cNvPr>
          <p:cNvCxnSpPr>
            <a:cxnSpLocks/>
          </p:cNvCxnSpPr>
          <p:nvPr/>
        </p:nvCxnSpPr>
        <p:spPr>
          <a:xfrm flipH="1">
            <a:off x="7224932" y="2161041"/>
            <a:ext cx="1086679" cy="0"/>
          </a:xfrm>
          <a:prstGeom prst="straightConnector1">
            <a:avLst/>
          </a:prstGeom>
          <a:ln w="19050" cap="rnd">
            <a:solidFill>
              <a:schemeClr val="accent3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xmlns="" id="{E21AC7D9-1E02-4684-8CB1-EEE3C628CE7A}"/>
              </a:ext>
            </a:extLst>
          </p:cNvPr>
          <p:cNvCxnSpPr>
            <a:cxnSpLocks/>
          </p:cNvCxnSpPr>
          <p:nvPr/>
        </p:nvCxnSpPr>
        <p:spPr>
          <a:xfrm flipH="1">
            <a:off x="7224932" y="4281389"/>
            <a:ext cx="1086679" cy="0"/>
          </a:xfrm>
          <a:prstGeom prst="straightConnector1">
            <a:avLst/>
          </a:prstGeom>
          <a:ln w="19050" cap="rnd">
            <a:solidFill>
              <a:schemeClr val="accent4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xmlns="" id="{BACCAC38-2FAC-4D43-B944-1446AD6482CD}"/>
              </a:ext>
            </a:extLst>
          </p:cNvPr>
          <p:cNvCxnSpPr>
            <a:cxnSpLocks/>
          </p:cNvCxnSpPr>
          <p:nvPr/>
        </p:nvCxnSpPr>
        <p:spPr>
          <a:xfrm flipH="1">
            <a:off x="3935799" y="3247719"/>
            <a:ext cx="3143360" cy="0"/>
          </a:xfrm>
          <a:prstGeom prst="straightConnector1">
            <a:avLst/>
          </a:prstGeom>
          <a:ln w="19050" cap="rnd">
            <a:solidFill>
              <a:schemeClr val="accent2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xmlns="" id="{A22E890D-E684-4508-8301-530AD78AF200}"/>
              </a:ext>
            </a:extLst>
          </p:cNvPr>
          <p:cNvCxnSpPr>
            <a:cxnSpLocks/>
          </p:cNvCxnSpPr>
          <p:nvPr/>
        </p:nvCxnSpPr>
        <p:spPr>
          <a:xfrm flipH="1">
            <a:off x="3935799" y="5368067"/>
            <a:ext cx="3143360" cy="0"/>
          </a:xfrm>
          <a:prstGeom prst="straightConnector1">
            <a:avLst/>
          </a:prstGeom>
          <a:ln w="19050" cap="rnd">
            <a:solidFill>
              <a:schemeClr val="accent5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Freeform 32">
            <a:extLst>
              <a:ext uri="{FF2B5EF4-FFF2-40B4-BE49-F238E27FC236}">
                <a16:creationId xmlns:a16="http://schemas.microsoft.com/office/drawing/2014/main" xmlns="" id="{44D109DF-2E8E-4F46-B1F9-8DA6BB237DD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9304895" y="4147796"/>
            <a:ext cx="280814" cy="234149"/>
          </a:xfrm>
          <a:custGeom>
            <a:avLst/>
            <a:gdLst>
              <a:gd name="T0" fmla="*/ 3061 w 4766"/>
              <a:gd name="T1" fmla="*/ 2218 h 3974"/>
              <a:gd name="T2" fmla="*/ 3455 w 4766"/>
              <a:gd name="T3" fmla="*/ 2539 h 3974"/>
              <a:gd name="T4" fmla="*/ 3609 w 4766"/>
              <a:gd name="T5" fmla="*/ 3035 h 3974"/>
              <a:gd name="T6" fmla="*/ 3511 w 4766"/>
              <a:gd name="T7" fmla="*/ 3797 h 3974"/>
              <a:gd name="T8" fmla="*/ 3231 w 4766"/>
              <a:gd name="T9" fmla="*/ 3888 h 3974"/>
              <a:gd name="T10" fmla="*/ 2716 w 4766"/>
              <a:gd name="T11" fmla="*/ 3967 h 3974"/>
              <a:gd name="T12" fmla="*/ 2057 w 4766"/>
              <a:gd name="T13" fmla="*/ 3948 h 3974"/>
              <a:gd name="T14" fmla="*/ 1278 w 4766"/>
              <a:gd name="T15" fmla="*/ 3780 h 3974"/>
              <a:gd name="T16" fmla="*/ 1266 w 4766"/>
              <a:gd name="T17" fmla="*/ 2771 h 3974"/>
              <a:gd name="T18" fmla="*/ 1552 w 4766"/>
              <a:gd name="T19" fmla="*/ 2350 h 3974"/>
              <a:gd name="T20" fmla="*/ 2029 w 4766"/>
              <a:gd name="T21" fmla="*/ 2153 h 3974"/>
              <a:gd name="T22" fmla="*/ 4136 w 4766"/>
              <a:gd name="T23" fmla="*/ 1472 h 3974"/>
              <a:gd name="T24" fmla="*/ 4561 w 4766"/>
              <a:gd name="T25" fmla="*/ 1755 h 3974"/>
              <a:gd name="T26" fmla="*/ 4760 w 4766"/>
              <a:gd name="T27" fmla="*/ 2228 h 3974"/>
              <a:gd name="T28" fmla="*/ 4691 w 4766"/>
              <a:gd name="T29" fmla="*/ 3073 h 3974"/>
              <a:gd name="T30" fmla="*/ 4454 w 4766"/>
              <a:gd name="T31" fmla="*/ 3155 h 3974"/>
              <a:gd name="T32" fmla="*/ 3982 w 4766"/>
              <a:gd name="T33" fmla="*/ 3243 h 3974"/>
              <a:gd name="T34" fmla="*/ 3739 w 4766"/>
              <a:gd name="T35" fmla="*/ 2761 h 3974"/>
              <a:gd name="T36" fmla="*/ 3473 w 4766"/>
              <a:gd name="T37" fmla="*/ 2301 h 3974"/>
              <a:gd name="T38" fmla="*/ 3016 w 4766"/>
              <a:gd name="T39" fmla="*/ 2028 h 3974"/>
              <a:gd name="T40" fmla="*/ 3261 w 4766"/>
              <a:gd name="T41" fmla="*/ 1603 h 3974"/>
              <a:gd name="T42" fmla="*/ 1561 w 4766"/>
              <a:gd name="T43" fmla="*/ 1521 h 3974"/>
              <a:gd name="T44" fmla="*/ 1763 w 4766"/>
              <a:gd name="T45" fmla="*/ 1968 h 3974"/>
              <a:gd name="T46" fmla="*/ 1427 w 4766"/>
              <a:gd name="T47" fmla="*/ 2240 h 3974"/>
              <a:gd name="T48" fmla="*/ 1124 w 4766"/>
              <a:gd name="T49" fmla="*/ 2674 h 3974"/>
              <a:gd name="T50" fmla="*/ 947 w 4766"/>
              <a:gd name="T51" fmla="*/ 3244 h 3974"/>
              <a:gd name="T52" fmla="*/ 192 w 4766"/>
              <a:gd name="T53" fmla="*/ 3106 h 3974"/>
              <a:gd name="T54" fmla="*/ 18 w 4766"/>
              <a:gd name="T55" fmla="*/ 2141 h 3974"/>
              <a:gd name="T56" fmla="*/ 262 w 4766"/>
              <a:gd name="T57" fmla="*/ 1693 h 3974"/>
              <a:gd name="T58" fmla="*/ 714 w 4766"/>
              <a:gd name="T59" fmla="*/ 1450 h 3974"/>
              <a:gd name="T60" fmla="*/ 2638 w 4766"/>
              <a:gd name="T61" fmla="*/ 751 h 3974"/>
              <a:gd name="T62" fmla="*/ 2981 w 4766"/>
              <a:gd name="T63" fmla="*/ 999 h 3974"/>
              <a:gd name="T64" fmla="*/ 3117 w 4766"/>
              <a:gd name="T65" fmla="*/ 1408 h 3974"/>
              <a:gd name="T66" fmla="*/ 2981 w 4766"/>
              <a:gd name="T67" fmla="*/ 1816 h 3974"/>
              <a:gd name="T68" fmla="*/ 2638 w 4766"/>
              <a:gd name="T69" fmla="*/ 2066 h 3974"/>
              <a:gd name="T70" fmla="*/ 2196 w 4766"/>
              <a:gd name="T71" fmla="*/ 2066 h 3974"/>
              <a:gd name="T72" fmla="*/ 1854 w 4766"/>
              <a:gd name="T73" fmla="*/ 1817 h 3974"/>
              <a:gd name="T74" fmla="*/ 1719 w 4766"/>
              <a:gd name="T75" fmla="*/ 1408 h 3974"/>
              <a:gd name="T76" fmla="*/ 1854 w 4766"/>
              <a:gd name="T77" fmla="*/ 999 h 3974"/>
              <a:gd name="T78" fmla="*/ 2196 w 4766"/>
              <a:gd name="T79" fmla="*/ 751 h 3974"/>
              <a:gd name="T80" fmla="*/ 3723 w 4766"/>
              <a:gd name="T81" fmla="*/ 16 h 3974"/>
              <a:gd name="T82" fmla="*/ 4092 w 4766"/>
              <a:gd name="T83" fmla="*/ 228 h 3974"/>
              <a:gd name="T84" fmla="*/ 4268 w 4766"/>
              <a:gd name="T85" fmla="*/ 617 h 3974"/>
              <a:gd name="T86" fmla="*/ 4177 w 4766"/>
              <a:gd name="T87" fmla="*/ 1042 h 3974"/>
              <a:gd name="T88" fmla="*/ 3862 w 4766"/>
              <a:gd name="T89" fmla="*/ 1324 h 3974"/>
              <a:gd name="T90" fmla="*/ 3420 w 4766"/>
              <a:gd name="T91" fmla="*/ 1367 h 3974"/>
              <a:gd name="T92" fmla="*/ 3187 w 4766"/>
              <a:gd name="T93" fmla="*/ 1018 h 3974"/>
              <a:gd name="T94" fmla="*/ 2875 w 4766"/>
              <a:gd name="T95" fmla="*/ 682 h 3974"/>
              <a:gd name="T96" fmla="*/ 3032 w 4766"/>
              <a:gd name="T97" fmla="*/ 254 h 3974"/>
              <a:gd name="T98" fmla="*/ 3414 w 4766"/>
              <a:gd name="T99" fmla="*/ 18 h 3974"/>
              <a:gd name="T100" fmla="*/ 1413 w 4766"/>
              <a:gd name="T101" fmla="*/ 35 h 3974"/>
              <a:gd name="T102" fmla="*/ 1755 w 4766"/>
              <a:gd name="T103" fmla="*/ 283 h 3974"/>
              <a:gd name="T104" fmla="*/ 1890 w 4766"/>
              <a:gd name="T105" fmla="*/ 693 h 3974"/>
              <a:gd name="T106" fmla="*/ 1675 w 4766"/>
              <a:gd name="T107" fmla="*/ 971 h 3974"/>
              <a:gd name="T108" fmla="*/ 1449 w 4766"/>
              <a:gd name="T109" fmla="*/ 1336 h 3974"/>
              <a:gd name="T110" fmla="*/ 1041 w 4766"/>
              <a:gd name="T111" fmla="*/ 1369 h 3974"/>
              <a:gd name="T112" fmla="*/ 672 w 4766"/>
              <a:gd name="T113" fmla="*/ 1157 h 3974"/>
              <a:gd name="T114" fmla="*/ 496 w 4766"/>
              <a:gd name="T115" fmla="*/ 768 h 3974"/>
              <a:gd name="T116" fmla="*/ 589 w 4766"/>
              <a:gd name="T117" fmla="*/ 343 h 3974"/>
              <a:gd name="T118" fmla="*/ 903 w 4766"/>
              <a:gd name="T119" fmla="*/ 61 h 3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66" h="3974">
                <a:moveTo>
                  <a:pt x="2121" y="2147"/>
                </a:moveTo>
                <a:lnTo>
                  <a:pt x="2714" y="2147"/>
                </a:lnTo>
                <a:lnTo>
                  <a:pt x="2805" y="2153"/>
                </a:lnTo>
                <a:lnTo>
                  <a:pt x="2894" y="2166"/>
                </a:lnTo>
                <a:lnTo>
                  <a:pt x="2979" y="2187"/>
                </a:lnTo>
                <a:lnTo>
                  <a:pt x="3061" y="2218"/>
                </a:lnTo>
                <a:lnTo>
                  <a:pt x="3140" y="2254"/>
                </a:lnTo>
                <a:lnTo>
                  <a:pt x="3214" y="2299"/>
                </a:lnTo>
                <a:lnTo>
                  <a:pt x="3282" y="2350"/>
                </a:lnTo>
                <a:lnTo>
                  <a:pt x="3347" y="2408"/>
                </a:lnTo>
                <a:lnTo>
                  <a:pt x="3404" y="2470"/>
                </a:lnTo>
                <a:lnTo>
                  <a:pt x="3455" y="2539"/>
                </a:lnTo>
                <a:lnTo>
                  <a:pt x="3501" y="2613"/>
                </a:lnTo>
                <a:lnTo>
                  <a:pt x="3539" y="2690"/>
                </a:lnTo>
                <a:lnTo>
                  <a:pt x="3568" y="2771"/>
                </a:lnTo>
                <a:lnTo>
                  <a:pt x="3590" y="2856"/>
                </a:lnTo>
                <a:lnTo>
                  <a:pt x="3605" y="2944"/>
                </a:lnTo>
                <a:lnTo>
                  <a:pt x="3609" y="3035"/>
                </a:lnTo>
                <a:lnTo>
                  <a:pt x="3609" y="3753"/>
                </a:lnTo>
                <a:lnTo>
                  <a:pt x="3603" y="3753"/>
                </a:lnTo>
                <a:lnTo>
                  <a:pt x="3558" y="3777"/>
                </a:lnTo>
                <a:lnTo>
                  <a:pt x="3549" y="3781"/>
                </a:lnTo>
                <a:lnTo>
                  <a:pt x="3534" y="3788"/>
                </a:lnTo>
                <a:lnTo>
                  <a:pt x="3511" y="3797"/>
                </a:lnTo>
                <a:lnTo>
                  <a:pt x="3482" y="3810"/>
                </a:lnTo>
                <a:lnTo>
                  <a:pt x="3445" y="3823"/>
                </a:lnTo>
                <a:lnTo>
                  <a:pt x="3403" y="3839"/>
                </a:lnTo>
                <a:lnTo>
                  <a:pt x="3351" y="3855"/>
                </a:lnTo>
                <a:lnTo>
                  <a:pt x="3294" y="3871"/>
                </a:lnTo>
                <a:lnTo>
                  <a:pt x="3231" y="3888"/>
                </a:lnTo>
                <a:lnTo>
                  <a:pt x="3161" y="3906"/>
                </a:lnTo>
                <a:lnTo>
                  <a:pt x="3083" y="3920"/>
                </a:lnTo>
                <a:lnTo>
                  <a:pt x="3001" y="3935"/>
                </a:lnTo>
                <a:lnTo>
                  <a:pt x="2912" y="3948"/>
                </a:lnTo>
                <a:lnTo>
                  <a:pt x="2817" y="3959"/>
                </a:lnTo>
                <a:lnTo>
                  <a:pt x="2716" y="3967"/>
                </a:lnTo>
                <a:lnTo>
                  <a:pt x="2608" y="3973"/>
                </a:lnTo>
                <a:lnTo>
                  <a:pt x="2495" y="3974"/>
                </a:lnTo>
                <a:lnTo>
                  <a:pt x="2391" y="3973"/>
                </a:lnTo>
                <a:lnTo>
                  <a:pt x="2284" y="3968"/>
                </a:lnTo>
                <a:lnTo>
                  <a:pt x="2173" y="3959"/>
                </a:lnTo>
                <a:lnTo>
                  <a:pt x="2057" y="3948"/>
                </a:lnTo>
                <a:lnTo>
                  <a:pt x="1937" y="3932"/>
                </a:lnTo>
                <a:lnTo>
                  <a:pt x="1813" y="3912"/>
                </a:lnTo>
                <a:lnTo>
                  <a:pt x="1685" y="3887"/>
                </a:lnTo>
                <a:lnTo>
                  <a:pt x="1553" y="3856"/>
                </a:lnTo>
                <a:lnTo>
                  <a:pt x="1417" y="3822"/>
                </a:lnTo>
                <a:lnTo>
                  <a:pt x="1278" y="3780"/>
                </a:lnTo>
                <a:lnTo>
                  <a:pt x="1228" y="3765"/>
                </a:lnTo>
                <a:lnTo>
                  <a:pt x="1225" y="3753"/>
                </a:lnTo>
                <a:lnTo>
                  <a:pt x="1225" y="3035"/>
                </a:lnTo>
                <a:lnTo>
                  <a:pt x="1231" y="2944"/>
                </a:lnTo>
                <a:lnTo>
                  <a:pt x="1244" y="2856"/>
                </a:lnTo>
                <a:lnTo>
                  <a:pt x="1266" y="2771"/>
                </a:lnTo>
                <a:lnTo>
                  <a:pt x="1297" y="2690"/>
                </a:lnTo>
                <a:lnTo>
                  <a:pt x="1334" y="2613"/>
                </a:lnTo>
                <a:lnTo>
                  <a:pt x="1379" y="2539"/>
                </a:lnTo>
                <a:lnTo>
                  <a:pt x="1430" y="2470"/>
                </a:lnTo>
                <a:lnTo>
                  <a:pt x="1489" y="2408"/>
                </a:lnTo>
                <a:lnTo>
                  <a:pt x="1552" y="2350"/>
                </a:lnTo>
                <a:lnTo>
                  <a:pt x="1621" y="2299"/>
                </a:lnTo>
                <a:lnTo>
                  <a:pt x="1695" y="2254"/>
                </a:lnTo>
                <a:lnTo>
                  <a:pt x="1773" y="2218"/>
                </a:lnTo>
                <a:lnTo>
                  <a:pt x="1855" y="2187"/>
                </a:lnTo>
                <a:lnTo>
                  <a:pt x="1941" y="2166"/>
                </a:lnTo>
                <a:lnTo>
                  <a:pt x="2029" y="2153"/>
                </a:lnTo>
                <a:lnTo>
                  <a:pt x="2121" y="2147"/>
                </a:lnTo>
                <a:close/>
                <a:moveTo>
                  <a:pt x="3282" y="1433"/>
                </a:moveTo>
                <a:lnTo>
                  <a:pt x="3870" y="1433"/>
                </a:lnTo>
                <a:lnTo>
                  <a:pt x="3962" y="1437"/>
                </a:lnTo>
                <a:lnTo>
                  <a:pt x="4050" y="1450"/>
                </a:lnTo>
                <a:lnTo>
                  <a:pt x="4136" y="1472"/>
                </a:lnTo>
                <a:lnTo>
                  <a:pt x="4218" y="1502"/>
                </a:lnTo>
                <a:lnTo>
                  <a:pt x="4296" y="1540"/>
                </a:lnTo>
                <a:lnTo>
                  <a:pt x="4370" y="1584"/>
                </a:lnTo>
                <a:lnTo>
                  <a:pt x="4439" y="1635"/>
                </a:lnTo>
                <a:lnTo>
                  <a:pt x="4502" y="1693"/>
                </a:lnTo>
                <a:lnTo>
                  <a:pt x="4561" y="1755"/>
                </a:lnTo>
                <a:lnTo>
                  <a:pt x="4612" y="1823"/>
                </a:lnTo>
                <a:lnTo>
                  <a:pt x="4657" y="1897"/>
                </a:lnTo>
                <a:lnTo>
                  <a:pt x="4694" y="1974"/>
                </a:lnTo>
                <a:lnTo>
                  <a:pt x="4725" y="2055"/>
                </a:lnTo>
                <a:lnTo>
                  <a:pt x="4747" y="2141"/>
                </a:lnTo>
                <a:lnTo>
                  <a:pt x="4760" y="2228"/>
                </a:lnTo>
                <a:lnTo>
                  <a:pt x="4766" y="2320"/>
                </a:lnTo>
                <a:lnTo>
                  <a:pt x="4766" y="3038"/>
                </a:lnTo>
                <a:lnTo>
                  <a:pt x="4760" y="3038"/>
                </a:lnTo>
                <a:lnTo>
                  <a:pt x="4713" y="3061"/>
                </a:lnTo>
                <a:lnTo>
                  <a:pt x="4706" y="3065"/>
                </a:lnTo>
                <a:lnTo>
                  <a:pt x="4691" y="3073"/>
                </a:lnTo>
                <a:lnTo>
                  <a:pt x="4669" y="3081"/>
                </a:lnTo>
                <a:lnTo>
                  <a:pt x="4640" y="3095"/>
                </a:lnTo>
                <a:lnTo>
                  <a:pt x="4603" y="3108"/>
                </a:lnTo>
                <a:lnTo>
                  <a:pt x="4561" y="3124"/>
                </a:lnTo>
                <a:lnTo>
                  <a:pt x="4511" y="3139"/>
                </a:lnTo>
                <a:lnTo>
                  <a:pt x="4454" y="3155"/>
                </a:lnTo>
                <a:lnTo>
                  <a:pt x="4391" y="3173"/>
                </a:lnTo>
                <a:lnTo>
                  <a:pt x="4322" y="3189"/>
                </a:lnTo>
                <a:lnTo>
                  <a:pt x="4246" y="3205"/>
                </a:lnTo>
                <a:lnTo>
                  <a:pt x="4164" y="3219"/>
                </a:lnTo>
                <a:lnTo>
                  <a:pt x="4076" y="3232"/>
                </a:lnTo>
                <a:lnTo>
                  <a:pt x="3982" y="3243"/>
                </a:lnTo>
                <a:lnTo>
                  <a:pt x="3881" y="3251"/>
                </a:lnTo>
                <a:lnTo>
                  <a:pt x="3776" y="3257"/>
                </a:lnTo>
                <a:lnTo>
                  <a:pt x="3776" y="3035"/>
                </a:lnTo>
                <a:lnTo>
                  <a:pt x="3771" y="2942"/>
                </a:lnTo>
                <a:lnTo>
                  <a:pt x="3758" y="2849"/>
                </a:lnTo>
                <a:lnTo>
                  <a:pt x="3739" y="2761"/>
                </a:lnTo>
                <a:lnTo>
                  <a:pt x="3711" y="2674"/>
                </a:lnTo>
                <a:lnTo>
                  <a:pt x="3676" y="2591"/>
                </a:lnTo>
                <a:lnTo>
                  <a:pt x="3634" y="2513"/>
                </a:lnTo>
                <a:lnTo>
                  <a:pt x="3587" y="2437"/>
                </a:lnTo>
                <a:lnTo>
                  <a:pt x="3533" y="2366"/>
                </a:lnTo>
                <a:lnTo>
                  <a:pt x="3473" y="2301"/>
                </a:lnTo>
                <a:lnTo>
                  <a:pt x="3408" y="2240"/>
                </a:lnTo>
                <a:lnTo>
                  <a:pt x="3338" y="2185"/>
                </a:lnTo>
                <a:lnTo>
                  <a:pt x="3263" y="2135"/>
                </a:lnTo>
                <a:lnTo>
                  <a:pt x="3184" y="2093"/>
                </a:lnTo>
                <a:lnTo>
                  <a:pt x="3102" y="2057"/>
                </a:lnTo>
                <a:lnTo>
                  <a:pt x="3016" y="2028"/>
                </a:lnTo>
                <a:lnTo>
                  <a:pt x="3073" y="1968"/>
                </a:lnTo>
                <a:lnTo>
                  <a:pt x="3124" y="1903"/>
                </a:lnTo>
                <a:lnTo>
                  <a:pt x="3168" y="1833"/>
                </a:lnTo>
                <a:lnTo>
                  <a:pt x="3206" y="1761"/>
                </a:lnTo>
                <a:lnTo>
                  <a:pt x="3237" y="1684"/>
                </a:lnTo>
                <a:lnTo>
                  <a:pt x="3261" y="1603"/>
                </a:lnTo>
                <a:lnTo>
                  <a:pt x="3275" y="1518"/>
                </a:lnTo>
                <a:lnTo>
                  <a:pt x="3282" y="1433"/>
                </a:lnTo>
                <a:close/>
                <a:moveTo>
                  <a:pt x="895" y="1433"/>
                </a:moveTo>
                <a:lnTo>
                  <a:pt x="1488" y="1433"/>
                </a:lnTo>
                <a:lnTo>
                  <a:pt x="1553" y="1436"/>
                </a:lnTo>
                <a:lnTo>
                  <a:pt x="1561" y="1521"/>
                </a:lnTo>
                <a:lnTo>
                  <a:pt x="1575" y="1604"/>
                </a:lnTo>
                <a:lnTo>
                  <a:pt x="1599" y="1685"/>
                </a:lnTo>
                <a:lnTo>
                  <a:pt x="1630" y="1762"/>
                </a:lnTo>
                <a:lnTo>
                  <a:pt x="1668" y="1835"/>
                </a:lnTo>
                <a:lnTo>
                  <a:pt x="1712" y="1904"/>
                </a:lnTo>
                <a:lnTo>
                  <a:pt x="1763" y="1968"/>
                </a:lnTo>
                <a:lnTo>
                  <a:pt x="1818" y="2028"/>
                </a:lnTo>
                <a:lnTo>
                  <a:pt x="1733" y="2057"/>
                </a:lnTo>
                <a:lnTo>
                  <a:pt x="1650" y="2093"/>
                </a:lnTo>
                <a:lnTo>
                  <a:pt x="1571" y="2135"/>
                </a:lnTo>
                <a:lnTo>
                  <a:pt x="1498" y="2185"/>
                </a:lnTo>
                <a:lnTo>
                  <a:pt x="1427" y="2240"/>
                </a:lnTo>
                <a:lnTo>
                  <a:pt x="1362" y="2301"/>
                </a:lnTo>
                <a:lnTo>
                  <a:pt x="1303" y="2366"/>
                </a:lnTo>
                <a:lnTo>
                  <a:pt x="1249" y="2437"/>
                </a:lnTo>
                <a:lnTo>
                  <a:pt x="1201" y="2513"/>
                </a:lnTo>
                <a:lnTo>
                  <a:pt x="1160" y="2591"/>
                </a:lnTo>
                <a:lnTo>
                  <a:pt x="1124" y="2674"/>
                </a:lnTo>
                <a:lnTo>
                  <a:pt x="1097" y="2761"/>
                </a:lnTo>
                <a:lnTo>
                  <a:pt x="1076" y="2849"/>
                </a:lnTo>
                <a:lnTo>
                  <a:pt x="1064" y="2942"/>
                </a:lnTo>
                <a:lnTo>
                  <a:pt x="1060" y="3035"/>
                </a:lnTo>
                <a:lnTo>
                  <a:pt x="1060" y="3253"/>
                </a:lnTo>
                <a:lnTo>
                  <a:pt x="947" y="3244"/>
                </a:lnTo>
                <a:lnTo>
                  <a:pt x="832" y="3232"/>
                </a:lnTo>
                <a:lnTo>
                  <a:pt x="712" y="3216"/>
                </a:lnTo>
                <a:lnTo>
                  <a:pt x="587" y="3196"/>
                </a:lnTo>
                <a:lnTo>
                  <a:pt x="460" y="3171"/>
                </a:lnTo>
                <a:lnTo>
                  <a:pt x="328" y="3141"/>
                </a:lnTo>
                <a:lnTo>
                  <a:pt x="192" y="3106"/>
                </a:lnTo>
                <a:lnTo>
                  <a:pt x="51" y="3065"/>
                </a:lnTo>
                <a:lnTo>
                  <a:pt x="1" y="3050"/>
                </a:lnTo>
                <a:lnTo>
                  <a:pt x="0" y="3038"/>
                </a:lnTo>
                <a:lnTo>
                  <a:pt x="0" y="2320"/>
                </a:lnTo>
                <a:lnTo>
                  <a:pt x="4" y="2228"/>
                </a:lnTo>
                <a:lnTo>
                  <a:pt x="18" y="2141"/>
                </a:lnTo>
                <a:lnTo>
                  <a:pt x="41" y="2055"/>
                </a:lnTo>
                <a:lnTo>
                  <a:pt x="70" y="1974"/>
                </a:lnTo>
                <a:lnTo>
                  <a:pt x="108" y="1897"/>
                </a:lnTo>
                <a:lnTo>
                  <a:pt x="152" y="1823"/>
                </a:lnTo>
                <a:lnTo>
                  <a:pt x="205" y="1755"/>
                </a:lnTo>
                <a:lnTo>
                  <a:pt x="262" y="1693"/>
                </a:lnTo>
                <a:lnTo>
                  <a:pt x="326" y="1635"/>
                </a:lnTo>
                <a:lnTo>
                  <a:pt x="395" y="1584"/>
                </a:lnTo>
                <a:lnTo>
                  <a:pt x="469" y="1540"/>
                </a:lnTo>
                <a:lnTo>
                  <a:pt x="546" y="1502"/>
                </a:lnTo>
                <a:lnTo>
                  <a:pt x="630" y="1472"/>
                </a:lnTo>
                <a:lnTo>
                  <a:pt x="714" y="1450"/>
                </a:lnTo>
                <a:lnTo>
                  <a:pt x="804" y="1437"/>
                </a:lnTo>
                <a:lnTo>
                  <a:pt x="895" y="1433"/>
                </a:lnTo>
                <a:close/>
                <a:moveTo>
                  <a:pt x="2417" y="714"/>
                </a:moveTo>
                <a:lnTo>
                  <a:pt x="2493" y="719"/>
                </a:lnTo>
                <a:lnTo>
                  <a:pt x="2568" y="730"/>
                </a:lnTo>
                <a:lnTo>
                  <a:pt x="2638" y="751"/>
                </a:lnTo>
                <a:lnTo>
                  <a:pt x="2706" y="777"/>
                </a:lnTo>
                <a:lnTo>
                  <a:pt x="2770" y="810"/>
                </a:lnTo>
                <a:lnTo>
                  <a:pt x="2830" y="848"/>
                </a:lnTo>
                <a:lnTo>
                  <a:pt x="2886" y="893"/>
                </a:lnTo>
                <a:lnTo>
                  <a:pt x="2937" y="944"/>
                </a:lnTo>
                <a:lnTo>
                  <a:pt x="2981" y="999"/>
                </a:lnTo>
                <a:lnTo>
                  <a:pt x="3020" y="1058"/>
                </a:lnTo>
                <a:lnTo>
                  <a:pt x="3054" y="1121"/>
                </a:lnTo>
                <a:lnTo>
                  <a:pt x="3080" y="1189"/>
                </a:lnTo>
                <a:lnTo>
                  <a:pt x="3101" y="1259"/>
                </a:lnTo>
                <a:lnTo>
                  <a:pt x="3113" y="1333"/>
                </a:lnTo>
                <a:lnTo>
                  <a:pt x="3117" y="1408"/>
                </a:lnTo>
                <a:lnTo>
                  <a:pt x="3113" y="1484"/>
                </a:lnTo>
                <a:lnTo>
                  <a:pt x="3101" y="1556"/>
                </a:lnTo>
                <a:lnTo>
                  <a:pt x="3080" y="1626"/>
                </a:lnTo>
                <a:lnTo>
                  <a:pt x="3054" y="1694"/>
                </a:lnTo>
                <a:lnTo>
                  <a:pt x="3020" y="1758"/>
                </a:lnTo>
                <a:lnTo>
                  <a:pt x="2981" y="1816"/>
                </a:lnTo>
                <a:lnTo>
                  <a:pt x="2937" y="1871"/>
                </a:lnTo>
                <a:lnTo>
                  <a:pt x="2886" y="1922"/>
                </a:lnTo>
                <a:lnTo>
                  <a:pt x="2830" y="1967"/>
                </a:lnTo>
                <a:lnTo>
                  <a:pt x="2770" y="2006"/>
                </a:lnTo>
                <a:lnTo>
                  <a:pt x="2706" y="2038"/>
                </a:lnTo>
                <a:lnTo>
                  <a:pt x="2638" y="2066"/>
                </a:lnTo>
                <a:lnTo>
                  <a:pt x="2568" y="2084"/>
                </a:lnTo>
                <a:lnTo>
                  <a:pt x="2493" y="2096"/>
                </a:lnTo>
                <a:lnTo>
                  <a:pt x="2417" y="2100"/>
                </a:lnTo>
                <a:lnTo>
                  <a:pt x="2341" y="2096"/>
                </a:lnTo>
                <a:lnTo>
                  <a:pt x="2268" y="2084"/>
                </a:lnTo>
                <a:lnTo>
                  <a:pt x="2196" y="2066"/>
                </a:lnTo>
                <a:lnTo>
                  <a:pt x="2129" y="2038"/>
                </a:lnTo>
                <a:lnTo>
                  <a:pt x="2064" y="2006"/>
                </a:lnTo>
                <a:lnTo>
                  <a:pt x="2004" y="1967"/>
                </a:lnTo>
                <a:lnTo>
                  <a:pt x="1949" y="1922"/>
                </a:lnTo>
                <a:lnTo>
                  <a:pt x="1899" y="1871"/>
                </a:lnTo>
                <a:lnTo>
                  <a:pt x="1854" y="1817"/>
                </a:lnTo>
                <a:lnTo>
                  <a:pt x="1814" y="1758"/>
                </a:lnTo>
                <a:lnTo>
                  <a:pt x="1780" y="1694"/>
                </a:lnTo>
                <a:lnTo>
                  <a:pt x="1754" y="1627"/>
                </a:lnTo>
                <a:lnTo>
                  <a:pt x="1735" y="1556"/>
                </a:lnTo>
                <a:lnTo>
                  <a:pt x="1723" y="1484"/>
                </a:lnTo>
                <a:lnTo>
                  <a:pt x="1719" y="1408"/>
                </a:lnTo>
                <a:lnTo>
                  <a:pt x="1723" y="1333"/>
                </a:lnTo>
                <a:lnTo>
                  <a:pt x="1735" y="1259"/>
                </a:lnTo>
                <a:lnTo>
                  <a:pt x="1754" y="1189"/>
                </a:lnTo>
                <a:lnTo>
                  <a:pt x="1780" y="1122"/>
                </a:lnTo>
                <a:lnTo>
                  <a:pt x="1814" y="1058"/>
                </a:lnTo>
                <a:lnTo>
                  <a:pt x="1854" y="999"/>
                </a:lnTo>
                <a:lnTo>
                  <a:pt x="1899" y="944"/>
                </a:lnTo>
                <a:lnTo>
                  <a:pt x="1949" y="893"/>
                </a:lnTo>
                <a:lnTo>
                  <a:pt x="2004" y="848"/>
                </a:lnTo>
                <a:lnTo>
                  <a:pt x="2064" y="810"/>
                </a:lnTo>
                <a:lnTo>
                  <a:pt x="2129" y="777"/>
                </a:lnTo>
                <a:lnTo>
                  <a:pt x="2196" y="751"/>
                </a:lnTo>
                <a:lnTo>
                  <a:pt x="2268" y="730"/>
                </a:lnTo>
                <a:lnTo>
                  <a:pt x="2341" y="719"/>
                </a:lnTo>
                <a:lnTo>
                  <a:pt x="2417" y="714"/>
                </a:lnTo>
                <a:close/>
                <a:moveTo>
                  <a:pt x="3574" y="0"/>
                </a:moveTo>
                <a:lnTo>
                  <a:pt x="3650" y="3"/>
                </a:lnTo>
                <a:lnTo>
                  <a:pt x="3723" y="16"/>
                </a:lnTo>
                <a:lnTo>
                  <a:pt x="3795" y="35"/>
                </a:lnTo>
                <a:lnTo>
                  <a:pt x="3862" y="61"/>
                </a:lnTo>
                <a:lnTo>
                  <a:pt x="3927" y="95"/>
                </a:lnTo>
                <a:lnTo>
                  <a:pt x="3987" y="134"/>
                </a:lnTo>
                <a:lnTo>
                  <a:pt x="4042" y="179"/>
                </a:lnTo>
                <a:lnTo>
                  <a:pt x="4092" y="228"/>
                </a:lnTo>
                <a:lnTo>
                  <a:pt x="4137" y="283"/>
                </a:lnTo>
                <a:lnTo>
                  <a:pt x="4177" y="343"/>
                </a:lnTo>
                <a:lnTo>
                  <a:pt x="4211" y="407"/>
                </a:lnTo>
                <a:lnTo>
                  <a:pt x="4237" y="473"/>
                </a:lnTo>
                <a:lnTo>
                  <a:pt x="4256" y="543"/>
                </a:lnTo>
                <a:lnTo>
                  <a:pt x="4268" y="617"/>
                </a:lnTo>
                <a:lnTo>
                  <a:pt x="4272" y="693"/>
                </a:lnTo>
                <a:lnTo>
                  <a:pt x="4268" y="768"/>
                </a:lnTo>
                <a:lnTo>
                  <a:pt x="4256" y="841"/>
                </a:lnTo>
                <a:lnTo>
                  <a:pt x="4237" y="912"/>
                </a:lnTo>
                <a:lnTo>
                  <a:pt x="4211" y="979"/>
                </a:lnTo>
                <a:lnTo>
                  <a:pt x="4177" y="1042"/>
                </a:lnTo>
                <a:lnTo>
                  <a:pt x="4137" y="1102"/>
                </a:lnTo>
                <a:lnTo>
                  <a:pt x="4092" y="1157"/>
                </a:lnTo>
                <a:lnTo>
                  <a:pt x="4042" y="1206"/>
                </a:lnTo>
                <a:lnTo>
                  <a:pt x="3987" y="1251"/>
                </a:lnTo>
                <a:lnTo>
                  <a:pt x="3927" y="1291"/>
                </a:lnTo>
                <a:lnTo>
                  <a:pt x="3862" y="1324"/>
                </a:lnTo>
                <a:lnTo>
                  <a:pt x="3795" y="1350"/>
                </a:lnTo>
                <a:lnTo>
                  <a:pt x="3723" y="1369"/>
                </a:lnTo>
                <a:lnTo>
                  <a:pt x="3650" y="1381"/>
                </a:lnTo>
                <a:lnTo>
                  <a:pt x="3574" y="1385"/>
                </a:lnTo>
                <a:lnTo>
                  <a:pt x="3496" y="1381"/>
                </a:lnTo>
                <a:lnTo>
                  <a:pt x="3420" y="1367"/>
                </a:lnTo>
                <a:lnTo>
                  <a:pt x="3347" y="1347"/>
                </a:lnTo>
                <a:lnTo>
                  <a:pt x="3278" y="1320"/>
                </a:lnTo>
                <a:lnTo>
                  <a:pt x="3266" y="1240"/>
                </a:lnTo>
                <a:lnTo>
                  <a:pt x="3247" y="1163"/>
                </a:lnTo>
                <a:lnTo>
                  <a:pt x="3221" y="1089"/>
                </a:lnTo>
                <a:lnTo>
                  <a:pt x="3187" y="1018"/>
                </a:lnTo>
                <a:lnTo>
                  <a:pt x="3149" y="951"/>
                </a:lnTo>
                <a:lnTo>
                  <a:pt x="3104" y="889"/>
                </a:lnTo>
                <a:lnTo>
                  <a:pt x="3054" y="829"/>
                </a:lnTo>
                <a:lnTo>
                  <a:pt x="3000" y="775"/>
                </a:lnTo>
                <a:lnTo>
                  <a:pt x="2940" y="726"/>
                </a:lnTo>
                <a:lnTo>
                  <a:pt x="2875" y="682"/>
                </a:lnTo>
                <a:lnTo>
                  <a:pt x="2881" y="603"/>
                </a:lnTo>
                <a:lnTo>
                  <a:pt x="2896" y="526"/>
                </a:lnTo>
                <a:lnTo>
                  <a:pt x="2919" y="452"/>
                </a:lnTo>
                <a:lnTo>
                  <a:pt x="2950" y="382"/>
                </a:lnTo>
                <a:lnTo>
                  <a:pt x="2988" y="315"/>
                </a:lnTo>
                <a:lnTo>
                  <a:pt x="3032" y="254"/>
                </a:lnTo>
                <a:lnTo>
                  <a:pt x="3083" y="199"/>
                </a:lnTo>
                <a:lnTo>
                  <a:pt x="3140" y="150"/>
                </a:lnTo>
                <a:lnTo>
                  <a:pt x="3202" y="106"/>
                </a:lnTo>
                <a:lnTo>
                  <a:pt x="3269" y="69"/>
                </a:lnTo>
                <a:lnTo>
                  <a:pt x="3340" y="40"/>
                </a:lnTo>
                <a:lnTo>
                  <a:pt x="3414" y="18"/>
                </a:lnTo>
                <a:lnTo>
                  <a:pt x="3493" y="5"/>
                </a:lnTo>
                <a:lnTo>
                  <a:pt x="3574" y="0"/>
                </a:lnTo>
                <a:close/>
                <a:moveTo>
                  <a:pt x="1192" y="0"/>
                </a:moveTo>
                <a:lnTo>
                  <a:pt x="1268" y="3"/>
                </a:lnTo>
                <a:lnTo>
                  <a:pt x="1341" y="16"/>
                </a:lnTo>
                <a:lnTo>
                  <a:pt x="1413" y="35"/>
                </a:lnTo>
                <a:lnTo>
                  <a:pt x="1480" y="61"/>
                </a:lnTo>
                <a:lnTo>
                  <a:pt x="1545" y="95"/>
                </a:lnTo>
                <a:lnTo>
                  <a:pt x="1605" y="134"/>
                </a:lnTo>
                <a:lnTo>
                  <a:pt x="1660" y="179"/>
                </a:lnTo>
                <a:lnTo>
                  <a:pt x="1710" y="228"/>
                </a:lnTo>
                <a:lnTo>
                  <a:pt x="1755" y="283"/>
                </a:lnTo>
                <a:lnTo>
                  <a:pt x="1795" y="343"/>
                </a:lnTo>
                <a:lnTo>
                  <a:pt x="1829" y="407"/>
                </a:lnTo>
                <a:lnTo>
                  <a:pt x="1855" y="473"/>
                </a:lnTo>
                <a:lnTo>
                  <a:pt x="1874" y="545"/>
                </a:lnTo>
                <a:lnTo>
                  <a:pt x="1886" y="617"/>
                </a:lnTo>
                <a:lnTo>
                  <a:pt x="1890" y="693"/>
                </a:lnTo>
                <a:lnTo>
                  <a:pt x="1890" y="711"/>
                </a:lnTo>
                <a:lnTo>
                  <a:pt x="1889" y="732"/>
                </a:lnTo>
                <a:lnTo>
                  <a:pt x="1827" y="784"/>
                </a:lnTo>
                <a:lnTo>
                  <a:pt x="1770" y="841"/>
                </a:lnTo>
                <a:lnTo>
                  <a:pt x="1719" y="905"/>
                </a:lnTo>
                <a:lnTo>
                  <a:pt x="1675" y="971"/>
                </a:lnTo>
                <a:lnTo>
                  <a:pt x="1635" y="1042"/>
                </a:lnTo>
                <a:lnTo>
                  <a:pt x="1605" y="1118"/>
                </a:lnTo>
                <a:lnTo>
                  <a:pt x="1580" y="1196"/>
                </a:lnTo>
                <a:lnTo>
                  <a:pt x="1564" y="1277"/>
                </a:lnTo>
                <a:lnTo>
                  <a:pt x="1508" y="1309"/>
                </a:lnTo>
                <a:lnTo>
                  <a:pt x="1449" y="1336"/>
                </a:lnTo>
                <a:lnTo>
                  <a:pt x="1388" y="1357"/>
                </a:lnTo>
                <a:lnTo>
                  <a:pt x="1325" y="1372"/>
                </a:lnTo>
                <a:lnTo>
                  <a:pt x="1259" y="1382"/>
                </a:lnTo>
                <a:lnTo>
                  <a:pt x="1192" y="1385"/>
                </a:lnTo>
                <a:lnTo>
                  <a:pt x="1116" y="1381"/>
                </a:lnTo>
                <a:lnTo>
                  <a:pt x="1041" y="1369"/>
                </a:lnTo>
                <a:lnTo>
                  <a:pt x="971" y="1350"/>
                </a:lnTo>
                <a:lnTo>
                  <a:pt x="903" y="1324"/>
                </a:lnTo>
                <a:lnTo>
                  <a:pt x="839" y="1291"/>
                </a:lnTo>
                <a:lnTo>
                  <a:pt x="779" y="1251"/>
                </a:lnTo>
                <a:lnTo>
                  <a:pt x="723" y="1206"/>
                </a:lnTo>
                <a:lnTo>
                  <a:pt x="672" y="1157"/>
                </a:lnTo>
                <a:lnTo>
                  <a:pt x="627" y="1102"/>
                </a:lnTo>
                <a:lnTo>
                  <a:pt x="589" y="1042"/>
                </a:lnTo>
                <a:lnTo>
                  <a:pt x="555" y="979"/>
                </a:lnTo>
                <a:lnTo>
                  <a:pt x="529" y="912"/>
                </a:lnTo>
                <a:lnTo>
                  <a:pt x="508" y="841"/>
                </a:lnTo>
                <a:lnTo>
                  <a:pt x="496" y="768"/>
                </a:lnTo>
                <a:lnTo>
                  <a:pt x="492" y="693"/>
                </a:lnTo>
                <a:lnTo>
                  <a:pt x="496" y="617"/>
                </a:lnTo>
                <a:lnTo>
                  <a:pt x="508" y="545"/>
                </a:lnTo>
                <a:lnTo>
                  <a:pt x="529" y="473"/>
                </a:lnTo>
                <a:lnTo>
                  <a:pt x="555" y="407"/>
                </a:lnTo>
                <a:lnTo>
                  <a:pt x="589" y="343"/>
                </a:lnTo>
                <a:lnTo>
                  <a:pt x="627" y="283"/>
                </a:lnTo>
                <a:lnTo>
                  <a:pt x="672" y="228"/>
                </a:lnTo>
                <a:lnTo>
                  <a:pt x="723" y="179"/>
                </a:lnTo>
                <a:lnTo>
                  <a:pt x="779" y="134"/>
                </a:lnTo>
                <a:lnTo>
                  <a:pt x="839" y="95"/>
                </a:lnTo>
                <a:lnTo>
                  <a:pt x="903" y="61"/>
                </a:lnTo>
                <a:lnTo>
                  <a:pt x="971" y="35"/>
                </a:lnTo>
                <a:lnTo>
                  <a:pt x="1041" y="16"/>
                </a:lnTo>
                <a:lnTo>
                  <a:pt x="1116" y="3"/>
                </a:lnTo>
                <a:lnTo>
                  <a:pt x="119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79" name="Freeform 37">
            <a:extLst>
              <a:ext uri="{FF2B5EF4-FFF2-40B4-BE49-F238E27FC236}">
                <a16:creationId xmlns:a16="http://schemas.microsoft.com/office/drawing/2014/main" xmlns="" id="{AC4487A3-231D-43E3-8EFD-7DBB939D24F0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9205601" y="3071586"/>
            <a:ext cx="305961" cy="318530"/>
          </a:xfrm>
          <a:custGeom>
            <a:avLst/>
            <a:gdLst>
              <a:gd name="T0" fmla="*/ 2128 w 3456"/>
              <a:gd name="T1" fmla="*/ 3100 h 3598"/>
              <a:gd name="T2" fmla="*/ 2098 w 3456"/>
              <a:gd name="T3" fmla="*/ 3359 h 3598"/>
              <a:gd name="T4" fmla="*/ 1947 w 3456"/>
              <a:gd name="T5" fmla="*/ 3556 h 3598"/>
              <a:gd name="T6" fmla="*/ 1548 w 3456"/>
              <a:gd name="T7" fmla="*/ 3586 h 3598"/>
              <a:gd name="T8" fmla="*/ 1402 w 3456"/>
              <a:gd name="T9" fmla="*/ 3395 h 3598"/>
              <a:gd name="T10" fmla="*/ 1317 w 3456"/>
              <a:gd name="T11" fmla="*/ 3143 h 3598"/>
              <a:gd name="T12" fmla="*/ 1418 w 3456"/>
              <a:gd name="T13" fmla="*/ 3042 h 3598"/>
              <a:gd name="T14" fmla="*/ 2964 w 3456"/>
              <a:gd name="T15" fmla="*/ 2824 h 3598"/>
              <a:gd name="T16" fmla="*/ 2934 w 3456"/>
              <a:gd name="T17" fmla="*/ 2961 h 3598"/>
              <a:gd name="T18" fmla="*/ 2808 w 3456"/>
              <a:gd name="T19" fmla="*/ 2948 h 3598"/>
              <a:gd name="T20" fmla="*/ 2545 w 3456"/>
              <a:gd name="T21" fmla="*/ 2577 h 3598"/>
              <a:gd name="T22" fmla="*/ 857 w 3456"/>
              <a:gd name="T23" fmla="*/ 2534 h 3598"/>
              <a:gd name="T24" fmla="*/ 919 w 3456"/>
              <a:gd name="T25" fmla="*/ 2661 h 3598"/>
              <a:gd name="T26" fmla="*/ 576 w 3456"/>
              <a:gd name="T27" fmla="*/ 2977 h 3598"/>
              <a:gd name="T28" fmla="*/ 477 w 3456"/>
              <a:gd name="T29" fmla="*/ 2888 h 3598"/>
              <a:gd name="T30" fmla="*/ 793 w 3456"/>
              <a:gd name="T31" fmla="*/ 2534 h 3598"/>
              <a:gd name="T32" fmla="*/ 3434 w 3456"/>
              <a:gd name="T33" fmla="*/ 1664 h 3598"/>
              <a:gd name="T34" fmla="*/ 3418 w 3456"/>
              <a:gd name="T35" fmla="*/ 1805 h 3598"/>
              <a:gd name="T36" fmla="*/ 2943 w 3456"/>
              <a:gd name="T37" fmla="*/ 1804 h 3598"/>
              <a:gd name="T38" fmla="*/ 2928 w 3456"/>
              <a:gd name="T39" fmla="*/ 1664 h 3598"/>
              <a:gd name="T40" fmla="*/ 473 w 3456"/>
              <a:gd name="T41" fmla="*/ 1629 h 3598"/>
              <a:gd name="T42" fmla="*/ 547 w 3456"/>
              <a:gd name="T43" fmla="*/ 1749 h 3598"/>
              <a:gd name="T44" fmla="*/ 100 w 3456"/>
              <a:gd name="T45" fmla="*/ 1827 h 3598"/>
              <a:gd name="T46" fmla="*/ 0 w 3456"/>
              <a:gd name="T47" fmla="*/ 1726 h 3598"/>
              <a:gd name="T48" fmla="*/ 100 w 3456"/>
              <a:gd name="T49" fmla="*/ 1626 h 3598"/>
              <a:gd name="T50" fmla="*/ 1371 w 3456"/>
              <a:gd name="T51" fmla="*/ 1200 h 3598"/>
              <a:gd name="T52" fmla="*/ 1117 w 3456"/>
              <a:gd name="T53" fmla="*/ 1540 h 3598"/>
              <a:gd name="T54" fmla="*/ 1125 w 3456"/>
              <a:gd name="T55" fmla="*/ 1808 h 3598"/>
              <a:gd name="T56" fmla="*/ 1266 w 3456"/>
              <a:gd name="T57" fmla="*/ 1793 h 3598"/>
              <a:gd name="T58" fmla="*/ 1339 w 3456"/>
              <a:gd name="T59" fmla="*/ 1524 h 3598"/>
              <a:gd name="T60" fmla="*/ 1619 w 3456"/>
              <a:gd name="T61" fmla="*/ 1304 h 3598"/>
              <a:gd name="T62" fmla="*/ 1817 w 3456"/>
              <a:gd name="T63" fmla="*/ 1235 h 3598"/>
              <a:gd name="T64" fmla="*/ 1773 w 3456"/>
              <a:gd name="T65" fmla="*/ 1100 h 3598"/>
              <a:gd name="T66" fmla="*/ 2018 w 3456"/>
              <a:gd name="T67" fmla="*/ 889 h 3598"/>
              <a:gd name="T68" fmla="*/ 2425 w 3456"/>
              <a:gd name="T69" fmla="*/ 1179 h 3598"/>
              <a:gd name="T70" fmla="*/ 2612 w 3456"/>
              <a:gd name="T71" fmla="*/ 1650 h 3598"/>
              <a:gd name="T72" fmla="*/ 2499 w 3456"/>
              <a:gd name="T73" fmla="*/ 2166 h 3598"/>
              <a:gd name="T74" fmla="*/ 2222 w 3456"/>
              <a:gd name="T75" fmla="*/ 2546 h 3598"/>
              <a:gd name="T76" fmla="*/ 2109 w 3456"/>
              <a:gd name="T77" fmla="*/ 2862 h 3598"/>
              <a:gd name="T78" fmla="*/ 1394 w 3456"/>
              <a:gd name="T79" fmla="*/ 2895 h 3598"/>
              <a:gd name="T80" fmla="*/ 1279 w 3456"/>
              <a:gd name="T81" fmla="*/ 2662 h 3598"/>
              <a:gd name="T82" fmla="*/ 1040 w 3456"/>
              <a:gd name="T83" fmla="*/ 2287 h 3598"/>
              <a:gd name="T84" fmla="*/ 845 w 3456"/>
              <a:gd name="T85" fmla="*/ 1814 h 3598"/>
              <a:gd name="T86" fmla="*/ 946 w 3456"/>
              <a:gd name="T87" fmla="*/ 1307 h 3598"/>
              <a:gd name="T88" fmla="*/ 1294 w 3456"/>
              <a:gd name="T89" fmla="*/ 953 h 3598"/>
              <a:gd name="T90" fmla="*/ 2868 w 3456"/>
              <a:gd name="T91" fmla="*/ 477 h 3598"/>
              <a:gd name="T92" fmla="*/ 2979 w 3456"/>
              <a:gd name="T93" fmla="*/ 566 h 3598"/>
              <a:gd name="T94" fmla="*/ 2669 w 3456"/>
              <a:gd name="T95" fmla="*/ 917 h 3598"/>
              <a:gd name="T96" fmla="*/ 2545 w 3456"/>
              <a:gd name="T97" fmla="*/ 877 h 3598"/>
              <a:gd name="T98" fmla="*/ 2808 w 3456"/>
              <a:gd name="T99" fmla="*/ 505 h 3598"/>
              <a:gd name="T100" fmla="*/ 628 w 3456"/>
              <a:gd name="T101" fmla="*/ 490 h 3598"/>
              <a:gd name="T102" fmla="*/ 919 w 3456"/>
              <a:gd name="T103" fmla="*/ 855 h 3598"/>
              <a:gd name="T104" fmla="*/ 806 w 3456"/>
              <a:gd name="T105" fmla="*/ 921 h 3598"/>
              <a:gd name="T106" fmla="*/ 476 w 3456"/>
              <a:gd name="T107" fmla="*/ 586 h 3598"/>
              <a:gd name="T108" fmla="*/ 565 w 3456"/>
              <a:gd name="T109" fmla="*/ 476 h 3598"/>
              <a:gd name="T110" fmla="*/ 1825 w 3456"/>
              <a:gd name="T111" fmla="*/ 77 h 3598"/>
              <a:gd name="T112" fmla="*/ 1771 w 3456"/>
              <a:gd name="T113" fmla="*/ 539 h 3598"/>
              <a:gd name="T114" fmla="*/ 1638 w 3456"/>
              <a:gd name="T115" fmla="*/ 494 h 3598"/>
              <a:gd name="T116" fmla="*/ 1665 w 3456"/>
              <a:gd name="T117" fmla="*/ 22 h 3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56" h="3598">
                <a:moveTo>
                  <a:pt x="1418" y="3042"/>
                </a:moveTo>
                <a:lnTo>
                  <a:pt x="2037" y="3042"/>
                </a:lnTo>
                <a:lnTo>
                  <a:pt x="2060" y="3045"/>
                </a:lnTo>
                <a:lnTo>
                  <a:pt x="2081" y="3053"/>
                </a:lnTo>
                <a:lnTo>
                  <a:pt x="2101" y="3065"/>
                </a:lnTo>
                <a:lnTo>
                  <a:pt x="2116" y="3080"/>
                </a:lnTo>
                <a:lnTo>
                  <a:pt x="2128" y="3100"/>
                </a:lnTo>
                <a:lnTo>
                  <a:pt x="2136" y="3120"/>
                </a:lnTo>
                <a:lnTo>
                  <a:pt x="2138" y="3144"/>
                </a:lnTo>
                <a:lnTo>
                  <a:pt x="2138" y="3249"/>
                </a:lnTo>
                <a:lnTo>
                  <a:pt x="2136" y="3280"/>
                </a:lnTo>
                <a:lnTo>
                  <a:pt x="2127" y="3308"/>
                </a:lnTo>
                <a:lnTo>
                  <a:pt x="2115" y="3335"/>
                </a:lnTo>
                <a:lnTo>
                  <a:pt x="2098" y="3359"/>
                </a:lnTo>
                <a:lnTo>
                  <a:pt x="2077" y="3378"/>
                </a:lnTo>
                <a:lnTo>
                  <a:pt x="2053" y="3395"/>
                </a:lnTo>
                <a:lnTo>
                  <a:pt x="2027" y="3407"/>
                </a:lnTo>
                <a:lnTo>
                  <a:pt x="1997" y="3415"/>
                </a:lnTo>
                <a:lnTo>
                  <a:pt x="1971" y="3510"/>
                </a:lnTo>
                <a:lnTo>
                  <a:pt x="1962" y="3534"/>
                </a:lnTo>
                <a:lnTo>
                  <a:pt x="1947" y="3556"/>
                </a:lnTo>
                <a:lnTo>
                  <a:pt x="1929" y="3573"/>
                </a:lnTo>
                <a:lnTo>
                  <a:pt x="1907" y="3586"/>
                </a:lnTo>
                <a:lnTo>
                  <a:pt x="1882" y="3595"/>
                </a:lnTo>
                <a:lnTo>
                  <a:pt x="1856" y="3598"/>
                </a:lnTo>
                <a:lnTo>
                  <a:pt x="1600" y="3598"/>
                </a:lnTo>
                <a:lnTo>
                  <a:pt x="1572" y="3595"/>
                </a:lnTo>
                <a:lnTo>
                  <a:pt x="1548" y="3586"/>
                </a:lnTo>
                <a:lnTo>
                  <a:pt x="1526" y="3573"/>
                </a:lnTo>
                <a:lnTo>
                  <a:pt x="1509" y="3556"/>
                </a:lnTo>
                <a:lnTo>
                  <a:pt x="1493" y="3534"/>
                </a:lnTo>
                <a:lnTo>
                  <a:pt x="1485" y="3510"/>
                </a:lnTo>
                <a:lnTo>
                  <a:pt x="1459" y="3415"/>
                </a:lnTo>
                <a:lnTo>
                  <a:pt x="1430" y="3407"/>
                </a:lnTo>
                <a:lnTo>
                  <a:pt x="1402" y="3395"/>
                </a:lnTo>
                <a:lnTo>
                  <a:pt x="1378" y="3378"/>
                </a:lnTo>
                <a:lnTo>
                  <a:pt x="1358" y="3358"/>
                </a:lnTo>
                <a:lnTo>
                  <a:pt x="1340" y="3335"/>
                </a:lnTo>
                <a:lnTo>
                  <a:pt x="1328" y="3308"/>
                </a:lnTo>
                <a:lnTo>
                  <a:pt x="1319" y="3279"/>
                </a:lnTo>
                <a:lnTo>
                  <a:pt x="1317" y="3248"/>
                </a:lnTo>
                <a:lnTo>
                  <a:pt x="1317" y="3143"/>
                </a:lnTo>
                <a:lnTo>
                  <a:pt x="1319" y="3120"/>
                </a:lnTo>
                <a:lnTo>
                  <a:pt x="1327" y="3098"/>
                </a:lnTo>
                <a:lnTo>
                  <a:pt x="1339" y="3080"/>
                </a:lnTo>
                <a:lnTo>
                  <a:pt x="1354" y="3063"/>
                </a:lnTo>
                <a:lnTo>
                  <a:pt x="1373" y="3053"/>
                </a:lnTo>
                <a:lnTo>
                  <a:pt x="1395" y="3045"/>
                </a:lnTo>
                <a:lnTo>
                  <a:pt x="1418" y="3042"/>
                </a:lnTo>
                <a:close/>
                <a:moveTo>
                  <a:pt x="2620" y="2530"/>
                </a:moveTo>
                <a:lnTo>
                  <a:pt x="2642" y="2530"/>
                </a:lnTo>
                <a:lnTo>
                  <a:pt x="2664" y="2534"/>
                </a:lnTo>
                <a:lnTo>
                  <a:pt x="2683" y="2544"/>
                </a:lnTo>
                <a:lnTo>
                  <a:pt x="2702" y="2558"/>
                </a:lnTo>
                <a:lnTo>
                  <a:pt x="2949" y="2806"/>
                </a:lnTo>
                <a:lnTo>
                  <a:pt x="2964" y="2824"/>
                </a:lnTo>
                <a:lnTo>
                  <a:pt x="2974" y="2845"/>
                </a:lnTo>
                <a:lnTo>
                  <a:pt x="2978" y="2867"/>
                </a:lnTo>
                <a:lnTo>
                  <a:pt x="2978" y="2888"/>
                </a:lnTo>
                <a:lnTo>
                  <a:pt x="2974" y="2909"/>
                </a:lnTo>
                <a:lnTo>
                  <a:pt x="2964" y="2930"/>
                </a:lnTo>
                <a:lnTo>
                  <a:pt x="2949" y="2948"/>
                </a:lnTo>
                <a:lnTo>
                  <a:pt x="2934" y="2961"/>
                </a:lnTo>
                <a:lnTo>
                  <a:pt x="2917" y="2969"/>
                </a:lnTo>
                <a:lnTo>
                  <a:pt x="2898" y="2975"/>
                </a:lnTo>
                <a:lnTo>
                  <a:pt x="2879" y="2977"/>
                </a:lnTo>
                <a:lnTo>
                  <a:pt x="2860" y="2975"/>
                </a:lnTo>
                <a:lnTo>
                  <a:pt x="2841" y="2969"/>
                </a:lnTo>
                <a:lnTo>
                  <a:pt x="2824" y="2961"/>
                </a:lnTo>
                <a:lnTo>
                  <a:pt x="2808" y="2948"/>
                </a:lnTo>
                <a:lnTo>
                  <a:pt x="2560" y="2699"/>
                </a:lnTo>
                <a:lnTo>
                  <a:pt x="2545" y="2682"/>
                </a:lnTo>
                <a:lnTo>
                  <a:pt x="2536" y="2661"/>
                </a:lnTo>
                <a:lnTo>
                  <a:pt x="2531" y="2640"/>
                </a:lnTo>
                <a:lnTo>
                  <a:pt x="2531" y="2618"/>
                </a:lnTo>
                <a:lnTo>
                  <a:pt x="2536" y="2596"/>
                </a:lnTo>
                <a:lnTo>
                  <a:pt x="2545" y="2577"/>
                </a:lnTo>
                <a:lnTo>
                  <a:pt x="2560" y="2558"/>
                </a:lnTo>
                <a:lnTo>
                  <a:pt x="2578" y="2544"/>
                </a:lnTo>
                <a:lnTo>
                  <a:pt x="2599" y="2534"/>
                </a:lnTo>
                <a:lnTo>
                  <a:pt x="2620" y="2530"/>
                </a:lnTo>
                <a:close/>
                <a:moveTo>
                  <a:pt x="813" y="2530"/>
                </a:moveTo>
                <a:lnTo>
                  <a:pt x="835" y="2530"/>
                </a:lnTo>
                <a:lnTo>
                  <a:pt x="857" y="2534"/>
                </a:lnTo>
                <a:lnTo>
                  <a:pt x="877" y="2544"/>
                </a:lnTo>
                <a:lnTo>
                  <a:pt x="894" y="2558"/>
                </a:lnTo>
                <a:lnTo>
                  <a:pt x="910" y="2577"/>
                </a:lnTo>
                <a:lnTo>
                  <a:pt x="919" y="2596"/>
                </a:lnTo>
                <a:lnTo>
                  <a:pt x="924" y="2618"/>
                </a:lnTo>
                <a:lnTo>
                  <a:pt x="924" y="2640"/>
                </a:lnTo>
                <a:lnTo>
                  <a:pt x="919" y="2661"/>
                </a:lnTo>
                <a:lnTo>
                  <a:pt x="910" y="2682"/>
                </a:lnTo>
                <a:lnTo>
                  <a:pt x="894" y="2699"/>
                </a:lnTo>
                <a:lnTo>
                  <a:pt x="647" y="2948"/>
                </a:lnTo>
                <a:lnTo>
                  <a:pt x="631" y="2961"/>
                </a:lnTo>
                <a:lnTo>
                  <a:pt x="614" y="2969"/>
                </a:lnTo>
                <a:lnTo>
                  <a:pt x="596" y="2975"/>
                </a:lnTo>
                <a:lnTo>
                  <a:pt x="576" y="2977"/>
                </a:lnTo>
                <a:lnTo>
                  <a:pt x="557" y="2975"/>
                </a:lnTo>
                <a:lnTo>
                  <a:pt x="539" y="2969"/>
                </a:lnTo>
                <a:lnTo>
                  <a:pt x="521" y="2961"/>
                </a:lnTo>
                <a:lnTo>
                  <a:pt x="506" y="2948"/>
                </a:lnTo>
                <a:lnTo>
                  <a:pt x="492" y="2930"/>
                </a:lnTo>
                <a:lnTo>
                  <a:pt x="482" y="2909"/>
                </a:lnTo>
                <a:lnTo>
                  <a:pt x="477" y="2888"/>
                </a:lnTo>
                <a:lnTo>
                  <a:pt x="477" y="2867"/>
                </a:lnTo>
                <a:lnTo>
                  <a:pt x="482" y="2845"/>
                </a:lnTo>
                <a:lnTo>
                  <a:pt x="492" y="2824"/>
                </a:lnTo>
                <a:lnTo>
                  <a:pt x="506" y="2806"/>
                </a:lnTo>
                <a:lnTo>
                  <a:pt x="754" y="2558"/>
                </a:lnTo>
                <a:lnTo>
                  <a:pt x="772" y="2544"/>
                </a:lnTo>
                <a:lnTo>
                  <a:pt x="793" y="2534"/>
                </a:lnTo>
                <a:lnTo>
                  <a:pt x="813" y="2530"/>
                </a:lnTo>
                <a:close/>
                <a:moveTo>
                  <a:pt x="3005" y="1626"/>
                </a:moveTo>
                <a:lnTo>
                  <a:pt x="3356" y="1626"/>
                </a:lnTo>
                <a:lnTo>
                  <a:pt x="3380" y="1629"/>
                </a:lnTo>
                <a:lnTo>
                  <a:pt x="3401" y="1636"/>
                </a:lnTo>
                <a:lnTo>
                  <a:pt x="3419" y="1648"/>
                </a:lnTo>
                <a:lnTo>
                  <a:pt x="3434" y="1664"/>
                </a:lnTo>
                <a:lnTo>
                  <a:pt x="3446" y="1682"/>
                </a:lnTo>
                <a:lnTo>
                  <a:pt x="3453" y="1703"/>
                </a:lnTo>
                <a:lnTo>
                  <a:pt x="3456" y="1726"/>
                </a:lnTo>
                <a:lnTo>
                  <a:pt x="3453" y="1749"/>
                </a:lnTo>
                <a:lnTo>
                  <a:pt x="3446" y="1771"/>
                </a:lnTo>
                <a:lnTo>
                  <a:pt x="3434" y="1789"/>
                </a:lnTo>
                <a:lnTo>
                  <a:pt x="3418" y="1805"/>
                </a:lnTo>
                <a:lnTo>
                  <a:pt x="3399" y="1816"/>
                </a:lnTo>
                <a:lnTo>
                  <a:pt x="3379" y="1823"/>
                </a:lnTo>
                <a:lnTo>
                  <a:pt x="3356" y="1827"/>
                </a:lnTo>
                <a:lnTo>
                  <a:pt x="3005" y="1827"/>
                </a:lnTo>
                <a:lnTo>
                  <a:pt x="2982" y="1823"/>
                </a:lnTo>
                <a:lnTo>
                  <a:pt x="2961" y="1816"/>
                </a:lnTo>
                <a:lnTo>
                  <a:pt x="2943" y="1804"/>
                </a:lnTo>
                <a:lnTo>
                  <a:pt x="2928" y="1788"/>
                </a:lnTo>
                <a:lnTo>
                  <a:pt x="2915" y="1770"/>
                </a:lnTo>
                <a:lnTo>
                  <a:pt x="2908" y="1749"/>
                </a:lnTo>
                <a:lnTo>
                  <a:pt x="2906" y="1726"/>
                </a:lnTo>
                <a:lnTo>
                  <a:pt x="2908" y="1703"/>
                </a:lnTo>
                <a:lnTo>
                  <a:pt x="2915" y="1682"/>
                </a:lnTo>
                <a:lnTo>
                  <a:pt x="2928" y="1664"/>
                </a:lnTo>
                <a:lnTo>
                  <a:pt x="2943" y="1648"/>
                </a:lnTo>
                <a:lnTo>
                  <a:pt x="2961" y="1636"/>
                </a:lnTo>
                <a:lnTo>
                  <a:pt x="2982" y="1629"/>
                </a:lnTo>
                <a:lnTo>
                  <a:pt x="3005" y="1626"/>
                </a:lnTo>
                <a:close/>
                <a:moveTo>
                  <a:pt x="100" y="1626"/>
                </a:moveTo>
                <a:lnTo>
                  <a:pt x="450" y="1626"/>
                </a:lnTo>
                <a:lnTo>
                  <a:pt x="473" y="1629"/>
                </a:lnTo>
                <a:lnTo>
                  <a:pt x="495" y="1636"/>
                </a:lnTo>
                <a:lnTo>
                  <a:pt x="513" y="1648"/>
                </a:lnTo>
                <a:lnTo>
                  <a:pt x="529" y="1664"/>
                </a:lnTo>
                <a:lnTo>
                  <a:pt x="540" y="1682"/>
                </a:lnTo>
                <a:lnTo>
                  <a:pt x="547" y="1703"/>
                </a:lnTo>
                <a:lnTo>
                  <a:pt x="551" y="1726"/>
                </a:lnTo>
                <a:lnTo>
                  <a:pt x="547" y="1749"/>
                </a:lnTo>
                <a:lnTo>
                  <a:pt x="540" y="1771"/>
                </a:lnTo>
                <a:lnTo>
                  <a:pt x="529" y="1789"/>
                </a:lnTo>
                <a:lnTo>
                  <a:pt x="513" y="1805"/>
                </a:lnTo>
                <a:lnTo>
                  <a:pt x="495" y="1816"/>
                </a:lnTo>
                <a:lnTo>
                  <a:pt x="473" y="1823"/>
                </a:lnTo>
                <a:lnTo>
                  <a:pt x="450" y="1827"/>
                </a:lnTo>
                <a:lnTo>
                  <a:pt x="100" y="1827"/>
                </a:lnTo>
                <a:lnTo>
                  <a:pt x="77" y="1823"/>
                </a:lnTo>
                <a:lnTo>
                  <a:pt x="56" y="1816"/>
                </a:lnTo>
                <a:lnTo>
                  <a:pt x="37" y="1804"/>
                </a:lnTo>
                <a:lnTo>
                  <a:pt x="22" y="1788"/>
                </a:lnTo>
                <a:lnTo>
                  <a:pt x="10" y="1770"/>
                </a:lnTo>
                <a:lnTo>
                  <a:pt x="2" y="1749"/>
                </a:lnTo>
                <a:lnTo>
                  <a:pt x="0" y="1726"/>
                </a:lnTo>
                <a:lnTo>
                  <a:pt x="2" y="1703"/>
                </a:lnTo>
                <a:lnTo>
                  <a:pt x="10" y="1682"/>
                </a:lnTo>
                <a:lnTo>
                  <a:pt x="22" y="1664"/>
                </a:lnTo>
                <a:lnTo>
                  <a:pt x="37" y="1648"/>
                </a:lnTo>
                <a:lnTo>
                  <a:pt x="56" y="1636"/>
                </a:lnTo>
                <a:lnTo>
                  <a:pt x="77" y="1629"/>
                </a:lnTo>
                <a:lnTo>
                  <a:pt x="100" y="1626"/>
                </a:lnTo>
                <a:close/>
                <a:moveTo>
                  <a:pt x="1728" y="1090"/>
                </a:moveTo>
                <a:lnTo>
                  <a:pt x="1663" y="1094"/>
                </a:lnTo>
                <a:lnTo>
                  <a:pt x="1600" y="1104"/>
                </a:lnTo>
                <a:lnTo>
                  <a:pt x="1538" y="1119"/>
                </a:lnTo>
                <a:lnTo>
                  <a:pt x="1479" y="1141"/>
                </a:lnTo>
                <a:lnTo>
                  <a:pt x="1423" y="1167"/>
                </a:lnTo>
                <a:lnTo>
                  <a:pt x="1371" y="1200"/>
                </a:lnTo>
                <a:lnTo>
                  <a:pt x="1321" y="1236"/>
                </a:lnTo>
                <a:lnTo>
                  <a:pt x="1275" y="1277"/>
                </a:lnTo>
                <a:lnTo>
                  <a:pt x="1234" y="1323"/>
                </a:lnTo>
                <a:lnTo>
                  <a:pt x="1198" y="1373"/>
                </a:lnTo>
                <a:lnTo>
                  <a:pt x="1165" y="1425"/>
                </a:lnTo>
                <a:lnTo>
                  <a:pt x="1138" y="1481"/>
                </a:lnTo>
                <a:lnTo>
                  <a:pt x="1117" y="1540"/>
                </a:lnTo>
                <a:lnTo>
                  <a:pt x="1100" y="1601"/>
                </a:lnTo>
                <a:lnTo>
                  <a:pt x="1090" y="1665"/>
                </a:lnTo>
                <a:lnTo>
                  <a:pt x="1087" y="1730"/>
                </a:lnTo>
                <a:lnTo>
                  <a:pt x="1090" y="1752"/>
                </a:lnTo>
                <a:lnTo>
                  <a:pt x="1098" y="1774"/>
                </a:lnTo>
                <a:lnTo>
                  <a:pt x="1109" y="1793"/>
                </a:lnTo>
                <a:lnTo>
                  <a:pt x="1125" y="1808"/>
                </a:lnTo>
                <a:lnTo>
                  <a:pt x="1143" y="1820"/>
                </a:lnTo>
                <a:lnTo>
                  <a:pt x="1165" y="1828"/>
                </a:lnTo>
                <a:lnTo>
                  <a:pt x="1188" y="1830"/>
                </a:lnTo>
                <a:lnTo>
                  <a:pt x="1211" y="1828"/>
                </a:lnTo>
                <a:lnTo>
                  <a:pt x="1232" y="1820"/>
                </a:lnTo>
                <a:lnTo>
                  <a:pt x="1250" y="1808"/>
                </a:lnTo>
                <a:lnTo>
                  <a:pt x="1266" y="1793"/>
                </a:lnTo>
                <a:lnTo>
                  <a:pt x="1278" y="1774"/>
                </a:lnTo>
                <a:lnTo>
                  <a:pt x="1285" y="1753"/>
                </a:lnTo>
                <a:lnTo>
                  <a:pt x="1288" y="1730"/>
                </a:lnTo>
                <a:lnTo>
                  <a:pt x="1291" y="1674"/>
                </a:lnTo>
                <a:lnTo>
                  <a:pt x="1301" y="1622"/>
                </a:lnTo>
                <a:lnTo>
                  <a:pt x="1317" y="1571"/>
                </a:lnTo>
                <a:lnTo>
                  <a:pt x="1339" y="1524"/>
                </a:lnTo>
                <a:lnTo>
                  <a:pt x="1366" y="1479"/>
                </a:lnTo>
                <a:lnTo>
                  <a:pt x="1399" y="1438"/>
                </a:lnTo>
                <a:lnTo>
                  <a:pt x="1436" y="1401"/>
                </a:lnTo>
                <a:lnTo>
                  <a:pt x="1477" y="1369"/>
                </a:lnTo>
                <a:lnTo>
                  <a:pt x="1522" y="1342"/>
                </a:lnTo>
                <a:lnTo>
                  <a:pt x="1569" y="1320"/>
                </a:lnTo>
                <a:lnTo>
                  <a:pt x="1619" y="1304"/>
                </a:lnTo>
                <a:lnTo>
                  <a:pt x="1673" y="1294"/>
                </a:lnTo>
                <a:lnTo>
                  <a:pt x="1728" y="1291"/>
                </a:lnTo>
                <a:lnTo>
                  <a:pt x="1751" y="1287"/>
                </a:lnTo>
                <a:lnTo>
                  <a:pt x="1773" y="1280"/>
                </a:lnTo>
                <a:lnTo>
                  <a:pt x="1791" y="1269"/>
                </a:lnTo>
                <a:lnTo>
                  <a:pt x="1806" y="1252"/>
                </a:lnTo>
                <a:lnTo>
                  <a:pt x="1817" y="1235"/>
                </a:lnTo>
                <a:lnTo>
                  <a:pt x="1825" y="1213"/>
                </a:lnTo>
                <a:lnTo>
                  <a:pt x="1828" y="1190"/>
                </a:lnTo>
                <a:lnTo>
                  <a:pt x="1825" y="1167"/>
                </a:lnTo>
                <a:lnTo>
                  <a:pt x="1817" y="1146"/>
                </a:lnTo>
                <a:lnTo>
                  <a:pt x="1806" y="1128"/>
                </a:lnTo>
                <a:lnTo>
                  <a:pt x="1791" y="1112"/>
                </a:lnTo>
                <a:lnTo>
                  <a:pt x="1773" y="1100"/>
                </a:lnTo>
                <a:lnTo>
                  <a:pt x="1751" y="1093"/>
                </a:lnTo>
                <a:lnTo>
                  <a:pt x="1728" y="1090"/>
                </a:lnTo>
                <a:close/>
                <a:moveTo>
                  <a:pt x="1722" y="841"/>
                </a:moveTo>
                <a:lnTo>
                  <a:pt x="1799" y="843"/>
                </a:lnTo>
                <a:lnTo>
                  <a:pt x="1874" y="852"/>
                </a:lnTo>
                <a:lnTo>
                  <a:pt x="1948" y="867"/>
                </a:lnTo>
                <a:lnTo>
                  <a:pt x="2018" y="889"/>
                </a:lnTo>
                <a:lnTo>
                  <a:pt x="2087" y="915"/>
                </a:lnTo>
                <a:lnTo>
                  <a:pt x="2151" y="948"/>
                </a:lnTo>
                <a:lnTo>
                  <a:pt x="2214" y="984"/>
                </a:lnTo>
                <a:lnTo>
                  <a:pt x="2273" y="1027"/>
                </a:lnTo>
                <a:lnTo>
                  <a:pt x="2328" y="1073"/>
                </a:lnTo>
                <a:lnTo>
                  <a:pt x="2378" y="1124"/>
                </a:lnTo>
                <a:lnTo>
                  <a:pt x="2425" y="1179"/>
                </a:lnTo>
                <a:lnTo>
                  <a:pt x="2468" y="1237"/>
                </a:lnTo>
                <a:lnTo>
                  <a:pt x="2505" y="1299"/>
                </a:lnTo>
                <a:lnTo>
                  <a:pt x="2538" y="1364"/>
                </a:lnTo>
                <a:lnTo>
                  <a:pt x="2565" y="1432"/>
                </a:lnTo>
                <a:lnTo>
                  <a:pt x="2586" y="1503"/>
                </a:lnTo>
                <a:lnTo>
                  <a:pt x="2602" y="1575"/>
                </a:lnTo>
                <a:lnTo>
                  <a:pt x="2612" y="1650"/>
                </a:lnTo>
                <a:lnTo>
                  <a:pt x="2616" y="1727"/>
                </a:lnTo>
                <a:lnTo>
                  <a:pt x="2611" y="1806"/>
                </a:lnTo>
                <a:lnTo>
                  <a:pt x="2601" y="1882"/>
                </a:lnTo>
                <a:lnTo>
                  <a:pt x="2585" y="1958"/>
                </a:lnTo>
                <a:lnTo>
                  <a:pt x="2562" y="2030"/>
                </a:lnTo>
                <a:lnTo>
                  <a:pt x="2533" y="2099"/>
                </a:lnTo>
                <a:lnTo>
                  <a:pt x="2499" y="2166"/>
                </a:lnTo>
                <a:lnTo>
                  <a:pt x="2460" y="2228"/>
                </a:lnTo>
                <a:lnTo>
                  <a:pt x="2415" y="2287"/>
                </a:lnTo>
                <a:lnTo>
                  <a:pt x="2366" y="2342"/>
                </a:lnTo>
                <a:lnTo>
                  <a:pt x="2324" y="2389"/>
                </a:lnTo>
                <a:lnTo>
                  <a:pt x="2286" y="2439"/>
                </a:lnTo>
                <a:lnTo>
                  <a:pt x="2252" y="2491"/>
                </a:lnTo>
                <a:lnTo>
                  <a:pt x="2222" y="2546"/>
                </a:lnTo>
                <a:lnTo>
                  <a:pt x="2197" y="2603"/>
                </a:lnTo>
                <a:lnTo>
                  <a:pt x="2176" y="2662"/>
                </a:lnTo>
                <a:lnTo>
                  <a:pt x="2160" y="2722"/>
                </a:lnTo>
                <a:lnTo>
                  <a:pt x="2148" y="2783"/>
                </a:lnTo>
                <a:lnTo>
                  <a:pt x="2140" y="2813"/>
                </a:lnTo>
                <a:lnTo>
                  <a:pt x="2127" y="2839"/>
                </a:lnTo>
                <a:lnTo>
                  <a:pt x="2109" y="2862"/>
                </a:lnTo>
                <a:lnTo>
                  <a:pt x="2087" y="2881"/>
                </a:lnTo>
                <a:lnTo>
                  <a:pt x="2062" y="2895"/>
                </a:lnTo>
                <a:lnTo>
                  <a:pt x="2033" y="2904"/>
                </a:lnTo>
                <a:lnTo>
                  <a:pt x="2002" y="2907"/>
                </a:lnTo>
                <a:lnTo>
                  <a:pt x="1452" y="2907"/>
                </a:lnTo>
                <a:lnTo>
                  <a:pt x="1422" y="2904"/>
                </a:lnTo>
                <a:lnTo>
                  <a:pt x="1394" y="2895"/>
                </a:lnTo>
                <a:lnTo>
                  <a:pt x="1369" y="2881"/>
                </a:lnTo>
                <a:lnTo>
                  <a:pt x="1347" y="2862"/>
                </a:lnTo>
                <a:lnTo>
                  <a:pt x="1328" y="2839"/>
                </a:lnTo>
                <a:lnTo>
                  <a:pt x="1315" y="2813"/>
                </a:lnTo>
                <a:lnTo>
                  <a:pt x="1307" y="2785"/>
                </a:lnTo>
                <a:lnTo>
                  <a:pt x="1295" y="2722"/>
                </a:lnTo>
                <a:lnTo>
                  <a:pt x="1279" y="2662"/>
                </a:lnTo>
                <a:lnTo>
                  <a:pt x="1258" y="2603"/>
                </a:lnTo>
                <a:lnTo>
                  <a:pt x="1232" y="2546"/>
                </a:lnTo>
                <a:lnTo>
                  <a:pt x="1202" y="2491"/>
                </a:lnTo>
                <a:lnTo>
                  <a:pt x="1168" y="2438"/>
                </a:lnTo>
                <a:lnTo>
                  <a:pt x="1130" y="2389"/>
                </a:lnTo>
                <a:lnTo>
                  <a:pt x="1088" y="2342"/>
                </a:lnTo>
                <a:lnTo>
                  <a:pt x="1040" y="2287"/>
                </a:lnTo>
                <a:lnTo>
                  <a:pt x="996" y="2229"/>
                </a:lnTo>
                <a:lnTo>
                  <a:pt x="958" y="2167"/>
                </a:lnTo>
                <a:lnTo>
                  <a:pt x="924" y="2102"/>
                </a:lnTo>
                <a:lnTo>
                  <a:pt x="896" y="2033"/>
                </a:lnTo>
                <a:lnTo>
                  <a:pt x="873" y="1963"/>
                </a:lnTo>
                <a:lnTo>
                  <a:pt x="855" y="1890"/>
                </a:lnTo>
                <a:lnTo>
                  <a:pt x="845" y="1814"/>
                </a:lnTo>
                <a:lnTo>
                  <a:pt x="841" y="1737"/>
                </a:lnTo>
                <a:lnTo>
                  <a:pt x="843" y="1659"/>
                </a:lnTo>
                <a:lnTo>
                  <a:pt x="852" y="1585"/>
                </a:lnTo>
                <a:lnTo>
                  <a:pt x="867" y="1512"/>
                </a:lnTo>
                <a:lnTo>
                  <a:pt x="888" y="1440"/>
                </a:lnTo>
                <a:lnTo>
                  <a:pt x="914" y="1373"/>
                </a:lnTo>
                <a:lnTo>
                  <a:pt x="946" y="1307"/>
                </a:lnTo>
                <a:lnTo>
                  <a:pt x="982" y="1245"/>
                </a:lnTo>
                <a:lnTo>
                  <a:pt x="1024" y="1187"/>
                </a:lnTo>
                <a:lnTo>
                  <a:pt x="1070" y="1131"/>
                </a:lnTo>
                <a:lnTo>
                  <a:pt x="1120" y="1081"/>
                </a:lnTo>
                <a:lnTo>
                  <a:pt x="1175" y="1034"/>
                </a:lnTo>
                <a:lnTo>
                  <a:pt x="1233" y="991"/>
                </a:lnTo>
                <a:lnTo>
                  <a:pt x="1294" y="953"/>
                </a:lnTo>
                <a:lnTo>
                  <a:pt x="1359" y="920"/>
                </a:lnTo>
                <a:lnTo>
                  <a:pt x="1427" y="893"/>
                </a:lnTo>
                <a:lnTo>
                  <a:pt x="1497" y="871"/>
                </a:lnTo>
                <a:lnTo>
                  <a:pt x="1570" y="854"/>
                </a:lnTo>
                <a:lnTo>
                  <a:pt x="1644" y="844"/>
                </a:lnTo>
                <a:lnTo>
                  <a:pt x="1722" y="841"/>
                </a:lnTo>
                <a:close/>
                <a:moveTo>
                  <a:pt x="2868" y="477"/>
                </a:moveTo>
                <a:lnTo>
                  <a:pt x="2890" y="477"/>
                </a:lnTo>
                <a:lnTo>
                  <a:pt x="2911" y="481"/>
                </a:lnTo>
                <a:lnTo>
                  <a:pt x="2932" y="491"/>
                </a:lnTo>
                <a:lnTo>
                  <a:pt x="2951" y="505"/>
                </a:lnTo>
                <a:lnTo>
                  <a:pt x="2965" y="524"/>
                </a:lnTo>
                <a:lnTo>
                  <a:pt x="2974" y="544"/>
                </a:lnTo>
                <a:lnTo>
                  <a:pt x="2979" y="566"/>
                </a:lnTo>
                <a:lnTo>
                  <a:pt x="2979" y="587"/>
                </a:lnTo>
                <a:lnTo>
                  <a:pt x="2974" y="608"/>
                </a:lnTo>
                <a:lnTo>
                  <a:pt x="2965" y="629"/>
                </a:lnTo>
                <a:lnTo>
                  <a:pt x="2951" y="646"/>
                </a:lnTo>
                <a:lnTo>
                  <a:pt x="2702" y="895"/>
                </a:lnTo>
                <a:lnTo>
                  <a:pt x="2687" y="908"/>
                </a:lnTo>
                <a:lnTo>
                  <a:pt x="2669" y="917"/>
                </a:lnTo>
                <a:lnTo>
                  <a:pt x="2651" y="922"/>
                </a:lnTo>
                <a:lnTo>
                  <a:pt x="2631" y="923"/>
                </a:lnTo>
                <a:lnTo>
                  <a:pt x="2612" y="922"/>
                </a:lnTo>
                <a:lnTo>
                  <a:pt x="2594" y="917"/>
                </a:lnTo>
                <a:lnTo>
                  <a:pt x="2576" y="908"/>
                </a:lnTo>
                <a:lnTo>
                  <a:pt x="2560" y="895"/>
                </a:lnTo>
                <a:lnTo>
                  <a:pt x="2545" y="877"/>
                </a:lnTo>
                <a:lnTo>
                  <a:pt x="2536" y="856"/>
                </a:lnTo>
                <a:lnTo>
                  <a:pt x="2531" y="835"/>
                </a:lnTo>
                <a:lnTo>
                  <a:pt x="2531" y="813"/>
                </a:lnTo>
                <a:lnTo>
                  <a:pt x="2536" y="792"/>
                </a:lnTo>
                <a:lnTo>
                  <a:pt x="2545" y="771"/>
                </a:lnTo>
                <a:lnTo>
                  <a:pt x="2560" y="754"/>
                </a:lnTo>
                <a:lnTo>
                  <a:pt x="2808" y="505"/>
                </a:lnTo>
                <a:lnTo>
                  <a:pt x="2827" y="491"/>
                </a:lnTo>
                <a:lnTo>
                  <a:pt x="2847" y="481"/>
                </a:lnTo>
                <a:lnTo>
                  <a:pt x="2868" y="477"/>
                </a:lnTo>
                <a:close/>
                <a:moveTo>
                  <a:pt x="565" y="476"/>
                </a:moveTo>
                <a:lnTo>
                  <a:pt x="587" y="476"/>
                </a:lnTo>
                <a:lnTo>
                  <a:pt x="609" y="480"/>
                </a:lnTo>
                <a:lnTo>
                  <a:pt x="628" y="490"/>
                </a:lnTo>
                <a:lnTo>
                  <a:pt x="647" y="504"/>
                </a:lnTo>
                <a:lnTo>
                  <a:pt x="894" y="753"/>
                </a:lnTo>
                <a:lnTo>
                  <a:pt x="910" y="771"/>
                </a:lnTo>
                <a:lnTo>
                  <a:pt x="919" y="791"/>
                </a:lnTo>
                <a:lnTo>
                  <a:pt x="924" y="813"/>
                </a:lnTo>
                <a:lnTo>
                  <a:pt x="924" y="835"/>
                </a:lnTo>
                <a:lnTo>
                  <a:pt x="919" y="855"/>
                </a:lnTo>
                <a:lnTo>
                  <a:pt x="910" y="876"/>
                </a:lnTo>
                <a:lnTo>
                  <a:pt x="894" y="894"/>
                </a:lnTo>
                <a:lnTo>
                  <a:pt x="879" y="907"/>
                </a:lnTo>
                <a:lnTo>
                  <a:pt x="862" y="915"/>
                </a:lnTo>
                <a:lnTo>
                  <a:pt x="843" y="921"/>
                </a:lnTo>
                <a:lnTo>
                  <a:pt x="824" y="923"/>
                </a:lnTo>
                <a:lnTo>
                  <a:pt x="806" y="921"/>
                </a:lnTo>
                <a:lnTo>
                  <a:pt x="787" y="915"/>
                </a:lnTo>
                <a:lnTo>
                  <a:pt x="770" y="907"/>
                </a:lnTo>
                <a:lnTo>
                  <a:pt x="754" y="894"/>
                </a:lnTo>
                <a:lnTo>
                  <a:pt x="505" y="646"/>
                </a:lnTo>
                <a:lnTo>
                  <a:pt x="490" y="628"/>
                </a:lnTo>
                <a:lnTo>
                  <a:pt x="481" y="608"/>
                </a:lnTo>
                <a:lnTo>
                  <a:pt x="476" y="586"/>
                </a:lnTo>
                <a:lnTo>
                  <a:pt x="476" y="564"/>
                </a:lnTo>
                <a:lnTo>
                  <a:pt x="481" y="543"/>
                </a:lnTo>
                <a:lnTo>
                  <a:pt x="490" y="523"/>
                </a:lnTo>
                <a:lnTo>
                  <a:pt x="505" y="504"/>
                </a:lnTo>
                <a:lnTo>
                  <a:pt x="523" y="490"/>
                </a:lnTo>
                <a:lnTo>
                  <a:pt x="543" y="480"/>
                </a:lnTo>
                <a:lnTo>
                  <a:pt x="565" y="476"/>
                </a:lnTo>
                <a:close/>
                <a:moveTo>
                  <a:pt x="1728" y="0"/>
                </a:moveTo>
                <a:lnTo>
                  <a:pt x="1751" y="2"/>
                </a:lnTo>
                <a:lnTo>
                  <a:pt x="1773" y="10"/>
                </a:lnTo>
                <a:lnTo>
                  <a:pt x="1791" y="22"/>
                </a:lnTo>
                <a:lnTo>
                  <a:pt x="1806" y="37"/>
                </a:lnTo>
                <a:lnTo>
                  <a:pt x="1817" y="56"/>
                </a:lnTo>
                <a:lnTo>
                  <a:pt x="1825" y="77"/>
                </a:lnTo>
                <a:lnTo>
                  <a:pt x="1828" y="100"/>
                </a:lnTo>
                <a:lnTo>
                  <a:pt x="1828" y="450"/>
                </a:lnTo>
                <a:lnTo>
                  <a:pt x="1825" y="473"/>
                </a:lnTo>
                <a:lnTo>
                  <a:pt x="1817" y="494"/>
                </a:lnTo>
                <a:lnTo>
                  <a:pt x="1805" y="513"/>
                </a:lnTo>
                <a:lnTo>
                  <a:pt x="1790" y="528"/>
                </a:lnTo>
                <a:lnTo>
                  <a:pt x="1771" y="539"/>
                </a:lnTo>
                <a:lnTo>
                  <a:pt x="1751" y="547"/>
                </a:lnTo>
                <a:lnTo>
                  <a:pt x="1728" y="550"/>
                </a:lnTo>
                <a:lnTo>
                  <a:pt x="1705" y="547"/>
                </a:lnTo>
                <a:lnTo>
                  <a:pt x="1684" y="539"/>
                </a:lnTo>
                <a:lnTo>
                  <a:pt x="1665" y="528"/>
                </a:lnTo>
                <a:lnTo>
                  <a:pt x="1650" y="513"/>
                </a:lnTo>
                <a:lnTo>
                  <a:pt x="1638" y="494"/>
                </a:lnTo>
                <a:lnTo>
                  <a:pt x="1630" y="473"/>
                </a:lnTo>
                <a:lnTo>
                  <a:pt x="1628" y="450"/>
                </a:lnTo>
                <a:lnTo>
                  <a:pt x="1628" y="100"/>
                </a:lnTo>
                <a:lnTo>
                  <a:pt x="1630" y="77"/>
                </a:lnTo>
                <a:lnTo>
                  <a:pt x="1638" y="56"/>
                </a:lnTo>
                <a:lnTo>
                  <a:pt x="1650" y="37"/>
                </a:lnTo>
                <a:lnTo>
                  <a:pt x="1665" y="22"/>
                </a:lnTo>
                <a:lnTo>
                  <a:pt x="1684" y="10"/>
                </a:lnTo>
                <a:lnTo>
                  <a:pt x="1705" y="2"/>
                </a:lnTo>
                <a:lnTo>
                  <a:pt x="172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xmlns="" id="{5116E195-0049-4AC3-B869-B90C3C77BA83}"/>
              </a:ext>
            </a:extLst>
          </p:cNvPr>
          <p:cNvGrpSpPr/>
          <p:nvPr/>
        </p:nvGrpSpPr>
        <p:grpSpPr>
          <a:xfrm flipH="1">
            <a:off x="9350934" y="2088264"/>
            <a:ext cx="326340" cy="268775"/>
            <a:chOff x="3040063" y="2486025"/>
            <a:chExt cx="3779838" cy="3113087"/>
          </a:xfrm>
          <a:solidFill>
            <a:schemeClr val="bg1"/>
          </a:solidFill>
        </p:grpSpPr>
        <p:sp>
          <p:nvSpPr>
            <p:cNvPr id="81" name="Freeform 21">
              <a:extLst>
                <a:ext uri="{FF2B5EF4-FFF2-40B4-BE49-F238E27FC236}">
                  <a16:creationId xmlns:a16="http://schemas.microsoft.com/office/drawing/2014/main" xmlns="" id="{58BB1CBB-5C7F-4E70-818E-67D2D3A34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2717800"/>
              <a:ext cx="3297238" cy="2881312"/>
            </a:xfrm>
            <a:custGeom>
              <a:avLst/>
              <a:gdLst>
                <a:gd name="T0" fmla="*/ 3216 w 4154"/>
                <a:gd name="T1" fmla="*/ 342 h 3630"/>
                <a:gd name="T2" fmla="*/ 4125 w 4154"/>
                <a:gd name="T3" fmla="*/ 1383 h 3630"/>
                <a:gd name="T4" fmla="*/ 3731 w 4154"/>
                <a:gd name="T5" fmla="*/ 2351 h 3630"/>
                <a:gd name="T6" fmla="*/ 3594 w 4154"/>
                <a:gd name="T7" fmla="*/ 2626 h 3630"/>
                <a:gd name="T8" fmla="*/ 3378 w 4154"/>
                <a:gd name="T9" fmla="*/ 2826 h 3630"/>
                <a:gd name="T10" fmla="*/ 3101 w 4154"/>
                <a:gd name="T11" fmla="*/ 3004 h 3630"/>
                <a:gd name="T12" fmla="*/ 2923 w 4154"/>
                <a:gd name="T13" fmla="*/ 3278 h 3630"/>
                <a:gd name="T14" fmla="*/ 2722 w 4154"/>
                <a:gd name="T15" fmla="*/ 3492 h 3630"/>
                <a:gd name="T16" fmla="*/ 2445 w 4154"/>
                <a:gd name="T17" fmla="*/ 3630 h 3630"/>
                <a:gd name="T18" fmla="*/ 1704 w 4154"/>
                <a:gd name="T19" fmla="*/ 3372 h 3630"/>
                <a:gd name="T20" fmla="*/ 1469 w 4154"/>
                <a:gd name="T21" fmla="*/ 3401 h 3630"/>
                <a:gd name="T22" fmla="*/ 1336 w 4154"/>
                <a:gd name="T23" fmla="*/ 3185 h 3630"/>
                <a:gd name="T24" fmla="*/ 1297 w 4154"/>
                <a:gd name="T25" fmla="*/ 3109 h 3630"/>
                <a:gd name="T26" fmla="*/ 1065 w 4154"/>
                <a:gd name="T27" fmla="*/ 3011 h 3630"/>
                <a:gd name="T28" fmla="*/ 1052 w 4154"/>
                <a:gd name="T29" fmla="*/ 2774 h 3630"/>
                <a:gd name="T30" fmla="*/ 875 w 4154"/>
                <a:gd name="T31" fmla="*/ 2790 h 3630"/>
                <a:gd name="T32" fmla="*/ 707 w 4154"/>
                <a:gd name="T33" fmla="*/ 2596 h 3630"/>
                <a:gd name="T34" fmla="*/ 700 w 4154"/>
                <a:gd name="T35" fmla="*/ 2473 h 3630"/>
                <a:gd name="T36" fmla="*/ 462 w 4154"/>
                <a:gd name="T37" fmla="*/ 2416 h 3630"/>
                <a:gd name="T38" fmla="*/ 405 w 4154"/>
                <a:gd name="T39" fmla="*/ 2180 h 3630"/>
                <a:gd name="T40" fmla="*/ 0 w 4154"/>
                <a:gd name="T41" fmla="*/ 1292 h 3630"/>
                <a:gd name="T42" fmla="*/ 124 w 4154"/>
                <a:gd name="T43" fmla="*/ 1196 h 3630"/>
                <a:gd name="T44" fmla="*/ 900 w 4154"/>
                <a:gd name="T45" fmla="*/ 1773 h 3630"/>
                <a:gd name="T46" fmla="*/ 1103 w 4154"/>
                <a:gd name="T47" fmla="*/ 1940 h 3630"/>
                <a:gd name="T48" fmla="*/ 1087 w 4154"/>
                <a:gd name="T49" fmla="*/ 2113 h 3630"/>
                <a:gd name="T50" fmla="*/ 1326 w 4154"/>
                <a:gd name="T51" fmla="*/ 2128 h 3630"/>
                <a:gd name="T52" fmla="*/ 1424 w 4154"/>
                <a:gd name="T53" fmla="*/ 2357 h 3630"/>
                <a:gd name="T54" fmla="*/ 1501 w 4154"/>
                <a:gd name="T55" fmla="*/ 2396 h 3630"/>
                <a:gd name="T56" fmla="*/ 1717 w 4154"/>
                <a:gd name="T57" fmla="*/ 2529 h 3630"/>
                <a:gd name="T58" fmla="*/ 1689 w 4154"/>
                <a:gd name="T59" fmla="*/ 2761 h 3630"/>
                <a:gd name="T60" fmla="*/ 1922 w 4154"/>
                <a:gd name="T61" fmla="*/ 2733 h 3630"/>
                <a:gd name="T62" fmla="*/ 2057 w 4154"/>
                <a:gd name="T63" fmla="*/ 2948 h 3630"/>
                <a:gd name="T64" fmla="*/ 2453 w 4154"/>
                <a:gd name="T65" fmla="*/ 3433 h 3630"/>
                <a:gd name="T66" fmla="*/ 2588 w 4154"/>
                <a:gd name="T67" fmla="*/ 3323 h 3630"/>
                <a:gd name="T68" fmla="*/ 2240 w 4154"/>
                <a:gd name="T69" fmla="*/ 2894 h 3630"/>
                <a:gd name="T70" fmla="*/ 2335 w 4154"/>
                <a:gd name="T71" fmla="*/ 2771 h 3630"/>
                <a:gd name="T72" fmla="*/ 2768 w 4154"/>
                <a:gd name="T73" fmla="*/ 3120 h 3630"/>
                <a:gd name="T74" fmla="*/ 2901 w 4154"/>
                <a:gd name="T75" fmla="*/ 3010 h 3630"/>
                <a:gd name="T76" fmla="*/ 2554 w 4154"/>
                <a:gd name="T77" fmla="*/ 2581 h 3630"/>
                <a:gd name="T78" fmla="*/ 2650 w 4154"/>
                <a:gd name="T79" fmla="*/ 2458 h 3630"/>
                <a:gd name="T80" fmla="*/ 3084 w 4154"/>
                <a:gd name="T81" fmla="*/ 2809 h 3630"/>
                <a:gd name="T82" fmla="*/ 3216 w 4154"/>
                <a:gd name="T83" fmla="*/ 2697 h 3630"/>
                <a:gd name="T84" fmla="*/ 2869 w 4154"/>
                <a:gd name="T85" fmla="*/ 2268 h 3630"/>
                <a:gd name="T86" fmla="*/ 2965 w 4154"/>
                <a:gd name="T87" fmla="*/ 2145 h 3630"/>
                <a:gd name="T88" fmla="*/ 3399 w 4154"/>
                <a:gd name="T89" fmla="*/ 2496 h 3630"/>
                <a:gd name="T90" fmla="*/ 3531 w 4154"/>
                <a:gd name="T91" fmla="*/ 2386 h 3630"/>
                <a:gd name="T92" fmla="*/ 3486 w 4154"/>
                <a:gd name="T93" fmla="*/ 2274 h 3630"/>
                <a:gd name="T94" fmla="*/ 3282 w 4154"/>
                <a:gd name="T95" fmla="*/ 2071 h 3630"/>
                <a:gd name="T96" fmla="*/ 2949 w 4154"/>
                <a:gd name="T97" fmla="*/ 1741 h 3630"/>
                <a:gd name="T98" fmla="*/ 2592 w 4154"/>
                <a:gd name="T99" fmla="*/ 1386 h 3630"/>
                <a:gd name="T100" fmla="*/ 2310 w 4154"/>
                <a:gd name="T101" fmla="*/ 1108 h 3630"/>
                <a:gd name="T102" fmla="*/ 2198 w 4154"/>
                <a:gd name="T103" fmla="*/ 1010 h 3630"/>
                <a:gd name="T104" fmla="*/ 2042 w 4154"/>
                <a:gd name="T105" fmla="*/ 1078 h 3630"/>
                <a:gd name="T106" fmla="*/ 1753 w 4154"/>
                <a:gd name="T107" fmla="*/ 1528 h 3630"/>
                <a:gd name="T108" fmla="*/ 1396 w 4154"/>
                <a:gd name="T109" fmla="*/ 1640 h 3630"/>
                <a:gd name="T110" fmla="*/ 1138 w 4154"/>
                <a:gd name="T111" fmla="*/ 1435 h 3630"/>
                <a:gd name="T112" fmla="*/ 1521 w 4154"/>
                <a:gd name="T113" fmla="*/ 291 h 3630"/>
                <a:gd name="T114" fmla="*/ 1656 w 4154"/>
                <a:gd name="T115" fmla="*/ 135 h 3630"/>
                <a:gd name="T116" fmla="*/ 1914 w 4154"/>
                <a:gd name="T117" fmla="*/ 14 h 3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54" h="3630">
                  <a:moveTo>
                    <a:pt x="2076" y="0"/>
                  </a:moveTo>
                  <a:lnTo>
                    <a:pt x="2135" y="4"/>
                  </a:lnTo>
                  <a:lnTo>
                    <a:pt x="2200" y="16"/>
                  </a:lnTo>
                  <a:lnTo>
                    <a:pt x="2267" y="33"/>
                  </a:lnTo>
                  <a:lnTo>
                    <a:pt x="3175" y="317"/>
                  </a:lnTo>
                  <a:lnTo>
                    <a:pt x="3197" y="327"/>
                  </a:lnTo>
                  <a:lnTo>
                    <a:pt x="3216" y="342"/>
                  </a:lnTo>
                  <a:lnTo>
                    <a:pt x="4125" y="1244"/>
                  </a:lnTo>
                  <a:lnTo>
                    <a:pt x="4141" y="1266"/>
                  </a:lnTo>
                  <a:lnTo>
                    <a:pt x="4151" y="1289"/>
                  </a:lnTo>
                  <a:lnTo>
                    <a:pt x="4154" y="1314"/>
                  </a:lnTo>
                  <a:lnTo>
                    <a:pt x="4151" y="1338"/>
                  </a:lnTo>
                  <a:lnTo>
                    <a:pt x="4141" y="1363"/>
                  </a:lnTo>
                  <a:lnTo>
                    <a:pt x="4125" y="1383"/>
                  </a:lnTo>
                  <a:lnTo>
                    <a:pt x="3496" y="2008"/>
                  </a:lnTo>
                  <a:lnTo>
                    <a:pt x="3649" y="2160"/>
                  </a:lnTo>
                  <a:lnTo>
                    <a:pt x="3679" y="2193"/>
                  </a:lnTo>
                  <a:lnTo>
                    <a:pt x="3701" y="2229"/>
                  </a:lnTo>
                  <a:lnTo>
                    <a:pt x="3717" y="2268"/>
                  </a:lnTo>
                  <a:lnTo>
                    <a:pt x="3727" y="2309"/>
                  </a:lnTo>
                  <a:lnTo>
                    <a:pt x="3731" y="2351"/>
                  </a:lnTo>
                  <a:lnTo>
                    <a:pt x="3730" y="2394"/>
                  </a:lnTo>
                  <a:lnTo>
                    <a:pt x="3722" y="2436"/>
                  </a:lnTo>
                  <a:lnTo>
                    <a:pt x="3709" y="2478"/>
                  </a:lnTo>
                  <a:lnTo>
                    <a:pt x="3689" y="2519"/>
                  </a:lnTo>
                  <a:lnTo>
                    <a:pt x="3664" y="2558"/>
                  </a:lnTo>
                  <a:lnTo>
                    <a:pt x="3632" y="2594"/>
                  </a:lnTo>
                  <a:lnTo>
                    <a:pt x="3594" y="2626"/>
                  </a:lnTo>
                  <a:lnTo>
                    <a:pt x="3552" y="2654"/>
                  </a:lnTo>
                  <a:lnTo>
                    <a:pt x="3508" y="2673"/>
                  </a:lnTo>
                  <a:lnTo>
                    <a:pt x="3463" y="2686"/>
                  </a:lnTo>
                  <a:lnTo>
                    <a:pt x="3416" y="2691"/>
                  </a:lnTo>
                  <a:lnTo>
                    <a:pt x="3410" y="2738"/>
                  </a:lnTo>
                  <a:lnTo>
                    <a:pt x="3397" y="2783"/>
                  </a:lnTo>
                  <a:lnTo>
                    <a:pt x="3378" y="2826"/>
                  </a:lnTo>
                  <a:lnTo>
                    <a:pt x="3350" y="2868"/>
                  </a:lnTo>
                  <a:lnTo>
                    <a:pt x="3317" y="2906"/>
                  </a:lnTo>
                  <a:lnTo>
                    <a:pt x="3279" y="2939"/>
                  </a:lnTo>
                  <a:lnTo>
                    <a:pt x="3237" y="2965"/>
                  </a:lnTo>
                  <a:lnTo>
                    <a:pt x="3193" y="2985"/>
                  </a:lnTo>
                  <a:lnTo>
                    <a:pt x="3148" y="2998"/>
                  </a:lnTo>
                  <a:lnTo>
                    <a:pt x="3101" y="3004"/>
                  </a:lnTo>
                  <a:lnTo>
                    <a:pt x="3095" y="3051"/>
                  </a:lnTo>
                  <a:lnTo>
                    <a:pt x="3082" y="3095"/>
                  </a:lnTo>
                  <a:lnTo>
                    <a:pt x="3063" y="3139"/>
                  </a:lnTo>
                  <a:lnTo>
                    <a:pt x="3035" y="3181"/>
                  </a:lnTo>
                  <a:lnTo>
                    <a:pt x="3003" y="3219"/>
                  </a:lnTo>
                  <a:lnTo>
                    <a:pt x="2964" y="3252"/>
                  </a:lnTo>
                  <a:lnTo>
                    <a:pt x="2923" y="3278"/>
                  </a:lnTo>
                  <a:lnTo>
                    <a:pt x="2878" y="3298"/>
                  </a:lnTo>
                  <a:lnTo>
                    <a:pt x="2833" y="3310"/>
                  </a:lnTo>
                  <a:lnTo>
                    <a:pt x="2786" y="3317"/>
                  </a:lnTo>
                  <a:lnTo>
                    <a:pt x="2780" y="3362"/>
                  </a:lnTo>
                  <a:lnTo>
                    <a:pt x="2767" y="3408"/>
                  </a:lnTo>
                  <a:lnTo>
                    <a:pt x="2748" y="3452"/>
                  </a:lnTo>
                  <a:lnTo>
                    <a:pt x="2722" y="3492"/>
                  </a:lnTo>
                  <a:lnTo>
                    <a:pt x="2688" y="3531"/>
                  </a:lnTo>
                  <a:lnTo>
                    <a:pt x="2652" y="3562"/>
                  </a:lnTo>
                  <a:lnTo>
                    <a:pt x="2614" y="3588"/>
                  </a:lnTo>
                  <a:lnTo>
                    <a:pt x="2573" y="3607"/>
                  </a:lnTo>
                  <a:lnTo>
                    <a:pt x="2531" y="3620"/>
                  </a:lnTo>
                  <a:lnTo>
                    <a:pt x="2487" y="3629"/>
                  </a:lnTo>
                  <a:lnTo>
                    <a:pt x="2445" y="3630"/>
                  </a:lnTo>
                  <a:lnTo>
                    <a:pt x="2402" y="3626"/>
                  </a:lnTo>
                  <a:lnTo>
                    <a:pt x="2360" y="3615"/>
                  </a:lnTo>
                  <a:lnTo>
                    <a:pt x="2321" y="3600"/>
                  </a:lnTo>
                  <a:lnTo>
                    <a:pt x="2284" y="3578"/>
                  </a:lnTo>
                  <a:lnTo>
                    <a:pt x="2251" y="3549"/>
                  </a:lnTo>
                  <a:lnTo>
                    <a:pt x="1887" y="3188"/>
                  </a:lnTo>
                  <a:lnTo>
                    <a:pt x="1704" y="3372"/>
                  </a:lnTo>
                  <a:lnTo>
                    <a:pt x="1676" y="3394"/>
                  </a:lnTo>
                  <a:lnTo>
                    <a:pt x="1644" y="3411"/>
                  </a:lnTo>
                  <a:lnTo>
                    <a:pt x="1612" y="3421"/>
                  </a:lnTo>
                  <a:lnTo>
                    <a:pt x="1575" y="3424"/>
                  </a:lnTo>
                  <a:lnTo>
                    <a:pt x="1540" y="3423"/>
                  </a:lnTo>
                  <a:lnTo>
                    <a:pt x="1504" y="3414"/>
                  </a:lnTo>
                  <a:lnTo>
                    <a:pt x="1469" y="3401"/>
                  </a:lnTo>
                  <a:lnTo>
                    <a:pt x="1437" y="3381"/>
                  </a:lnTo>
                  <a:lnTo>
                    <a:pt x="1406" y="3355"/>
                  </a:lnTo>
                  <a:lnTo>
                    <a:pt x="1380" y="3324"/>
                  </a:lnTo>
                  <a:lnTo>
                    <a:pt x="1359" y="3291"/>
                  </a:lnTo>
                  <a:lnTo>
                    <a:pt x="1346" y="3256"/>
                  </a:lnTo>
                  <a:lnTo>
                    <a:pt x="1338" y="3221"/>
                  </a:lnTo>
                  <a:lnTo>
                    <a:pt x="1336" y="3185"/>
                  </a:lnTo>
                  <a:lnTo>
                    <a:pt x="1339" y="3151"/>
                  </a:lnTo>
                  <a:lnTo>
                    <a:pt x="1349" y="3117"/>
                  </a:lnTo>
                  <a:lnTo>
                    <a:pt x="1365" y="3087"/>
                  </a:lnTo>
                  <a:lnTo>
                    <a:pt x="1389" y="3059"/>
                  </a:lnTo>
                  <a:lnTo>
                    <a:pt x="1361" y="3082"/>
                  </a:lnTo>
                  <a:lnTo>
                    <a:pt x="1330" y="3098"/>
                  </a:lnTo>
                  <a:lnTo>
                    <a:pt x="1297" y="3109"/>
                  </a:lnTo>
                  <a:lnTo>
                    <a:pt x="1262" y="3113"/>
                  </a:lnTo>
                  <a:lnTo>
                    <a:pt x="1225" y="3110"/>
                  </a:lnTo>
                  <a:lnTo>
                    <a:pt x="1190" y="3101"/>
                  </a:lnTo>
                  <a:lnTo>
                    <a:pt x="1155" y="3088"/>
                  </a:lnTo>
                  <a:lnTo>
                    <a:pt x="1122" y="3068"/>
                  </a:lnTo>
                  <a:lnTo>
                    <a:pt x="1091" y="3042"/>
                  </a:lnTo>
                  <a:lnTo>
                    <a:pt x="1065" y="3011"/>
                  </a:lnTo>
                  <a:lnTo>
                    <a:pt x="1044" y="2978"/>
                  </a:lnTo>
                  <a:lnTo>
                    <a:pt x="1031" y="2945"/>
                  </a:lnTo>
                  <a:lnTo>
                    <a:pt x="1022" y="2909"/>
                  </a:lnTo>
                  <a:lnTo>
                    <a:pt x="1021" y="2874"/>
                  </a:lnTo>
                  <a:lnTo>
                    <a:pt x="1024" y="2839"/>
                  </a:lnTo>
                  <a:lnTo>
                    <a:pt x="1034" y="2806"/>
                  </a:lnTo>
                  <a:lnTo>
                    <a:pt x="1052" y="2774"/>
                  </a:lnTo>
                  <a:lnTo>
                    <a:pt x="1074" y="2746"/>
                  </a:lnTo>
                  <a:lnTo>
                    <a:pt x="1046" y="2770"/>
                  </a:lnTo>
                  <a:lnTo>
                    <a:pt x="1015" y="2785"/>
                  </a:lnTo>
                  <a:lnTo>
                    <a:pt x="982" y="2796"/>
                  </a:lnTo>
                  <a:lnTo>
                    <a:pt x="947" y="2800"/>
                  </a:lnTo>
                  <a:lnTo>
                    <a:pt x="910" y="2797"/>
                  </a:lnTo>
                  <a:lnTo>
                    <a:pt x="875" y="2790"/>
                  </a:lnTo>
                  <a:lnTo>
                    <a:pt x="840" y="2775"/>
                  </a:lnTo>
                  <a:lnTo>
                    <a:pt x="807" y="2755"/>
                  </a:lnTo>
                  <a:lnTo>
                    <a:pt x="776" y="2729"/>
                  </a:lnTo>
                  <a:lnTo>
                    <a:pt x="750" y="2699"/>
                  </a:lnTo>
                  <a:lnTo>
                    <a:pt x="731" y="2667"/>
                  </a:lnTo>
                  <a:lnTo>
                    <a:pt x="716" y="2632"/>
                  </a:lnTo>
                  <a:lnTo>
                    <a:pt x="707" y="2596"/>
                  </a:lnTo>
                  <a:lnTo>
                    <a:pt x="706" y="2561"/>
                  </a:lnTo>
                  <a:lnTo>
                    <a:pt x="710" y="2526"/>
                  </a:lnTo>
                  <a:lnTo>
                    <a:pt x="721" y="2493"/>
                  </a:lnTo>
                  <a:lnTo>
                    <a:pt x="737" y="2461"/>
                  </a:lnTo>
                  <a:lnTo>
                    <a:pt x="758" y="2434"/>
                  </a:lnTo>
                  <a:lnTo>
                    <a:pt x="731" y="2457"/>
                  </a:lnTo>
                  <a:lnTo>
                    <a:pt x="700" y="2473"/>
                  </a:lnTo>
                  <a:lnTo>
                    <a:pt x="667" y="2483"/>
                  </a:lnTo>
                  <a:lnTo>
                    <a:pt x="632" y="2487"/>
                  </a:lnTo>
                  <a:lnTo>
                    <a:pt x="597" y="2484"/>
                  </a:lnTo>
                  <a:lnTo>
                    <a:pt x="560" y="2477"/>
                  </a:lnTo>
                  <a:lnTo>
                    <a:pt x="525" y="2462"/>
                  </a:lnTo>
                  <a:lnTo>
                    <a:pt x="492" y="2442"/>
                  </a:lnTo>
                  <a:lnTo>
                    <a:pt x="462" y="2416"/>
                  </a:lnTo>
                  <a:lnTo>
                    <a:pt x="436" y="2387"/>
                  </a:lnTo>
                  <a:lnTo>
                    <a:pt x="416" y="2354"/>
                  </a:lnTo>
                  <a:lnTo>
                    <a:pt x="401" y="2319"/>
                  </a:lnTo>
                  <a:lnTo>
                    <a:pt x="394" y="2283"/>
                  </a:lnTo>
                  <a:lnTo>
                    <a:pt x="391" y="2248"/>
                  </a:lnTo>
                  <a:lnTo>
                    <a:pt x="395" y="2213"/>
                  </a:lnTo>
                  <a:lnTo>
                    <a:pt x="405" y="2180"/>
                  </a:lnTo>
                  <a:lnTo>
                    <a:pt x="422" y="2150"/>
                  </a:lnTo>
                  <a:lnTo>
                    <a:pt x="445" y="2122"/>
                  </a:lnTo>
                  <a:lnTo>
                    <a:pt x="618" y="1948"/>
                  </a:lnTo>
                  <a:lnTo>
                    <a:pt x="29" y="1362"/>
                  </a:lnTo>
                  <a:lnTo>
                    <a:pt x="13" y="1341"/>
                  </a:lnTo>
                  <a:lnTo>
                    <a:pt x="3" y="1317"/>
                  </a:lnTo>
                  <a:lnTo>
                    <a:pt x="0" y="1292"/>
                  </a:lnTo>
                  <a:lnTo>
                    <a:pt x="3" y="1267"/>
                  </a:lnTo>
                  <a:lnTo>
                    <a:pt x="13" y="1244"/>
                  </a:lnTo>
                  <a:lnTo>
                    <a:pt x="29" y="1223"/>
                  </a:lnTo>
                  <a:lnTo>
                    <a:pt x="50" y="1207"/>
                  </a:lnTo>
                  <a:lnTo>
                    <a:pt x="73" y="1196"/>
                  </a:lnTo>
                  <a:lnTo>
                    <a:pt x="99" y="1194"/>
                  </a:lnTo>
                  <a:lnTo>
                    <a:pt x="124" y="1196"/>
                  </a:lnTo>
                  <a:lnTo>
                    <a:pt x="147" y="1207"/>
                  </a:lnTo>
                  <a:lnTo>
                    <a:pt x="169" y="1223"/>
                  </a:lnTo>
                  <a:lnTo>
                    <a:pt x="760" y="1811"/>
                  </a:lnTo>
                  <a:lnTo>
                    <a:pt x="792" y="1790"/>
                  </a:lnTo>
                  <a:lnTo>
                    <a:pt x="826" y="1777"/>
                  </a:lnTo>
                  <a:lnTo>
                    <a:pt x="862" y="1772"/>
                  </a:lnTo>
                  <a:lnTo>
                    <a:pt x="900" y="1773"/>
                  </a:lnTo>
                  <a:lnTo>
                    <a:pt x="938" y="1780"/>
                  </a:lnTo>
                  <a:lnTo>
                    <a:pt x="974" y="1793"/>
                  </a:lnTo>
                  <a:lnTo>
                    <a:pt x="1009" y="1814"/>
                  </a:lnTo>
                  <a:lnTo>
                    <a:pt x="1041" y="1841"/>
                  </a:lnTo>
                  <a:lnTo>
                    <a:pt x="1068" y="1871"/>
                  </a:lnTo>
                  <a:lnTo>
                    <a:pt x="1088" y="1905"/>
                  </a:lnTo>
                  <a:lnTo>
                    <a:pt x="1103" y="1940"/>
                  </a:lnTo>
                  <a:lnTo>
                    <a:pt x="1110" y="1974"/>
                  </a:lnTo>
                  <a:lnTo>
                    <a:pt x="1113" y="2011"/>
                  </a:lnTo>
                  <a:lnTo>
                    <a:pt x="1109" y="2045"/>
                  </a:lnTo>
                  <a:lnTo>
                    <a:pt x="1098" y="2079"/>
                  </a:lnTo>
                  <a:lnTo>
                    <a:pt x="1082" y="2109"/>
                  </a:lnTo>
                  <a:lnTo>
                    <a:pt x="1059" y="2137"/>
                  </a:lnTo>
                  <a:lnTo>
                    <a:pt x="1087" y="2113"/>
                  </a:lnTo>
                  <a:lnTo>
                    <a:pt x="1117" y="2097"/>
                  </a:lnTo>
                  <a:lnTo>
                    <a:pt x="1151" y="2087"/>
                  </a:lnTo>
                  <a:lnTo>
                    <a:pt x="1186" y="2083"/>
                  </a:lnTo>
                  <a:lnTo>
                    <a:pt x="1222" y="2086"/>
                  </a:lnTo>
                  <a:lnTo>
                    <a:pt x="1257" y="2093"/>
                  </a:lnTo>
                  <a:lnTo>
                    <a:pt x="1292" y="2108"/>
                  </a:lnTo>
                  <a:lnTo>
                    <a:pt x="1326" y="2128"/>
                  </a:lnTo>
                  <a:lnTo>
                    <a:pt x="1357" y="2154"/>
                  </a:lnTo>
                  <a:lnTo>
                    <a:pt x="1383" y="2184"/>
                  </a:lnTo>
                  <a:lnTo>
                    <a:pt x="1403" y="2216"/>
                  </a:lnTo>
                  <a:lnTo>
                    <a:pt x="1416" y="2251"/>
                  </a:lnTo>
                  <a:lnTo>
                    <a:pt x="1425" y="2287"/>
                  </a:lnTo>
                  <a:lnTo>
                    <a:pt x="1427" y="2322"/>
                  </a:lnTo>
                  <a:lnTo>
                    <a:pt x="1424" y="2357"/>
                  </a:lnTo>
                  <a:lnTo>
                    <a:pt x="1413" y="2390"/>
                  </a:lnTo>
                  <a:lnTo>
                    <a:pt x="1397" y="2422"/>
                  </a:lnTo>
                  <a:lnTo>
                    <a:pt x="1374" y="2449"/>
                  </a:lnTo>
                  <a:lnTo>
                    <a:pt x="1402" y="2426"/>
                  </a:lnTo>
                  <a:lnTo>
                    <a:pt x="1432" y="2410"/>
                  </a:lnTo>
                  <a:lnTo>
                    <a:pt x="1466" y="2400"/>
                  </a:lnTo>
                  <a:lnTo>
                    <a:pt x="1501" y="2396"/>
                  </a:lnTo>
                  <a:lnTo>
                    <a:pt x="1537" y="2399"/>
                  </a:lnTo>
                  <a:lnTo>
                    <a:pt x="1572" y="2406"/>
                  </a:lnTo>
                  <a:lnTo>
                    <a:pt x="1607" y="2420"/>
                  </a:lnTo>
                  <a:lnTo>
                    <a:pt x="1641" y="2441"/>
                  </a:lnTo>
                  <a:lnTo>
                    <a:pt x="1672" y="2465"/>
                  </a:lnTo>
                  <a:lnTo>
                    <a:pt x="1698" y="2496"/>
                  </a:lnTo>
                  <a:lnTo>
                    <a:pt x="1717" y="2529"/>
                  </a:lnTo>
                  <a:lnTo>
                    <a:pt x="1731" y="2564"/>
                  </a:lnTo>
                  <a:lnTo>
                    <a:pt x="1740" y="2599"/>
                  </a:lnTo>
                  <a:lnTo>
                    <a:pt x="1742" y="2635"/>
                  </a:lnTo>
                  <a:lnTo>
                    <a:pt x="1737" y="2670"/>
                  </a:lnTo>
                  <a:lnTo>
                    <a:pt x="1727" y="2703"/>
                  </a:lnTo>
                  <a:lnTo>
                    <a:pt x="1711" y="2733"/>
                  </a:lnTo>
                  <a:lnTo>
                    <a:pt x="1689" y="2761"/>
                  </a:lnTo>
                  <a:lnTo>
                    <a:pt x="1717" y="2739"/>
                  </a:lnTo>
                  <a:lnTo>
                    <a:pt x="1747" y="2723"/>
                  </a:lnTo>
                  <a:lnTo>
                    <a:pt x="1781" y="2713"/>
                  </a:lnTo>
                  <a:lnTo>
                    <a:pt x="1816" y="2709"/>
                  </a:lnTo>
                  <a:lnTo>
                    <a:pt x="1851" y="2710"/>
                  </a:lnTo>
                  <a:lnTo>
                    <a:pt x="1887" y="2719"/>
                  </a:lnTo>
                  <a:lnTo>
                    <a:pt x="1922" y="2733"/>
                  </a:lnTo>
                  <a:lnTo>
                    <a:pt x="1955" y="2752"/>
                  </a:lnTo>
                  <a:lnTo>
                    <a:pt x="1985" y="2778"/>
                  </a:lnTo>
                  <a:lnTo>
                    <a:pt x="2011" y="2809"/>
                  </a:lnTo>
                  <a:lnTo>
                    <a:pt x="2032" y="2842"/>
                  </a:lnTo>
                  <a:lnTo>
                    <a:pt x="2046" y="2877"/>
                  </a:lnTo>
                  <a:lnTo>
                    <a:pt x="2054" y="2912"/>
                  </a:lnTo>
                  <a:lnTo>
                    <a:pt x="2057" y="2948"/>
                  </a:lnTo>
                  <a:lnTo>
                    <a:pt x="2052" y="2982"/>
                  </a:lnTo>
                  <a:lnTo>
                    <a:pt x="2042" y="3016"/>
                  </a:lnTo>
                  <a:lnTo>
                    <a:pt x="2025" y="3046"/>
                  </a:lnTo>
                  <a:lnTo>
                    <a:pt x="2391" y="3410"/>
                  </a:lnTo>
                  <a:lnTo>
                    <a:pt x="2410" y="3423"/>
                  </a:lnTo>
                  <a:lnTo>
                    <a:pt x="2430" y="3432"/>
                  </a:lnTo>
                  <a:lnTo>
                    <a:pt x="2453" y="3433"/>
                  </a:lnTo>
                  <a:lnTo>
                    <a:pt x="2478" y="3430"/>
                  </a:lnTo>
                  <a:lnTo>
                    <a:pt x="2503" y="3423"/>
                  </a:lnTo>
                  <a:lnTo>
                    <a:pt x="2526" y="3410"/>
                  </a:lnTo>
                  <a:lnTo>
                    <a:pt x="2548" y="3392"/>
                  </a:lnTo>
                  <a:lnTo>
                    <a:pt x="2566" y="3371"/>
                  </a:lnTo>
                  <a:lnTo>
                    <a:pt x="2579" y="3348"/>
                  </a:lnTo>
                  <a:lnTo>
                    <a:pt x="2588" y="3323"/>
                  </a:lnTo>
                  <a:lnTo>
                    <a:pt x="2589" y="3298"/>
                  </a:lnTo>
                  <a:lnTo>
                    <a:pt x="2588" y="3275"/>
                  </a:lnTo>
                  <a:lnTo>
                    <a:pt x="2579" y="3253"/>
                  </a:lnTo>
                  <a:lnTo>
                    <a:pt x="2566" y="3236"/>
                  </a:lnTo>
                  <a:lnTo>
                    <a:pt x="2265" y="2938"/>
                  </a:lnTo>
                  <a:lnTo>
                    <a:pt x="2249" y="2917"/>
                  </a:lnTo>
                  <a:lnTo>
                    <a:pt x="2240" y="2894"/>
                  </a:lnTo>
                  <a:lnTo>
                    <a:pt x="2236" y="2868"/>
                  </a:lnTo>
                  <a:lnTo>
                    <a:pt x="2240" y="2843"/>
                  </a:lnTo>
                  <a:lnTo>
                    <a:pt x="2249" y="2820"/>
                  </a:lnTo>
                  <a:lnTo>
                    <a:pt x="2265" y="2799"/>
                  </a:lnTo>
                  <a:lnTo>
                    <a:pt x="2287" y="2783"/>
                  </a:lnTo>
                  <a:lnTo>
                    <a:pt x="2310" y="2774"/>
                  </a:lnTo>
                  <a:lnTo>
                    <a:pt x="2335" y="2771"/>
                  </a:lnTo>
                  <a:lnTo>
                    <a:pt x="2360" y="2774"/>
                  </a:lnTo>
                  <a:lnTo>
                    <a:pt x="2385" y="2783"/>
                  </a:lnTo>
                  <a:lnTo>
                    <a:pt x="2405" y="2799"/>
                  </a:lnTo>
                  <a:lnTo>
                    <a:pt x="2706" y="3097"/>
                  </a:lnTo>
                  <a:lnTo>
                    <a:pt x="2723" y="3110"/>
                  </a:lnTo>
                  <a:lnTo>
                    <a:pt x="2745" y="3119"/>
                  </a:lnTo>
                  <a:lnTo>
                    <a:pt x="2768" y="3120"/>
                  </a:lnTo>
                  <a:lnTo>
                    <a:pt x="2793" y="3119"/>
                  </a:lnTo>
                  <a:lnTo>
                    <a:pt x="2818" y="3110"/>
                  </a:lnTo>
                  <a:lnTo>
                    <a:pt x="2841" y="3097"/>
                  </a:lnTo>
                  <a:lnTo>
                    <a:pt x="2863" y="3080"/>
                  </a:lnTo>
                  <a:lnTo>
                    <a:pt x="2881" y="3058"/>
                  </a:lnTo>
                  <a:lnTo>
                    <a:pt x="2894" y="3035"/>
                  </a:lnTo>
                  <a:lnTo>
                    <a:pt x="2901" y="3010"/>
                  </a:lnTo>
                  <a:lnTo>
                    <a:pt x="2904" y="2985"/>
                  </a:lnTo>
                  <a:lnTo>
                    <a:pt x="2901" y="2962"/>
                  </a:lnTo>
                  <a:lnTo>
                    <a:pt x="2894" y="2942"/>
                  </a:lnTo>
                  <a:lnTo>
                    <a:pt x="2881" y="2923"/>
                  </a:lnTo>
                  <a:lnTo>
                    <a:pt x="2580" y="2626"/>
                  </a:lnTo>
                  <a:lnTo>
                    <a:pt x="2564" y="2604"/>
                  </a:lnTo>
                  <a:lnTo>
                    <a:pt x="2554" y="2581"/>
                  </a:lnTo>
                  <a:lnTo>
                    <a:pt x="2551" y="2555"/>
                  </a:lnTo>
                  <a:lnTo>
                    <a:pt x="2554" y="2531"/>
                  </a:lnTo>
                  <a:lnTo>
                    <a:pt x="2564" y="2507"/>
                  </a:lnTo>
                  <a:lnTo>
                    <a:pt x="2580" y="2487"/>
                  </a:lnTo>
                  <a:lnTo>
                    <a:pt x="2602" y="2471"/>
                  </a:lnTo>
                  <a:lnTo>
                    <a:pt x="2626" y="2461"/>
                  </a:lnTo>
                  <a:lnTo>
                    <a:pt x="2650" y="2458"/>
                  </a:lnTo>
                  <a:lnTo>
                    <a:pt x="2675" y="2461"/>
                  </a:lnTo>
                  <a:lnTo>
                    <a:pt x="2698" y="2471"/>
                  </a:lnTo>
                  <a:lnTo>
                    <a:pt x="2720" y="2487"/>
                  </a:lnTo>
                  <a:lnTo>
                    <a:pt x="3021" y="2784"/>
                  </a:lnTo>
                  <a:lnTo>
                    <a:pt x="3038" y="2797"/>
                  </a:lnTo>
                  <a:lnTo>
                    <a:pt x="3060" y="2806"/>
                  </a:lnTo>
                  <a:lnTo>
                    <a:pt x="3084" y="2809"/>
                  </a:lnTo>
                  <a:lnTo>
                    <a:pt x="3108" y="2806"/>
                  </a:lnTo>
                  <a:lnTo>
                    <a:pt x="3132" y="2797"/>
                  </a:lnTo>
                  <a:lnTo>
                    <a:pt x="3156" y="2785"/>
                  </a:lnTo>
                  <a:lnTo>
                    <a:pt x="3178" y="2767"/>
                  </a:lnTo>
                  <a:lnTo>
                    <a:pt x="3196" y="2745"/>
                  </a:lnTo>
                  <a:lnTo>
                    <a:pt x="3209" y="2722"/>
                  </a:lnTo>
                  <a:lnTo>
                    <a:pt x="3216" y="2697"/>
                  </a:lnTo>
                  <a:lnTo>
                    <a:pt x="3219" y="2674"/>
                  </a:lnTo>
                  <a:lnTo>
                    <a:pt x="3216" y="2651"/>
                  </a:lnTo>
                  <a:lnTo>
                    <a:pt x="3209" y="2629"/>
                  </a:lnTo>
                  <a:lnTo>
                    <a:pt x="3194" y="2610"/>
                  </a:lnTo>
                  <a:lnTo>
                    <a:pt x="2895" y="2313"/>
                  </a:lnTo>
                  <a:lnTo>
                    <a:pt x="2879" y="2292"/>
                  </a:lnTo>
                  <a:lnTo>
                    <a:pt x="2869" y="2268"/>
                  </a:lnTo>
                  <a:lnTo>
                    <a:pt x="2866" y="2244"/>
                  </a:lnTo>
                  <a:lnTo>
                    <a:pt x="2869" y="2219"/>
                  </a:lnTo>
                  <a:lnTo>
                    <a:pt x="2879" y="2194"/>
                  </a:lnTo>
                  <a:lnTo>
                    <a:pt x="2895" y="2174"/>
                  </a:lnTo>
                  <a:lnTo>
                    <a:pt x="2916" y="2158"/>
                  </a:lnTo>
                  <a:lnTo>
                    <a:pt x="2939" y="2148"/>
                  </a:lnTo>
                  <a:lnTo>
                    <a:pt x="2965" y="2145"/>
                  </a:lnTo>
                  <a:lnTo>
                    <a:pt x="2990" y="2148"/>
                  </a:lnTo>
                  <a:lnTo>
                    <a:pt x="3014" y="2158"/>
                  </a:lnTo>
                  <a:lnTo>
                    <a:pt x="3034" y="2174"/>
                  </a:lnTo>
                  <a:lnTo>
                    <a:pt x="3334" y="2471"/>
                  </a:lnTo>
                  <a:lnTo>
                    <a:pt x="3353" y="2486"/>
                  </a:lnTo>
                  <a:lnTo>
                    <a:pt x="3374" y="2493"/>
                  </a:lnTo>
                  <a:lnTo>
                    <a:pt x="3399" y="2496"/>
                  </a:lnTo>
                  <a:lnTo>
                    <a:pt x="3422" y="2493"/>
                  </a:lnTo>
                  <a:lnTo>
                    <a:pt x="3447" y="2486"/>
                  </a:lnTo>
                  <a:lnTo>
                    <a:pt x="3470" y="2473"/>
                  </a:lnTo>
                  <a:lnTo>
                    <a:pt x="3492" y="2455"/>
                  </a:lnTo>
                  <a:lnTo>
                    <a:pt x="3511" y="2434"/>
                  </a:lnTo>
                  <a:lnTo>
                    <a:pt x="3523" y="2409"/>
                  </a:lnTo>
                  <a:lnTo>
                    <a:pt x="3531" y="2386"/>
                  </a:lnTo>
                  <a:lnTo>
                    <a:pt x="3534" y="2361"/>
                  </a:lnTo>
                  <a:lnTo>
                    <a:pt x="3531" y="2338"/>
                  </a:lnTo>
                  <a:lnTo>
                    <a:pt x="3523" y="2316"/>
                  </a:lnTo>
                  <a:lnTo>
                    <a:pt x="3509" y="2299"/>
                  </a:lnTo>
                  <a:lnTo>
                    <a:pt x="3507" y="2296"/>
                  </a:lnTo>
                  <a:lnTo>
                    <a:pt x="3499" y="2287"/>
                  </a:lnTo>
                  <a:lnTo>
                    <a:pt x="3486" y="2274"/>
                  </a:lnTo>
                  <a:lnTo>
                    <a:pt x="3469" y="2257"/>
                  </a:lnTo>
                  <a:lnTo>
                    <a:pt x="3447" y="2235"/>
                  </a:lnTo>
                  <a:lnTo>
                    <a:pt x="3420" y="2209"/>
                  </a:lnTo>
                  <a:lnTo>
                    <a:pt x="3391" y="2180"/>
                  </a:lnTo>
                  <a:lnTo>
                    <a:pt x="3358" y="2147"/>
                  </a:lnTo>
                  <a:lnTo>
                    <a:pt x="3321" y="2110"/>
                  </a:lnTo>
                  <a:lnTo>
                    <a:pt x="3282" y="2071"/>
                  </a:lnTo>
                  <a:lnTo>
                    <a:pt x="3240" y="2029"/>
                  </a:lnTo>
                  <a:lnTo>
                    <a:pt x="3196" y="1986"/>
                  </a:lnTo>
                  <a:lnTo>
                    <a:pt x="3149" y="1940"/>
                  </a:lnTo>
                  <a:lnTo>
                    <a:pt x="3101" y="1892"/>
                  </a:lnTo>
                  <a:lnTo>
                    <a:pt x="3051" y="1843"/>
                  </a:lnTo>
                  <a:lnTo>
                    <a:pt x="3002" y="1792"/>
                  </a:lnTo>
                  <a:lnTo>
                    <a:pt x="2949" y="1741"/>
                  </a:lnTo>
                  <a:lnTo>
                    <a:pt x="2898" y="1689"/>
                  </a:lnTo>
                  <a:lnTo>
                    <a:pt x="2846" y="1638"/>
                  </a:lnTo>
                  <a:lnTo>
                    <a:pt x="2795" y="1586"/>
                  </a:lnTo>
                  <a:lnTo>
                    <a:pt x="2742" y="1535"/>
                  </a:lnTo>
                  <a:lnTo>
                    <a:pt x="2691" y="1485"/>
                  </a:lnTo>
                  <a:lnTo>
                    <a:pt x="2642" y="1434"/>
                  </a:lnTo>
                  <a:lnTo>
                    <a:pt x="2592" y="1386"/>
                  </a:lnTo>
                  <a:lnTo>
                    <a:pt x="2545" y="1340"/>
                  </a:lnTo>
                  <a:lnTo>
                    <a:pt x="2500" y="1295"/>
                  </a:lnTo>
                  <a:lnTo>
                    <a:pt x="2456" y="1252"/>
                  </a:lnTo>
                  <a:lnTo>
                    <a:pt x="2415" y="1211"/>
                  </a:lnTo>
                  <a:lnTo>
                    <a:pt x="2378" y="1173"/>
                  </a:lnTo>
                  <a:lnTo>
                    <a:pt x="2343" y="1140"/>
                  </a:lnTo>
                  <a:lnTo>
                    <a:pt x="2310" y="1108"/>
                  </a:lnTo>
                  <a:lnTo>
                    <a:pt x="2283" y="1081"/>
                  </a:lnTo>
                  <a:lnTo>
                    <a:pt x="2258" y="1057"/>
                  </a:lnTo>
                  <a:lnTo>
                    <a:pt x="2238" y="1037"/>
                  </a:lnTo>
                  <a:lnTo>
                    <a:pt x="2230" y="1031"/>
                  </a:lnTo>
                  <a:lnTo>
                    <a:pt x="2221" y="1023"/>
                  </a:lnTo>
                  <a:lnTo>
                    <a:pt x="2211" y="1017"/>
                  </a:lnTo>
                  <a:lnTo>
                    <a:pt x="2198" y="1010"/>
                  </a:lnTo>
                  <a:lnTo>
                    <a:pt x="2184" y="1007"/>
                  </a:lnTo>
                  <a:lnTo>
                    <a:pt x="2166" y="1005"/>
                  </a:lnTo>
                  <a:lnTo>
                    <a:pt x="2146" y="1008"/>
                  </a:lnTo>
                  <a:lnTo>
                    <a:pt x="2124" y="1017"/>
                  </a:lnTo>
                  <a:lnTo>
                    <a:pt x="2099" y="1030"/>
                  </a:lnTo>
                  <a:lnTo>
                    <a:pt x="2073" y="1050"/>
                  </a:lnTo>
                  <a:lnTo>
                    <a:pt x="2042" y="1078"/>
                  </a:lnTo>
                  <a:lnTo>
                    <a:pt x="2009" y="1114"/>
                  </a:lnTo>
                  <a:lnTo>
                    <a:pt x="1978" y="1154"/>
                  </a:lnTo>
                  <a:lnTo>
                    <a:pt x="1953" y="1196"/>
                  </a:lnTo>
                  <a:lnTo>
                    <a:pt x="1816" y="1447"/>
                  </a:lnTo>
                  <a:lnTo>
                    <a:pt x="1800" y="1473"/>
                  </a:lnTo>
                  <a:lnTo>
                    <a:pt x="1780" y="1501"/>
                  </a:lnTo>
                  <a:lnTo>
                    <a:pt x="1753" y="1528"/>
                  </a:lnTo>
                  <a:lnTo>
                    <a:pt x="1708" y="1567"/>
                  </a:lnTo>
                  <a:lnTo>
                    <a:pt x="1660" y="1599"/>
                  </a:lnTo>
                  <a:lnTo>
                    <a:pt x="1609" y="1624"/>
                  </a:lnTo>
                  <a:lnTo>
                    <a:pt x="1558" y="1640"/>
                  </a:lnTo>
                  <a:lnTo>
                    <a:pt x="1504" y="1648"/>
                  </a:lnTo>
                  <a:lnTo>
                    <a:pt x="1450" y="1648"/>
                  </a:lnTo>
                  <a:lnTo>
                    <a:pt x="1396" y="1640"/>
                  </a:lnTo>
                  <a:lnTo>
                    <a:pt x="1349" y="1625"/>
                  </a:lnTo>
                  <a:lnTo>
                    <a:pt x="1305" y="1605"/>
                  </a:lnTo>
                  <a:lnTo>
                    <a:pt x="1263" y="1580"/>
                  </a:lnTo>
                  <a:lnTo>
                    <a:pt x="1227" y="1551"/>
                  </a:lnTo>
                  <a:lnTo>
                    <a:pt x="1192" y="1517"/>
                  </a:lnTo>
                  <a:lnTo>
                    <a:pt x="1163" y="1477"/>
                  </a:lnTo>
                  <a:lnTo>
                    <a:pt x="1138" y="1435"/>
                  </a:lnTo>
                  <a:lnTo>
                    <a:pt x="1122" y="1401"/>
                  </a:lnTo>
                  <a:lnTo>
                    <a:pt x="1111" y="1364"/>
                  </a:lnTo>
                  <a:lnTo>
                    <a:pt x="1104" y="1330"/>
                  </a:lnTo>
                  <a:lnTo>
                    <a:pt x="1104" y="1298"/>
                  </a:lnTo>
                  <a:lnTo>
                    <a:pt x="1107" y="1266"/>
                  </a:lnTo>
                  <a:lnTo>
                    <a:pt x="1117" y="1238"/>
                  </a:lnTo>
                  <a:lnTo>
                    <a:pt x="1521" y="291"/>
                  </a:lnTo>
                  <a:lnTo>
                    <a:pt x="1536" y="265"/>
                  </a:lnTo>
                  <a:lnTo>
                    <a:pt x="1553" y="238"/>
                  </a:lnTo>
                  <a:lnTo>
                    <a:pt x="1575" y="210"/>
                  </a:lnTo>
                  <a:lnTo>
                    <a:pt x="1602" y="181"/>
                  </a:lnTo>
                  <a:lnTo>
                    <a:pt x="1616" y="168"/>
                  </a:lnTo>
                  <a:lnTo>
                    <a:pt x="1634" y="152"/>
                  </a:lnTo>
                  <a:lnTo>
                    <a:pt x="1656" y="135"/>
                  </a:lnTo>
                  <a:lnTo>
                    <a:pt x="1682" y="116"/>
                  </a:lnTo>
                  <a:lnTo>
                    <a:pt x="1711" y="96"/>
                  </a:lnTo>
                  <a:lnTo>
                    <a:pt x="1745" y="77"/>
                  </a:lnTo>
                  <a:lnTo>
                    <a:pt x="1781" y="58"/>
                  </a:lnTo>
                  <a:lnTo>
                    <a:pt x="1822" y="41"/>
                  </a:lnTo>
                  <a:lnTo>
                    <a:pt x="1866" y="26"/>
                  </a:lnTo>
                  <a:lnTo>
                    <a:pt x="1914" y="14"/>
                  </a:lnTo>
                  <a:lnTo>
                    <a:pt x="1963" y="4"/>
                  </a:lnTo>
                  <a:lnTo>
                    <a:pt x="2019" y="0"/>
                  </a:lnTo>
                  <a:lnTo>
                    <a:pt x="20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  <p:sp>
          <p:nvSpPr>
            <p:cNvPr id="82" name="Freeform 22">
              <a:extLst>
                <a:ext uri="{FF2B5EF4-FFF2-40B4-BE49-F238E27FC236}">
                  <a16:creationId xmlns:a16="http://schemas.microsoft.com/office/drawing/2014/main" xmlns="" id="{BD61F2B5-34FE-494A-B566-BEB5841264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9913" y="2486025"/>
              <a:ext cx="1169988" cy="1163637"/>
            </a:xfrm>
            <a:custGeom>
              <a:avLst/>
              <a:gdLst>
                <a:gd name="T0" fmla="*/ 960 w 1474"/>
                <a:gd name="T1" fmla="*/ 938 h 1464"/>
                <a:gd name="T2" fmla="*/ 895 w 1474"/>
                <a:gd name="T3" fmla="*/ 970 h 1464"/>
                <a:gd name="T4" fmla="*/ 850 w 1474"/>
                <a:gd name="T5" fmla="*/ 1025 h 1464"/>
                <a:gd name="T6" fmla="*/ 834 w 1474"/>
                <a:gd name="T7" fmla="*/ 1095 h 1464"/>
                <a:gd name="T8" fmla="*/ 850 w 1474"/>
                <a:gd name="T9" fmla="*/ 1167 h 1464"/>
                <a:gd name="T10" fmla="*/ 895 w 1474"/>
                <a:gd name="T11" fmla="*/ 1221 h 1464"/>
                <a:gd name="T12" fmla="*/ 960 w 1474"/>
                <a:gd name="T13" fmla="*/ 1253 h 1464"/>
                <a:gd name="T14" fmla="*/ 1034 w 1474"/>
                <a:gd name="T15" fmla="*/ 1253 h 1464"/>
                <a:gd name="T16" fmla="*/ 1098 w 1474"/>
                <a:gd name="T17" fmla="*/ 1221 h 1464"/>
                <a:gd name="T18" fmla="*/ 1143 w 1474"/>
                <a:gd name="T19" fmla="*/ 1166 h 1464"/>
                <a:gd name="T20" fmla="*/ 1159 w 1474"/>
                <a:gd name="T21" fmla="*/ 1095 h 1464"/>
                <a:gd name="T22" fmla="*/ 1143 w 1474"/>
                <a:gd name="T23" fmla="*/ 1025 h 1464"/>
                <a:gd name="T24" fmla="*/ 1098 w 1474"/>
                <a:gd name="T25" fmla="*/ 970 h 1464"/>
                <a:gd name="T26" fmla="*/ 1034 w 1474"/>
                <a:gd name="T27" fmla="*/ 938 h 1464"/>
                <a:gd name="T28" fmla="*/ 493 w 1474"/>
                <a:gd name="T29" fmla="*/ 0 h 1464"/>
                <a:gd name="T30" fmla="*/ 558 w 1474"/>
                <a:gd name="T31" fmla="*/ 17 h 1464"/>
                <a:gd name="T32" fmla="*/ 617 w 1474"/>
                <a:gd name="T33" fmla="*/ 56 h 1464"/>
                <a:gd name="T34" fmla="*/ 1439 w 1474"/>
                <a:gd name="T35" fmla="*/ 879 h 1464"/>
                <a:gd name="T36" fmla="*/ 1469 w 1474"/>
                <a:gd name="T37" fmla="*/ 941 h 1464"/>
                <a:gd name="T38" fmla="*/ 1474 w 1474"/>
                <a:gd name="T39" fmla="*/ 1008 h 1464"/>
                <a:gd name="T40" fmla="*/ 1457 w 1474"/>
                <a:gd name="T41" fmla="*/ 1073 h 1464"/>
                <a:gd name="T42" fmla="*/ 1418 w 1474"/>
                <a:gd name="T43" fmla="*/ 1130 h 1464"/>
                <a:gd name="T44" fmla="*/ 1110 w 1474"/>
                <a:gd name="T45" fmla="*/ 1431 h 1464"/>
                <a:gd name="T46" fmla="*/ 1047 w 1474"/>
                <a:gd name="T47" fmla="*/ 1459 h 1464"/>
                <a:gd name="T48" fmla="*/ 980 w 1474"/>
                <a:gd name="T49" fmla="*/ 1464 h 1464"/>
                <a:gd name="T50" fmla="*/ 914 w 1474"/>
                <a:gd name="T51" fmla="*/ 1447 h 1464"/>
                <a:gd name="T52" fmla="*/ 857 w 1474"/>
                <a:gd name="T53" fmla="*/ 1408 h 1464"/>
                <a:gd name="T54" fmla="*/ 33 w 1474"/>
                <a:gd name="T55" fmla="*/ 585 h 1464"/>
                <a:gd name="T56" fmla="*/ 6 w 1474"/>
                <a:gd name="T57" fmla="*/ 524 h 1464"/>
                <a:gd name="T58" fmla="*/ 0 w 1474"/>
                <a:gd name="T59" fmla="*/ 458 h 1464"/>
                <a:gd name="T60" fmla="*/ 16 w 1474"/>
                <a:gd name="T61" fmla="*/ 392 h 1464"/>
                <a:gd name="T62" fmla="*/ 57 w 1474"/>
                <a:gd name="T63" fmla="*/ 334 h 1464"/>
                <a:gd name="T64" fmla="*/ 364 w 1474"/>
                <a:gd name="T65" fmla="*/ 35 h 1464"/>
                <a:gd name="T66" fmla="*/ 426 w 1474"/>
                <a:gd name="T67" fmla="*/ 6 h 1464"/>
                <a:gd name="T68" fmla="*/ 493 w 1474"/>
                <a:gd name="T69" fmla="*/ 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1464">
                  <a:moveTo>
                    <a:pt x="997" y="934"/>
                  </a:moveTo>
                  <a:lnTo>
                    <a:pt x="960" y="938"/>
                  </a:lnTo>
                  <a:lnTo>
                    <a:pt x="926" y="950"/>
                  </a:lnTo>
                  <a:lnTo>
                    <a:pt x="895" y="970"/>
                  </a:lnTo>
                  <a:lnTo>
                    <a:pt x="871" y="995"/>
                  </a:lnTo>
                  <a:lnTo>
                    <a:pt x="850" y="1025"/>
                  </a:lnTo>
                  <a:lnTo>
                    <a:pt x="838" y="1059"/>
                  </a:lnTo>
                  <a:lnTo>
                    <a:pt x="834" y="1095"/>
                  </a:lnTo>
                  <a:lnTo>
                    <a:pt x="838" y="1133"/>
                  </a:lnTo>
                  <a:lnTo>
                    <a:pt x="850" y="1167"/>
                  </a:lnTo>
                  <a:lnTo>
                    <a:pt x="871" y="1196"/>
                  </a:lnTo>
                  <a:lnTo>
                    <a:pt x="895" y="1221"/>
                  </a:lnTo>
                  <a:lnTo>
                    <a:pt x="926" y="1240"/>
                  </a:lnTo>
                  <a:lnTo>
                    <a:pt x="960" y="1253"/>
                  </a:lnTo>
                  <a:lnTo>
                    <a:pt x="997" y="1257"/>
                  </a:lnTo>
                  <a:lnTo>
                    <a:pt x="1034" y="1253"/>
                  </a:lnTo>
                  <a:lnTo>
                    <a:pt x="1069" y="1240"/>
                  </a:lnTo>
                  <a:lnTo>
                    <a:pt x="1098" y="1221"/>
                  </a:lnTo>
                  <a:lnTo>
                    <a:pt x="1123" y="1196"/>
                  </a:lnTo>
                  <a:lnTo>
                    <a:pt x="1143" y="1166"/>
                  </a:lnTo>
                  <a:lnTo>
                    <a:pt x="1155" y="1133"/>
                  </a:lnTo>
                  <a:lnTo>
                    <a:pt x="1159" y="1095"/>
                  </a:lnTo>
                  <a:lnTo>
                    <a:pt x="1155" y="1059"/>
                  </a:lnTo>
                  <a:lnTo>
                    <a:pt x="1143" y="1025"/>
                  </a:lnTo>
                  <a:lnTo>
                    <a:pt x="1123" y="995"/>
                  </a:lnTo>
                  <a:lnTo>
                    <a:pt x="1098" y="970"/>
                  </a:lnTo>
                  <a:lnTo>
                    <a:pt x="1069" y="950"/>
                  </a:lnTo>
                  <a:lnTo>
                    <a:pt x="1034" y="938"/>
                  </a:lnTo>
                  <a:lnTo>
                    <a:pt x="997" y="934"/>
                  </a:lnTo>
                  <a:close/>
                  <a:moveTo>
                    <a:pt x="493" y="0"/>
                  </a:moveTo>
                  <a:lnTo>
                    <a:pt x="526" y="6"/>
                  </a:lnTo>
                  <a:lnTo>
                    <a:pt x="558" y="17"/>
                  </a:lnTo>
                  <a:lnTo>
                    <a:pt x="589" y="35"/>
                  </a:lnTo>
                  <a:lnTo>
                    <a:pt x="617" y="56"/>
                  </a:lnTo>
                  <a:lnTo>
                    <a:pt x="1418" y="852"/>
                  </a:lnTo>
                  <a:lnTo>
                    <a:pt x="1439" y="879"/>
                  </a:lnTo>
                  <a:lnTo>
                    <a:pt x="1457" y="910"/>
                  </a:lnTo>
                  <a:lnTo>
                    <a:pt x="1469" y="941"/>
                  </a:lnTo>
                  <a:lnTo>
                    <a:pt x="1474" y="975"/>
                  </a:lnTo>
                  <a:lnTo>
                    <a:pt x="1474" y="1008"/>
                  </a:lnTo>
                  <a:lnTo>
                    <a:pt x="1469" y="1041"/>
                  </a:lnTo>
                  <a:lnTo>
                    <a:pt x="1457" y="1073"/>
                  </a:lnTo>
                  <a:lnTo>
                    <a:pt x="1439" y="1102"/>
                  </a:lnTo>
                  <a:lnTo>
                    <a:pt x="1418" y="1130"/>
                  </a:lnTo>
                  <a:lnTo>
                    <a:pt x="1137" y="1408"/>
                  </a:lnTo>
                  <a:lnTo>
                    <a:pt x="1110" y="1431"/>
                  </a:lnTo>
                  <a:lnTo>
                    <a:pt x="1079" y="1447"/>
                  </a:lnTo>
                  <a:lnTo>
                    <a:pt x="1047" y="1459"/>
                  </a:lnTo>
                  <a:lnTo>
                    <a:pt x="1013" y="1464"/>
                  </a:lnTo>
                  <a:lnTo>
                    <a:pt x="980" y="1464"/>
                  </a:lnTo>
                  <a:lnTo>
                    <a:pt x="948" y="1459"/>
                  </a:lnTo>
                  <a:lnTo>
                    <a:pt x="914" y="1447"/>
                  </a:lnTo>
                  <a:lnTo>
                    <a:pt x="885" y="1431"/>
                  </a:lnTo>
                  <a:lnTo>
                    <a:pt x="857" y="1408"/>
                  </a:lnTo>
                  <a:lnTo>
                    <a:pt x="57" y="613"/>
                  </a:lnTo>
                  <a:lnTo>
                    <a:pt x="33" y="585"/>
                  </a:lnTo>
                  <a:lnTo>
                    <a:pt x="16" y="556"/>
                  </a:lnTo>
                  <a:lnTo>
                    <a:pt x="6" y="524"/>
                  </a:lnTo>
                  <a:lnTo>
                    <a:pt x="0" y="491"/>
                  </a:lnTo>
                  <a:lnTo>
                    <a:pt x="0" y="458"/>
                  </a:lnTo>
                  <a:lnTo>
                    <a:pt x="6" y="424"/>
                  </a:lnTo>
                  <a:lnTo>
                    <a:pt x="16" y="392"/>
                  </a:lnTo>
                  <a:lnTo>
                    <a:pt x="33" y="362"/>
                  </a:lnTo>
                  <a:lnTo>
                    <a:pt x="57" y="334"/>
                  </a:lnTo>
                  <a:lnTo>
                    <a:pt x="337" y="56"/>
                  </a:lnTo>
                  <a:lnTo>
                    <a:pt x="364" y="35"/>
                  </a:lnTo>
                  <a:lnTo>
                    <a:pt x="394" y="17"/>
                  </a:lnTo>
                  <a:lnTo>
                    <a:pt x="426" y="6"/>
                  </a:lnTo>
                  <a:lnTo>
                    <a:pt x="459" y="0"/>
                  </a:lnTo>
                  <a:lnTo>
                    <a:pt x="4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</p:grpSp>
      <p:sp>
        <p:nvSpPr>
          <p:cNvPr id="86" name="Freeform 6">
            <a:extLst>
              <a:ext uri="{FF2B5EF4-FFF2-40B4-BE49-F238E27FC236}">
                <a16:creationId xmlns:a16="http://schemas.microsoft.com/office/drawing/2014/main" xmlns="" id="{1756FCCD-B14C-4A9F-8181-60D3757F23E8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9231735" y="5166539"/>
            <a:ext cx="262135" cy="262002"/>
          </a:xfrm>
          <a:custGeom>
            <a:avLst/>
            <a:gdLst>
              <a:gd name="T0" fmla="*/ 1690 w 3944"/>
              <a:gd name="T1" fmla="*/ 1291 h 3943"/>
              <a:gd name="T2" fmla="*/ 1407 w 3944"/>
              <a:gd name="T3" fmla="*/ 1501 h 3943"/>
              <a:gd name="T4" fmla="*/ 1254 w 3944"/>
              <a:gd name="T5" fmla="*/ 1823 h 3943"/>
              <a:gd name="T6" fmla="*/ 1272 w 3944"/>
              <a:gd name="T7" fmla="*/ 2192 h 3943"/>
              <a:gd name="T8" fmla="*/ 1455 w 3944"/>
              <a:gd name="T9" fmla="*/ 2495 h 3943"/>
              <a:gd name="T10" fmla="*/ 1758 w 3944"/>
              <a:gd name="T11" fmla="*/ 2678 h 3943"/>
              <a:gd name="T12" fmla="*/ 2127 w 3944"/>
              <a:gd name="T13" fmla="*/ 2696 h 3943"/>
              <a:gd name="T14" fmla="*/ 2449 w 3944"/>
              <a:gd name="T15" fmla="*/ 2543 h 3943"/>
              <a:gd name="T16" fmla="*/ 2659 w 3944"/>
              <a:gd name="T17" fmla="*/ 2260 h 3943"/>
              <a:gd name="T18" fmla="*/ 2713 w 3944"/>
              <a:gd name="T19" fmla="*/ 1896 h 3943"/>
              <a:gd name="T20" fmla="*/ 2591 w 3944"/>
              <a:gd name="T21" fmla="*/ 1559 h 3943"/>
              <a:gd name="T22" fmla="*/ 2330 w 3944"/>
              <a:gd name="T23" fmla="*/ 1322 h 3943"/>
              <a:gd name="T24" fmla="*/ 1978 w 3944"/>
              <a:gd name="T25" fmla="*/ 1232 h 3943"/>
              <a:gd name="T26" fmla="*/ 2178 w 3944"/>
              <a:gd name="T27" fmla="*/ 24 h 3943"/>
              <a:gd name="T28" fmla="*/ 2261 w 3944"/>
              <a:gd name="T29" fmla="*/ 144 h 3943"/>
              <a:gd name="T30" fmla="*/ 2667 w 3944"/>
              <a:gd name="T31" fmla="*/ 666 h 3943"/>
              <a:gd name="T32" fmla="*/ 3210 w 3944"/>
              <a:gd name="T33" fmla="*/ 527 h 3943"/>
              <a:gd name="T34" fmla="*/ 3351 w 3944"/>
              <a:gd name="T35" fmla="*/ 559 h 3943"/>
              <a:gd name="T36" fmla="*/ 3570 w 3944"/>
              <a:gd name="T37" fmla="*/ 837 h 3943"/>
              <a:gd name="T38" fmla="*/ 3536 w 3944"/>
              <a:gd name="T39" fmla="*/ 979 h 3943"/>
              <a:gd name="T40" fmla="*/ 3409 w 3944"/>
              <a:gd name="T41" fmla="*/ 1620 h 3943"/>
              <a:gd name="T42" fmla="*/ 3903 w 3944"/>
              <a:gd name="T43" fmla="*/ 1743 h 3943"/>
              <a:gd name="T44" fmla="*/ 3944 w 3944"/>
              <a:gd name="T45" fmla="*/ 2089 h 3943"/>
              <a:gd name="T46" fmla="*/ 3882 w 3944"/>
              <a:gd name="T47" fmla="*/ 2222 h 3943"/>
              <a:gd name="T48" fmla="*/ 3385 w 3944"/>
              <a:gd name="T49" fmla="*/ 2412 h 3943"/>
              <a:gd name="T50" fmla="*/ 3473 w 3944"/>
              <a:gd name="T51" fmla="*/ 3067 h 3943"/>
              <a:gd name="T52" fmla="*/ 3500 w 3944"/>
              <a:gd name="T53" fmla="*/ 3212 h 3943"/>
              <a:gd name="T54" fmla="*/ 3265 w 3944"/>
              <a:gd name="T55" fmla="*/ 3475 h 3943"/>
              <a:gd name="T56" fmla="*/ 3123 w 3944"/>
              <a:gd name="T57" fmla="*/ 3500 h 3943"/>
              <a:gd name="T58" fmla="*/ 2580 w 3944"/>
              <a:gd name="T59" fmla="*/ 3319 h 3943"/>
              <a:gd name="T60" fmla="*/ 2254 w 3944"/>
              <a:gd name="T61" fmla="*/ 3829 h 3943"/>
              <a:gd name="T62" fmla="*/ 2151 w 3944"/>
              <a:gd name="T63" fmla="*/ 3932 h 3943"/>
              <a:gd name="T64" fmla="*/ 1796 w 3944"/>
              <a:gd name="T65" fmla="*/ 3932 h 3943"/>
              <a:gd name="T66" fmla="*/ 1695 w 3944"/>
              <a:gd name="T67" fmla="*/ 3829 h 3943"/>
              <a:gd name="T68" fmla="*/ 1370 w 3944"/>
              <a:gd name="T69" fmla="*/ 3321 h 3943"/>
              <a:gd name="T70" fmla="*/ 775 w 3944"/>
              <a:gd name="T71" fmla="*/ 3421 h 3943"/>
              <a:gd name="T72" fmla="*/ 629 w 3944"/>
              <a:gd name="T73" fmla="*/ 3413 h 3943"/>
              <a:gd name="T74" fmla="*/ 395 w 3944"/>
              <a:gd name="T75" fmla="*/ 3148 h 3943"/>
              <a:gd name="T76" fmla="*/ 404 w 3944"/>
              <a:gd name="T77" fmla="*/ 3003 h 3943"/>
              <a:gd name="T78" fmla="*/ 565 w 3944"/>
              <a:gd name="T79" fmla="*/ 2414 h 3943"/>
              <a:gd name="T80" fmla="*/ 62 w 3944"/>
              <a:gd name="T81" fmla="*/ 2222 h 3943"/>
              <a:gd name="T82" fmla="*/ 0 w 3944"/>
              <a:gd name="T83" fmla="*/ 2089 h 3943"/>
              <a:gd name="T84" fmla="*/ 42 w 3944"/>
              <a:gd name="T85" fmla="*/ 1743 h 3943"/>
              <a:gd name="T86" fmla="*/ 540 w 3944"/>
              <a:gd name="T87" fmla="*/ 1619 h 3943"/>
              <a:gd name="T88" fmla="*/ 711 w 3944"/>
              <a:gd name="T89" fmla="*/ 1207 h 3943"/>
              <a:gd name="T90" fmla="*/ 451 w 3944"/>
              <a:gd name="T91" fmla="*/ 775 h 3943"/>
              <a:gd name="T92" fmla="*/ 667 w 3944"/>
              <a:gd name="T93" fmla="*/ 501 h 3943"/>
              <a:gd name="T94" fmla="*/ 804 w 3944"/>
              <a:gd name="T95" fmla="*/ 451 h 3943"/>
              <a:gd name="T96" fmla="*/ 1284 w 3944"/>
              <a:gd name="T97" fmla="*/ 666 h 3943"/>
              <a:gd name="T98" fmla="*/ 1688 w 3944"/>
              <a:gd name="T99" fmla="*/ 144 h 3943"/>
              <a:gd name="T100" fmla="*/ 1770 w 3944"/>
              <a:gd name="T101" fmla="*/ 24 h 3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44" h="3943">
                <a:moveTo>
                  <a:pt x="1978" y="1232"/>
                </a:moveTo>
                <a:lnTo>
                  <a:pt x="1903" y="1237"/>
                </a:lnTo>
                <a:lnTo>
                  <a:pt x="1829" y="1247"/>
                </a:lnTo>
                <a:lnTo>
                  <a:pt x="1758" y="1265"/>
                </a:lnTo>
                <a:lnTo>
                  <a:pt x="1690" y="1291"/>
                </a:lnTo>
                <a:lnTo>
                  <a:pt x="1625" y="1322"/>
                </a:lnTo>
                <a:lnTo>
                  <a:pt x="1564" y="1359"/>
                </a:lnTo>
                <a:lnTo>
                  <a:pt x="1508" y="1402"/>
                </a:lnTo>
                <a:lnTo>
                  <a:pt x="1455" y="1449"/>
                </a:lnTo>
                <a:lnTo>
                  <a:pt x="1407" y="1501"/>
                </a:lnTo>
                <a:lnTo>
                  <a:pt x="1366" y="1559"/>
                </a:lnTo>
                <a:lnTo>
                  <a:pt x="1328" y="1620"/>
                </a:lnTo>
                <a:lnTo>
                  <a:pt x="1297" y="1684"/>
                </a:lnTo>
                <a:lnTo>
                  <a:pt x="1272" y="1751"/>
                </a:lnTo>
                <a:lnTo>
                  <a:pt x="1254" y="1823"/>
                </a:lnTo>
                <a:lnTo>
                  <a:pt x="1242" y="1896"/>
                </a:lnTo>
                <a:lnTo>
                  <a:pt x="1239" y="1972"/>
                </a:lnTo>
                <a:lnTo>
                  <a:pt x="1242" y="2047"/>
                </a:lnTo>
                <a:lnTo>
                  <a:pt x="1254" y="2121"/>
                </a:lnTo>
                <a:lnTo>
                  <a:pt x="1272" y="2192"/>
                </a:lnTo>
                <a:lnTo>
                  <a:pt x="1297" y="2260"/>
                </a:lnTo>
                <a:lnTo>
                  <a:pt x="1328" y="2325"/>
                </a:lnTo>
                <a:lnTo>
                  <a:pt x="1366" y="2385"/>
                </a:lnTo>
                <a:lnTo>
                  <a:pt x="1407" y="2442"/>
                </a:lnTo>
                <a:lnTo>
                  <a:pt x="1455" y="2495"/>
                </a:lnTo>
                <a:lnTo>
                  <a:pt x="1508" y="2543"/>
                </a:lnTo>
                <a:lnTo>
                  <a:pt x="1564" y="2584"/>
                </a:lnTo>
                <a:lnTo>
                  <a:pt x="1625" y="2622"/>
                </a:lnTo>
                <a:lnTo>
                  <a:pt x="1690" y="2653"/>
                </a:lnTo>
                <a:lnTo>
                  <a:pt x="1758" y="2678"/>
                </a:lnTo>
                <a:lnTo>
                  <a:pt x="1829" y="2696"/>
                </a:lnTo>
                <a:lnTo>
                  <a:pt x="1903" y="2708"/>
                </a:lnTo>
                <a:lnTo>
                  <a:pt x="1978" y="2711"/>
                </a:lnTo>
                <a:lnTo>
                  <a:pt x="2054" y="2708"/>
                </a:lnTo>
                <a:lnTo>
                  <a:pt x="2127" y="2696"/>
                </a:lnTo>
                <a:lnTo>
                  <a:pt x="2197" y="2678"/>
                </a:lnTo>
                <a:lnTo>
                  <a:pt x="2266" y="2653"/>
                </a:lnTo>
                <a:lnTo>
                  <a:pt x="2330" y="2622"/>
                </a:lnTo>
                <a:lnTo>
                  <a:pt x="2391" y="2584"/>
                </a:lnTo>
                <a:lnTo>
                  <a:pt x="2449" y="2543"/>
                </a:lnTo>
                <a:lnTo>
                  <a:pt x="2500" y="2495"/>
                </a:lnTo>
                <a:lnTo>
                  <a:pt x="2548" y="2442"/>
                </a:lnTo>
                <a:lnTo>
                  <a:pt x="2591" y="2385"/>
                </a:lnTo>
                <a:lnTo>
                  <a:pt x="2628" y="2325"/>
                </a:lnTo>
                <a:lnTo>
                  <a:pt x="2659" y="2260"/>
                </a:lnTo>
                <a:lnTo>
                  <a:pt x="2685" y="2192"/>
                </a:lnTo>
                <a:lnTo>
                  <a:pt x="2703" y="2121"/>
                </a:lnTo>
                <a:lnTo>
                  <a:pt x="2713" y="2047"/>
                </a:lnTo>
                <a:lnTo>
                  <a:pt x="2717" y="1972"/>
                </a:lnTo>
                <a:lnTo>
                  <a:pt x="2713" y="1896"/>
                </a:lnTo>
                <a:lnTo>
                  <a:pt x="2703" y="1823"/>
                </a:lnTo>
                <a:lnTo>
                  <a:pt x="2685" y="1751"/>
                </a:lnTo>
                <a:lnTo>
                  <a:pt x="2659" y="1684"/>
                </a:lnTo>
                <a:lnTo>
                  <a:pt x="2628" y="1620"/>
                </a:lnTo>
                <a:lnTo>
                  <a:pt x="2591" y="1559"/>
                </a:lnTo>
                <a:lnTo>
                  <a:pt x="2548" y="1501"/>
                </a:lnTo>
                <a:lnTo>
                  <a:pt x="2500" y="1449"/>
                </a:lnTo>
                <a:lnTo>
                  <a:pt x="2449" y="1402"/>
                </a:lnTo>
                <a:lnTo>
                  <a:pt x="2391" y="1359"/>
                </a:lnTo>
                <a:lnTo>
                  <a:pt x="2330" y="1322"/>
                </a:lnTo>
                <a:lnTo>
                  <a:pt x="2266" y="1291"/>
                </a:lnTo>
                <a:lnTo>
                  <a:pt x="2197" y="1265"/>
                </a:lnTo>
                <a:lnTo>
                  <a:pt x="2127" y="1247"/>
                </a:lnTo>
                <a:lnTo>
                  <a:pt x="2054" y="1237"/>
                </a:lnTo>
                <a:lnTo>
                  <a:pt x="1978" y="1232"/>
                </a:lnTo>
                <a:close/>
                <a:moveTo>
                  <a:pt x="1856" y="0"/>
                </a:moveTo>
                <a:lnTo>
                  <a:pt x="2091" y="0"/>
                </a:lnTo>
                <a:lnTo>
                  <a:pt x="2122" y="3"/>
                </a:lnTo>
                <a:lnTo>
                  <a:pt x="2151" y="11"/>
                </a:lnTo>
                <a:lnTo>
                  <a:pt x="2178" y="24"/>
                </a:lnTo>
                <a:lnTo>
                  <a:pt x="2202" y="41"/>
                </a:lnTo>
                <a:lnTo>
                  <a:pt x="2224" y="62"/>
                </a:lnTo>
                <a:lnTo>
                  <a:pt x="2241" y="86"/>
                </a:lnTo>
                <a:lnTo>
                  <a:pt x="2254" y="114"/>
                </a:lnTo>
                <a:lnTo>
                  <a:pt x="2261" y="144"/>
                </a:lnTo>
                <a:lnTo>
                  <a:pt x="2327" y="536"/>
                </a:lnTo>
                <a:lnTo>
                  <a:pt x="2415" y="562"/>
                </a:lnTo>
                <a:lnTo>
                  <a:pt x="2501" y="592"/>
                </a:lnTo>
                <a:lnTo>
                  <a:pt x="2585" y="626"/>
                </a:lnTo>
                <a:lnTo>
                  <a:pt x="2667" y="666"/>
                </a:lnTo>
                <a:lnTo>
                  <a:pt x="2744" y="710"/>
                </a:lnTo>
                <a:lnTo>
                  <a:pt x="2820" y="759"/>
                </a:lnTo>
                <a:lnTo>
                  <a:pt x="3154" y="550"/>
                </a:lnTo>
                <a:lnTo>
                  <a:pt x="3181" y="535"/>
                </a:lnTo>
                <a:lnTo>
                  <a:pt x="3210" y="527"/>
                </a:lnTo>
                <a:lnTo>
                  <a:pt x="3240" y="523"/>
                </a:lnTo>
                <a:lnTo>
                  <a:pt x="3270" y="524"/>
                </a:lnTo>
                <a:lnTo>
                  <a:pt x="3299" y="532"/>
                </a:lnTo>
                <a:lnTo>
                  <a:pt x="3326" y="544"/>
                </a:lnTo>
                <a:lnTo>
                  <a:pt x="3351" y="559"/>
                </a:lnTo>
                <a:lnTo>
                  <a:pt x="3374" y="581"/>
                </a:lnTo>
                <a:lnTo>
                  <a:pt x="3530" y="755"/>
                </a:lnTo>
                <a:lnTo>
                  <a:pt x="3549" y="781"/>
                </a:lnTo>
                <a:lnTo>
                  <a:pt x="3562" y="808"/>
                </a:lnTo>
                <a:lnTo>
                  <a:pt x="3570" y="837"/>
                </a:lnTo>
                <a:lnTo>
                  <a:pt x="3574" y="867"/>
                </a:lnTo>
                <a:lnTo>
                  <a:pt x="3572" y="897"/>
                </a:lnTo>
                <a:lnTo>
                  <a:pt x="3564" y="925"/>
                </a:lnTo>
                <a:lnTo>
                  <a:pt x="3552" y="953"/>
                </a:lnTo>
                <a:lnTo>
                  <a:pt x="3536" y="979"/>
                </a:lnTo>
                <a:lnTo>
                  <a:pt x="3285" y="1289"/>
                </a:lnTo>
                <a:lnTo>
                  <a:pt x="3323" y="1368"/>
                </a:lnTo>
                <a:lnTo>
                  <a:pt x="3356" y="1450"/>
                </a:lnTo>
                <a:lnTo>
                  <a:pt x="3385" y="1534"/>
                </a:lnTo>
                <a:lnTo>
                  <a:pt x="3409" y="1620"/>
                </a:lnTo>
                <a:lnTo>
                  <a:pt x="3799" y="1684"/>
                </a:lnTo>
                <a:lnTo>
                  <a:pt x="3829" y="1693"/>
                </a:lnTo>
                <a:lnTo>
                  <a:pt x="3858" y="1705"/>
                </a:lnTo>
                <a:lnTo>
                  <a:pt x="3882" y="1723"/>
                </a:lnTo>
                <a:lnTo>
                  <a:pt x="3903" y="1743"/>
                </a:lnTo>
                <a:lnTo>
                  <a:pt x="3920" y="1767"/>
                </a:lnTo>
                <a:lnTo>
                  <a:pt x="3933" y="1794"/>
                </a:lnTo>
                <a:lnTo>
                  <a:pt x="3941" y="1824"/>
                </a:lnTo>
                <a:lnTo>
                  <a:pt x="3944" y="1854"/>
                </a:lnTo>
                <a:lnTo>
                  <a:pt x="3944" y="2089"/>
                </a:lnTo>
                <a:lnTo>
                  <a:pt x="3941" y="2120"/>
                </a:lnTo>
                <a:lnTo>
                  <a:pt x="3933" y="2149"/>
                </a:lnTo>
                <a:lnTo>
                  <a:pt x="3920" y="2176"/>
                </a:lnTo>
                <a:lnTo>
                  <a:pt x="3903" y="2200"/>
                </a:lnTo>
                <a:lnTo>
                  <a:pt x="3882" y="2222"/>
                </a:lnTo>
                <a:lnTo>
                  <a:pt x="3858" y="2239"/>
                </a:lnTo>
                <a:lnTo>
                  <a:pt x="3830" y="2252"/>
                </a:lnTo>
                <a:lnTo>
                  <a:pt x="3799" y="2259"/>
                </a:lnTo>
                <a:lnTo>
                  <a:pt x="3409" y="2325"/>
                </a:lnTo>
                <a:lnTo>
                  <a:pt x="3385" y="2412"/>
                </a:lnTo>
                <a:lnTo>
                  <a:pt x="3355" y="2497"/>
                </a:lnTo>
                <a:lnTo>
                  <a:pt x="3320" y="2580"/>
                </a:lnTo>
                <a:lnTo>
                  <a:pt x="3282" y="2660"/>
                </a:lnTo>
                <a:lnTo>
                  <a:pt x="3238" y="2736"/>
                </a:lnTo>
                <a:lnTo>
                  <a:pt x="3473" y="3067"/>
                </a:lnTo>
                <a:lnTo>
                  <a:pt x="3489" y="3094"/>
                </a:lnTo>
                <a:lnTo>
                  <a:pt x="3500" y="3123"/>
                </a:lnTo>
                <a:lnTo>
                  <a:pt x="3505" y="3152"/>
                </a:lnTo>
                <a:lnTo>
                  <a:pt x="3505" y="3182"/>
                </a:lnTo>
                <a:lnTo>
                  <a:pt x="3500" y="3212"/>
                </a:lnTo>
                <a:lnTo>
                  <a:pt x="3490" y="3239"/>
                </a:lnTo>
                <a:lnTo>
                  <a:pt x="3475" y="3266"/>
                </a:lnTo>
                <a:lnTo>
                  <a:pt x="3455" y="3289"/>
                </a:lnTo>
                <a:lnTo>
                  <a:pt x="3289" y="3455"/>
                </a:lnTo>
                <a:lnTo>
                  <a:pt x="3265" y="3475"/>
                </a:lnTo>
                <a:lnTo>
                  <a:pt x="3239" y="3491"/>
                </a:lnTo>
                <a:lnTo>
                  <a:pt x="3211" y="3500"/>
                </a:lnTo>
                <a:lnTo>
                  <a:pt x="3181" y="3505"/>
                </a:lnTo>
                <a:lnTo>
                  <a:pt x="3153" y="3505"/>
                </a:lnTo>
                <a:lnTo>
                  <a:pt x="3123" y="3500"/>
                </a:lnTo>
                <a:lnTo>
                  <a:pt x="3094" y="3489"/>
                </a:lnTo>
                <a:lnTo>
                  <a:pt x="3068" y="3474"/>
                </a:lnTo>
                <a:lnTo>
                  <a:pt x="2736" y="3237"/>
                </a:lnTo>
                <a:lnTo>
                  <a:pt x="2659" y="3280"/>
                </a:lnTo>
                <a:lnTo>
                  <a:pt x="2580" y="3319"/>
                </a:lnTo>
                <a:lnTo>
                  <a:pt x="2498" y="3353"/>
                </a:lnTo>
                <a:lnTo>
                  <a:pt x="2413" y="3383"/>
                </a:lnTo>
                <a:lnTo>
                  <a:pt x="2327" y="3407"/>
                </a:lnTo>
                <a:lnTo>
                  <a:pt x="2261" y="3799"/>
                </a:lnTo>
                <a:lnTo>
                  <a:pt x="2254" y="3829"/>
                </a:lnTo>
                <a:lnTo>
                  <a:pt x="2241" y="3857"/>
                </a:lnTo>
                <a:lnTo>
                  <a:pt x="2224" y="3882"/>
                </a:lnTo>
                <a:lnTo>
                  <a:pt x="2202" y="3902"/>
                </a:lnTo>
                <a:lnTo>
                  <a:pt x="2178" y="3920"/>
                </a:lnTo>
                <a:lnTo>
                  <a:pt x="2151" y="3932"/>
                </a:lnTo>
                <a:lnTo>
                  <a:pt x="2122" y="3941"/>
                </a:lnTo>
                <a:lnTo>
                  <a:pt x="2091" y="3943"/>
                </a:lnTo>
                <a:lnTo>
                  <a:pt x="1856" y="3943"/>
                </a:lnTo>
                <a:lnTo>
                  <a:pt x="1826" y="3941"/>
                </a:lnTo>
                <a:lnTo>
                  <a:pt x="1796" y="3932"/>
                </a:lnTo>
                <a:lnTo>
                  <a:pt x="1770" y="3920"/>
                </a:lnTo>
                <a:lnTo>
                  <a:pt x="1745" y="3902"/>
                </a:lnTo>
                <a:lnTo>
                  <a:pt x="1725" y="3882"/>
                </a:lnTo>
                <a:lnTo>
                  <a:pt x="1708" y="3857"/>
                </a:lnTo>
                <a:lnTo>
                  <a:pt x="1695" y="3829"/>
                </a:lnTo>
                <a:lnTo>
                  <a:pt x="1688" y="3799"/>
                </a:lnTo>
                <a:lnTo>
                  <a:pt x="1622" y="3407"/>
                </a:lnTo>
                <a:lnTo>
                  <a:pt x="1536" y="3383"/>
                </a:lnTo>
                <a:lnTo>
                  <a:pt x="1452" y="3354"/>
                </a:lnTo>
                <a:lnTo>
                  <a:pt x="1370" y="3321"/>
                </a:lnTo>
                <a:lnTo>
                  <a:pt x="1291" y="3283"/>
                </a:lnTo>
                <a:lnTo>
                  <a:pt x="1215" y="3240"/>
                </a:lnTo>
                <a:lnTo>
                  <a:pt x="1142" y="3194"/>
                </a:lnTo>
                <a:lnTo>
                  <a:pt x="803" y="3407"/>
                </a:lnTo>
                <a:lnTo>
                  <a:pt x="775" y="3421"/>
                </a:lnTo>
                <a:lnTo>
                  <a:pt x="746" y="3430"/>
                </a:lnTo>
                <a:lnTo>
                  <a:pt x="717" y="3433"/>
                </a:lnTo>
                <a:lnTo>
                  <a:pt x="687" y="3432"/>
                </a:lnTo>
                <a:lnTo>
                  <a:pt x="658" y="3425"/>
                </a:lnTo>
                <a:lnTo>
                  <a:pt x="629" y="3413"/>
                </a:lnTo>
                <a:lnTo>
                  <a:pt x="604" y="3396"/>
                </a:lnTo>
                <a:lnTo>
                  <a:pt x="582" y="3374"/>
                </a:lnTo>
                <a:lnTo>
                  <a:pt x="426" y="3200"/>
                </a:lnTo>
                <a:lnTo>
                  <a:pt x="408" y="3175"/>
                </a:lnTo>
                <a:lnTo>
                  <a:pt x="395" y="3148"/>
                </a:lnTo>
                <a:lnTo>
                  <a:pt x="386" y="3120"/>
                </a:lnTo>
                <a:lnTo>
                  <a:pt x="383" y="3090"/>
                </a:lnTo>
                <a:lnTo>
                  <a:pt x="385" y="3060"/>
                </a:lnTo>
                <a:lnTo>
                  <a:pt x="391" y="3031"/>
                </a:lnTo>
                <a:lnTo>
                  <a:pt x="404" y="3003"/>
                </a:lnTo>
                <a:lnTo>
                  <a:pt x="421" y="2977"/>
                </a:lnTo>
                <a:lnTo>
                  <a:pt x="670" y="2668"/>
                </a:lnTo>
                <a:lnTo>
                  <a:pt x="629" y="2587"/>
                </a:lnTo>
                <a:lnTo>
                  <a:pt x="595" y="2502"/>
                </a:lnTo>
                <a:lnTo>
                  <a:pt x="565" y="2414"/>
                </a:lnTo>
                <a:lnTo>
                  <a:pt x="540" y="2325"/>
                </a:lnTo>
                <a:lnTo>
                  <a:pt x="145" y="2259"/>
                </a:lnTo>
                <a:lnTo>
                  <a:pt x="115" y="2252"/>
                </a:lnTo>
                <a:lnTo>
                  <a:pt x="87" y="2239"/>
                </a:lnTo>
                <a:lnTo>
                  <a:pt x="62" y="2222"/>
                </a:lnTo>
                <a:lnTo>
                  <a:pt x="42" y="2200"/>
                </a:lnTo>
                <a:lnTo>
                  <a:pt x="24" y="2176"/>
                </a:lnTo>
                <a:lnTo>
                  <a:pt x="11" y="2149"/>
                </a:lnTo>
                <a:lnTo>
                  <a:pt x="3" y="2120"/>
                </a:lnTo>
                <a:lnTo>
                  <a:pt x="0" y="2089"/>
                </a:lnTo>
                <a:lnTo>
                  <a:pt x="0" y="1854"/>
                </a:lnTo>
                <a:lnTo>
                  <a:pt x="3" y="1824"/>
                </a:lnTo>
                <a:lnTo>
                  <a:pt x="11" y="1794"/>
                </a:lnTo>
                <a:lnTo>
                  <a:pt x="24" y="1767"/>
                </a:lnTo>
                <a:lnTo>
                  <a:pt x="42" y="1743"/>
                </a:lnTo>
                <a:lnTo>
                  <a:pt x="62" y="1723"/>
                </a:lnTo>
                <a:lnTo>
                  <a:pt x="87" y="1705"/>
                </a:lnTo>
                <a:lnTo>
                  <a:pt x="115" y="1693"/>
                </a:lnTo>
                <a:lnTo>
                  <a:pt x="145" y="1684"/>
                </a:lnTo>
                <a:lnTo>
                  <a:pt x="540" y="1619"/>
                </a:lnTo>
                <a:lnTo>
                  <a:pt x="564" y="1531"/>
                </a:lnTo>
                <a:lnTo>
                  <a:pt x="593" y="1446"/>
                </a:lnTo>
                <a:lnTo>
                  <a:pt x="627" y="1364"/>
                </a:lnTo>
                <a:lnTo>
                  <a:pt x="667" y="1285"/>
                </a:lnTo>
                <a:lnTo>
                  <a:pt x="711" y="1207"/>
                </a:lnTo>
                <a:lnTo>
                  <a:pt x="483" y="888"/>
                </a:lnTo>
                <a:lnTo>
                  <a:pt x="468" y="862"/>
                </a:lnTo>
                <a:lnTo>
                  <a:pt x="457" y="833"/>
                </a:lnTo>
                <a:lnTo>
                  <a:pt x="451" y="805"/>
                </a:lnTo>
                <a:lnTo>
                  <a:pt x="451" y="775"/>
                </a:lnTo>
                <a:lnTo>
                  <a:pt x="456" y="745"/>
                </a:lnTo>
                <a:lnTo>
                  <a:pt x="467" y="717"/>
                </a:lnTo>
                <a:lnTo>
                  <a:pt x="481" y="691"/>
                </a:lnTo>
                <a:lnTo>
                  <a:pt x="501" y="667"/>
                </a:lnTo>
                <a:lnTo>
                  <a:pt x="667" y="501"/>
                </a:lnTo>
                <a:lnTo>
                  <a:pt x="690" y="481"/>
                </a:lnTo>
                <a:lnTo>
                  <a:pt x="717" y="466"/>
                </a:lnTo>
                <a:lnTo>
                  <a:pt x="746" y="456"/>
                </a:lnTo>
                <a:lnTo>
                  <a:pt x="774" y="451"/>
                </a:lnTo>
                <a:lnTo>
                  <a:pt x="804" y="451"/>
                </a:lnTo>
                <a:lnTo>
                  <a:pt x="834" y="456"/>
                </a:lnTo>
                <a:lnTo>
                  <a:pt x="862" y="467"/>
                </a:lnTo>
                <a:lnTo>
                  <a:pt x="889" y="483"/>
                </a:lnTo>
                <a:lnTo>
                  <a:pt x="1206" y="710"/>
                </a:lnTo>
                <a:lnTo>
                  <a:pt x="1284" y="666"/>
                </a:lnTo>
                <a:lnTo>
                  <a:pt x="1364" y="626"/>
                </a:lnTo>
                <a:lnTo>
                  <a:pt x="1448" y="592"/>
                </a:lnTo>
                <a:lnTo>
                  <a:pt x="1533" y="562"/>
                </a:lnTo>
                <a:lnTo>
                  <a:pt x="1622" y="538"/>
                </a:lnTo>
                <a:lnTo>
                  <a:pt x="1688" y="144"/>
                </a:lnTo>
                <a:lnTo>
                  <a:pt x="1695" y="114"/>
                </a:lnTo>
                <a:lnTo>
                  <a:pt x="1708" y="86"/>
                </a:lnTo>
                <a:lnTo>
                  <a:pt x="1725" y="62"/>
                </a:lnTo>
                <a:lnTo>
                  <a:pt x="1745" y="41"/>
                </a:lnTo>
                <a:lnTo>
                  <a:pt x="1770" y="24"/>
                </a:lnTo>
                <a:lnTo>
                  <a:pt x="1796" y="11"/>
                </a:lnTo>
                <a:lnTo>
                  <a:pt x="1826" y="3"/>
                </a:lnTo>
                <a:lnTo>
                  <a:pt x="185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87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047571" y="945459"/>
            <a:ext cx="1698594" cy="2242579"/>
            <a:chOff x="7452517" y="1224474"/>
            <a:chExt cx="3907191" cy="5044750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xmlns="" id="{DC30A5D9-8EEA-451D-B354-9A8B8D30AAE0}"/>
                </a:ext>
              </a:extLst>
            </p:cNvPr>
            <p:cNvGrpSpPr/>
            <p:nvPr/>
          </p:nvGrpSpPr>
          <p:grpSpPr>
            <a:xfrm flipH="1">
              <a:off x="9084655" y="1224474"/>
              <a:ext cx="2275053" cy="1545011"/>
              <a:chOff x="715520" y="1238122"/>
              <a:chExt cx="2275053" cy="1545011"/>
            </a:xfrm>
          </p:grpSpPr>
          <p:sp>
            <p:nvSpPr>
              <p:cNvPr id="83" name="Rectangle: Rounded Corners 1">
                <a:extLst>
                  <a:ext uri="{FF2B5EF4-FFF2-40B4-BE49-F238E27FC236}">
                    <a16:creationId xmlns:a16="http://schemas.microsoft.com/office/drawing/2014/main" xmlns="" id="{570745F9-1DB3-49F1-8DBC-4EBA59487716}"/>
                  </a:ext>
                </a:extLst>
              </p:cNvPr>
              <p:cNvSpPr/>
              <p:nvPr/>
            </p:nvSpPr>
            <p:spPr>
              <a:xfrm>
                <a:off x="715520" y="1987528"/>
                <a:ext cx="2154107" cy="501537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84" name="Rectangle: Rounded Corners 26">
                <a:extLst>
                  <a:ext uri="{FF2B5EF4-FFF2-40B4-BE49-F238E27FC236}">
                    <a16:creationId xmlns:a16="http://schemas.microsoft.com/office/drawing/2014/main" xmlns="" id="{4EE2283F-DC24-4531-98E1-782BF8C96020}"/>
                  </a:ext>
                </a:extLst>
              </p:cNvPr>
              <p:cNvSpPr/>
              <p:nvPr/>
            </p:nvSpPr>
            <p:spPr>
              <a:xfrm rot="18900000">
                <a:off x="1646442" y="2281596"/>
                <a:ext cx="1344131" cy="501537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85" name="Rectangle: Rounded Corners 27">
                <a:extLst>
                  <a:ext uri="{FF2B5EF4-FFF2-40B4-BE49-F238E27FC236}">
                    <a16:creationId xmlns:a16="http://schemas.microsoft.com/office/drawing/2014/main" xmlns="" id="{EB55985F-3CD3-4717-83B9-63015F20881D}"/>
                  </a:ext>
                </a:extLst>
              </p:cNvPr>
              <p:cNvSpPr/>
              <p:nvPr/>
            </p:nvSpPr>
            <p:spPr>
              <a:xfrm rot="2700000" flipH="1">
                <a:off x="1646442" y="1659419"/>
                <a:ext cx="1344131" cy="501537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xmlns="" id="{87B27606-04BD-4924-8801-7871D396B22E}"/>
                </a:ext>
              </a:extLst>
            </p:cNvPr>
            <p:cNvGrpSpPr/>
            <p:nvPr/>
          </p:nvGrpSpPr>
          <p:grpSpPr>
            <a:xfrm flipH="1">
              <a:off x="9084655" y="3276769"/>
              <a:ext cx="2275053" cy="1545011"/>
              <a:chOff x="715520" y="3290417"/>
              <a:chExt cx="2275053" cy="1545011"/>
            </a:xfrm>
          </p:grpSpPr>
          <p:sp>
            <p:nvSpPr>
              <p:cNvPr id="87" name="Rectangle: Rounded Corners 29">
                <a:extLst>
                  <a:ext uri="{FF2B5EF4-FFF2-40B4-BE49-F238E27FC236}">
                    <a16:creationId xmlns:a16="http://schemas.microsoft.com/office/drawing/2014/main" xmlns="" id="{F786E55D-93BC-42A8-B041-44C55D54C343}"/>
                  </a:ext>
                </a:extLst>
              </p:cNvPr>
              <p:cNvSpPr/>
              <p:nvPr/>
            </p:nvSpPr>
            <p:spPr>
              <a:xfrm>
                <a:off x="715520" y="4039823"/>
                <a:ext cx="2154107" cy="501537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88" name="Rectangle: Rounded Corners 30">
                <a:extLst>
                  <a:ext uri="{FF2B5EF4-FFF2-40B4-BE49-F238E27FC236}">
                    <a16:creationId xmlns:a16="http://schemas.microsoft.com/office/drawing/2014/main" xmlns="" id="{59FC5D08-933F-4567-825D-7CF5BC4CA084}"/>
                  </a:ext>
                </a:extLst>
              </p:cNvPr>
              <p:cNvSpPr/>
              <p:nvPr/>
            </p:nvSpPr>
            <p:spPr>
              <a:xfrm rot="18900000">
                <a:off x="1646442" y="4333891"/>
                <a:ext cx="1344131" cy="501537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89" name="Rectangle: Rounded Corners 31">
                <a:extLst>
                  <a:ext uri="{FF2B5EF4-FFF2-40B4-BE49-F238E27FC236}">
                    <a16:creationId xmlns:a16="http://schemas.microsoft.com/office/drawing/2014/main" xmlns="" id="{E786C29F-F854-471C-ADA2-0F0BF8D261C1}"/>
                  </a:ext>
                </a:extLst>
              </p:cNvPr>
              <p:cNvSpPr/>
              <p:nvPr/>
            </p:nvSpPr>
            <p:spPr>
              <a:xfrm rot="2700000" flipH="1">
                <a:off x="1646442" y="3711714"/>
                <a:ext cx="1344131" cy="501537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dirty="0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xmlns="" id="{4C1D28E9-5749-40DB-9F28-8BFBF9E20BF7}"/>
                </a:ext>
              </a:extLst>
            </p:cNvPr>
            <p:cNvGrpSpPr/>
            <p:nvPr/>
          </p:nvGrpSpPr>
          <p:grpSpPr>
            <a:xfrm flipH="1">
              <a:off x="7452517" y="2671918"/>
              <a:ext cx="2275054" cy="1545011"/>
              <a:chOff x="2347657" y="2685566"/>
              <a:chExt cx="2275054" cy="1545011"/>
            </a:xfrm>
          </p:grpSpPr>
          <p:sp>
            <p:nvSpPr>
              <p:cNvPr id="91" name="Rectangle: Rounded Corners 33">
                <a:extLst>
                  <a:ext uri="{FF2B5EF4-FFF2-40B4-BE49-F238E27FC236}">
                    <a16:creationId xmlns:a16="http://schemas.microsoft.com/office/drawing/2014/main" xmlns="" id="{E565F4FC-D49D-439D-A2B1-0A09E801D3DF}"/>
                  </a:ext>
                </a:extLst>
              </p:cNvPr>
              <p:cNvSpPr/>
              <p:nvPr/>
            </p:nvSpPr>
            <p:spPr>
              <a:xfrm flipH="1">
                <a:off x="2468604" y="3013675"/>
                <a:ext cx="2154107" cy="501537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92" name="Rectangle: Rounded Corners 34">
                <a:extLst>
                  <a:ext uri="{FF2B5EF4-FFF2-40B4-BE49-F238E27FC236}">
                    <a16:creationId xmlns:a16="http://schemas.microsoft.com/office/drawing/2014/main" xmlns="" id="{4FE322C6-C6BD-4EEB-A9A2-0F517797FDB8}"/>
                  </a:ext>
                </a:extLst>
              </p:cNvPr>
              <p:cNvSpPr/>
              <p:nvPr/>
            </p:nvSpPr>
            <p:spPr>
              <a:xfrm rot="2700000" flipH="1">
                <a:off x="2347658" y="3307743"/>
                <a:ext cx="1344131" cy="501537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93" name="Rectangle: Rounded Corners 35">
                <a:extLst>
                  <a:ext uri="{FF2B5EF4-FFF2-40B4-BE49-F238E27FC236}">
                    <a16:creationId xmlns:a16="http://schemas.microsoft.com/office/drawing/2014/main" xmlns="" id="{4371325C-217A-4CF1-BC7C-619BF80EBBAF}"/>
                  </a:ext>
                </a:extLst>
              </p:cNvPr>
              <p:cNvSpPr/>
              <p:nvPr/>
            </p:nvSpPr>
            <p:spPr>
              <a:xfrm rot="18900000">
                <a:off x="2347657" y="2685566"/>
                <a:ext cx="1344131" cy="501537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xmlns="" id="{0B18F21E-3A5A-4435-8283-3387B8568055}"/>
                </a:ext>
              </a:extLst>
            </p:cNvPr>
            <p:cNvGrpSpPr/>
            <p:nvPr/>
          </p:nvGrpSpPr>
          <p:grpSpPr>
            <a:xfrm flipH="1">
              <a:off x="7452517" y="4724213"/>
              <a:ext cx="2275054" cy="1545011"/>
              <a:chOff x="2347657" y="4737861"/>
              <a:chExt cx="2275054" cy="1545011"/>
            </a:xfrm>
          </p:grpSpPr>
          <p:sp>
            <p:nvSpPr>
              <p:cNvPr id="95" name="Rectangle: Rounded Corners 37">
                <a:extLst>
                  <a:ext uri="{FF2B5EF4-FFF2-40B4-BE49-F238E27FC236}">
                    <a16:creationId xmlns:a16="http://schemas.microsoft.com/office/drawing/2014/main" xmlns="" id="{55D2622B-7EDF-4A56-8312-AB4EDD2B88D0}"/>
                  </a:ext>
                </a:extLst>
              </p:cNvPr>
              <p:cNvSpPr/>
              <p:nvPr/>
            </p:nvSpPr>
            <p:spPr>
              <a:xfrm flipH="1">
                <a:off x="2468604" y="5065970"/>
                <a:ext cx="2154107" cy="501537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96" name="Rectangle: Rounded Corners 38">
                <a:extLst>
                  <a:ext uri="{FF2B5EF4-FFF2-40B4-BE49-F238E27FC236}">
                    <a16:creationId xmlns:a16="http://schemas.microsoft.com/office/drawing/2014/main" xmlns="" id="{EF309C4E-5E93-49DC-9819-E65E3A7F9D6D}"/>
                  </a:ext>
                </a:extLst>
              </p:cNvPr>
              <p:cNvSpPr/>
              <p:nvPr/>
            </p:nvSpPr>
            <p:spPr>
              <a:xfrm rot="2700000" flipH="1">
                <a:off x="2347658" y="5360038"/>
                <a:ext cx="1344131" cy="501537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97" name="Rectangle: Rounded Corners 39">
                <a:extLst>
                  <a:ext uri="{FF2B5EF4-FFF2-40B4-BE49-F238E27FC236}">
                    <a16:creationId xmlns:a16="http://schemas.microsoft.com/office/drawing/2014/main" xmlns="" id="{B5A58287-D090-4E77-BF1B-733270C82C6D}"/>
                  </a:ext>
                </a:extLst>
              </p:cNvPr>
              <p:cNvSpPr/>
              <p:nvPr/>
            </p:nvSpPr>
            <p:spPr>
              <a:xfrm rot="18900000">
                <a:off x="2347657" y="4737861"/>
                <a:ext cx="1344131" cy="501537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98" name="Freeform 32">
              <a:extLst>
                <a:ext uri="{FF2B5EF4-FFF2-40B4-BE49-F238E27FC236}">
                  <a16:creationId xmlns:a16="http://schemas.microsoft.com/office/drawing/2014/main" xmlns="" id="{44D109DF-2E8E-4F46-B1F9-8DA6BB237DD7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9304895" y="4147796"/>
              <a:ext cx="280814" cy="234149"/>
            </a:xfrm>
            <a:custGeom>
              <a:avLst/>
              <a:gdLst>
                <a:gd name="T0" fmla="*/ 3061 w 4766"/>
                <a:gd name="T1" fmla="*/ 2218 h 3974"/>
                <a:gd name="T2" fmla="*/ 3455 w 4766"/>
                <a:gd name="T3" fmla="*/ 2539 h 3974"/>
                <a:gd name="T4" fmla="*/ 3609 w 4766"/>
                <a:gd name="T5" fmla="*/ 3035 h 3974"/>
                <a:gd name="T6" fmla="*/ 3511 w 4766"/>
                <a:gd name="T7" fmla="*/ 3797 h 3974"/>
                <a:gd name="T8" fmla="*/ 3231 w 4766"/>
                <a:gd name="T9" fmla="*/ 3888 h 3974"/>
                <a:gd name="T10" fmla="*/ 2716 w 4766"/>
                <a:gd name="T11" fmla="*/ 3967 h 3974"/>
                <a:gd name="T12" fmla="*/ 2057 w 4766"/>
                <a:gd name="T13" fmla="*/ 3948 h 3974"/>
                <a:gd name="T14" fmla="*/ 1278 w 4766"/>
                <a:gd name="T15" fmla="*/ 3780 h 3974"/>
                <a:gd name="T16" fmla="*/ 1266 w 4766"/>
                <a:gd name="T17" fmla="*/ 2771 h 3974"/>
                <a:gd name="T18" fmla="*/ 1552 w 4766"/>
                <a:gd name="T19" fmla="*/ 2350 h 3974"/>
                <a:gd name="T20" fmla="*/ 2029 w 4766"/>
                <a:gd name="T21" fmla="*/ 2153 h 3974"/>
                <a:gd name="T22" fmla="*/ 4136 w 4766"/>
                <a:gd name="T23" fmla="*/ 1472 h 3974"/>
                <a:gd name="T24" fmla="*/ 4561 w 4766"/>
                <a:gd name="T25" fmla="*/ 1755 h 3974"/>
                <a:gd name="T26" fmla="*/ 4760 w 4766"/>
                <a:gd name="T27" fmla="*/ 2228 h 3974"/>
                <a:gd name="T28" fmla="*/ 4691 w 4766"/>
                <a:gd name="T29" fmla="*/ 3073 h 3974"/>
                <a:gd name="T30" fmla="*/ 4454 w 4766"/>
                <a:gd name="T31" fmla="*/ 3155 h 3974"/>
                <a:gd name="T32" fmla="*/ 3982 w 4766"/>
                <a:gd name="T33" fmla="*/ 3243 h 3974"/>
                <a:gd name="T34" fmla="*/ 3739 w 4766"/>
                <a:gd name="T35" fmla="*/ 2761 h 3974"/>
                <a:gd name="T36" fmla="*/ 3473 w 4766"/>
                <a:gd name="T37" fmla="*/ 2301 h 3974"/>
                <a:gd name="T38" fmla="*/ 3016 w 4766"/>
                <a:gd name="T39" fmla="*/ 2028 h 3974"/>
                <a:gd name="T40" fmla="*/ 3261 w 4766"/>
                <a:gd name="T41" fmla="*/ 1603 h 3974"/>
                <a:gd name="T42" fmla="*/ 1561 w 4766"/>
                <a:gd name="T43" fmla="*/ 1521 h 3974"/>
                <a:gd name="T44" fmla="*/ 1763 w 4766"/>
                <a:gd name="T45" fmla="*/ 1968 h 3974"/>
                <a:gd name="T46" fmla="*/ 1427 w 4766"/>
                <a:gd name="T47" fmla="*/ 2240 h 3974"/>
                <a:gd name="T48" fmla="*/ 1124 w 4766"/>
                <a:gd name="T49" fmla="*/ 2674 h 3974"/>
                <a:gd name="T50" fmla="*/ 947 w 4766"/>
                <a:gd name="T51" fmla="*/ 3244 h 3974"/>
                <a:gd name="T52" fmla="*/ 192 w 4766"/>
                <a:gd name="T53" fmla="*/ 3106 h 3974"/>
                <a:gd name="T54" fmla="*/ 18 w 4766"/>
                <a:gd name="T55" fmla="*/ 2141 h 3974"/>
                <a:gd name="T56" fmla="*/ 262 w 4766"/>
                <a:gd name="T57" fmla="*/ 1693 h 3974"/>
                <a:gd name="T58" fmla="*/ 714 w 4766"/>
                <a:gd name="T59" fmla="*/ 1450 h 3974"/>
                <a:gd name="T60" fmla="*/ 2638 w 4766"/>
                <a:gd name="T61" fmla="*/ 751 h 3974"/>
                <a:gd name="T62" fmla="*/ 2981 w 4766"/>
                <a:gd name="T63" fmla="*/ 999 h 3974"/>
                <a:gd name="T64" fmla="*/ 3117 w 4766"/>
                <a:gd name="T65" fmla="*/ 1408 h 3974"/>
                <a:gd name="T66" fmla="*/ 2981 w 4766"/>
                <a:gd name="T67" fmla="*/ 1816 h 3974"/>
                <a:gd name="T68" fmla="*/ 2638 w 4766"/>
                <a:gd name="T69" fmla="*/ 2066 h 3974"/>
                <a:gd name="T70" fmla="*/ 2196 w 4766"/>
                <a:gd name="T71" fmla="*/ 2066 h 3974"/>
                <a:gd name="T72" fmla="*/ 1854 w 4766"/>
                <a:gd name="T73" fmla="*/ 1817 h 3974"/>
                <a:gd name="T74" fmla="*/ 1719 w 4766"/>
                <a:gd name="T75" fmla="*/ 1408 h 3974"/>
                <a:gd name="T76" fmla="*/ 1854 w 4766"/>
                <a:gd name="T77" fmla="*/ 999 h 3974"/>
                <a:gd name="T78" fmla="*/ 2196 w 4766"/>
                <a:gd name="T79" fmla="*/ 751 h 3974"/>
                <a:gd name="T80" fmla="*/ 3723 w 4766"/>
                <a:gd name="T81" fmla="*/ 16 h 3974"/>
                <a:gd name="T82" fmla="*/ 4092 w 4766"/>
                <a:gd name="T83" fmla="*/ 228 h 3974"/>
                <a:gd name="T84" fmla="*/ 4268 w 4766"/>
                <a:gd name="T85" fmla="*/ 617 h 3974"/>
                <a:gd name="T86" fmla="*/ 4177 w 4766"/>
                <a:gd name="T87" fmla="*/ 1042 h 3974"/>
                <a:gd name="T88" fmla="*/ 3862 w 4766"/>
                <a:gd name="T89" fmla="*/ 1324 h 3974"/>
                <a:gd name="T90" fmla="*/ 3420 w 4766"/>
                <a:gd name="T91" fmla="*/ 1367 h 3974"/>
                <a:gd name="T92" fmla="*/ 3187 w 4766"/>
                <a:gd name="T93" fmla="*/ 1018 h 3974"/>
                <a:gd name="T94" fmla="*/ 2875 w 4766"/>
                <a:gd name="T95" fmla="*/ 682 h 3974"/>
                <a:gd name="T96" fmla="*/ 3032 w 4766"/>
                <a:gd name="T97" fmla="*/ 254 h 3974"/>
                <a:gd name="T98" fmla="*/ 3414 w 4766"/>
                <a:gd name="T99" fmla="*/ 18 h 3974"/>
                <a:gd name="T100" fmla="*/ 1413 w 4766"/>
                <a:gd name="T101" fmla="*/ 35 h 3974"/>
                <a:gd name="T102" fmla="*/ 1755 w 4766"/>
                <a:gd name="T103" fmla="*/ 283 h 3974"/>
                <a:gd name="T104" fmla="*/ 1890 w 4766"/>
                <a:gd name="T105" fmla="*/ 693 h 3974"/>
                <a:gd name="T106" fmla="*/ 1675 w 4766"/>
                <a:gd name="T107" fmla="*/ 971 h 3974"/>
                <a:gd name="T108" fmla="*/ 1449 w 4766"/>
                <a:gd name="T109" fmla="*/ 1336 h 3974"/>
                <a:gd name="T110" fmla="*/ 1041 w 4766"/>
                <a:gd name="T111" fmla="*/ 1369 h 3974"/>
                <a:gd name="T112" fmla="*/ 672 w 4766"/>
                <a:gd name="T113" fmla="*/ 1157 h 3974"/>
                <a:gd name="T114" fmla="*/ 496 w 4766"/>
                <a:gd name="T115" fmla="*/ 768 h 3974"/>
                <a:gd name="T116" fmla="*/ 589 w 4766"/>
                <a:gd name="T117" fmla="*/ 343 h 3974"/>
                <a:gd name="T118" fmla="*/ 903 w 4766"/>
                <a:gd name="T119" fmla="*/ 61 h 3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66" h="3974">
                  <a:moveTo>
                    <a:pt x="2121" y="2147"/>
                  </a:moveTo>
                  <a:lnTo>
                    <a:pt x="2714" y="2147"/>
                  </a:lnTo>
                  <a:lnTo>
                    <a:pt x="2805" y="2153"/>
                  </a:lnTo>
                  <a:lnTo>
                    <a:pt x="2894" y="2166"/>
                  </a:lnTo>
                  <a:lnTo>
                    <a:pt x="2979" y="2187"/>
                  </a:lnTo>
                  <a:lnTo>
                    <a:pt x="3061" y="2218"/>
                  </a:lnTo>
                  <a:lnTo>
                    <a:pt x="3140" y="2254"/>
                  </a:lnTo>
                  <a:lnTo>
                    <a:pt x="3214" y="2299"/>
                  </a:lnTo>
                  <a:lnTo>
                    <a:pt x="3282" y="2350"/>
                  </a:lnTo>
                  <a:lnTo>
                    <a:pt x="3347" y="2408"/>
                  </a:lnTo>
                  <a:lnTo>
                    <a:pt x="3404" y="2470"/>
                  </a:lnTo>
                  <a:lnTo>
                    <a:pt x="3455" y="2539"/>
                  </a:lnTo>
                  <a:lnTo>
                    <a:pt x="3501" y="2613"/>
                  </a:lnTo>
                  <a:lnTo>
                    <a:pt x="3539" y="2690"/>
                  </a:lnTo>
                  <a:lnTo>
                    <a:pt x="3568" y="2771"/>
                  </a:lnTo>
                  <a:lnTo>
                    <a:pt x="3590" y="2856"/>
                  </a:lnTo>
                  <a:lnTo>
                    <a:pt x="3605" y="2944"/>
                  </a:lnTo>
                  <a:lnTo>
                    <a:pt x="3609" y="3035"/>
                  </a:lnTo>
                  <a:lnTo>
                    <a:pt x="3609" y="3753"/>
                  </a:lnTo>
                  <a:lnTo>
                    <a:pt x="3603" y="3753"/>
                  </a:lnTo>
                  <a:lnTo>
                    <a:pt x="3558" y="3777"/>
                  </a:lnTo>
                  <a:lnTo>
                    <a:pt x="3549" y="3781"/>
                  </a:lnTo>
                  <a:lnTo>
                    <a:pt x="3534" y="3788"/>
                  </a:lnTo>
                  <a:lnTo>
                    <a:pt x="3511" y="3797"/>
                  </a:lnTo>
                  <a:lnTo>
                    <a:pt x="3482" y="3810"/>
                  </a:lnTo>
                  <a:lnTo>
                    <a:pt x="3445" y="3823"/>
                  </a:lnTo>
                  <a:lnTo>
                    <a:pt x="3403" y="3839"/>
                  </a:lnTo>
                  <a:lnTo>
                    <a:pt x="3351" y="3855"/>
                  </a:lnTo>
                  <a:lnTo>
                    <a:pt x="3294" y="3871"/>
                  </a:lnTo>
                  <a:lnTo>
                    <a:pt x="3231" y="3888"/>
                  </a:lnTo>
                  <a:lnTo>
                    <a:pt x="3161" y="3906"/>
                  </a:lnTo>
                  <a:lnTo>
                    <a:pt x="3083" y="3920"/>
                  </a:lnTo>
                  <a:lnTo>
                    <a:pt x="3001" y="3935"/>
                  </a:lnTo>
                  <a:lnTo>
                    <a:pt x="2912" y="3948"/>
                  </a:lnTo>
                  <a:lnTo>
                    <a:pt x="2817" y="3959"/>
                  </a:lnTo>
                  <a:lnTo>
                    <a:pt x="2716" y="3967"/>
                  </a:lnTo>
                  <a:lnTo>
                    <a:pt x="2608" y="3973"/>
                  </a:lnTo>
                  <a:lnTo>
                    <a:pt x="2495" y="3974"/>
                  </a:lnTo>
                  <a:lnTo>
                    <a:pt x="2391" y="3973"/>
                  </a:lnTo>
                  <a:lnTo>
                    <a:pt x="2284" y="3968"/>
                  </a:lnTo>
                  <a:lnTo>
                    <a:pt x="2173" y="3959"/>
                  </a:lnTo>
                  <a:lnTo>
                    <a:pt x="2057" y="3948"/>
                  </a:lnTo>
                  <a:lnTo>
                    <a:pt x="1937" y="3932"/>
                  </a:lnTo>
                  <a:lnTo>
                    <a:pt x="1813" y="3912"/>
                  </a:lnTo>
                  <a:lnTo>
                    <a:pt x="1685" y="3887"/>
                  </a:lnTo>
                  <a:lnTo>
                    <a:pt x="1553" y="3856"/>
                  </a:lnTo>
                  <a:lnTo>
                    <a:pt x="1417" y="3822"/>
                  </a:lnTo>
                  <a:lnTo>
                    <a:pt x="1278" y="3780"/>
                  </a:lnTo>
                  <a:lnTo>
                    <a:pt x="1228" y="3765"/>
                  </a:lnTo>
                  <a:lnTo>
                    <a:pt x="1225" y="3753"/>
                  </a:lnTo>
                  <a:lnTo>
                    <a:pt x="1225" y="3035"/>
                  </a:lnTo>
                  <a:lnTo>
                    <a:pt x="1231" y="2944"/>
                  </a:lnTo>
                  <a:lnTo>
                    <a:pt x="1244" y="2856"/>
                  </a:lnTo>
                  <a:lnTo>
                    <a:pt x="1266" y="2771"/>
                  </a:lnTo>
                  <a:lnTo>
                    <a:pt x="1297" y="2690"/>
                  </a:lnTo>
                  <a:lnTo>
                    <a:pt x="1334" y="2613"/>
                  </a:lnTo>
                  <a:lnTo>
                    <a:pt x="1379" y="2539"/>
                  </a:lnTo>
                  <a:lnTo>
                    <a:pt x="1430" y="2470"/>
                  </a:lnTo>
                  <a:lnTo>
                    <a:pt x="1489" y="2408"/>
                  </a:lnTo>
                  <a:lnTo>
                    <a:pt x="1552" y="2350"/>
                  </a:lnTo>
                  <a:lnTo>
                    <a:pt x="1621" y="2299"/>
                  </a:lnTo>
                  <a:lnTo>
                    <a:pt x="1695" y="2254"/>
                  </a:lnTo>
                  <a:lnTo>
                    <a:pt x="1773" y="2218"/>
                  </a:lnTo>
                  <a:lnTo>
                    <a:pt x="1855" y="2187"/>
                  </a:lnTo>
                  <a:lnTo>
                    <a:pt x="1941" y="2166"/>
                  </a:lnTo>
                  <a:lnTo>
                    <a:pt x="2029" y="2153"/>
                  </a:lnTo>
                  <a:lnTo>
                    <a:pt x="2121" y="2147"/>
                  </a:lnTo>
                  <a:close/>
                  <a:moveTo>
                    <a:pt x="3282" y="1433"/>
                  </a:moveTo>
                  <a:lnTo>
                    <a:pt x="3870" y="1433"/>
                  </a:lnTo>
                  <a:lnTo>
                    <a:pt x="3962" y="1437"/>
                  </a:lnTo>
                  <a:lnTo>
                    <a:pt x="4050" y="1450"/>
                  </a:lnTo>
                  <a:lnTo>
                    <a:pt x="4136" y="1472"/>
                  </a:lnTo>
                  <a:lnTo>
                    <a:pt x="4218" y="1502"/>
                  </a:lnTo>
                  <a:lnTo>
                    <a:pt x="4296" y="1540"/>
                  </a:lnTo>
                  <a:lnTo>
                    <a:pt x="4370" y="1584"/>
                  </a:lnTo>
                  <a:lnTo>
                    <a:pt x="4439" y="1635"/>
                  </a:lnTo>
                  <a:lnTo>
                    <a:pt x="4502" y="1693"/>
                  </a:lnTo>
                  <a:lnTo>
                    <a:pt x="4561" y="1755"/>
                  </a:lnTo>
                  <a:lnTo>
                    <a:pt x="4612" y="1823"/>
                  </a:lnTo>
                  <a:lnTo>
                    <a:pt x="4657" y="1897"/>
                  </a:lnTo>
                  <a:lnTo>
                    <a:pt x="4694" y="1974"/>
                  </a:lnTo>
                  <a:lnTo>
                    <a:pt x="4725" y="2055"/>
                  </a:lnTo>
                  <a:lnTo>
                    <a:pt x="4747" y="2141"/>
                  </a:lnTo>
                  <a:lnTo>
                    <a:pt x="4760" y="2228"/>
                  </a:lnTo>
                  <a:lnTo>
                    <a:pt x="4766" y="2320"/>
                  </a:lnTo>
                  <a:lnTo>
                    <a:pt x="4766" y="3038"/>
                  </a:lnTo>
                  <a:lnTo>
                    <a:pt x="4760" y="3038"/>
                  </a:lnTo>
                  <a:lnTo>
                    <a:pt x="4713" y="3061"/>
                  </a:lnTo>
                  <a:lnTo>
                    <a:pt x="4706" y="3065"/>
                  </a:lnTo>
                  <a:lnTo>
                    <a:pt x="4691" y="3073"/>
                  </a:lnTo>
                  <a:lnTo>
                    <a:pt x="4669" y="3081"/>
                  </a:lnTo>
                  <a:lnTo>
                    <a:pt x="4640" y="3095"/>
                  </a:lnTo>
                  <a:lnTo>
                    <a:pt x="4603" y="3108"/>
                  </a:lnTo>
                  <a:lnTo>
                    <a:pt x="4561" y="3124"/>
                  </a:lnTo>
                  <a:lnTo>
                    <a:pt x="4511" y="3139"/>
                  </a:lnTo>
                  <a:lnTo>
                    <a:pt x="4454" y="3155"/>
                  </a:lnTo>
                  <a:lnTo>
                    <a:pt x="4391" y="3173"/>
                  </a:lnTo>
                  <a:lnTo>
                    <a:pt x="4322" y="3189"/>
                  </a:lnTo>
                  <a:lnTo>
                    <a:pt x="4246" y="3205"/>
                  </a:lnTo>
                  <a:lnTo>
                    <a:pt x="4164" y="3219"/>
                  </a:lnTo>
                  <a:lnTo>
                    <a:pt x="4076" y="3232"/>
                  </a:lnTo>
                  <a:lnTo>
                    <a:pt x="3982" y="3243"/>
                  </a:lnTo>
                  <a:lnTo>
                    <a:pt x="3881" y="3251"/>
                  </a:lnTo>
                  <a:lnTo>
                    <a:pt x="3776" y="3257"/>
                  </a:lnTo>
                  <a:lnTo>
                    <a:pt x="3776" y="3035"/>
                  </a:lnTo>
                  <a:lnTo>
                    <a:pt x="3771" y="2942"/>
                  </a:lnTo>
                  <a:lnTo>
                    <a:pt x="3758" y="2849"/>
                  </a:lnTo>
                  <a:lnTo>
                    <a:pt x="3739" y="2761"/>
                  </a:lnTo>
                  <a:lnTo>
                    <a:pt x="3711" y="2674"/>
                  </a:lnTo>
                  <a:lnTo>
                    <a:pt x="3676" y="2591"/>
                  </a:lnTo>
                  <a:lnTo>
                    <a:pt x="3634" y="2513"/>
                  </a:lnTo>
                  <a:lnTo>
                    <a:pt x="3587" y="2437"/>
                  </a:lnTo>
                  <a:lnTo>
                    <a:pt x="3533" y="2366"/>
                  </a:lnTo>
                  <a:lnTo>
                    <a:pt x="3473" y="2301"/>
                  </a:lnTo>
                  <a:lnTo>
                    <a:pt x="3408" y="2240"/>
                  </a:lnTo>
                  <a:lnTo>
                    <a:pt x="3338" y="2185"/>
                  </a:lnTo>
                  <a:lnTo>
                    <a:pt x="3263" y="2135"/>
                  </a:lnTo>
                  <a:lnTo>
                    <a:pt x="3184" y="2093"/>
                  </a:lnTo>
                  <a:lnTo>
                    <a:pt x="3102" y="2057"/>
                  </a:lnTo>
                  <a:lnTo>
                    <a:pt x="3016" y="2028"/>
                  </a:lnTo>
                  <a:lnTo>
                    <a:pt x="3073" y="1968"/>
                  </a:lnTo>
                  <a:lnTo>
                    <a:pt x="3124" y="1903"/>
                  </a:lnTo>
                  <a:lnTo>
                    <a:pt x="3168" y="1833"/>
                  </a:lnTo>
                  <a:lnTo>
                    <a:pt x="3206" y="1761"/>
                  </a:lnTo>
                  <a:lnTo>
                    <a:pt x="3237" y="1684"/>
                  </a:lnTo>
                  <a:lnTo>
                    <a:pt x="3261" y="1603"/>
                  </a:lnTo>
                  <a:lnTo>
                    <a:pt x="3275" y="1518"/>
                  </a:lnTo>
                  <a:lnTo>
                    <a:pt x="3282" y="1433"/>
                  </a:lnTo>
                  <a:close/>
                  <a:moveTo>
                    <a:pt x="895" y="1433"/>
                  </a:moveTo>
                  <a:lnTo>
                    <a:pt x="1488" y="1433"/>
                  </a:lnTo>
                  <a:lnTo>
                    <a:pt x="1553" y="1436"/>
                  </a:lnTo>
                  <a:lnTo>
                    <a:pt x="1561" y="1521"/>
                  </a:lnTo>
                  <a:lnTo>
                    <a:pt x="1575" y="1604"/>
                  </a:lnTo>
                  <a:lnTo>
                    <a:pt x="1599" y="1685"/>
                  </a:lnTo>
                  <a:lnTo>
                    <a:pt x="1630" y="1762"/>
                  </a:lnTo>
                  <a:lnTo>
                    <a:pt x="1668" y="1835"/>
                  </a:lnTo>
                  <a:lnTo>
                    <a:pt x="1712" y="1904"/>
                  </a:lnTo>
                  <a:lnTo>
                    <a:pt x="1763" y="1968"/>
                  </a:lnTo>
                  <a:lnTo>
                    <a:pt x="1818" y="2028"/>
                  </a:lnTo>
                  <a:lnTo>
                    <a:pt x="1733" y="2057"/>
                  </a:lnTo>
                  <a:lnTo>
                    <a:pt x="1650" y="2093"/>
                  </a:lnTo>
                  <a:lnTo>
                    <a:pt x="1571" y="2135"/>
                  </a:lnTo>
                  <a:lnTo>
                    <a:pt x="1498" y="2185"/>
                  </a:lnTo>
                  <a:lnTo>
                    <a:pt x="1427" y="2240"/>
                  </a:lnTo>
                  <a:lnTo>
                    <a:pt x="1362" y="2301"/>
                  </a:lnTo>
                  <a:lnTo>
                    <a:pt x="1303" y="2366"/>
                  </a:lnTo>
                  <a:lnTo>
                    <a:pt x="1249" y="2437"/>
                  </a:lnTo>
                  <a:lnTo>
                    <a:pt x="1201" y="2513"/>
                  </a:lnTo>
                  <a:lnTo>
                    <a:pt x="1160" y="2591"/>
                  </a:lnTo>
                  <a:lnTo>
                    <a:pt x="1124" y="2674"/>
                  </a:lnTo>
                  <a:lnTo>
                    <a:pt x="1097" y="2761"/>
                  </a:lnTo>
                  <a:lnTo>
                    <a:pt x="1076" y="2849"/>
                  </a:lnTo>
                  <a:lnTo>
                    <a:pt x="1064" y="2942"/>
                  </a:lnTo>
                  <a:lnTo>
                    <a:pt x="1060" y="3035"/>
                  </a:lnTo>
                  <a:lnTo>
                    <a:pt x="1060" y="3253"/>
                  </a:lnTo>
                  <a:lnTo>
                    <a:pt x="947" y="3244"/>
                  </a:lnTo>
                  <a:lnTo>
                    <a:pt x="832" y="3232"/>
                  </a:lnTo>
                  <a:lnTo>
                    <a:pt x="712" y="3216"/>
                  </a:lnTo>
                  <a:lnTo>
                    <a:pt x="587" y="3196"/>
                  </a:lnTo>
                  <a:lnTo>
                    <a:pt x="460" y="3171"/>
                  </a:lnTo>
                  <a:lnTo>
                    <a:pt x="328" y="3141"/>
                  </a:lnTo>
                  <a:lnTo>
                    <a:pt x="192" y="3106"/>
                  </a:lnTo>
                  <a:lnTo>
                    <a:pt x="51" y="3065"/>
                  </a:lnTo>
                  <a:lnTo>
                    <a:pt x="1" y="3050"/>
                  </a:lnTo>
                  <a:lnTo>
                    <a:pt x="0" y="3038"/>
                  </a:lnTo>
                  <a:lnTo>
                    <a:pt x="0" y="2320"/>
                  </a:lnTo>
                  <a:lnTo>
                    <a:pt x="4" y="2228"/>
                  </a:lnTo>
                  <a:lnTo>
                    <a:pt x="18" y="2141"/>
                  </a:lnTo>
                  <a:lnTo>
                    <a:pt x="41" y="2055"/>
                  </a:lnTo>
                  <a:lnTo>
                    <a:pt x="70" y="1974"/>
                  </a:lnTo>
                  <a:lnTo>
                    <a:pt x="108" y="1897"/>
                  </a:lnTo>
                  <a:lnTo>
                    <a:pt x="152" y="1823"/>
                  </a:lnTo>
                  <a:lnTo>
                    <a:pt x="205" y="1755"/>
                  </a:lnTo>
                  <a:lnTo>
                    <a:pt x="262" y="1693"/>
                  </a:lnTo>
                  <a:lnTo>
                    <a:pt x="326" y="1635"/>
                  </a:lnTo>
                  <a:lnTo>
                    <a:pt x="395" y="1584"/>
                  </a:lnTo>
                  <a:lnTo>
                    <a:pt x="469" y="1540"/>
                  </a:lnTo>
                  <a:lnTo>
                    <a:pt x="546" y="1502"/>
                  </a:lnTo>
                  <a:lnTo>
                    <a:pt x="630" y="1472"/>
                  </a:lnTo>
                  <a:lnTo>
                    <a:pt x="714" y="1450"/>
                  </a:lnTo>
                  <a:lnTo>
                    <a:pt x="804" y="1437"/>
                  </a:lnTo>
                  <a:lnTo>
                    <a:pt x="895" y="1433"/>
                  </a:lnTo>
                  <a:close/>
                  <a:moveTo>
                    <a:pt x="2417" y="714"/>
                  </a:moveTo>
                  <a:lnTo>
                    <a:pt x="2493" y="719"/>
                  </a:lnTo>
                  <a:lnTo>
                    <a:pt x="2568" y="730"/>
                  </a:lnTo>
                  <a:lnTo>
                    <a:pt x="2638" y="751"/>
                  </a:lnTo>
                  <a:lnTo>
                    <a:pt x="2706" y="777"/>
                  </a:lnTo>
                  <a:lnTo>
                    <a:pt x="2770" y="810"/>
                  </a:lnTo>
                  <a:lnTo>
                    <a:pt x="2830" y="848"/>
                  </a:lnTo>
                  <a:lnTo>
                    <a:pt x="2886" y="893"/>
                  </a:lnTo>
                  <a:lnTo>
                    <a:pt x="2937" y="944"/>
                  </a:lnTo>
                  <a:lnTo>
                    <a:pt x="2981" y="999"/>
                  </a:lnTo>
                  <a:lnTo>
                    <a:pt x="3020" y="1058"/>
                  </a:lnTo>
                  <a:lnTo>
                    <a:pt x="3054" y="1121"/>
                  </a:lnTo>
                  <a:lnTo>
                    <a:pt x="3080" y="1189"/>
                  </a:lnTo>
                  <a:lnTo>
                    <a:pt x="3101" y="1259"/>
                  </a:lnTo>
                  <a:lnTo>
                    <a:pt x="3113" y="1333"/>
                  </a:lnTo>
                  <a:lnTo>
                    <a:pt x="3117" y="1408"/>
                  </a:lnTo>
                  <a:lnTo>
                    <a:pt x="3113" y="1484"/>
                  </a:lnTo>
                  <a:lnTo>
                    <a:pt x="3101" y="1556"/>
                  </a:lnTo>
                  <a:lnTo>
                    <a:pt x="3080" y="1626"/>
                  </a:lnTo>
                  <a:lnTo>
                    <a:pt x="3054" y="1694"/>
                  </a:lnTo>
                  <a:lnTo>
                    <a:pt x="3020" y="1758"/>
                  </a:lnTo>
                  <a:lnTo>
                    <a:pt x="2981" y="1816"/>
                  </a:lnTo>
                  <a:lnTo>
                    <a:pt x="2937" y="1871"/>
                  </a:lnTo>
                  <a:lnTo>
                    <a:pt x="2886" y="1922"/>
                  </a:lnTo>
                  <a:lnTo>
                    <a:pt x="2830" y="1967"/>
                  </a:lnTo>
                  <a:lnTo>
                    <a:pt x="2770" y="2006"/>
                  </a:lnTo>
                  <a:lnTo>
                    <a:pt x="2706" y="2038"/>
                  </a:lnTo>
                  <a:lnTo>
                    <a:pt x="2638" y="2066"/>
                  </a:lnTo>
                  <a:lnTo>
                    <a:pt x="2568" y="2084"/>
                  </a:lnTo>
                  <a:lnTo>
                    <a:pt x="2493" y="2096"/>
                  </a:lnTo>
                  <a:lnTo>
                    <a:pt x="2417" y="2100"/>
                  </a:lnTo>
                  <a:lnTo>
                    <a:pt x="2341" y="2096"/>
                  </a:lnTo>
                  <a:lnTo>
                    <a:pt x="2268" y="2084"/>
                  </a:lnTo>
                  <a:lnTo>
                    <a:pt x="2196" y="2066"/>
                  </a:lnTo>
                  <a:lnTo>
                    <a:pt x="2129" y="2038"/>
                  </a:lnTo>
                  <a:lnTo>
                    <a:pt x="2064" y="2006"/>
                  </a:lnTo>
                  <a:lnTo>
                    <a:pt x="2004" y="1967"/>
                  </a:lnTo>
                  <a:lnTo>
                    <a:pt x="1949" y="1922"/>
                  </a:lnTo>
                  <a:lnTo>
                    <a:pt x="1899" y="1871"/>
                  </a:lnTo>
                  <a:lnTo>
                    <a:pt x="1854" y="1817"/>
                  </a:lnTo>
                  <a:lnTo>
                    <a:pt x="1814" y="1758"/>
                  </a:lnTo>
                  <a:lnTo>
                    <a:pt x="1780" y="1694"/>
                  </a:lnTo>
                  <a:lnTo>
                    <a:pt x="1754" y="1627"/>
                  </a:lnTo>
                  <a:lnTo>
                    <a:pt x="1735" y="1556"/>
                  </a:lnTo>
                  <a:lnTo>
                    <a:pt x="1723" y="1484"/>
                  </a:lnTo>
                  <a:lnTo>
                    <a:pt x="1719" y="1408"/>
                  </a:lnTo>
                  <a:lnTo>
                    <a:pt x="1723" y="1333"/>
                  </a:lnTo>
                  <a:lnTo>
                    <a:pt x="1735" y="1259"/>
                  </a:lnTo>
                  <a:lnTo>
                    <a:pt x="1754" y="1189"/>
                  </a:lnTo>
                  <a:lnTo>
                    <a:pt x="1780" y="1122"/>
                  </a:lnTo>
                  <a:lnTo>
                    <a:pt x="1814" y="1058"/>
                  </a:lnTo>
                  <a:lnTo>
                    <a:pt x="1854" y="999"/>
                  </a:lnTo>
                  <a:lnTo>
                    <a:pt x="1899" y="944"/>
                  </a:lnTo>
                  <a:lnTo>
                    <a:pt x="1949" y="893"/>
                  </a:lnTo>
                  <a:lnTo>
                    <a:pt x="2004" y="848"/>
                  </a:lnTo>
                  <a:lnTo>
                    <a:pt x="2064" y="810"/>
                  </a:lnTo>
                  <a:lnTo>
                    <a:pt x="2129" y="777"/>
                  </a:lnTo>
                  <a:lnTo>
                    <a:pt x="2196" y="751"/>
                  </a:lnTo>
                  <a:lnTo>
                    <a:pt x="2268" y="730"/>
                  </a:lnTo>
                  <a:lnTo>
                    <a:pt x="2341" y="719"/>
                  </a:lnTo>
                  <a:lnTo>
                    <a:pt x="2417" y="714"/>
                  </a:lnTo>
                  <a:close/>
                  <a:moveTo>
                    <a:pt x="3574" y="0"/>
                  </a:moveTo>
                  <a:lnTo>
                    <a:pt x="3650" y="3"/>
                  </a:lnTo>
                  <a:lnTo>
                    <a:pt x="3723" y="16"/>
                  </a:lnTo>
                  <a:lnTo>
                    <a:pt x="3795" y="35"/>
                  </a:lnTo>
                  <a:lnTo>
                    <a:pt x="3862" y="61"/>
                  </a:lnTo>
                  <a:lnTo>
                    <a:pt x="3927" y="95"/>
                  </a:lnTo>
                  <a:lnTo>
                    <a:pt x="3987" y="134"/>
                  </a:lnTo>
                  <a:lnTo>
                    <a:pt x="4042" y="179"/>
                  </a:lnTo>
                  <a:lnTo>
                    <a:pt x="4092" y="228"/>
                  </a:lnTo>
                  <a:lnTo>
                    <a:pt x="4137" y="283"/>
                  </a:lnTo>
                  <a:lnTo>
                    <a:pt x="4177" y="343"/>
                  </a:lnTo>
                  <a:lnTo>
                    <a:pt x="4211" y="407"/>
                  </a:lnTo>
                  <a:lnTo>
                    <a:pt x="4237" y="473"/>
                  </a:lnTo>
                  <a:lnTo>
                    <a:pt x="4256" y="543"/>
                  </a:lnTo>
                  <a:lnTo>
                    <a:pt x="4268" y="617"/>
                  </a:lnTo>
                  <a:lnTo>
                    <a:pt x="4272" y="693"/>
                  </a:lnTo>
                  <a:lnTo>
                    <a:pt x="4268" y="768"/>
                  </a:lnTo>
                  <a:lnTo>
                    <a:pt x="4256" y="841"/>
                  </a:lnTo>
                  <a:lnTo>
                    <a:pt x="4237" y="912"/>
                  </a:lnTo>
                  <a:lnTo>
                    <a:pt x="4211" y="979"/>
                  </a:lnTo>
                  <a:lnTo>
                    <a:pt x="4177" y="1042"/>
                  </a:lnTo>
                  <a:lnTo>
                    <a:pt x="4137" y="1102"/>
                  </a:lnTo>
                  <a:lnTo>
                    <a:pt x="4092" y="1157"/>
                  </a:lnTo>
                  <a:lnTo>
                    <a:pt x="4042" y="1206"/>
                  </a:lnTo>
                  <a:lnTo>
                    <a:pt x="3987" y="1251"/>
                  </a:lnTo>
                  <a:lnTo>
                    <a:pt x="3927" y="1291"/>
                  </a:lnTo>
                  <a:lnTo>
                    <a:pt x="3862" y="1324"/>
                  </a:lnTo>
                  <a:lnTo>
                    <a:pt x="3795" y="1350"/>
                  </a:lnTo>
                  <a:lnTo>
                    <a:pt x="3723" y="1369"/>
                  </a:lnTo>
                  <a:lnTo>
                    <a:pt x="3650" y="1381"/>
                  </a:lnTo>
                  <a:lnTo>
                    <a:pt x="3574" y="1385"/>
                  </a:lnTo>
                  <a:lnTo>
                    <a:pt x="3496" y="1381"/>
                  </a:lnTo>
                  <a:lnTo>
                    <a:pt x="3420" y="1367"/>
                  </a:lnTo>
                  <a:lnTo>
                    <a:pt x="3347" y="1347"/>
                  </a:lnTo>
                  <a:lnTo>
                    <a:pt x="3278" y="1320"/>
                  </a:lnTo>
                  <a:lnTo>
                    <a:pt x="3266" y="1240"/>
                  </a:lnTo>
                  <a:lnTo>
                    <a:pt x="3247" y="1163"/>
                  </a:lnTo>
                  <a:lnTo>
                    <a:pt x="3221" y="1089"/>
                  </a:lnTo>
                  <a:lnTo>
                    <a:pt x="3187" y="1018"/>
                  </a:lnTo>
                  <a:lnTo>
                    <a:pt x="3149" y="951"/>
                  </a:lnTo>
                  <a:lnTo>
                    <a:pt x="3104" y="889"/>
                  </a:lnTo>
                  <a:lnTo>
                    <a:pt x="3054" y="829"/>
                  </a:lnTo>
                  <a:lnTo>
                    <a:pt x="3000" y="775"/>
                  </a:lnTo>
                  <a:lnTo>
                    <a:pt x="2940" y="726"/>
                  </a:lnTo>
                  <a:lnTo>
                    <a:pt x="2875" y="682"/>
                  </a:lnTo>
                  <a:lnTo>
                    <a:pt x="2881" y="603"/>
                  </a:lnTo>
                  <a:lnTo>
                    <a:pt x="2896" y="526"/>
                  </a:lnTo>
                  <a:lnTo>
                    <a:pt x="2919" y="452"/>
                  </a:lnTo>
                  <a:lnTo>
                    <a:pt x="2950" y="382"/>
                  </a:lnTo>
                  <a:lnTo>
                    <a:pt x="2988" y="315"/>
                  </a:lnTo>
                  <a:lnTo>
                    <a:pt x="3032" y="254"/>
                  </a:lnTo>
                  <a:lnTo>
                    <a:pt x="3083" y="199"/>
                  </a:lnTo>
                  <a:lnTo>
                    <a:pt x="3140" y="150"/>
                  </a:lnTo>
                  <a:lnTo>
                    <a:pt x="3202" y="106"/>
                  </a:lnTo>
                  <a:lnTo>
                    <a:pt x="3269" y="69"/>
                  </a:lnTo>
                  <a:lnTo>
                    <a:pt x="3340" y="40"/>
                  </a:lnTo>
                  <a:lnTo>
                    <a:pt x="3414" y="18"/>
                  </a:lnTo>
                  <a:lnTo>
                    <a:pt x="3493" y="5"/>
                  </a:lnTo>
                  <a:lnTo>
                    <a:pt x="3574" y="0"/>
                  </a:lnTo>
                  <a:close/>
                  <a:moveTo>
                    <a:pt x="1192" y="0"/>
                  </a:moveTo>
                  <a:lnTo>
                    <a:pt x="1268" y="3"/>
                  </a:lnTo>
                  <a:lnTo>
                    <a:pt x="1341" y="16"/>
                  </a:lnTo>
                  <a:lnTo>
                    <a:pt x="1413" y="35"/>
                  </a:lnTo>
                  <a:lnTo>
                    <a:pt x="1480" y="61"/>
                  </a:lnTo>
                  <a:lnTo>
                    <a:pt x="1545" y="95"/>
                  </a:lnTo>
                  <a:lnTo>
                    <a:pt x="1605" y="134"/>
                  </a:lnTo>
                  <a:lnTo>
                    <a:pt x="1660" y="179"/>
                  </a:lnTo>
                  <a:lnTo>
                    <a:pt x="1710" y="228"/>
                  </a:lnTo>
                  <a:lnTo>
                    <a:pt x="1755" y="283"/>
                  </a:lnTo>
                  <a:lnTo>
                    <a:pt x="1795" y="343"/>
                  </a:lnTo>
                  <a:lnTo>
                    <a:pt x="1829" y="407"/>
                  </a:lnTo>
                  <a:lnTo>
                    <a:pt x="1855" y="473"/>
                  </a:lnTo>
                  <a:lnTo>
                    <a:pt x="1874" y="545"/>
                  </a:lnTo>
                  <a:lnTo>
                    <a:pt x="1886" y="617"/>
                  </a:lnTo>
                  <a:lnTo>
                    <a:pt x="1890" y="693"/>
                  </a:lnTo>
                  <a:lnTo>
                    <a:pt x="1890" y="711"/>
                  </a:lnTo>
                  <a:lnTo>
                    <a:pt x="1889" y="732"/>
                  </a:lnTo>
                  <a:lnTo>
                    <a:pt x="1827" y="784"/>
                  </a:lnTo>
                  <a:lnTo>
                    <a:pt x="1770" y="841"/>
                  </a:lnTo>
                  <a:lnTo>
                    <a:pt x="1719" y="905"/>
                  </a:lnTo>
                  <a:lnTo>
                    <a:pt x="1675" y="971"/>
                  </a:lnTo>
                  <a:lnTo>
                    <a:pt x="1635" y="1042"/>
                  </a:lnTo>
                  <a:lnTo>
                    <a:pt x="1605" y="1118"/>
                  </a:lnTo>
                  <a:lnTo>
                    <a:pt x="1580" y="1196"/>
                  </a:lnTo>
                  <a:lnTo>
                    <a:pt x="1564" y="1277"/>
                  </a:lnTo>
                  <a:lnTo>
                    <a:pt x="1508" y="1309"/>
                  </a:lnTo>
                  <a:lnTo>
                    <a:pt x="1449" y="1336"/>
                  </a:lnTo>
                  <a:lnTo>
                    <a:pt x="1388" y="1357"/>
                  </a:lnTo>
                  <a:lnTo>
                    <a:pt x="1325" y="1372"/>
                  </a:lnTo>
                  <a:lnTo>
                    <a:pt x="1259" y="1382"/>
                  </a:lnTo>
                  <a:lnTo>
                    <a:pt x="1192" y="1385"/>
                  </a:lnTo>
                  <a:lnTo>
                    <a:pt x="1116" y="1381"/>
                  </a:lnTo>
                  <a:lnTo>
                    <a:pt x="1041" y="1369"/>
                  </a:lnTo>
                  <a:lnTo>
                    <a:pt x="971" y="1350"/>
                  </a:lnTo>
                  <a:lnTo>
                    <a:pt x="903" y="1324"/>
                  </a:lnTo>
                  <a:lnTo>
                    <a:pt x="839" y="1291"/>
                  </a:lnTo>
                  <a:lnTo>
                    <a:pt x="779" y="1251"/>
                  </a:lnTo>
                  <a:lnTo>
                    <a:pt x="723" y="1206"/>
                  </a:lnTo>
                  <a:lnTo>
                    <a:pt x="672" y="1157"/>
                  </a:lnTo>
                  <a:lnTo>
                    <a:pt x="627" y="1102"/>
                  </a:lnTo>
                  <a:lnTo>
                    <a:pt x="589" y="1042"/>
                  </a:lnTo>
                  <a:lnTo>
                    <a:pt x="555" y="979"/>
                  </a:lnTo>
                  <a:lnTo>
                    <a:pt x="529" y="912"/>
                  </a:lnTo>
                  <a:lnTo>
                    <a:pt x="508" y="841"/>
                  </a:lnTo>
                  <a:lnTo>
                    <a:pt x="496" y="768"/>
                  </a:lnTo>
                  <a:lnTo>
                    <a:pt x="492" y="693"/>
                  </a:lnTo>
                  <a:lnTo>
                    <a:pt x="496" y="617"/>
                  </a:lnTo>
                  <a:lnTo>
                    <a:pt x="508" y="545"/>
                  </a:lnTo>
                  <a:lnTo>
                    <a:pt x="529" y="473"/>
                  </a:lnTo>
                  <a:lnTo>
                    <a:pt x="555" y="407"/>
                  </a:lnTo>
                  <a:lnTo>
                    <a:pt x="589" y="343"/>
                  </a:lnTo>
                  <a:lnTo>
                    <a:pt x="627" y="283"/>
                  </a:lnTo>
                  <a:lnTo>
                    <a:pt x="672" y="228"/>
                  </a:lnTo>
                  <a:lnTo>
                    <a:pt x="723" y="179"/>
                  </a:lnTo>
                  <a:lnTo>
                    <a:pt x="779" y="134"/>
                  </a:lnTo>
                  <a:lnTo>
                    <a:pt x="839" y="95"/>
                  </a:lnTo>
                  <a:lnTo>
                    <a:pt x="903" y="61"/>
                  </a:lnTo>
                  <a:lnTo>
                    <a:pt x="971" y="35"/>
                  </a:lnTo>
                  <a:lnTo>
                    <a:pt x="1041" y="16"/>
                  </a:lnTo>
                  <a:lnTo>
                    <a:pt x="1116" y="3"/>
                  </a:lnTo>
                  <a:lnTo>
                    <a:pt x="119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  <p:sp>
          <p:nvSpPr>
            <p:cNvPr id="99" name="Freeform 37">
              <a:extLst>
                <a:ext uri="{FF2B5EF4-FFF2-40B4-BE49-F238E27FC236}">
                  <a16:creationId xmlns:a16="http://schemas.microsoft.com/office/drawing/2014/main" xmlns="" id="{AC4487A3-231D-43E3-8EFD-7DBB939D24F0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9205601" y="3071586"/>
              <a:ext cx="305961" cy="318530"/>
            </a:xfrm>
            <a:custGeom>
              <a:avLst/>
              <a:gdLst>
                <a:gd name="T0" fmla="*/ 2128 w 3456"/>
                <a:gd name="T1" fmla="*/ 3100 h 3598"/>
                <a:gd name="T2" fmla="*/ 2098 w 3456"/>
                <a:gd name="T3" fmla="*/ 3359 h 3598"/>
                <a:gd name="T4" fmla="*/ 1947 w 3456"/>
                <a:gd name="T5" fmla="*/ 3556 h 3598"/>
                <a:gd name="T6" fmla="*/ 1548 w 3456"/>
                <a:gd name="T7" fmla="*/ 3586 h 3598"/>
                <a:gd name="T8" fmla="*/ 1402 w 3456"/>
                <a:gd name="T9" fmla="*/ 3395 h 3598"/>
                <a:gd name="T10" fmla="*/ 1317 w 3456"/>
                <a:gd name="T11" fmla="*/ 3143 h 3598"/>
                <a:gd name="T12" fmla="*/ 1418 w 3456"/>
                <a:gd name="T13" fmla="*/ 3042 h 3598"/>
                <a:gd name="T14" fmla="*/ 2964 w 3456"/>
                <a:gd name="T15" fmla="*/ 2824 h 3598"/>
                <a:gd name="T16" fmla="*/ 2934 w 3456"/>
                <a:gd name="T17" fmla="*/ 2961 h 3598"/>
                <a:gd name="T18" fmla="*/ 2808 w 3456"/>
                <a:gd name="T19" fmla="*/ 2948 h 3598"/>
                <a:gd name="T20" fmla="*/ 2545 w 3456"/>
                <a:gd name="T21" fmla="*/ 2577 h 3598"/>
                <a:gd name="T22" fmla="*/ 857 w 3456"/>
                <a:gd name="T23" fmla="*/ 2534 h 3598"/>
                <a:gd name="T24" fmla="*/ 919 w 3456"/>
                <a:gd name="T25" fmla="*/ 2661 h 3598"/>
                <a:gd name="T26" fmla="*/ 576 w 3456"/>
                <a:gd name="T27" fmla="*/ 2977 h 3598"/>
                <a:gd name="T28" fmla="*/ 477 w 3456"/>
                <a:gd name="T29" fmla="*/ 2888 h 3598"/>
                <a:gd name="T30" fmla="*/ 793 w 3456"/>
                <a:gd name="T31" fmla="*/ 2534 h 3598"/>
                <a:gd name="T32" fmla="*/ 3434 w 3456"/>
                <a:gd name="T33" fmla="*/ 1664 h 3598"/>
                <a:gd name="T34" fmla="*/ 3418 w 3456"/>
                <a:gd name="T35" fmla="*/ 1805 h 3598"/>
                <a:gd name="T36" fmla="*/ 2943 w 3456"/>
                <a:gd name="T37" fmla="*/ 1804 h 3598"/>
                <a:gd name="T38" fmla="*/ 2928 w 3456"/>
                <a:gd name="T39" fmla="*/ 1664 h 3598"/>
                <a:gd name="T40" fmla="*/ 473 w 3456"/>
                <a:gd name="T41" fmla="*/ 1629 h 3598"/>
                <a:gd name="T42" fmla="*/ 547 w 3456"/>
                <a:gd name="T43" fmla="*/ 1749 h 3598"/>
                <a:gd name="T44" fmla="*/ 100 w 3456"/>
                <a:gd name="T45" fmla="*/ 1827 h 3598"/>
                <a:gd name="T46" fmla="*/ 0 w 3456"/>
                <a:gd name="T47" fmla="*/ 1726 h 3598"/>
                <a:gd name="T48" fmla="*/ 100 w 3456"/>
                <a:gd name="T49" fmla="*/ 1626 h 3598"/>
                <a:gd name="T50" fmla="*/ 1371 w 3456"/>
                <a:gd name="T51" fmla="*/ 1200 h 3598"/>
                <a:gd name="T52" fmla="*/ 1117 w 3456"/>
                <a:gd name="T53" fmla="*/ 1540 h 3598"/>
                <a:gd name="T54" fmla="*/ 1125 w 3456"/>
                <a:gd name="T55" fmla="*/ 1808 h 3598"/>
                <a:gd name="T56" fmla="*/ 1266 w 3456"/>
                <a:gd name="T57" fmla="*/ 1793 h 3598"/>
                <a:gd name="T58" fmla="*/ 1339 w 3456"/>
                <a:gd name="T59" fmla="*/ 1524 h 3598"/>
                <a:gd name="T60" fmla="*/ 1619 w 3456"/>
                <a:gd name="T61" fmla="*/ 1304 h 3598"/>
                <a:gd name="T62" fmla="*/ 1817 w 3456"/>
                <a:gd name="T63" fmla="*/ 1235 h 3598"/>
                <a:gd name="T64" fmla="*/ 1773 w 3456"/>
                <a:gd name="T65" fmla="*/ 1100 h 3598"/>
                <a:gd name="T66" fmla="*/ 2018 w 3456"/>
                <a:gd name="T67" fmla="*/ 889 h 3598"/>
                <a:gd name="T68" fmla="*/ 2425 w 3456"/>
                <a:gd name="T69" fmla="*/ 1179 h 3598"/>
                <a:gd name="T70" fmla="*/ 2612 w 3456"/>
                <a:gd name="T71" fmla="*/ 1650 h 3598"/>
                <a:gd name="T72" fmla="*/ 2499 w 3456"/>
                <a:gd name="T73" fmla="*/ 2166 h 3598"/>
                <a:gd name="T74" fmla="*/ 2222 w 3456"/>
                <a:gd name="T75" fmla="*/ 2546 h 3598"/>
                <a:gd name="T76" fmla="*/ 2109 w 3456"/>
                <a:gd name="T77" fmla="*/ 2862 h 3598"/>
                <a:gd name="T78" fmla="*/ 1394 w 3456"/>
                <a:gd name="T79" fmla="*/ 2895 h 3598"/>
                <a:gd name="T80" fmla="*/ 1279 w 3456"/>
                <a:gd name="T81" fmla="*/ 2662 h 3598"/>
                <a:gd name="T82" fmla="*/ 1040 w 3456"/>
                <a:gd name="T83" fmla="*/ 2287 h 3598"/>
                <a:gd name="T84" fmla="*/ 845 w 3456"/>
                <a:gd name="T85" fmla="*/ 1814 h 3598"/>
                <a:gd name="T86" fmla="*/ 946 w 3456"/>
                <a:gd name="T87" fmla="*/ 1307 h 3598"/>
                <a:gd name="T88" fmla="*/ 1294 w 3456"/>
                <a:gd name="T89" fmla="*/ 953 h 3598"/>
                <a:gd name="T90" fmla="*/ 2868 w 3456"/>
                <a:gd name="T91" fmla="*/ 477 h 3598"/>
                <a:gd name="T92" fmla="*/ 2979 w 3456"/>
                <a:gd name="T93" fmla="*/ 566 h 3598"/>
                <a:gd name="T94" fmla="*/ 2669 w 3456"/>
                <a:gd name="T95" fmla="*/ 917 h 3598"/>
                <a:gd name="T96" fmla="*/ 2545 w 3456"/>
                <a:gd name="T97" fmla="*/ 877 h 3598"/>
                <a:gd name="T98" fmla="*/ 2808 w 3456"/>
                <a:gd name="T99" fmla="*/ 505 h 3598"/>
                <a:gd name="T100" fmla="*/ 628 w 3456"/>
                <a:gd name="T101" fmla="*/ 490 h 3598"/>
                <a:gd name="T102" fmla="*/ 919 w 3456"/>
                <a:gd name="T103" fmla="*/ 855 h 3598"/>
                <a:gd name="T104" fmla="*/ 806 w 3456"/>
                <a:gd name="T105" fmla="*/ 921 h 3598"/>
                <a:gd name="T106" fmla="*/ 476 w 3456"/>
                <a:gd name="T107" fmla="*/ 586 h 3598"/>
                <a:gd name="T108" fmla="*/ 565 w 3456"/>
                <a:gd name="T109" fmla="*/ 476 h 3598"/>
                <a:gd name="T110" fmla="*/ 1825 w 3456"/>
                <a:gd name="T111" fmla="*/ 77 h 3598"/>
                <a:gd name="T112" fmla="*/ 1771 w 3456"/>
                <a:gd name="T113" fmla="*/ 539 h 3598"/>
                <a:gd name="T114" fmla="*/ 1638 w 3456"/>
                <a:gd name="T115" fmla="*/ 494 h 3598"/>
                <a:gd name="T116" fmla="*/ 1665 w 3456"/>
                <a:gd name="T117" fmla="*/ 22 h 3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56" h="3598">
                  <a:moveTo>
                    <a:pt x="1418" y="3042"/>
                  </a:moveTo>
                  <a:lnTo>
                    <a:pt x="2037" y="3042"/>
                  </a:lnTo>
                  <a:lnTo>
                    <a:pt x="2060" y="3045"/>
                  </a:lnTo>
                  <a:lnTo>
                    <a:pt x="2081" y="3053"/>
                  </a:lnTo>
                  <a:lnTo>
                    <a:pt x="2101" y="3065"/>
                  </a:lnTo>
                  <a:lnTo>
                    <a:pt x="2116" y="3080"/>
                  </a:lnTo>
                  <a:lnTo>
                    <a:pt x="2128" y="3100"/>
                  </a:lnTo>
                  <a:lnTo>
                    <a:pt x="2136" y="3120"/>
                  </a:lnTo>
                  <a:lnTo>
                    <a:pt x="2138" y="3144"/>
                  </a:lnTo>
                  <a:lnTo>
                    <a:pt x="2138" y="3249"/>
                  </a:lnTo>
                  <a:lnTo>
                    <a:pt x="2136" y="3280"/>
                  </a:lnTo>
                  <a:lnTo>
                    <a:pt x="2127" y="3308"/>
                  </a:lnTo>
                  <a:lnTo>
                    <a:pt x="2115" y="3335"/>
                  </a:lnTo>
                  <a:lnTo>
                    <a:pt x="2098" y="3359"/>
                  </a:lnTo>
                  <a:lnTo>
                    <a:pt x="2077" y="3378"/>
                  </a:lnTo>
                  <a:lnTo>
                    <a:pt x="2053" y="3395"/>
                  </a:lnTo>
                  <a:lnTo>
                    <a:pt x="2027" y="3407"/>
                  </a:lnTo>
                  <a:lnTo>
                    <a:pt x="1997" y="3415"/>
                  </a:lnTo>
                  <a:lnTo>
                    <a:pt x="1971" y="3510"/>
                  </a:lnTo>
                  <a:lnTo>
                    <a:pt x="1962" y="3534"/>
                  </a:lnTo>
                  <a:lnTo>
                    <a:pt x="1947" y="3556"/>
                  </a:lnTo>
                  <a:lnTo>
                    <a:pt x="1929" y="3573"/>
                  </a:lnTo>
                  <a:lnTo>
                    <a:pt x="1907" y="3586"/>
                  </a:lnTo>
                  <a:lnTo>
                    <a:pt x="1882" y="3595"/>
                  </a:lnTo>
                  <a:lnTo>
                    <a:pt x="1856" y="3598"/>
                  </a:lnTo>
                  <a:lnTo>
                    <a:pt x="1600" y="3598"/>
                  </a:lnTo>
                  <a:lnTo>
                    <a:pt x="1572" y="3595"/>
                  </a:lnTo>
                  <a:lnTo>
                    <a:pt x="1548" y="3586"/>
                  </a:lnTo>
                  <a:lnTo>
                    <a:pt x="1526" y="3573"/>
                  </a:lnTo>
                  <a:lnTo>
                    <a:pt x="1509" y="3556"/>
                  </a:lnTo>
                  <a:lnTo>
                    <a:pt x="1493" y="3534"/>
                  </a:lnTo>
                  <a:lnTo>
                    <a:pt x="1485" y="3510"/>
                  </a:lnTo>
                  <a:lnTo>
                    <a:pt x="1459" y="3415"/>
                  </a:lnTo>
                  <a:lnTo>
                    <a:pt x="1430" y="3407"/>
                  </a:lnTo>
                  <a:lnTo>
                    <a:pt x="1402" y="3395"/>
                  </a:lnTo>
                  <a:lnTo>
                    <a:pt x="1378" y="3378"/>
                  </a:lnTo>
                  <a:lnTo>
                    <a:pt x="1358" y="3358"/>
                  </a:lnTo>
                  <a:lnTo>
                    <a:pt x="1340" y="3335"/>
                  </a:lnTo>
                  <a:lnTo>
                    <a:pt x="1328" y="3308"/>
                  </a:lnTo>
                  <a:lnTo>
                    <a:pt x="1319" y="3279"/>
                  </a:lnTo>
                  <a:lnTo>
                    <a:pt x="1317" y="3248"/>
                  </a:lnTo>
                  <a:lnTo>
                    <a:pt x="1317" y="3143"/>
                  </a:lnTo>
                  <a:lnTo>
                    <a:pt x="1319" y="3120"/>
                  </a:lnTo>
                  <a:lnTo>
                    <a:pt x="1327" y="3098"/>
                  </a:lnTo>
                  <a:lnTo>
                    <a:pt x="1339" y="3080"/>
                  </a:lnTo>
                  <a:lnTo>
                    <a:pt x="1354" y="3063"/>
                  </a:lnTo>
                  <a:lnTo>
                    <a:pt x="1373" y="3053"/>
                  </a:lnTo>
                  <a:lnTo>
                    <a:pt x="1395" y="3045"/>
                  </a:lnTo>
                  <a:lnTo>
                    <a:pt x="1418" y="3042"/>
                  </a:lnTo>
                  <a:close/>
                  <a:moveTo>
                    <a:pt x="2620" y="2530"/>
                  </a:moveTo>
                  <a:lnTo>
                    <a:pt x="2642" y="2530"/>
                  </a:lnTo>
                  <a:lnTo>
                    <a:pt x="2664" y="2534"/>
                  </a:lnTo>
                  <a:lnTo>
                    <a:pt x="2683" y="2544"/>
                  </a:lnTo>
                  <a:lnTo>
                    <a:pt x="2702" y="2558"/>
                  </a:lnTo>
                  <a:lnTo>
                    <a:pt x="2949" y="2806"/>
                  </a:lnTo>
                  <a:lnTo>
                    <a:pt x="2964" y="2824"/>
                  </a:lnTo>
                  <a:lnTo>
                    <a:pt x="2974" y="2845"/>
                  </a:lnTo>
                  <a:lnTo>
                    <a:pt x="2978" y="2867"/>
                  </a:lnTo>
                  <a:lnTo>
                    <a:pt x="2978" y="2888"/>
                  </a:lnTo>
                  <a:lnTo>
                    <a:pt x="2974" y="2909"/>
                  </a:lnTo>
                  <a:lnTo>
                    <a:pt x="2964" y="2930"/>
                  </a:lnTo>
                  <a:lnTo>
                    <a:pt x="2949" y="2948"/>
                  </a:lnTo>
                  <a:lnTo>
                    <a:pt x="2934" y="2961"/>
                  </a:lnTo>
                  <a:lnTo>
                    <a:pt x="2917" y="2969"/>
                  </a:lnTo>
                  <a:lnTo>
                    <a:pt x="2898" y="2975"/>
                  </a:lnTo>
                  <a:lnTo>
                    <a:pt x="2879" y="2977"/>
                  </a:lnTo>
                  <a:lnTo>
                    <a:pt x="2860" y="2975"/>
                  </a:lnTo>
                  <a:lnTo>
                    <a:pt x="2841" y="2969"/>
                  </a:lnTo>
                  <a:lnTo>
                    <a:pt x="2824" y="2961"/>
                  </a:lnTo>
                  <a:lnTo>
                    <a:pt x="2808" y="2948"/>
                  </a:lnTo>
                  <a:lnTo>
                    <a:pt x="2560" y="2699"/>
                  </a:lnTo>
                  <a:lnTo>
                    <a:pt x="2545" y="2682"/>
                  </a:lnTo>
                  <a:lnTo>
                    <a:pt x="2536" y="2661"/>
                  </a:lnTo>
                  <a:lnTo>
                    <a:pt x="2531" y="2640"/>
                  </a:lnTo>
                  <a:lnTo>
                    <a:pt x="2531" y="2618"/>
                  </a:lnTo>
                  <a:lnTo>
                    <a:pt x="2536" y="2596"/>
                  </a:lnTo>
                  <a:lnTo>
                    <a:pt x="2545" y="2577"/>
                  </a:lnTo>
                  <a:lnTo>
                    <a:pt x="2560" y="2558"/>
                  </a:lnTo>
                  <a:lnTo>
                    <a:pt x="2578" y="2544"/>
                  </a:lnTo>
                  <a:lnTo>
                    <a:pt x="2599" y="2534"/>
                  </a:lnTo>
                  <a:lnTo>
                    <a:pt x="2620" y="2530"/>
                  </a:lnTo>
                  <a:close/>
                  <a:moveTo>
                    <a:pt x="813" y="2530"/>
                  </a:moveTo>
                  <a:lnTo>
                    <a:pt x="835" y="2530"/>
                  </a:lnTo>
                  <a:lnTo>
                    <a:pt x="857" y="2534"/>
                  </a:lnTo>
                  <a:lnTo>
                    <a:pt x="877" y="2544"/>
                  </a:lnTo>
                  <a:lnTo>
                    <a:pt x="894" y="2558"/>
                  </a:lnTo>
                  <a:lnTo>
                    <a:pt x="910" y="2577"/>
                  </a:lnTo>
                  <a:lnTo>
                    <a:pt x="919" y="2596"/>
                  </a:lnTo>
                  <a:lnTo>
                    <a:pt x="924" y="2618"/>
                  </a:lnTo>
                  <a:lnTo>
                    <a:pt x="924" y="2640"/>
                  </a:lnTo>
                  <a:lnTo>
                    <a:pt x="919" y="2661"/>
                  </a:lnTo>
                  <a:lnTo>
                    <a:pt x="910" y="2682"/>
                  </a:lnTo>
                  <a:lnTo>
                    <a:pt x="894" y="2699"/>
                  </a:lnTo>
                  <a:lnTo>
                    <a:pt x="647" y="2948"/>
                  </a:lnTo>
                  <a:lnTo>
                    <a:pt x="631" y="2961"/>
                  </a:lnTo>
                  <a:lnTo>
                    <a:pt x="614" y="2969"/>
                  </a:lnTo>
                  <a:lnTo>
                    <a:pt x="596" y="2975"/>
                  </a:lnTo>
                  <a:lnTo>
                    <a:pt x="576" y="2977"/>
                  </a:lnTo>
                  <a:lnTo>
                    <a:pt x="557" y="2975"/>
                  </a:lnTo>
                  <a:lnTo>
                    <a:pt x="539" y="2969"/>
                  </a:lnTo>
                  <a:lnTo>
                    <a:pt x="521" y="2961"/>
                  </a:lnTo>
                  <a:lnTo>
                    <a:pt x="506" y="2948"/>
                  </a:lnTo>
                  <a:lnTo>
                    <a:pt x="492" y="2930"/>
                  </a:lnTo>
                  <a:lnTo>
                    <a:pt x="482" y="2909"/>
                  </a:lnTo>
                  <a:lnTo>
                    <a:pt x="477" y="2888"/>
                  </a:lnTo>
                  <a:lnTo>
                    <a:pt x="477" y="2867"/>
                  </a:lnTo>
                  <a:lnTo>
                    <a:pt x="482" y="2845"/>
                  </a:lnTo>
                  <a:lnTo>
                    <a:pt x="492" y="2824"/>
                  </a:lnTo>
                  <a:lnTo>
                    <a:pt x="506" y="2806"/>
                  </a:lnTo>
                  <a:lnTo>
                    <a:pt x="754" y="2558"/>
                  </a:lnTo>
                  <a:lnTo>
                    <a:pt x="772" y="2544"/>
                  </a:lnTo>
                  <a:lnTo>
                    <a:pt x="793" y="2534"/>
                  </a:lnTo>
                  <a:lnTo>
                    <a:pt x="813" y="2530"/>
                  </a:lnTo>
                  <a:close/>
                  <a:moveTo>
                    <a:pt x="3005" y="1626"/>
                  </a:moveTo>
                  <a:lnTo>
                    <a:pt x="3356" y="1626"/>
                  </a:lnTo>
                  <a:lnTo>
                    <a:pt x="3380" y="1629"/>
                  </a:lnTo>
                  <a:lnTo>
                    <a:pt x="3401" y="1636"/>
                  </a:lnTo>
                  <a:lnTo>
                    <a:pt x="3419" y="1648"/>
                  </a:lnTo>
                  <a:lnTo>
                    <a:pt x="3434" y="1664"/>
                  </a:lnTo>
                  <a:lnTo>
                    <a:pt x="3446" y="1682"/>
                  </a:lnTo>
                  <a:lnTo>
                    <a:pt x="3453" y="1703"/>
                  </a:lnTo>
                  <a:lnTo>
                    <a:pt x="3456" y="1726"/>
                  </a:lnTo>
                  <a:lnTo>
                    <a:pt x="3453" y="1749"/>
                  </a:lnTo>
                  <a:lnTo>
                    <a:pt x="3446" y="1771"/>
                  </a:lnTo>
                  <a:lnTo>
                    <a:pt x="3434" y="1789"/>
                  </a:lnTo>
                  <a:lnTo>
                    <a:pt x="3418" y="1805"/>
                  </a:lnTo>
                  <a:lnTo>
                    <a:pt x="3399" y="1816"/>
                  </a:lnTo>
                  <a:lnTo>
                    <a:pt x="3379" y="1823"/>
                  </a:lnTo>
                  <a:lnTo>
                    <a:pt x="3356" y="1827"/>
                  </a:lnTo>
                  <a:lnTo>
                    <a:pt x="3005" y="1827"/>
                  </a:lnTo>
                  <a:lnTo>
                    <a:pt x="2982" y="1823"/>
                  </a:lnTo>
                  <a:lnTo>
                    <a:pt x="2961" y="1816"/>
                  </a:lnTo>
                  <a:lnTo>
                    <a:pt x="2943" y="1804"/>
                  </a:lnTo>
                  <a:lnTo>
                    <a:pt x="2928" y="1788"/>
                  </a:lnTo>
                  <a:lnTo>
                    <a:pt x="2915" y="1770"/>
                  </a:lnTo>
                  <a:lnTo>
                    <a:pt x="2908" y="1749"/>
                  </a:lnTo>
                  <a:lnTo>
                    <a:pt x="2906" y="1726"/>
                  </a:lnTo>
                  <a:lnTo>
                    <a:pt x="2908" y="1703"/>
                  </a:lnTo>
                  <a:lnTo>
                    <a:pt x="2915" y="1682"/>
                  </a:lnTo>
                  <a:lnTo>
                    <a:pt x="2928" y="1664"/>
                  </a:lnTo>
                  <a:lnTo>
                    <a:pt x="2943" y="1648"/>
                  </a:lnTo>
                  <a:lnTo>
                    <a:pt x="2961" y="1636"/>
                  </a:lnTo>
                  <a:lnTo>
                    <a:pt x="2982" y="1629"/>
                  </a:lnTo>
                  <a:lnTo>
                    <a:pt x="3005" y="1626"/>
                  </a:lnTo>
                  <a:close/>
                  <a:moveTo>
                    <a:pt x="100" y="1626"/>
                  </a:moveTo>
                  <a:lnTo>
                    <a:pt x="450" y="1626"/>
                  </a:lnTo>
                  <a:lnTo>
                    <a:pt x="473" y="1629"/>
                  </a:lnTo>
                  <a:lnTo>
                    <a:pt x="495" y="1636"/>
                  </a:lnTo>
                  <a:lnTo>
                    <a:pt x="513" y="1648"/>
                  </a:lnTo>
                  <a:lnTo>
                    <a:pt x="529" y="1664"/>
                  </a:lnTo>
                  <a:lnTo>
                    <a:pt x="540" y="1682"/>
                  </a:lnTo>
                  <a:lnTo>
                    <a:pt x="547" y="1703"/>
                  </a:lnTo>
                  <a:lnTo>
                    <a:pt x="551" y="1726"/>
                  </a:lnTo>
                  <a:lnTo>
                    <a:pt x="547" y="1749"/>
                  </a:lnTo>
                  <a:lnTo>
                    <a:pt x="540" y="1771"/>
                  </a:lnTo>
                  <a:lnTo>
                    <a:pt x="529" y="1789"/>
                  </a:lnTo>
                  <a:lnTo>
                    <a:pt x="513" y="1805"/>
                  </a:lnTo>
                  <a:lnTo>
                    <a:pt x="495" y="1816"/>
                  </a:lnTo>
                  <a:lnTo>
                    <a:pt x="473" y="1823"/>
                  </a:lnTo>
                  <a:lnTo>
                    <a:pt x="450" y="1827"/>
                  </a:lnTo>
                  <a:lnTo>
                    <a:pt x="100" y="1827"/>
                  </a:lnTo>
                  <a:lnTo>
                    <a:pt x="77" y="1823"/>
                  </a:lnTo>
                  <a:lnTo>
                    <a:pt x="56" y="1816"/>
                  </a:lnTo>
                  <a:lnTo>
                    <a:pt x="37" y="1804"/>
                  </a:lnTo>
                  <a:lnTo>
                    <a:pt x="22" y="1788"/>
                  </a:lnTo>
                  <a:lnTo>
                    <a:pt x="10" y="1770"/>
                  </a:lnTo>
                  <a:lnTo>
                    <a:pt x="2" y="1749"/>
                  </a:lnTo>
                  <a:lnTo>
                    <a:pt x="0" y="1726"/>
                  </a:lnTo>
                  <a:lnTo>
                    <a:pt x="2" y="1703"/>
                  </a:lnTo>
                  <a:lnTo>
                    <a:pt x="10" y="1682"/>
                  </a:lnTo>
                  <a:lnTo>
                    <a:pt x="22" y="1664"/>
                  </a:lnTo>
                  <a:lnTo>
                    <a:pt x="37" y="1648"/>
                  </a:lnTo>
                  <a:lnTo>
                    <a:pt x="56" y="1636"/>
                  </a:lnTo>
                  <a:lnTo>
                    <a:pt x="77" y="1629"/>
                  </a:lnTo>
                  <a:lnTo>
                    <a:pt x="100" y="1626"/>
                  </a:lnTo>
                  <a:close/>
                  <a:moveTo>
                    <a:pt x="1728" y="1090"/>
                  </a:moveTo>
                  <a:lnTo>
                    <a:pt x="1663" y="1094"/>
                  </a:lnTo>
                  <a:lnTo>
                    <a:pt x="1600" y="1104"/>
                  </a:lnTo>
                  <a:lnTo>
                    <a:pt x="1538" y="1119"/>
                  </a:lnTo>
                  <a:lnTo>
                    <a:pt x="1479" y="1141"/>
                  </a:lnTo>
                  <a:lnTo>
                    <a:pt x="1423" y="1167"/>
                  </a:lnTo>
                  <a:lnTo>
                    <a:pt x="1371" y="1200"/>
                  </a:lnTo>
                  <a:lnTo>
                    <a:pt x="1321" y="1236"/>
                  </a:lnTo>
                  <a:lnTo>
                    <a:pt x="1275" y="1277"/>
                  </a:lnTo>
                  <a:lnTo>
                    <a:pt x="1234" y="1323"/>
                  </a:lnTo>
                  <a:lnTo>
                    <a:pt x="1198" y="1373"/>
                  </a:lnTo>
                  <a:lnTo>
                    <a:pt x="1165" y="1425"/>
                  </a:lnTo>
                  <a:lnTo>
                    <a:pt x="1138" y="1481"/>
                  </a:lnTo>
                  <a:lnTo>
                    <a:pt x="1117" y="1540"/>
                  </a:lnTo>
                  <a:lnTo>
                    <a:pt x="1100" y="1601"/>
                  </a:lnTo>
                  <a:lnTo>
                    <a:pt x="1090" y="1665"/>
                  </a:lnTo>
                  <a:lnTo>
                    <a:pt x="1087" y="1730"/>
                  </a:lnTo>
                  <a:lnTo>
                    <a:pt x="1090" y="1752"/>
                  </a:lnTo>
                  <a:lnTo>
                    <a:pt x="1098" y="1774"/>
                  </a:lnTo>
                  <a:lnTo>
                    <a:pt x="1109" y="1793"/>
                  </a:lnTo>
                  <a:lnTo>
                    <a:pt x="1125" y="1808"/>
                  </a:lnTo>
                  <a:lnTo>
                    <a:pt x="1143" y="1820"/>
                  </a:lnTo>
                  <a:lnTo>
                    <a:pt x="1165" y="1828"/>
                  </a:lnTo>
                  <a:lnTo>
                    <a:pt x="1188" y="1830"/>
                  </a:lnTo>
                  <a:lnTo>
                    <a:pt x="1211" y="1828"/>
                  </a:lnTo>
                  <a:lnTo>
                    <a:pt x="1232" y="1820"/>
                  </a:lnTo>
                  <a:lnTo>
                    <a:pt x="1250" y="1808"/>
                  </a:lnTo>
                  <a:lnTo>
                    <a:pt x="1266" y="1793"/>
                  </a:lnTo>
                  <a:lnTo>
                    <a:pt x="1278" y="1774"/>
                  </a:lnTo>
                  <a:lnTo>
                    <a:pt x="1285" y="1753"/>
                  </a:lnTo>
                  <a:lnTo>
                    <a:pt x="1288" y="1730"/>
                  </a:lnTo>
                  <a:lnTo>
                    <a:pt x="1291" y="1674"/>
                  </a:lnTo>
                  <a:lnTo>
                    <a:pt x="1301" y="1622"/>
                  </a:lnTo>
                  <a:lnTo>
                    <a:pt x="1317" y="1571"/>
                  </a:lnTo>
                  <a:lnTo>
                    <a:pt x="1339" y="1524"/>
                  </a:lnTo>
                  <a:lnTo>
                    <a:pt x="1366" y="1479"/>
                  </a:lnTo>
                  <a:lnTo>
                    <a:pt x="1399" y="1438"/>
                  </a:lnTo>
                  <a:lnTo>
                    <a:pt x="1436" y="1401"/>
                  </a:lnTo>
                  <a:lnTo>
                    <a:pt x="1477" y="1369"/>
                  </a:lnTo>
                  <a:lnTo>
                    <a:pt x="1522" y="1342"/>
                  </a:lnTo>
                  <a:lnTo>
                    <a:pt x="1569" y="1320"/>
                  </a:lnTo>
                  <a:lnTo>
                    <a:pt x="1619" y="1304"/>
                  </a:lnTo>
                  <a:lnTo>
                    <a:pt x="1673" y="1294"/>
                  </a:lnTo>
                  <a:lnTo>
                    <a:pt x="1728" y="1291"/>
                  </a:lnTo>
                  <a:lnTo>
                    <a:pt x="1751" y="1287"/>
                  </a:lnTo>
                  <a:lnTo>
                    <a:pt x="1773" y="1280"/>
                  </a:lnTo>
                  <a:lnTo>
                    <a:pt x="1791" y="1269"/>
                  </a:lnTo>
                  <a:lnTo>
                    <a:pt x="1806" y="1252"/>
                  </a:lnTo>
                  <a:lnTo>
                    <a:pt x="1817" y="1235"/>
                  </a:lnTo>
                  <a:lnTo>
                    <a:pt x="1825" y="1213"/>
                  </a:lnTo>
                  <a:lnTo>
                    <a:pt x="1828" y="1190"/>
                  </a:lnTo>
                  <a:lnTo>
                    <a:pt x="1825" y="1167"/>
                  </a:lnTo>
                  <a:lnTo>
                    <a:pt x="1817" y="1146"/>
                  </a:lnTo>
                  <a:lnTo>
                    <a:pt x="1806" y="1128"/>
                  </a:lnTo>
                  <a:lnTo>
                    <a:pt x="1791" y="1112"/>
                  </a:lnTo>
                  <a:lnTo>
                    <a:pt x="1773" y="1100"/>
                  </a:lnTo>
                  <a:lnTo>
                    <a:pt x="1751" y="1093"/>
                  </a:lnTo>
                  <a:lnTo>
                    <a:pt x="1728" y="1090"/>
                  </a:lnTo>
                  <a:close/>
                  <a:moveTo>
                    <a:pt x="1722" y="841"/>
                  </a:moveTo>
                  <a:lnTo>
                    <a:pt x="1799" y="843"/>
                  </a:lnTo>
                  <a:lnTo>
                    <a:pt x="1874" y="852"/>
                  </a:lnTo>
                  <a:lnTo>
                    <a:pt x="1948" y="867"/>
                  </a:lnTo>
                  <a:lnTo>
                    <a:pt x="2018" y="889"/>
                  </a:lnTo>
                  <a:lnTo>
                    <a:pt x="2087" y="915"/>
                  </a:lnTo>
                  <a:lnTo>
                    <a:pt x="2151" y="948"/>
                  </a:lnTo>
                  <a:lnTo>
                    <a:pt x="2214" y="984"/>
                  </a:lnTo>
                  <a:lnTo>
                    <a:pt x="2273" y="1027"/>
                  </a:lnTo>
                  <a:lnTo>
                    <a:pt x="2328" y="1073"/>
                  </a:lnTo>
                  <a:lnTo>
                    <a:pt x="2378" y="1124"/>
                  </a:lnTo>
                  <a:lnTo>
                    <a:pt x="2425" y="1179"/>
                  </a:lnTo>
                  <a:lnTo>
                    <a:pt x="2468" y="1237"/>
                  </a:lnTo>
                  <a:lnTo>
                    <a:pt x="2505" y="1299"/>
                  </a:lnTo>
                  <a:lnTo>
                    <a:pt x="2538" y="1364"/>
                  </a:lnTo>
                  <a:lnTo>
                    <a:pt x="2565" y="1432"/>
                  </a:lnTo>
                  <a:lnTo>
                    <a:pt x="2586" y="1503"/>
                  </a:lnTo>
                  <a:lnTo>
                    <a:pt x="2602" y="1575"/>
                  </a:lnTo>
                  <a:lnTo>
                    <a:pt x="2612" y="1650"/>
                  </a:lnTo>
                  <a:lnTo>
                    <a:pt x="2616" y="1727"/>
                  </a:lnTo>
                  <a:lnTo>
                    <a:pt x="2611" y="1806"/>
                  </a:lnTo>
                  <a:lnTo>
                    <a:pt x="2601" y="1882"/>
                  </a:lnTo>
                  <a:lnTo>
                    <a:pt x="2585" y="1958"/>
                  </a:lnTo>
                  <a:lnTo>
                    <a:pt x="2562" y="2030"/>
                  </a:lnTo>
                  <a:lnTo>
                    <a:pt x="2533" y="2099"/>
                  </a:lnTo>
                  <a:lnTo>
                    <a:pt x="2499" y="2166"/>
                  </a:lnTo>
                  <a:lnTo>
                    <a:pt x="2460" y="2228"/>
                  </a:lnTo>
                  <a:lnTo>
                    <a:pt x="2415" y="2287"/>
                  </a:lnTo>
                  <a:lnTo>
                    <a:pt x="2366" y="2342"/>
                  </a:lnTo>
                  <a:lnTo>
                    <a:pt x="2324" y="2389"/>
                  </a:lnTo>
                  <a:lnTo>
                    <a:pt x="2286" y="2439"/>
                  </a:lnTo>
                  <a:lnTo>
                    <a:pt x="2252" y="2491"/>
                  </a:lnTo>
                  <a:lnTo>
                    <a:pt x="2222" y="2546"/>
                  </a:lnTo>
                  <a:lnTo>
                    <a:pt x="2197" y="2603"/>
                  </a:lnTo>
                  <a:lnTo>
                    <a:pt x="2176" y="2662"/>
                  </a:lnTo>
                  <a:lnTo>
                    <a:pt x="2160" y="2722"/>
                  </a:lnTo>
                  <a:lnTo>
                    <a:pt x="2148" y="2783"/>
                  </a:lnTo>
                  <a:lnTo>
                    <a:pt x="2140" y="2813"/>
                  </a:lnTo>
                  <a:lnTo>
                    <a:pt x="2127" y="2839"/>
                  </a:lnTo>
                  <a:lnTo>
                    <a:pt x="2109" y="2862"/>
                  </a:lnTo>
                  <a:lnTo>
                    <a:pt x="2087" y="2881"/>
                  </a:lnTo>
                  <a:lnTo>
                    <a:pt x="2062" y="2895"/>
                  </a:lnTo>
                  <a:lnTo>
                    <a:pt x="2033" y="2904"/>
                  </a:lnTo>
                  <a:lnTo>
                    <a:pt x="2002" y="2907"/>
                  </a:lnTo>
                  <a:lnTo>
                    <a:pt x="1452" y="2907"/>
                  </a:lnTo>
                  <a:lnTo>
                    <a:pt x="1422" y="2904"/>
                  </a:lnTo>
                  <a:lnTo>
                    <a:pt x="1394" y="2895"/>
                  </a:lnTo>
                  <a:lnTo>
                    <a:pt x="1369" y="2881"/>
                  </a:lnTo>
                  <a:lnTo>
                    <a:pt x="1347" y="2862"/>
                  </a:lnTo>
                  <a:lnTo>
                    <a:pt x="1328" y="2839"/>
                  </a:lnTo>
                  <a:lnTo>
                    <a:pt x="1315" y="2813"/>
                  </a:lnTo>
                  <a:lnTo>
                    <a:pt x="1307" y="2785"/>
                  </a:lnTo>
                  <a:lnTo>
                    <a:pt x="1295" y="2722"/>
                  </a:lnTo>
                  <a:lnTo>
                    <a:pt x="1279" y="2662"/>
                  </a:lnTo>
                  <a:lnTo>
                    <a:pt x="1258" y="2603"/>
                  </a:lnTo>
                  <a:lnTo>
                    <a:pt x="1232" y="2546"/>
                  </a:lnTo>
                  <a:lnTo>
                    <a:pt x="1202" y="2491"/>
                  </a:lnTo>
                  <a:lnTo>
                    <a:pt x="1168" y="2438"/>
                  </a:lnTo>
                  <a:lnTo>
                    <a:pt x="1130" y="2389"/>
                  </a:lnTo>
                  <a:lnTo>
                    <a:pt x="1088" y="2342"/>
                  </a:lnTo>
                  <a:lnTo>
                    <a:pt x="1040" y="2287"/>
                  </a:lnTo>
                  <a:lnTo>
                    <a:pt x="996" y="2229"/>
                  </a:lnTo>
                  <a:lnTo>
                    <a:pt x="958" y="2167"/>
                  </a:lnTo>
                  <a:lnTo>
                    <a:pt x="924" y="2102"/>
                  </a:lnTo>
                  <a:lnTo>
                    <a:pt x="896" y="2033"/>
                  </a:lnTo>
                  <a:lnTo>
                    <a:pt x="873" y="1963"/>
                  </a:lnTo>
                  <a:lnTo>
                    <a:pt x="855" y="1890"/>
                  </a:lnTo>
                  <a:lnTo>
                    <a:pt x="845" y="1814"/>
                  </a:lnTo>
                  <a:lnTo>
                    <a:pt x="841" y="1737"/>
                  </a:lnTo>
                  <a:lnTo>
                    <a:pt x="843" y="1659"/>
                  </a:lnTo>
                  <a:lnTo>
                    <a:pt x="852" y="1585"/>
                  </a:lnTo>
                  <a:lnTo>
                    <a:pt x="867" y="1512"/>
                  </a:lnTo>
                  <a:lnTo>
                    <a:pt x="888" y="1440"/>
                  </a:lnTo>
                  <a:lnTo>
                    <a:pt x="914" y="1373"/>
                  </a:lnTo>
                  <a:lnTo>
                    <a:pt x="946" y="1307"/>
                  </a:lnTo>
                  <a:lnTo>
                    <a:pt x="982" y="1245"/>
                  </a:lnTo>
                  <a:lnTo>
                    <a:pt x="1024" y="1187"/>
                  </a:lnTo>
                  <a:lnTo>
                    <a:pt x="1070" y="1131"/>
                  </a:lnTo>
                  <a:lnTo>
                    <a:pt x="1120" y="1081"/>
                  </a:lnTo>
                  <a:lnTo>
                    <a:pt x="1175" y="1034"/>
                  </a:lnTo>
                  <a:lnTo>
                    <a:pt x="1233" y="991"/>
                  </a:lnTo>
                  <a:lnTo>
                    <a:pt x="1294" y="953"/>
                  </a:lnTo>
                  <a:lnTo>
                    <a:pt x="1359" y="920"/>
                  </a:lnTo>
                  <a:lnTo>
                    <a:pt x="1427" y="893"/>
                  </a:lnTo>
                  <a:lnTo>
                    <a:pt x="1497" y="871"/>
                  </a:lnTo>
                  <a:lnTo>
                    <a:pt x="1570" y="854"/>
                  </a:lnTo>
                  <a:lnTo>
                    <a:pt x="1644" y="844"/>
                  </a:lnTo>
                  <a:lnTo>
                    <a:pt x="1722" y="841"/>
                  </a:lnTo>
                  <a:close/>
                  <a:moveTo>
                    <a:pt x="2868" y="477"/>
                  </a:moveTo>
                  <a:lnTo>
                    <a:pt x="2890" y="477"/>
                  </a:lnTo>
                  <a:lnTo>
                    <a:pt x="2911" y="481"/>
                  </a:lnTo>
                  <a:lnTo>
                    <a:pt x="2932" y="491"/>
                  </a:lnTo>
                  <a:lnTo>
                    <a:pt x="2951" y="505"/>
                  </a:lnTo>
                  <a:lnTo>
                    <a:pt x="2965" y="524"/>
                  </a:lnTo>
                  <a:lnTo>
                    <a:pt x="2974" y="544"/>
                  </a:lnTo>
                  <a:lnTo>
                    <a:pt x="2979" y="566"/>
                  </a:lnTo>
                  <a:lnTo>
                    <a:pt x="2979" y="587"/>
                  </a:lnTo>
                  <a:lnTo>
                    <a:pt x="2974" y="608"/>
                  </a:lnTo>
                  <a:lnTo>
                    <a:pt x="2965" y="629"/>
                  </a:lnTo>
                  <a:lnTo>
                    <a:pt x="2951" y="646"/>
                  </a:lnTo>
                  <a:lnTo>
                    <a:pt x="2702" y="895"/>
                  </a:lnTo>
                  <a:lnTo>
                    <a:pt x="2687" y="908"/>
                  </a:lnTo>
                  <a:lnTo>
                    <a:pt x="2669" y="917"/>
                  </a:lnTo>
                  <a:lnTo>
                    <a:pt x="2651" y="922"/>
                  </a:lnTo>
                  <a:lnTo>
                    <a:pt x="2631" y="923"/>
                  </a:lnTo>
                  <a:lnTo>
                    <a:pt x="2612" y="922"/>
                  </a:lnTo>
                  <a:lnTo>
                    <a:pt x="2594" y="917"/>
                  </a:lnTo>
                  <a:lnTo>
                    <a:pt x="2576" y="908"/>
                  </a:lnTo>
                  <a:lnTo>
                    <a:pt x="2560" y="895"/>
                  </a:lnTo>
                  <a:lnTo>
                    <a:pt x="2545" y="877"/>
                  </a:lnTo>
                  <a:lnTo>
                    <a:pt x="2536" y="856"/>
                  </a:lnTo>
                  <a:lnTo>
                    <a:pt x="2531" y="835"/>
                  </a:lnTo>
                  <a:lnTo>
                    <a:pt x="2531" y="813"/>
                  </a:lnTo>
                  <a:lnTo>
                    <a:pt x="2536" y="792"/>
                  </a:lnTo>
                  <a:lnTo>
                    <a:pt x="2545" y="771"/>
                  </a:lnTo>
                  <a:lnTo>
                    <a:pt x="2560" y="754"/>
                  </a:lnTo>
                  <a:lnTo>
                    <a:pt x="2808" y="505"/>
                  </a:lnTo>
                  <a:lnTo>
                    <a:pt x="2827" y="491"/>
                  </a:lnTo>
                  <a:lnTo>
                    <a:pt x="2847" y="481"/>
                  </a:lnTo>
                  <a:lnTo>
                    <a:pt x="2868" y="477"/>
                  </a:lnTo>
                  <a:close/>
                  <a:moveTo>
                    <a:pt x="565" y="476"/>
                  </a:moveTo>
                  <a:lnTo>
                    <a:pt x="587" y="476"/>
                  </a:lnTo>
                  <a:lnTo>
                    <a:pt x="609" y="480"/>
                  </a:lnTo>
                  <a:lnTo>
                    <a:pt x="628" y="490"/>
                  </a:lnTo>
                  <a:lnTo>
                    <a:pt x="647" y="504"/>
                  </a:lnTo>
                  <a:lnTo>
                    <a:pt x="894" y="753"/>
                  </a:lnTo>
                  <a:lnTo>
                    <a:pt x="910" y="771"/>
                  </a:lnTo>
                  <a:lnTo>
                    <a:pt x="919" y="791"/>
                  </a:lnTo>
                  <a:lnTo>
                    <a:pt x="924" y="813"/>
                  </a:lnTo>
                  <a:lnTo>
                    <a:pt x="924" y="835"/>
                  </a:lnTo>
                  <a:lnTo>
                    <a:pt x="919" y="855"/>
                  </a:lnTo>
                  <a:lnTo>
                    <a:pt x="910" y="876"/>
                  </a:lnTo>
                  <a:lnTo>
                    <a:pt x="894" y="894"/>
                  </a:lnTo>
                  <a:lnTo>
                    <a:pt x="879" y="907"/>
                  </a:lnTo>
                  <a:lnTo>
                    <a:pt x="862" y="915"/>
                  </a:lnTo>
                  <a:lnTo>
                    <a:pt x="843" y="921"/>
                  </a:lnTo>
                  <a:lnTo>
                    <a:pt x="824" y="923"/>
                  </a:lnTo>
                  <a:lnTo>
                    <a:pt x="806" y="921"/>
                  </a:lnTo>
                  <a:lnTo>
                    <a:pt x="787" y="915"/>
                  </a:lnTo>
                  <a:lnTo>
                    <a:pt x="770" y="907"/>
                  </a:lnTo>
                  <a:lnTo>
                    <a:pt x="754" y="894"/>
                  </a:lnTo>
                  <a:lnTo>
                    <a:pt x="505" y="646"/>
                  </a:lnTo>
                  <a:lnTo>
                    <a:pt x="490" y="628"/>
                  </a:lnTo>
                  <a:lnTo>
                    <a:pt x="481" y="608"/>
                  </a:lnTo>
                  <a:lnTo>
                    <a:pt x="476" y="586"/>
                  </a:lnTo>
                  <a:lnTo>
                    <a:pt x="476" y="564"/>
                  </a:lnTo>
                  <a:lnTo>
                    <a:pt x="481" y="543"/>
                  </a:lnTo>
                  <a:lnTo>
                    <a:pt x="490" y="523"/>
                  </a:lnTo>
                  <a:lnTo>
                    <a:pt x="505" y="504"/>
                  </a:lnTo>
                  <a:lnTo>
                    <a:pt x="523" y="490"/>
                  </a:lnTo>
                  <a:lnTo>
                    <a:pt x="543" y="480"/>
                  </a:lnTo>
                  <a:lnTo>
                    <a:pt x="565" y="476"/>
                  </a:lnTo>
                  <a:close/>
                  <a:moveTo>
                    <a:pt x="1728" y="0"/>
                  </a:moveTo>
                  <a:lnTo>
                    <a:pt x="1751" y="2"/>
                  </a:lnTo>
                  <a:lnTo>
                    <a:pt x="1773" y="10"/>
                  </a:lnTo>
                  <a:lnTo>
                    <a:pt x="1791" y="22"/>
                  </a:lnTo>
                  <a:lnTo>
                    <a:pt x="1806" y="37"/>
                  </a:lnTo>
                  <a:lnTo>
                    <a:pt x="1817" y="56"/>
                  </a:lnTo>
                  <a:lnTo>
                    <a:pt x="1825" y="77"/>
                  </a:lnTo>
                  <a:lnTo>
                    <a:pt x="1828" y="100"/>
                  </a:lnTo>
                  <a:lnTo>
                    <a:pt x="1828" y="450"/>
                  </a:lnTo>
                  <a:lnTo>
                    <a:pt x="1825" y="473"/>
                  </a:lnTo>
                  <a:lnTo>
                    <a:pt x="1817" y="494"/>
                  </a:lnTo>
                  <a:lnTo>
                    <a:pt x="1805" y="513"/>
                  </a:lnTo>
                  <a:lnTo>
                    <a:pt x="1790" y="528"/>
                  </a:lnTo>
                  <a:lnTo>
                    <a:pt x="1771" y="539"/>
                  </a:lnTo>
                  <a:lnTo>
                    <a:pt x="1751" y="547"/>
                  </a:lnTo>
                  <a:lnTo>
                    <a:pt x="1728" y="550"/>
                  </a:lnTo>
                  <a:lnTo>
                    <a:pt x="1705" y="547"/>
                  </a:lnTo>
                  <a:lnTo>
                    <a:pt x="1684" y="539"/>
                  </a:lnTo>
                  <a:lnTo>
                    <a:pt x="1665" y="528"/>
                  </a:lnTo>
                  <a:lnTo>
                    <a:pt x="1650" y="513"/>
                  </a:lnTo>
                  <a:lnTo>
                    <a:pt x="1638" y="494"/>
                  </a:lnTo>
                  <a:lnTo>
                    <a:pt x="1630" y="473"/>
                  </a:lnTo>
                  <a:lnTo>
                    <a:pt x="1628" y="450"/>
                  </a:lnTo>
                  <a:lnTo>
                    <a:pt x="1628" y="100"/>
                  </a:lnTo>
                  <a:lnTo>
                    <a:pt x="1630" y="77"/>
                  </a:lnTo>
                  <a:lnTo>
                    <a:pt x="1638" y="56"/>
                  </a:lnTo>
                  <a:lnTo>
                    <a:pt x="1650" y="37"/>
                  </a:lnTo>
                  <a:lnTo>
                    <a:pt x="1665" y="22"/>
                  </a:lnTo>
                  <a:lnTo>
                    <a:pt x="1684" y="10"/>
                  </a:lnTo>
                  <a:lnTo>
                    <a:pt x="1705" y="2"/>
                  </a:lnTo>
                  <a:lnTo>
                    <a:pt x="17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xmlns="" id="{5116E195-0049-4AC3-B869-B90C3C77BA83}"/>
                </a:ext>
              </a:extLst>
            </p:cNvPr>
            <p:cNvGrpSpPr/>
            <p:nvPr/>
          </p:nvGrpSpPr>
          <p:grpSpPr>
            <a:xfrm flipH="1">
              <a:off x="9350934" y="2088264"/>
              <a:ext cx="326340" cy="268775"/>
              <a:chOff x="3040063" y="2486025"/>
              <a:chExt cx="3779838" cy="3113087"/>
            </a:xfrm>
            <a:solidFill>
              <a:schemeClr val="bg1"/>
            </a:solidFill>
          </p:grpSpPr>
          <p:sp>
            <p:nvSpPr>
              <p:cNvPr id="110" name="Freeform 21">
                <a:extLst>
                  <a:ext uri="{FF2B5EF4-FFF2-40B4-BE49-F238E27FC236}">
                    <a16:creationId xmlns:a16="http://schemas.microsoft.com/office/drawing/2014/main" xmlns="" id="{58BB1CBB-5C7F-4E70-818E-67D2D3A34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063" y="2717800"/>
                <a:ext cx="3297238" cy="2881312"/>
              </a:xfrm>
              <a:custGeom>
                <a:avLst/>
                <a:gdLst>
                  <a:gd name="T0" fmla="*/ 3216 w 4154"/>
                  <a:gd name="T1" fmla="*/ 342 h 3630"/>
                  <a:gd name="T2" fmla="*/ 4125 w 4154"/>
                  <a:gd name="T3" fmla="*/ 1383 h 3630"/>
                  <a:gd name="T4" fmla="*/ 3731 w 4154"/>
                  <a:gd name="T5" fmla="*/ 2351 h 3630"/>
                  <a:gd name="T6" fmla="*/ 3594 w 4154"/>
                  <a:gd name="T7" fmla="*/ 2626 h 3630"/>
                  <a:gd name="T8" fmla="*/ 3378 w 4154"/>
                  <a:gd name="T9" fmla="*/ 2826 h 3630"/>
                  <a:gd name="T10" fmla="*/ 3101 w 4154"/>
                  <a:gd name="T11" fmla="*/ 3004 h 3630"/>
                  <a:gd name="T12" fmla="*/ 2923 w 4154"/>
                  <a:gd name="T13" fmla="*/ 3278 h 3630"/>
                  <a:gd name="T14" fmla="*/ 2722 w 4154"/>
                  <a:gd name="T15" fmla="*/ 3492 h 3630"/>
                  <a:gd name="T16" fmla="*/ 2445 w 4154"/>
                  <a:gd name="T17" fmla="*/ 3630 h 3630"/>
                  <a:gd name="T18" fmla="*/ 1704 w 4154"/>
                  <a:gd name="T19" fmla="*/ 3372 h 3630"/>
                  <a:gd name="T20" fmla="*/ 1469 w 4154"/>
                  <a:gd name="T21" fmla="*/ 3401 h 3630"/>
                  <a:gd name="T22" fmla="*/ 1336 w 4154"/>
                  <a:gd name="T23" fmla="*/ 3185 h 3630"/>
                  <a:gd name="T24" fmla="*/ 1297 w 4154"/>
                  <a:gd name="T25" fmla="*/ 3109 h 3630"/>
                  <a:gd name="T26" fmla="*/ 1065 w 4154"/>
                  <a:gd name="T27" fmla="*/ 3011 h 3630"/>
                  <a:gd name="T28" fmla="*/ 1052 w 4154"/>
                  <a:gd name="T29" fmla="*/ 2774 h 3630"/>
                  <a:gd name="T30" fmla="*/ 875 w 4154"/>
                  <a:gd name="T31" fmla="*/ 2790 h 3630"/>
                  <a:gd name="T32" fmla="*/ 707 w 4154"/>
                  <a:gd name="T33" fmla="*/ 2596 h 3630"/>
                  <a:gd name="T34" fmla="*/ 700 w 4154"/>
                  <a:gd name="T35" fmla="*/ 2473 h 3630"/>
                  <a:gd name="T36" fmla="*/ 462 w 4154"/>
                  <a:gd name="T37" fmla="*/ 2416 h 3630"/>
                  <a:gd name="T38" fmla="*/ 405 w 4154"/>
                  <a:gd name="T39" fmla="*/ 2180 h 3630"/>
                  <a:gd name="T40" fmla="*/ 0 w 4154"/>
                  <a:gd name="T41" fmla="*/ 1292 h 3630"/>
                  <a:gd name="T42" fmla="*/ 124 w 4154"/>
                  <a:gd name="T43" fmla="*/ 1196 h 3630"/>
                  <a:gd name="T44" fmla="*/ 900 w 4154"/>
                  <a:gd name="T45" fmla="*/ 1773 h 3630"/>
                  <a:gd name="T46" fmla="*/ 1103 w 4154"/>
                  <a:gd name="T47" fmla="*/ 1940 h 3630"/>
                  <a:gd name="T48" fmla="*/ 1087 w 4154"/>
                  <a:gd name="T49" fmla="*/ 2113 h 3630"/>
                  <a:gd name="T50" fmla="*/ 1326 w 4154"/>
                  <a:gd name="T51" fmla="*/ 2128 h 3630"/>
                  <a:gd name="T52" fmla="*/ 1424 w 4154"/>
                  <a:gd name="T53" fmla="*/ 2357 h 3630"/>
                  <a:gd name="T54" fmla="*/ 1501 w 4154"/>
                  <a:gd name="T55" fmla="*/ 2396 h 3630"/>
                  <a:gd name="T56" fmla="*/ 1717 w 4154"/>
                  <a:gd name="T57" fmla="*/ 2529 h 3630"/>
                  <a:gd name="T58" fmla="*/ 1689 w 4154"/>
                  <a:gd name="T59" fmla="*/ 2761 h 3630"/>
                  <a:gd name="T60" fmla="*/ 1922 w 4154"/>
                  <a:gd name="T61" fmla="*/ 2733 h 3630"/>
                  <a:gd name="T62" fmla="*/ 2057 w 4154"/>
                  <a:gd name="T63" fmla="*/ 2948 h 3630"/>
                  <a:gd name="T64" fmla="*/ 2453 w 4154"/>
                  <a:gd name="T65" fmla="*/ 3433 h 3630"/>
                  <a:gd name="T66" fmla="*/ 2588 w 4154"/>
                  <a:gd name="T67" fmla="*/ 3323 h 3630"/>
                  <a:gd name="T68" fmla="*/ 2240 w 4154"/>
                  <a:gd name="T69" fmla="*/ 2894 h 3630"/>
                  <a:gd name="T70" fmla="*/ 2335 w 4154"/>
                  <a:gd name="T71" fmla="*/ 2771 h 3630"/>
                  <a:gd name="T72" fmla="*/ 2768 w 4154"/>
                  <a:gd name="T73" fmla="*/ 3120 h 3630"/>
                  <a:gd name="T74" fmla="*/ 2901 w 4154"/>
                  <a:gd name="T75" fmla="*/ 3010 h 3630"/>
                  <a:gd name="T76" fmla="*/ 2554 w 4154"/>
                  <a:gd name="T77" fmla="*/ 2581 h 3630"/>
                  <a:gd name="T78" fmla="*/ 2650 w 4154"/>
                  <a:gd name="T79" fmla="*/ 2458 h 3630"/>
                  <a:gd name="T80" fmla="*/ 3084 w 4154"/>
                  <a:gd name="T81" fmla="*/ 2809 h 3630"/>
                  <a:gd name="T82" fmla="*/ 3216 w 4154"/>
                  <a:gd name="T83" fmla="*/ 2697 h 3630"/>
                  <a:gd name="T84" fmla="*/ 2869 w 4154"/>
                  <a:gd name="T85" fmla="*/ 2268 h 3630"/>
                  <a:gd name="T86" fmla="*/ 2965 w 4154"/>
                  <a:gd name="T87" fmla="*/ 2145 h 3630"/>
                  <a:gd name="T88" fmla="*/ 3399 w 4154"/>
                  <a:gd name="T89" fmla="*/ 2496 h 3630"/>
                  <a:gd name="T90" fmla="*/ 3531 w 4154"/>
                  <a:gd name="T91" fmla="*/ 2386 h 3630"/>
                  <a:gd name="T92" fmla="*/ 3486 w 4154"/>
                  <a:gd name="T93" fmla="*/ 2274 h 3630"/>
                  <a:gd name="T94" fmla="*/ 3282 w 4154"/>
                  <a:gd name="T95" fmla="*/ 2071 h 3630"/>
                  <a:gd name="T96" fmla="*/ 2949 w 4154"/>
                  <a:gd name="T97" fmla="*/ 1741 h 3630"/>
                  <a:gd name="T98" fmla="*/ 2592 w 4154"/>
                  <a:gd name="T99" fmla="*/ 1386 h 3630"/>
                  <a:gd name="T100" fmla="*/ 2310 w 4154"/>
                  <a:gd name="T101" fmla="*/ 1108 h 3630"/>
                  <a:gd name="T102" fmla="*/ 2198 w 4154"/>
                  <a:gd name="T103" fmla="*/ 1010 h 3630"/>
                  <a:gd name="T104" fmla="*/ 2042 w 4154"/>
                  <a:gd name="T105" fmla="*/ 1078 h 3630"/>
                  <a:gd name="T106" fmla="*/ 1753 w 4154"/>
                  <a:gd name="T107" fmla="*/ 1528 h 3630"/>
                  <a:gd name="T108" fmla="*/ 1396 w 4154"/>
                  <a:gd name="T109" fmla="*/ 1640 h 3630"/>
                  <a:gd name="T110" fmla="*/ 1138 w 4154"/>
                  <a:gd name="T111" fmla="*/ 1435 h 3630"/>
                  <a:gd name="T112" fmla="*/ 1521 w 4154"/>
                  <a:gd name="T113" fmla="*/ 291 h 3630"/>
                  <a:gd name="T114" fmla="*/ 1656 w 4154"/>
                  <a:gd name="T115" fmla="*/ 135 h 3630"/>
                  <a:gd name="T116" fmla="*/ 1914 w 4154"/>
                  <a:gd name="T117" fmla="*/ 14 h 3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154" h="3630">
                    <a:moveTo>
                      <a:pt x="2076" y="0"/>
                    </a:moveTo>
                    <a:lnTo>
                      <a:pt x="2135" y="4"/>
                    </a:lnTo>
                    <a:lnTo>
                      <a:pt x="2200" y="16"/>
                    </a:lnTo>
                    <a:lnTo>
                      <a:pt x="2267" y="33"/>
                    </a:lnTo>
                    <a:lnTo>
                      <a:pt x="3175" y="317"/>
                    </a:lnTo>
                    <a:lnTo>
                      <a:pt x="3197" y="327"/>
                    </a:lnTo>
                    <a:lnTo>
                      <a:pt x="3216" y="342"/>
                    </a:lnTo>
                    <a:lnTo>
                      <a:pt x="4125" y="1244"/>
                    </a:lnTo>
                    <a:lnTo>
                      <a:pt x="4141" y="1266"/>
                    </a:lnTo>
                    <a:lnTo>
                      <a:pt x="4151" y="1289"/>
                    </a:lnTo>
                    <a:lnTo>
                      <a:pt x="4154" y="1314"/>
                    </a:lnTo>
                    <a:lnTo>
                      <a:pt x="4151" y="1338"/>
                    </a:lnTo>
                    <a:lnTo>
                      <a:pt x="4141" y="1363"/>
                    </a:lnTo>
                    <a:lnTo>
                      <a:pt x="4125" y="1383"/>
                    </a:lnTo>
                    <a:lnTo>
                      <a:pt x="3496" y="2008"/>
                    </a:lnTo>
                    <a:lnTo>
                      <a:pt x="3649" y="2160"/>
                    </a:lnTo>
                    <a:lnTo>
                      <a:pt x="3679" y="2193"/>
                    </a:lnTo>
                    <a:lnTo>
                      <a:pt x="3701" y="2229"/>
                    </a:lnTo>
                    <a:lnTo>
                      <a:pt x="3717" y="2268"/>
                    </a:lnTo>
                    <a:lnTo>
                      <a:pt x="3727" y="2309"/>
                    </a:lnTo>
                    <a:lnTo>
                      <a:pt x="3731" y="2351"/>
                    </a:lnTo>
                    <a:lnTo>
                      <a:pt x="3730" y="2394"/>
                    </a:lnTo>
                    <a:lnTo>
                      <a:pt x="3722" y="2436"/>
                    </a:lnTo>
                    <a:lnTo>
                      <a:pt x="3709" y="2478"/>
                    </a:lnTo>
                    <a:lnTo>
                      <a:pt x="3689" y="2519"/>
                    </a:lnTo>
                    <a:lnTo>
                      <a:pt x="3664" y="2558"/>
                    </a:lnTo>
                    <a:lnTo>
                      <a:pt x="3632" y="2594"/>
                    </a:lnTo>
                    <a:lnTo>
                      <a:pt x="3594" y="2626"/>
                    </a:lnTo>
                    <a:lnTo>
                      <a:pt x="3552" y="2654"/>
                    </a:lnTo>
                    <a:lnTo>
                      <a:pt x="3508" y="2673"/>
                    </a:lnTo>
                    <a:lnTo>
                      <a:pt x="3463" y="2686"/>
                    </a:lnTo>
                    <a:lnTo>
                      <a:pt x="3416" y="2691"/>
                    </a:lnTo>
                    <a:lnTo>
                      <a:pt x="3410" y="2738"/>
                    </a:lnTo>
                    <a:lnTo>
                      <a:pt x="3397" y="2783"/>
                    </a:lnTo>
                    <a:lnTo>
                      <a:pt x="3378" y="2826"/>
                    </a:lnTo>
                    <a:lnTo>
                      <a:pt x="3350" y="2868"/>
                    </a:lnTo>
                    <a:lnTo>
                      <a:pt x="3317" y="2906"/>
                    </a:lnTo>
                    <a:lnTo>
                      <a:pt x="3279" y="2939"/>
                    </a:lnTo>
                    <a:lnTo>
                      <a:pt x="3237" y="2965"/>
                    </a:lnTo>
                    <a:lnTo>
                      <a:pt x="3193" y="2985"/>
                    </a:lnTo>
                    <a:lnTo>
                      <a:pt x="3148" y="2998"/>
                    </a:lnTo>
                    <a:lnTo>
                      <a:pt x="3101" y="3004"/>
                    </a:lnTo>
                    <a:lnTo>
                      <a:pt x="3095" y="3051"/>
                    </a:lnTo>
                    <a:lnTo>
                      <a:pt x="3082" y="3095"/>
                    </a:lnTo>
                    <a:lnTo>
                      <a:pt x="3063" y="3139"/>
                    </a:lnTo>
                    <a:lnTo>
                      <a:pt x="3035" y="3181"/>
                    </a:lnTo>
                    <a:lnTo>
                      <a:pt x="3003" y="3219"/>
                    </a:lnTo>
                    <a:lnTo>
                      <a:pt x="2964" y="3252"/>
                    </a:lnTo>
                    <a:lnTo>
                      <a:pt x="2923" y="3278"/>
                    </a:lnTo>
                    <a:lnTo>
                      <a:pt x="2878" y="3298"/>
                    </a:lnTo>
                    <a:lnTo>
                      <a:pt x="2833" y="3310"/>
                    </a:lnTo>
                    <a:lnTo>
                      <a:pt x="2786" y="3317"/>
                    </a:lnTo>
                    <a:lnTo>
                      <a:pt x="2780" y="3362"/>
                    </a:lnTo>
                    <a:lnTo>
                      <a:pt x="2767" y="3408"/>
                    </a:lnTo>
                    <a:lnTo>
                      <a:pt x="2748" y="3452"/>
                    </a:lnTo>
                    <a:lnTo>
                      <a:pt x="2722" y="3492"/>
                    </a:lnTo>
                    <a:lnTo>
                      <a:pt x="2688" y="3531"/>
                    </a:lnTo>
                    <a:lnTo>
                      <a:pt x="2652" y="3562"/>
                    </a:lnTo>
                    <a:lnTo>
                      <a:pt x="2614" y="3588"/>
                    </a:lnTo>
                    <a:lnTo>
                      <a:pt x="2573" y="3607"/>
                    </a:lnTo>
                    <a:lnTo>
                      <a:pt x="2531" y="3620"/>
                    </a:lnTo>
                    <a:lnTo>
                      <a:pt x="2487" y="3629"/>
                    </a:lnTo>
                    <a:lnTo>
                      <a:pt x="2445" y="3630"/>
                    </a:lnTo>
                    <a:lnTo>
                      <a:pt x="2402" y="3626"/>
                    </a:lnTo>
                    <a:lnTo>
                      <a:pt x="2360" y="3615"/>
                    </a:lnTo>
                    <a:lnTo>
                      <a:pt x="2321" y="3600"/>
                    </a:lnTo>
                    <a:lnTo>
                      <a:pt x="2284" y="3578"/>
                    </a:lnTo>
                    <a:lnTo>
                      <a:pt x="2251" y="3549"/>
                    </a:lnTo>
                    <a:lnTo>
                      <a:pt x="1887" y="3188"/>
                    </a:lnTo>
                    <a:lnTo>
                      <a:pt x="1704" y="3372"/>
                    </a:lnTo>
                    <a:lnTo>
                      <a:pt x="1676" y="3394"/>
                    </a:lnTo>
                    <a:lnTo>
                      <a:pt x="1644" y="3411"/>
                    </a:lnTo>
                    <a:lnTo>
                      <a:pt x="1612" y="3421"/>
                    </a:lnTo>
                    <a:lnTo>
                      <a:pt x="1575" y="3424"/>
                    </a:lnTo>
                    <a:lnTo>
                      <a:pt x="1540" y="3423"/>
                    </a:lnTo>
                    <a:lnTo>
                      <a:pt x="1504" y="3414"/>
                    </a:lnTo>
                    <a:lnTo>
                      <a:pt x="1469" y="3401"/>
                    </a:lnTo>
                    <a:lnTo>
                      <a:pt x="1437" y="3381"/>
                    </a:lnTo>
                    <a:lnTo>
                      <a:pt x="1406" y="3355"/>
                    </a:lnTo>
                    <a:lnTo>
                      <a:pt x="1380" y="3324"/>
                    </a:lnTo>
                    <a:lnTo>
                      <a:pt x="1359" y="3291"/>
                    </a:lnTo>
                    <a:lnTo>
                      <a:pt x="1346" y="3256"/>
                    </a:lnTo>
                    <a:lnTo>
                      <a:pt x="1338" y="3221"/>
                    </a:lnTo>
                    <a:lnTo>
                      <a:pt x="1336" y="3185"/>
                    </a:lnTo>
                    <a:lnTo>
                      <a:pt x="1339" y="3151"/>
                    </a:lnTo>
                    <a:lnTo>
                      <a:pt x="1349" y="3117"/>
                    </a:lnTo>
                    <a:lnTo>
                      <a:pt x="1365" y="3087"/>
                    </a:lnTo>
                    <a:lnTo>
                      <a:pt x="1389" y="3059"/>
                    </a:lnTo>
                    <a:lnTo>
                      <a:pt x="1361" y="3082"/>
                    </a:lnTo>
                    <a:lnTo>
                      <a:pt x="1330" y="3098"/>
                    </a:lnTo>
                    <a:lnTo>
                      <a:pt x="1297" y="3109"/>
                    </a:lnTo>
                    <a:lnTo>
                      <a:pt x="1262" y="3113"/>
                    </a:lnTo>
                    <a:lnTo>
                      <a:pt x="1225" y="3110"/>
                    </a:lnTo>
                    <a:lnTo>
                      <a:pt x="1190" y="3101"/>
                    </a:lnTo>
                    <a:lnTo>
                      <a:pt x="1155" y="3088"/>
                    </a:lnTo>
                    <a:lnTo>
                      <a:pt x="1122" y="3068"/>
                    </a:lnTo>
                    <a:lnTo>
                      <a:pt x="1091" y="3042"/>
                    </a:lnTo>
                    <a:lnTo>
                      <a:pt x="1065" y="3011"/>
                    </a:lnTo>
                    <a:lnTo>
                      <a:pt x="1044" y="2978"/>
                    </a:lnTo>
                    <a:lnTo>
                      <a:pt x="1031" y="2945"/>
                    </a:lnTo>
                    <a:lnTo>
                      <a:pt x="1022" y="2909"/>
                    </a:lnTo>
                    <a:lnTo>
                      <a:pt x="1021" y="2874"/>
                    </a:lnTo>
                    <a:lnTo>
                      <a:pt x="1024" y="2839"/>
                    </a:lnTo>
                    <a:lnTo>
                      <a:pt x="1034" y="2806"/>
                    </a:lnTo>
                    <a:lnTo>
                      <a:pt x="1052" y="2774"/>
                    </a:lnTo>
                    <a:lnTo>
                      <a:pt x="1074" y="2746"/>
                    </a:lnTo>
                    <a:lnTo>
                      <a:pt x="1046" y="2770"/>
                    </a:lnTo>
                    <a:lnTo>
                      <a:pt x="1015" y="2785"/>
                    </a:lnTo>
                    <a:lnTo>
                      <a:pt x="982" y="2796"/>
                    </a:lnTo>
                    <a:lnTo>
                      <a:pt x="947" y="2800"/>
                    </a:lnTo>
                    <a:lnTo>
                      <a:pt x="910" y="2797"/>
                    </a:lnTo>
                    <a:lnTo>
                      <a:pt x="875" y="2790"/>
                    </a:lnTo>
                    <a:lnTo>
                      <a:pt x="840" y="2775"/>
                    </a:lnTo>
                    <a:lnTo>
                      <a:pt x="807" y="2755"/>
                    </a:lnTo>
                    <a:lnTo>
                      <a:pt x="776" y="2729"/>
                    </a:lnTo>
                    <a:lnTo>
                      <a:pt x="750" y="2699"/>
                    </a:lnTo>
                    <a:lnTo>
                      <a:pt x="731" y="2667"/>
                    </a:lnTo>
                    <a:lnTo>
                      <a:pt x="716" y="2632"/>
                    </a:lnTo>
                    <a:lnTo>
                      <a:pt x="707" y="2596"/>
                    </a:lnTo>
                    <a:lnTo>
                      <a:pt x="706" y="2561"/>
                    </a:lnTo>
                    <a:lnTo>
                      <a:pt x="710" y="2526"/>
                    </a:lnTo>
                    <a:lnTo>
                      <a:pt x="721" y="2493"/>
                    </a:lnTo>
                    <a:lnTo>
                      <a:pt x="737" y="2461"/>
                    </a:lnTo>
                    <a:lnTo>
                      <a:pt x="758" y="2434"/>
                    </a:lnTo>
                    <a:lnTo>
                      <a:pt x="731" y="2457"/>
                    </a:lnTo>
                    <a:lnTo>
                      <a:pt x="700" y="2473"/>
                    </a:lnTo>
                    <a:lnTo>
                      <a:pt x="667" y="2483"/>
                    </a:lnTo>
                    <a:lnTo>
                      <a:pt x="632" y="2487"/>
                    </a:lnTo>
                    <a:lnTo>
                      <a:pt x="597" y="2484"/>
                    </a:lnTo>
                    <a:lnTo>
                      <a:pt x="560" y="2477"/>
                    </a:lnTo>
                    <a:lnTo>
                      <a:pt x="525" y="2462"/>
                    </a:lnTo>
                    <a:lnTo>
                      <a:pt x="492" y="2442"/>
                    </a:lnTo>
                    <a:lnTo>
                      <a:pt x="462" y="2416"/>
                    </a:lnTo>
                    <a:lnTo>
                      <a:pt x="436" y="2387"/>
                    </a:lnTo>
                    <a:lnTo>
                      <a:pt x="416" y="2354"/>
                    </a:lnTo>
                    <a:lnTo>
                      <a:pt x="401" y="2319"/>
                    </a:lnTo>
                    <a:lnTo>
                      <a:pt x="394" y="2283"/>
                    </a:lnTo>
                    <a:lnTo>
                      <a:pt x="391" y="2248"/>
                    </a:lnTo>
                    <a:lnTo>
                      <a:pt x="395" y="2213"/>
                    </a:lnTo>
                    <a:lnTo>
                      <a:pt x="405" y="2180"/>
                    </a:lnTo>
                    <a:lnTo>
                      <a:pt x="422" y="2150"/>
                    </a:lnTo>
                    <a:lnTo>
                      <a:pt x="445" y="2122"/>
                    </a:lnTo>
                    <a:lnTo>
                      <a:pt x="618" y="1948"/>
                    </a:lnTo>
                    <a:lnTo>
                      <a:pt x="29" y="1362"/>
                    </a:lnTo>
                    <a:lnTo>
                      <a:pt x="13" y="1341"/>
                    </a:lnTo>
                    <a:lnTo>
                      <a:pt x="3" y="1317"/>
                    </a:lnTo>
                    <a:lnTo>
                      <a:pt x="0" y="1292"/>
                    </a:lnTo>
                    <a:lnTo>
                      <a:pt x="3" y="1267"/>
                    </a:lnTo>
                    <a:lnTo>
                      <a:pt x="13" y="1244"/>
                    </a:lnTo>
                    <a:lnTo>
                      <a:pt x="29" y="1223"/>
                    </a:lnTo>
                    <a:lnTo>
                      <a:pt x="50" y="1207"/>
                    </a:lnTo>
                    <a:lnTo>
                      <a:pt x="73" y="1196"/>
                    </a:lnTo>
                    <a:lnTo>
                      <a:pt x="99" y="1194"/>
                    </a:lnTo>
                    <a:lnTo>
                      <a:pt x="124" y="1196"/>
                    </a:lnTo>
                    <a:lnTo>
                      <a:pt x="147" y="1207"/>
                    </a:lnTo>
                    <a:lnTo>
                      <a:pt x="169" y="1223"/>
                    </a:lnTo>
                    <a:lnTo>
                      <a:pt x="760" y="1811"/>
                    </a:lnTo>
                    <a:lnTo>
                      <a:pt x="792" y="1790"/>
                    </a:lnTo>
                    <a:lnTo>
                      <a:pt x="826" y="1777"/>
                    </a:lnTo>
                    <a:lnTo>
                      <a:pt x="862" y="1772"/>
                    </a:lnTo>
                    <a:lnTo>
                      <a:pt x="900" y="1773"/>
                    </a:lnTo>
                    <a:lnTo>
                      <a:pt x="938" y="1780"/>
                    </a:lnTo>
                    <a:lnTo>
                      <a:pt x="974" y="1793"/>
                    </a:lnTo>
                    <a:lnTo>
                      <a:pt x="1009" y="1814"/>
                    </a:lnTo>
                    <a:lnTo>
                      <a:pt x="1041" y="1841"/>
                    </a:lnTo>
                    <a:lnTo>
                      <a:pt x="1068" y="1871"/>
                    </a:lnTo>
                    <a:lnTo>
                      <a:pt x="1088" y="1905"/>
                    </a:lnTo>
                    <a:lnTo>
                      <a:pt x="1103" y="1940"/>
                    </a:lnTo>
                    <a:lnTo>
                      <a:pt x="1110" y="1974"/>
                    </a:lnTo>
                    <a:lnTo>
                      <a:pt x="1113" y="2011"/>
                    </a:lnTo>
                    <a:lnTo>
                      <a:pt x="1109" y="2045"/>
                    </a:lnTo>
                    <a:lnTo>
                      <a:pt x="1098" y="2079"/>
                    </a:lnTo>
                    <a:lnTo>
                      <a:pt x="1082" y="2109"/>
                    </a:lnTo>
                    <a:lnTo>
                      <a:pt x="1059" y="2137"/>
                    </a:lnTo>
                    <a:lnTo>
                      <a:pt x="1087" y="2113"/>
                    </a:lnTo>
                    <a:lnTo>
                      <a:pt x="1117" y="2097"/>
                    </a:lnTo>
                    <a:lnTo>
                      <a:pt x="1151" y="2087"/>
                    </a:lnTo>
                    <a:lnTo>
                      <a:pt x="1186" y="2083"/>
                    </a:lnTo>
                    <a:lnTo>
                      <a:pt x="1222" y="2086"/>
                    </a:lnTo>
                    <a:lnTo>
                      <a:pt x="1257" y="2093"/>
                    </a:lnTo>
                    <a:lnTo>
                      <a:pt x="1292" y="2108"/>
                    </a:lnTo>
                    <a:lnTo>
                      <a:pt x="1326" y="2128"/>
                    </a:lnTo>
                    <a:lnTo>
                      <a:pt x="1357" y="2154"/>
                    </a:lnTo>
                    <a:lnTo>
                      <a:pt x="1383" y="2184"/>
                    </a:lnTo>
                    <a:lnTo>
                      <a:pt x="1403" y="2216"/>
                    </a:lnTo>
                    <a:lnTo>
                      <a:pt x="1416" y="2251"/>
                    </a:lnTo>
                    <a:lnTo>
                      <a:pt x="1425" y="2287"/>
                    </a:lnTo>
                    <a:lnTo>
                      <a:pt x="1427" y="2322"/>
                    </a:lnTo>
                    <a:lnTo>
                      <a:pt x="1424" y="2357"/>
                    </a:lnTo>
                    <a:lnTo>
                      <a:pt x="1413" y="2390"/>
                    </a:lnTo>
                    <a:lnTo>
                      <a:pt x="1397" y="2422"/>
                    </a:lnTo>
                    <a:lnTo>
                      <a:pt x="1374" y="2449"/>
                    </a:lnTo>
                    <a:lnTo>
                      <a:pt x="1402" y="2426"/>
                    </a:lnTo>
                    <a:lnTo>
                      <a:pt x="1432" y="2410"/>
                    </a:lnTo>
                    <a:lnTo>
                      <a:pt x="1466" y="2400"/>
                    </a:lnTo>
                    <a:lnTo>
                      <a:pt x="1501" y="2396"/>
                    </a:lnTo>
                    <a:lnTo>
                      <a:pt x="1537" y="2399"/>
                    </a:lnTo>
                    <a:lnTo>
                      <a:pt x="1572" y="2406"/>
                    </a:lnTo>
                    <a:lnTo>
                      <a:pt x="1607" y="2420"/>
                    </a:lnTo>
                    <a:lnTo>
                      <a:pt x="1641" y="2441"/>
                    </a:lnTo>
                    <a:lnTo>
                      <a:pt x="1672" y="2465"/>
                    </a:lnTo>
                    <a:lnTo>
                      <a:pt x="1698" y="2496"/>
                    </a:lnTo>
                    <a:lnTo>
                      <a:pt x="1717" y="2529"/>
                    </a:lnTo>
                    <a:lnTo>
                      <a:pt x="1731" y="2564"/>
                    </a:lnTo>
                    <a:lnTo>
                      <a:pt x="1740" y="2599"/>
                    </a:lnTo>
                    <a:lnTo>
                      <a:pt x="1742" y="2635"/>
                    </a:lnTo>
                    <a:lnTo>
                      <a:pt x="1737" y="2670"/>
                    </a:lnTo>
                    <a:lnTo>
                      <a:pt x="1727" y="2703"/>
                    </a:lnTo>
                    <a:lnTo>
                      <a:pt x="1711" y="2733"/>
                    </a:lnTo>
                    <a:lnTo>
                      <a:pt x="1689" y="2761"/>
                    </a:lnTo>
                    <a:lnTo>
                      <a:pt x="1717" y="2739"/>
                    </a:lnTo>
                    <a:lnTo>
                      <a:pt x="1747" y="2723"/>
                    </a:lnTo>
                    <a:lnTo>
                      <a:pt x="1781" y="2713"/>
                    </a:lnTo>
                    <a:lnTo>
                      <a:pt x="1816" y="2709"/>
                    </a:lnTo>
                    <a:lnTo>
                      <a:pt x="1851" y="2710"/>
                    </a:lnTo>
                    <a:lnTo>
                      <a:pt x="1887" y="2719"/>
                    </a:lnTo>
                    <a:lnTo>
                      <a:pt x="1922" y="2733"/>
                    </a:lnTo>
                    <a:lnTo>
                      <a:pt x="1955" y="2752"/>
                    </a:lnTo>
                    <a:lnTo>
                      <a:pt x="1985" y="2778"/>
                    </a:lnTo>
                    <a:lnTo>
                      <a:pt x="2011" y="2809"/>
                    </a:lnTo>
                    <a:lnTo>
                      <a:pt x="2032" y="2842"/>
                    </a:lnTo>
                    <a:lnTo>
                      <a:pt x="2046" y="2877"/>
                    </a:lnTo>
                    <a:lnTo>
                      <a:pt x="2054" y="2912"/>
                    </a:lnTo>
                    <a:lnTo>
                      <a:pt x="2057" y="2948"/>
                    </a:lnTo>
                    <a:lnTo>
                      <a:pt x="2052" y="2982"/>
                    </a:lnTo>
                    <a:lnTo>
                      <a:pt x="2042" y="3016"/>
                    </a:lnTo>
                    <a:lnTo>
                      <a:pt x="2025" y="3046"/>
                    </a:lnTo>
                    <a:lnTo>
                      <a:pt x="2391" y="3410"/>
                    </a:lnTo>
                    <a:lnTo>
                      <a:pt x="2410" y="3423"/>
                    </a:lnTo>
                    <a:lnTo>
                      <a:pt x="2430" y="3432"/>
                    </a:lnTo>
                    <a:lnTo>
                      <a:pt x="2453" y="3433"/>
                    </a:lnTo>
                    <a:lnTo>
                      <a:pt x="2478" y="3430"/>
                    </a:lnTo>
                    <a:lnTo>
                      <a:pt x="2503" y="3423"/>
                    </a:lnTo>
                    <a:lnTo>
                      <a:pt x="2526" y="3410"/>
                    </a:lnTo>
                    <a:lnTo>
                      <a:pt x="2548" y="3392"/>
                    </a:lnTo>
                    <a:lnTo>
                      <a:pt x="2566" y="3371"/>
                    </a:lnTo>
                    <a:lnTo>
                      <a:pt x="2579" y="3348"/>
                    </a:lnTo>
                    <a:lnTo>
                      <a:pt x="2588" y="3323"/>
                    </a:lnTo>
                    <a:lnTo>
                      <a:pt x="2589" y="3298"/>
                    </a:lnTo>
                    <a:lnTo>
                      <a:pt x="2588" y="3275"/>
                    </a:lnTo>
                    <a:lnTo>
                      <a:pt x="2579" y="3253"/>
                    </a:lnTo>
                    <a:lnTo>
                      <a:pt x="2566" y="3236"/>
                    </a:lnTo>
                    <a:lnTo>
                      <a:pt x="2265" y="2938"/>
                    </a:lnTo>
                    <a:lnTo>
                      <a:pt x="2249" y="2917"/>
                    </a:lnTo>
                    <a:lnTo>
                      <a:pt x="2240" y="2894"/>
                    </a:lnTo>
                    <a:lnTo>
                      <a:pt x="2236" y="2868"/>
                    </a:lnTo>
                    <a:lnTo>
                      <a:pt x="2240" y="2843"/>
                    </a:lnTo>
                    <a:lnTo>
                      <a:pt x="2249" y="2820"/>
                    </a:lnTo>
                    <a:lnTo>
                      <a:pt x="2265" y="2799"/>
                    </a:lnTo>
                    <a:lnTo>
                      <a:pt x="2287" y="2783"/>
                    </a:lnTo>
                    <a:lnTo>
                      <a:pt x="2310" y="2774"/>
                    </a:lnTo>
                    <a:lnTo>
                      <a:pt x="2335" y="2771"/>
                    </a:lnTo>
                    <a:lnTo>
                      <a:pt x="2360" y="2774"/>
                    </a:lnTo>
                    <a:lnTo>
                      <a:pt x="2385" y="2783"/>
                    </a:lnTo>
                    <a:lnTo>
                      <a:pt x="2405" y="2799"/>
                    </a:lnTo>
                    <a:lnTo>
                      <a:pt x="2706" y="3097"/>
                    </a:lnTo>
                    <a:lnTo>
                      <a:pt x="2723" y="3110"/>
                    </a:lnTo>
                    <a:lnTo>
                      <a:pt x="2745" y="3119"/>
                    </a:lnTo>
                    <a:lnTo>
                      <a:pt x="2768" y="3120"/>
                    </a:lnTo>
                    <a:lnTo>
                      <a:pt x="2793" y="3119"/>
                    </a:lnTo>
                    <a:lnTo>
                      <a:pt x="2818" y="3110"/>
                    </a:lnTo>
                    <a:lnTo>
                      <a:pt x="2841" y="3097"/>
                    </a:lnTo>
                    <a:lnTo>
                      <a:pt x="2863" y="3080"/>
                    </a:lnTo>
                    <a:lnTo>
                      <a:pt x="2881" y="3058"/>
                    </a:lnTo>
                    <a:lnTo>
                      <a:pt x="2894" y="3035"/>
                    </a:lnTo>
                    <a:lnTo>
                      <a:pt x="2901" y="3010"/>
                    </a:lnTo>
                    <a:lnTo>
                      <a:pt x="2904" y="2985"/>
                    </a:lnTo>
                    <a:lnTo>
                      <a:pt x="2901" y="2962"/>
                    </a:lnTo>
                    <a:lnTo>
                      <a:pt x="2894" y="2942"/>
                    </a:lnTo>
                    <a:lnTo>
                      <a:pt x="2881" y="2923"/>
                    </a:lnTo>
                    <a:lnTo>
                      <a:pt x="2580" y="2626"/>
                    </a:lnTo>
                    <a:lnTo>
                      <a:pt x="2564" y="2604"/>
                    </a:lnTo>
                    <a:lnTo>
                      <a:pt x="2554" y="2581"/>
                    </a:lnTo>
                    <a:lnTo>
                      <a:pt x="2551" y="2555"/>
                    </a:lnTo>
                    <a:lnTo>
                      <a:pt x="2554" y="2531"/>
                    </a:lnTo>
                    <a:lnTo>
                      <a:pt x="2564" y="2507"/>
                    </a:lnTo>
                    <a:lnTo>
                      <a:pt x="2580" y="2487"/>
                    </a:lnTo>
                    <a:lnTo>
                      <a:pt x="2602" y="2471"/>
                    </a:lnTo>
                    <a:lnTo>
                      <a:pt x="2626" y="2461"/>
                    </a:lnTo>
                    <a:lnTo>
                      <a:pt x="2650" y="2458"/>
                    </a:lnTo>
                    <a:lnTo>
                      <a:pt x="2675" y="2461"/>
                    </a:lnTo>
                    <a:lnTo>
                      <a:pt x="2698" y="2471"/>
                    </a:lnTo>
                    <a:lnTo>
                      <a:pt x="2720" y="2487"/>
                    </a:lnTo>
                    <a:lnTo>
                      <a:pt x="3021" y="2784"/>
                    </a:lnTo>
                    <a:lnTo>
                      <a:pt x="3038" y="2797"/>
                    </a:lnTo>
                    <a:lnTo>
                      <a:pt x="3060" y="2806"/>
                    </a:lnTo>
                    <a:lnTo>
                      <a:pt x="3084" y="2809"/>
                    </a:lnTo>
                    <a:lnTo>
                      <a:pt x="3108" y="2806"/>
                    </a:lnTo>
                    <a:lnTo>
                      <a:pt x="3132" y="2797"/>
                    </a:lnTo>
                    <a:lnTo>
                      <a:pt x="3156" y="2785"/>
                    </a:lnTo>
                    <a:lnTo>
                      <a:pt x="3178" y="2767"/>
                    </a:lnTo>
                    <a:lnTo>
                      <a:pt x="3196" y="2745"/>
                    </a:lnTo>
                    <a:lnTo>
                      <a:pt x="3209" y="2722"/>
                    </a:lnTo>
                    <a:lnTo>
                      <a:pt x="3216" y="2697"/>
                    </a:lnTo>
                    <a:lnTo>
                      <a:pt x="3219" y="2674"/>
                    </a:lnTo>
                    <a:lnTo>
                      <a:pt x="3216" y="2651"/>
                    </a:lnTo>
                    <a:lnTo>
                      <a:pt x="3209" y="2629"/>
                    </a:lnTo>
                    <a:lnTo>
                      <a:pt x="3194" y="2610"/>
                    </a:lnTo>
                    <a:lnTo>
                      <a:pt x="2895" y="2313"/>
                    </a:lnTo>
                    <a:lnTo>
                      <a:pt x="2879" y="2292"/>
                    </a:lnTo>
                    <a:lnTo>
                      <a:pt x="2869" y="2268"/>
                    </a:lnTo>
                    <a:lnTo>
                      <a:pt x="2866" y="2244"/>
                    </a:lnTo>
                    <a:lnTo>
                      <a:pt x="2869" y="2219"/>
                    </a:lnTo>
                    <a:lnTo>
                      <a:pt x="2879" y="2194"/>
                    </a:lnTo>
                    <a:lnTo>
                      <a:pt x="2895" y="2174"/>
                    </a:lnTo>
                    <a:lnTo>
                      <a:pt x="2916" y="2158"/>
                    </a:lnTo>
                    <a:lnTo>
                      <a:pt x="2939" y="2148"/>
                    </a:lnTo>
                    <a:lnTo>
                      <a:pt x="2965" y="2145"/>
                    </a:lnTo>
                    <a:lnTo>
                      <a:pt x="2990" y="2148"/>
                    </a:lnTo>
                    <a:lnTo>
                      <a:pt x="3014" y="2158"/>
                    </a:lnTo>
                    <a:lnTo>
                      <a:pt x="3034" y="2174"/>
                    </a:lnTo>
                    <a:lnTo>
                      <a:pt x="3334" y="2471"/>
                    </a:lnTo>
                    <a:lnTo>
                      <a:pt x="3353" y="2486"/>
                    </a:lnTo>
                    <a:lnTo>
                      <a:pt x="3374" y="2493"/>
                    </a:lnTo>
                    <a:lnTo>
                      <a:pt x="3399" y="2496"/>
                    </a:lnTo>
                    <a:lnTo>
                      <a:pt x="3422" y="2493"/>
                    </a:lnTo>
                    <a:lnTo>
                      <a:pt x="3447" y="2486"/>
                    </a:lnTo>
                    <a:lnTo>
                      <a:pt x="3470" y="2473"/>
                    </a:lnTo>
                    <a:lnTo>
                      <a:pt x="3492" y="2455"/>
                    </a:lnTo>
                    <a:lnTo>
                      <a:pt x="3511" y="2434"/>
                    </a:lnTo>
                    <a:lnTo>
                      <a:pt x="3523" y="2409"/>
                    </a:lnTo>
                    <a:lnTo>
                      <a:pt x="3531" y="2386"/>
                    </a:lnTo>
                    <a:lnTo>
                      <a:pt x="3534" y="2361"/>
                    </a:lnTo>
                    <a:lnTo>
                      <a:pt x="3531" y="2338"/>
                    </a:lnTo>
                    <a:lnTo>
                      <a:pt x="3523" y="2316"/>
                    </a:lnTo>
                    <a:lnTo>
                      <a:pt x="3509" y="2299"/>
                    </a:lnTo>
                    <a:lnTo>
                      <a:pt x="3507" y="2296"/>
                    </a:lnTo>
                    <a:lnTo>
                      <a:pt x="3499" y="2287"/>
                    </a:lnTo>
                    <a:lnTo>
                      <a:pt x="3486" y="2274"/>
                    </a:lnTo>
                    <a:lnTo>
                      <a:pt x="3469" y="2257"/>
                    </a:lnTo>
                    <a:lnTo>
                      <a:pt x="3447" y="2235"/>
                    </a:lnTo>
                    <a:lnTo>
                      <a:pt x="3420" y="2209"/>
                    </a:lnTo>
                    <a:lnTo>
                      <a:pt x="3391" y="2180"/>
                    </a:lnTo>
                    <a:lnTo>
                      <a:pt x="3358" y="2147"/>
                    </a:lnTo>
                    <a:lnTo>
                      <a:pt x="3321" y="2110"/>
                    </a:lnTo>
                    <a:lnTo>
                      <a:pt x="3282" y="2071"/>
                    </a:lnTo>
                    <a:lnTo>
                      <a:pt x="3240" y="2029"/>
                    </a:lnTo>
                    <a:lnTo>
                      <a:pt x="3196" y="1986"/>
                    </a:lnTo>
                    <a:lnTo>
                      <a:pt x="3149" y="1940"/>
                    </a:lnTo>
                    <a:lnTo>
                      <a:pt x="3101" y="1892"/>
                    </a:lnTo>
                    <a:lnTo>
                      <a:pt x="3051" y="1843"/>
                    </a:lnTo>
                    <a:lnTo>
                      <a:pt x="3002" y="1792"/>
                    </a:lnTo>
                    <a:lnTo>
                      <a:pt x="2949" y="1741"/>
                    </a:lnTo>
                    <a:lnTo>
                      <a:pt x="2898" y="1689"/>
                    </a:lnTo>
                    <a:lnTo>
                      <a:pt x="2846" y="1638"/>
                    </a:lnTo>
                    <a:lnTo>
                      <a:pt x="2795" y="1586"/>
                    </a:lnTo>
                    <a:lnTo>
                      <a:pt x="2742" y="1535"/>
                    </a:lnTo>
                    <a:lnTo>
                      <a:pt x="2691" y="1485"/>
                    </a:lnTo>
                    <a:lnTo>
                      <a:pt x="2642" y="1434"/>
                    </a:lnTo>
                    <a:lnTo>
                      <a:pt x="2592" y="1386"/>
                    </a:lnTo>
                    <a:lnTo>
                      <a:pt x="2545" y="1340"/>
                    </a:lnTo>
                    <a:lnTo>
                      <a:pt x="2500" y="1295"/>
                    </a:lnTo>
                    <a:lnTo>
                      <a:pt x="2456" y="1252"/>
                    </a:lnTo>
                    <a:lnTo>
                      <a:pt x="2415" y="1211"/>
                    </a:lnTo>
                    <a:lnTo>
                      <a:pt x="2378" y="1173"/>
                    </a:lnTo>
                    <a:lnTo>
                      <a:pt x="2343" y="1140"/>
                    </a:lnTo>
                    <a:lnTo>
                      <a:pt x="2310" y="1108"/>
                    </a:lnTo>
                    <a:lnTo>
                      <a:pt x="2283" y="1081"/>
                    </a:lnTo>
                    <a:lnTo>
                      <a:pt x="2258" y="1057"/>
                    </a:lnTo>
                    <a:lnTo>
                      <a:pt x="2238" y="1037"/>
                    </a:lnTo>
                    <a:lnTo>
                      <a:pt x="2230" y="1031"/>
                    </a:lnTo>
                    <a:lnTo>
                      <a:pt x="2221" y="1023"/>
                    </a:lnTo>
                    <a:lnTo>
                      <a:pt x="2211" y="1017"/>
                    </a:lnTo>
                    <a:lnTo>
                      <a:pt x="2198" y="1010"/>
                    </a:lnTo>
                    <a:lnTo>
                      <a:pt x="2184" y="1007"/>
                    </a:lnTo>
                    <a:lnTo>
                      <a:pt x="2166" y="1005"/>
                    </a:lnTo>
                    <a:lnTo>
                      <a:pt x="2146" y="1008"/>
                    </a:lnTo>
                    <a:lnTo>
                      <a:pt x="2124" y="1017"/>
                    </a:lnTo>
                    <a:lnTo>
                      <a:pt x="2099" y="1030"/>
                    </a:lnTo>
                    <a:lnTo>
                      <a:pt x="2073" y="1050"/>
                    </a:lnTo>
                    <a:lnTo>
                      <a:pt x="2042" y="1078"/>
                    </a:lnTo>
                    <a:lnTo>
                      <a:pt x="2009" y="1114"/>
                    </a:lnTo>
                    <a:lnTo>
                      <a:pt x="1978" y="1154"/>
                    </a:lnTo>
                    <a:lnTo>
                      <a:pt x="1953" y="1196"/>
                    </a:lnTo>
                    <a:lnTo>
                      <a:pt x="1816" y="1447"/>
                    </a:lnTo>
                    <a:lnTo>
                      <a:pt x="1800" y="1473"/>
                    </a:lnTo>
                    <a:lnTo>
                      <a:pt x="1780" y="1501"/>
                    </a:lnTo>
                    <a:lnTo>
                      <a:pt x="1753" y="1528"/>
                    </a:lnTo>
                    <a:lnTo>
                      <a:pt x="1708" y="1567"/>
                    </a:lnTo>
                    <a:lnTo>
                      <a:pt x="1660" y="1599"/>
                    </a:lnTo>
                    <a:lnTo>
                      <a:pt x="1609" y="1624"/>
                    </a:lnTo>
                    <a:lnTo>
                      <a:pt x="1558" y="1640"/>
                    </a:lnTo>
                    <a:lnTo>
                      <a:pt x="1504" y="1648"/>
                    </a:lnTo>
                    <a:lnTo>
                      <a:pt x="1450" y="1648"/>
                    </a:lnTo>
                    <a:lnTo>
                      <a:pt x="1396" y="1640"/>
                    </a:lnTo>
                    <a:lnTo>
                      <a:pt x="1349" y="1625"/>
                    </a:lnTo>
                    <a:lnTo>
                      <a:pt x="1305" y="1605"/>
                    </a:lnTo>
                    <a:lnTo>
                      <a:pt x="1263" y="1580"/>
                    </a:lnTo>
                    <a:lnTo>
                      <a:pt x="1227" y="1551"/>
                    </a:lnTo>
                    <a:lnTo>
                      <a:pt x="1192" y="1517"/>
                    </a:lnTo>
                    <a:lnTo>
                      <a:pt x="1163" y="1477"/>
                    </a:lnTo>
                    <a:lnTo>
                      <a:pt x="1138" y="1435"/>
                    </a:lnTo>
                    <a:lnTo>
                      <a:pt x="1122" y="1401"/>
                    </a:lnTo>
                    <a:lnTo>
                      <a:pt x="1111" y="1364"/>
                    </a:lnTo>
                    <a:lnTo>
                      <a:pt x="1104" y="1330"/>
                    </a:lnTo>
                    <a:lnTo>
                      <a:pt x="1104" y="1298"/>
                    </a:lnTo>
                    <a:lnTo>
                      <a:pt x="1107" y="1266"/>
                    </a:lnTo>
                    <a:lnTo>
                      <a:pt x="1117" y="1238"/>
                    </a:lnTo>
                    <a:lnTo>
                      <a:pt x="1521" y="291"/>
                    </a:lnTo>
                    <a:lnTo>
                      <a:pt x="1536" y="265"/>
                    </a:lnTo>
                    <a:lnTo>
                      <a:pt x="1553" y="238"/>
                    </a:lnTo>
                    <a:lnTo>
                      <a:pt x="1575" y="210"/>
                    </a:lnTo>
                    <a:lnTo>
                      <a:pt x="1602" y="181"/>
                    </a:lnTo>
                    <a:lnTo>
                      <a:pt x="1616" y="168"/>
                    </a:lnTo>
                    <a:lnTo>
                      <a:pt x="1634" y="152"/>
                    </a:lnTo>
                    <a:lnTo>
                      <a:pt x="1656" y="135"/>
                    </a:lnTo>
                    <a:lnTo>
                      <a:pt x="1682" y="116"/>
                    </a:lnTo>
                    <a:lnTo>
                      <a:pt x="1711" y="96"/>
                    </a:lnTo>
                    <a:lnTo>
                      <a:pt x="1745" y="77"/>
                    </a:lnTo>
                    <a:lnTo>
                      <a:pt x="1781" y="58"/>
                    </a:lnTo>
                    <a:lnTo>
                      <a:pt x="1822" y="41"/>
                    </a:lnTo>
                    <a:lnTo>
                      <a:pt x="1866" y="26"/>
                    </a:lnTo>
                    <a:lnTo>
                      <a:pt x="1914" y="14"/>
                    </a:lnTo>
                    <a:lnTo>
                      <a:pt x="1963" y="4"/>
                    </a:lnTo>
                    <a:lnTo>
                      <a:pt x="2019" y="0"/>
                    </a:lnTo>
                    <a:lnTo>
                      <a:pt x="20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</a:endParaRPr>
              </a:p>
            </p:txBody>
          </p:sp>
          <p:sp>
            <p:nvSpPr>
              <p:cNvPr id="111" name="Freeform 22">
                <a:extLst>
                  <a:ext uri="{FF2B5EF4-FFF2-40B4-BE49-F238E27FC236}">
                    <a16:creationId xmlns:a16="http://schemas.microsoft.com/office/drawing/2014/main" xmlns="" id="{BD61F2B5-34FE-494A-B566-BEB58412640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49913" y="2486025"/>
                <a:ext cx="1169988" cy="1163637"/>
              </a:xfrm>
              <a:custGeom>
                <a:avLst/>
                <a:gdLst>
                  <a:gd name="T0" fmla="*/ 960 w 1474"/>
                  <a:gd name="T1" fmla="*/ 938 h 1464"/>
                  <a:gd name="T2" fmla="*/ 895 w 1474"/>
                  <a:gd name="T3" fmla="*/ 970 h 1464"/>
                  <a:gd name="T4" fmla="*/ 850 w 1474"/>
                  <a:gd name="T5" fmla="*/ 1025 h 1464"/>
                  <a:gd name="T6" fmla="*/ 834 w 1474"/>
                  <a:gd name="T7" fmla="*/ 1095 h 1464"/>
                  <a:gd name="T8" fmla="*/ 850 w 1474"/>
                  <a:gd name="T9" fmla="*/ 1167 h 1464"/>
                  <a:gd name="T10" fmla="*/ 895 w 1474"/>
                  <a:gd name="T11" fmla="*/ 1221 h 1464"/>
                  <a:gd name="T12" fmla="*/ 960 w 1474"/>
                  <a:gd name="T13" fmla="*/ 1253 h 1464"/>
                  <a:gd name="T14" fmla="*/ 1034 w 1474"/>
                  <a:gd name="T15" fmla="*/ 1253 h 1464"/>
                  <a:gd name="T16" fmla="*/ 1098 w 1474"/>
                  <a:gd name="T17" fmla="*/ 1221 h 1464"/>
                  <a:gd name="T18" fmla="*/ 1143 w 1474"/>
                  <a:gd name="T19" fmla="*/ 1166 h 1464"/>
                  <a:gd name="T20" fmla="*/ 1159 w 1474"/>
                  <a:gd name="T21" fmla="*/ 1095 h 1464"/>
                  <a:gd name="T22" fmla="*/ 1143 w 1474"/>
                  <a:gd name="T23" fmla="*/ 1025 h 1464"/>
                  <a:gd name="T24" fmla="*/ 1098 w 1474"/>
                  <a:gd name="T25" fmla="*/ 970 h 1464"/>
                  <a:gd name="T26" fmla="*/ 1034 w 1474"/>
                  <a:gd name="T27" fmla="*/ 938 h 1464"/>
                  <a:gd name="T28" fmla="*/ 493 w 1474"/>
                  <a:gd name="T29" fmla="*/ 0 h 1464"/>
                  <a:gd name="T30" fmla="*/ 558 w 1474"/>
                  <a:gd name="T31" fmla="*/ 17 h 1464"/>
                  <a:gd name="T32" fmla="*/ 617 w 1474"/>
                  <a:gd name="T33" fmla="*/ 56 h 1464"/>
                  <a:gd name="T34" fmla="*/ 1439 w 1474"/>
                  <a:gd name="T35" fmla="*/ 879 h 1464"/>
                  <a:gd name="T36" fmla="*/ 1469 w 1474"/>
                  <a:gd name="T37" fmla="*/ 941 h 1464"/>
                  <a:gd name="T38" fmla="*/ 1474 w 1474"/>
                  <a:gd name="T39" fmla="*/ 1008 h 1464"/>
                  <a:gd name="T40" fmla="*/ 1457 w 1474"/>
                  <a:gd name="T41" fmla="*/ 1073 h 1464"/>
                  <a:gd name="T42" fmla="*/ 1418 w 1474"/>
                  <a:gd name="T43" fmla="*/ 1130 h 1464"/>
                  <a:gd name="T44" fmla="*/ 1110 w 1474"/>
                  <a:gd name="T45" fmla="*/ 1431 h 1464"/>
                  <a:gd name="T46" fmla="*/ 1047 w 1474"/>
                  <a:gd name="T47" fmla="*/ 1459 h 1464"/>
                  <a:gd name="T48" fmla="*/ 980 w 1474"/>
                  <a:gd name="T49" fmla="*/ 1464 h 1464"/>
                  <a:gd name="T50" fmla="*/ 914 w 1474"/>
                  <a:gd name="T51" fmla="*/ 1447 h 1464"/>
                  <a:gd name="T52" fmla="*/ 857 w 1474"/>
                  <a:gd name="T53" fmla="*/ 1408 h 1464"/>
                  <a:gd name="T54" fmla="*/ 33 w 1474"/>
                  <a:gd name="T55" fmla="*/ 585 h 1464"/>
                  <a:gd name="T56" fmla="*/ 6 w 1474"/>
                  <a:gd name="T57" fmla="*/ 524 h 1464"/>
                  <a:gd name="T58" fmla="*/ 0 w 1474"/>
                  <a:gd name="T59" fmla="*/ 458 h 1464"/>
                  <a:gd name="T60" fmla="*/ 16 w 1474"/>
                  <a:gd name="T61" fmla="*/ 392 h 1464"/>
                  <a:gd name="T62" fmla="*/ 57 w 1474"/>
                  <a:gd name="T63" fmla="*/ 334 h 1464"/>
                  <a:gd name="T64" fmla="*/ 364 w 1474"/>
                  <a:gd name="T65" fmla="*/ 35 h 1464"/>
                  <a:gd name="T66" fmla="*/ 426 w 1474"/>
                  <a:gd name="T67" fmla="*/ 6 h 1464"/>
                  <a:gd name="T68" fmla="*/ 493 w 1474"/>
                  <a:gd name="T69" fmla="*/ 0 h 1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4" h="1464">
                    <a:moveTo>
                      <a:pt x="997" y="934"/>
                    </a:moveTo>
                    <a:lnTo>
                      <a:pt x="960" y="938"/>
                    </a:lnTo>
                    <a:lnTo>
                      <a:pt x="926" y="950"/>
                    </a:lnTo>
                    <a:lnTo>
                      <a:pt x="895" y="970"/>
                    </a:lnTo>
                    <a:lnTo>
                      <a:pt x="871" y="995"/>
                    </a:lnTo>
                    <a:lnTo>
                      <a:pt x="850" y="1025"/>
                    </a:lnTo>
                    <a:lnTo>
                      <a:pt x="838" y="1059"/>
                    </a:lnTo>
                    <a:lnTo>
                      <a:pt x="834" y="1095"/>
                    </a:lnTo>
                    <a:lnTo>
                      <a:pt x="838" y="1133"/>
                    </a:lnTo>
                    <a:lnTo>
                      <a:pt x="850" y="1167"/>
                    </a:lnTo>
                    <a:lnTo>
                      <a:pt x="871" y="1196"/>
                    </a:lnTo>
                    <a:lnTo>
                      <a:pt x="895" y="1221"/>
                    </a:lnTo>
                    <a:lnTo>
                      <a:pt x="926" y="1240"/>
                    </a:lnTo>
                    <a:lnTo>
                      <a:pt x="960" y="1253"/>
                    </a:lnTo>
                    <a:lnTo>
                      <a:pt x="997" y="1257"/>
                    </a:lnTo>
                    <a:lnTo>
                      <a:pt x="1034" y="1253"/>
                    </a:lnTo>
                    <a:lnTo>
                      <a:pt x="1069" y="1240"/>
                    </a:lnTo>
                    <a:lnTo>
                      <a:pt x="1098" y="1221"/>
                    </a:lnTo>
                    <a:lnTo>
                      <a:pt x="1123" y="1196"/>
                    </a:lnTo>
                    <a:lnTo>
                      <a:pt x="1143" y="1166"/>
                    </a:lnTo>
                    <a:lnTo>
                      <a:pt x="1155" y="1133"/>
                    </a:lnTo>
                    <a:lnTo>
                      <a:pt x="1159" y="1095"/>
                    </a:lnTo>
                    <a:lnTo>
                      <a:pt x="1155" y="1059"/>
                    </a:lnTo>
                    <a:lnTo>
                      <a:pt x="1143" y="1025"/>
                    </a:lnTo>
                    <a:lnTo>
                      <a:pt x="1123" y="995"/>
                    </a:lnTo>
                    <a:lnTo>
                      <a:pt x="1098" y="970"/>
                    </a:lnTo>
                    <a:lnTo>
                      <a:pt x="1069" y="950"/>
                    </a:lnTo>
                    <a:lnTo>
                      <a:pt x="1034" y="938"/>
                    </a:lnTo>
                    <a:lnTo>
                      <a:pt x="997" y="934"/>
                    </a:lnTo>
                    <a:close/>
                    <a:moveTo>
                      <a:pt x="493" y="0"/>
                    </a:moveTo>
                    <a:lnTo>
                      <a:pt x="526" y="6"/>
                    </a:lnTo>
                    <a:lnTo>
                      <a:pt x="558" y="17"/>
                    </a:lnTo>
                    <a:lnTo>
                      <a:pt x="589" y="35"/>
                    </a:lnTo>
                    <a:lnTo>
                      <a:pt x="617" y="56"/>
                    </a:lnTo>
                    <a:lnTo>
                      <a:pt x="1418" y="852"/>
                    </a:lnTo>
                    <a:lnTo>
                      <a:pt x="1439" y="879"/>
                    </a:lnTo>
                    <a:lnTo>
                      <a:pt x="1457" y="910"/>
                    </a:lnTo>
                    <a:lnTo>
                      <a:pt x="1469" y="941"/>
                    </a:lnTo>
                    <a:lnTo>
                      <a:pt x="1474" y="975"/>
                    </a:lnTo>
                    <a:lnTo>
                      <a:pt x="1474" y="1008"/>
                    </a:lnTo>
                    <a:lnTo>
                      <a:pt x="1469" y="1041"/>
                    </a:lnTo>
                    <a:lnTo>
                      <a:pt x="1457" y="1073"/>
                    </a:lnTo>
                    <a:lnTo>
                      <a:pt x="1439" y="1102"/>
                    </a:lnTo>
                    <a:lnTo>
                      <a:pt x="1418" y="1130"/>
                    </a:lnTo>
                    <a:lnTo>
                      <a:pt x="1137" y="1408"/>
                    </a:lnTo>
                    <a:lnTo>
                      <a:pt x="1110" y="1431"/>
                    </a:lnTo>
                    <a:lnTo>
                      <a:pt x="1079" y="1447"/>
                    </a:lnTo>
                    <a:lnTo>
                      <a:pt x="1047" y="1459"/>
                    </a:lnTo>
                    <a:lnTo>
                      <a:pt x="1013" y="1464"/>
                    </a:lnTo>
                    <a:lnTo>
                      <a:pt x="980" y="1464"/>
                    </a:lnTo>
                    <a:lnTo>
                      <a:pt x="948" y="1459"/>
                    </a:lnTo>
                    <a:lnTo>
                      <a:pt x="914" y="1447"/>
                    </a:lnTo>
                    <a:lnTo>
                      <a:pt x="885" y="1431"/>
                    </a:lnTo>
                    <a:lnTo>
                      <a:pt x="857" y="1408"/>
                    </a:lnTo>
                    <a:lnTo>
                      <a:pt x="57" y="613"/>
                    </a:lnTo>
                    <a:lnTo>
                      <a:pt x="33" y="585"/>
                    </a:lnTo>
                    <a:lnTo>
                      <a:pt x="16" y="556"/>
                    </a:lnTo>
                    <a:lnTo>
                      <a:pt x="6" y="524"/>
                    </a:lnTo>
                    <a:lnTo>
                      <a:pt x="0" y="491"/>
                    </a:lnTo>
                    <a:lnTo>
                      <a:pt x="0" y="458"/>
                    </a:lnTo>
                    <a:lnTo>
                      <a:pt x="6" y="424"/>
                    </a:lnTo>
                    <a:lnTo>
                      <a:pt x="16" y="392"/>
                    </a:lnTo>
                    <a:lnTo>
                      <a:pt x="33" y="362"/>
                    </a:lnTo>
                    <a:lnTo>
                      <a:pt x="57" y="334"/>
                    </a:lnTo>
                    <a:lnTo>
                      <a:pt x="337" y="56"/>
                    </a:lnTo>
                    <a:lnTo>
                      <a:pt x="364" y="35"/>
                    </a:lnTo>
                    <a:lnTo>
                      <a:pt x="394" y="17"/>
                    </a:lnTo>
                    <a:lnTo>
                      <a:pt x="426" y="6"/>
                    </a:lnTo>
                    <a:lnTo>
                      <a:pt x="459" y="0"/>
                    </a:lnTo>
                    <a:lnTo>
                      <a:pt x="4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</a:endParaRPr>
              </a:p>
            </p:txBody>
          </p:sp>
        </p:grpSp>
        <p:sp>
          <p:nvSpPr>
            <p:cNvPr id="112" name="Freeform 6">
              <a:extLst>
                <a:ext uri="{FF2B5EF4-FFF2-40B4-BE49-F238E27FC236}">
                  <a16:creationId xmlns:a16="http://schemas.microsoft.com/office/drawing/2014/main" xmlns="" id="{1756FCCD-B14C-4A9F-8181-60D3757F23E8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9231735" y="5166539"/>
              <a:ext cx="262135" cy="262002"/>
            </a:xfrm>
            <a:custGeom>
              <a:avLst/>
              <a:gdLst>
                <a:gd name="T0" fmla="*/ 1690 w 3944"/>
                <a:gd name="T1" fmla="*/ 1291 h 3943"/>
                <a:gd name="T2" fmla="*/ 1407 w 3944"/>
                <a:gd name="T3" fmla="*/ 1501 h 3943"/>
                <a:gd name="T4" fmla="*/ 1254 w 3944"/>
                <a:gd name="T5" fmla="*/ 1823 h 3943"/>
                <a:gd name="T6" fmla="*/ 1272 w 3944"/>
                <a:gd name="T7" fmla="*/ 2192 h 3943"/>
                <a:gd name="T8" fmla="*/ 1455 w 3944"/>
                <a:gd name="T9" fmla="*/ 2495 h 3943"/>
                <a:gd name="T10" fmla="*/ 1758 w 3944"/>
                <a:gd name="T11" fmla="*/ 2678 h 3943"/>
                <a:gd name="T12" fmla="*/ 2127 w 3944"/>
                <a:gd name="T13" fmla="*/ 2696 h 3943"/>
                <a:gd name="T14" fmla="*/ 2449 w 3944"/>
                <a:gd name="T15" fmla="*/ 2543 h 3943"/>
                <a:gd name="T16" fmla="*/ 2659 w 3944"/>
                <a:gd name="T17" fmla="*/ 2260 h 3943"/>
                <a:gd name="T18" fmla="*/ 2713 w 3944"/>
                <a:gd name="T19" fmla="*/ 1896 h 3943"/>
                <a:gd name="T20" fmla="*/ 2591 w 3944"/>
                <a:gd name="T21" fmla="*/ 1559 h 3943"/>
                <a:gd name="T22" fmla="*/ 2330 w 3944"/>
                <a:gd name="T23" fmla="*/ 1322 h 3943"/>
                <a:gd name="T24" fmla="*/ 1978 w 3944"/>
                <a:gd name="T25" fmla="*/ 1232 h 3943"/>
                <a:gd name="T26" fmla="*/ 2178 w 3944"/>
                <a:gd name="T27" fmla="*/ 24 h 3943"/>
                <a:gd name="T28" fmla="*/ 2261 w 3944"/>
                <a:gd name="T29" fmla="*/ 144 h 3943"/>
                <a:gd name="T30" fmla="*/ 2667 w 3944"/>
                <a:gd name="T31" fmla="*/ 666 h 3943"/>
                <a:gd name="T32" fmla="*/ 3210 w 3944"/>
                <a:gd name="T33" fmla="*/ 527 h 3943"/>
                <a:gd name="T34" fmla="*/ 3351 w 3944"/>
                <a:gd name="T35" fmla="*/ 559 h 3943"/>
                <a:gd name="T36" fmla="*/ 3570 w 3944"/>
                <a:gd name="T37" fmla="*/ 837 h 3943"/>
                <a:gd name="T38" fmla="*/ 3536 w 3944"/>
                <a:gd name="T39" fmla="*/ 979 h 3943"/>
                <a:gd name="T40" fmla="*/ 3409 w 3944"/>
                <a:gd name="T41" fmla="*/ 1620 h 3943"/>
                <a:gd name="T42" fmla="*/ 3903 w 3944"/>
                <a:gd name="T43" fmla="*/ 1743 h 3943"/>
                <a:gd name="T44" fmla="*/ 3944 w 3944"/>
                <a:gd name="T45" fmla="*/ 2089 h 3943"/>
                <a:gd name="T46" fmla="*/ 3882 w 3944"/>
                <a:gd name="T47" fmla="*/ 2222 h 3943"/>
                <a:gd name="T48" fmla="*/ 3385 w 3944"/>
                <a:gd name="T49" fmla="*/ 2412 h 3943"/>
                <a:gd name="T50" fmla="*/ 3473 w 3944"/>
                <a:gd name="T51" fmla="*/ 3067 h 3943"/>
                <a:gd name="T52" fmla="*/ 3500 w 3944"/>
                <a:gd name="T53" fmla="*/ 3212 h 3943"/>
                <a:gd name="T54" fmla="*/ 3265 w 3944"/>
                <a:gd name="T55" fmla="*/ 3475 h 3943"/>
                <a:gd name="T56" fmla="*/ 3123 w 3944"/>
                <a:gd name="T57" fmla="*/ 3500 h 3943"/>
                <a:gd name="T58" fmla="*/ 2580 w 3944"/>
                <a:gd name="T59" fmla="*/ 3319 h 3943"/>
                <a:gd name="T60" fmla="*/ 2254 w 3944"/>
                <a:gd name="T61" fmla="*/ 3829 h 3943"/>
                <a:gd name="T62" fmla="*/ 2151 w 3944"/>
                <a:gd name="T63" fmla="*/ 3932 h 3943"/>
                <a:gd name="T64" fmla="*/ 1796 w 3944"/>
                <a:gd name="T65" fmla="*/ 3932 h 3943"/>
                <a:gd name="T66" fmla="*/ 1695 w 3944"/>
                <a:gd name="T67" fmla="*/ 3829 h 3943"/>
                <a:gd name="T68" fmla="*/ 1370 w 3944"/>
                <a:gd name="T69" fmla="*/ 3321 h 3943"/>
                <a:gd name="T70" fmla="*/ 775 w 3944"/>
                <a:gd name="T71" fmla="*/ 3421 h 3943"/>
                <a:gd name="T72" fmla="*/ 629 w 3944"/>
                <a:gd name="T73" fmla="*/ 3413 h 3943"/>
                <a:gd name="T74" fmla="*/ 395 w 3944"/>
                <a:gd name="T75" fmla="*/ 3148 h 3943"/>
                <a:gd name="T76" fmla="*/ 404 w 3944"/>
                <a:gd name="T77" fmla="*/ 3003 h 3943"/>
                <a:gd name="T78" fmla="*/ 565 w 3944"/>
                <a:gd name="T79" fmla="*/ 2414 h 3943"/>
                <a:gd name="T80" fmla="*/ 62 w 3944"/>
                <a:gd name="T81" fmla="*/ 2222 h 3943"/>
                <a:gd name="T82" fmla="*/ 0 w 3944"/>
                <a:gd name="T83" fmla="*/ 2089 h 3943"/>
                <a:gd name="T84" fmla="*/ 42 w 3944"/>
                <a:gd name="T85" fmla="*/ 1743 h 3943"/>
                <a:gd name="T86" fmla="*/ 540 w 3944"/>
                <a:gd name="T87" fmla="*/ 1619 h 3943"/>
                <a:gd name="T88" fmla="*/ 711 w 3944"/>
                <a:gd name="T89" fmla="*/ 1207 h 3943"/>
                <a:gd name="T90" fmla="*/ 451 w 3944"/>
                <a:gd name="T91" fmla="*/ 775 h 3943"/>
                <a:gd name="T92" fmla="*/ 667 w 3944"/>
                <a:gd name="T93" fmla="*/ 501 h 3943"/>
                <a:gd name="T94" fmla="*/ 804 w 3944"/>
                <a:gd name="T95" fmla="*/ 451 h 3943"/>
                <a:gd name="T96" fmla="*/ 1284 w 3944"/>
                <a:gd name="T97" fmla="*/ 666 h 3943"/>
                <a:gd name="T98" fmla="*/ 1688 w 3944"/>
                <a:gd name="T99" fmla="*/ 144 h 3943"/>
                <a:gd name="T100" fmla="*/ 1770 w 3944"/>
                <a:gd name="T101" fmla="*/ 24 h 3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944" h="3943">
                  <a:moveTo>
                    <a:pt x="1978" y="1232"/>
                  </a:moveTo>
                  <a:lnTo>
                    <a:pt x="1903" y="1237"/>
                  </a:lnTo>
                  <a:lnTo>
                    <a:pt x="1829" y="1247"/>
                  </a:lnTo>
                  <a:lnTo>
                    <a:pt x="1758" y="1265"/>
                  </a:lnTo>
                  <a:lnTo>
                    <a:pt x="1690" y="1291"/>
                  </a:lnTo>
                  <a:lnTo>
                    <a:pt x="1625" y="1322"/>
                  </a:lnTo>
                  <a:lnTo>
                    <a:pt x="1564" y="1359"/>
                  </a:lnTo>
                  <a:lnTo>
                    <a:pt x="1508" y="1402"/>
                  </a:lnTo>
                  <a:lnTo>
                    <a:pt x="1455" y="1449"/>
                  </a:lnTo>
                  <a:lnTo>
                    <a:pt x="1407" y="1501"/>
                  </a:lnTo>
                  <a:lnTo>
                    <a:pt x="1366" y="1559"/>
                  </a:lnTo>
                  <a:lnTo>
                    <a:pt x="1328" y="1620"/>
                  </a:lnTo>
                  <a:lnTo>
                    <a:pt x="1297" y="1684"/>
                  </a:lnTo>
                  <a:lnTo>
                    <a:pt x="1272" y="1751"/>
                  </a:lnTo>
                  <a:lnTo>
                    <a:pt x="1254" y="1823"/>
                  </a:lnTo>
                  <a:lnTo>
                    <a:pt x="1242" y="1896"/>
                  </a:lnTo>
                  <a:lnTo>
                    <a:pt x="1239" y="1972"/>
                  </a:lnTo>
                  <a:lnTo>
                    <a:pt x="1242" y="2047"/>
                  </a:lnTo>
                  <a:lnTo>
                    <a:pt x="1254" y="2121"/>
                  </a:lnTo>
                  <a:lnTo>
                    <a:pt x="1272" y="2192"/>
                  </a:lnTo>
                  <a:lnTo>
                    <a:pt x="1297" y="2260"/>
                  </a:lnTo>
                  <a:lnTo>
                    <a:pt x="1328" y="2325"/>
                  </a:lnTo>
                  <a:lnTo>
                    <a:pt x="1366" y="2385"/>
                  </a:lnTo>
                  <a:lnTo>
                    <a:pt x="1407" y="2442"/>
                  </a:lnTo>
                  <a:lnTo>
                    <a:pt x="1455" y="2495"/>
                  </a:lnTo>
                  <a:lnTo>
                    <a:pt x="1508" y="2543"/>
                  </a:lnTo>
                  <a:lnTo>
                    <a:pt x="1564" y="2584"/>
                  </a:lnTo>
                  <a:lnTo>
                    <a:pt x="1625" y="2622"/>
                  </a:lnTo>
                  <a:lnTo>
                    <a:pt x="1690" y="2653"/>
                  </a:lnTo>
                  <a:lnTo>
                    <a:pt x="1758" y="2678"/>
                  </a:lnTo>
                  <a:lnTo>
                    <a:pt x="1829" y="2696"/>
                  </a:lnTo>
                  <a:lnTo>
                    <a:pt x="1903" y="2708"/>
                  </a:lnTo>
                  <a:lnTo>
                    <a:pt x="1978" y="2711"/>
                  </a:lnTo>
                  <a:lnTo>
                    <a:pt x="2054" y="2708"/>
                  </a:lnTo>
                  <a:lnTo>
                    <a:pt x="2127" y="2696"/>
                  </a:lnTo>
                  <a:lnTo>
                    <a:pt x="2197" y="2678"/>
                  </a:lnTo>
                  <a:lnTo>
                    <a:pt x="2266" y="2653"/>
                  </a:lnTo>
                  <a:lnTo>
                    <a:pt x="2330" y="2622"/>
                  </a:lnTo>
                  <a:lnTo>
                    <a:pt x="2391" y="2584"/>
                  </a:lnTo>
                  <a:lnTo>
                    <a:pt x="2449" y="2543"/>
                  </a:lnTo>
                  <a:lnTo>
                    <a:pt x="2500" y="2495"/>
                  </a:lnTo>
                  <a:lnTo>
                    <a:pt x="2548" y="2442"/>
                  </a:lnTo>
                  <a:lnTo>
                    <a:pt x="2591" y="2385"/>
                  </a:lnTo>
                  <a:lnTo>
                    <a:pt x="2628" y="2325"/>
                  </a:lnTo>
                  <a:lnTo>
                    <a:pt x="2659" y="2260"/>
                  </a:lnTo>
                  <a:lnTo>
                    <a:pt x="2685" y="2192"/>
                  </a:lnTo>
                  <a:lnTo>
                    <a:pt x="2703" y="2121"/>
                  </a:lnTo>
                  <a:lnTo>
                    <a:pt x="2713" y="2047"/>
                  </a:lnTo>
                  <a:lnTo>
                    <a:pt x="2717" y="1972"/>
                  </a:lnTo>
                  <a:lnTo>
                    <a:pt x="2713" y="1896"/>
                  </a:lnTo>
                  <a:lnTo>
                    <a:pt x="2703" y="1823"/>
                  </a:lnTo>
                  <a:lnTo>
                    <a:pt x="2685" y="1751"/>
                  </a:lnTo>
                  <a:lnTo>
                    <a:pt x="2659" y="1684"/>
                  </a:lnTo>
                  <a:lnTo>
                    <a:pt x="2628" y="1620"/>
                  </a:lnTo>
                  <a:lnTo>
                    <a:pt x="2591" y="1559"/>
                  </a:lnTo>
                  <a:lnTo>
                    <a:pt x="2548" y="1501"/>
                  </a:lnTo>
                  <a:lnTo>
                    <a:pt x="2500" y="1449"/>
                  </a:lnTo>
                  <a:lnTo>
                    <a:pt x="2449" y="1402"/>
                  </a:lnTo>
                  <a:lnTo>
                    <a:pt x="2391" y="1359"/>
                  </a:lnTo>
                  <a:lnTo>
                    <a:pt x="2330" y="1322"/>
                  </a:lnTo>
                  <a:lnTo>
                    <a:pt x="2266" y="1291"/>
                  </a:lnTo>
                  <a:lnTo>
                    <a:pt x="2197" y="1265"/>
                  </a:lnTo>
                  <a:lnTo>
                    <a:pt x="2127" y="1247"/>
                  </a:lnTo>
                  <a:lnTo>
                    <a:pt x="2054" y="1237"/>
                  </a:lnTo>
                  <a:lnTo>
                    <a:pt x="1978" y="1232"/>
                  </a:lnTo>
                  <a:close/>
                  <a:moveTo>
                    <a:pt x="1856" y="0"/>
                  </a:moveTo>
                  <a:lnTo>
                    <a:pt x="2091" y="0"/>
                  </a:lnTo>
                  <a:lnTo>
                    <a:pt x="2122" y="3"/>
                  </a:lnTo>
                  <a:lnTo>
                    <a:pt x="2151" y="11"/>
                  </a:lnTo>
                  <a:lnTo>
                    <a:pt x="2178" y="24"/>
                  </a:lnTo>
                  <a:lnTo>
                    <a:pt x="2202" y="41"/>
                  </a:lnTo>
                  <a:lnTo>
                    <a:pt x="2224" y="62"/>
                  </a:lnTo>
                  <a:lnTo>
                    <a:pt x="2241" y="86"/>
                  </a:lnTo>
                  <a:lnTo>
                    <a:pt x="2254" y="114"/>
                  </a:lnTo>
                  <a:lnTo>
                    <a:pt x="2261" y="144"/>
                  </a:lnTo>
                  <a:lnTo>
                    <a:pt x="2327" y="536"/>
                  </a:lnTo>
                  <a:lnTo>
                    <a:pt x="2415" y="562"/>
                  </a:lnTo>
                  <a:lnTo>
                    <a:pt x="2501" y="592"/>
                  </a:lnTo>
                  <a:lnTo>
                    <a:pt x="2585" y="626"/>
                  </a:lnTo>
                  <a:lnTo>
                    <a:pt x="2667" y="666"/>
                  </a:lnTo>
                  <a:lnTo>
                    <a:pt x="2744" y="710"/>
                  </a:lnTo>
                  <a:lnTo>
                    <a:pt x="2820" y="759"/>
                  </a:lnTo>
                  <a:lnTo>
                    <a:pt x="3154" y="550"/>
                  </a:lnTo>
                  <a:lnTo>
                    <a:pt x="3181" y="535"/>
                  </a:lnTo>
                  <a:lnTo>
                    <a:pt x="3210" y="527"/>
                  </a:lnTo>
                  <a:lnTo>
                    <a:pt x="3240" y="523"/>
                  </a:lnTo>
                  <a:lnTo>
                    <a:pt x="3270" y="524"/>
                  </a:lnTo>
                  <a:lnTo>
                    <a:pt x="3299" y="532"/>
                  </a:lnTo>
                  <a:lnTo>
                    <a:pt x="3326" y="544"/>
                  </a:lnTo>
                  <a:lnTo>
                    <a:pt x="3351" y="559"/>
                  </a:lnTo>
                  <a:lnTo>
                    <a:pt x="3374" y="581"/>
                  </a:lnTo>
                  <a:lnTo>
                    <a:pt x="3530" y="755"/>
                  </a:lnTo>
                  <a:lnTo>
                    <a:pt x="3549" y="781"/>
                  </a:lnTo>
                  <a:lnTo>
                    <a:pt x="3562" y="808"/>
                  </a:lnTo>
                  <a:lnTo>
                    <a:pt x="3570" y="837"/>
                  </a:lnTo>
                  <a:lnTo>
                    <a:pt x="3574" y="867"/>
                  </a:lnTo>
                  <a:lnTo>
                    <a:pt x="3572" y="897"/>
                  </a:lnTo>
                  <a:lnTo>
                    <a:pt x="3564" y="925"/>
                  </a:lnTo>
                  <a:lnTo>
                    <a:pt x="3552" y="953"/>
                  </a:lnTo>
                  <a:lnTo>
                    <a:pt x="3536" y="979"/>
                  </a:lnTo>
                  <a:lnTo>
                    <a:pt x="3285" y="1289"/>
                  </a:lnTo>
                  <a:lnTo>
                    <a:pt x="3323" y="1368"/>
                  </a:lnTo>
                  <a:lnTo>
                    <a:pt x="3356" y="1450"/>
                  </a:lnTo>
                  <a:lnTo>
                    <a:pt x="3385" y="1534"/>
                  </a:lnTo>
                  <a:lnTo>
                    <a:pt x="3409" y="1620"/>
                  </a:lnTo>
                  <a:lnTo>
                    <a:pt x="3799" y="1684"/>
                  </a:lnTo>
                  <a:lnTo>
                    <a:pt x="3829" y="1693"/>
                  </a:lnTo>
                  <a:lnTo>
                    <a:pt x="3858" y="1705"/>
                  </a:lnTo>
                  <a:lnTo>
                    <a:pt x="3882" y="1723"/>
                  </a:lnTo>
                  <a:lnTo>
                    <a:pt x="3903" y="1743"/>
                  </a:lnTo>
                  <a:lnTo>
                    <a:pt x="3920" y="1767"/>
                  </a:lnTo>
                  <a:lnTo>
                    <a:pt x="3933" y="1794"/>
                  </a:lnTo>
                  <a:lnTo>
                    <a:pt x="3941" y="1824"/>
                  </a:lnTo>
                  <a:lnTo>
                    <a:pt x="3944" y="1854"/>
                  </a:lnTo>
                  <a:lnTo>
                    <a:pt x="3944" y="2089"/>
                  </a:lnTo>
                  <a:lnTo>
                    <a:pt x="3941" y="2120"/>
                  </a:lnTo>
                  <a:lnTo>
                    <a:pt x="3933" y="2149"/>
                  </a:lnTo>
                  <a:lnTo>
                    <a:pt x="3920" y="2176"/>
                  </a:lnTo>
                  <a:lnTo>
                    <a:pt x="3903" y="2200"/>
                  </a:lnTo>
                  <a:lnTo>
                    <a:pt x="3882" y="2222"/>
                  </a:lnTo>
                  <a:lnTo>
                    <a:pt x="3858" y="2239"/>
                  </a:lnTo>
                  <a:lnTo>
                    <a:pt x="3830" y="2252"/>
                  </a:lnTo>
                  <a:lnTo>
                    <a:pt x="3799" y="2259"/>
                  </a:lnTo>
                  <a:lnTo>
                    <a:pt x="3409" y="2325"/>
                  </a:lnTo>
                  <a:lnTo>
                    <a:pt x="3385" y="2412"/>
                  </a:lnTo>
                  <a:lnTo>
                    <a:pt x="3355" y="2497"/>
                  </a:lnTo>
                  <a:lnTo>
                    <a:pt x="3320" y="2580"/>
                  </a:lnTo>
                  <a:lnTo>
                    <a:pt x="3282" y="2660"/>
                  </a:lnTo>
                  <a:lnTo>
                    <a:pt x="3238" y="2736"/>
                  </a:lnTo>
                  <a:lnTo>
                    <a:pt x="3473" y="3067"/>
                  </a:lnTo>
                  <a:lnTo>
                    <a:pt x="3489" y="3094"/>
                  </a:lnTo>
                  <a:lnTo>
                    <a:pt x="3500" y="3123"/>
                  </a:lnTo>
                  <a:lnTo>
                    <a:pt x="3505" y="3152"/>
                  </a:lnTo>
                  <a:lnTo>
                    <a:pt x="3505" y="3182"/>
                  </a:lnTo>
                  <a:lnTo>
                    <a:pt x="3500" y="3212"/>
                  </a:lnTo>
                  <a:lnTo>
                    <a:pt x="3490" y="3239"/>
                  </a:lnTo>
                  <a:lnTo>
                    <a:pt x="3475" y="3266"/>
                  </a:lnTo>
                  <a:lnTo>
                    <a:pt x="3455" y="3289"/>
                  </a:lnTo>
                  <a:lnTo>
                    <a:pt x="3289" y="3455"/>
                  </a:lnTo>
                  <a:lnTo>
                    <a:pt x="3265" y="3475"/>
                  </a:lnTo>
                  <a:lnTo>
                    <a:pt x="3239" y="3491"/>
                  </a:lnTo>
                  <a:lnTo>
                    <a:pt x="3211" y="3500"/>
                  </a:lnTo>
                  <a:lnTo>
                    <a:pt x="3181" y="3505"/>
                  </a:lnTo>
                  <a:lnTo>
                    <a:pt x="3153" y="3505"/>
                  </a:lnTo>
                  <a:lnTo>
                    <a:pt x="3123" y="3500"/>
                  </a:lnTo>
                  <a:lnTo>
                    <a:pt x="3094" y="3489"/>
                  </a:lnTo>
                  <a:lnTo>
                    <a:pt x="3068" y="3474"/>
                  </a:lnTo>
                  <a:lnTo>
                    <a:pt x="2736" y="3237"/>
                  </a:lnTo>
                  <a:lnTo>
                    <a:pt x="2659" y="3280"/>
                  </a:lnTo>
                  <a:lnTo>
                    <a:pt x="2580" y="3319"/>
                  </a:lnTo>
                  <a:lnTo>
                    <a:pt x="2498" y="3353"/>
                  </a:lnTo>
                  <a:lnTo>
                    <a:pt x="2413" y="3383"/>
                  </a:lnTo>
                  <a:lnTo>
                    <a:pt x="2327" y="3407"/>
                  </a:lnTo>
                  <a:lnTo>
                    <a:pt x="2261" y="3799"/>
                  </a:lnTo>
                  <a:lnTo>
                    <a:pt x="2254" y="3829"/>
                  </a:lnTo>
                  <a:lnTo>
                    <a:pt x="2241" y="3857"/>
                  </a:lnTo>
                  <a:lnTo>
                    <a:pt x="2224" y="3882"/>
                  </a:lnTo>
                  <a:lnTo>
                    <a:pt x="2202" y="3902"/>
                  </a:lnTo>
                  <a:lnTo>
                    <a:pt x="2178" y="3920"/>
                  </a:lnTo>
                  <a:lnTo>
                    <a:pt x="2151" y="3932"/>
                  </a:lnTo>
                  <a:lnTo>
                    <a:pt x="2122" y="3941"/>
                  </a:lnTo>
                  <a:lnTo>
                    <a:pt x="2091" y="3943"/>
                  </a:lnTo>
                  <a:lnTo>
                    <a:pt x="1856" y="3943"/>
                  </a:lnTo>
                  <a:lnTo>
                    <a:pt x="1826" y="3941"/>
                  </a:lnTo>
                  <a:lnTo>
                    <a:pt x="1796" y="3932"/>
                  </a:lnTo>
                  <a:lnTo>
                    <a:pt x="1770" y="3920"/>
                  </a:lnTo>
                  <a:lnTo>
                    <a:pt x="1745" y="3902"/>
                  </a:lnTo>
                  <a:lnTo>
                    <a:pt x="1725" y="3882"/>
                  </a:lnTo>
                  <a:lnTo>
                    <a:pt x="1708" y="3857"/>
                  </a:lnTo>
                  <a:lnTo>
                    <a:pt x="1695" y="3829"/>
                  </a:lnTo>
                  <a:lnTo>
                    <a:pt x="1688" y="3799"/>
                  </a:lnTo>
                  <a:lnTo>
                    <a:pt x="1622" y="3407"/>
                  </a:lnTo>
                  <a:lnTo>
                    <a:pt x="1536" y="3383"/>
                  </a:lnTo>
                  <a:lnTo>
                    <a:pt x="1452" y="3354"/>
                  </a:lnTo>
                  <a:lnTo>
                    <a:pt x="1370" y="3321"/>
                  </a:lnTo>
                  <a:lnTo>
                    <a:pt x="1291" y="3283"/>
                  </a:lnTo>
                  <a:lnTo>
                    <a:pt x="1215" y="3240"/>
                  </a:lnTo>
                  <a:lnTo>
                    <a:pt x="1142" y="3194"/>
                  </a:lnTo>
                  <a:lnTo>
                    <a:pt x="803" y="3407"/>
                  </a:lnTo>
                  <a:lnTo>
                    <a:pt x="775" y="3421"/>
                  </a:lnTo>
                  <a:lnTo>
                    <a:pt x="746" y="3430"/>
                  </a:lnTo>
                  <a:lnTo>
                    <a:pt x="717" y="3433"/>
                  </a:lnTo>
                  <a:lnTo>
                    <a:pt x="687" y="3432"/>
                  </a:lnTo>
                  <a:lnTo>
                    <a:pt x="658" y="3425"/>
                  </a:lnTo>
                  <a:lnTo>
                    <a:pt x="629" y="3413"/>
                  </a:lnTo>
                  <a:lnTo>
                    <a:pt x="604" y="3396"/>
                  </a:lnTo>
                  <a:lnTo>
                    <a:pt x="582" y="3374"/>
                  </a:lnTo>
                  <a:lnTo>
                    <a:pt x="426" y="3200"/>
                  </a:lnTo>
                  <a:lnTo>
                    <a:pt x="408" y="3175"/>
                  </a:lnTo>
                  <a:lnTo>
                    <a:pt x="395" y="3148"/>
                  </a:lnTo>
                  <a:lnTo>
                    <a:pt x="386" y="3120"/>
                  </a:lnTo>
                  <a:lnTo>
                    <a:pt x="383" y="3090"/>
                  </a:lnTo>
                  <a:lnTo>
                    <a:pt x="385" y="3060"/>
                  </a:lnTo>
                  <a:lnTo>
                    <a:pt x="391" y="3031"/>
                  </a:lnTo>
                  <a:lnTo>
                    <a:pt x="404" y="3003"/>
                  </a:lnTo>
                  <a:lnTo>
                    <a:pt x="421" y="2977"/>
                  </a:lnTo>
                  <a:lnTo>
                    <a:pt x="670" y="2668"/>
                  </a:lnTo>
                  <a:lnTo>
                    <a:pt x="629" y="2587"/>
                  </a:lnTo>
                  <a:lnTo>
                    <a:pt x="595" y="2502"/>
                  </a:lnTo>
                  <a:lnTo>
                    <a:pt x="565" y="2414"/>
                  </a:lnTo>
                  <a:lnTo>
                    <a:pt x="540" y="2325"/>
                  </a:lnTo>
                  <a:lnTo>
                    <a:pt x="145" y="2259"/>
                  </a:lnTo>
                  <a:lnTo>
                    <a:pt x="115" y="2252"/>
                  </a:lnTo>
                  <a:lnTo>
                    <a:pt x="87" y="2239"/>
                  </a:lnTo>
                  <a:lnTo>
                    <a:pt x="62" y="2222"/>
                  </a:lnTo>
                  <a:lnTo>
                    <a:pt x="42" y="2200"/>
                  </a:lnTo>
                  <a:lnTo>
                    <a:pt x="24" y="2176"/>
                  </a:lnTo>
                  <a:lnTo>
                    <a:pt x="11" y="2149"/>
                  </a:lnTo>
                  <a:lnTo>
                    <a:pt x="3" y="2120"/>
                  </a:lnTo>
                  <a:lnTo>
                    <a:pt x="0" y="2089"/>
                  </a:lnTo>
                  <a:lnTo>
                    <a:pt x="0" y="1854"/>
                  </a:lnTo>
                  <a:lnTo>
                    <a:pt x="3" y="1824"/>
                  </a:lnTo>
                  <a:lnTo>
                    <a:pt x="11" y="1794"/>
                  </a:lnTo>
                  <a:lnTo>
                    <a:pt x="24" y="1767"/>
                  </a:lnTo>
                  <a:lnTo>
                    <a:pt x="42" y="1743"/>
                  </a:lnTo>
                  <a:lnTo>
                    <a:pt x="62" y="1723"/>
                  </a:lnTo>
                  <a:lnTo>
                    <a:pt x="87" y="1705"/>
                  </a:lnTo>
                  <a:lnTo>
                    <a:pt x="115" y="1693"/>
                  </a:lnTo>
                  <a:lnTo>
                    <a:pt x="145" y="1684"/>
                  </a:lnTo>
                  <a:lnTo>
                    <a:pt x="540" y="1619"/>
                  </a:lnTo>
                  <a:lnTo>
                    <a:pt x="564" y="1531"/>
                  </a:lnTo>
                  <a:lnTo>
                    <a:pt x="593" y="1446"/>
                  </a:lnTo>
                  <a:lnTo>
                    <a:pt x="627" y="1364"/>
                  </a:lnTo>
                  <a:lnTo>
                    <a:pt x="667" y="1285"/>
                  </a:lnTo>
                  <a:lnTo>
                    <a:pt x="711" y="1207"/>
                  </a:lnTo>
                  <a:lnTo>
                    <a:pt x="483" y="888"/>
                  </a:lnTo>
                  <a:lnTo>
                    <a:pt x="468" y="862"/>
                  </a:lnTo>
                  <a:lnTo>
                    <a:pt x="457" y="833"/>
                  </a:lnTo>
                  <a:lnTo>
                    <a:pt x="451" y="805"/>
                  </a:lnTo>
                  <a:lnTo>
                    <a:pt x="451" y="775"/>
                  </a:lnTo>
                  <a:lnTo>
                    <a:pt x="456" y="745"/>
                  </a:lnTo>
                  <a:lnTo>
                    <a:pt x="467" y="717"/>
                  </a:lnTo>
                  <a:lnTo>
                    <a:pt x="481" y="691"/>
                  </a:lnTo>
                  <a:lnTo>
                    <a:pt x="501" y="667"/>
                  </a:lnTo>
                  <a:lnTo>
                    <a:pt x="667" y="501"/>
                  </a:lnTo>
                  <a:lnTo>
                    <a:pt x="690" y="481"/>
                  </a:lnTo>
                  <a:lnTo>
                    <a:pt x="717" y="466"/>
                  </a:lnTo>
                  <a:lnTo>
                    <a:pt x="746" y="456"/>
                  </a:lnTo>
                  <a:lnTo>
                    <a:pt x="774" y="451"/>
                  </a:lnTo>
                  <a:lnTo>
                    <a:pt x="804" y="451"/>
                  </a:lnTo>
                  <a:lnTo>
                    <a:pt x="834" y="456"/>
                  </a:lnTo>
                  <a:lnTo>
                    <a:pt x="862" y="467"/>
                  </a:lnTo>
                  <a:lnTo>
                    <a:pt x="889" y="483"/>
                  </a:lnTo>
                  <a:lnTo>
                    <a:pt x="1206" y="710"/>
                  </a:lnTo>
                  <a:lnTo>
                    <a:pt x="1284" y="666"/>
                  </a:lnTo>
                  <a:lnTo>
                    <a:pt x="1364" y="626"/>
                  </a:lnTo>
                  <a:lnTo>
                    <a:pt x="1448" y="592"/>
                  </a:lnTo>
                  <a:lnTo>
                    <a:pt x="1533" y="562"/>
                  </a:lnTo>
                  <a:lnTo>
                    <a:pt x="1622" y="538"/>
                  </a:lnTo>
                  <a:lnTo>
                    <a:pt x="1688" y="144"/>
                  </a:lnTo>
                  <a:lnTo>
                    <a:pt x="1695" y="114"/>
                  </a:lnTo>
                  <a:lnTo>
                    <a:pt x="1708" y="86"/>
                  </a:lnTo>
                  <a:lnTo>
                    <a:pt x="1725" y="62"/>
                  </a:lnTo>
                  <a:lnTo>
                    <a:pt x="1745" y="41"/>
                  </a:lnTo>
                  <a:lnTo>
                    <a:pt x="1770" y="24"/>
                  </a:lnTo>
                  <a:lnTo>
                    <a:pt x="1796" y="11"/>
                  </a:lnTo>
                  <a:lnTo>
                    <a:pt x="1826" y="3"/>
                  </a:lnTo>
                  <a:lnTo>
                    <a:pt x="185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469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588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dustry Template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12A6F8"/>
      </a:accent5>
      <a:accent6>
        <a:srgbClr val="A5A5A5"/>
      </a:accent6>
      <a:hlink>
        <a:srgbClr val="0000FF"/>
      </a:hlink>
      <a:folHlink>
        <a:srgbClr val="800080"/>
      </a:folHlink>
    </a:clrScheme>
    <a:fontScheme name="Helvetica">
      <a:majorFont>
        <a:latin typeface="Helvetic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24310</TotalTime>
  <Words>419</Words>
  <Application>Microsoft Office PowerPoint</Application>
  <PresentationFormat>Custom</PresentationFormat>
  <Paragraphs>88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Century Gothic</vt:lpstr>
      <vt:lpstr>Helvetica</vt:lpstr>
      <vt:lpstr>Open Sans</vt:lpstr>
      <vt:lpstr>Segoe UI</vt:lpstr>
      <vt:lpstr>Verdana</vt:lpstr>
      <vt:lpstr>Office Theme</vt:lpstr>
      <vt:lpstr>HORIZONTAL ARROW PROCESS</vt:lpstr>
      <vt:lpstr>HORIZONTAL ARROW PROCESS</vt:lpstr>
      <vt:lpstr>HORIZONTAL ARROW PROCESS</vt:lpstr>
      <vt:lpstr>HORIZONTAL ARROW PROCESS</vt:lpstr>
      <vt:lpstr>HORIZONTAL ARROW PROCESS</vt:lpstr>
      <vt:lpstr>MIXED PROCESS INFOGRAPHIC SLIDE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Fatima Hafeez</cp:lastModifiedBy>
  <cp:revision>211</cp:revision>
  <dcterms:created xsi:type="dcterms:W3CDTF">2013-09-12T13:05:01Z</dcterms:created>
  <dcterms:modified xsi:type="dcterms:W3CDTF">2021-01-08T17:39:32Z</dcterms:modified>
</cp:coreProperties>
</file>