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80" r:id="rId3"/>
    <p:sldId id="281" r:id="rId4"/>
    <p:sldId id="283" r:id="rId5"/>
    <p:sldId id="284" r:id="rId6"/>
    <p:sldId id="285" r:id="rId7"/>
    <p:sldId id="286" r:id="rId8"/>
    <p:sldId id="287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0901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38"/>
  </p:normalViewPr>
  <p:slideViewPr>
    <p:cSldViewPr>
      <p:cViewPr varScale="1">
        <p:scale>
          <a:sx n="68" d="100"/>
          <a:sy n="68" d="100"/>
        </p:scale>
        <p:origin x="720" y="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44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7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0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129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06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6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0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84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6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14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13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7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496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1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4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2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Mastermind Concept For PowerPoint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965893" y="1013908"/>
            <a:ext cx="964349" cy="2219325"/>
          </a:xfrm>
          <a:custGeom>
            <a:avLst/>
            <a:gdLst>
              <a:gd name="T0" fmla="*/ 572 w 572"/>
              <a:gd name="T1" fmla="*/ 809 h 1398"/>
              <a:gd name="T2" fmla="*/ 0 w 572"/>
              <a:gd name="T3" fmla="*/ 1398 h 1398"/>
              <a:gd name="T4" fmla="*/ 2 w 572"/>
              <a:gd name="T5" fmla="*/ 774 h 1398"/>
              <a:gd name="T6" fmla="*/ 572 w 572"/>
              <a:gd name="T7" fmla="*/ 0 h 1398"/>
              <a:gd name="T8" fmla="*/ 572 w 572"/>
              <a:gd name="T9" fmla="*/ 809 h 1398"/>
              <a:gd name="connsiteX0" fmla="*/ 10538 w 10538"/>
              <a:gd name="connsiteY0" fmla="*/ 5787 h 10000"/>
              <a:gd name="connsiteX1" fmla="*/ 538 w 10538"/>
              <a:gd name="connsiteY1" fmla="*/ 10000 h 10000"/>
              <a:gd name="connsiteX2" fmla="*/ 0 w 10538"/>
              <a:gd name="connsiteY2" fmla="*/ 5369 h 10000"/>
              <a:gd name="connsiteX3" fmla="*/ 10538 w 10538"/>
              <a:gd name="connsiteY3" fmla="*/ 0 h 10000"/>
              <a:gd name="connsiteX4" fmla="*/ 10538 w 10538"/>
              <a:gd name="connsiteY4" fmla="*/ 5787 h 10000"/>
              <a:gd name="connsiteX0" fmla="*/ 10620 w 10620"/>
              <a:gd name="connsiteY0" fmla="*/ 5787 h 10000"/>
              <a:gd name="connsiteX1" fmla="*/ 47 w 10620"/>
              <a:gd name="connsiteY1" fmla="*/ 10000 h 10000"/>
              <a:gd name="connsiteX2" fmla="*/ 82 w 10620"/>
              <a:gd name="connsiteY2" fmla="*/ 5369 h 10000"/>
              <a:gd name="connsiteX3" fmla="*/ 10620 w 10620"/>
              <a:gd name="connsiteY3" fmla="*/ 0 h 10000"/>
              <a:gd name="connsiteX4" fmla="*/ 10620 w 10620"/>
              <a:gd name="connsiteY4" fmla="*/ 57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0" h="10000">
                <a:moveTo>
                  <a:pt x="10620" y="5787"/>
                </a:moveTo>
                <a:lnTo>
                  <a:pt x="47" y="10000"/>
                </a:lnTo>
                <a:cubicBezTo>
                  <a:pt x="-132" y="8456"/>
                  <a:pt x="261" y="6913"/>
                  <a:pt x="82" y="5369"/>
                </a:cubicBezTo>
                <a:lnTo>
                  <a:pt x="10620" y="0"/>
                </a:lnTo>
                <a:lnTo>
                  <a:pt x="10620" y="578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30243" y="1013908"/>
            <a:ext cx="1370013" cy="1284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965668" y="2298196"/>
            <a:ext cx="2322713" cy="928680"/>
          </a:xfrm>
          <a:custGeom>
            <a:avLst/>
            <a:gdLst>
              <a:gd name="T0" fmla="*/ 1435 w 1435"/>
              <a:gd name="T1" fmla="*/ 0 h 589"/>
              <a:gd name="T2" fmla="*/ 572 w 1435"/>
              <a:gd name="T3" fmla="*/ 0 h 589"/>
              <a:gd name="T4" fmla="*/ 0 w 1435"/>
              <a:gd name="T5" fmla="*/ 589 h 589"/>
              <a:gd name="T6" fmla="*/ 752 w 1435"/>
              <a:gd name="T7" fmla="*/ 585 h 589"/>
              <a:gd name="T8" fmla="*/ 1435 w 1435"/>
              <a:gd name="T9" fmla="*/ 0 h 589"/>
              <a:gd name="connsiteX0" fmla="*/ 10196 w 10196"/>
              <a:gd name="connsiteY0" fmla="*/ 0 h 9932"/>
              <a:gd name="connsiteX1" fmla="*/ 4182 w 10196"/>
              <a:gd name="connsiteY1" fmla="*/ 0 h 9932"/>
              <a:gd name="connsiteX2" fmla="*/ 0 w 10196"/>
              <a:gd name="connsiteY2" fmla="*/ 9920 h 9932"/>
              <a:gd name="connsiteX3" fmla="*/ 5436 w 10196"/>
              <a:gd name="connsiteY3" fmla="*/ 9932 h 9932"/>
              <a:gd name="connsiteX4" fmla="*/ 10196 w 10196"/>
              <a:gd name="connsiteY4" fmla="*/ 0 h 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6" h="9932">
                <a:moveTo>
                  <a:pt x="10196" y="0"/>
                </a:moveTo>
                <a:lnTo>
                  <a:pt x="4182" y="0"/>
                </a:lnTo>
                <a:lnTo>
                  <a:pt x="0" y="9920"/>
                </a:lnTo>
                <a:lnTo>
                  <a:pt x="5436" y="9932"/>
                </a:lnTo>
                <a:lnTo>
                  <a:pt x="10196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38143" y="2466974"/>
            <a:ext cx="833438" cy="1789113"/>
          </a:xfrm>
          <a:custGeom>
            <a:avLst/>
            <a:gdLst>
              <a:gd name="T0" fmla="*/ 0 w 525"/>
              <a:gd name="T1" fmla="*/ 1127 h 1127"/>
              <a:gd name="T2" fmla="*/ 525 w 525"/>
              <a:gd name="T3" fmla="*/ 817 h 1127"/>
              <a:gd name="T4" fmla="*/ 525 w 525"/>
              <a:gd name="T5" fmla="*/ 0 h 1127"/>
              <a:gd name="T6" fmla="*/ 0 w 525"/>
              <a:gd name="T7" fmla="*/ 490 h 1127"/>
              <a:gd name="T8" fmla="*/ 0 w 525"/>
              <a:gd name="T9" fmla="*/ 112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1127">
                <a:moveTo>
                  <a:pt x="0" y="1127"/>
                </a:moveTo>
                <a:lnTo>
                  <a:pt x="525" y="817"/>
                </a:lnTo>
                <a:lnTo>
                  <a:pt x="525" y="0"/>
                </a:lnTo>
                <a:lnTo>
                  <a:pt x="0" y="490"/>
                </a:lnTo>
                <a:lnTo>
                  <a:pt x="0" y="112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66818" y="2466974"/>
            <a:ext cx="1385888" cy="1296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638143" y="3763962"/>
            <a:ext cx="2214563" cy="492125"/>
          </a:xfrm>
          <a:custGeom>
            <a:avLst/>
            <a:gdLst>
              <a:gd name="T0" fmla="*/ 1395 w 1395"/>
              <a:gd name="T1" fmla="*/ 0 h 310"/>
              <a:gd name="T2" fmla="*/ 522 w 1395"/>
              <a:gd name="T3" fmla="*/ 0 h 310"/>
              <a:gd name="T4" fmla="*/ 0 w 1395"/>
              <a:gd name="T5" fmla="*/ 310 h 310"/>
              <a:gd name="T6" fmla="*/ 754 w 1395"/>
              <a:gd name="T7" fmla="*/ 305 h 310"/>
              <a:gd name="T8" fmla="*/ 1395 w 1395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5" h="310">
                <a:moveTo>
                  <a:pt x="1395" y="0"/>
                </a:moveTo>
                <a:lnTo>
                  <a:pt x="522" y="0"/>
                </a:lnTo>
                <a:lnTo>
                  <a:pt x="0" y="310"/>
                </a:lnTo>
                <a:lnTo>
                  <a:pt x="754" y="305"/>
                </a:lnTo>
                <a:lnTo>
                  <a:pt x="1395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328706" y="3902074"/>
            <a:ext cx="637164" cy="1382713"/>
          </a:xfrm>
          <a:custGeom>
            <a:avLst/>
            <a:gdLst>
              <a:gd name="T0" fmla="*/ 0 w 395"/>
              <a:gd name="T1" fmla="*/ 871 h 871"/>
              <a:gd name="T2" fmla="*/ 395 w 395"/>
              <a:gd name="T3" fmla="*/ 815 h 871"/>
              <a:gd name="T4" fmla="*/ 392 w 395"/>
              <a:gd name="T5" fmla="*/ 0 h 871"/>
              <a:gd name="T6" fmla="*/ 0 w 395"/>
              <a:gd name="T7" fmla="*/ 232 h 871"/>
              <a:gd name="T8" fmla="*/ 0 w 395"/>
              <a:gd name="T9" fmla="*/ 8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5" h="871">
                <a:moveTo>
                  <a:pt x="0" y="871"/>
                </a:moveTo>
                <a:lnTo>
                  <a:pt x="395" y="815"/>
                </a:lnTo>
                <a:lnTo>
                  <a:pt x="392" y="0"/>
                </a:lnTo>
                <a:lnTo>
                  <a:pt x="0" y="232"/>
                </a:lnTo>
                <a:lnTo>
                  <a:pt x="0" y="87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951006" y="3898899"/>
            <a:ext cx="1284288" cy="1308100"/>
          </a:xfrm>
          <a:custGeom>
            <a:avLst/>
            <a:gdLst>
              <a:gd name="T0" fmla="*/ 809 w 809"/>
              <a:gd name="T1" fmla="*/ 819 h 824"/>
              <a:gd name="T2" fmla="*/ 0 w 809"/>
              <a:gd name="T3" fmla="*/ 824 h 824"/>
              <a:gd name="T4" fmla="*/ 0 w 809"/>
              <a:gd name="T5" fmla="*/ 2 h 824"/>
              <a:gd name="T6" fmla="*/ 802 w 809"/>
              <a:gd name="T7" fmla="*/ 0 h 824"/>
              <a:gd name="T8" fmla="*/ 809 w 809"/>
              <a:gd name="T9" fmla="*/ 819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9" h="824">
                <a:moveTo>
                  <a:pt x="809" y="819"/>
                </a:moveTo>
                <a:lnTo>
                  <a:pt x="0" y="824"/>
                </a:lnTo>
                <a:lnTo>
                  <a:pt x="0" y="2"/>
                </a:lnTo>
                <a:lnTo>
                  <a:pt x="802" y="0"/>
                </a:lnTo>
                <a:lnTo>
                  <a:pt x="809" y="81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05388" y="4199066"/>
            <a:ext cx="776631" cy="779378"/>
            <a:chOff x="-169863" y="5010151"/>
            <a:chExt cx="1346200" cy="1350962"/>
          </a:xfrm>
          <a:solidFill>
            <a:schemeClr val="bg1"/>
          </a:solidFill>
        </p:grpSpPr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8868426" y="2796188"/>
            <a:ext cx="673924" cy="635106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8214676" y="1297105"/>
            <a:ext cx="741030" cy="705678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79122" y="5266534"/>
            <a:ext cx="2495295" cy="1084395"/>
          </a:xfrm>
          <a:custGeom>
            <a:avLst/>
            <a:gdLst>
              <a:gd name="connsiteX0" fmla="*/ 38528 w 2495295"/>
              <a:gd name="connsiteY0" fmla="*/ 0 h 1084395"/>
              <a:gd name="connsiteX1" fmla="*/ 2242056 w 2495295"/>
              <a:gd name="connsiteY1" fmla="*/ 0 h 1084395"/>
              <a:gd name="connsiteX2" fmla="*/ 2243078 w 2495295"/>
              <a:gd name="connsiteY2" fmla="*/ 12708 h 1084395"/>
              <a:gd name="connsiteX3" fmla="*/ 2251173 w 2495295"/>
              <a:gd name="connsiteY3" fmla="*/ 84209 h 1084395"/>
              <a:gd name="connsiteX4" fmla="*/ 2265419 w 2495295"/>
              <a:gd name="connsiteY4" fmla="*/ 157789 h 1084395"/>
              <a:gd name="connsiteX5" fmla="*/ 2284521 w 2495295"/>
              <a:gd name="connsiteY5" fmla="*/ 234279 h 1084395"/>
              <a:gd name="connsiteX6" fmla="*/ 2310099 w 2495295"/>
              <a:gd name="connsiteY6" fmla="*/ 314094 h 1084395"/>
              <a:gd name="connsiteX7" fmla="*/ 2341505 w 2495295"/>
              <a:gd name="connsiteY7" fmla="*/ 395572 h 1084395"/>
              <a:gd name="connsiteX8" fmla="*/ 2379062 w 2495295"/>
              <a:gd name="connsiteY8" fmla="*/ 475388 h 1084395"/>
              <a:gd name="connsiteX9" fmla="*/ 2423742 w 2495295"/>
              <a:gd name="connsiteY9" fmla="*/ 555203 h 1084395"/>
              <a:gd name="connsiteX10" fmla="*/ 2495295 w 2495295"/>
              <a:gd name="connsiteY10" fmla="*/ 1063610 h 1084395"/>
              <a:gd name="connsiteX11" fmla="*/ 918535 w 2495295"/>
              <a:gd name="connsiteY11" fmla="*/ 1084395 h 1084395"/>
              <a:gd name="connsiteX12" fmla="*/ 990412 w 2495295"/>
              <a:gd name="connsiteY12" fmla="*/ 745596 h 1084395"/>
              <a:gd name="connsiteX13" fmla="*/ 945732 w 2495295"/>
              <a:gd name="connsiteY13" fmla="*/ 697374 h 1084395"/>
              <a:gd name="connsiteX14" fmla="*/ 914326 w 2495295"/>
              <a:gd name="connsiteY14" fmla="*/ 653725 h 1084395"/>
              <a:gd name="connsiteX15" fmla="*/ 891015 w 2495295"/>
              <a:gd name="connsiteY15" fmla="*/ 611323 h 1084395"/>
              <a:gd name="connsiteX16" fmla="*/ 876769 w 2495295"/>
              <a:gd name="connsiteY16" fmla="*/ 572247 h 1084395"/>
              <a:gd name="connsiteX17" fmla="*/ 868675 w 2495295"/>
              <a:gd name="connsiteY17" fmla="*/ 534002 h 1084395"/>
              <a:gd name="connsiteX18" fmla="*/ 868675 w 2495295"/>
              <a:gd name="connsiteY18" fmla="*/ 502824 h 1084395"/>
              <a:gd name="connsiteX19" fmla="*/ 870617 w 2495295"/>
              <a:gd name="connsiteY19" fmla="*/ 473309 h 1084395"/>
              <a:gd name="connsiteX20" fmla="*/ 872884 w 2495295"/>
              <a:gd name="connsiteY20" fmla="*/ 440053 h 1084395"/>
              <a:gd name="connsiteX21" fmla="*/ 870617 w 2495295"/>
              <a:gd name="connsiteY21" fmla="*/ 413032 h 1084395"/>
              <a:gd name="connsiteX22" fmla="*/ 861552 w 2495295"/>
              <a:gd name="connsiteY22" fmla="*/ 393909 h 1084395"/>
              <a:gd name="connsiteX23" fmla="*/ 847306 w 2495295"/>
              <a:gd name="connsiteY23" fmla="*/ 381438 h 1084395"/>
              <a:gd name="connsiteX24" fmla="*/ 825937 w 2495295"/>
              <a:gd name="connsiteY24" fmla="*/ 374787 h 1084395"/>
              <a:gd name="connsiteX25" fmla="*/ 812015 w 2495295"/>
              <a:gd name="connsiteY25" fmla="*/ 377697 h 1084395"/>
              <a:gd name="connsiteX26" fmla="*/ 784495 w 2495295"/>
              <a:gd name="connsiteY26" fmla="*/ 381438 h 1084395"/>
              <a:gd name="connsiteX27" fmla="*/ 748880 w 2495295"/>
              <a:gd name="connsiteY27" fmla="*/ 387674 h 1084395"/>
              <a:gd name="connsiteX28" fmla="*/ 704200 w 2495295"/>
              <a:gd name="connsiteY28" fmla="*/ 395572 h 1084395"/>
              <a:gd name="connsiteX29" fmla="*/ 651425 w 2495295"/>
              <a:gd name="connsiteY29" fmla="*/ 406796 h 1084395"/>
              <a:gd name="connsiteX30" fmla="*/ 594765 w 2495295"/>
              <a:gd name="connsiteY30" fmla="*/ 415110 h 1084395"/>
              <a:gd name="connsiteX31" fmla="*/ 535839 w 2495295"/>
              <a:gd name="connsiteY31" fmla="*/ 425087 h 1084395"/>
              <a:gd name="connsiteX32" fmla="*/ 473028 w 2495295"/>
              <a:gd name="connsiteY32" fmla="*/ 434233 h 1084395"/>
              <a:gd name="connsiteX33" fmla="*/ 409893 w 2495295"/>
              <a:gd name="connsiteY33" fmla="*/ 440053 h 1084395"/>
              <a:gd name="connsiteX34" fmla="*/ 347081 w 2495295"/>
              <a:gd name="connsiteY34" fmla="*/ 442131 h 1084395"/>
              <a:gd name="connsiteX35" fmla="*/ 286213 w 2495295"/>
              <a:gd name="connsiteY35" fmla="*/ 442131 h 1084395"/>
              <a:gd name="connsiteX36" fmla="*/ 229229 w 2495295"/>
              <a:gd name="connsiteY36" fmla="*/ 437974 h 1084395"/>
              <a:gd name="connsiteX37" fmla="*/ 176455 w 2495295"/>
              <a:gd name="connsiteY37" fmla="*/ 428829 h 1084395"/>
              <a:gd name="connsiteX38" fmla="*/ 128860 w 2495295"/>
              <a:gd name="connsiteY38" fmla="*/ 415110 h 1084395"/>
              <a:gd name="connsiteX39" fmla="*/ 88389 w 2495295"/>
              <a:gd name="connsiteY39" fmla="*/ 393909 h 1084395"/>
              <a:gd name="connsiteX40" fmla="*/ 58926 w 2495295"/>
              <a:gd name="connsiteY40" fmla="*/ 366473 h 1084395"/>
              <a:gd name="connsiteX41" fmla="*/ 36586 w 2495295"/>
              <a:gd name="connsiteY41" fmla="*/ 337374 h 1084395"/>
              <a:gd name="connsiteX42" fmla="*/ 19102 w 2495295"/>
              <a:gd name="connsiteY42" fmla="*/ 304117 h 1084395"/>
              <a:gd name="connsiteX43" fmla="*/ 9065 w 2495295"/>
              <a:gd name="connsiteY43" fmla="*/ 270861 h 1084395"/>
              <a:gd name="connsiteX44" fmla="*/ 2914 w 2495295"/>
              <a:gd name="connsiteY44" fmla="*/ 232616 h 1084395"/>
              <a:gd name="connsiteX45" fmla="*/ 0 w 2495295"/>
              <a:gd name="connsiteY45" fmla="*/ 197281 h 1084395"/>
              <a:gd name="connsiteX46" fmla="*/ 2914 w 2495295"/>
              <a:gd name="connsiteY46" fmla="*/ 159868 h 1084395"/>
              <a:gd name="connsiteX47" fmla="*/ 9065 w 2495295"/>
              <a:gd name="connsiteY47" fmla="*/ 125364 h 1084395"/>
              <a:gd name="connsiteX48" fmla="*/ 15217 w 2495295"/>
              <a:gd name="connsiteY48" fmla="*/ 94186 h 1084395"/>
              <a:gd name="connsiteX49" fmla="*/ 23311 w 2495295"/>
              <a:gd name="connsiteY49" fmla="*/ 65087 h 1084395"/>
              <a:gd name="connsiteX50" fmla="*/ 34319 w 2495295"/>
              <a:gd name="connsiteY50" fmla="*/ 29752 h 1084395"/>
              <a:gd name="connsiteX51" fmla="*/ 38528 w 2495295"/>
              <a:gd name="connsiteY51" fmla="*/ 653 h 1084395"/>
              <a:gd name="connsiteX52" fmla="*/ 38528 w 2495295"/>
              <a:gd name="connsiteY52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495295" h="1084395">
                <a:moveTo>
                  <a:pt x="38528" y="0"/>
                </a:moveTo>
                <a:lnTo>
                  <a:pt x="2242056" y="0"/>
                </a:lnTo>
                <a:lnTo>
                  <a:pt x="2243078" y="12708"/>
                </a:lnTo>
                <a:cubicBezTo>
                  <a:pt x="2245669" y="36403"/>
                  <a:pt x="2248583" y="60514"/>
                  <a:pt x="2251173" y="84209"/>
                </a:cubicBezTo>
                <a:cubicBezTo>
                  <a:pt x="2256029" y="108736"/>
                  <a:pt x="2260562" y="133263"/>
                  <a:pt x="2265419" y="157789"/>
                </a:cubicBezTo>
                <a:cubicBezTo>
                  <a:pt x="2271894" y="183147"/>
                  <a:pt x="2278046" y="208921"/>
                  <a:pt x="2284521" y="234279"/>
                </a:cubicBezTo>
                <a:cubicBezTo>
                  <a:pt x="2292939" y="260884"/>
                  <a:pt x="2301681" y="287489"/>
                  <a:pt x="2310099" y="314094"/>
                </a:cubicBezTo>
                <a:cubicBezTo>
                  <a:pt x="2320459" y="341115"/>
                  <a:pt x="2331144" y="368551"/>
                  <a:pt x="2341505" y="395572"/>
                </a:cubicBezTo>
                <a:cubicBezTo>
                  <a:pt x="2354132" y="422177"/>
                  <a:pt x="2366435" y="448782"/>
                  <a:pt x="2379062" y="475388"/>
                </a:cubicBezTo>
                <a:lnTo>
                  <a:pt x="2423742" y="555203"/>
                </a:lnTo>
                <a:cubicBezTo>
                  <a:pt x="2447701" y="724810"/>
                  <a:pt x="2471336" y="894002"/>
                  <a:pt x="2495295" y="1063610"/>
                </a:cubicBezTo>
                <a:lnTo>
                  <a:pt x="918535" y="1084395"/>
                </a:lnTo>
                <a:lnTo>
                  <a:pt x="990412" y="745596"/>
                </a:lnTo>
                <a:lnTo>
                  <a:pt x="945732" y="697374"/>
                </a:lnTo>
                <a:cubicBezTo>
                  <a:pt x="935371" y="682824"/>
                  <a:pt x="924687" y="668275"/>
                  <a:pt x="914326" y="653725"/>
                </a:cubicBezTo>
                <a:lnTo>
                  <a:pt x="891015" y="611323"/>
                </a:lnTo>
                <a:cubicBezTo>
                  <a:pt x="886158" y="598436"/>
                  <a:pt x="881626" y="585134"/>
                  <a:pt x="876769" y="572247"/>
                </a:cubicBezTo>
                <a:cubicBezTo>
                  <a:pt x="874179" y="559360"/>
                  <a:pt x="871265" y="546889"/>
                  <a:pt x="868675" y="534002"/>
                </a:cubicBezTo>
                <a:lnTo>
                  <a:pt x="868675" y="502824"/>
                </a:lnTo>
                <a:cubicBezTo>
                  <a:pt x="869322" y="492847"/>
                  <a:pt x="869970" y="483286"/>
                  <a:pt x="870617" y="473309"/>
                </a:cubicBezTo>
                <a:cubicBezTo>
                  <a:pt x="871265" y="462085"/>
                  <a:pt x="872236" y="451277"/>
                  <a:pt x="872884" y="440053"/>
                </a:cubicBezTo>
                <a:cubicBezTo>
                  <a:pt x="872236" y="430907"/>
                  <a:pt x="871265" y="422177"/>
                  <a:pt x="870617" y="413032"/>
                </a:cubicBezTo>
                <a:cubicBezTo>
                  <a:pt x="867703" y="406796"/>
                  <a:pt x="864466" y="400145"/>
                  <a:pt x="861552" y="393909"/>
                </a:cubicBezTo>
                <a:cubicBezTo>
                  <a:pt x="856695" y="389752"/>
                  <a:pt x="852162" y="385595"/>
                  <a:pt x="847306" y="381438"/>
                </a:cubicBezTo>
                <a:cubicBezTo>
                  <a:pt x="840183" y="379360"/>
                  <a:pt x="833060" y="376866"/>
                  <a:pt x="825937" y="374787"/>
                </a:cubicBezTo>
                <a:cubicBezTo>
                  <a:pt x="821404" y="375618"/>
                  <a:pt x="816548" y="376866"/>
                  <a:pt x="812015" y="377697"/>
                </a:cubicBezTo>
                <a:lnTo>
                  <a:pt x="784495" y="381438"/>
                </a:lnTo>
                <a:lnTo>
                  <a:pt x="748880" y="387674"/>
                </a:lnTo>
                <a:lnTo>
                  <a:pt x="704200" y="395572"/>
                </a:lnTo>
                <a:lnTo>
                  <a:pt x="651425" y="406796"/>
                </a:lnTo>
                <a:lnTo>
                  <a:pt x="594765" y="415110"/>
                </a:lnTo>
                <a:lnTo>
                  <a:pt x="535839" y="425087"/>
                </a:lnTo>
                <a:lnTo>
                  <a:pt x="473028" y="434233"/>
                </a:lnTo>
                <a:lnTo>
                  <a:pt x="409893" y="440053"/>
                </a:lnTo>
                <a:lnTo>
                  <a:pt x="347081" y="442131"/>
                </a:lnTo>
                <a:lnTo>
                  <a:pt x="286213" y="442131"/>
                </a:lnTo>
                <a:lnTo>
                  <a:pt x="229229" y="437974"/>
                </a:lnTo>
                <a:lnTo>
                  <a:pt x="176455" y="428829"/>
                </a:lnTo>
                <a:lnTo>
                  <a:pt x="128860" y="415110"/>
                </a:lnTo>
                <a:lnTo>
                  <a:pt x="88389" y="393909"/>
                </a:lnTo>
                <a:lnTo>
                  <a:pt x="58926" y="366473"/>
                </a:lnTo>
                <a:cubicBezTo>
                  <a:pt x="51479" y="356912"/>
                  <a:pt x="44033" y="346935"/>
                  <a:pt x="36586" y="337374"/>
                </a:cubicBezTo>
                <a:cubicBezTo>
                  <a:pt x="30758" y="326150"/>
                  <a:pt x="24930" y="315341"/>
                  <a:pt x="19102" y="304117"/>
                </a:cubicBezTo>
                <a:cubicBezTo>
                  <a:pt x="15865" y="292893"/>
                  <a:pt x="12303" y="282085"/>
                  <a:pt x="9065" y="270861"/>
                </a:cubicBezTo>
                <a:cubicBezTo>
                  <a:pt x="7123" y="257974"/>
                  <a:pt x="4856" y="245503"/>
                  <a:pt x="2914" y="232616"/>
                </a:cubicBezTo>
                <a:cubicBezTo>
                  <a:pt x="1942" y="220976"/>
                  <a:pt x="971" y="208921"/>
                  <a:pt x="0" y="197281"/>
                </a:cubicBezTo>
                <a:lnTo>
                  <a:pt x="2914" y="159868"/>
                </a:lnTo>
                <a:cubicBezTo>
                  <a:pt x="4856" y="148228"/>
                  <a:pt x="7123" y="137004"/>
                  <a:pt x="9065" y="125364"/>
                </a:cubicBezTo>
                <a:cubicBezTo>
                  <a:pt x="11008" y="114972"/>
                  <a:pt x="13274" y="104579"/>
                  <a:pt x="15217" y="94186"/>
                </a:cubicBezTo>
                <a:cubicBezTo>
                  <a:pt x="17807" y="84625"/>
                  <a:pt x="20721" y="74648"/>
                  <a:pt x="23311" y="65087"/>
                </a:cubicBezTo>
                <a:cubicBezTo>
                  <a:pt x="26873" y="53447"/>
                  <a:pt x="30758" y="41392"/>
                  <a:pt x="34319" y="29752"/>
                </a:cubicBezTo>
                <a:cubicBezTo>
                  <a:pt x="35615" y="20191"/>
                  <a:pt x="37233" y="10214"/>
                  <a:pt x="38528" y="653"/>
                </a:cubicBezTo>
                <a:lnTo>
                  <a:pt x="38528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297658" y="5266534"/>
            <a:ext cx="6865456" cy="1084395"/>
          </a:xfrm>
          <a:custGeom>
            <a:avLst/>
            <a:gdLst>
              <a:gd name="connsiteX0" fmla="*/ 1323521 w 4715501"/>
              <a:gd name="connsiteY0" fmla="*/ 0 h 1084395"/>
              <a:gd name="connsiteX1" fmla="*/ 4715501 w 4715501"/>
              <a:gd name="connsiteY1" fmla="*/ 0 h 1084395"/>
              <a:gd name="connsiteX2" fmla="*/ 4715501 w 4715501"/>
              <a:gd name="connsiteY2" fmla="*/ 1084395 h 1084395"/>
              <a:gd name="connsiteX3" fmla="*/ 0 w 4715501"/>
              <a:gd name="connsiteY3" fmla="*/ 1084395 h 1084395"/>
              <a:gd name="connsiteX4" fmla="*/ 1576760 w 4715501"/>
              <a:gd name="connsiteY4" fmla="*/ 1063610 h 1084395"/>
              <a:gd name="connsiteX5" fmla="*/ 1505207 w 4715501"/>
              <a:gd name="connsiteY5" fmla="*/ 555203 h 1084395"/>
              <a:gd name="connsiteX6" fmla="*/ 1460527 w 4715501"/>
              <a:gd name="connsiteY6" fmla="*/ 475388 h 1084395"/>
              <a:gd name="connsiteX7" fmla="*/ 1422970 w 4715501"/>
              <a:gd name="connsiteY7" fmla="*/ 395572 h 1084395"/>
              <a:gd name="connsiteX8" fmla="*/ 1391564 w 4715501"/>
              <a:gd name="connsiteY8" fmla="*/ 314094 h 1084395"/>
              <a:gd name="connsiteX9" fmla="*/ 1365986 w 4715501"/>
              <a:gd name="connsiteY9" fmla="*/ 234279 h 1084395"/>
              <a:gd name="connsiteX10" fmla="*/ 1346884 w 4715501"/>
              <a:gd name="connsiteY10" fmla="*/ 157789 h 1084395"/>
              <a:gd name="connsiteX11" fmla="*/ 1332638 w 4715501"/>
              <a:gd name="connsiteY11" fmla="*/ 84209 h 1084395"/>
              <a:gd name="connsiteX12" fmla="*/ 1324543 w 4715501"/>
              <a:gd name="connsiteY12" fmla="*/ 12708 h 1084395"/>
              <a:gd name="connsiteX13" fmla="*/ 1323521 w 4715501"/>
              <a:gd name="connsiteY13" fmla="*/ 0 h 1084395"/>
              <a:gd name="connsiteX0" fmla="*/ 1323521 w 6860996"/>
              <a:gd name="connsiteY0" fmla="*/ 0 h 1084395"/>
              <a:gd name="connsiteX1" fmla="*/ 6860996 w 6860996"/>
              <a:gd name="connsiteY1" fmla="*/ 17842 h 1084395"/>
              <a:gd name="connsiteX2" fmla="*/ 4715501 w 6860996"/>
              <a:gd name="connsiteY2" fmla="*/ 1084395 h 1084395"/>
              <a:gd name="connsiteX3" fmla="*/ 0 w 6860996"/>
              <a:gd name="connsiteY3" fmla="*/ 1084395 h 1084395"/>
              <a:gd name="connsiteX4" fmla="*/ 1576760 w 6860996"/>
              <a:gd name="connsiteY4" fmla="*/ 1063610 h 1084395"/>
              <a:gd name="connsiteX5" fmla="*/ 1505207 w 6860996"/>
              <a:gd name="connsiteY5" fmla="*/ 555203 h 1084395"/>
              <a:gd name="connsiteX6" fmla="*/ 1460527 w 6860996"/>
              <a:gd name="connsiteY6" fmla="*/ 475388 h 1084395"/>
              <a:gd name="connsiteX7" fmla="*/ 1422970 w 6860996"/>
              <a:gd name="connsiteY7" fmla="*/ 395572 h 1084395"/>
              <a:gd name="connsiteX8" fmla="*/ 1391564 w 6860996"/>
              <a:gd name="connsiteY8" fmla="*/ 314094 h 1084395"/>
              <a:gd name="connsiteX9" fmla="*/ 1365986 w 6860996"/>
              <a:gd name="connsiteY9" fmla="*/ 234279 h 1084395"/>
              <a:gd name="connsiteX10" fmla="*/ 1346884 w 6860996"/>
              <a:gd name="connsiteY10" fmla="*/ 157789 h 1084395"/>
              <a:gd name="connsiteX11" fmla="*/ 1332638 w 6860996"/>
              <a:gd name="connsiteY11" fmla="*/ 84209 h 1084395"/>
              <a:gd name="connsiteX12" fmla="*/ 1324543 w 6860996"/>
              <a:gd name="connsiteY12" fmla="*/ 12708 h 1084395"/>
              <a:gd name="connsiteX13" fmla="*/ 1323521 w 6860996"/>
              <a:gd name="connsiteY13" fmla="*/ 0 h 1084395"/>
              <a:gd name="connsiteX0" fmla="*/ 1323521 w 6865456"/>
              <a:gd name="connsiteY0" fmla="*/ 0 h 1084395"/>
              <a:gd name="connsiteX1" fmla="*/ 6860996 w 6865456"/>
              <a:gd name="connsiteY1" fmla="*/ 17842 h 1084395"/>
              <a:gd name="connsiteX2" fmla="*/ 6865456 w 6865456"/>
              <a:gd name="connsiteY2" fmla="*/ 1084395 h 1084395"/>
              <a:gd name="connsiteX3" fmla="*/ 0 w 6865456"/>
              <a:gd name="connsiteY3" fmla="*/ 1084395 h 1084395"/>
              <a:gd name="connsiteX4" fmla="*/ 1576760 w 6865456"/>
              <a:gd name="connsiteY4" fmla="*/ 1063610 h 1084395"/>
              <a:gd name="connsiteX5" fmla="*/ 1505207 w 6865456"/>
              <a:gd name="connsiteY5" fmla="*/ 555203 h 1084395"/>
              <a:gd name="connsiteX6" fmla="*/ 1460527 w 6865456"/>
              <a:gd name="connsiteY6" fmla="*/ 475388 h 1084395"/>
              <a:gd name="connsiteX7" fmla="*/ 1422970 w 6865456"/>
              <a:gd name="connsiteY7" fmla="*/ 395572 h 1084395"/>
              <a:gd name="connsiteX8" fmla="*/ 1391564 w 6865456"/>
              <a:gd name="connsiteY8" fmla="*/ 314094 h 1084395"/>
              <a:gd name="connsiteX9" fmla="*/ 1365986 w 6865456"/>
              <a:gd name="connsiteY9" fmla="*/ 234279 h 1084395"/>
              <a:gd name="connsiteX10" fmla="*/ 1346884 w 6865456"/>
              <a:gd name="connsiteY10" fmla="*/ 157789 h 1084395"/>
              <a:gd name="connsiteX11" fmla="*/ 1332638 w 6865456"/>
              <a:gd name="connsiteY11" fmla="*/ 84209 h 1084395"/>
              <a:gd name="connsiteX12" fmla="*/ 1324543 w 6865456"/>
              <a:gd name="connsiteY12" fmla="*/ 12708 h 1084395"/>
              <a:gd name="connsiteX13" fmla="*/ 1323521 w 6865456"/>
              <a:gd name="connsiteY13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65456" h="1084395">
                <a:moveTo>
                  <a:pt x="1323521" y="0"/>
                </a:moveTo>
                <a:lnTo>
                  <a:pt x="6860996" y="17842"/>
                </a:lnTo>
                <a:cubicBezTo>
                  <a:pt x="6862483" y="373360"/>
                  <a:pt x="6863969" y="728877"/>
                  <a:pt x="6865456" y="1084395"/>
                </a:cubicBezTo>
                <a:lnTo>
                  <a:pt x="0" y="1084395"/>
                </a:lnTo>
                <a:lnTo>
                  <a:pt x="1576760" y="1063610"/>
                </a:lnTo>
                <a:cubicBezTo>
                  <a:pt x="1552801" y="894002"/>
                  <a:pt x="1529166" y="724810"/>
                  <a:pt x="1505207" y="555203"/>
                </a:cubicBezTo>
                <a:lnTo>
                  <a:pt x="1460527" y="475388"/>
                </a:lnTo>
                <a:cubicBezTo>
                  <a:pt x="1447900" y="448782"/>
                  <a:pt x="1435597" y="422177"/>
                  <a:pt x="1422970" y="395572"/>
                </a:cubicBezTo>
                <a:cubicBezTo>
                  <a:pt x="1412609" y="368551"/>
                  <a:pt x="1401924" y="341115"/>
                  <a:pt x="1391564" y="314094"/>
                </a:cubicBezTo>
                <a:cubicBezTo>
                  <a:pt x="1383146" y="287489"/>
                  <a:pt x="1374404" y="260884"/>
                  <a:pt x="1365986" y="234279"/>
                </a:cubicBezTo>
                <a:cubicBezTo>
                  <a:pt x="1359511" y="208921"/>
                  <a:pt x="1353359" y="183147"/>
                  <a:pt x="1346884" y="157789"/>
                </a:cubicBezTo>
                <a:cubicBezTo>
                  <a:pt x="1342027" y="133263"/>
                  <a:pt x="1337494" y="108736"/>
                  <a:pt x="1332638" y="84209"/>
                </a:cubicBezTo>
                <a:cubicBezTo>
                  <a:pt x="1330048" y="60514"/>
                  <a:pt x="1327134" y="36403"/>
                  <a:pt x="1324543" y="12708"/>
                </a:cubicBezTo>
                <a:cubicBezTo>
                  <a:pt x="1324202" y="8472"/>
                  <a:pt x="1323862" y="4236"/>
                  <a:pt x="13235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729526" y="2193134"/>
            <a:ext cx="4248218" cy="1028700"/>
          </a:xfrm>
          <a:custGeom>
            <a:avLst/>
            <a:gdLst>
              <a:gd name="connsiteX0" fmla="*/ 0 w 4248218"/>
              <a:gd name="connsiteY0" fmla="*/ 0 h 1028700"/>
              <a:gd name="connsiteX1" fmla="*/ 4248218 w 4248218"/>
              <a:gd name="connsiteY1" fmla="*/ 0 h 1028700"/>
              <a:gd name="connsiteX2" fmla="*/ 4248218 w 4248218"/>
              <a:gd name="connsiteY2" fmla="*/ 1028700 h 1028700"/>
              <a:gd name="connsiteX3" fmla="*/ 1501644 w 4248218"/>
              <a:gd name="connsiteY3" fmla="*/ 1028700 h 1028700"/>
              <a:gd name="connsiteX4" fmla="*/ 1487076 w 4248218"/>
              <a:gd name="connsiteY4" fmla="*/ 973997 h 1028700"/>
              <a:gd name="connsiteX5" fmla="*/ 1466678 w 4248218"/>
              <a:gd name="connsiteY5" fmla="*/ 906237 h 1028700"/>
              <a:gd name="connsiteX6" fmla="*/ 1441100 w 4248218"/>
              <a:gd name="connsiteY6" fmla="*/ 838061 h 1028700"/>
              <a:gd name="connsiteX7" fmla="*/ 1409695 w 4248218"/>
              <a:gd name="connsiteY7" fmla="*/ 766144 h 1028700"/>
              <a:gd name="connsiteX8" fmla="*/ 1374404 w 4248218"/>
              <a:gd name="connsiteY8" fmla="*/ 694643 h 1028700"/>
              <a:gd name="connsiteX9" fmla="*/ 1329723 w 4248218"/>
              <a:gd name="connsiteY9" fmla="*/ 623973 h 1028700"/>
              <a:gd name="connsiteX10" fmla="*/ 1281805 w 4248218"/>
              <a:gd name="connsiteY10" fmla="*/ 554550 h 1028700"/>
              <a:gd name="connsiteX11" fmla="*/ 1227088 w 4248218"/>
              <a:gd name="connsiteY11" fmla="*/ 485959 h 1028700"/>
              <a:gd name="connsiteX12" fmla="*/ 1164277 w 4248218"/>
              <a:gd name="connsiteY12" fmla="*/ 421525 h 1028700"/>
              <a:gd name="connsiteX13" fmla="*/ 1094019 w 4248218"/>
              <a:gd name="connsiteY13" fmla="*/ 355843 h 1028700"/>
              <a:gd name="connsiteX14" fmla="*/ 1016962 w 4248218"/>
              <a:gd name="connsiteY14" fmla="*/ 297229 h 1028700"/>
              <a:gd name="connsiteX15" fmla="*/ 928572 w 4248218"/>
              <a:gd name="connsiteY15" fmla="*/ 243187 h 1028700"/>
              <a:gd name="connsiteX16" fmla="*/ 834355 w 4248218"/>
              <a:gd name="connsiteY16" fmla="*/ 194550 h 1028700"/>
              <a:gd name="connsiteX17" fmla="*/ 728806 w 4248218"/>
              <a:gd name="connsiteY17" fmla="*/ 151317 h 1028700"/>
              <a:gd name="connsiteX18" fmla="*/ 722655 w 4248218"/>
              <a:gd name="connsiteY18" fmla="*/ 149238 h 1028700"/>
              <a:gd name="connsiteX19" fmla="*/ 707437 w 4248218"/>
              <a:gd name="connsiteY19" fmla="*/ 142171 h 1028700"/>
              <a:gd name="connsiteX20" fmla="*/ 683155 w 4248218"/>
              <a:gd name="connsiteY20" fmla="*/ 132194 h 1028700"/>
              <a:gd name="connsiteX21" fmla="*/ 646569 w 4248218"/>
              <a:gd name="connsiteY21" fmla="*/ 120139 h 1028700"/>
              <a:gd name="connsiteX22" fmla="*/ 602860 w 4248218"/>
              <a:gd name="connsiteY22" fmla="*/ 104758 h 1028700"/>
              <a:gd name="connsiteX23" fmla="*/ 550085 w 4248218"/>
              <a:gd name="connsiteY23" fmla="*/ 87714 h 1028700"/>
              <a:gd name="connsiteX24" fmla="*/ 491159 w 4248218"/>
              <a:gd name="connsiteY24" fmla="*/ 71501 h 1028700"/>
              <a:gd name="connsiteX25" fmla="*/ 424139 w 4248218"/>
              <a:gd name="connsiteY25" fmla="*/ 54457 h 1028700"/>
              <a:gd name="connsiteX26" fmla="*/ 350319 w 4248218"/>
              <a:gd name="connsiteY26" fmla="*/ 40323 h 1028700"/>
              <a:gd name="connsiteX27" fmla="*/ 270996 w 4248218"/>
              <a:gd name="connsiteY27" fmla="*/ 25358 h 1028700"/>
              <a:gd name="connsiteX28" fmla="*/ 184873 w 4248218"/>
              <a:gd name="connsiteY28" fmla="*/ 13303 h 1028700"/>
              <a:gd name="connsiteX29" fmla="*/ 94541 w 4248218"/>
              <a:gd name="connsiteY29" fmla="*/ 4157 h 1028700"/>
              <a:gd name="connsiteX30" fmla="*/ 0 w 4248218"/>
              <a:gd name="connsiteY30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218" h="1028700">
                <a:moveTo>
                  <a:pt x="0" y="0"/>
                </a:moveTo>
                <a:lnTo>
                  <a:pt x="4248218" y="0"/>
                </a:lnTo>
                <a:lnTo>
                  <a:pt x="4248218" y="1028700"/>
                </a:lnTo>
                <a:lnTo>
                  <a:pt x="1501644" y="1028700"/>
                </a:lnTo>
                <a:lnTo>
                  <a:pt x="1487076" y="973997"/>
                </a:lnTo>
                <a:cubicBezTo>
                  <a:pt x="1480276" y="951548"/>
                  <a:pt x="1473477" y="928685"/>
                  <a:pt x="1466678" y="906237"/>
                </a:cubicBezTo>
                <a:cubicBezTo>
                  <a:pt x="1458260" y="883373"/>
                  <a:pt x="1449518" y="860925"/>
                  <a:pt x="1441100" y="838061"/>
                </a:cubicBezTo>
                <a:cubicBezTo>
                  <a:pt x="1430740" y="813950"/>
                  <a:pt x="1420055" y="790255"/>
                  <a:pt x="1409695" y="766144"/>
                </a:cubicBezTo>
                <a:lnTo>
                  <a:pt x="1374404" y="694643"/>
                </a:lnTo>
                <a:lnTo>
                  <a:pt x="1329723" y="623973"/>
                </a:lnTo>
                <a:cubicBezTo>
                  <a:pt x="1313859" y="600694"/>
                  <a:pt x="1297670" y="577830"/>
                  <a:pt x="1281805" y="554550"/>
                </a:cubicBezTo>
                <a:lnTo>
                  <a:pt x="1227088" y="485959"/>
                </a:lnTo>
                <a:lnTo>
                  <a:pt x="1164277" y="421525"/>
                </a:lnTo>
                <a:lnTo>
                  <a:pt x="1094019" y="355843"/>
                </a:lnTo>
                <a:lnTo>
                  <a:pt x="1016962" y="297229"/>
                </a:lnTo>
                <a:lnTo>
                  <a:pt x="928572" y="243187"/>
                </a:lnTo>
                <a:lnTo>
                  <a:pt x="834355" y="194550"/>
                </a:lnTo>
                <a:lnTo>
                  <a:pt x="728806" y="151317"/>
                </a:lnTo>
                <a:cubicBezTo>
                  <a:pt x="726864" y="150485"/>
                  <a:pt x="724597" y="150070"/>
                  <a:pt x="722655" y="149238"/>
                </a:cubicBezTo>
                <a:cubicBezTo>
                  <a:pt x="717474" y="146744"/>
                  <a:pt x="712618" y="144665"/>
                  <a:pt x="707437" y="142171"/>
                </a:cubicBezTo>
                <a:lnTo>
                  <a:pt x="683155" y="132194"/>
                </a:lnTo>
                <a:lnTo>
                  <a:pt x="646569" y="120139"/>
                </a:lnTo>
                <a:lnTo>
                  <a:pt x="602860" y="104758"/>
                </a:lnTo>
                <a:lnTo>
                  <a:pt x="550085" y="87714"/>
                </a:lnTo>
                <a:lnTo>
                  <a:pt x="491159" y="71501"/>
                </a:lnTo>
                <a:lnTo>
                  <a:pt x="424139" y="54457"/>
                </a:lnTo>
                <a:lnTo>
                  <a:pt x="350319" y="40323"/>
                </a:lnTo>
                <a:lnTo>
                  <a:pt x="270996" y="25358"/>
                </a:lnTo>
                <a:lnTo>
                  <a:pt x="184873" y="13303"/>
                </a:lnTo>
                <a:lnTo>
                  <a:pt x="94541" y="41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37085" y="2193134"/>
            <a:ext cx="2899600" cy="1028700"/>
          </a:xfrm>
          <a:custGeom>
            <a:avLst/>
            <a:gdLst>
              <a:gd name="connsiteX0" fmla="*/ 1296616 w 2899600"/>
              <a:gd name="connsiteY0" fmla="*/ 0 h 1028700"/>
              <a:gd name="connsiteX1" fmla="*/ 1397956 w 2899600"/>
              <a:gd name="connsiteY1" fmla="*/ 0 h 1028700"/>
              <a:gd name="connsiteX2" fmla="*/ 1492497 w 2899600"/>
              <a:gd name="connsiteY2" fmla="*/ 4157 h 1028700"/>
              <a:gd name="connsiteX3" fmla="*/ 1582829 w 2899600"/>
              <a:gd name="connsiteY3" fmla="*/ 13303 h 1028700"/>
              <a:gd name="connsiteX4" fmla="*/ 1668951 w 2899600"/>
              <a:gd name="connsiteY4" fmla="*/ 25358 h 1028700"/>
              <a:gd name="connsiteX5" fmla="*/ 1748275 w 2899600"/>
              <a:gd name="connsiteY5" fmla="*/ 40323 h 1028700"/>
              <a:gd name="connsiteX6" fmla="*/ 1822095 w 2899600"/>
              <a:gd name="connsiteY6" fmla="*/ 54457 h 1028700"/>
              <a:gd name="connsiteX7" fmla="*/ 1889115 w 2899600"/>
              <a:gd name="connsiteY7" fmla="*/ 71501 h 1028700"/>
              <a:gd name="connsiteX8" fmla="*/ 1948041 w 2899600"/>
              <a:gd name="connsiteY8" fmla="*/ 87714 h 1028700"/>
              <a:gd name="connsiteX9" fmla="*/ 2000816 w 2899600"/>
              <a:gd name="connsiteY9" fmla="*/ 104758 h 1028700"/>
              <a:gd name="connsiteX10" fmla="*/ 2044525 w 2899600"/>
              <a:gd name="connsiteY10" fmla="*/ 120139 h 1028700"/>
              <a:gd name="connsiteX11" fmla="*/ 2081111 w 2899600"/>
              <a:gd name="connsiteY11" fmla="*/ 132194 h 1028700"/>
              <a:gd name="connsiteX12" fmla="*/ 2105393 w 2899600"/>
              <a:gd name="connsiteY12" fmla="*/ 142171 h 1028700"/>
              <a:gd name="connsiteX13" fmla="*/ 2120611 w 2899600"/>
              <a:gd name="connsiteY13" fmla="*/ 149238 h 1028700"/>
              <a:gd name="connsiteX14" fmla="*/ 2126762 w 2899600"/>
              <a:gd name="connsiteY14" fmla="*/ 151317 h 1028700"/>
              <a:gd name="connsiteX15" fmla="*/ 2232311 w 2899600"/>
              <a:gd name="connsiteY15" fmla="*/ 194550 h 1028700"/>
              <a:gd name="connsiteX16" fmla="*/ 2326528 w 2899600"/>
              <a:gd name="connsiteY16" fmla="*/ 243187 h 1028700"/>
              <a:gd name="connsiteX17" fmla="*/ 2414917 w 2899600"/>
              <a:gd name="connsiteY17" fmla="*/ 297229 h 1028700"/>
              <a:gd name="connsiteX18" fmla="*/ 2491975 w 2899600"/>
              <a:gd name="connsiteY18" fmla="*/ 355843 h 1028700"/>
              <a:gd name="connsiteX19" fmla="*/ 2562233 w 2899600"/>
              <a:gd name="connsiteY19" fmla="*/ 421525 h 1028700"/>
              <a:gd name="connsiteX20" fmla="*/ 2625044 w 2899600"/>
              <a:gd name="connsiteY20" fmla="*/ 485959 h 1028700"/>
              <a:gd name="connsiteX21" fmla="*/ 2679761 w 2899600"/>
              <a:gd name="connsiteY21" fmla="*/ 554550 h 1028700"/>
              <a:gd name="connsiteX22" fmla="*/ 2727679 w 2899600"/>
              <a:gd name="connsiteY22" fmla="*/ 623973 h 1028700"/>
              <a:gd name="connsiteX23" fmla="*/ 2772359 w 2899600"/>
              <a:gd name="connsiteY23" fmla="*/ 694643 h 1028700"/>
              <a:gd name="connsiteX24" fmla="*/ 2807651 w 2899600"/>
              <a:gd name="connsiteY24" fmla="*/ 766144 h 1028700"/>
              <a:gd name="connsiteX25" fmla="*/ 2839056 w 2899600"/>
              <a:gd name="connsiteY25" fmla="*/ 838061 h 1028700"/>
              <a:gd name="connsiteX26" fmla="*/ 2864634 w 2899600"/>
              <a:gd name="connsiteY26" fmla="*/ 906237 h 1028700"/>
              <a:gd name="connsiteX27" fmla="*/ 2885031 w 2899600"/>
              <a:gd name="connsiteY27" fmla="*/ 973997 h 1028700"/>
              <a:gd name="connsiteX28" fmla="*/ 2899600 w 2899600"/>
              <a:gd name="connsiteY28" fmla="*/ 1028700 h 1028700"/>
              <a:gd name="connsiteX29" fmla="*/ 0 w 2899600"/>
              <a:gd name="connsiteY29" fmla="*/ 1028700 h 1028700"/>
              <a:gd name="connsiteX30" fmla="*/ 16753 w 2899600"/>
              <a:gd name="connsiteY30" fmla="*/ 964851 h 1028700"/>
              <a:gd name="connsiteX31" fmla="*/ 42007 w 2899600"/>
              <a:gd name="connsiteY31" fmla="*/ 885451 h 1028700"/>
              <a:gd name="connsiteX32" fmla="*/ 67261 w 2899600"/>
              <a:gd name="connsiteY32" fmla="*/ 808546 h 1028700"/>
              <a:gd name="connsiteX33" fmla="*/ 96724 w 2899600"/>
              <a:gd name="connsiteY33" fmla="*/ 730809 h 1028700"/>
              <a:gd name="connsiteX34" fmla="*/ 126188 w 2899600"/>
              <a:gd name="connsiteY34" fmla="*/ 657229 h 1028700"/>
              <a:gd name="connsiteX35" fmla="*/ 157593 w 2899600"/>
              <a:gd name="connsiteY35" fmla="*/ 588638 h 1028700"/>
              <a:gd name="connsiteX36" fmla="*/ 193208 w 2899600"/>
              <a:gd name="connsiteY36" fmla="*/ 525451 h 1028700"/>
              <a:gd name="connsiteX37" fmla="*/ 231737 w 2899600"/>
              <a:gd name="connsiteY37" fmla="*/ 464758 h 1028700"/>
              <a:gd name="connsiteX38" fmla="*/ 275445 w 2899600"/>
              <a:gd name="connsiteY38" fmla="*/ 412379 h 1028700"/>
              <a:gd name="connsiteX39" fmla="*/ 320126 w 2899600"/>
              <a:gd name="connsiteY39" fmla="*/ 364158 h 1028700"/>
              <a:gd name="connsiteX40" fmla="*/ 367720 w 2899600"/>
              <a:gd name="connsiteY40" fmla="*/ 320509 h 1028700"/>
              <a:gd name="connsiteX41" fmla="*/ 414343 w 2899600"/>
              <a:gd name="connsiteY41" fmla="*/ 280185 h 1028700"/>
              <a:gd name="connsiteX42" fmla="*/ 460318 w 2899600"/>
              <a:gd name="connsiteY42" fmla="*/ 246929 h 1028700"/>
              <a:gd name="connsiteX43" fmla="*/ 502732 w 2899600"/>
              <a:gd name="connsiteY43" fmla="*/ 217829 h 1028700"/>
              <a:gd name="connsiteX44" fmla="*/ 542232 w 2899600"/>
              <a:gd name="connsiteY44" fmla="*/ 192471 h 1028700"/>
              <a:gd name="connsiteX45" fmla="*/ 577847 w 2899600"/>
              <a:gd name="connsiteY45" fmla="*/ 174596 h 1028700"/>
              <a:gd name="connsiteX46" fmla="*/ 607310 w 2899600"/>
              <a:gd name="connsiteY46" fmla="*/ 157137 h 1028700"/>
              <a:gd name="connsiteX47" fmla="*/ 630621 w 2899600"/>
              <a:gd name="connsiteY47" fmla="*/ 147160 h 1028700"/>
              <a:gd name="connsiteX48" fmla="*/ 644867 w 2899600"/>
              <a:gd name="connsiteY48" fmla="*/ 140093 h 1028700"/>
              <a:gd name="connsiteX49" fmla="*/ 650047 w 2899600"/>
              <a:gd name="connsiteY49" fmla="*/ 138014 h 1028700"/>
              <a:gd name="connsiteX50" fmla="*/ 760453 w 2899600"/>
              <a:gd name="connsiteY50" fmla="*/ 94781 h 1028700"/>
              <a:gd name="connsiteX51" fmla="*/ 872153 w 2899600"/>
              <a:gd name="connsiteY51" fmla="*/ 60693 h 1028700"/>
              <a:gd name="connsiteX52" fmla="*/ 981911 w 2899600"/>
              <a:gd name="connsiteY52" fmla="*/ 36166 h 1028700"/>
              <a:gd name="connsiteX53" fmla="*/ 1088432 w 2899600"/>
              <a:gd name="connsiteY53" fmla="*/ 17044 h 1028700"/>
              <a:gd name="connsiteX54" fmla="*/ 1195923 w 2899600"/>
              <a:gd name="connsiteY54" fmla="*/ 6236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99600" h="1028700">
                <a:moveTo>
                  <a:pt x="1296616" y="0"/>
                </a:moveTo>
                <a:lnTo>
                  <a:pt x="1397956" y="0"/>
                </a:lnTo>
                <a:lnTo>
                  <a:pt x="1492497" y="4157"/>
                </a:lnTo>
                <a:lnTo>
                  <a:pt x="1582829" y="13303"/>
                </a:lnTo>
                <a:lnTo>
                  <a:pt x="1668951" y="25358"/>
                </a:lnTo>
                <a:lnTo>
                  <a:pt x="1748275" y="40323"/>
                </a:lnTo>
                <a:lnTo>
                  <a:pt x="1822095" y="54457"/>
                </a:lnTo>
                <a:lnTo>
                  <a:pt x="1889115" y="71501"/>
                </a:lnTo>
                <a:lnTo>
                  <a:pt x="1948041" y="87714"/>
                </a:lnTo>
                <a:lnTo>
                  <a:pt x="2000816" y="104758"/>
                </a:lnTo>
                <a:lnTo>
                  <a:pt x="2044525" y="120139"/>
                </a:lnTo>
                <a:lnTo>
                  <a:pt x="2081111" y="132194"/>
                </a:lnTo>
                <a:lnTo>
                  <a:pt x="2105393" y="142171"/>
                </a:lnTo>
                <a:cubicBezTo>
                  <a:pt x="2110574" y="144665"/>
                  <a:pt x="2115430" y="146744"/>
                  <a:pt x="2120611" y="149238"/>
                </a:cubicBezTo>
                <a:cubicBezTo>
                  <a:pt x="2122553" y="150070"/>
                  <a:pt x="2124819" y="150485"/>
                  <a:pt x="2126762" y="151317"/>
                </a:cubicBezTo>
                <a:lnTo>
                  <a:pt x="2232311" y="194550"/>
                </a:lnTo>
                <a:lnTo>
                  <a:pt x="2326528" y="243187"/>
                </a:lnTo>
                <a:lnTo>
                  <a:pt x="2414917" y="297229"/>
                </a:lnTo>
                <a:lnTo>
                  <a:pt x="2491975" y="355843"/>
                </a:lnTo>
                <a:lnTo>
                  <a:pt x="2562233" y="421525"/>
                </a:lnTo>
                <a:lnTo>
                  <a:pt x="2625044" y="485959"/>
                </a:lnTo>
                <a:lnTo>
                  <a:pt x="2679761" y="554550"/>
                </a:lnTo>
                <a:cubicBezTo>
                  <a:pt x="2695626" y="577830"/>
                  <a:pt x="2711815" y="600694"/>
                  <a:pt x="2727679" y="623973"/>
                </a:cubicBezTo>
                <a:lnTo>
                  <a:pt x="2772359" y="694643"/>
                </a:lnTo>
                <a:lnTo>
                  <a:pt x="2807651" y="766144"/>
                </a:lnTo>
                <a:cubicBezTo>
                  <a:pt x="2818011" y="790255"/>
                  <a:pt x="2828695" y="813950"/>
                  <a:pt x="2839056" y="838061"/>
                </a:cubicBezTo>
                <a:cubicBezTo>
                  <a:pt x="2847474" y="860925"/>
                  <a:pt x="2856216" y="883373"/>
                  <a:pt x="2864634" y="906237"/>
                </a:cubicBezTo>
                <a:cubicBezTo>
                  <a:pt x="2871433" y="928685"/>
                  <a:pt x="2878232" y="951548"/>
                  <a:pt x="2885031" y="973997"/>
                </a:cubicBezTo>
                <a:lnTo>
                  <a:pt x="2899600" y="1028700"/>
                </a:lnTo>
                <a:lnTo>
                  <a:pt x="0" y="1028700"/>
                </a:lnTo>
                <a:lnTo>
                  <a:pt x="16753" y="964851"/>
                </a:lnTo>
                <a:cubicBezTo>
                  <a:pt x="25171" y="938246"/>
                  <a:pt x="33589" y="912056"/>
                  <a:pt x="42007" y="885451"/>
                </a:cubicBezTo>
                <a:cubicBezTo>
                  <a:pt x="50425" y="859678"/>
                  <a:pt x="58843" y="834320"/>
                  <a:pt x="67261" y="808546"/>
                </a:cubicBezTo>
                <a:cubicBezTo>
                  <a:pt x="76975" y="782772"/>
                  <a:pt x="87011" y="756583"/>
                  <a:pt x="96724" y="730809"/>
                </a:cubicBezTo>
                <a:cubicBezTo>
                  <a:pt x="106438" y="706283"/>
                  <a:pt x="116474" y="681756"/>
                  <a:pt x="126188" y="657229"/>
                </a:cubicBezTo>
                <a:cubicBezTo>
                  <a:pt x="136548" y="634366"/>
                  <a:pt x="147233" y="611502"/>
                  <a:pt x="157593" y="588638"/>
                </a:cubicBezTo>
                <a:lnTo>
                  <a:pt x="193208" y="525451"/>
                </a:lnTo>
                <a:lnTo>
                  <a:pt x="231737" y="464758"/>
                </a:lnTo>
                <a:lnTo>
                  <a:pt x="275445" y="412379"/>
                </a:lnTo>
                <a:lnTo>
                  <a:pt x="320126" y="364158"/>
                </a:lnTo>
                <a:lnTo>
                  <a:pt x="367720" y="320509"/>
                </a:lnTo>
                <a:lnTo>
                  <a:pt x="414343" y="280185"/>
                </a:lnTo>
                <a:cubicBezTo>
                  <a:pt x="429560" y="268961"/>
                  <a:pt x="445101" y="258153"/>
                  <a:pt x="460318" y="246929"/>
                </a:cubicBezTo>
                <a:cubicBezTo>
                  <a:pt x="474564" y="237368"/>
                  <a:pt x="488486" y="227391"/>
                  <a:pt x="502732" y="217829"/>
                </a:cubicBezTo>
                <a:cubicBezTo>
                  <a:pt x="516006" y="209515"/>
                  <a:pt x="528957" y="200786"/>
                  <a:pt x="542232" y="192471"/>
                </a:cubicBezTo>
                <a:cubicBezTo>
                  <a:pt x="554211" y="186652"/>
                  <a:pt x="565867" y="180416"/>
                  <a:pt x="577847" y="174596"/>
                </a:cubicBezTo>
                <a:lnTo>
                  <a:pt x="607310" y="157137"/>
                </a:lnTo>
                <a:lnTo>
                  <a:pt x="630621" y="147160"/>
                </a:lnTo>
                <a:cubicBezTo>
                  <a:pt x="635478" y="144665"/>
                  <a:pt x="640010" y="142587"/>
                  <a:pt x="644867" y="140093"/>
                </a:cubicBezTo>
                <a:cubicBezTo>
                  <a:pt x="646486" y="139261"/>
                  <a:pt x="648428" y="138846"/>
                  <a:pt x="650047" y="138014"/>
                </a:cubicBezTo>
                <a:lnTo>
                  <a:pt x="760453" y="94781"/>
                </a:lnTo>
                <a:lnTo>
                  <a:pt x="872153" y="60693"/>
                </a:lnTo>
                <a:lnTo>
                  <a:pt x="981911" y="36166"/>
                </a:lnTo>
                <a:lnTo>
                  <a:pt x="1088432" y="17044"/>
                </a:lnTo>
                <a:lnTo>
                  <a:pt x="1195923" y="6236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72394" y="3221834"/>
            <a:ext cx="3092773" cy="1028700"/>
          </a:xfrm>
          <a:custGeom>
            <a:avLst/>
            <a:gdLst>
              <a:gd name="connsiteX0" fmla="*/ 159176 w 3092773"/>
              <a:gd name="connsiteY0" fmla="*/ 0 h 1028700"/>
              <a:gd name="connsiteX1" fmla="*/ 3058776 w 3092773"/>
              <a:gd name="connsiteY1" fmla="*/ 0 h 1028700"/>
              <a:gd name="connsiteX2" fmla="*/ 3061367 w 3092773"/>
              <a:gd name="connsiteY2" fmla="*/ 9731 h 1028700"/>
              <a:gd name="connsiteX3" fmla="*/ 3073347 w 3092773"/>
              <a:gd name="connsiteY3" fmla="*/ 72502 h 1028700"/>
              <a:gd name="connsiteX4" fmla="*/ 3084679 w 3092773"/>
              <a:gd name="connsiteY4" fmla="*/ 128622 h 1028700"/>
              <a:gd name="connsiteX5" fmla="*/ 3090831 w 3092773"/>
              <a:gd name="connsiteY5" fmla="*/ 196382 h 1028700"/>
              <a:gd name="connsiteX6" fmla="*/ 3092773 w 3092773"/>
              <a:gd name="connsiteY6" fmla="*/ 269131 h 1028700"/>
              <a:gd name="connsiteX7" fmla="*/ 3088564 w 3092773"/>
              <a:gd name="connsiteY7" fmla="*/ 348530 h 1028700"/>
              <a:gd name="connsiteX8" fmla="*/ 3078527 w 3092773"/>
              <a:gd name="connsiteY8" fmla="*/ 432087 h 1028700"/>
              <a:gd name="connsiteX9" fmla="*/ 3065253 w 3092773"/>
              <a:gd name="connsiteY9" fmla="*/ 518138 h 1028700"/>
              <a:gd name="connsiteX10" fmla="*/ 3049064 w 3092773"/>
              <a:gd name="connsiteY10" fmla="*/ 606683 h 1028700"/>
              <a:gd name="connsiteX11" fmla="*/ 3029962 w 3092773"/>
              <a:gd name="connsiteY11" fmla="*/ 694397 h 1028700"/>
              <a:gd name="connsiteX12" fmla="*/ 3008593 w 3092773"/>
              <a:gd name="connsiteY12" fmla="*/ 780032 h 1028700"/>
              <a:gd name="connsiteX13" fmla="*/ 2986253 w 3092773"/>
              <a:gd name="connsiteY13" fmla="*/ 861926 h 1028700"/>
              <a:gd name="connsiteX14" fmla="*/ 2962941 w 3092773"/>
              <a:gd name="connsiteY14" fmla="*/ 941325 h 1028700"/>
              <a:gd name="connsiteX15" fmla="*/ 2937364 w 3092773"/>
              <a:gd name="connsiteY15" fmla="*/ 1011995 h 1028700"/>
              <a:gd name="connsiteX16" fmla="*/ 2931435 w 3092773"/>
              <a:gd name="connsiteY16" fmla="*/ 1028700 h 1028700"/>
              <a:gd name="connsiteX17" fmla="*/ 0 w 3092773"/>
              <a:gd name="connsiteY17" fmla="*/ 1028700 h 1028700"/>
              <a:gd name="connsiteX18" fmla="*/ 12425 w 3092773"/>
              <a:gd name="connsiteY18" fmla="*/ 1007838 h 1028700"/>
              <a:gd name="connsiteX19" fmla="*/ 39946 w 3092773"/>
              <a:gd name="connsiteY19" fmla="*/ 966683 h 1028700"/>
              <a:gd name="connsiteX20" fmla="*/ 65200 w 3092773"/>
              <a:gd name="connsiteY20" fmla="*/ 922203 h 1028700"/>
              <a:gd name="connsiteX21" fmla="*/ 92720 w 3092773"/>
              <a:gd name="connsiteY21" fmla="*/ 881048 h 1028700"/>
              <a:gd name="connsiteX22" fmla="*/ 115060 w 3092773"/>
              <a:gd name="connsiteY22" fmla="*/ 838646 h 1028700"/>
              <a:gd name="connsiteX23" fmla="*/ 138372 w 3092773"/>
              <a:gd name="connsiteY23" fmla="*/ 799154 h 1028700"/>
              <a:gd name="connsiteX24" fmla="*/ 159417 w 3092773"/>
              <a:gd name="connsiteY24" fmla="*/ 762988 h 1028700"/>
              <a:gd name="connsiteX25" fmla="*/ 175929 w 3092773"/>
              <a:gd name="connsiteY25" fmla="*/ 729731 h 1028700"/>
              <a:gd name="connsiteX26" fmla="*/ 186937 w 3092773"/>
              <a:gd name="connsiteY26" fmla="*/ 700632 h 1028700"/>
              <a:gd name="connsiteX27" fmla="*/ 191146 w 3092773"/>
              <a:gd name="connsiteY27" fmla="*/ 679431 h 1028700"/>
              <a:gd name="connsiteX28" fmla="*/ 191146 w 3092773"/>
              <a:gd name="connsiteY28" fmla="*/ 658230 h 1028700"/>
              <a:gd name="connsiteX29" fmla="*/ 186937 w 3092773"/>
              <a:gd name="connsiteY29" fmla="*/ 644096 h 1028700"/>
              <a:gd name="connsiteX30" fmla="*/ 177872 w 3092773"/>
              <a:gd name="connsiteY30" fmla="*/ 628715 h 1028700"/>
              <a:gd name="connsiteX31" fmla="*/ 167835 w 3092773"/>
              <a:gd name="connsiteY31" fmla="*/ 614581 h 1028700"/>
              <a:gd name="connsiteX32" fmla="*/ 155532 w 3092773"/>
              <a:gd name="connsiteY32" fmla="*/ 601694 h 1028700"/>
              <a:gd name="connsiteX33" fmla="*/ 142257 w 3092773"/>
              <a:gd name="connsiteY33" fmla="*/ 587560 h 1028700"/>
              <a:gd name="connsiteX34" fmla="*/ 128011 w 3092773"/>
              <a:gd name="connsiteY34" fmla="*/ 570517 h 1028700"/>
              <a:gd name="connsiteX35" fmla="*/ 115060 w 3092773"/>
              <a:gd name="connsiteY35" fmla="*/ 550147 h 1028700"/>
              <a:gd name="connsiteX36" fmla="*/ 104700 w 3092773"/>
              <a:gd name="connsiteY36" fmla="*/ 525205 h 1028700"/>
              <a:gd name="connsiteX37" fmla="*/ 94663 w 3092773"/>
              <a:gd name="connsiteY37" fmla="*/ 495690 h 1028700"/>
              <a:gd name="connsiteX38" fmla="*/ 87540 w 3092773"/>
              <a:gd name="connsiteY38" fmla="*/ 459523 h 1028700"/>
              <a:gd name="connsiteX39" fmla="*/ 87540 w 3092773"/>
              <a:gd name="connsiteY39" fmla="*/ 416290 h 1028700"/>
              <a:gd name="connsiteX40" fmla="*/ 90454 w 3092773"/>
              <a:gd name="connsiteY40" fmla="*/ 363911 h 1028700"/>
              <a:gd name="connsiteX41" fmla="*/ 96605 w 3092773"/>
              <a:gd name="connsiteY41" fmla="*/ 303218 h 1028700"/>
              <a:gd name="connsiteX42" fmla="*/ 106642 w 3092773"/>
              <a:gd name="connsiteY42" fmla="*/ 237537 h 1028700"/>
              <a:gd name="connsiteX43" fmla="*/ 119917 w 3092773"/>
              <a:gd name="connsiteY43" fmla="*/ 167283 h 1028700"/>
              <a:gd name="connsiteX44" fmla="*/ 136105 w 3092773"/>
              <a:gd name="connsiteY44" fmla="*/ 91625 h 1028700"/>
              <a:gd name="connsiteX45" fmla="*/ 155532 w 3092773"/>
              <a:gd name="connsiteY45" fmla="*/ 13888 h 1028700"/>
              <a:gd name="connsiteX46" fmla="*/ 159176 w 3092773"/>
              <a:gd name="connsiteY46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092773" h="1028700">
                <a:moveTo>
                  <a:pt x="159176" y="0"/>
                </a:moveTo>
                <a:lnTo>
                  <a:pt x="3058776" y="0"/>
                </a:lnTo>
                <a:lnTo>
                  <a:pt x="3061367" y="9731"/>
                </a:lnTo>
                <a:cubicBezTo>
                  <a:pt x="3065253" y="30516"/>
                  <a:pt x="3069462" y="51717"/>
                  <a:pt x="3073347" y="72502"/>
                </a:cubicBezTo>
                <a:cubicBezTo>
                  <a:pt x="3077232" y="91209"/>
                  <a:pt x="3080794" y="109916"/>
                  <a:pt x="3084679" y="128622"/>
                </a:cubicBezTo>
                <a:cubicBezTo>
                  <a:pt x="3086621" y="151070"/>
                  <a:pt x="3088888" y="173934"/>
                  <a:pt x="3090831" y="196382"/>
                </a:cubicBezTo>
                <a:cubicBezTo>
                  <a:pt x="3091478" y="220493"/>
                  <a:pt x="3092126" y="245020"/>
                  <a:pt x="3092773" y="269131"/>
                </a:cubicBezTo>
                <a:cubicBezTo>
                  <a:pt x="3091478" y="295736"/>
                  <a:pt x="3089859" y="321925"/>
                  <a:pt x="3088564" y="348530"/>
                </a:cubicBezTo>
                <a:cubicBezTo>
                  <a:pt x="3085326" y="376382"/>
                  <a:pt x="3081765" y="404235"/>
                  <a:pt x="3078527" y="432087"/>
                </a:cubicBezTo>
                <a:cubicBezTo>
                  <a:pt x="3073994" y="460770"/>
                  <a:pt x="3069785" y="489454"/>
                  <a:pt x="3065253" y="518138"/>
                </a:cubicBezTo>
                <a:cubicBezTo>
                  <a:pt x="3059749" y="547653"/>
                  <a:pt x="3054568" y="577168"/>
                  <a:pt x="3049064" y="606683"/>
                </a:cubicBezTo>
                <a:cubicBezTo>
                  <a:pt x="3042589" y="635782"/>
                  <a:pt x="3036437" y="665297"/>
                  <a:pt x="3029962" y="694397"/>
                </a:cubicBezTo>
                <a:cubicBezTo>
                  <a:pt x="3022839" y="723080"/>
                  <a:pt x="3015716" y="751348"/>
                  <a:pt x="3008593" y="780032"/>
                </a:cubicBezTo>
                <a:cubicBezTo>
                  <a:pt x="3001146" y="807468"/>
                  <a:pt x="2993700" y="834489"/>
                  <a:pt x="2986253" y="861926"/>
                </a:cubicBezTo>
                <a:cubicBezTo>
                  <a:pt x="2978482" y="888531"/>
                  <a:pt x="2970712" y="914720"/>
                  <a:pt x="2962941" y="941325"/>
                </a:cubicBezTo>
                <a:cubicBezTo>
                  <a:pt x="2954523" y="965020"/>
                  <a:pt x="2945782" y="988300"/>
                  <a:pt x="2937364" y="1011995"/>
                </a:cubicBezTo>
                <a:lnTo>
                  <a:pt x="2931435" y="1028700"/>
                </a:lnTo>
                <a:lnTo>
                  <a:pt x="0" y="1028700"/>
                </a:lnTo>
                <a:lnTo>
                  <a:pt x="12425" y="1007838"/>
                </a:lnTo>
                <a:cubicBezTo>
                  <a:pt x="21491" y="994120"/>
                  <a:pt x="30880" y="980401"/>
                  <a:pt x="39946" y="966683"/>
                </a:cubicBezTo>
                <a:cubicBezTo>
                  <a:pt x="48364" y="951718"/>
                  <a:pt x="56782" y="937168"/>
                  <a:pt x="65200" y="922203"/>
                </a:cubicBezTo>
                <a:cubicBezTo>
                  <a:pt x="74265" y="908485"/>
                  <a:pt x="83655" y="894766"/>
                  <a:pt x="92720" y="881048"/>
                </a:cubicBezTo>
                <a:lnTo>
                  <a:pt x="115060" y="838646"/>
                </a:lnTo>
                <a:cubicBezTo>
                  <a:pt x="122831" y="825344"/>
                  <a:pt x="130601" y="812457"/>
                  <a:pt x="138372" y="799154"/>
                </a:cubicBezTo>
                <a:cubicBezTo>
                  <a:pt x="145495" y="787099"/>
                  <a:pt x="152294" y="775043"/>
                  <a:pt x="159417" y="762988"/>
                </a:cubicBezTo>
                <a:cubicBezTo>
                  <a:pt x="164921" y="751764"/>
                  <a:pt x="170425" y="740956"/>
                  <a:pt x="175929" y="729731"/>
                </a:cubicBezTo>
                <a:cubicBezTo>
                  <a:pt x="179491" y="720170"/>
                  <a:pt x="183376" y="710193"/>
                  <a:pt x="186937" y="700632"/>
                </a:cubicBezTo>
                <a:cubicBezTo>
                  <a:pt x="188232" y="693565"/>
                  <a:pt x="189851" y="686498"/>
                  <a:pt x="191146" y="679431"/>
                </a:cubicBezTo>
                <a:lnTo>
                  <a:pt x="191146" y="658230"/>
                </a:lnTo>
                <a:cubicBezTo>
                  <a:pt x="189851" y="653658"/>
                  <a:pt x="188232" y="648669"/>
                  <a:pt x="186937" y="644096"/>
                </a:cubicBezTo>
                <a:cubicBezTo>
                  <a:pt x="184023" y="639108"/>
                  <a:pt x="180786" y="633704"/>
                  <a:pt x="177872" y="628715"/>
                </a:cubicBezTo>
                <a:lnTo>
                  <a:pt x="167835" y="614581"/>
                </a:lnTo>
                <a:cubicBezTo>
                  <a:pt x="163626" y="610424"/>
                  <a:pt x="159741" y="605851"/>
                  <a:pt x="155532" y="601694"/>
                </a:cubicBezTo>
                <a:cubicBezTo>
                  <a:pt x="150999" y="597122"/>
                  <a:pt x="146790" y="592133"/>
                  <a:pt x="142257" y="587560"/>
                </a:cubicBezTo>
                <a:lnTo>
                  <a:pt x="128011" y="570517"/>
                </a:lnTo>
                <a:lnTo>
                  <a:pt x="115060" y="550147"/>
                </a:lnTo>
                <a:cubicBezTo>
                  <a:pt x="111499" y="541833"/>
                  <a:pt x="108261" y="533519"/>
                  <a:pt x="104700" y="525205"/>
                </a:cubicBezTo>
                <a:cubicBezTo>
                  <a:pt x="101462" y="515228"/>
                  <a:pt x="97901" y="505667"/>
                  <a:pt x="94663" y="495690"/>
                </a:cubicBezTo>
                <a:cubicBezTo>
                  <a:pt x="92396" y="483634"/>
                  <a:pt x="89806" y="471579"/>
                  <a:pt x="87540" y="459523"/>
                </a:cubicBezTo>
                <a:lnTo>
                  <a:pt x="87540" y="416290"/>
                </a:lnTo>
                <a:lnTo>
                  <a:pt x="90454" y="363911"/>
                </a:lnTo>
                <a:cubicBezTo>
                  <a:pt x="92396" y="343542"/>
                  <a:pt x="94663" y="323588"/>
                  <a:pt x="96605" y="303218"/>
                </a:cubicBezTo>
                <a:cubicBezTo>
                  <a:pt x="99843" y="281186"/>
                  <a:pt x="103405" y="259569"/>
                  <a:pt x="106642" y="237537"/>
                </a:cubicBezTo>
                <a:cubicBezTo>
                  <a:pt x="111175" y="214258"/>
                  <a:pt x="115384" y="190562"/>
                  <a:pt x="119917" y="167283"/>
                </a:cubicBezTo>
                <a:cubicBezTo>
                  <a:pt x="125421" y="141925"/>
                  <a:pt x="130601" y="116983"/>
                  <a:pt x="136105" y="91625"/>
                </a:cubicBezTo>
                <a:cubicBezTo>
                  <a:pt x="142581" y="65851"/>
                  <a:pt x="149056" y="39662"/>
                  <a:pt x="155532" y="13888"/>
                </a:cubicBezTo>
                <a:lnTo>
                  <a:pt x="159176" y="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091955" y="3221834"/>
            <a:ext cx="3574211" cy="1028700"/>
          </a:xfrm>
          <a:custGeom>
            <a:avLst/>
            <a:gdLst>
              <a:gd name="connsiteX0" fmla="*/ 127341 w 2873915"/>
              <a:gd name="connsiteY0" fmla="*/ 0 h 1028700"/>
              <a:gd name="connsiteX1" fmla="*/ 2873915 w 2873915"/>
              <a:gd name="connsiteY1" fmla="*/ 0 h 1028700"/>
              <a:gd name="connsiteX2" fmla="*/ 2873915 w 2873915"/>
              <a:gd name="connsiteY2" fmla="*/ 1028700 h 1028700"/>
              <a:gd name="connsiteX3" fmla="*/ 0 w 2873915"/>
              <a:gd name="connsiteY3" fmla="*/ 1028700 h 1028700"/>
              <a:gd name="connsiteX4" fmla="*/ 5929 w 2873915"/>
              <a:gd name="connsiteY4" fmla="*/ 1011995 h 1028700"/>
              <a:gd name="connsiteX5" fmla="*/ 31506 w 2873915"/>
              <a:gd name="connsiteY5" fmla="*/ 941325 h 1028700"/>
              <a:gd name="connsiteX6" fmla="*/ 54818 w 2873915"/>
              <a:gd name="connsiteY6" fmla="*/ 861926 h 1028700"/>
              <a:gd name="connsiteX7" fmla="*/ 77158 w 2873915"/>
              <a:gd name="connsiteY7" fmla="*/ 780032 h 1028700"/>
              <a:gd name="connsiteX8" fmla="*/ 98527 w 2873915"/>
              <a:gd name="connsiteY8" fmla="*/ 694397 h 1028700"/>
              <a:gd name="connsiteX9" fmla="*/ 117629 w 2873915"/>
              <a:gd name="connsiteY9" fmla="*/ 606683 h 1028700"/>
              <a:gd name="connsiteX10" fmla="*/ 133818 w 2873915"/>
              <a:gd name="connsiteY10" fmla="*/ 518138 h 1028700"/>
              <a:gd name="connsiteX11" fmla="*/ 147092 w 2873915"/>
              <a:gd name="connsiteY11" fmla="*/ 432087 h 1028700"/>
              <a:gd name="connsiteX12" fmla="*/ 157129 w 2873915"/>
              <a:gd name="connsiteY12" fmla="*/ 348530 h 1028700"/>
              <a:gd name="connsiteX13" fmla="*/ 161338 w 2873915"/>
              <a:gd name="connsiteY13" fmla="*/ 269131 h 1028700"/>
              <a:gd name="connsiteX14" fmla="*/ 159396 w 2873915"/>
              <a:gd name="connsiteY14" fmla="*/ 196382 h 1028700"/>
              <a:gd name="connsiteX15" fmla="*/ 153244 w 2873915"/>
              <a:gd name="connsiteY15" fmla="*/ 128622 h 1028700"/>
              <a:gd name="connsiteX16" fmla="*/ 141912 w 2873915"/>
              <a:gd name="connsiteY16" fmla="*/ 72502 h 1028700"/>
              <a:gd name="connsiteX17" fmla="*/ 129932 w 2873915"/>
              <a:gd name="connsiteY17" fmla="*/ 9731 h 1028700"/>
              <a:gd name="connsiteX18" fmla="*/ 127341 w 2873915"/>
              <a:gd name="connsiteY18" fmla="*/ 0 h 1028700"/>
              <a:gd name="connsiteX0" fmla="*/ 127341 w 3569752"/>
              <a:gd name="connsiteY0" fmla="*/ 0 h 1028700"/>
              <a:gd name="connsiteX1" fmla="*/ 3569752 w 3569752"/>
              <a:gd name="connsiteY1" fmla="*/ 4460 h 1028700"/>
              <a:gd name="connsiteX2" fmla="*/ 2873915 w 3569752"/>
              <a:gd name="connsiteY2" fmla="*/ 1028700 h 1028700"/>
              <a:gd name="connsiteX3" fmla="*/ 0 w 3569752"/>
              <a:gd name="connsiteY3" fmla="*/ 1028700 h 1028700"/>
              <a:gd name="connsiteX4" fmla="*/ 5929 w 3569752"/>
              <a:gd name="connsiteY4" fmla="*/ 1011995 h 1028700"/>
              <a:gd name="connsiteX5" fmla="*/ 31506 w 3569752"/>
              <a:gd name="connsiteY5" fmla="*/ 941325 h 1028700"/>
              <a:gd name="connsiteX6" fmla="*/ 54818 w 3569752"/>
              <a:gd name="connsiteY6" fmla="*/ 861926 h 1028700"/>
              <a:gd name="connsiteX7" fmla="*/ 77158 w 3569752"/>
              <a:gd name="connsiteY7" fmla="*/ 780032 h 1028700"/>
              <a:gd name="connsiteX8" fmla="*/ 98527 w 3569752"/>
              <a:gd name="connsiteY8" fmla="*/ 694397 h 1028700"/>
              <a:gd name="connsiteX9" fmla="*/ 117629 w 3569752"/>
              <a:gd name="connsiteY9" fmla="*/ 606683 h 1028700"/>
              <a:gd name="connsiteX10" fmla="*/ 133818 w 3569752"/>
              <a:gd name="connsiteY10" fmla="*/ 518138 h 1028700"/>
              <a:gd name="connsiteX11" fmla="*/ 147092 w 3569752"/>
              <a:gd name="connsiteY11" fmla="*/ 432087 h 1028700"/>
              <a:gd name="connsiteX12" fmla="*/ 157129 w 3569752"/>
              <a:gd name="connsiteY12" fmla="*/ 348530 h 1028700"/>
              <a:gd name="connsiteX13" fmla="*/ 161338 w 3569752"/>
              <a:gd name="connsiteY13" fmla="*/ 269131 h 1028700"/>
              <a:gd name="connsiteX14" fmla="*/ 159396 w 3569752"/>
              <a:gd name="connsiteY14" fmla="*/ 196382 h 1028700"/>
              <a:gd name="connsiteX15" fmla="*/ 153244 w 3569752"/>
              <a:gd name="connsiteY15" fmla="*/ 128622 h 1028700"/>
              <a:gd name="connsiteX16" fmla="*/ 141912 w 3569752"/>
              <a:gd name="connsiteY16" fmla="*/ 72502 h 1028700"/>
              <a:gd name="connsiteX17" fmla="*/ 129932 w 3569752"/>
              <a:gd name="connsiteY17" fmla="*/ 9731 h 1028700"/>
              <a:gd name="connsiteX18" fmla="*/ 127341 w 3569752"/>
              <a:gd name="connsiteY18" fmla="*/ 0 h 1028700"/>
              <a:gd name="connsiteX0" fmla="*/ 127341 w 3574211"/>
              <a:gd name="connsiteY0" fmla="*/ 0 h 1028700"/>
              <a:gd name="connsiteX1" fmla="*/ 3569752 w 3574211"/>
              <a:gd name="connsiteY1" fmla="*/ 4460 h 1028700"/>
              <a:gd name="connsiteX2" fmla="*/ 3574211 w 3574211"/>
              <a:gd name="connsiteY2" fmla="*/ 1028700 h 1028700"/>
              <a:gd name="connsiteX3" fmla="*/ 0 w 3574211"/>
              <a:gd name="connsiteY3" fmla="*/ 1028700 h 1028700"/>
              <a:gd name="connsiteX4" fmla="*/ 5929 w 3574211"/>
              <a:gd name="connsiteY4" fmla="*/ 1011995 h 1028700"/>
              <a:gd name="connsiteX5" fmla="*/ 31506 w 3574211"/>
              <a:gd name="connsiteY5" fmla="*/ 941325 h 1028700"/>
              <a:gd name="connsiteX6" fmla="*/ 54818 w 3574211"/>
              <a:gd name="connsiteY6" fmla="*/ 861926 h 1028700"/>
              <a:gd name="connsiteX7" fmla="*/ 77158 w 3574211"/>
              <a:gd name="connsiteY7" fmla="*/ 780032 h 1028700"/>
              <a:gd name="connsiteX8" fmla="*/ 98527 w 3574211"/>
              <a:gd name="connsiteY8" fmla="*/ 694397 h 1028700"/>
              <a:gd name="connsiteX9" fmla="*/ 117629 w 3574211"/>
              <a:gd name="connsiteY9" fmla="*/ 606683 h 1028700"/>
              <a:gd name="connsiteX10" fmla="*/ 133818 w 3574211"/>
              <a:gd name="connsiteY10" fmla="*/ 518138 h 1028700"/>
              <a:gd name="connsiteX11" fmla="*/ 147092 w 3574211"/>
              <a:gd name="connsiteY11" fmla="*/ 432087 h 1028700"/>
              <a:gd name="connsiteX12" fmla="*/ 157129 w 3574211"/>
              <a:gd name="connsiteY12" fmla="*/ 348530 h 1028700"/>
              <a:gd name="connsiteX13" fmla="*/ 161338 w 3574211"/>
              <a:gd name="connsiteY13" fmla="*/ 269131 h 1028700"/>
              <a:gd name="connsiteX14" fmla="*/ 159396 w 3574211"/>
              <a:gd name="connsiteY14" fmla="*/ 196382 h 1028700"/>
              <a:gd name="connsiteX15" fmla="*/ 153244 w 3574211"/>
              <a:gd name="connsiteY15" fmla="*/ 128622 h 1028700"/>
              <a:gd name="connsiteX16" fmla="*/ 141912 w 3574211"/>
              <a:gd name="connsiteY16" fmla="*/ 72502 h 1028700"/>
              <a:gd name="connsiteX17" fmla="*/ 129932 w 3574211"/>
              <a:gd name="connsiteY17" fmla="*/ 9731 h 1028700"/>
              <a:gd name="connsiteX18" fmla="*/ 127341 w 3574211"/>
              <a:gd name="connsiteY18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74211" h="1028700">
                <a:moveTo>
                  <a:pt x="127341" y="0"/>
                </a:moveTo>
                <a:lnTo>
                  <a:pt x="3569752" y="4460"/>
                </a:lnTo>
                <a:cubicBezTo>
                  <a:pt x="3571238" y="345873"/>
                  <a:pt x="3572725" y="687287"/>
                  <a:pt x="3574211" y="1028700"/>
                </a:cubicBezTo>
                <a:lnTo>
                  <a:pt x="0" y="1028700"/>
                </a:lnTo>
                <a:lnTo>
                  <a:pt x="5929" y="1011995"/>
                </a:lnTo>
                <a:cubicBezTo>
                  <a:pt x="14347" y="988300"/>
                  <a:pt x="23088" y="965020"/>
                  <a:pt x="31506" y="941325"/>
                </a:cubicBezTo>
                <a:cubicBezTo>
                  <a:pt x="39277" y="914720"/>
                  <a:pt x="47047" y="888531"/>
                  <a:pt x="54818" y="861926"/>
                </a:cubicBezTo>
                <a:cubicBezTo>
                  <a:pt x="62265" y="834489"/>
                  <a:pt x="69711" y="807468"/>
                  <a:pt x="77158" y="780032"/>
                </a:cubicBezTo>
                <a:cubicBezTo>
                  <a:pt x="84281" y="751348"/>
                  <a:pt x="91404" y="723080"/>
                  <a:pt x="98527" y="694397"/>
                </a:cubicBezTo>
                <a:cubicBezTo>
                  <a:pt x="105002" y="665297"/>
                  <a:pt x="111154" y="635782"/>
                  <a:pt x="117629" y="606683"/>
                </a:cubicBezTo>
                <a:cubicBezTo>
                  <a:pt x="123133" y="577168"/>
                  <a:pt x="128314" y="547653"/>
                  <a:pt x="133818" y="518138"/>
                </a:cubicBezTo>
                <a:cubicBezTo>
                  <a:pt x="138350" y="489454"/>
                  <a:pt x="142559" y="460770"/>
                  <a:pt x="147092" y="432087"/>
                </a:cubicBezTo>
                <a:cubicBezTo>
                  <a:pt x="150330" y="404235"/>
                  <a:pt x="153891" y="376382"/>
                  <a:pt x="157129" y="348530"/>
                </a:cubicBezTo>
                <a:cubicBezTo>
                  <a:pt x="158424" y="321925"/>
                  <a:pt x="160043" y="295736"/>
                  <a:pt x="161338" y="269131"/>
                </a:cubicBezTo>
                <a:cubicBezTo>
                  <a:pt x="160691" y="245020"/>
                  <a:pt x="160043" y="220493"/>
                  <a:pt x="159396" y="196382"/>
                </a:cubicBezTo>
                <a:cubicBezTo>
                  <a:pt x="157453" y="173934"/>
                  <a:pt x="155186" y="151070"/>
                  <a:pt x="153244" y="128622"/>
                </a:cubicBezTo>
                <a:cubicBezTo>
                  <a:pt x="149359" y="109916"/>
                  <a:pt x="145797" y="91209"/>
                  <a:pt x="141912" y="72502"/>
                </a:cubicBezTo>
                <a:cubicBezTo>
                  <a:pt x="138027" y="51717"/>
                  <a:pt x="133818" y="30516"/>
                  <a:pt x="129932" y="9731"/>
                </a:cubicBezTo>
                <a:lnTo>
                  <a:pt x="12734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027467" y="4237087"/>
            <a:ext cx="3081134" cy="1028700"/>
          </a:xfrm>
          <a:custGeom>
            <a:avLst/>
            <a:gdLst>
              <a:gd name="connsiteX0" fmla="*/ 152936 w 3081134"/>
              <a:gd name="connsiteY0" fmla="*/ 0 h 1028700"/>
              <a:gd name="connsiteX1" fmla="*/ 3081134 w 3081134"/>
              <a:gd name="connsiteY1" fmla="*/ 0 h 1028700"/>
              <a:gd name="connsiteX2" fmla="*/ 3058979 w 3081134"/>
              <a:gd name="connsiteY2" fmla="*/ 62423 h 1028700"/>
              <a:gd name="connsiteX3" fmla="*/ 3035668 w 3081134"/>
              <a:gd name="connsiteY3" fmla="*/ 118959 h 1028700"/>
              <a:gd name="connsiteX4" fmla="*/ 3015270 w 3081134"/>
              <a:gd name="connsiteY4" fmla="*/ 164271 h 1028700"/>
              <a:gd name="connsiteX5" fmla="*/ 2988073 w 3081134"/>
              <a:gd name="connsiteY5" fmla="*/ 214571 h 1028700"/>
              <a:gd name="connsiteX6" fmla="*/ 2956668 w 3081134"/>
              <a:gd name="connsiteY6" fmla="*/ 269029 h 1028700"/>
              <a:gd name="connsiteX7" fmla="*/ 2920082 w 3081134"/>
              <a:gd name="connsiteY7" fmla="*/ 325564 h 1028700"/>
              <a:gd name="connsiteX8" fmla="*/ 2880582 w 3081134"/>
              <a:gd name="connsiteY8" fmla="*/ 385842 h 1028700"/>
              <a:gd name="connsiteX9" fmla="*/ 2840758 w 3081134"/>
              <a:gd name="connsiteY9" fmla="*/ 449445 h 1028700"/>
              <a:gd name="connsiteX10" fmla="*/ 2798344 w 3081134"/>
              <a:gd name="connsiteY10" fmla="*/ 511800 h 1028700"/>
              <a:gd name="connsiteX11" fmla="*/ 2758520 w 3081134"/>
              <a:gd name="connsiteY11" fmla="*/ 572493 h 1028700"/>
              <a:gd name="connsiteX12" fmla="*/ 2720963 w 3081134"/>
              <a:gd name="connsiteY12" fmla="*/ 632770 h 1028700"/>
              <a:gd name="connsiteX13" fmla="*/ 2685672 w 3081134"/>
              <a:gd name="connsiteY13" fmla="*/ 690553 h 1028700"/>
              <a:gd name="connsiteX14" fmla="*/ 2653943 w 3081134"/>
              <a:gd name="connsiteY14" fmla="*/ 741685 h 1028700"/>
              <a:gd name="connsiteX15" fmla="*/ 2630631 w 3081134"/>
              <a:gd name="connsiteY15" fmla="*/ 788244 h 1028700"/>
              <a:gd name="connsiteX16" fmla="*/ 2611529 w 3081134"/>
              <a:gd name="connsiteY16" fmla="*/ 828567 h 1028700"/>
              <a:gd name="connsiteX17" fmla="*/ 2599226 w 3081134"/>
              <a:gd name="connsiteY17" fmla="*/ 869722 h 1028700"/>
              <a:gd name="connsiteX18" fmla="*/ 2592102 w 3081134"/>
              <a:gd name="connsiteY18" fmla="*/ 920438 h 1028700"/>
              <a:gd name="connsiteX19" fmla="*/ 2590160 w 3081134"/>
              <a:gd name="connsiteY19" fmla="*/ 976974 h 1028700"/>
              <a:gd name="connsiteX20" fmla="*/ 2594318 w 3081134"/>
              <a:gd name="connsiteY20" fmla="*/ 1028700 h 1028700"/>
              <a:gd name="connsiteX21" fmla="*/ 390791 w 3081134"/>
              <a:gd name="connsiteY21" fmla="*/ 1028700 h 1028700"/>
              <a:gd name="connsiteX22" fmla="*/ 390791 w 3081134"/>
              <a:gd name="connsiteY22" fmla="*/ 1006073 h 1028700"/>
              <a:gd name="connsiteX23" fmla="*/ 384639 w 3081134"/>
              <a:gd name="connsiteY23" fmla="*/ 986951 h 1028700"/>
              <a:gd name="connsiteX24" fmla="*/ 375573 w 3081134"/>
              <a:gd name="connsiteY24" fmla="*/ 972817 h 1028700"/>
              <a:gd name="connsiteX25" fmla="*/ 361328 w 3081134"/>
              <a:gd name="connsiteY25" fmla="*/ 957436 h 1028700"/>
              <a:gd name="connsiteX26" fmla="*/ 344168 w 3081134"/>
              <a:gd name="connsiteY26" fmla="*/ 943718 h 1028700"/>
              <a:gd name="connsiteX27" fmla="*/ 322799 w 3081134"/>
              <a:gd name="connsiteY27" fmla="*/ 928336 h 1028700"/>
              <a:gd name="connsiteX28" fmla="*/ 306610 w 3081134"/>
              <a:gd name="connsiteY28" fmla="*/ 909214 h 1028700"/>
              <a:gd name="connsiteX29" fmla="*/ 296250 w 3081134"/>
              <a:gd name="connsiteY29" fmla="*/ 889260 h 1028700"/>
              <a:gd name="connsiteX30" fmla="*/ 294307 w 3081134"/>
              <a:gd name="connsiteY30" fmla="*/ 865981 h 1028700"/>
              <a:gd name="connsiteX31" fmla="*/ 296250 w 3081134"/>
              <a:gd name="connsiteY31" fmla="*/ 842701 h 1028700"/>
              <a:gd name="connsiteX32" fmla="*/ 302401 w 3081134"/>
              <a:gd name="connsiteY32" fmla="*/ 819422 h 1028700"/>
              <a:gd name="connsiteX33" fmla="*/ 308553 w 3081134"/>
              <a:gd name="connsiteY33" fmla="*/ 803209 h 1028700"/>
              <a:gd name="connsiteX34" fmla="*/ 312762 w 3081134"/>
              <a:gd name="connsiteY34" fmla="*/ 790322 h 1028700"/>
              <a:gd name="connsiteX35" fmla="*/ 314705 w 3081134"/>
              <a:gd name="connsiteY35" fmla="*/ 786165 h 1028700"/>
              <a:gd name="connsiteX36" fmla="*/ 283299 w 3081134"/>
              <a:gd name="connsiteY36" fmla="*/ 764964 h 1028700"/>
              <a:gd name="connsiteX37" fmla="*/ 264844 w 3081134"/>
              <a:gd name="connsiteY37" fmla="*/ 740022 h 1028700"/>
              <a:gd name="connsiteX38" fmla="*/ 253836 w 3081134"/>
              <a:gd name="connsiteY38" fmla="*/ 712586 h 1028700"/>
              <a:gd name="connsiteX39" fmla="*/ 251570 w 3081134"/>
              <a:gd name="connsiteY39" fmla="*/ 681408 h 1028700"/>
              <a:gd name="connsiteX40" fmla="*/ 257721 w 3081134"/>
              <a:gd name="connsiteY40" fmla="*/ 646073 h 1028700"/>
              <a:gd name="connsiteX41" fmla="*/ 270996 w 3081134"/>
              <a:gd name="connsiteY41" fmla="*/ 605750 h 1028700"/>
              <a:gd name="connsiteX42" fmla="*/ 287184 w 3081134"/>
              <a:gd name="connsiteY42" fmla="*/ 562516 h 1028700"/>
              <a:gd name="connsiteX43" fmla="*/ 294307 w 3081134"/>
              <a:gd name="connsiteY43" fmla="*/ 535080 h 1028700"/>
              <a:gd name="connsiteX44" fmla="*/ 294307 w 3081134"/>
              <a:gd name="connsiteY44" fmla="*/ 513879 h 1028700"/>
              <a:gd name="connsiteX45" fmla="*/ 287184 w 3081134"/>
              <a:gd name="connsiteY45" fmla="*/ 494756 h 1028700"/>
              <a:gd name="connsiteX46" fmla="*/ 272938 w 3081134"/>
              <a:gd name="connsiteY46" fmla="*/ 480622 h 1028700"/>
              <a:gd name="connsiteX47" fmla="*/ 253836 w 3081134"/>
              <a:gd name="connsiteY47" fmla="*/ 467736 h 1028700"/>
              <a:gd name="connsiteX48" fmla="*/ 230524 w 3081134"/>
              <a:gd name="connsiteY48" fmla="*/ 455680 h 1028700"/>
              <a:gd name="connsiteX49" fmla="*/ 203004 w 3081134"/>
              <a:gd name="connsiteY49" fmla="*/ 445287 h 1028700"/>
              <a:gd name="connsiteX50" fmla="*/ 171598 w 3081134"/>
              <a:gd name="connsiteY50" fmla="*/ 434479 h 1028700"/>
              <a:gd name="connsiteX51" fmla="*/ 137926 w 3081134"/>
              <a:gd name="connsiteY51" fmla="*/ 422424 h 1028700"/>
              <a:gd name="connsiteX52" fmla="*/ 104578 w 3081134"/>
              <a:gd name="connsiteY52" fmla="*/ 407043 h 1028700"/>
              <a:gd name="connsiteX53" fmla="*/ 68963 w 3081134"/>
              <a:gd name="connsiteY53" fmla="*/ 390830 h 1028700"/>
              <a:gd name="connsiteX54" fmla="*/ 37558 w 3081134"/>
              <a:gd name="connsiteY54" fmla="*/ 367966 h 1028700"/>
              <a:gd name="connsiteX55" fmla="*/ 14246 w 3081134"/>
              <a:gd name="connsiteY55" fmla="*/ 342608 h 1028700"/>
              <a:gd name="connsiteX56" fmla="*/ 4209 w 3081134"/>
              <a:gd name="connsiteY56" fmla="*/ 317250 h 1028700"/>
              <a:gd name="connsiteX57" fmla="*/ 0 w 3081134"/>
              <a:gd name="connsiteY57" fmla="*/ 292308 h 1028700"/>
              <a:gd name="connsiteX58" fmla="*/ 0 w 3081134"/>
              <a:gd name="connsiteY58" fmla="*/ 269029 h 1028700"/>
              <a:gd name="connsiteX59" fmla="*/ 4209 w 3081134"/>
              <a:gd name="connsiteY59" fmla="*/ 245749 h 1028700"/>
              <a:gd name="connsiteX60" fmla="*/ 12304 w 3081134"/>
              <a:gd name="connsiteY60" fmla="*/ 227458 h 1028700"/>
              <a:gd name="connsiteX61" fmla="*/ 18131 w 3081134"/>
              <a:gd name="connsiteY61" fmla="*/ 212493 h 1028700"/>
              <a:gd name="connsiteX62" fmla="*/ 24283 w 3081134"/>
              <a:gd name="connsiteY62" fmla="*/ 204594 h 1028700"/>
              <a:gd name="connsiteX63" fmla="*/ 29463 w 3081134"/>
              <a:gd name="connsiteY63" fmla="*/ 196280 h 1028700"/>
              <a:gd name="connsiteX64" fmla="*/ 49861 w 3081134"/>
              <a:gd name="connsiteY64" fmla="*/ 164271 h 1028700"/>
              <a:gd name="connsiteX65" fmla="*/ 67021 w 3081134"/>
              <a:gd name="connsiteY65" fmla="*/ 136835 h 1028700"/>
              <a:gd name="connsiteX66" fmla="*/ 86123 w 3081134"/>
              <a:gd name="connsiteY66" fmla="*/ 107735 h 1028700"/>
              <a:gd name="connsiteX67" fmla="*/ 108463 w 3081134"/>
              <a:gd name="connsiteY67" fmla="*/ 72400 h 1028700"/>
              <a:gd name="connsiteX68" fmla="*/ 132098 w 3081134"/>
              <a:gd name="connsiteY68" fmla="*/ 34987 h 1028700"/>
              <a:gd name="connsiteX69" fmla="*/ 152936 w 3081134"/>
              <a:gd name="connsiteY69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081134" h="1028700">
                <a:moveTo>
                  <a:pt x="152936" y="0"/>
                </a:moveTo>
                <a:lnTo>
                  <a:pt x="3081134" y="0"/>
                </a:lnTo>
                <a:lnTo>
                  <a:pt x="3058979" y="62423"/>
                </a:lnTo>
                <a:cubicBezTo>
                  <a:pt x="3051208" y="81130"/>
                  <a:pt x="3043438" y="100252"/>
                  <a:pt x="3035668" y="118959"/>
                </a:cubicBezTo>
                <a:cubicBezTo>
                  <a:pt x="3028868" y="133925"/>
                  <a:pt x="3022069" y="149306"/>
                  <a:pt x="3015270" y="164271"/>
                </a:cubicBezTo>
                <a:cubicBezTo>
                  <a:pt x="3006204" y="180899"/>
                  <a:pt x="2997139" y="197943"/>
                  <a:pt x="2988073" y="214571"/>
                </a:cubicBezTo>
                <a:cubicBezTo>
                  <a:pt x="2977713" y="232862"/>
                  <a:pt x="2967028" y="250738"/>
                  <a:pt x="2956668" y="269029"/>
                </a:cubicBezTo>
                <a:cubicBezTo>
                  <a:pt x="2944364" y="287735"/>
                  <a:pt x="2932385" y="306858"/>
                  <a:pt x="2920082" y="325564"/>
                </a:cubicBezTo>
                <a:cubicBezTo>
                  <a:pt x="2906807" y="345518"/>
                  <a:pt x="2893856" y="365888"/>
                  <a:pt x="2880582" y="385842"/>
                </a:cubicBezTo>
                <a:lnTo>
                  <a:pt x="2840758" y="449445"/>
                </a:lnTo>
                <a:lnTo>
                  <a:pt x="2798344" y="511800"/>
                </a:lnTo>
                <a:lnTo>
                  <a:pt x="2758520" y="572493"/>
                </a:lnTo>
                <a:cubicBezTo>
                  <a:pt x="2745893" y="592447"/>
                  <a:pt x="2733590" y="612817"/>
                  <a:pt x="2720963" y="632770"/>
                </a:cubicBezTo>
                <a:lnTo>
                  <a:pt x="2685672" y="690553"/>
                </a:lnTo>
                <a:cubicBezTo>
                  <a:pt x="2674988" y="707597"/>
                  <a:pt x="2664627" y="724641"/>
                  <a:pt x="2653943" y="741685"/>
                </a:cubicBezTo>
                <a:cubicBezTo>
                  <a:pt x="2646172" y="757066"/>
                  <a:pt x="2638402" y="772863"/>
                  <a:pt x="2630631" y="788244"/>
                </a:cubicBezTo>
                <a:cubicBezTo>
                  <a:pt x="2624156" y="801546"/>
                  <a:pt x="2618004" y="815265"/>
                  <a:pt x="2611529" y="828567"/>
                </a:cubicBezTo>
                <a:cubicBezTo>
                  <a:pt x="2607320" y="842286"/>
                  <a:pt x="2603434" y="856004"/>
                  <a:pt x="2599226" y="869722"/>
                </a:cubicBezTo>
                <a:cubicBezTo>
                  <a:pt x="2596959" y="886766"/>
                  <a:pt x="2594369" y="903394"/>
                  <a:pt x="2592102" y="920438"/>
                </a:cubicBezTo>
                <a:cubicBezTo>
                  <a:pt x="2591455" y="939145"/>
                  <a:pt x="2590808" y="958267"/>
                  <a:pt x="2590160" y="976974"/>
                </a:cubicBezTo>
                <a:lnTo>
                  <a:pt x="2594318" y="1028700"/>
                </a:lnTo>
                <a:lnTo>
                  <a:pt x="390791" y="1028700"/>
                </a:lnTo>
                <a:lnTo>
                  <a:pt x="390791" y="1006073"/>
                </a:lnTo>
                <a:cubicBezTo>
                  <a:pt x="388848" y="999838"/>
                  <a:pt x="386582" y="993186"/>
                  <a:pt x="384639" y="986951"/>
                </a:cubicBezTo>
                <a:lnTo>
                  <a:pt x="375573" y="972817"/>
                </a:lnTo>
                <a:cubicBezTo>
                  <a:pt x="370717" y="967828"/>
                  <a:pt x="366184" y="962424"/>
                  <a:pt x="361328" y="957436"/>
                </a:cubicBezTo>
                <a:cubicBezTo>
                  <a:pt x="355500" y="952863"/>
                  <a:pt x="349996" y="948290"/>
                  <a:pt x="344168" y="943718"/>
                </a:cubicBezTo>
                <a:cubicBezTo>
                  <a:pt x="337045" y="938729"/>
                  <a:pt x="329922" y="933325"/>
                  <a:pt x="322799" y="928336"/>
                </a:cubicBezTo>
                <a:cubicBezTo>
                  <a:pt x="317295" y="922101"/>
                  <a:pt x="312115" y="915450"/>
                  <a:pt x="306610" y="909214"/>
                </a:cubicBezTo>
                <a:cubicBezTo>
                  <a:pt x="303049" y="902563"/>
                  <a:pt x="299811" y="895911"/>
                  <a:pt x="296250" y="889260"/>
                </a:cubicBezTo>
                <a:cubicBezTo>
                  <a:pt x="295602" y="881362"/>
                  <a:pt x="294955" y="873879"/>
                  <a:pt x="294307" y="865981"/>
                </a:cubicBezTo>
                <a:cubicBezTo>
                  <a:pt x="294955" y="858082"/>
                  <a:pt x="295602" y="850600"/>
                  <a:pt x="296250" y="842701"/>
                </a:cubicBezTo>
                <a:cubicBezTo>
                  <a:pt x="298192" y="834803"/>
                  <a:pt x="300459" y="827320"/>
                  <a:pt x="302401" y="819422"/>
                </a:cubicBezTo>
                <a:cubicBezTo>
                  <a:pt x="304344" y="814018"/>
                  <a:pt x="306610" y="808613"/>
                  <a:pt x="308553" y="803209"/>
                </a:cubicBezTo>
                <a:cubicBezTo>
                  <a:pt x="309848" y="799052"/>
                  <a:pt x="311467" y="794479"/>
                  <a:pt x="312762" y="790322"/>
                </a:cubicBezTo>
                <a:cubicBezTo>
                  <a:pt x="313410" y="789075"/>
                  <a:pt x="314057" y="787413"/>
                  <a:pt x="314705" y="786165"/>
                </a:cubicBezTo>
                <a:lnTo>
                  <a:pt x="283299" y="764964"/>
                </a:lnTo>
                <a:lnTo>
                  <a:pt x="264844" y="740022"/>
                </a:lnTo>
                <a:cubicBezTo>
                  <a:pt x="261283" y="730877"/>
                  <a:pt x="257397" y="721731"/>
                  <a:pt x="253836" y="712586"/>
                </a:cubicBezTo>
                <a:cubicBezTo>
                  <a:pt x="253188" y="702193"/>
                  <a:pt x="252217" y="691800"/>
                  <a:pt x="251570" y="681408"/>
                </a:cubicBezTo>
                <a:cubicBezTo>
                  <a:pt x="253512" y="669768"/>
                  <a:pt x="255779" y="657713"/>
                  <a:pt x="257721" y="646073"/>
                </a:cubicBezTo>
                <a:cubicBezTo>
                  <a:pt x="262254" y="632770"/>
                  <a:pt x="266463" y="619052"/>
                  <a:pt x="270996" y="605750"/>
                </a:cubicBezTo>
                <a:cubicBezTo>
                  <a:pt x="276500" y="591200"/>
                  <a:pt x="281680" y="577066"/>
                  <a:pt x="287184" y="562516"/>
                </a:cubicBezTo>
                <a:cubicBezTo>
                  <a:pt x="289451" y="553371"/>
                  <a:pt x="292041" y="544225"/>
                  <a:pt x="294307" y="535080"/>
                </a:cubicBezTo>
                <a:lnTo>
                  <a:pt x="294307" y="513879"/>
                </a:lnTo>
                <a:cubicBezTo>
                  <a:pt x="292041" y="507643"/>
                  <a:pt x="289451" y="500992"/>
                  <a:pt x="287184" y="494756"/>
                </a:cubicBezTo>
                <a:cubicBezTo>
                  <a:pt x="282328" y="490184"/>
                  <a:pt x="277795" y="485195"/>
                  <a:pt x="272938" y="480622"/>
                </a:cubicBezTo>
                <a:cubicBezTo>
                  <a:pt x="266463" y="476465"/>
                  <a:pt x="260311" y="471893"/>
                  <a:pt x="253836" y="467736"/>
                </a:cubicBezTo>
                <a:cubicBezTo>
                  <a:pt x="246065" y="463578"/>
                  <a:pt x="238295" y="459837"/>
                  <a:pt x="230524" y="455680"/>
                </a:cubicBezTo>
                <a:lnTo>
                  <a:pt x="203004" y="445287"/>
                </a:lnTo>
                <a:cubicBezTo>
                  <a:pt x="192643" y="441546"/>
                  <a:pt x="181959" y="438220"/>
                  <a:pt x="171598" y="434479"/>
                </a:cubicBezTo>
                <a:lnTo>
                  <a:pt x="137926" y="422424"/>
                </a:lnTo>
                <a:lnTo>
                  <a:pt x="104578" y="407043"/>
                </a:lnTo>
                <a:lnTo>
                  <a:pt x="68963" y="390830"/>
                </a:lnTo>
                <a:lnTo>
                  <a:pt x="37558" y="367966"/>
                </a:lnTo>
                <a:cubicBezTo>
                  <a:pt x="29787" y="359652"/>
                  <a:pt x="22017" y="350922"/>
                  <a:pt x="14246" y="342608"/>
                </a:cubicBezTo>
                <a:cubicBezTo>
                  <a:pt x="11008" y="334294"/>
                  <a:pt x="7447" y="325564"/>
                  <a:pt x="4209" y="317250"/>
                </a:cubicBezTo>
                <a:cubicBezTo>
                  <a:pt x="2914" y="308936"/>
                  <a:pt x="1295" y="300622"/>
                  <a:pt x="0" y="292308"/>
                </a:cubicBezTo>
                <a:lnTo>
                  <a:pt x="0" y="269029"/>
                </a:lnTo>
                <a:cubicBezTo>
                  <a:pt x="1295" y="261130"/>
                  <a:pt x="2914" y="253648"/>
                  <a:pt x="4209" y="245749"/>
                </a:cubicBezTo>
                <a:cubicBezTo>
                  <a:pt x="6799" y="239514"/>
                  <a:pt x="9713" y="233694"/>
                  <a:pt x="12304" y="227458"/>
                </a:cubicBezTo>
                <a:lnTo>
                  <a:pt x="18131" y="212493"/>
                </a:lnTo>
                <a:lnTo>
                  <a:pt x="24283" y="204594"/>
                </a:lnTo>
                <a:cubicBezTo>
                  <a:pt x="25902" y="201684"/>
                  <a:pt x="27844" y="199190"/>
                  <a:pt x="29463" y="196280"/>
                </a:cubicBezTo>
                <a:cubicBezTo>
                  <a:pt x="36262" y="185472"/>
                  <a:pt x="43062" y="175079"/>
                  <a:pt x="49861" y="164271"/>
                </a:cubicBezTo>
                <a:cubicBezTo>
                  <a:pt x="55689" y="155126"/>
                  <a:pt x="61193" y="145980"/>
                  <a:pt x="67021" y="136835"/>
                </a:cubicBezTo>
                <a:cubicBezTo>
                  <a:pt x="73496" y="127273"/>
                  <a:pt x="79648" y="117296"/>
                  <a:pt x="86123" y="107735"/>
                </a:cubicBezTo>
                <a:cubicBezTo>
                  <a:pt x="93570" y="96095"/>
                  <a:pt x="101016" y="84040"/>
                  <a:pt x="108463" y="72400"/>
                </a:cubicBezTo>
                <a:cubicBezTo>
                  <a:pt x="116234" y="59929"/>
                  <a:pt x="124328" y="47458"/>
                  <a:pt x="132098" y="34987"/>
                </a:cubicBezTo>
                <a:lnTo>
                  <a:pt x="15293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04182" y="4237087"/>
            <a:ext cx="4767206" cy="1051003"/>
          </a:xfrm>
          <a:custGeom>
            <a:avLst/>
            <a:gdLst>
              <a:gd name="connsiteX0" fmla="*/ 490974 w 3152509"/>
              <a:gd name="connsiteY0" fmla="*/ 0 h 1028700"/>
              <a:gd name="connsiteX1" fmla="*/ 3152509 w 3152509"/>
              <a:gd name="connsiteY1" fmla="*/ 0 h 1028700"/>
              <a:gd name="connsiteX2" fmla="*/ 3152509 w 3152509"/>
              <a:gd name="connsiteY2" fmla="*/ 1028700 h 1028700"/>
              <a:gd name="connsiteX3" fmla="*/ 4158 w 3152509"/>
              <a:gd name="connsiteY3" fmla="*/ 1028700 h 1028700"/>
              <a:gd name="connsiteX4" fmla="*/ 0 w 3152509"/>
              <a:gd name="connsiteY4" fmla="*/ 976974 h 1028700"/>
              <a:gd name="connsiteX5" fmla="*/ 1942 w 3152509"/>
              <a:gd name="connsiteY5" fmla="*/ 920438 h 1028700"/>
              <a:gd name="connsiteX6" fmla="*/ 9066 w 3152509"/>
              <a:gd name="connsiteY6" fmla="*/ 869722 h 1028700"/>
              <a:gd name="connsiteX7" fmla="*/ 21369 w 3152509"/>
              <a:gd name="connsiteY7" fmla="*/ 828567 h 1028700"/>
              <a:gd name="connsiteX8" fmla="*/ 40471 w 3152509"/>
              <a:gd name="connsiteY8" fmla="*/ 788244 h 1028700"/>
              <a:gd name="connsiteX9" fmla="*/ 63783 w 3152509"/>
              <a:gd name="connsiteY9" fmla="*/ 741685 h 1028700"/>
              <a:gd name="connsiteX10" fmla="*/ 95512 w 3152509"/>
              <a:gd name="connsiteY10" fmla="*/ 690553 h 1028700"/>
              <a:gd name="connsiteX11" fmla="*/ 130803 w 3152509"/>
              <a:gd name="connsiteY11" fmla="*/ 632770 h 1028700"/>
              <a:gd name="connsiteX12" fmla="*/ 168360 w 3152509"/>
              <a:gd name="connsiteY12" fmla="*/ 572493 h 1028700"/>
              <a:gd name="connsiteX13" fmla="*/ 208184 w 3152509"/>
              <a:gd name="connsiteY13" fmla="*/ 511800 h 1028700"/>
              <a:gd name="connsiteX14" fmla="*/ 250598 w 3152509"/>
              <a:gd name="connsiteY14" fmla="*/ 449445 h 1028700"/>
              <a:gd name="connsiteX15" fmla="*/ 290422 w 3152509"/>
              <a:gd name="connsiteY15" fmla="*/ 385842 h 1028700"/>
              <a:gd name="connsiteX16" fmla="*/ 329922 w 3152509"/>
              <a:gd name="connsiteY16" fmla="*/ 325564 h 1028700"/>
              <a:gd name="connsiteX17" fmla="*/ 366508 w 3152509"/>
              <a:gd name="connsiteY17" fmla="*/ 269029 h 1028700"/>
              <a:gd name="connsiteX18" fmla="*/ 397913 w 3152509"/>
              <a:gd name="connsiteY18" fmla="*/ 214571 h 1028700"/>
              <a:gd name="connsiteX19" fmla="*/ 425110 w 3152509"/>
              <a:gd name="connsiteY19" fmla="*/ 164271 h 1028700"/>
              <a:gd name="connsiteX20" fmla="*/ 445508 w 3152509"/>
              <a:gd name="connsiteY20" fmla="*/ 118959 h 1028700"/>
              <a:gd name="connsiteX21" fmla="*/ 468819 w 3152509"/>
              <a:gd name="connsiteY21" fmla="*/ 62423 h 1028700"/>
              <a:gd name="connsiteX22" fmla="*/ 490974 w 3152509"/>
              <a:gd name="connsiteY22" fmla="*/ 0 h 1028700"/>
              <a:gd name="connsiteX0" fmla="*/ 490974 w 4767205"/>
              <a:gd name="connsiteY0" fmla="*/ 0 h 1028700"/>
              <a:gd name="connsiteX1" fmla="*/ 4767205 w 4767205"/>
              <a:gd name="connsiteY1" fmla="*/ 0 h 1028700"/>
              <a:gd name="connsiteX2" fmla="*/ 3152509 w 4767205"/>
              <a:gd name="connsiteY2" fmla="*/ 1028700 h 1028700"/>
              <a:gd name="connsiteX3" fmla="*/ 4158 w 4767205"/>
              <a:gd name="connsiteY3" fmla="*/ 1028700 h 1028700"/>
              <a:gd name="connsiteX4" fmla="*/ 0 w 4767205"/>
              <a:gd name="connsiteY4" fmla="*/ 976974 h 1028700"/>
              <a:gd name="connsiteX5" fmla="*/ 1942 w 4767205"/>
              <a:gd name="connsiteY5" fmla="*/ 920438 h 1028700"/>
              <a:gd name="connsiteX6" fmla="*/ 9066 w 4767205"/>
              <a:gd name="connsiteY6" fmla="*/ 869722 h 1028700"/>
              <a:gd name="connsiteX7" fmla="*/ 21369 w 4767205"/>
              <a:gd name="connsiteY7" fmla="*/ 828567 h 1028700"/>
              <a:gd name="connsiteX8" fmla="*/ 40471 w 4767205"/>
              <a:gd name="connsiteY8" fmla="*/ 788244 h 1028700"/>
              <a:gd name="connsiteX9" fmla="*/ 63783 w 4767205"/>
              <a:gd name="connsiteY9" fmla="*/ 741685 h 1028700"/>
              <a:gd name="connsiteX10" fmla="*/ 95512 w 4767205"/>
              <a:gd name="connsiteY10" fmla="*/ 690553 h 1028700"/>
              <a:gd name="connsiteX11" fmla="*/ 130803 w 4767205"/>
              <a:gd name="connsiteY11" fmla="*/ 632770 h 1028700"/>
              <a:gd name="connsiteX12" fmla="*/ 168360 w 4767205"/>
              <a:gd name="connsiteY12" fmla="*/ 572493 h 1028700"/>
              <a:gd name="connsiteX13" fmla="*/ 208184 w 4767205"/>
              <a:gd name="connsiteY13" fmla="*/ 511800 h 1028700"/>
              <a:gd name="connsiteX14" fmla="*/ 250598 w 4767205"/>
              <a:gd name="connsiteY14" fmla="*/ 449445 h 1028700"/>
              <a:gd name="connsiteX15" fmla="*/ 290422 w 4767205"/>
              <a:gd name="connsiteY15" fmla="*/ 385842 h 1028700"/>
              <a:gd name="connsiteX16" fmla="*/ 329922 w 4767205"/>
              <a:gd name="connsiteY16" fmla="*/ 325564 h 1028700"/>
              <a:gd name="connsiteX17" fmla="*/ 366508 w 4767205"/>
              <a:gd name="connsiteY17" fmla="*/ 269029 h 1028700"/>
              <a:gd name="connsiteX18" fmla="*/ 397913 w 4767205"/>
              <a:gd name="connsiteY18" fmla="*/ 214571 h 1028700"/>
              <a:gd name="connsiteX19" fmla="*/ 425110 w 4767205"/>
              <a:gd name="connsiteY19" fmla="*/ 164271 h 1028700"/>
              <a:gd name="connsiteX20" fmla="*/ 445508 w 4767205"/>
              <a:gd name="connsiteY20" fmla="*/ 118959 h 1028700"/>
              <a:gd name="connsiteX21" fmla="*/ 468819 w 4767205"/>
              <a:gd name="connsiteY21" fmla="*/ 62423 h 1028700"/>
              <a:gd name="connsiteX22" fmla="*/ 490974 w 4767205"/>
              <a:gd name="connsiteY22" fmla="*/ 0 h 1028700"/>
              <a:gd name="connsiteX0" fmla="*/ 490974 w 4767206"/>
              <a:gd name="connsiteY0" fmla="*/ 0 h 1051003"/>
              <a:gd name="connsiteX1" fmla="*/ 4767205 w 4767206"/>
              <a:gd name="connsiteY1" fmla="*/ 0 h 1051003"/>
              <a:gd name="connsiteX2" fmla="*/ 4767206 w 4767206"/>
              <a:gd name="connsiteY2" fmla="*/ 1051003 h 1051003"/>
              <a:gd name="connsiteX3" fmla="*/ 4158 w 4767206"/>
              <a:gd name="connsiteY3" fmla="*/ 1028700 h 1051003"/>
              <a:gd name="connsiteX4" fmla="*/ 0 w 4767206"/>
              <a:gd name="connsiteY4" fmla="*/ 976974 h 1051003"/>
              <a:gd name="connsiteX5" fmla="*/ 1942 w 4767206"/>
              <a:gd name="connsiteY5" fmla="*/ 920438 h 1051003"/>
              <a:gd name="connsiteX6" fmla="*/ 9066 w 4767206"/>
              <a:gd name="connsiteY6" fmla="*/ 869722 h 1051003"/>
              <a:gd name="connsiteX7" fmla="*/ 21369 w 4767206"/>
              <a:gd name="connsiteY7" fmla="*/ 828567 h 1051003"/>
              <a:gd name="connsiteX8" fmla="*/ 40471 w 4767206"/>
              <a:gd name="connsiteY8" fmla="*/ 788244 h 1051003"/>
              <a:gd name="connsiteX9" fmla="*/ 63783 w 4767206"/>
              <a:gd name="connsiteY9" fmla="*/ 741685 h 1051003"/>
              <a:gd name="connsiteX10" fmla="*/ 95512 w 4767206"/>
              <a:gd name="connsiteY10" fmla="*/ 690553 h 1051003"/>
              <a:gd name="connsiteX11" fmla="*/ 130803 w 4767206"/>
              <a:gd name="connsiteY11" fmla="*/ 632770 h 1051003"/>
              <a:gd name="connsiteX12" fmla="*/ 168360 w 4767206"/>
              <a:gd name="connsiteY12" fmla="*/ 572493 h 1051003"/>
              <a:gd name="connsiteX13" fmla="*/ 208184 w 4767206"/>
              <a:gd name="connsiteY13" fmla="*/ 511800 h 1051003"/>
              <a:gd name="connsiteX14" fmla="*/ 250598 w 4767206"/>
              <a:gd name="connsiteY14" fmla="*/ 449445 h 1051003"/>
              <a:gd name="connsiteX15" fmla="*/ 290422 w 4767206"/>
              <a:gd name="connsiteY15" fmla="*/ 385842 h 1051003"/>
              <a:gd name="connsiteX16" fmla="*/ 329922 w 4767206"/>
              <a:gd name="connsiteY16" fmla="*/ 325564 h 1051003"/>
              <a:gd name="connsiteX17" fmla="*/ 366508 w 4767206"/>
              <a:gd name="connsiteY17" fmla="*/ 269029 h 1051003"/>
              <a:gd name="connsiteX18" fmla="*/ 397913 w 4767206"/>
              <a:gd name="connsiteY18" fmla="*/ 214571 h 1051003"/>
              <a:gd name="connsiteX19" fmla="*/ 425110 w 4767206"/>
              <a:gd name="connsiteY19" fmla="*/ 164271 h 1051003"/>
              <a:gd name="connsiteX20" fmla="*/ 445508 w 4767206"/>
              <a:gd name="connsiteY20" fmla="*/ 118959 h 1051003"/>
              <a:gd name="connsiteX21" fmla="*/ 468819 w 4767206"/>
              <a:gd name="connsiteY21" fmla="*/ 62423 h 1051003"/>
              <a:gd name="connsiteX22" fmla="*/ 490974 w 4767206"/>
              <a:gd name="connsiteY22" fmla="*/ 0 h 105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67206" h="1051003">
                <a:moveTo>
                  <a:pt x="490974" y="0"/>
                </a:moveTo>
                <a:lnTo>
                  <a:pt x="4767205" y="0"/>
                </a:lnTo>
                <a:cubicBezTo>
                  <a:pt x="4767205" y="350334"/>
                  <a:pt x="4767206" y="700669"/>
                  <a:pt x="4767206" y="1051003"/>
                </a:cubicBezTo>
                <a:lnTo>
                  <a:pt x="4158" y="1028700"/>
                </a:lnTo>
                <a:lnTo>
                  <a:pt x="0" y="976974"/>
                </a:lnTo>
                <a:cubicBezTo>
                  <a:pt x="648" y="958267"/>
                  <a:pt x="1295" y="939145"/>
                  <a:pt x="1942" y="920438"/>
                </a:cubicBezTo>
                <a:cubicBezTo>
                  <a:pt x="4209" y="903394"/>
                  <a:pt x="6799" y="886766"/>
                  <a:pt x="9066" y="869722"/>
                </a:cubicBezTo>
                <a:cubicBezTo>
                  <a:pt x="13274" y="856004"/>
                  <a:pt x="17160" y="842286"/>
                  <a:pt x="21369" y="828567"/>
                </a:cubicBezTo>
                <a:cubicBezTo>
                  <a:pt x="27844" y="815265"/>
                  <a:pt x="33996" y="801546"/>
                  <a:pt x="40471" y="788244"/>
                </a:cubicBezTo>
                <a:cubicBezTo>
                  <a:pt x="48242" y="772863"/>
                  <a:pt x="56012" y="757066"/>
                  <a:pt x="63783" y="741685"/>
                </a:cubicBezTo>
                <a:cubicBezTo>
                  <a:pt x="74467" y="724641"/>
                  <a:pt x="84828" y="707597"/>
                  <a:pt x="95512" y="690553"/>
                </a:cubicBezTo>
                <a:lnTo>
                  <a:pt x="130803" y="632770"/>
                </a:lnTo>
                <a:cubicBezTo>
                  <a:pt x="143430" y="612817"/>
                  <a:pt x="155733" y="592447"/>
                  <a:pt x="168360" y="572493"/>
                </a:cubicBezTo>
                <a:lnTo>
                  <a:pt x="208184" y="511800"/>
                </a:lnTo>
                <a:lnTo>
                  <a:pt x="250598" y="449445"/>
                </a:lnTo>
                <a:lnTo>
                  <a:pt x="290422" y="385842"/>
                </a:lnTo>
                <a:cubicBezTo>
                  <a:pt x="303696" y="365888"/>
                  <a:pt x="316647" y="345518"/>
                  <a:pt x="329922" y="325564"/>
                </a:cubicBezTo>
                <a:cubicBezTo>
                  <a:pt x="342225" y="306858"/>
                  <a:pt x="354204" y="287735"/>
                  <a:pt x="366508" y="269029"/>
                </a:cubicBezTo>
                <a:cubicBezTo>
                  <a:pt x="376868" y="250738"/>
                  <a:pt x="387553" y="232862"/>
                  <a:pt x="397913" y="214571"/>
                </a:cubicBezTo>
                <a:cubicBezTo>
                  <a:pt x="406979" y="197943"/>
                  <a:pt x="416044" y="180899"/>
                  <a:pt x="425110" y="164271"/>
                </a:cubicBezTo>
                <a:cubicBezTo>
                  <a:pt x="431909" y="149306"/>
                  <a:pt x="438708" y="133925"/>
                  <a:pt x="445508" y="118959"/>
                </a:cubicBezTo>
                <a:cubicBezTo>
                  <a:pt x="453278" y="100252"/>
                  <a:pt x="461048" y="81130"/>
                  <a:pt x="468819" y="62423"/>
                </a:cubicBezTo>
                <a:lnTo>
                  <a:pt x="490974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28706" y="5188453"/>
            <a:ext cx="1906588" cy="115888"/>
          </a:xfrm>
          <a:custGeom>
            <a:avLst/>
            <a:gdLst>
              <a:gd name="T0" fmla="*/ 1201 w 1201"/>
              <a:gd name="T1" fmla="*/ 2 h 73"/>
              <a:gd name="T2" fmla="*/ 395 w 1201"/>
              <a:gd name="T3" fmla="*/ 0 h 73"/>
              <a:gd name="T4" fmla="*/ 0 w 1201"/>
              <a:gd name="T5" fmla="*/ 56 h 73"/>
              <a:gd name="T6" fmla="*/ 1107 w 1201"/>
              <a:gd name="T7" fmla="*/ 73 h 73"/>
              <a:gd name="T8" fmla="*/ 1201 w 1201"/>
              <a:gd name="T9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73">
                <a:moveTo>
                  <a:pt x="1201" y="2"/>
                </a:moveTo>
                <a:lnTo>
                  <a:pt x="395" y="0"/>
                </a:lnTo>
                <a:lnTo>
                  <a:pt x="0" y="56"/>
                </a:lnTo>
                <a:lnTo>
                  <a:pt x="1107" y="73"/>
                </a:lnTo>
                <a:lnTo>
                  <a:pt x="1201" y="2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128806" y="5278437"/>
            <a:ext cx="314325" cy="1100138"/>
          </a:xfrm>
          <a:custGeom>
            <a:avLst/>
            <a:gdLst>
              <a:gd name="T0" fmla="*/ 0 w 198"/>
              <a:gd name="T1" fmla="*/ 651 h 693"/>
              <a:gd name="T2" fmla="*/ 198 w 198"/>
              <a:gd name="T3" fmla="*/ 693 h 693"/>
              <a:gd name="T4" fmla="*/ 189 w 198"/>
              <a:gd name="T5" fmla="*/ 0 h 693"/>
              <a:gd name="T6" fmla="*/ 0 w 198"/>
              <a:gd name="T7" fmla="*/ 9 h 693"/>
              <a:gd name="T8" fmla="*/ 0 w 198"/>
              <a:gd name="T9" fmla="*/ 651 h 693"/>
              <a:gd name="connsiteX0" fmla="*/ 0 w 10000"/>
              <a:gd name="connsiteY0" fmla="*/ 9732 h 10000"/>
              <a:gd name="connsiteX1" fmla="*/ 10000 w 10000"/>
              <a:gd name="connsiteY1" fmla="*/ 10000 h 10000"/>
              <a:gd name="connsiteX2" fmla="*/ 9545 w 10000"/>
              <a:gd name="connsiteY2" fmla="*/ 0 h 10000"/>
              <a:gd name="connsiteX3" fmla="*/ 0 w 10000"/>
              <a:gd name="connsiteY3" fmla="*/ 130 h 10000"/>
              <a:gd name="connsiteX4" fmla="*/ 0 w 10000"/>
              <a:gd name="connsiteY4" fmla="*/ 973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9732"/>
                </a:moveTo>
                <a:lnTo>
                  <a:pt x="10000" y="10000"/>
                </a:lnTo>
                <a:cubicBezTo>
                  <a:pt x="9848" y="6667"/>
                  <a:pt x="9697" y="3333"/>
                  <a:pt x="9545" y="0"/>
                </a:cubicBezTo>
                <a:lnTo>
                  <a:pt x="0" y="130"/>
                </a:lnTo>
                <a:lnTo>
                  <a:pt x="0" y="973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9422493" y="5278437"/>
            <a:ext cx="1196975" cy="1122363"/>
          </a:xfrm>
          <a:custGeom>
            <a:avLst/>
            <a:gdLst>
              <a:gd name="T0" fmla="*/ 754 w 754"/>
              <a:gd name="T1" fmla="*/ 707 h 707"/>
              <a:gd name="T2" fmla="*/ 7 w 754"/>
              <a:gd name="T3" fmla="*/ 693 h 707"/>
              <a:gd name="T4" fmla="*/ 0 w 754"/>
              <a:gd name="T5" fmla="*/ 0 h 707"/>
              <a:gd name="T6" fmla="*/ 735 w 754"/>
              <a:gd name="T7" fmla="*/ 0 h 707"/>
              <a:gd name="T8" fmla="*/ 754 w 754"/>
              <a:gd name="T9" fmla="*/ 707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4" h="707">
                <a:moveTo>
                  <a:pt x="754" y="707"/>
                </a:moveTo>
                <a:lnTo>
                  <a:pt x="7" y="693"/>
                </a:lnTo>
                <a:lnTo>
                  <a:pt x="0" y="0"/>
                </a:lnTo>
                <a:lnTo>
                  <a:pt x="735" y="0"/>
                </a:lnTo>
                <a:lnTo>
                  <a:pt x="754" y="7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650914" y="5511884"/>
            <a:ext cx="754492" cy="610293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0094" y="2312620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10094" y="3321475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1376" y="4343034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1376" y="5413007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0612" y="2382182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0612" y="33830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0612" y="44117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0612" y="545075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Mastermind Concept For PowerPoint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965893" y="1013908"/>
            <a:ext cx="964349" cy="2219325"/>
          </a:xfrm>
          <a:custGeom>
            <a:avLst/>
            <a:gdLst>
              <a:gd name="T0" fmla="*/ 572 w 572"/>
              <a:gd name="T1" fmla="*/ 809 h 1398"/>
              <a:gd name="T2" fmla="*/ 0 w 572"/>
              <a:gd name="T3" fmla="*/ 1398 h 1398"/>
              <a:gd name="T4" fmla="*/ 2 w 572"/>
              <a:gd name="T5" fmla="*/ 774 h 1398"/>
              <a:gd name="T6" fmla="*/ 572 w 572"/>
              <a:gd name="T7" fmla="*/ 0 h 1398"/>
              <a:gd name="T8" fmla="*/ 572 w 572"/>
              <a:gd name="T9" fmla="*/ 809 h 1398"/>
              <a:gd name="connsiteX0" fmla="*/ 10538 w 10538"/>
              <a:gd name="connsiteY0" fmla="*/ 5787 h 10000"/>
              <a:gd name="connsiteX1" fmla="*/ 538 w 10538"/>
              <a:gd name="connsiteY1" fmla="*/ 10000 h 10000"/>
              <a:gd name="connsiteX2" fmla="*/ 0 w 10538"/>
              <a:gd name="connsiteY2" fmla="*/ 5369 h 10000"/>
              <a:gd name="connsiteX3" fmla="*/ 10538 w 10538"/>
              <a:gd name="connsiteY3" fmla="*/ 0 h 10000"/>
              <a:gd name="connsiteX4" fmla="*/ 10538 w 10538"/>
              <a:gd name="connsiteY4" fmla="*/ 5787 h 10000"/>
              <a:gd name="connsiteX0" fmla="*/ 10620 w 10620"/>
              <a:gd name="connsiteY0" fmla="*/ 5787 h 10000"/>
              <a:gd name="connsiteX1" fmla="*/ 47 w 10620"/>
              <a:gd name="connsiteY1" fmla="*/ 10000 h 10000"/>
              <a:gd name="connsiteX2" fmla="*/ 82 w 10620"/>
              <a:gd name="connsiteY2" fmla="*/ 5369 h 10000"/>
              <a:gd name="connsiteX3" fmla="*/ 10620 w 10620"/>
              <a:gd name="connsiteY3" fmla="*/ 0 h 10000"/>
              <a:gd name="connsiteX4" fmla="*/ 10620 w 10620"/>
              <a:gd name="connsiteY4" fmla="*/ 57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0" h="10000">
                <a:moveTo>
                  <a:pt x="10620" y="5787"/>
                </a:moveTo>
                <a:lnTo>
                  <a:pt x="47" y="10000"/>
                </a:lnTo>
                <a:cubicBezTo>
                  <a:pt x="-132" y="8456"/>
                  <a:pt x="261" y="6913"/>
                  <a:pt x="82" y="5369"/>
                </a:cubicBezTo>
                <a:lnTo>
                  <a:pt x="10620" y="0"/>
                </a:lnTo>
                <a:lnTo>
                  <a:pt x="10620" y="578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30243" y="1013908"/>
            <a:ext cx="1370013" cy="1284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965668" y="2298196"/>
            <a:ext cx="2322713" cy="928680"/>
          </a:xfrm>
          <a:custGeom>
            <a:avLst/>
            <a:gdLst>
              <a:gd name="T0" fmla="*/ 1435 w 1435"/>
              <a:gd name="T1" fmla="*/ 0 h 589"/>
              <a:gd name="T2" fmla="*/ 572 w 1435"/>
              <a:gd name="T3" fmla="*/ 0 h 589"/>
              <a:gd name="T4" fmla="*/ 0 w 1435"/>
              <a:gd name="T5" fmla="*/ 589 h 589"/>
              <a:gd name="T6" fmla="*/ 752 w 1435"/>
              <a:gd name="T7" fmla="*/ 585 h 589"/>
              <a:gd name="T8" fmla="*/ 1435 w 1435"/>
              <a:gd name="T9" fmla="*/ 0 h 589"/>
              <a:gd name="connsiteX0" fmla="*/ 10196 w 10196"/>
              <a:gd name="connsiteY0" fmla="*/ 0 h 9932"/>
              <a:gd name="connsiteX1" fmla="*/ 4182 w 10196"/>
              <a:gd name="connsiteY1" fmla="*/ 0 h 9932"/>
              <a:gd name="connsiteX2" fmla="*/ 0 w 10196"/>
              <a:gd name="connsiteY2" fmla="*/ 9920 h 9932"/>
              <a:gd name="connsiteX3" fmla="*/ 5436 w 10196"/>
              <a:gd name="connsiteY3" fmla="*/ 9932 h 9932"/>
              <a:gd name="connsiteX4" fmla="*/ 10196 w 10196"/>
              <a:gd name="connsiteY4" fmla="*/ 0 h 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6" h="9932">
                <a:moveTo>
                  <a:pt x="10196" y="0"/>
                </a:moveTo>
                <a:lnTo>
                  <a:pt x="4182" y="0"/>
                </a:lnTo>
                <a:lnTo>
                  <a:pt x="0" y="9920"/>
                </a:lnTo>
                <a:lnTo>
                  <a:pt x="5436" y="9932"/>
                </a:lnTo>
                <a:lnTo>
                  <a:pt x="10196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38143" y="2466974"/>
            <a:ext cx="833438" cy="1789113"/>
          </a:xfrm>
          <a:custGeom>
            <a:avLst/>
            <a:gdLst>
              <a:gd name="T0" fmla="*/ 0 w 525"/>
              <a:gd name="T1" fmla="*/ 1127 h 1127"/>
              <a:gd name="T2" fmla="*/ 525 w 525"/>
              <a:gd name="T3" fmla="*/ 817 h 1127"/>
              <a:gd name="T4" fmla="*/ 525 w 525"/>
              <a:gd name="T5" fmla="*/ 0 h 1127"/>
              <a:gd name="T6" fmla="*/ 0 w 525"/>
              <a:gd name="T7" fmla="*/ 490 h 1127"/>
              <a:gd name="T8" fmla="*/ 0 w 525"/>
              <a:gd name="T9" fmla="*/ 112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1127">
                <a:moveTo>
                  <a:pt x="0" y="1127"/>
                </a:moveTo>
                <a:lnTo>
                  <a:pt x="525" y="817"/>
                </a:lnTo>
                <a:lnTo>
                  <a:pt x="525" y="0"/>
                </a:lnTo>
                <a:lnTo>
                  <a:pt x="0" y="490"/>
                </a:lnTo>
                <a:lnTo>
                  <a:pt x="0" y="112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66818" y="2466974"/>
            <a:ext cx="1385888" cy="1296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638143" y="3763962"/>
            <a:ext cx="2214563" cy="492125"/>
          </a:xfrm>
          <a:custGeom>
            <a:avLst/>
            <a:gdLst>
              <a:gd name="T0" fmla="*/ 1395 w 1395"/>
              <a:gd name="T1" fmla="*/ 0 h 310"/>
              <a:gd name="T2" fmla="*/ 522 w 1395"/>
              <a:gd name="T3" fmla="*/ 0 h 310"/>
              <a:gd name="T4" fmla="*/ 0 w 1395"/>
              <a:gd name="T5" fmla="*/ 310 h 310"/>
              <a:gd name="T6" fmla="*/ 754 w 1395"/>
              <a:gd name="T7" fmla="*/ 305 h 310"/>
              <a:gd name="T8" fmla="*/ 1395 w 1395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5" h="310">
                <a:moveTo>
                  <a:pt x="1395" y="0"/>
                </a:moveTo>
                <a:lnTo>
                  <a:pt x="522" y="0"/>
                </a:lnTo>
                <a:lnTo>
                  <a:pt x="0" y="310"/>
                </a:lnTo>
                <a:lnTo>
                  <a:pt x="754" y="305"/>
                </a:lnTo>
                <a:lnTo>
                  <a:pt x="13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328706" y="3902074"/>
            <a:ext cx="637164" cy="1382713"/>
          </a:xfrm>
          <a:custGeom>
            <a:avLst/>
            <a:gdLst>
              <a:gd name="T0" fmla="*/ 0 w 395"/>
              <a:gd name="T1" fmla="*/ 871 h 871"/>
              <a:gd name="T2" fmla="*/ 395 w 395"/>
              <a:gd name="T3" fmla="*/ 815 h 871"/>
              <a:gd name="T4" fmla="*/ 392 w 395"/>
              <a:gd name="T5" fmla="*/ 0 h 871"/>
              <a:gd name="T6" fmla="*/ 0 w 395"/>
              <a:gd name="T7" fmla="*/ 232 h 871"/>
              <a:gd name="T8" fmla="*/ 0 w 395"/>
              <a:gd name="T9" fmla="*/ 8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5" h="871">
                <a:moveTo>
                  <a:pt x="0" y="871"/>
                </a:moveTo>
                <a:lnTo>
                  <a:pt x="395" y="815"/>
                </a:lnTo>
                <a:lnTo>
                  <a:pt x="392" y="0"/>
                </a:lnTo>
                <a:lnTo>
                  <a:pt x="0" y="232"/>
                </a:lnTo>
                <a:lnTo>
                  <a:pt x="0" y="8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951006" y="3898899"/>
            <a:ext cx="1284288" cy="1308100"/>
          </a:xfrm>
          <a:custGeom>
            <a:avLst/>
            <a:gdLst>
              <a:gd name="T0" fmla="*/ 809 w 809"/>
              <a:gd name="T1" fmla="*/ 819 h 824"/>
              <a:gd name="T2" fmla="*/ 0 w 809"/>
              <a:gd name="T3" fmla="*/ 824 h 824"/>
              <a:gd name="T4" fmla="*/ 0 w 809"/>
              <a:gd name="T5" fmla="*/ 2 h 824"/>
              <a:gd name="T6" fmla="*/ 802 w 809"/>
              <a:gd name="T7" fmla="*/ 0 h 824"/>
              <a:gd name="T8" fmla="*/ 809 w 809"/>
              <a:gd name="T9" fmla="*/ 819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9" h="824">
                <a:moveTo>
                  <a:pt x="809" y="819"/>
                </a:moveTo>
                <a:lnTo>
                  <a:pt x="0" y="824"/>
                </a:lnTo>
                <a:lnTo>
                  <a:pt x="0" y="2"/>
                </a:lnTo>
                <a:lnTo>
                  <a:pt x="802" y="0"/>
                </a:lnTo>
                <a:lnTo>
                  <a:pt x="809" y="81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05388" y="4199066"/>
            <a:ext cx="776631" cy="779378"/>
            <a:chOff x="-169863" y="5010151"/>
            <a:chExt cx="1346200" cy="1350962"/>
          </a:xfrm>
          <a:solidFill>
            <a:schemeClr val="bg1"/>
          </a:solidFill>
        </p:grpSpPr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8868426" y="2796188"/>
            <a:ext cx="673924" cy="635106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8214676" y="1297105"/>
            <a:ext cx="741030" cy="705678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79122" y="5266534"/>
            <a:ext cx="2495295" cy="1084395"/>
          </a:xfrm>
          <a:custGeom>
            <a:avLst/>
            <a:gdLst>
              <a:gd name="connsiteX0" fmla="*/ 38528 w 2495295"/>
              <a:gd name="connsiteY0" fmla="*/ 0 h 1084395"/>
              <a:gd name="connsiteX1" fmla="*/ 2242056 w 2495295"/>
              <a:gd name="connsiteY1" fmla="*/ 0 h 1084395"/>
              <a:gd name="connsiteX2" fmla="*/ 2243078 w 2495295"/>
              <a:gd name="connsiteY2" fmla="*/ 12708 h 1084395"/>
              <a:gd name="connsiteX3" fmla="*/ 2251173 w 2495295"/>
              <a:gd name="connsiteY3" fmla="*/ 84209 h 1084395"/>
              <a:gd name="connsiteX4" fmla="*/ 2265419 w 2495295"/>
              <a:gd name="connsiteY4" fmla="*/ 157789 h 1084395"/>
              <a:gd name="connsiteX5" fmla="*/ 2284521 w 2495295"/>
              <a:gd name="connsiteY5" fmla="*/ 234279 h 1084395"/>
              <a:gd name="connsiteX6" fmla="*/ 2310099 w 2495295"/>
              <a:gd name="connsiteY6" fmla="*/ 314094 h 1084395"/>
              <a:gd name="connsiteX7" fmla="*/ 2341505 w 2495295"/>
              <a:gd name="connsiteY7" fmla="*/ 395572 h 1084395"/>
              <a:gd name="connsiteX8" fmla="*/ 2379062 w 2495295"/>
              <a:gd name="connsiteY8" fmla="*/ 475388 h 1084395"/>
              <a:gd name="connsiteX9" fmla="*/ 2423742 w 2495295"/>
              <a:gd name="connsiteY9" fmla="*/ 555203 h 1084395"/>
              <a:gd name="connsiteX10" fmla="*/ 2495295 w 2495295"/>
              <a:gd name="connsiteY10" fmla="*/ 1063610 h 1084395"/>
              <a:gd name="connsiteX11" fmla="*/ 918535 w 2495295"/>
              <a:gd name="connsiteY11" fmla="*/ 1084395 h 1084395"/>
              <a:gd name="connsiteX12" fmla="*/ 990412 w 2495295"/>
              <a:gd name="connsiteY12" fmla="*/ 745596 h 1084395"/>
              <a:gd name="connsiteX13" fmla="*/ 945732 w 2495295"/>
              <a:gd name="connsiteY13" fmla="*/ 697374 h 1084395"/>
              <a:gd name="connsiteX14" fmla="*/ 914326 w 2495295"/>
              <a:gd name="connsiteY14" fmla="*/ 653725 h 1084395"/>
              <a:gd name="connsiteX15" fmla="*/ 891015 w 2495295"/>
              <a:gd name="connsiteY15" fmla="*/ 611323 h 1084395"/>
              <a:gd name="connsiteX16" fmla="*/ 876769 w 2495295"/>
              <a:gd name="connsiteY16" fmla="*/ 572247 h 1084395"/>
              <a:gd name="connsiteX17" fmla="*/ 868675 w 2495295"/>
              <a:gd name="connsiteY17" fmla="*/ 534002 h 1084395"/>
              <a:gd name="connsiteX18" fmla="*/ 868675 w 2495295"/>
              <a:gd name="connsiteY18" fmla="*/ 502824 h 1084395"/>
              <a:gd name="connsiteX19" fmla="*/ 870617 w 2495295"/>
              <a:gd name="connsiteY19" fmla="*/ 473309 h 1084395"/>
              <a:gd name="connsiteX20" fmla="*/ 872884 w 2495295"/>
              <a:gd name="connsiteY20" fmla="*/ 440053 h 1084395"/>
              <a:gd name="connsiteX21" fmla="*/ 870617 w 2495295"/>
              <a:gd name="connsiteY21" fmla="*/ 413032 h 1084395"/>
              <a:gd name="connsiteX22" fmla="*/ 861552 w 2495295"/>
              <a:gd name="connsiteY22" fmla="*/ 393909 h 1084395"/>
              <a:gd name="connsiteX23" fmla="*/ 847306 w 2495295"/>
              <a:gd name="connsiteY23" fmla="*/ 381438 h 1084395"/>
              <a:gd name="connsiteX24" fmla="*/ 825937 w 2495295"/>
              <a:gd name="connsiteY24" fmla="*/ 374787 h 1084395"/>
              <a:gd name="connsiteX25" fmla="*/ 812015 w 2495295"/>
              <a:gd name="connsiteY25" fmla="*/ 377697 h 1084395"/>
              <a:gd name="connsiteX26" fmla="*/ 784495 w 2495295"/>
              <a:gd name="connsiteY26" fmla="*/ 381438 h 1084395"/>
              <a:gd name="connsiteX27" fmla="*/ 748880 w 2495295"/>
              <a:gd name="connsiteY27" fmla="*/ 387674 h 1084395"/>
              <a:gd name="connsiteX28" fmla="*/ 704200 w 2495295"/>
              <a:gd name="connsiteY28" fmla="*/ 395572 h 1084395"/>
              <a:gd name="connsiteX29" fmla="*/ 651425 w 2495295"/>
              <a:gd name="connsiteY29" fmla="*/ 406796 h 1084395"/>
              <a:gd name="connsiteX30" fmla="*/ 594765 w 2495295"/>
              <a:gd name="connsiteY30" fmla="*/ 415110 h 1084395"/>
              <a:gd name="connsiteX31" fmla="*/ 535839 w 2495295"/>
              <a:gd name="connsiteY31" fmla="*/ 425087 h 1084395"/>
              <a:gd name="connsiteX32" fmla="*/ 473028 w 2495295"/>
              <a:gd name="connsiteY32" fmla="*/ 434233 h 1084395"/>
              <a:gd name="connsiteX33" fmla="*/ 409893 w 2495295"/>
              <a:gd name="connsiteY33" fmla="*/ 440053 h 1084395"/>
              <a:gd name="connsiteX34" fmla="*/ 347081 w 2495295"/>
              <a:gd name="connsiteY34" fmla="*/ 442131 h 1084395"/>
              <a:gd name="connsiteX35" fmla="*/ 286213 w 2495295"/>
              <a:gd name="connsiteY35" fmla="*/ 442131 h 1084395"/>
              <a:gd name="connsiteX36" fmla="*/ 229229 w 2495295"/>
              <a:gd name="connsiteY36" fmla="*/ 437974 h 1084395"/>
              <a:gd name="connsiteX37" fmla="*/ 176455 w 2495295"/>
              <a:gd name="connsiteY37" fmla="*/ 428829 h 1084395"/>
              <a:gd name="connsiteX38" fmla="*/ 128860 w 2495295"/>
              <a:gd name="connsiteY38" fmla="*/ 415110 h 1084395"/>
              <a:gd name="connsiteX39" fmla="*/ 88389 w 2495295"/>
              <a:gd name="connsiteY39" fmla="*/ 393909 h 1084395"/>
              <a:gd name="connsiteX40" fmla="*/ 58926 w 2495295"/>
              <a:gd name="connsiteY40" fmla="*/ 366473 h 1084395"/>
              <a:gd name="connsiteX41" fmla="*/ 36586 w 2495295"/>
              <a:gd name="connsiteY41" fmla="*/ 337374 h 1084395"/>
              <a:gd name="connsiteX42" fmla="*/ 19102 w 2495295"/>
              <a:gd name="connsiteY42" fmla="*/ 304117 h 1084395"/>
              <a:gd name="connsiteX43" fmla="*/ 9065 w 2495295"/>
              <a:gd name="connsiteY43" fmla="*/ 270861 h 1084395"/>
              <a:gd name="connsiteX44" fmla="*/ 2914 w 2495295"/>
              <a:gd name="connsiteY44" fmla="*/ 232616 h 1084395"/>
              <a:gd name="connsiteX45" fmla="*/ 0 w 2495295"/>
              <a:gd name="connsiteY45" fmla="*/ 197281 h 1084395"/>
              <a:gd name="connsiteX46" fmla="*/ 2914 w 2495295"/>
              <a:gd name="connsiteY46" fmla="*/ 159868 h 1084395"/>
              <a:gd name="connsiteX47" fmla="*/ 9065 w 2495295"/>
              <a:gd name="connsiteY47" fmla="*/ 125364 h 1084395"/>
              <a:gd name="connsiteX48" fmla="*/ 15217 w 2495295"/>
              <a:gd name="connsiteY48" fmla="*/ 94186 h 1084395"/>
              <a:gd name="connsiteX49" fmla="*/ 23311 w 2495295"/>
              <a:gd name="connsiteY49" fmla="*/ 65087 h 1084395"/>
              <a:gd name="connsiteX50" fmla="*/ 34319 w 2495295"/>
              <a:gd name="connsiteY50" fmla="*/ 29752 h 1084395"/>
              <a:gd name="connsiteX51" fmla="*/ 38528 w 2495295"/>
              <a:gd name="connsiteY51" fmla="*/ 653 h 1084395"/>
              <a:gd name="connsiteX52" fmla="*/ 38528 w 2495295"/>
              <a:gd name="connsiteY52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495295" h="1084395">
                <a:moveTo>
                  <a:pt x="38528" y="0"/>
                </a:moveTo>
                <a:lnTo>
                  <a:pt x="2242056" y="0"/>
                </a:lnTo>
                <a:lnTo>
                  <a:pt x="2243078" y="12708"/>
                </a:lnTo>
                <a:cubicBezTo>
                  <a:pt x="2245669" y="36403"/>
                  <a:pt x="2248583" y="60514"/>
                  <a:pt x="2251173" y="84209"/>
                </a:cubicBezTo>
                <a:cubicBezTo>
                  <a:pt x="2256029" y="108736"/>
                  <a:pt x="2260562" y="133263"/>
                  <a:pt x="2265419" y="157789"/>
                </a:cubicBezTo>
                <a:cubicBezTo>
                  <a:pt x="2271894" y="183147"/>
                  <a:pt x="2278046" y="208921"/>
                  <a:pt x="2284521" y="234279"/>
                </a:cubicBezTo>
                <a:cubicBezTo>
                  <a:pt x="2292939" y="260884"/>
                  <a:pt x="2301681" y="287489"/>
                  <a:pt x="2310099" y="314094"/>
                </a:cubicBezTo>
                <a:cubicBezTo>
                  <a:pt x="2320459" y="341115"/>
                  <a:pt x="2331144" y="368551"/>
                  <a:pt x="2341505" y="395572"/>
                </a:cubicBezTo>
                <a:cubicBezTo>
                  <a:pt x="2354132" y="422177"/>
                  <a:pt x="2366435" y="448782"/>
                  <a:pt x="2379062" y="475388"/>
                </a:cubicBezTo>
                <a:lnTo>
                  <a:pt x="2423742" y="555203"/>
                </a:lnTo>
                <a:cubicBezTo>
                  <a:pt x="2447701" y="724810"/>
                  <a:pt x="2471336" y="894002"/>
                  <a:pt x="2495295" y="1063610"/>
                </a:cubicBezTo>
                <a:lnTo>
                  <a:pt x="918535" y="1084395"/>
                </a:lnTo>
                <a:lnTo>
                  <a:pt x="990412" y="745596"/>
                </a:lnTo>
                <a:lnTo>
                  <a:pt x="945732" y="697374"/>
                </a:lnTo>
                <a:cubicBezTo>
                  <a:pt x="935371" y="682824"/>
                  <a:pt x="924687" y="668275"/>
                  <a:pt x="914326" y="653725"/>
                </a:cubicBezTo>
                <a:lnTo>
                  <a:pt x="891015" y="611323"/>
                </a:lnTo>
                <a:cubicBezTo>
                  <a:pt x="886158" y="598436"/>
                  <a:pt x="881626" y="585134"/>
                  <a:pt x="876769" y="572247"/>
                </a:cubicBezTo>
                <a:cubicBezTo>
                  <a:pt x="874179" y="559360"/>
                  <a:pt x="871265" y="546889"/>
                  <a:pt x="868675" y="534002"/>
                </a:cubicBezTo>
                <a:lnTo>
                  <a:pt x="868675" y="502824"/>
                </a:lnTo>
                <a:cubicBezTo>
                  <a:pt x="869322" y="492847"/>
                  <a:pt x="869970" y="483286"/>
                  <a:pt x="870617" y="473309"/>
                </a:cubicBezTo>
                <a:cubicBezTo>
                  <a:pt x="871265" y="462085"/>
                  <a:pt x="872236" y="451277"/>
                  <a:pt x="872884" y="440053"/>
                </a:cubicBezTo>
                <a:cubicBezTo>
                  <a:pt x="872236" y="430907"/>
                  <a:pt x="871265" y="422177"/>
                  <a:pt x="870617" y="413032"/>
                </a:cubicBezTo>
                <a:cubicBezTo>
                  <a:pt x="867703" y="406796"/>
                  <a:pt x="864466" y="400145"/>
                  <a:pt x="861552" y="393909"/>
                </a:cubicBezTo>
                <a:cubicBezTo>
                  <a:pt x="856695" y="389752"/>
                  <a:pt x="852162" y="385595"/>
                  <a:pt x="847306" y="381438"/>
                </a:cubicBezTo>
                <a:cubicBezTo>
                  <a:pt x="840183" y="379360"/>
                  <a:pt x="833060" y="376866"/>
                  <a:pt x="825937" y="374787"/>
                </a:cubicBezTo>
                <a:cubicBezTo>
                  <a:pt x="821404" y="375618"/>
                  <a:pt x="816548" y="376866"/>
                  <a:pt x="812015" y="377697"/>
                </a:cubicBezTo>
                <a:lnTo>
                  <a:pt x="784495" y="381438"/>
                </a:lnTo>
                <a:lnTo>
                  <a:pt x="748880" y="387674"/>
                </a:lnTo>
                <a:lnTo>
                  <a:pt x="704200" y="395572"/>
                </a:lnTo>
                <a:lnTo>
                  <a:pt x="651425" y="406796"/>
                </a:lnTo>
                <a:lnTo>
                  <a:pt x="594765" y="415110"/>
                </a:lnTo>
                <a:lnTo>
                  <a:pt x="535839" y="425087"/>
                </a:lnTo>
                <a:lnTo>
                  <a:pt x="473028" y="434233"/>
                </a:lnTo>
                <a:lnTo>
                  <a:pt x="409893" y="440053"/>
                </a:lnTo>
                <a:lnTo>
                  <a:pt x="347081" y="442131"/>
                </a:lnTo>
                <a:lnTo>
                  <a:pt x="286213" y="442131"/>
                </a:lnTo>
                <a:lnTo>
                  <a:pt x="229229" y="437974"/>
                </a:lnTo>
                <a:lnTo>
                  <a:pt x="176455" y="428829"/>
                </a:lnTo>
                <a:lnTo>
                  <a:pt x="128860" y="415110"/>
                </a:lnTo>
                <a:lnTo>
                  <a:pt x="88389" y="393909"/>
                </a:lnTo>
                <a:lnTo>
                  <a:pt x="58926" y="366473"/>
                </a:lnTo>
                <a:cubicBezTo>
                  <a:pt x="51479" y="356912"/>
                  <a:pt x="44033" y="346935"/>
                  <a:pt x="36586" y="337374"/>
                </a:cubicBezTo>
                <a:cubicBezTo>
                  <a:pt x="30758" y="326150"/>
                  <a:pt x="24930" y="315341"/>
                  <a:pt x="19102" y="304117"/>
                </a:cubicBezTo>
                <a:cubicBezTo>
                  <a:pt x="15865" y="292893"/>
                  <a:pt x="12303" y="282085"/>
                  <a:pt x="9065" y="270861"/>
                </a:cubicBezTo>
                <a:cubicBezTo>
                  <a:pt x="7123" y="257974"/>
                  <a:pt x="4856" y="245503"/>
                  <a:pt x="2914" y="232616"/>
                </a:cubicBezTo>
                <a:cubicBezTo>
                  <a:pt x="1942" y="220976"/>
                  <a:pt x="971" y="208921"/>
                  <a:pt x="0" y="197281"/>
                </a:cubicBezTo>
                <a:lnTo>
                  <a:pt x="2914" y="159868"/>
                </a:lnTo>
                <a:cubicBezTo>
                  <a:pt x="4856" y="148228"/>
                  <a:pt x="7123" y="137004"/>
                  <a:pt x="9065" y="125364"/>
                </a:cubicBezTo>
                <a:cubicBezTo>
                  <a:pt x="11008" y="114972"/>
                  <a:pt x="13274" y="104579"/>
                  <a:pt x="15217" y="94186"/>
                </a:cubicBezTo>
                <a:cubicBezTo>
                  <a:pt x="17807" y="84625"/>
                  <a:pt x="20721" y="74648"/>
                  <a:pt x="23311" y="65087"/>
                </a:cubicBezTo>
                <a:cubicBezTo>
                  <a:pt x="26873" y="53447"/>
                  <a:pt x="30758" y="41392"/>
                  <a:pt x="34319" y="29752"/>
                </a:cubicBezTo>
                <a:cubicBezTo>
                  <a:pt x="35615" y="20191"/>
                  <a:pt x="37233" y="10214"/>
                  <a:pt x="38528" y="653"/>
                </a:cubicBezTo>
                <a:lnTo>
                  <a:pt x="38528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297658" y="5266534"/>
            <a:ext cx="6865456" cy="1084395"/>
          </a:xfrm>
          <a:custGeom>
            <a:avLst/>
            <a:gdLst>
              <a:gd name="connsiteX0" fmla="*/ 1323521 w 4715501"/>
              <a:gd name="connsiteY0" fmla="*/ 0 h 1084395"/>
              <a:gd name="connsiteX1" fmla="*/ 4715501 w 4715501"/>
              <a:gd name="connsiteY1" fmla="*/ 0 h 1084395"/>
              <a:gd name="connsiteX2" fmla="*/ 4715501 w 4715501"/>
              <a:gd name="connsiteY2" fmla="*/ 1084395 h 1084395"/>
              <a:gd name="connsiteX3" fmla="*/ 0 w 4715501"/>
              <a:gd name="connsiteY3" fmla="*/ 1084395 h 1084395"/>
              <a:gd name="connsiteX4" fmla="*/ 1576760 w 4715501"/>
              <a:gd name="connsiteY4" fmla="*/ 1063610 h 1084395"/>
              <a:gd name="connsiteX5" fmla="*/ 1505207 w 4715501"/>
              <a:gd name="connsiteY5" fmla="*/ 555203 h 1084395"/>
              <a:gd name="connsiteX6" fmla="*/ 1460527 w 4715501"/>
              <a:gd name="connsiteY6" fmla="*/ 475388 h 1084395"/>
              <a:gd name="connsiteX7" fmla="*/ 1422970 w 4715501"/>
              <a:gd name="connsiteY7" fmla="*/ 395572 h 1084395"/>
              <a:gd name="connsiteX8" fmla="*/ 1391564 w 4715501"/>
              <a:gd name="connsiteY8" fmla="*/ 314094 h 1084395"/>
              <a:gd name="connsiteX9" fmla="*/ 1365986 w 4715501"/>
              <a:gd name="connsiteY9" fmla="*/ 234279 h 1084395"/>
              <a:gd name="connsiteX10" fmla="*/ 1346884 w 4715501"/>
              <a:gd name="connsiteY10" fmla="*/ 157789 h 1084395"/>
              <a:gd name="connsiteX11" fmla="*/ 1332638 w 4715501"/>
              <a:gd name="connsiteY11" fmla="*/ 84209 h 1084395"/>
              <a:gd name="connsiteX12" fmla="*/ 1324543 w 4715501"/>
              <a:gd name="connsiteY12" fmla="*/ 12708 h 1084395"/>
              <a:gd name="connsiteX13" fmla="*/ 1323521 w 4715501"/>
              <a:gd name="connsiteY13" fmla="*/ 0 h 1084395"/>
              <a:gd name="connsiteX0" fmla="*/ 1323521 w 6860996"/>
              <a:gd name="connsiteY0" fmla="*/ 0 h 1084395"/>
              <a:gd name="connsiteX1" fmla="*/ 6860996 w 6860996"/>
              <a:gd name="connsiteY1" fmla="*/ 17842 h 1084395"/>
              <a:gd name="connsiteX2" fmla="*/ 4715501 w 6860996"/>
              <a:gd name="connsiteY2" fmla="*/ 1084395 h 1084395"/>
              <a:gd name="connsiteX3" fmla="*/ 0 w 6860996"/>
              <a:gd name="connsiteY3" fmla="*/ 1084395 h 1084395"/>
              <a:gd name="connsiteX4" fmla="*/ 1576760 w 6860996"/>
              <a:gd name="connsiteY4" fmla="*/ 1063610 h 1084395"/>
              <a:gd name="connsiteX5" fmla="*/ 1505207 w 6860996"/>
              <a:gd name="connsiteY5" fmla="*/ 555203 h 1084395"/>
              <a:gd name="connsiteX6" fmla="*/ 1460527 w 6860996"/>
              <a:gd name="connsiteY6" fmla="*/ 475388 h 1084395"/>
              <a:gd name="connsiteX7" fmla="*/ 1422970 w 6860996"/>
              <a:gd name="connsiteY7" fmla="*/ 395572 h 1084395"/>
              <a:gd name="connsiteX8" fmla="*/ 1391564 w 6860996"/>
              <a:gd name="connsiteY8" fmla="*/ 314094 h 1084395"/>
              <a:gd name="connsiteX9" fmla="*/ 1365986 w 6860996"/>
              <a:gd name="connsiteY9" fmla="*/ 234279 h 1084395"/>
              <a:gd name="connsiteX10" fmla="*/ 1346884 w 6860996"/>
              <a:gd name="connsiteY10" fmla="*/ 157789 h 1084395"/>
              <a:gd name="connsiteX11" fmla="*/ 1332638 w 6860996"/>
              <a:gd name="connsiteY11" fmla="*/ 84209 h 1084395"/>
              <a:gd name="connsiteX12" fmla="*/ 1324543 w 6860996"/>
              <a:gd name="connsiteY12" fmla="*/ 12708 h 1084395"/>
              <a:gd name="connsiteX13" fmla="*/ 1323521 w 6860996"/>
              <a:gd name="connsiteY13" fmla="*/ 0 h 1084395"/>
              <a:gd name="connsiteX0" fmla="*/ 1323521 w 6865456"/>
              <a:gd name="connsiteY0" fmla="*/ 0 h 1084395"/>
              <a:gd name="connsiteX1" fmla="*/ 6860996 w 6865456"/>
              <a:gd name="connsiteY1" fmla="*/ 17842 h 1084395"/>
              <a:gd name="connsiteX2" fmla="*/ 6865456 w 6865456"/>
              <a:gd name="connsiteY2" fmla="*/ 1084395 h 1084395"/>
              <a:gd name="connsiteX3" fmla="*/ 0 w 6865456"/>
              <a:gd name="connsiteY3" fmla="*/ 1084395 h 1084395"/>
              <a:gd name="connsiteX4" fmla="*/ 1576760 w 6865456"/>
              <a:gd name="connsiteY4" fmla="*/ 1063610 h 1084395"/>
              <a:gd name="connsiteX5" fmla="*/ 1505207 w 6865456"/>
              <a:gd name="connsiteY5" fmla="*/ 555203 h 1084395"/>
              <a:gd name="connsiteX6" fmla="*/ 1460527 w 6865456"/>
              <a:gd name="connsiteY6" fmla="*/ 475388 h 1084395"/>
              <a:gd name="connsiteX7" fmla="*/ 1422970 w 6865456"/>
              <a:gd name="connsiteY7" fmla="*/ 395572 h 1084395"/>
              <a:gd name="connsiteX8" fmla="*/ 1391564 w 6865456"/>
              <a:gd name="connsiteY8" fmla="*/ 314094 h 1084395"/>
              <a:gd name="connsiteX9" fmla="*/ 1365986 w 6865456"/>
              <a:gd name="connsiteY9" fmla="*/ 234279 h 1084395"/>
              <a:gd name="connsiteX10" fmla="*/ 1346884 w 6865456"/>
              <a:gd name="connsiteY10" fmla="*/ 157789 h 1084395"/>
              <a:gd name="connsiteX11" fmla="*/ 1332638 w 6865456"/>
              <a:gd name="connsiteY11" fmla="*/ 84209 h 1084395"/>
              <a:gd name="connsiteX12" fmla="*/ 1324543 w 6865456"/>
              <a:gd name="connsiteY12" fmla="*/ 12708 h 1084395"/>
              <a:gd name="connsiteX13" fmla="*/ 1323521 w 6865456"/>
              <a:gd name="connsiteY13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65456" h="1084395">
                <a:moveTo>
                  <a:pt x="1323521" y="0"/>
                </a:moveTo>
                <a:lnTo>
                  <a:pt x="6860996" y="17842"/>
                </a:lnTo>
                <a:cubicBezTo>
                  <a:pt x="6862483" y="373360"/>
                  <a:pt x="6863969" y="728877"/>
                  <a:pt x="6865456" y="1084395"/>
                </a:cubicBezTo>
                <a:lnTo>
                  <a:pt x="0" y="1084395"/>
                </a:lnTo>
                <a:lnTo>
                  <a:pt x="1576760" y="1063610"/>
                </a:lnTo>
                <a:cubicBezTo>
                  <a:pt x="1552801" y="894002"/>
                  <a:pt x="1529166" y="724810"/>
                  <a:pt x="1505207" y="555203"/>
                </a:cubicBezTo>
                <a:lnTo>
                  <a:pt x="1460527" y="475388"/>
                </a:lnTo>
                <a:cubicBezTo>
                  <a:pt x="1447900" y="448782"/>
                  <a:pt x="1435597" y="422177"/>
                  <a:pt x="1422970" y="395572"/>
                </a:cubicBezTo>
                <a:cubicBezTo>
                  <a:pt x="1412609" y="368551"/>
                  <a:pt x="1401924" y="341115"/>
                  <a:pt x="1391564" y="314094"/>
                </a:cubicBezTo>
                <a:cubicBezTo>
                  <a:pt x="1383146" y="287489"/>
                  <a:pt x="1374404" y="260884"/>
                  <a:pt x="1365986" y="234279"/>
                </a:cubicBezTo>
                <a:cubicBezTo>
                  <a:pt x="1359511" y="208921"/>
                  <a:pt x="1353359" y="183147"/>
                  <a:pt x="1346884" y="157789"/>
                </a:cubicBezTo>
                <a:cubicBezTo>
                  <a:pt x="1342027" y="133263"/>
                  <a:pt x="1337494" y="108736"/>
                  <a:pt x="1332638" y="84209"/>
                </a:cubicBezTo>
                <a:cubicBezTo>
                  <a:pt x="1330048" y="60514"/>
                  <a:pt x="1327134" y="36403"/>
                  <a:pt x="1324543" y="12708"/>
                </a:cubicBezTo>
                <a:cubicBezTo>
                  <a:pt x="1324202" y="8472"/>
                  <a:pt x="1323862" y="4236"/>
                  <a:pt x="1323521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729526" y="2193134"/>
            <a:ext cx="4248218" cy="1028700"/>
          </a:xfrm>
          <a:custGeom>
            <a:avLst/>
            <a:gdLst>
              <a:gd name="connsiteX0" fmla="*/ 0 w 4248218"/>
              <a:gd name="connsiteY0" fmla="*/ 0 h 1028700"/>
              <a:gd name="connsiteX1" fmla="*/ 4248218 w 4248218"/>
              <a:gd name="connsiteY1" fmla="*/ 0 h 1028700"/>
              <a:gd name="connsiteX2" fmla="*/ 4248218 w 4248218"/>
              <a:gd name="connsiteY2" fmla="*/ 1028700 h 1028700"/>
              <a:gd name="connsiteX3" fmla="*/ 1501644 w 4248218"/>
              <a:gd name="connsiteY3" fmla="*/ 1028700 h 1028700"/>
              <a:gd name="connsiteX4" fmla="*/ 1487076 w 4248218"/>
              <a:gd name="connsiteY4" fmla="*/ 973997 h 1028700"/>
              <a:gd name="connsiteX5" fmla="*/ 1466678 w 4248218"/>
              <a:gd name="connsiteY5" fmla="*/ 906237 h 1028700"/>
              <a:gd name="connsiteX6" fmla="*/ 1441100 w 4248218"/>
              <a:gd name="connsiteY6" fmla="*/ 838061 h 1028700"/>
              <a:gd name="connsiteX7" fmla="*/ 1409695 w 4248218"/>
              <a:gd name="connsiteY7" fmla="*/ 766144 h 1028700"/>
              <a:gd name="connsiteX8" fmla="*/ 1374404 w 4248218"/>
              <a:gd name="connsiteY8" fmla="*/ 694643 h 1028700"/>
              <a:gd name="connsiteX9" fmla="*/ 1329723 w 4248218"/>
              <a:gd name="connsiteY9" fmla="*/ 623973 h 1028700"/>
              <a:gd name="connsiteX10" fmla="*/ 1281805 w 4248218"/>
              <a:gd name="connsiteY10" fmla="*/ 554550 h 1028700"/>
              <a:gd name="connsiteX11" fmla="*/ 1227088 w 4248218"/>
              <a:gd name="connsiteY11" fmla="*/ 485959 h 1028700"/>
              <a:gd name="connsiteX12" fmla="*/ 1164277 w 4248218"/>
              <a:gd name="connsiteY12" fmla="*/ 421525 h 1028700"/>
              <a:gd name="connsiteX13" fmla="*/ 1094019 w 4248218"/>
              <a:gd name="connsiteY13" fmla="*/ 355843 h 1028700"/>
              <a:gd name="connsiteX14" fmla="*/ 1016962 w 4248218"/>
              <a:gd name="connsiteY14" fmla="*/ 297229 h 1028700"/>
              <a:gd name="connsiteX15" fmla="*/ 928572 w 4248218"/>
              <a:gd name="connsiteY15" fmla="*/ 243187 h 1028700"/>
              <a:gd name="connsiteX16" fmla="*/ 834355 w 4248218"/>
              <a:gd name="connsiteY16" fmla="*/ 194550 h 1028700"/>
              <a:gd name="connsiteX17" fmla="*/ 728806 w 4248218"/>
              <a:gd name="connsiteY17" fmla="*/ 151317 h 1028700"/>
              <a:gd name="connsiteX18" fmla="*/ 722655 w 4248218"/>
              <a:gd name="connsiteY18" fmla="*/ 149238 h 1028700"/>
              <a:gd name="connsiteX19" fmla="*/ 707437 w 4248218"/>
              <a:gd name="connsiteY19" fmla="*/ 142171 h 1028700"/>
              <a:gd name="connsiteX20" fmla="*/ 683155 w 4248218"/>
              <a:gd name="connsiteY20" fmla="*/ 132194 h 1028700"/>
              <a:gd name="connsiteX21" fmla="*/ 646569 w 4248218"/>
              <a:gd name="connsiteY21" fmla="*/ 120139 h 1028700"/>
              <a:gd name="connsiteX22" fmla="*/ 602860 w 4248218"/>
              <a:gd name="connsiteY22" fmla="*/ 104758 h 1028700"/>
              <a:gd name="connsiteX23" fmla="*/ 550085 w 4248218"/>
              <a:gd name="connsiteY23" fmla="*/ 87714 h 1028700"/>
              <a:gd name="connsiteX24" fmla="*/ 491159 w 4248218"/>
              <a:gd name="connsiteY24" fmla="*/ 71501 h 1028700"/>
              <a:gd name="connsiteX25" fmla="*/ 424139 w 4248218"/>
              <a:gd name="connsiteY25" fmla="*/ 54457 h 1028700"/>
              <a:gd name="connsiteX26" fmla="*/ 350319 w 4248218"/>
              <a:gd name="connsiteY26" fmla="*/ 40323 h 1028700"/>
              <a:gd name="connsiteX27" fmla="*/ 270996 w 4248218"/>
              <a:gd name="connsiteY27" fmla="*/ 25358 h 1028700"/>
              <a:gd name="connsiteX28" fmla="*/ 184873 w 4248218"/>
              <a:gd name="connsiteY28" fmla="*/ 13303 h 1028700"/>
              <a:gd name="connsiteX29" fmla="*/ 94541 w 4248218"/>
              <a:gd name="connsiteY29" fmla="*/ 4157 h 1028700"/>
              <a:gd name="connsiteX30" fmla="*/ 0 w 4248218"/>
              <a:gd name="connsiteY30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218" h="1028700">
                <a:moveTo>
                  <a:pt x="0" y="0"/>
                </a:moveTo>
                <a:lnTo>
                  <a:pt x="4248218" y="0"/>
                </a:lnTo>
                <a:lnTo>
                  <a:pt x="4248218" y="1028700"/>
                </a:lnTo>
                <a:lnTo>
                  <a:pt x="1501644" y="1028700"/>
                </a:lnTo>
                <a:lnTo>
                  <a:pt x="1487076" y="973997"/>
                </a:lnTo>
                <a:cubicBezTo>
                  <a:pt x="1480276" y="951548"/>
                  <a:pt x="1473477" y="928685"/>
                  <a:pt x="1466678" y="906237"/>
                </a:cubicBezTo>
                <a:cubicBezTo>
                  <a:pt x="1458260" y="883373"/>
                  <a:pt x="1449518" y="860925"/>
                  <a:pt x="1441100" y="838061"/>
                </a:cubicBezTo>
                <a:cubicBezTo>
                  <a:pt x="1430740" y="813950"/>
                  <a:pt x="1420055" y="790255"/>
                  <a:pt x="1409695" y="766144"/>
                </a:cubicBezTo>
                <a:lnTo>
                  <a:pt x="1374404" y="694643"/>
                </a:lnTo>
                <a:lnTo>
                  <a:pt x="1329723" y="623973"/>
                </a:lnTo>
                <a:cubicBezTo>
                  <a:pt x="1313859" y="600694"/>
                  <a:pt x="1297670" y="577830"/>
                  <a:pt x="1281805" y="554550"/>
                </a:cubicBezTo>
                <a:lnTo>
                  <a:pt x="1227088" y="485959"/>
                </a:lnTo>
                <a:lnTo>
                  <a:pt x="1164277" y="421525"/>
                </a:lnTo>
                <a:lnTo>
                  <a:pt x="1094019" y="355843"/>
                </a:lnTo>
                <a:lnTo>
                  <a:pt x="1016962" y="297229"/>
                </a:lnTo>
                <a:lnTo>
                  <a:pt x="928572" y="243187"/>
                </a:lnTo>
                <a:lnTo>
                  <a:pt x="834355" y="194550"/>
                </a:lnTo>
                <a:lnTo>
                  <a:pt x="728806" y="151317"/>
                </a:lnTo>
                <a:cubicBezTo>
                  <a:pt x="726864" y="150485"/>
                  <a:pt x="724597" y="150070"/>
                  <a:pt x="722655" y="149238"/>
                </a:cubicBezTo>
                <a:cubicBezTo>
                  <a:pt x="717474" y="146744"/>
                  <a:pt x="712618" y="144665"/>
                  <a:pt x="707437" y="142171"/>
                </a:cubicBezTo>
                <a:lnTo>
                  <a:pt x="683155" y="132194"/>
                </a:lnTo>
                <a:lnTo>
                  <a:pt x="646569" y="120139"/>
                </a:lnTo>
                <a:lnTo>
                  <a:pt x="602860" y="104758"/>
                </a:lnTo>
                <a:lnTo>
                  <a:pt x="550085" y="87714"/>
                </a:lnTo>
                <a:lnTo>
                  <a:pt x="491159" y="71501"/>
                </a:lnTo>
                <a:lnTo>
                  <a:pt x="424139" y="54457"/>
                </a:lnTo>
                <a:lnTo>
                  <a:pt x="350319" y="40323"/>
                </a:lnTo>
                <a:lnTo>
                  <a:pt x="270996" y="25358"/>
                </a:lnTo>
                <a:lnTo>
                  <a:pt x="184873" y="13303"/>
                </a:lnTo>
                <a:lnTo>
                  <a:pt x="94541" y="41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37085" y="2193134"/>
            <a:ext cx="2899600" cy="1028700"/>
          </a:xfrm>
          <a:custGeom>
            <a:avLst/>
            <a:gdLst>
              <a:gd name="connsiteX0" fmla="*/ 1296616 w 2899600"/>
              <a:gd name="connsiteY0" fmla="*/ 0 h 1028700"/>
              <a:gd name="connsiteX1" fmla="*/ 1397956 w 2899600"/>
              <a:gd name="connsiteY1" fmla="*/ 0 h 1028700"/>
              <a:gd name="connsiteX2" fmla="*/ 1492497 w 2899600"/>
              <a:gd name="connsiteY2" fmla="*/ 4157 h 1028700"/>
              <a:gd name="connsiteX3" fmla="*/ 1582829 w 2899600"/>
              <a:gd name="connsiteY3" fmla="*/ 13303 h 1028700"/>
              <a:gd name="connsiteX4" fmla="*/ 1668951 w 2899600"/>
              <a:gd name="connsiteY4" fmla="*/ 25358 h 1028700"/>
              <a:gd name="connsiteX5" fmla="*/ 1748275 w 2899600"/>
              <a:gd name="connsiteY5" fmla="*/ 40323 h 1028700"/>
              <a:gd name="connsiteX6" fmla="*/ 1822095 w 2899600"/>
              <a:gd name="connsiteY6" fmla="*/ 54457 h 1028700"/>
              <a:gd name="connsiteX7" fmla="*/ 1889115 w 2899600"/>
              <a:gd name="connsiteY7" fmla="*/ 71501 h 1028700"/>
              <a:gd name="connsiteX8" fmla="*/ 1948041 w 2899600"/>
              <a:gd name="connsiteY8" fmla="*/ 87714 h 1028700"/>
              <a:gd name="connsiteX9" fmla="*/ 2000816 w 2899600"/>
              <a:gd name="connsiteY9" fmla="*/ 104758 h 1028700"/>
              <a:gd name="connsiteX10" fmla="*/ 2044525 w 2899600"/>
              <a:gd name="connsiteY10" fmla="*/ 120139 h 1028700"/>
              <a:gd name="connsiteX11" fmla="*/ 2081111 w 2899600"/>
              <a:gd name="connsiteY11" fmla="*/ 132194 h 1028700"/>
              <a:gd name="connsiteX12" fmla="*/ 2105393 w 2899600"/>
              <a:gd name="connsiteY12" fmla="*/ 142171 h 1028700"/>
              <a:gd name="connsiteX13" fmla="*/ 2120611 w 2899600"/>
              <a:gd name="connsiteY13" fmla="*/ 149238 h 1028700"/>
              <a:gd name="connsiteX14" fmla="*/ 2126762 w 2899600"/>
              <a:gd name="connsiteY14" fmla="*/ 151317 h 1028700"/>
              <a:gd name="connsiteX15" fmla="*/ 2232311 w 2899600"/>
              <a:gd name="connsiteY15" fmla="*/ 194550 h 1028700"/>
              <a:gd name="connsiteX16" fmla="*/ 2326528 w 2899600"/>
              <a:gd name="connsiteY16" fmla="*/ 243187 h 1028700"/>
              <a:gd name="connsiteX17" fmla="*/ 2414917 w 2899600"/>
              <a:gd name="connsiteY17" fmla="*/ 297229 h 1028700"/>
              <a:gd name="connsiteX18" fmla="*/ 2491975 w 2899600"/>
              <a:gd name="connsiteY18" fmla="*/ 355843 h 1028700"/>
              <a:gd name="connsiteX19" fmla="*/ 2562233 w 2899600"/>
              <a:gd name="connsiteY19" fmla="*/ 421525 h 1028700"/>
              <a:gd name="connsiteX20" fmla="*/ 2625044 w 2899600"/>
              <a:gd name="connsiteY20" fmla="*/ 485959 h 1028700"/>
              <a:gd name="connsiteX21" fmla="*/ 2679761 w 2899600"/>
              <a:gd name="connsiteY21" fmla="*/ 554550 h 1028700"/>
              <a:gd name="connsiteX22" fmla="*/ 2727679 w 2899600"/>
              <a:gd name="connsiteY22" fmla="*/ 623973 h 1028700"/>
              <a:gd name="connsiteX23" fmla="*/ 2772359 w 2899600"/>
              <a:gd name="connsiteY23" fmla="*/ 694643 h 1028700"/>
              <a:gd name="connsiteX24" fmla="*/ 2807651 w 2899600"/>
              <a:gd name="connsiteY24" fmla="*/ 766144 h 1028700"/>
              <a:gd name="connsiteX25" fmla="*/ 2839056 w 2899600"/>
              <a:gd name="connsiteY25" fmla="*/ 838061 h 1028700"/>
              <a:gd name="connsiteX26" fmla="*/ 2864634 w 2899600"/>
              <a:gd name="connsiteY26" fmla="*/ 906237 h 1028700"/>
              <a:gd name="connsiteX27" fmla="*/ 2885031 w 2899600"/>
              <a:gd name="connsiteY27" fmla="*/ 973997 h 1028700"/>
              <a:gd name="connsiteX28" fmla="*/ 2899600 w 2899600"/>
              <a:gd name="connsiteY28" fmla="*/ 1028700 h 1028700"/>
              <a:gd name="connsiteX29" fmla="*/ 0 w 2899600"/>
              <a:gd name="connsiteY29" fmla="*/ 1028700 h 1028700"/>
              <a:gd name="connsiteX30" fmla="*/ 16753 w 2899600"/>
              <a:gd name="connsiteY30" fmla="*/ 964851 h 1028700"/>
              <a:gd name="connsiteX31" fmla="*/ 42007 w 2899600"/>
              <a:gd name="connsiteY31" fmla="*/ 885451 h 1028700"/>
              <a:gd name="connsiteX32" fmla="*/ 67261 w 2899600"/>
              <a:gd name="connsiteY32" fmla="*/ 808546 h 1028700"/>
              <a:gd name="connsiteX33" fmla="*/ 96724 w 2899600"/>
              <a:gd name="connsiteY33" fmla="*/ 730809 h 1028700"/>
              <a:gd name="connsiteX34" fmla="*/ 126188 w 2899600"/>
              <a:gd name="connsiteY34" fmla="*/ 657229 h 1028700"/>
              <a:gd name="connsiteX35" fmla="*/ 157593 w 2899600"/>
              <a:gd name="connsiteY35" fmla="*/ 588638 h 1028700"/>
              <a:gd name="connsiteX36" fmla="*/ 193208 w 2899600"/>
              <a:gd name="connsiteY36" fmla="*/ 525451 h 1028700"/>
              <a:gd name="connsiteX37" fmla="*/ 231737 w 2899600"/>
              <a:gd name="connsiteY37" fmla="*/ 464758 h 1028700"/>
              <a:gd name="connsiteX38" fmla="*/ 275445 w 2899600"/>
              <a:gd name="connsiteY38" fmla="*/ 412379 h 1028700"/>
              <a:gd name="connsiteX39" fmla="*/ 320126 w 2899600"/>
              <a:gd name="connsiteY39" fmla="*/ 364158 h 1028700"/>
              <a:gd name="connsiteX40" fmla="*/ 367720 w 2899600"/>
              <a:gd name="connsiteY40" fmla="*/ 320509 h 1028700"/>
              <a:gd name="connsiteX41" fmla="*/ 414343 w 2899600"/>
              <a:gd name="connsiteY41" fmla="*/ 280185 h 1028700"/>
              <a:gd name="connsiteX42" fmla="*/ 460318 w 2899600"/>
              <a:gd name="connsiteY42" fmla="*/ 246929 h 1028700"/>
              <a:gd name="connsiteX43" fmla="*/ 502732 w 2899600"/>
              <a:gd name="connsiteY43" fmla="*/ 217829 h 1028700"/>
              <a:gd name="connsiteX44" fmla="*/ 542232 w 2899600"/>
              <a:gd name="connsiteY44" fmla="*/ 192471 h 1028700"/>
              <a:gd name="connsiteX45" fmla="*/ 577847 w 2899600"/>
              <a:gd name="connsiteY45" fmla="*/ 174596 h 1028700"/>
              <a:gd name="connsiteX46" fmla="*/ 607310 w 2899600"/>
              <a:gd name="connsiteY46" fmla="*/ 157137 h 1028700"/>
              <a:gd name="connsiteX47" fmla="*/ 630621 w 2899600"/>
              <a:gd name="connsiteY47" fmla="*/ 147160 h 1028700"/>
              <a:gd name="connsiteX48" fmla="*/ 644867 w 2899600"/>
              <a:gd name="connsiteY48" fmla="*/ 140093 h 1028700"/>
              <a:gd name="connsiteX49" fmla="*/ 650047 w 2899600"/>
              <a:gd name="connsiteY49" fmla="*/ 138014 h 1028700"/>
              <a:gd name="connsiteX50" fmla="*/ 760453 w 2899600"/>
              <a:gd name="connsiteY50" fmla="*/ 94781 h 1028700"/>
              <a:gd name="connsiteX51" fmla="*/ 872153 w 2899600"/>
              <a:gd name="connsiteY51" fmla="*/ 60693 h 1028700"/>
              <a:gd name="connsiteX52" fmla="*/ 981911 w 2899600"/>
              <a:gd name="connsiteY52" fmla="*/ 36166 h 1028700"/>
              <a:gd name="connsiteX53" fmla="*/ 1088432 w 2899600"/>
              <a:gd name="connsiteY53" fmla="*/ 17044 h 1028700"/>
              <a:gd name="connsiteX54" fmla="*/ 1195923 w 2899600"/>
              <a:gd name="connsiteY54" fmla="*/ 6236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99600" h="1028700">
                <a:moveTo>
                  <a:pt x="1296616" y="0"/>
                </a:moveTo>
                <a:lnTo>
                  <a:pt x="1397956" y="0"/>
                </a:lnTo>
                <a:lnTo>
                  <a:pt x="1492497" y="4157"/>
                </a:lnTo>
                <a:lnTo>
                  <a:pt x="1582829" y="13303"/>
                </a:lnTo>
                <a:lnTo>
                  <a:pt x="1668951" y="25358"/>
                </a:lnTo>
                <a:lnTo>
                  <a:pt x="1748275" y="40323"/>
                </a:lnTo>
                <a:lnTo>
                  <a:pt x="1822095" y="54457"/>
                </a:lnTo>
                <a:lnTo>
                  <a:pt x="1889115" y="71501"/>
                </a:lnTo>
                <a:lnTo>
                  <a:pt x="1948041" y="87714"/>
                </a:lnTo>
                <a:lnTo>
                  <a:pt x="2000816" y="104758"/>
                </a:lnTo>
                <a:lnTo>
                  <a:pt x="2044525" y="120139"/>
                </a:lnTo>
                <a:lnTo>
                  <a:pt x="2081111" y="132194"/>
                </a:lnTo>
                <a:lnTo>
                  <a:pt x="2105393" y="142171"/>
                </a:lnTo>
                <a:cubicBezTo>
                  <a:pt x="2110574" y="144665"/>
                  <a:pt x="2115430" y="146744"/>
                  <a:pt x="2120611" y="149238"/>
                </a:cubicBezTo>
                <a:cubicBezTo>
                  <a:pt x="2122553" y="150070"/>
                  <a:pt x="2124819" y="150485"/>
                  <a:pt x="2126762" y="151317"/>
                </a:cubicBezTo>
                <a:lnTo>
                  <a:pt x="2232311" y="194550"/>
                </a:lnTo>
                <a:lnTo>
                  <a:pt x="2326528" y="243187"/>
                </a:lnTo>
                <a:lnTo>
                  <a:pt x="2414917" y="297229"/>
                </a:lnTo>
                <a:lnTo>
                  <a:pt x="2491975" y="355843"/>
                </a:lnTo>
                <a:lnTo>
                  <a:pt x="2562233" y="421525"/>
                </a:lnTo>
                <a:lnTo>
                  <a:pt x="2625044" y="485959"/>
                </a:lnTo>
                <a:lnTo>
                  <a:pt x="2679761" y="554550"/>
                </a:lnTo>
                <a:cubicBezTo>
                  <a:pt x="2695626" y="577830"/>
                  <a:pt x="2711815" y="600694"/>
                  <a:pt x="2727679" y="623973"/>
                </a:cubicBezTo>
                <a:lnTo>
                  <a:pt x="2772359" y="694643"/>
                </a:lnTo>
                <a:lnTo>
                  <a:pt x="2807651" y="766144"/>
                </a:lnTo>
                <a:cubicBezTo>
                  <a:pt x="2818011" y="790255"/>
                  <a:pt x="2828695" y="813950"/>
                  <a:pt x="2839056" y="838061"/>
                </a:cubicBezTo>
                <a:cubicBezTo>
                  <a:pt x="2847474" y="860925"/>
                  <a:pt x="2856216" y="883373"/>
                  <a:pt x="2864634" y="906237"/>
                </a:cubicBezTo>
                <a:cubicBezTo>
                  <a:pt x="2871433" y="928685"/>
                  <a:pt x="2878232" y="951548"/>
                  <a:pt x="2885031" y="973997"/>
                </a:cubicBezTo>
                <a:lnTo>
                  <a:pt x="2899600" y="1028700"/>
                </a:lnTo>
                <a:lnTo>
                  <a:pt x="0" y="1028700"/>
                </a:lnTo>
                <a:lnTo>
                  <a:pt x="16753" y="964851"/>
                </a:lnTo>
                <a:cubicBezTo>
                  <a:pt x="25171" y="938246"/>
                  <a:pt x="33589" y="912056"/>
                  <a:pt x="42007" y="885451"/>
                </a:cubicBezTo>
                <a:cubicBezTo>
                  <a:pt x="50425" y="859678"/>
                  <a:pt x="58843" y="834320"/>
                  <a:pt x="67261" y="808546"/>
                </a:cubicBezTo>
                <a:cubicBezTo>
                  <a:pt x="76975" y="782772"/>
                  <a:pt x="87011" y="756583"/>
                  <a:pt x="96724" y="730809"/>
                </a:cubicBezTo>
                <a:cubicBezTo>
                  <a:pt x="106438" y="706283"/>
                  <a:pt x="116474" y="681756"/>
                  <a:pt x="126188" y="657229"/>
                </a:cubicBezTo>
                <a:cubicBezTo>
                  <a:pt x="136548" y="634366"/>
                  <a:pt x="147233" y="611502"/>
                  <a:pt x="157593" y="588638"/>
                </a:cubicBezTo>
                <a:lnTo>
                  <a:pt x="193208" y="525451"/>
                </a:lnTo>
                <a:lnTo>
                  <a:pt x="231737" y="464758"/>
                </a:lnTo>
                <a:lnTo>
                  <a:pt x="275445" y="412379"/>
                </a:lnTo>
                <a:lnTo>
                  <a:pt x="320126" y="364158"/>
                </a:lnTo>
                <a:lnTo>
                  <a:pt x="367720" y="320509"/>
                </a:lnTo>
                <a:lnTo>
                  <a:pt x="414343" y="280185"/>
                </a:lnTo>
                <a:cubicBezTo>
                  <a:pt x="429560" y="268961"/>
                  <a:pt x="445101" y="258153"/>
                  <a:pt x="460318" y="246929"/>
                </a:cubicBezTo>
                <a:cubicBezTo>
                  <a:pt x="474564" y="237368"/>
                  <a:pt x="488486" y="227391"/>
                  <a:pt x="502732" y="217829"/>
                </a:cubicBezTo>
                <a:cubicBezTo>
                  <a:pt x="516006" y="209515"/>
                  <a:pt x="528957" y="200786"/>
                  <a:pt x="542232" y="192471"/>
                </a:cubicBezTo>
                <a:cubicBezTo>
                  <a:pt x="554211" y="186652"/>
                  <a:pt x="565867" y="180416"/>
                  <a:pt x="577847" y="174596"/>
                </a:cubicBezTo>
                <a:lnTo>
                  <a:pt x="607310" y="157137"/>
                </a:lnTo>
                <a:lnTo>
                  <a:pt x="630621" y="147160"/>
                </a:lnTo>
                <a:cubicBezTo>
                  <a:pt x="635478" y="144665"/>
                  <a:pt x="640010" y="142587"/>
                  <a:pt x="644867" y="140093"/>
                </a:cubicBezTo>
                <a:cubicBezTo>
                  <a:pt x="646486" y="139261"/>
                  <a:pt x="648428" y="138846"/>
                  <a:pt x="650047" y="138014"/>
                </a:cubicBezTo>
                <a:lnTo>
                  <a:pt x="760453" y="94781"/>
                </a:lnTo>
                <a:lnTo>
                  <a:pt x="872153" y="60693"/>
                </a:lnTo>
                <a:lnTo>
                  <a:pt x="981911" y="36166"/>
                </a:lnTo>
                <a:lnTo>
                  <a:pt x="1088432" y="17044"/>
                </a:lnTo>
                <a:lnTo>
                  <a:pt x="1195923" y="6236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72394" y="3221834"/>
            <a:ext cx="3092773" cy="1028700"/>
          </a:xfrm>
          <a:custGeom>
            <a:avLst/>
            <a:gdLst>
              <a:gd name="connsiteX0" fmla="*/ 159176 w 3092773"/>
              <a:gd name="connsiteY0" fmla="*/ 0 h 1028700"/>
              <a:gd name="connsiteX1" fmla="*/ 3058776 w 3092773"/>
              <a:gd name="connsiteY1" fmla="*/ 0 h 1028700"/>
              <a:gd name="connsiteX2" fmla="*/ 3061367 w 3092773"/>
              <a:gd name="connsiteY2" fmla="*/ 9731 h 1028700"/>
              <a:gd name="connsiteX3" fmla="*/ 3073347 w 3092773"/>
              <a:gd name="connsiteY3" fmla="*/ 72502 h 1028700"/>
              <a:gd name="connsiteX4" fmla="*/ 3084679 w 3092773"/>
              <a:gd name="connsiteY4" fmla="*/ 128622 h 1028700"/>
              <a:gd name="connsiteX5" fmla="*/ 3090831 w 3092773"/>
              <a:gd name="connsiteY5" fmla="*/ 196382 h 1028700"/>
              <a:gd name="connsiteX6" fmla="*/ 3092773 w 3092773"/>
              <a:gd name="connsiteY6" fmla="*/ 269131 h 1028700"/>
              <a:gd name="connsiteX7" fmla="*/ 3088564 w 3092773"/>
              <a:gd name="connsiteY7" fmla="*/ 348530 h 1028700"/>
              <a:gd name="connsiteX8" fmla="*/ 3078527 w 3092773"/>
              <a:gd name="connsiteY8" fmla="*/ 432087 h 1028700"/>
              <a:gd name="connsiteX9" fmla="*/ 3065253 w 3092773"/>
              <a:gd name="connsiteY9" fmla="*/ 518138 h 1028700"/>
              <a:gd name="connsiteX10" fmla="*/ 3049064 w 3092773"/>
              <a:gd name="connsiteY10" fmla="*/ 606683 h 1028700"/>
              <a:gd name="connsiteX11" fmla="*/ 3029962 w 3092773"/>
              <a:gd name="connsiteY11" fmla="*/ 694397 h 1028700"/>
              <a:gd name="connsiteX12" fmla="*/ 3008593 w 3092773"/>
              <a:gd name="connsiteY12" fmla="*/ 780032 h 1028700"/>
              <a:gd name="connsiteX13" fmla="*/ 2986253 w 3092773"/>
              <a:gd name="connsiteY13" fmla="*/ 861926 h 1028700"/>
              <a:gd name="connsiteX14" fmla="*/ 2962941 w 3092773"/>
              <a:gd name="connsiteY14" fmla="*/ 941325 h 1028700"/>
              <a:gd name="connsiteX15" fmla="*/ 2937364 w 3092773"/>
              <a:gd name="connsiteY15" fmla="*/ 1011995 h 1028700"/>
              <a:gd name="connsiteX16" fmla="*/ 2931435 w 3092773"/>
              <a:gd name="connsiteY16" fmla="*/ 1028700 h 1028700"/>
              <a:gd name="connsiteX17" fmla="*/ 0 w 3092773"/>
              <a:gd name="connsiteY17" fmla="*/ 1028700 h 1028700"/>
              <a:gd name="connsiteX18" fmla="*/ 12425 w 3092773"/>
              <a:gd name="connsiteY18" fmla="*/ 1007838 h 1028700"/>
              <a:gd name="connsiteX19" fmla="*/ 39946 w 3092773"/>
              <a:gd name="connsiteY19" fmla="*/ 966683 h 1028700"/>
              <a:gd name="connsiteX20" fmla="*/ 65200 w 3092773"/>
              <a:gd name="connsiteY20" fmla="*/ 922203 h 1028700"/>
              <a:gd name="connsiteX21" fmla="*/ 92720 w 3092773"/>
              <a:gd name="connsiteY21" fmla="*/ 881048 h 1028700"/>
              <a:gd name="connsiteX22" fmla="*/ 115060 w 3092773"/>
              <a:gd name="connsiteY22" fmla="*/ 838646 h 1028700"/>
              <a:gd name="connsiteX23" fmla="*/ 138372 w 3092773"/>
              <a:gd name="connsiteY23" fmla="*/ 799154 h 1028700"/>
              <a:gd name="connsiteX24" fmla="*/ 159417 w 3092773"/>
              <a:gd name="connsiteY24" fmla="*/ 762988 h 1028700"/>
              <a:gd name="connsiteX25" fmla="*/ 175929 w 3092773"/>
              <a:gd name="connsiteY25" fmla="*/ 729731 h 1028700"/>
              <a:gd name="connsiteX26" fmla="*/ 186937 w 3092773"/>
              <a:gd name="connsiteY26" fmla="*/ 700632 h 1028700"/>
              <a:gd name="connsiteX27" fmla="*/ 191146 w 3092773"/>
              <a:gd name="connsiteY27" fmla="*/ 679431 h 1028700"/>
              <a:gd name="connsiteX28" fmla="*/ 191146 w 3092773"/>
              <a:gd name="connsiteY28" fmla="*/ 658230 h 1028700"/>
              <a:gd name="connsiteX29" fmla="*/ 186937 w 3092773"/>
              <a:gd name="connsiteY29" fmla="*/ 644096 h 1028700"/>
              <a:gd name="connsiteX30" fmla="*/ 177872 w 3092773"/>
              <a:gd name="connsiteY30" fmla="*/ 628715 h 1028700"/>
              <a:gd name="connsiteX31" fmla="*/ 167835 w 3092773"/>
              <a:gd name="connsiteY31" fmla="*/ 614581 h 1028700"/>
              <a:gd name="connsiteX32" fmla="*/ 155532 w 3092773"/>
              <a:gd name="connsiteY32" fmla="*/ 601694 h 1028700"/>
              <a:gd name="connsiteX33" fmla="*/ 142257 w 3092773"/>
              <a:gd name="connsiteY33" fmla="*/ 587560 h 1028700"/>
              <a:gd name="connsiteX34" fmla="*/ 128011 w 3092773"/>
              <a:gd name="connsiteY34" fmla="*/ 570517 h 1028700"/>
              <a:gd name="connsiteX35" fmla="*/ 115060 w 3092773"/>
              <a:gd name="connsiteY35" fmla="*/ 550147 h 1028700"/>
              <a:gd name="connsiteX36" fmla="*/ 104700 w 3092773"/>
              <a:gd name="connsiteY36" fmla="*/ 525205 h 1028700"/>
              <a:gd name="connsiteX37" fmla="*/ 94663 w 3092773"/>
              <a:gd name="connsiteY37" fmla="*/ 495690 h 1028700"/>
              <a:gd name="connsiteX38" fmla="*/ 87540 w 3092773"/>
              <a:gd name="connsiteY38" fmla="*/ 459523 h 1028700"/>
              <a:gd name="connsiteX39" fmla="*/ 87540 w 3092773"/>
              <a:gd name="connsiteY39" fmla="*/ 416290 h 1028700"/>
              <a:gd name="connsiteX40" fmla="*/ 90454 w 3092773"/>
              <a:gd name="connsiteY40" fmla="*/ 363911 h 1028700"/>
              <a:gd name="connsiteX41" fmla="*/ 96605 w 3092773"/>
              <a:gd name="connsiteY41" fmla="*/ 303218 h 1028700"/>
              <a:gd name="connsiteX42" fmla="*/ 106642 w 3092773"/>
              <a:gd name="connsiteY42" fmla="*/ 237537 h 1028700"/>
              <a:gd name="connsiteX43" fmla="*/ 119917 w 3092773"/>
              <a:gd name="connsiteY43" fmla="*/ 167283 h 1028700"/>
              <a:gd name="connsiteX44" fmla="*/ 136105 w 3092773"/>
              <a:gd name="connsiteY44" fmla="*/ 91625 h 1028700"/>
              <a:gd name="connsiteX45" fmla="*/ 155532 w 3092773"/>
              <a:gd name="connsiteY45" fmla="*/ 13888 h 1028700"/>
              <a:gd name="connsiteX46" fmla="*/ 159176 w 3092773"/>
              <a:gd name="connsiteY46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092773" h="1028700">
                <a:moveTo>
                  <a:pt x="159176" y="0"/>
                </a:moveTo>
                <a:lnTo>
                  <a:pt x="3058776" y="0"/>
                </a:lnTo>
                <a:lnTo>
                  <a:pt x="3061367" y="9731"/>
                </a:lnTo>
                <a:cubicBezTo>
                  <a:pt x="3065253" y="30516"/>
                  <a:pt x="3069462" y="51717"/>
                  <a:pt x="3073347" y="72502"/>
                </a:cubicBezTo>
                <a:cubicBezTo>
                  <a:pt x="3077232" y="91209"/>
                  <a:pt x="3080794" y="109916"/>
                  <a:pt x="3084679" y="128622"/>
                </a:cubicBezTo>
                <a:cubicBezTo>
                  <a:pt x="3086621" y="151070"/>
                  <a:pt x="3088888" y="173934"/>
                  <a:pt x="3090831" y="196382"/>
                </a:cubicBezTo>
                <a:cubicBezTo>
                  <a:pt x="3091478" y="220493"/>
                  <a:pt x="3092126" y="245020"/>
                  <a:pt x="3092773" y="269131"/>
                </a:cubicBezTo>
                <a:cubicBezTo>
                  <a:pt x="3091478" y="295736"/>
                  <a:pt x="3089859" y="321925"/>
                  <a:pt x="3088564" y="348530"/>
                </a:cubicBezTo>
                <a:cubicBezTo>
                  <a:pt x="3085326" y="376382"/>
                  <a:pt x="3081765" y="404235"/>
                  <a:pt x="3078527" y="432087"/>
                </a:cubicBezTo>
                <a:cubicBezTo>
                  <a:pt x="3073994" y="460770"/>
                  <a:pt x="3069785" y="489454"/>
                  <a:pt x="3065253" y="518138"/>
                </a:cubicBezTo>
                <a:cubicBezTo>
                  <a:pt x="3059749" y="547653"/>
                  <a:pt x="3054568" y="577168"/>
                  <a:pt x="3049064" y="606683"/>
                </a:cubicBezTo>
                <a:cubicBezTo>
                  <a:pt x="3042589" y="635782"/>
                  <a:pt x="3036437" y="665297"/>
                  <a:pt x="3029962" y="694397"/>
                </a:cubicBezTo>
                <a:cubicBezTo>
                  <a:pt x="3022839" y="723080"/>
                  <a:pt x="3015716" y="751348"/>
                  <a:pt x="3008593" y="780032"/>
                </a:cubicBezTo>
                <a:cubicBezTo>
                  <a:pt x="3001146" y="807468"/>
                  <a:pt x="2993700" y="834489"/>
                  <a:pt x="2986253" y="861926"/>
                </a:cubicBezTo>
                <a:cubicBezTo>
                  <a:pt x="2978482" y="888531"/>
                  <a:pt x="2970712" y="914720"/>
                  <a:pt x="2962941" y="941325"/>
                </a:cubicBezTo>
                <a:cubicBezTo>
                  <a:pt x="2954523" y="965020"/>
                  <a:pt x="2945782" y="988300"/>
                  <a:pt x="2937364" y="1011995"/>
                </a:cubicBezTo>
                <a:lnTo>
                  <a:pt x="2931435" y="1028700"/>
                </a:lnTo>
                <a:lnTo>
                  <a:pt x="0" y="1028700"/>
                </a:lnTo>
                <a:lnTo>
                  <a:pt x="12425" y="1007838"/>
                </a:lnTo>
                <a:cubicBezTo>
                  <a:pt x="21491" y="994120"/>
                  <a:pt x="30880" y="980401"/>
                  <a:pt x="39946" y="966683"/>
                </a:cubicBezTo>
                <a:cubicBezTo>
                  <a:pt x="48364" y="951718"/>
                  <a:pt x="56782" y="937168"/>
                  <a:pt x="65200" y="922203"/>
                </a:cubicBezTo>
                <a:cubicBezTo>
                  <a:pt x="74265" y="908485"/>
                  <a:pt x="83655" y="894766"/>
                  <a:pt x="92720" y="881048"/>
                </a:cubicBezTo>
                <a:lnTo>
                  <a:pt x="115060" y="838646"/>
                </a:lnTo>
                <a:cubicBezTo>
                  <a:pt x="122831" y="825344"/>
                  <a:pt x="130601" y="812457"/>
                  <a:pt x="138372" y="799154"/>
                </a:cubicBezTo>
                <a:cubicBezTo>
                  <a:pt x="145495" y="787099"/>
                  <a:pt x="152294" y="775043"/>
                  <a:pt x="159417" y="762988"/>
                </a:cubicBezTo>
                <a:cubicBezTo>
                  <a:pt x="164921" y="751764"/>
                  <a:pt x="170425" y="740956"/>
                  <a:pt x="175929" y="729731"/>
                </a:cubicBezTo>
                <a:cubicBezTo>
                  <a:pt x="179491" y="720170"/>
                  <a:pt x="183376" y="710193"/>
                  <a:pt x="186937" y="700632"/>
                </a:cubicBezTo>
                <a:cubicBezTo>
                  <a:pt x="188232" y="693565"/>
                  <a:pt x="189851" y="686498"/>
                  <a:pt x="191146" y="679431"/>
                </a:cubicBezTo>
                <a:lnTo>
                  <a:pt x="191146" y="658230"/>
                </a:lnTo>
                <a:cubicBezTo>
                  <a:pt x="189851" y="653658"/>
                  <a:pt x="188232" y="648669"/>
                  <a:pt x="186937" y="644096"/>
                </a:cubicBezTo>
                <a:cubicBezTo>
                  <a:pt x="184023" y="639108"/>
                  <a:pt x="180786" y="633704"/>
                  <a:pt x="177872" y="628715"/>
                </a:cubicBezTo>
                <a:lnTo>
                  <a:pt x="167835" y="614581"/>
                </a:lnTo>
                <a:cubicBezTo>
                  <a:pt x="163626" y="610424"/>
                  <a:pt x="159741" y="605851"/>
                  <a:pt x="155532" y="601694"/>
                </a:cubicBezTo>
                <a:cubicBezTo>
                  <a:pt x="150999" y="597122"/>
                  <a:pt x="146790" y="592133"/>
                  <a:pt x="142257" y="587560"/>
                </a:cubicBezTo>
                <a:lnTo>
                  <a:pt x="128011" y="570517"/>
                </a:lnTo>
                <a:lnTo>
                  <a:pt x="115060" y="550147"/>
                </a:lnTo>
                <a:cubicBezTo>
                  <a:pt x="111499" y="541833"/>
                  <a:pt x="108261" y="533519"/>
                  <a:pt x="104700" y="525205"/>
                </a:cubicBezTo>
                <a:cubicBezTo>
                  <a:pt x="101462" y="515228"/>
                  <a:pt x="97901" y="505667"/>
                  <a:pt x="94663" y="495690"/>
                </a:cubicBezTo>
                <a:cubicBezTo>
                  <a:pt x="92396" y="483634"/>
                  <a:pt x="89806" y="471579"/>
                  <a:pt x="87540" y="459523"/>
                </a:cubicBezTo>
                <a:lnTo>
                  <a:pt x="87540" y="416290"/>
                </a:lnTo>
                <a:lnTo>
                  <a:pt x="90454" y="363911"/>
                </a:lnTo>
                <a:cubicBezTo>
                  <a:pt x="92396" y="343542"/>
                  <a:pt x="94663" y="323588"/>
                  <a:pt x="96605" y="303218"/>
                </a:cubicBezTo>
                <a:cubicBezTo>
                  <a:pt x="99843" y="281186"/>
                  <a:pt x="103405" y="259569"/>
                  <a:pt x="106642" y="237537"/>
                </a:cubicBezTo>
                <a:cubicBezTo>
                  <a:pt x="111175" y="214258"/>
                  <a:pt x="115384" y="190562"/>
                  <a:pt x="119917" y="167283"/>
                </a:cubicBezTo>
                <a:cubicBezTo>
                  <a:pt x="125421" y="141925"/>
                  <a:pt x="130601" y="116983"/>
                  <a:pt x="136105" y="91625"/>
                </a:cubicBezTo>
                <a:cubicBezTo>
                  <a:pt x="142581" y="65851"/>
                  <a:pt x="149056" y="39662"/>
                  <a:pt x="155532" y="13888"/>
                </a:cubicBezTo>
                <a:lnTo>
                  <a:pt x="15917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091955" y="3221834"/>
            <a:ext cx="3574211" cy="1028700"/>
          </a:xfrm>
          <a:custGeom>
            <a:avLst/>
            <a:gdLst>
              <a:gd name="connsiteX0" fmla="*/ 127341 w 2873915"/>
              <a:gd name="connsiteY0" fmla="*/ 0 h 1028700"/>
              <a:gd name="connsiteX1" fmla="*/ 2873915 w 2873915"/>
              <a:gd name="connsiteY1" fmla="*/ 0 h 1028700"/>
              <a:gd name="connsiteX2" fmla="*/ 2873915 w 2873915"/>
              <a:gd name="connsiteY2" fmla="*/ 1028700 h 1028700"/>
              <a:gd name="connsiteX3" fmla="*/ 0 w 2873915"/>
              <a:gd name="connsiteY3" fmla="*/ 1028700 h 1028700"/>
              <a:gd name="connsiteX4" fmla="*/ 5929 w 2873915"/>
              <a:gd name="connsiteY4" fmla="*/ 1011995 h 1028700"/>
              <a:gd name="connsiteX5" fmla="*/ 31506 w 2873915"/>
              <a:gd name="connsiteY5" fmla="*/ 941325 h 1028700"/>
              <a:gd name="connsiteX6" fmla="*/ 54818 w 2873915"/>
              <a:gd name="connsiteY6" fmla="*/ 861926 h 1028700"/>
              <a:gd name="connsiteX7" fmla="*/ 77158 w 2873915"/>
              <a:gd name="connsiteY7" fmla="*/ 780032 h 1028700"/>
              <a:gd name="connsiteX8" fmla="*/ 98527 w 2873915"/>
              <a:gd name="connsiteY8" fmla="*/ 694397 h 1028700"/>
              <a:gd name="connsiteX9" fmla="*/ 117629 w 2873915"/>
              <a:gd name="connsiteY9" fmla="*/ 606683 h 1028700"/>
              <a:gd name="connsiteX10" fmla="*/ 133818 w 2873915"/>
              <a:gd name="connsiteY10" fmla="*/ 518138 h 1028700"/>
              <a:gd name="connsiteX11" fmla="*/ 147092 w 2873915"/>
              <a:gd name="connsiteY11" fmla="*/ 432087 h 1028700"/>
              <a:gd name="connsiteX12" fmla="*/ 157129 w 2873915"/>
              <a:gd name="connsiteY12" fmla="*/ 348530 h 1028700"/>
              <a:gd name="connsiteX13" fmla="*/ 161338 w 2873915"/>
              <a:gd name="connsiteY13" fmla="*/ 269131 h 1028700"/>
              <a:gd name="connsiteX14" fmla="*/ 159396 w 2873915"/>
              <a:gd name="connsiteY14" fmla="*/ 196382 h 1028700"/>
              <a:gd name="connsiteX15" fmla="*/ 153244 w 2873915"/>
              <a:gd name="connsiteY15" fmla="*/ 128622 h 1028700"/>
              <a:gd name="connsiteX16" fmla="*/ 141912 w 2873915"/>
              <a:gd name="connsiteY16" fmla="*/ 72502 h 1028700"/>
              <a:gd name="connsiteX17" fmla="*/ 129932 w 2873915"/>
              <a:gd name="connsiteY17" fmla="*/ 9731 h 1028700"/>
              <a:gd name="connsiteX18" fmla="*/ 127341 w 2873915"/>
              <a:gd name="connsiteY18" fmla="*/ 0 h 1028700"/>
              <a:gd name="connsiteX0" fmla="*/ 127341 w 3569752"/>
              <a:gd name="connsiteY0" fmla="*/ 0 h 1028700"/>
              <a:gd name="connsiteX1" fmla="*/ 3569752 w 3569752"/>
              <a:gd name="connsiteY1" fmla="*/ 4460 h 1028700"/>
              <a:gd name="connsiteX2" fmla="*/ 2873915 w 3569752"/>
              <a:gd name="connsiteY2" fmla="*/ 1028700 h 1028700"/>
              <a:gd name="connsiteX3" fmla="*/ 0 w 3569752"/>
              <a:gd name="connsiteY3" fmla="*/ 1028700 h 1028700"/>
              <a:gd name="connsiteX4" fmla="*/ 5929 w 3569752"/>
              <a:gd name="connsiteY4" fmla="*/ 1011995 h 1028700"/>
              <a:gd name="connsiteX5" fmla="*/ 31506 w 3569752"/>
              <a:gd name="connsiteY5" fmla="*/ 941325 h 1028700"/>
              <a:gd name="connsiteX6" fmla="*/ 54818 w 3569752"/>
              <a:gd name="connsiteY6" fmla="*/ 861926 h 1028700"/>
              <a:gd name="connsiteX7" fmla="*/ 77158 w 3569752"/>
              <a:gd name="connsiteY7" fmla="*/ 780032 h 1028700"/>
              <a:gd name="connsiteX8" fmla="*/ 98527 w 3569752"/>
              <a:gd name="connsiteY8" fmla="*/ 694397 h 1028700"/>
              <a:gd name="connsiteX9" fmla="*/ 117629 w 3569752"/>
              <a:gd name="connsiteY9" fmla="*/ 606683 h 1028700"/>
              <a:gd name="connsiteX10" fmla="*/ 133818 w 3569752"/>
              <a:gd name="connsiteY10" fmla="*/ 518138 h 1028700"/>
              <a:gd name="connsiteX11" fmla="*/ 147092 w 3569752"/>
              <a:gd name="connsiteY11" fmla="*/ 432087 h 1028700"/>
              <a:gd name="connsiteX12" fmla="*/ 157129 w 3569752"/>
              <a:gd name="connsiteY12" fmla="*/ 348530 h 1028700"/>
              <a:gd name="connsiteX13" fmla="*/ 161338 w 3569752"/>
              <a:gd name="connsiteY13" fmla="*/ 269131 h 1028700"/>
              <a:gd name="connsiteX14" fmla="*/ 159396 w 3569752"/>
              <a:gd name="connsiteY14" fmla="*/ 196382 h 1028700"/>
              <a:gd name="connsiteX15" fmla="*/ 153244 w 3569752"/>
              <a:gd name="connsiteY15" fmla="*/ 128622 h 1028700"/>
              <a:gd name="connsiteX16" fmla="*/ 141912 w 3569752"/>
              <a:gd name="connsiteY16" fmla="*/ 72502 h 1028700"/>
              <a:gd name="connsiteX17" fmla="*/ 129932 w 3569752"/>
              <a:gd name="connsiteY17" fmla="*/ 9731 h 1028700"/>
              <a:gd name="connsiteX18" fmla="*/ 127341 w 3569752"/>
              <a:gd name="connsiteY18" fmla="*/ 0 h 1028700"/>
              <a:gd name="connsiteX0" fmla="*/ 127341 w 3574211"/>
              <a:gd name="connsiteY0" fmla="*/ 0 h 1028700"/>
              <a:gd name="connsiteX1" fmla="*/ 3569752 w 3574211"/>
              <a:gd name="connsiteY1" fmla="*/ 4460 h 1028700"/>
              <a:gd name="connsiteX2" fmla="*/ 3574211 w 3574211"/>
              <a:gd name="connsiteY2" fmla="*/ 1028700 h 1028700"/>
              <a:gd name="connsiteX3" fmla="*/ 0 w 3574211"/>
              <a:gd name="connsiteY3" fmla="*/ 1028700 h 1028700"/>
              <a:gd name="connsiteX4" fmla="*/ 5929 w 3574211"/>
              <a:gd name="connsiteY4" fmla="*/ 1011995 h 1028700"/>
              <a:gd name="connsiteX5" fmla="*/ 31506 w 3574211"/>
              <a:gd name="connsiteY5" fmla="*/ 941325 h 1028700"/>
              <a:gd name="connsiteX6" fmla="*/ 54818 w 3574211"/>
              <a:gd name="connsiteY6" fmla="*/ 861926 h 1028700"/>
              <a:gd name="connsiteX7" fmla="*/ 77158 w 3574211"/>
              <a:gd name="connsiteY7" fmla="*/ 780032 h 1028700"/>
              <a:gd name="connsiteX8" fmla="*/ 98527 w 3574211"/>
              <a:gd name="connsiteY8" fmla="*/ 694397 h 1028700"/>
              <a:gd name="connsiteX9" fmla="*/ 117629 w 3574211"/>
              <a:gd name="connsiteY9" fmla="*/ 606683 h 1028700"/>
              <a:gd name="connsiteX10" fmla="*/ 133818 w 3574211"/>
              <a:gd name="connsiteY10" fmla="*/ 518138 h 1028700"/>
              <a:gd name="connsiteX11" fmla="*/ 147092 w 3574211"/>
              <a:gd name="connsiteY11" fmla="*/ 432087 h 1028700"/>
              <a:gd name="connsiteX12" fmla="*/ 157129 w 3574211"/>
              <a:gd name="connsiteY12" fmla="*/ 348530 h 1028700"/>
              <a:gd name="connsiteX13" fmla="*/ 161338 w 3574211"/>
              <a:gd name="connsiteY13" fmla="*/ 269131 h 1028700"/>
              <a:gd name="connsiteX14" fmla="*/ 159396 w 3574211"/>
              <a:gd name="connsiteY14" fmla="*/ 196382 h 1028700"/>
              <a:gd name="connsiteX15" fmla="*/ 153244 w 3574211"/>
              <a:gd name="connsiteY15" fmla="*/ 128622 h 1028700"/>
              <a:gd name="connsiteX16" fmla="*/ 141912 w 3574211"/>
              <a:gd name="connsiteY16" fmla="*/ 72502 h 1028700"/>
              <a:gd name="connsiteX17" fmla="*/ 129932 w 3574211"/>
              <a:gd name="connsiteY17" fmla="*/ 9731 h 1028700"/>
              <a:gd name="connsiteX18" fmla="*/ 127341 w 3574211"/>
              <a:gd name="connsiteY18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74211" h="1028700">
                <a:moveTo>
                  <a:pt x="127341" y="0"/>
                </a:moveTo>
                <a:lnTo>
                  <a:pt x="3569752" y="4460"/>
                </a:lnTo>
                <a:cubicBezTo>
                  <a:pt x="3571238" y="345873"/>
                  <a:pt x="3572725" y="687287"/>
                  <a:pt x="3574211" y="1028700"/>
                </a:cubicBezTo>
                <a:lnTo>
                  <a:pt x="0" y="1028700"/>
                </a:lnTo>
                <a:lnTo>
                  <a:pt x="5929" y="1011995"/>
                </a:lnTo>
                <a:cubicBezTo>
                  <a:pt x="14347" y="988300"/>
                  <a:pt x="23088" y="965020"/>
                  <a:pt x="31506" y="941325"/>
                </a:cubicBezTo>
                <a:cubicBezTo>
                  <a:pt x="39277" y="914720"/>
                  <a:pt x="47047" y="888531"/>
                  <a:pt x="54818" y="861926"/>
                </a:cubicBezTo>
                <a:cubicBezTo>
                  <a:pt x="62265" y="834489"/>
                  <a:pt x="69711" y="807468"/>
                  <a:pt x="77158" y="780032"/>
                </a:cubicBezTo>
                <a:cubicBezTo>
                  <a:pt x="84281" y="751348"/>
                  <a:pt x="91404" y="723080"/>
                  <a:pt x="98527" y="694397"/>
                </a:cubicBezTo>
                <a:cubicBezTo>
                  <a:pt x="105002" y="665297"/>
                  <a:pt x="111154" y="635782"/>
                  <a:pt x="117629" y="606683"/>
                </a:cubicBezTo>
                <a:cubicBezTo>
                  <a:pt x="123133" y="577168"/>
                  <a:pt x="128314" y="547653"/>
                  <a:pt x="133818" y="518138"/>
                </a:cubicBezTo>
                <a:cubicBezTo>
                  <a:pt x="138350" y="489454"/>
                  <a:pt x="142559" y="460770"/>
                  <a:pt x="147092" y="432087"/>
                </a:cubicBezTo>
                <a:cubicBezTo>
                  <a:pt x="150330" y="404235"/>
                  <a:pt x="153891" y="376382"/>
                  <a:pt x="157129" y="348530"/>
                </a:cubicBezTo>
                <a:cubicBezTo>
                  <a:pt x="158424" y="321925"/>
                  <a:pt x="160043" y="295736"/>
                  <a:pt x="161338" y="269131"/>
                </a:cubicBezTo>
                <a:cubicBezTo>
                  <a:pt x="160691" y="245020"/>
                  <a:pt x="160043" y="220493"/>
                  <a:pt x="159396" y="196382"/>
                </a:cubicBezTo>
                <a:cubicBezTo>
                  <a:pt x="157453" y="173934"/>
                  <a:pt x="155186" y="151070"/>
                  <a:pt x="153244" y="128622"/>
                </a:cubicBezTo>
                <a:cubicBezTo>
                  <a:pt x="149359" y="109916"/>
                  <a:pt x="145797" y="91209"/>
                  <a:pt x="141912" y="72502"/>
                </a:cubicBezTo>
                <a:cubicBezTo>
                  <a:pt x="138027" y="51717"/>
                  <a:pt x="133818" y="30516"/>
                  <a:pt x="129932" y="9731"/>
                </a:cubicBezTo>
                <a:lnTo>
                  <a:pt x="1273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027467" y="4237087"/>
            <a:ext cx="3081134" cy="1028700"/>
          </a:xfrm>
          <a:custGeom>
            <a:avLst/>
            <a:gdLst>
              <a:gd name="connsiteX0" fmla="*/ 152936 w 3081134"/>
              <a:gd name="connsiteY0" fmla="*/ 0 h 1028700"/>
              <a:gd name="connsiteX1" fmla="*/ 3081134 w 3081134"/>
              <a:gd name="connsiteY1" fmla="*/ 0 h 1028700"/>
              <a:gd name="connsiteX2" fmla="*/ 3058979 w 3081134"/>
              <a:gd name="connsiteY2" fmla="*/ 62423 h 1028700"/>
              <a:gd name="connsiteX3" fmla="*/ 3035668 w 3081134"/>
              <a:gd name="connsiteY3" fmla="*/ 118959 h 1028700"/>
              <a:gd name="connsiteX4" fmla="*/ 3015270 w 3081134"/>
              <a:gd name="connsiteY4" fmla="*/ 164271 h 1028700"/>
              <a:gd name="connsiteX5" fmla="*/ 2988073 w 3081134"/>
              <a:gd name="connsiteY5" fmla="*/ 214571 h 1028700"/>
              <a:gd name="connsiteX6" fmla="*/ 2956668 w 3081134"/>
              <a:gd name="connsiteY6" fmla="*/ 269029 h 1028700"/>
              <a:gd name="connsiteX7" fmla="*/ 2920082 w 3081134"/>
              <a:gd name="connsiteY7" fmla="*/ 325564 h 1028700"/>
              <a:gd name="connsiteX8" fmla="*/ 2880582 w 3081134"/>
              <a:gd name="connsiteY8" fmla="*/ 385842 h 1028700"/>
              <a:gd name="connsiteX9" fmla="*/ 2840758 w 3081134"/>
              <a:gd name="connsiteY9" fmla="*/ 449445 h 1028700"/>
              <a:gd name="connsiteX10" fmla="*/ 2798344 w 3081134"/>
              <a:gd name="connsiteY10" fmla="*/ 511800 h 1028700"/>
              <a:gd name="connsiteX11" fmla="*/ 2758520 w 3081134"/>
              <a:gd name="connsiteY11" fmla="*/ 572493 h 1028700"/>
              <a:gd name="connsiteX12" fmla="*/ 2720963 w 3081134"/>
              <a:gd name="connsiteY12" fmla="*/ 632770 h 1028700"/>
              <a:gd name="connsiteX13" fmla="*/ 2685672 w 3081134"/>
              <a:gd name="connsiteY13" fmla="*/ 690553 h 1028700"/>
              <a:gd name="connsiteX14" fmla="*/ 2653943 w 3081134"/>
              <a:gd name="connsiteY14" fmla="*/ 741685 h 1028700"/>
              <a:gd name="connsiteX15" fmla="*/ 2630631 w 3081134"/>
              <a:gd name="connsiteY15" fmla="*/ 788244 h 1028700"/>
              <a:gd name="connsiteX16" fmla="*/ 2611529 w 3081134"/>
              <a:gd name="connsiteY16" fmla="*/ 828567 h 1028700"/>
              <a:gd name="connsiteX17" fmla="*/ 2599226 w 3081134"/>
              <a:gd name="connsiteY17" fmla="*/ 869722 h 1028700"/>
              <a:gd name="connsiteX18" fmla="*/ 2592102 w 3081134"/>
              <a:gd name="connsiteY18" fmla="*/ 920438 h 1028700"/>
              <a:gd name="connsiteX19" fmla="*/ 2590160 w 3081134"/>
              <a:gd name="connsiteY19" fmla="*/ 976974 h 1028700"/>
              <a:gd name="connsiteX20" fmla="*/ 2594318 w 3081134"/>
              <a:gd name="connsiteY20" fmla="*/ 1028700 h 1028700"/>
              <a:gd name="connsiteX21" fmla="*/ 390791 w 3081134"/>
              <a:gd name="connsiteY21" fmla="*/ 1028700 h 1028700"/>
              <a:gd name="connsiteX22" fmla="*/ 390791 w 3081134"/>
              <a:gd name="connsiteY22" fmla="*/ 1006073 h 1028700"/>
              <a:gd name="connsiteX23" fmla="*/ 384639 w 3081134"/>
              <a:gd name="connsiteY23" fmla="*/ 986951 h 1028700"/>
              <a:gd name="connsiteX24" fmla="*/ 375573 w 3081134"/>
              <a:gd name="connsiteY24" fmla="*/ 972817 h 1028700"/>
              <a:gd name="connsiteX25" fmla="*/ 361328 w 3081134"/>
              <a:gd name="connsiteY25" fmla="*/ 957436 h 1028700"/>
              <a:gd name="connsiteX26" fmla="*/ 344168 w 3081134"/>
              <a:gd name="connsiteY26" fmla="*/ 943718 h 1028700"/>
              <a:gd name="connsiteX27" fmla="*/ 322799 w 3081134"/>
              <a:gd name="connsiteY27" fmla="*/ 928336 h 1028700"/>
              <a:gd name="connsiteX28" fmla="*/ 306610 w 3081134"/>
              <a:gd name="connsiteY28" fmla="*/ 909214 h 1028700"/>
              <a:gd name="connsiteX29" fmla="*/ 296250 w 3081134"/>
              <a:gd name="connsiteY29" fmla="*/ 889260 h 1028700"/>
              <a:gd name="connsiteX30" fmla="*/ 294307 w 3081134"/>
              <a:gd name="connsiteY30" fmla="*/ 865981 h 1028700"/>
              <a:gd name="connsiteX31" fmla="*/ 296250 w 3081134"/>
              <a:gd name="connsiteY31" fmla="*/ 842701 h 1028700"/>
              <a:gd name="connsiteX32" fmla="*/ 302401 w 3081134"/>
              <a:gd name="connsiteY32" fmla="*/ 819422 h 1028700"/>
              <a:gd name="connsiteX33" fmla="*/ 308553 w 3081134"/>
              <a:gd name="connsiteY33" fmla="*/ 803209 h 1028700"/>
              <a:gd name="connsiteX34" fmla="*/ 312762 w 3081134"/>
              <a:gd name="connsiteY34" fmla="*/ 790322 h 1028700"/>
              <a:gd name="connsiteX35" fmla="*/ 314705 w 3081134"/>
              <a:gd name="connsiteY35" fmla="*/ 786165 h 1028700"/>
              <a:gd name="connsiteX36" fmla="*/ 283299 w 3081134"/>
              <a:gd name="connsiteY36" fmla="*/ 764964 h 1028700"/>
              <a:gd name="connsiteX37" fmla="*/ 264844 w 3081134"/>
              <a:gd name="connsiteY37" fmla="*/ 740022 h 1028700"/>
              <a:gd name="connsiteX38" fmla="*/ 253836 w 3081134"/>
              <a:gd name="connsiteY38" fmla="*/ 712586 h 1028700"/>
              <a:gd name="connsiteX39" fmla="*/ 251570 w 3081134"/>
              <a:gd name="connsiteY39" fmla="*/ 681408 h 1028700"/>
              <a:gd name="connsiteX40" fmla="*/ 257721 w 3081134"/>
              <a:gd name="connsiteY40" fmla="*/ 646073 h 1028700"/>
              <a:gd name="connsiteX41" fmla="*/ 270996 w 3081134"/>
              <a:gd name="connsiteY41" fmla="*/ 605750 h 1028700"/>
              <a:gd name="connsiteX42" fmla="*/ 287184 w 3081134"/>
              <a:gd name="connsiteY42" fmla="*/ 562516 h 1028700"/>
              <a:gd name="connsiteX43" fmla="*/ 294307 w 3081134"/>
              <a:gd name="connsiteY43" fmla="*/ 535080 h 1028700"/>
              <a:gd name="connsiteX44" fmla="*/ 294307 w 3081134"/>
              <a:gd name="connsiteY44" fmla="*/ 513879 h 1028700"/>
              <a:gd name="connsiteX45" fmla="*/ 287184 w 3081134"/>
              <a:gd name="connsiteY45" fmla="*/ 494756 h 1028700"/>
              <a:gd name="connsiteX46" fmla="*/ 272938 w 3081134"/>
              <a:gd name="connsiteY46" fmla="*/ 480622 h 1028700"/>
              <a:gd name="connsiteX47" fmla="*/ 253836 w 3081134"/>
              <a:gd name="connsiteY47" fmla="*/ 467736 h 1028700"/>
              <a:gd name="connsiteX48" fmla="*/ 230524 w 3081134"/>
              <a:gd name="connsiteY48" fmla="*/ 455680 h 1028700"/>
              <a:gd name="connsiteX49" fmla="*/ 203004 w 3081134"/>
              <a:gd name="connsiteY49" fmla="*/ 445287 h 1028700"/>
              <a:gd name="connsiteX50" fmla="*/ 171598 w 3081134"/>
              <a:gd name="connsiteY50" fmla="*/ 434479 h 1028700"/>
              <a:gd name="connsiteX51" fmla="*/ 137926 w 3081134"/>
              <a:gd name="connsiteY51" fmla="*/ 422424 h 1028700"/>
              <a:gd name="connsiteX52" fmla="*/ 104578 w 3081134"/>
              <a:gd name="connsiteY52" fmla="*/ 407043 h 1028700"/>
              <a:gd name="connsiteX53" fmla="*/ 68963 w 3081134"/>
              <a:gd name="connsiteY53" fmla="*/ 390830 h 1028700"/>
              <a:gd name="connsiteX54" fmla="*/ 37558 w 3081134"/>
              <a:gd name="connsiteY54" fmla="*/ 367966 h 1028700"/>
              <a:gd name="connsiteX55" fmla="*/ 14246 w 3081134"/>
              <a:gd name="connsiteY55" fmla="*/ 342608 h 1028700"/>
              <a:gd name="connsiteX56" fmla="*/ 4209 w 3081134"/>
              <a:gd name="connsiteY56" fmla="*/ 317250 h 1028700"/>
              <a:gd name="connsiteX57" fmla="*/ 0 w 3081134"/>
              <a:gd name="connsiteY57" fmla="*/ 292308 h 1028700"/>
              <a:gd name="connsiteX58" fmla="*/ 0 w 3081134"/>
              <a:gd name="connsiteY58" fmla="*/ 269029 h 1028700"/>
              <a:gd name="connsiteX59" fmla="*/ 4209 w 3081134"/>
              <a:gd name="connsiteY59" fmla="*/ 245749 h 1028700"/>
              <a:gd name="connsiteX60" fmla="*/ 12304 w 3081134"/>
              <a:gd name="connsiteY60" fmla="*/ 227458 h 1028700"/>
              <a:gd name="connsiteX61" fmla="*/ 18131 w 3081134"/>
              <a:gd name="connsiteY61" fmla="*/ 212493 h 1028700"/>
              <a:gd name="connsiteX62" fmla="*/ 24283 w 3081134"/>
              <a:gd name="connsiteY62" fmla="*/ 204594 h 1028700"/>
              <a:gd name="connsiteX63" fmla="*/ 29463 w 3081134"/>
              <a:gd name="connsiteY63" fmla="*/ 196280 h 1028700"/>
              <a:gd name="connsiteX64" fmla="*/ 49861 w 3081134"/>
              <a:gd name="connsiteY64" fmla="*/ 164271 h 1028700"/>
              <a:gd name="connsiteX65" fmla="*/ 67021 w 3081134"/>
              <a:gd name="connsiteY65" fmla="*/ 136835 h 1028700"/>
              <a:gd name="connsiteX66" fmla="*/ 86123 w 3081134"/>
              <a:gd name="connsiteY66" fmla="*/ 107735 h 1028700"/>
              <a:gd name="connsiteX67" fmla="*/ 108463 w 3081134"/>
              <a:gd name="connsiteY67" fmla="*/ 72400 h 1028700"/>
              <a:gd name="connsiteX68" fmla="*/ 132098 w 3081134"/>
              <a:gd name="connsiteY68" fmla="*/ 34987 h 1028700"/>
              <a:gd name="connsiteX69" fmla="*/ 152936 w 3081134"/>
              <a:gd name="connsiteY69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081134" h="1028700">
                <a:moveTo>
                  <a:pt x="152936" y="0"/>
                </a:moveTo>
                <a:lnTo>
                  <a:pt x="3081134" y="0"/>
                </a:lnTo>
                <a:lnTo>
                  <a:pt x="3058979" y="62423"/>
                </a:lnTo>
                <a:cubicBezTo>
                  <a:pt x="3051208" y="81130"/>
                  <a:pt x="3043438" y="100252"/>
                  <a:pt x="3035668" y="118959"/>
                </a:cubicBezTo>
                <a:cubicBezTo>
                  <a:pt x="3028868" y="133925"/>
                  <a:pt x="3022069" y="149306"/>
                  <a:pt x="3015270" y="164271"/>
                </a:cubicBezTo>
                <a:cubicBezTo>
                  <a:pt x="3006204" y="180899"/>
                  <a:pt x="2997139" y="197943"/>
                  <a:pt x="2988073" y="214571"/>
                </a:cubicBezTo>
                <a:cubicBezTo>
                  <a:pt x="2977713" y="232862"/>
                  <a:pt x="2967028" y="250738"/>
                  <a:pt x="2956668" y="269029"/>
                </a:cubicBezTo>
                <a:cubicBezTo>
                  <a:pt x="2944364" y="287735"/>
                  <a:pt x="2932385" y="306858"/>
                  <a:pt x="2920082" y="325564"/>
                </a:cubicBezTo>
                <a:cubicBezTo>
                  <a:pt x="2906807" y="345518"/>
                  <a:pt x="2893856" y="365888"/>
                  <a:pt x="2880582" y="385842"/>
                </a:cubicBezTo>
                <a:lnTo>
                  <a:pt x="2840758" y="449445"/>
                </a:lnTo>
                <a:lnTo>
                  <a:pt x="2798344" y="511800"/>
                </a:lnTo>
                <a:lnTo>
                  <a:pt x="2758520" y="572493"/>
                </a:lnTo>
                <a:cubicBezTo>
                  <a:pt x="2745893" y="592447"/>
                  <a:pt x="2733590" y="612817"/>
                  <a:pt x="2720963" y="632770"/>
                </a:cubicBezTo>
                <a:lnTo>
                  <a:pt x="2685672" y="690553"/>
                </a:lnTo>
                <a:cubicBezTo>
                  <a:pt x="2674988" y="707597"/>
                  <a:pt x="2664627" y="724641"/>
                  <a:pt x="2653943" y="741685"/>
                </a:cubicBezTo>
                <a:cubicBezTo>
                  <a:pt x="2646172" y="757066"/>
                  <a:pt x="2638402" y="772863"/>
                  <a:pt x="2630631" y="788244"/>
                </a:cubicBezTo>
                <a:cubicBezTo>
                  <a:pt x="2624156" y="801546"/>
                  <a:pt x="2618004" y="815265"/>
                  <a:pt x="2611529" y="828567"/>
                </a:cubicBezTo>
                <a:cubicBezTo>
                  <a:pt x="2607320" y="842286"/>
                  <a:pt x="2603434" y="856004"/>
                  <a:pt x="2599226" y="869722"/>
                </a:cubicBezTo>
                <a:cubicBezTo>
                  <a:pt x="2596959" y="886766"/>
                  <a:pt x="2594369" y="903394"/>
                  <a:pt x="2592102" y="920438"/>
                </a:cubicBezTo>
                <a:cubicBezTo>
                  <a:pt x="2591455" y="939145"/>
                  <a:pt x="2590808" y="958267"/>
                  <a:pt x="2590160" y="976974"/>
                </a:cubicBezTo>
                <a:lnTo>
                  <a:pt x="2594318" y="1028700"/>
                </a:lnTo>
                <a:lnTo>
                  <a:pt x="390791" y="1028700"/>
                </a:lnTo>
                <a:lnTo>
                  <a:pt x="390791" y="1006073"/>
                </a:lnTo>
                <a:cubicBezTo>
                  <a:pt x="388848" y="999838"/>
                  <a:pt x="386582" y="993186"/>
                  <a:pt x="384639" y="986951"/>
                </a:cubicBezTo>
                <a:lnTo>
                  <a:pt x="375573" y="972817"/>
                </a:lnTo>
                <a:cubicBezTo>
                  <a:pt x="370717" y="967828"/>
                  <a:pt x="366184" y="962424"/>
                  <a:pt x="361328" y="957436"/>
                </a:cubicBezTo>
                <a:cubicBezTo>
                  <a:pt x="355500" y="952863"/>
                  <a:pt x="349996" y="948290"/>
                  <a:pt x="344168" y="943718"/>
                </a:cubicBezTo>
                <a:cubicBezTo>
                  <a:pt x="337045" y="938729"/>
                  <a:pt x="329922" y="933325"/>
                  <a:pt x="322799" y="928336"/>
                </a:cubicBezTo>
                <a:cubicBezTo>
                  <a:pt x="317295" y="922101"/>
                  <a:pt x="312115" y="915450"/>
                  <a:pt x="306610" y="909214"/>
                </a:cubicBezTo>
                <a:cubicBezTo>
                  <a:pt x="303049" y="902563"/>
                  <a:pt x="299811" y="895911"/>
                  <a:pt x="296250" y="889260"/>
                </a:cubicBezTo>
                <a:cubicBezTo>
                  <a:pt x="295602" y="881362"/>
                  <a:pt x="294955" y="873879"/>
                  <a:pt x="294307" y="865981"/>
                </a:cubicBezTo>
                <a:cubicBezTo>
                  <a:pt x="294955" y="858082"/>
                  <a:pt x="295602" y="850600"/>
                  <a:pt x="296250" y="842701"/>
                </a:cubicBezTo>
                <a:cubicBezTo>
                  <a:pt x="298192" y="834803"/>
                  <a:pt x="300459" y="827320"/>
                  <a:pt x="302401" y="819422"/>
                </a:cubicBezTo>
                <a:cubicBezTo>
                  <a:pt x="304344" y="814018"/>
                  <a:pt x="306610" y="808613"/>
                  <a:pt x="308553" y="803209"/>
                </a:cubicBezTo>
                <a:cubicBezTo>
                  <a:pt x="309848" y="799052"/>
                  <a:pt x="311467" y="794479"/>
                  <a:pt x="312762" y="790322"/>
                </a:cubicBezTo>
                <a:cubicBezTo>
                  <a:pt x="313410" y="789075"/>
                  <a:pt x="314057" y="787413"/>
                  <a:pt x="314705" y="786165"/>
                </a:cubicBezTo>
                <a:lnTo>
                  <a:pt x="283299" y="764964"/>
                </a:lnTo>
                <a:lnTo>
                  <a:pt x="264844" y="740022"/>
                </a:lnTo>
                <a:cubicBezTo>
                  <a:pt x="261283" y="730877"/>
                  <a:pt x="257397" y="721731"/>
                  <a:pt x="253836" y="712586"/>
                </a:cubicBezTo>
                <a:cubicBezTo>
                  <a:pt x="253188" y="702193"/>
                  <a:pt x="252217" y="691800"/>
                  <a:pt x="251570" y="681408"/>
                </a:cubicBezTo>
                <a:cubicBezTo>
                  <a:pt x="253512" y="669768"/>
                  <a:pt x="255779" y="657713"/>
                  <a:pt x="257721" y="646073"/>
                </a:cubicBezTo>
                <a:cubicBezTo>
                  <a:pt x="262254" y="632770"/>
                  <a:pt x="266463" y="619052"/>
                  <a:pt x="270996" y="605750"/>
                </a:cubicBezTo>
                <a:cubicBezTo>
                  <a:pt x="276500" y="591200"/>
                  <a:pt x="281680" y="577066"/>
                  <a:pt x="287184" y="562516"/>
                </a:cubicBezTo>
                <a:cubicBezTo>
                  <a:pt x="289451" y="553371"/>
                  <a:pt x="292041" y="544225"/>
                  <a:pt x="294307" y="535080"/>
                </a:cubicBezTo>
                <a:lnTo>
                  <a:pt x="294307" y="513879"/>
                </a:lnTo>
                <a:cubicBezTo>
                  <a:pt x="292041" y="507643"/>
                  <a:pt x="289451" y="500992"/>
                  <a:pt x="287184" y="494756"/>
                </a:cubicBezTo>
                <a:cubicBezTo>
                  <a:pt x="282328" y="490184"/>
                  <a:pt x="277795" y="485195"/>
                  <a:pt x="272938" y="480622"/>
                </a:cubicBezTo>
                <a:cubicBezTo>
                  <a:pt x="266463" y="476465"/>
                  <a:pt x="260311" y="471893"/>
                  <a:pt x="253836" y="467736"/>
                </a:cubicBezTo>
                <a:cubicBezTo>
                  <a:pt x="246065" y="463578"/>
                  <a:pt x="238295" y="459837"/>
                  <a:pt x="230524" y="455680"/>
                </a:cubicBezTo>
                <a:lnTo>
                  <a:pt x="203004" y="445287"/>
                </a:lnTo>
                <a:cubicBezTo>
                  <a:pt x="192643" y="441546"/>
                  <a:pt x="181959" y="438220"/>
                  <a:pt x="171598" y="434479"/>
                </a:cubicBezTo>
                <a:lnTo>
                  <a:pt x="137926" y="422424"/>
                </a:lnTo>
                <a:lnTo>
                  <a:pt x="104578" y="407043"/>
                </a:lnTo>
                <a:lnTo>
                  <a:pt x="68963" y="390830"/>
                </a:lnTo>
                <a:lnTo>
                  <a:pt x="37558" y="367966"/>
                </a:lnTo>
                <a:cubicBezTo>
                  <a:pt x="29787" y="359652"/>
                  <a:pt x="22017" y="350922"/>
                  <a:pt x="14246" y="342608"/>
                </a:cubicBezTo>
                <a:cubicBezTo>
                  <a:pt x="11008" y="334294"/>
                  <a:pt x="7447" y="325564"/>
                  <a:pt x="4209" y="317250"/>
                </a:cubicBezTo>
                <a:cubicBezTo>
                  <a:pt x="2914" y="308936"/>
                  <a:pt x="1295" y="300622"/>
                  <a:pt x="0" y="292308"/>
                </a:cubicBezTo>
                <a:lnTo>
                  <a:pt x="0" y="269029"/>
                </a:lnTo>
                <a:cubicBezTo>
                  <a:pt x="1295" y="261130"/>
                  <a:pt x="2914" y="253648"/>
                  <a:pt x="4209" y="245749"/>
                </a:cubicBezTo>
                <a:cubicBezTo>
                  <a:pt x="6799" y="239514"/>
                  <a:pt x="9713" y="233694"/>
                  <a:pt x="12304" y="227458"/>
                </a:cubicBezTo>
                <a:lnTo>
                  <a:pt x="18131" y="212493"/>
                </a:lnTo>
                <a:lnTo>
                  <a:pt x="24283" y="204594"/>
                </a:lnTo>
                <a:cubicBezTo>
                  <a:pt x="25902" y="201684"/>
                  <a:pt x="27844" y="199190"/>
                  <a:pt x="29463" y="196280"/>
                </a:cubicBezTo>
                <a:cubicBezTo>
                  <a:pt x="36262" y="185472"/>
                  <a:pt x="43062" y="175079"/>
                  <a:pt x="49861" y="164271"/>
                </a:cubicBezTo>
                <a:cubicBezTo>
                  <a:pt x="55689" y="155126"/>
                  <a:pt x="61193" y="145980"/>
                  <a:pt x="67021" y="136835"/>
                </a:cubicBezTo>
                <a:cubicBezTo>
                  <a:pt x="73496" y="127273"/>
                  <a:pt x="79648" y="117296"/>
                  <a:pt x="86123" y="107735"/>
                </a:cubicBezTo>
                <a:cubicBezTo>
                  <a:pt x="93570" y="96095"/>
                  <a:pt x="101016" y="84040"/>
                  <a:pt x="108463" y="72400"/>
                </a:cubicBezTo>
                <a:cubicBezTo>
                  <a:pt x="116234" y="59929"/>
                  <a:pt x="124328" y="47458"/>
                  <a:pt x="132098" y="34987"/>
                </a:cubicBezTo>
                <a:lnTo>
                  <a:pt x="15293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04182" y="4237087"/>
            <a:ext cx="4767206" cy="1051003"/>
          </a:xfrm>
          <a:custGeom>
            <a:avLst/>
            <a:gdLst>
              <a:gd name="connsiteX0" fmla="*/ 490974 w 3152509"/>
              <a:gd name="connsiteY0" fmla="*/ 0 h 1028700"/>
              <a:gd name="connsiteX1" fmla="*/ 3152509 w 3152509"/>
              <a:gd name="connsiteY1" fmla="*/ 0 h 1028700"/>
              <a:gd name="connsiteX2" fmla="*/ 3152509 w 3152509"/>
              <a:gd name="connsiteY2" fmla="*/ 1028700 h 1028700"/>
              <a:gd name="connsiteX3" fmla="*/ 4158 w 3152509"/>
              <a:gd name="connsiteY3" fmla="*/ 1028700 h 1028700"/>
              <a:gd name="connsiteX4" fmla="*/ 0 w 3152509"/>
              <a:gd name="connsiteY4" fmla="*/ 976974 h 1028700"/>
              <a:gd name="connsiteX5" fmla="*/ 1942 w 3152509"/>
              <a:gd name="connsiteY5" fmla="*/ 920438 h 1028700"/>
              <a:gd name="connsiteX6" fmla="*/ 9066 w 3152509"/>
              <a:gd name="connsiteY6" fmla="*/ 869722 h 1028700"/>
              <a:gd name="connsiteX7" fmla="*/ 21369 w 3152509"/>
              <a:gd name="connsiteY7" fmla="*/ 828567 h 1028700"/>
              <a:gd name="connsiteX8" fmla="*/ 40471 w 3152509"/>
              <a:gd name="connsiteY8" fmla="*/ 788244 h 1028700"/>
              <a:gd name="connsiteX9" fmla="*/ 63783 w 3152509"/>
              <a:gd name="connsiteY9" fmla="*/ 741685 h 1028700"/>
              <a:gd name="connsiteX10" fmla="*/ 95512 w 3152509"/>
              <a:gd name="connsiteY10" fmla="*/ 690553 h 1028700"/>
              <a:gd name="connsiteX11" fmla="*/ 130803 w 3152509"/>
              <a:gd name="connsiteY11" fmla="*/ 632770 h 1028700"/>
              <a:gd name="connsiteX12" fmla="*/ 168360 w 3152509"/>
              <a:gd name="connsiteY12" fmla="*/ 572493 h 1028700"/>
              <a:gd name="connsiteX13" fmla="*/ 208184 w 3152509"/>
              <a:gd name="connsiteY13" fmla="*/ 511800 h 1028700"/>
              <a:gd name="connsiteX14" fmla="*/ 250598 w 3152509"/>
              <a:gd name="connsiteY14" fmla="*/ 449445 h 1028700"/>
              <a:gd name="connsiteX15" fmla="*/ 290422 w 3152509"/>
              <a:gd name="connsiteY15" fmla="*/ 385842 h 1028700"/>
              <a:gd name="connsiteX16" fmla="*/ 329922 w 3152509"/>
              <a:gd name="connsiteY16" fmla="*/ 325564 h 1028700"/>
              <a:gd name="connsiteX17" fmla="*/ 366508 w 3152509"/>
              <a:gd name="connsiteY17" fmla="*/ 269029 h 1028700"/>
              <a:gd name="connsiteX18" fmla="*/ 397913 w 3152509"/>
              <a:gd name="connsiteY18" fmla="*/ 214571 h 1028700"/>
              <a:gd name="connsiteX19" fmla="*/ 425110 w 3152509"/>
              <a:gd name="connsiteY19" fmla="*/ 164271 h 1028700"/>
              <a:gd name="connsiteX20" fmla="*/ 445508 w 3152509"/>
              <a:gd name="connsiteY20" fmla="*/ 118959 h 1028700"/>
              <a:gd name="connsiteX21" fmla="*/ 468819 w 3152509"/>
              <a:gd name="connsiteY21" fmla="*/ 62423 h 1028700"/>
              <a:gd name="connsiteX22" fmla="*/ 490974 w 3152509"/>
              <a:gd name="connsiteY22" fmla="*/ 0 h 1028700"/>
              <a:gd name="connsiteX0" fmla="*/ 490974 w 4767205"/>
              <a:gd name="connsiteY0" fmla="*/ 0 h 1028700"/>
              <a:gd name="connsiteX1" fmla="*/ 4767205 w 4767205"/>
              <a:gd name="connsiteY1" fmla="*/ 0 h 1028700"/>
              <a:gd name="connsiteX2" fmla="*/ 3152509 w 4767205"/>
              <a:gd name="connsiteY2" fmla="*/ 1028700 h 1028700"/>
              <a:gd name="connsiteX3" fmla="*/ 4158 w 4767205"/>
              <a:gd name="connsiteY3" fmla="*/ 1028700 h 1028700"/>
              <a:gd name="connsiteX4" fmla="*/ 0 w 4767205"/>
              <a:gd name="connsiteY4" fmla="*/ 976974 h 1028700"/>
              <a:gd name="connsiteX5" fmla="*/ 1942 w 4767205"/>
              <a:gd name="connsiteY5" fmla="*/ 920438 h 1028700"/>
              <a:gd name="connsiteX6" fmla="*/ 9066 w 4767205"/>
              <a:gd name="connsiteY6" fmla="*/ 869722 h 1028700"/>
              <a:gd name="connsiteX7" fmla="*/ 21369 w 4767205"/>
              <a:gd name="connsiteY7" fmla="*/ 828567 h 1028700"/>
              <a:gd name="connsiteX8" fmla="*/ 40471 w 4767205"/>
              <a:gd name="connsiteY8" fmla="*/ 788244 h 1028700"/>
              <a:gd name="connsiteX9" fmla="*/ 63783 w 4767205"/>
              <a:gd name="connsiteY9" fmla="*/ 741685 h 1028700"/>
              <a:gd name="connsiteX10" fmla="*/ 95512 w 4767205"/>
              <a:gd name="connsiteY10" fmla="*/ 690553 h 1028700"/>
              <a:gd name="connsiteX11" fmla="*/ 130803 w 4767205"/>
              <a:gd name="connsiteY11" fmla="*/ 632770 h 1028700"/>
              <a:gd name="connsiteX12" fmla="*/ 168360 w 4767205"/>
              <a:gd name="connsiteY12" fmla="*/ 572493 h 1028700"/>
              <a:gd name="connsiteX13" fmla="*/ 208184 w 4767205"/>
              <a:gd name="connsiteY13" fmla="*/ 511800 h 1028700"/>
              <a:gd name="connsiteX14" fmla="*/ 250598 w 4767205"/>
              <a:gd name="connsiteY14" fmla="*/ 449445 h 1028700"/>
              <a:gd name="connsiteX15" fmla="*/ 290422 w 4767205"/>
              <a:gd name="connsiteY15" fmla="*/ 385842 h 1028700"/>
              <a:gd name="connsiteX16" fmla="*/ 329922 w 4767205"/>
              <a:gd name="connsiteY16" fmla="*/ 325564 h 1028700"/>
              <a:gd name="connsiteX17" fmla="*/ 366508 w 4767205"/>
              <a:gd name="connsiteY17" fmla="*/ 269029 h 1028700"/>
              <a:gd name="connsiteX18" fmla="*/ 397913 w 4767205"/>
              <a:gd name="connsiteY18" fmla="*/ 214571 h 1028700"/>
              <a:gd name="connsiteX19" fmla="*/ 425110 w 4767205"/>
              <a:gd name="connsiteY19" fmla="*/ 164271 h 1028700"/>
              <a:gd name="connsiteX20" fmla="*/ 445508 w 4767205"/>
              <a:gd name="connsiteY20" fmla="*/ 118959 h 1028700"/>
              <a:gd name="connsiteX21" fmla="*/ 468819 w 4767205"/>
              <a:gd name="connsiteY21" fmla="*/ 62423 h 1028700"/>
              <a:gd name="connsiteX22" fmla="*/ 490974 w 4767205"/>
              <a:gd name="connsiteY22" fmla="*/ 0 h 1028700"/>
              <a:gd name="connsiteX0" fmla="*/ 490974 w 4767206"/>
              <a:gd name="connsiteY0" fmla="*/ 0 h 1051003"/>
              <a:gd name="connsiteX1" fmla="*/ 4767205 w 4767206"/>
              <a:gd name="connsiteY1" fmla="*/ 0 h 1051003"/>
              <a:gd name="connsiteX2" fmla="*/ 4767206 w 4767206"/>
              <a:gd name="connsiteY2" fmla="*/ 1051003 h 1051003"/>
              <a:gd name="connsiteX3" fmla="*/ 4158 w 4767206"/>
              <a:gd name="connsiteY3" fmla="*/ 1028700 h 1051003"/>
              <a:gd name="connsiteX4" fmla="*/ 0 w 4767206"/>
              <a:gd name="connsiteY4" fmla="*/ 976974 h 1051003"/>
              <a:gd name="connsiteX5" fmla="*/ 1942 w 4767206"/>
              <a:gd name="connsiteY5" fmla="*/ 920438 h 1051003"/>
              <a:gd name="connsiteX6" fmla="*/ 9066 w 4767206"/>
              <a:gd name="connsiteY6" fmla="*/ 869722 h 1051003"/>
              <a:gd name="connsiteX7" fmla="*/ 21369 w 4767206"/>
              <a:gd name="connsiteY7" fmla="*/ 828567 h 1051003"/>
              <a:gd name="connsiteX8" fmla="*/ 40471 w 4767206"/>
              <a:gd name="connsiteY8" fmla="*/ 788244 h 1051003"/>
              <a:gd name="connsiteX9" fmla="*/ 63783 w 4767206"/>
              <a:gd name="connsiteY9" fmla="*/ 741685 h 1051003"/>
              <a:gd name="connsiteX10" fmla="*/ 95512 w 4767206"/>
              <a:gd name="connsiteY10" fmla="*/ 690553 h 1051003"/>
              <a:gd name="connsiteX11" fmla="*/ 130803 w 4767206"/>
              <a:gd name="connsiteY11" fmla="*/ 632770 h 1051003"/>
              <a:gd name="connsiteX12" fmla="*/ 168360 w 4767206"/>
              <a:gd name="connsiteY12" fmla="*/ 572493 h 1051003"/>
              <a:gd name="connsiteX13" fmla="*/ 208184 w 4767206"/>
              <a:gd name="connsiteY13" fmla="*/ 511800 h 1051003"/>
              <a:gd name="connsiteX14" fmla="*/ 250598 w 4767206"/>
              <a:gd name="connsiteY14" fmla="*/ 449445 h 1051003"/>
              <a:gd name="connsiteX15" fmla="*/ 290422 w 4767206"/>
              <a:gd name="connsiteY15" fmla="*/ 385842 h 1051003"/>
              <a:gd name="connsiteX16" fmla="*/ 329922 w 4767206"/>
              <a:gd name="connsiteY16" fmla="*/ 325564 h 1051003"/>
              <a:gd name="connsiteX17" fmla="*/ 366508 w 4767206"/>
              <a:gd name="connsiteY17" fmla="*/ 269029 h 1051003"/>
              <a:gd name="connsiteX18" fmla="*/ 397913 w 4767206"/>
              <a:gd name="connsiteY18" fmla="*/ 214571 h 1051003"/>
              <a:gd name="connsiteX19" fmla="*/ 425110 w 4767206"/>
              <a:gd name="connsiteY19" fmla="*/ 164271 h 1051003"/>
              <a:gd name="connsiteX20" fmla="*/ 445508 w 4767206"/>
              <a:gd name="connsiteY20" fmla="*/ 118959 h 1051003"/>
              <a:gd name="connsiteX21" fmla="*/ 468819 w 4767206"/>
              <a:gd name="connsiteY21" fmla="*/ 62423 h 1051003"/>
              <a:gd name="connsiteX22" fmla="*/ 490974 w 4767206"/>
              <a:gd name="connsiteY22" fmla="*/ 0 h 105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67206" h="1051003">
                <a:moveTo>
                  <a:pt x="490974" y="0"/>
                </a:moveTo>
                <a:lnTo>
                  <a:pt x="4767205" y="0"/>
                </a:lnTo>
                <a:cubicBezTo>
                  <a:pt x="4767205" y="350334"/>
                  <a:pt x="4767206" y="700669"/>
                  <a:pt x="4767206" y="1051003"/>
                </a:cubicBezTo>
                <a:lnTo>
                  <a:pt x="4158" y="1028700"/>
                </a:lnTo>
                <a:lnTo>
                  <a:pt x="0" y="976974"/>
                </a:lnTo>
                <a:cubicBezTo>
                  <a:pt x="648" y="958267"/>
                  <a:pt x="1295" y="939145"/>
                  <a:pt x="1942" y="920438"/>
                </a:cubicBezTo>
                <a:cubicBezTo>
                  <a:pt x="4209" y="903394"/>
                  <a:pt x="6799" y="886766"/>
                  <a:pt x="9066" y="869722"/>
                </a:cubicBezTo>
                <a:cubicBezTo>
                  <a:pt x="13274" y="856004"/>
                  <a:pt x="17160" y="842286"/>
                  <a:pt x="21369" y="828567"/>
                </a:cubicBezTo>
                <a:cubicBezTo>
                  <a:pt x="27844" y="815265"/>
                  <a:pt x="33996" y="801546"/>
                  <a:pt x="40471" y="788244"/>
                </a:cubicBezTo>
                <a:cubicBezTo>
                  <a:pt x="48242" y="772863"/>
                  <a:pt x="56012" y="757066"/>
                  <a:pt x="63783" y="741685"/>
                </a:cubicBezTo>
                <a:cubicBezTo>
                  <a:pt x="74467" y="724641"/>
                  <a:pt x="84828" y="707597"/>
                  <a:pt x="95512" y="690553"/>
                </a:cubicBezTo>
                <a:lnTo>
                  <a:pt x="130803" y="632770"/>
                </a:lnTo>
                <a:cubicBezTo>
                  <a:pt x="143430" y="612817"/>
                  <a:pt x="155733" y="592447"/>
                  <a:pt x="168360" y="572493"/>
                </a:cubicBezTo>
                <a:lnTo>
                  <a:pt x="208184" y="511800"/>
                </a:lnTo>
                <a:lnTo>
                  <a:pt x="250598" y="449445"/>
                </a:lnTo>
                <a:lnTo>
                  <a:pt x="290422" y="385842"/>
                </a:lnTo>
                <a:cubicBezTo>
                  <a:pt x="303696" y="365888"/>
                  <a:pt x="316647" y="345518"/>
                  <a:pt x="329922" y="325564"/>
                </a:cubicBezTo>
                <a:cubicBezTo>
                  <a:pt x="342225" y="306858"/>
                  <a:pt x="354204" y="287735"/>
                  <a:pt x="366508" y="269029"/>
                </a:cubicBezTo>
                <a:cubicBezTo>
                  <a:pt x="376868" y="250738"/>
                  <a:pt x="387553" y="232862"/>
                  <a:pt x="397913" y="214571"/>
                </a:cubicBezTo>
                <a:cubicBezTo>
                  <a:pt x="406979" y="197943"/>
                  <a:pt x="416044" y="180899"/>
                  <a:pt x="425110" y="164271"/>
                </a:cubicBezTo>
                <a:cubicBezTo>
                  <a:pt x="431909" y="149306"/>
                  <a:pt x="438708" y="133925"/>
                  <a:pt x="445508" y="118959"/>
                </a:cubicBezTo>
                <a:cubicBezTo>
                  <a:pt x="453278" y="100252"/>
                  <a:pt x="461048" y="81130"/>
                  <a:pt x="468819" y="62423"/>
                </a:cubicBezTo>
                <a:lnTo>
                  <a:pt x="49097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28706" y="5188453"/>
            <a:ext cx="1906588" cy="115888"/>
          </a:xfrm>
          <a:custGeom>
            <a:avLst/>
            <a:gdLst>
              <a:gd name="T0" fmla="*/ 1201 w 1201"/>
              <a:gd name="T1" fmla="*/ 2 h 73"/>
              <a:gd name="T2" fmla="*/ 395 w 1201"/>
              <a:gd name="T3" fmla="*/ 0 h 73"/>
              <a:gd name="T4" fmla="*/ 0 w 1201"/>
              <a:gd name="T5" fmla="*/ 56 h 73"/>
              <a:gd name="T6" fmla="*/ 1107 w 1201"/>
              <a:gd name="T7" fmla="*/ 73 h 73"/>
              <a:gd name="T8" fmla="*/ 1201 w 1201"/>
              <a:gd name="T9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73">
                <a:moveTo>
                  <a:pt x="1201" y="2"/>
                </a:moveTo>
                <a:lnTo>
                  <a:pt x="395" y="0"/>
                </a:lnTo>
                <a:lnTo>
                  <a:pt x="0" y="56"/>
                </a:lnTo>
                <a:lnTo>
                  <a:pt x="1107" y="73"/>
                </a:lnTo>
                <a:lnTo>
                  <a:pt x="1201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128806" y="5278437"/>
            <a:ext cx="314325" cy="1100138"/>
          </a:xfrm>
          <a:custGeom>
            <a:avLst/>
            <a:gdLst>
              <a:gd name="T0" fmla="*/ 0 w 198"/>
              <a:gd name="T1" fmla="*/ 651 h 693"/>
              <a:gd name="T2" fmla="*/ 198 w 198"/>
              <a:gd name="T3" fmla="*/ 693 h 693"/>
              <a:gd name="T4" fmla="*/ 189 w 198"/>
              <a:gd name="T5" fmla="*/ 0 h 693"/>
              <a:gd name="T6" fmla="*/ 0 w 198"/>
              <a:gd name="T7" fmla="*/ 9 h 693"/>
              <a:gd name="T8" fmla="*/ 0 w 198"/>
              <a:gd name="T9" fmla="*/ 651 h 693"/>
              <a:gd name="connsiteX0" fmla="*/ 0 w 10000"/>
              <a:gd name="connsiteY0" fmla="*/ 9732 h 10000"/>
              <a:gd name="connsiteX1" fmla="*/ 10000 w 10000"/>
              <a:gd name="connsiteY1" fmla="*/ 10000 h 10000"/>
              <a:gd name="connsiteX2" fmla="*/ 9545 w 10000"/>
              <a:gd name="connsiteY2" fmla="*/ 0 h 10000"/>
              <a:gd name="connsiteX3" fmla="*/ 0 w 10000"/>
              <a:gd name="connsiteY3" fmla="*/ 130 h 10000"/>
              <a:gd name="connsiteX4" fmla="*/ 0 w 10000"/>
              <a:gd name="connsiteY4" fmla="*/ 973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9732"/>
                </a:moveTo>
                <a:lnTo>
                  <a:pt x="10000" y="10000"/>
                </a:lnTo>
                <a:cubicBezTo>
                  <a:pt x="9848" y="6667"/>
                  <a:pt x="9697" y="3333"/>
                  <a:pt x="9545" y="0"/>
                </a:cubicBezTo>
                <a:lnTo>
                  <a:pt x="0" y="130"/>
                </a:lnTo>
                <a:lnTo>
                  <a:pt x="0" y="9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9422493" y="5278437"/>
            <a:ext cx="1196975" cy="1122363"/>
          </a:xfrm>
          <a:custGeom>
            <a:avLst/>
            <a:gdLst>
              <a:gd name="T0" fmla="*/ 754 w 754"/>
              <a:gd name="T1" fmla="*/ 707 h 707"/>
              <a:gd name="T2" fmla="*/ 7 w 754"/>
              <a:gd name="T3" fmla="*/ 693 h 707"/>
              <a:gd name="T4" fmla="*/ 0 w 754"/>
              <a:gd name="T5" fmla="*/ 0 h 707"/>
              <a:gd name="T6" fmla="*/ 735 w 754"/>
              <a:gd name="T7" fmla="*/ 0 h 707"/>
              <a:gd name="T8" fmla="*/ 754 w 754"/>
              <a:gd name="T9" fmla="*/ 707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4" h="707">
                <a:moveTo>
                  <a:pt x="754" y="707"/>
                </a:moveTo>
                <a:lnTo>
                  <a:pt x="7" y="693"/>
                </a:lnTo>
                <a:lnTo>
                  <a:pt x="0" y="0"/>
                </a:lnTo>
                <a:lnTo>
                  <a:pt x="735" y="0"/>
                </a:lnTo>
                <a:lnTo>
                  <a:pt x="754" y="7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650914" y="5511884"/>
            <a:ext cx="754492" cy="610293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0094" y="2312620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10094" y="3321475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1376" y="4343034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1376" y="5413007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0612" y="2382182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0612" y="33830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0612" y="44117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0612" y="545075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Mastermind Concept For PowerPoint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965893" y="1013908"/>
            <a:ext cx="964349" cy="2219325"/>
          </a:xfrm>
          <a:custGeom>
            <a:avLst/>
            <a:gdLst>
              <a:gd name="T0" fmla="*/ 572 w 572"/>
              <a:gd name="T1" fmla="*/ 809 h 1398"/>
              <a:gd name="T2" fmla="*/ 0 w 572"/>
              <a:gd name="T3" fmla="*/ 1398 h 1398"/>
              <a:gd name="T4" fmla="*/ 2 w 572"/>
              <a:gd name="T5" fmla="*/ 774 h 1398"/>
              <a:gd name="T6" fmla="*/ 572 w 572"/>
              <a:gd name="T7" fmla="*/ 0 h 1398"/>
              <a:gd name="T8" fmla="*/ 572 w 572"/>
              <a:gd name="T9" fmla="*/ 809 h 1398"/>
              <a:gd name="connsiteX0" fmla="*/ 10538 w 10538"/>
              <a:gd name="connsiteY0" fmla="*/ 5787 h 10000"/>
              <a:gd name="connsiteX1" fmla="*/ 538 w 10538"/>
              <a:gd name="connsiteY1" fmla="*/ 10000 h 10000"/>
              <a:gd name="connsiteX2" fmla="*/ 0 w 10538"/>
              <a:gd name="connsiteY2" fmla="*/ 5369 h 10000"/>
              <a:gd name="connsiteX3" fmla="*/ 10538 w 10538"/>
              <a:gd name="connsiteY3" fmla="*/ 0 h 10000"/>
              <a:gd name="connsiteX4" fmla="*/ 10538 w 10538"/>
              <a:gd name="connsiteY4" fmla="*/ 5787 h 10000"/>
              <a:gd name="connsiteX0" fmla="*/ 10620 w 10620"/>
              <a:gd name="connsiteY0" fmla="*/ 5787 h 10000"/>
              <a:gd name="connsiteX1" fmla="*/ 47 w 10620"/>
              <a:gd name="connsiteY1" fmla="*/ 10000 h 10000"/>
              <a:gd name="connsiteX2" fmla="*/ 82 w 10620"/>
              <a:gd name="connsiteY2" fmla="*/ 5369 h 10000"/>
              <a:gd name="connsiteX3" fmla="*/ 10620 w 10620"/>
              <a:gd name="connsiteY3" fmla="*/ 0 h 10000"/>
              <a:gd name="connsiteX4" fmla="*/ 10620 w 10620"/>
              <a:gd name="connsiteY4" fmla="*/ 57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0" h="10000">
                <a:moveTo>
                  <a:pt x="10620" y="5787"/>
                </a:moveTo>
                <a:lnTo>
                  <a:pt x="47" y="10000"/>
                </a:lnTo>
                <a:cubicBezTo>
                  <a:pt x="-132" y="8456"/>
                  <a:pt x="261" y="6913"/>
                  <a:pt x="82" y="5369"/>
                </a:cubicBezTo>
                <a:lnTo>
                  <a:pt x="10620" y="0"/>
                </a:lnTo>
                <a:lnTo>
                  <a:pt x="10620" y="57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30243" y="1013908"/>
            <a:ext cx="1370013" cy="1284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965668" y="2298196"/>
            <a:ext cx="2322713" cy="928680"/>
          </a:xfrm>
          <a:custGeom>
            <a:avLst/>
            <a:gdLst>
              <a:gd name="T0" fmla="*/ 1435 w 1435"/>
              <a:gd name="T1" fmla="*/ 0 h 589"/>
              <a:gd name="T2" fmla="*/ 572 w 1435"/>
              <a:gd name="T3" fmla="*/ 0 h 589"/>
              <a:gd name="T4" fmla="*/ 0 w 1435"/>
              <a:gd name="T5" fmla="*/ 589 h 589"/>
              <a:gd name="T6" fmla="*/ 752 w 1435"/>
              <a:gd name="T7" fmla="*/ 585 h 589"/>
              <a:gd name="T8" fmla="*/ 1435 w 1435"/>
              <a:gd name="T9" fmla="*/ 0 h 589"/>
              <a:gd name="connsiteX0" fmla="*/ 10196 w 10196"/>
              <a:gd name="connsiteY0" fmla="*/ 0 h 9932"/>
              <a:gd name="connsiteX1" fmla="*/ 4182 w 10196"/>
              <a:gd name="connsiteY1" fmla="*/ 0 h 9932"/>
              <a:gd name="connsiteX2" fmla="*/ 0 w 10196"/>
              <a:gd name="connsiteY2" fmla="*/ 9920 h 9932"/>
              <a:gd name="connsiteX3" fmla="*/ 5436 w 10196"/>
              <a:gd name="connsiteY3" fmla="*/ 9932 h 9932"/>
              <a:gd name="connsiteX4" fmla="*/ 10196 w 10196"/>
              <a:gd name="connsiteY4" fmla="*/ 0 h 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6" h="9932">
                <a:moveTo>
                  <a:pt x="10196" y="0"/>
                </a:moveTo>
                <a:lnTo>
                  <a:pt x="4182" y="0"/>
                </a:lnTo>
                <a:lnTo>
                  <a:pt x="0" y="9920"/>
                </a:lnTo>
                <a:lnTo>
                  <a:pt x="5436" y="9932"/>
                </a:lnTo>
                <a:lnTo>
                  <a:pt x="10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38143" y="2466974"/>
            <a:ext cx="833438" cy="1789113"/>
          </a:xfrm>
          <a:custGeom>
            <a:avLst/>
            <a:gdLst>
              <a:gd name="T0" fmla="*/ 0 w 525"/>
              <a:gd name="T1" fmla="*/ 1127 h 1127"/>
              <a:gd name="T2" fmla="*/ 525 w 525"/>
              <a:gd name="T3" fmla="*/ 817 h 1127"/>
              <a:gd name="T4" fmla="*/ 525 w 525"/>
              <a:gd name="T5" fmla="*/ 0 h 1127"/>
              <a:gd name="T6" fmla="*/ 0 w 525"/>
              <a:gd name="T7" fmla="*/ 490 h 1127"/>
              <a:gd name="T8" fmla="*/ 0 w 525"/>
              <a:gd name="T9" fmla="*/ 112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1127">
                <a:moveTo>
                  <a:pt x="0" y="1127"/>
                </a:moveTo>
                <a:lnTo>
                  <a:pt x="525" y="817"/>
                </a:lnTo>
                <a:lnTo>
                  <a:pt x="525" y="0"/>
                </a:lnTo>
                <a:lnTo>
                  <a:pt x="0" y="490"/>
                </a:lnTo>
                <a:lnTo>
                  <a:pt x="0" y="112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66818" y="2466974"/>
            <a:ext cx="1385888" cy="1296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638143" y="3763962"/>
            <a:ext cx="2214563" cy="492125"/>
          </a:xfrm>
          <a:custGeom>
            <a:avLst/>
            <a:gdLst>
              <a:gd name="T0" fmla="*/ 1395 w 1395"/>
              <a:gd name="T1" fmla="*/ 0 h 310"/>
              <a:gd name="T2" fmla="*/ 522 w 1395"/>
              <a:gd name="T3" fmla="*/ 0 h 310"/>
              <a:gd name="T4" fmla="*/ 0 w 1395"/>
              <a:gd name="T5" fmla="*/ 310 h 310"/>
              <a:gd name="T6" fmla="*/ 754 w 1395"/>
              <a:gd name="T7" fmla="*/ 305 h 310"/>
              <a:gd name="T8" fmla="*/ 1395 w 1395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5" h="310">
                <a:moveTo>
                  <a:pt x="1395" y="0"/>
                </a:moveTo>
                <a:lnTo>
                  <a:pt x="522" y="0"/>
                </a:lnTo>
                <a:lnTo>
                  <a:pt x="0" y="310"/>
                </a:lnTo>
                <a:lnTo>
                  <a:pt x="754" y="305"/>
                </a:lnTo>
                <a:lnTo>
                  <a:pt x="1395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328706" y="3902074"/>
            <a:ext cx="637164" cy="1382713"/>
          </a:xfrm>
          <a:custGeom>
            <a:avLst/>
            <a:gdLst>
              <a:gd name="T0" fmla="*/ 0 w 395"/>
              <a:gd name="T1" fmla="*/ 871 h 871"/>
              <a:gd name="T2" fmla="*/ 395 w 395"/>
              <a:gd name="T3" fmla="*/ 815 h 871"/>
              <a:gd name="T4" fmla="*/ 392 w 395"/>
              <a:gd name="T5" fmla="*/ 0 h 871"/>
              <a:gd name="T6" fmla="*/ 0 w 395"/>
              <a:gd name="T7" fmla="*/ 232 h 871"/>
              <a:gd name="T8" fmla="*/ 0 w 395"/>
              <a:gd name="T9" fmla="*/ 8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5" h="871">
                <a:moveTo>
                  <a:pt x="0" y="871"/>
                </a:moveTo>
                <a:lnTo>
                  <a:pt x="395" y="815"/>
                </a:lnTo>
                <a:lnTo>
                  <a:pt x="392" y="0"/>
                </a:lnTo>
                <a:lnTo>
                  <a:pt x="0" y="232"/>
                </a:lnTo>
                <a:lnTo>
                  <a:pt x="0" y="8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951006" y="3898899"/>
            <a:ext cx="1284288" cy="1308100"/>
          </a:xfrm>
          <a:custGeom>
            <a:avLst/>
            <a:gdLst>
              <a:gd name="T0" fmla="*/ 809 w 809"/>
              <a:gd name="T1" fmla="*/ 819 h 824"/>
              <a:gd name="T2" fmla="*/ 0 w 809"/>
              <a:gd name="T3" fmla="*/ 824 h 824"/>
              <a:gd name="T4" fmla="*/ 0 w 809"/>
              <a:gd name="T5" fmla="*/ 2 h 824"/>
              <a:gd name="T6" fmla="*/ 802 w 809"/>
              <a:gd name="T7" fmla="*/ 0 h 824"/>
              <a:gd name="T8" fmla="*/ 809 w 809"/>
              <a:gd name="T9" fmla="*/ 819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9" h="824">
                <a:moveTo>
                  <a:pt x="809" y="819"/>
                </a:moveTo>
                <a:lnTo>
                  <a:pt x="0" y="824"/>
                </a:lnTo>
                <a:lnTo>
                  <a:pt x="0" y="2"/>
                </a:lnTo>
                <a:lnTo>
                  <a:pt x="802" y="0"/>
                </a:lnTo>
                <a:lnTo>
                  <a:pt x="809" y="81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05388" y="4199066"/>
            <a:ext cx="776631" cy="779378"/>
            <a:chOff x="-169863" y="5010151"/>
            <a:chExt cx="1346200" cy="1350962"/>
          </a:xfrm>
          <a:solidFill>
            <a:schemeClr val="bg1"/>
          </a:solidFill>
        </p:grpSpPr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8868426" y="2796188"/>
            <a:ext cx="673924" cy="635106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8214676" y="1297105"/>
            <a:ext cx="741030" cy="705678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79122" y="5266534"/>
            <a:ext cx="2495295" cy="1084395"/>
          </a:xfrm>
          <a:custGeom>
            <a:avLst/>
            <a:gdLst>
              <a:gd name="connsiteX0" fmla="*/ 38528 w 2495295"/>
              <a:gd name="connsiteY0" fmla="*/ 0 h 1084395"/>
              <a:gd name="connsiteX1" fmla="*/ 2242056 w 2495295"/>
              <a:gd name="connsiteY1" fmla="*/ 0 h 1084395"/>
              <a:gd name="connsiteX2" fmla="*/ 2243078 w 2495295"/>
              <a:gd name="connsiteY2" fmla="*/ 12708 h 1084395"/>
              <a:gd name="connsiteX3" fmla="*/ 2251173 w 2495295"/>
              <a:gd name="connsiteY3" fmla="*/ 84209 h 1084395"/>
              <a:gd name="connsiteX4" fmla="*/ 2265419 w 2495295"/>
              <a:gd name="connsiteY4" fmla="*/ 157789 h 1084395"/>
              <a:gd name="connsiteX5" fmla="*/ 2284521 w 2495295"/>
              <a:gd name="connsiteY5" fmla="*/ 234279 h 1084395"/>
              <a:gd name="connsiteX6" fmla="*/ 2310099 w 2495295"/>
              <a:gd name="connsiteY6" fmla="*/ 314094 h 1084395"/>
              <a:gd name="connsiteX7" fmla="*/ 2341505 w 2495295"/>
              <a:gd name="connsiteY7" fmla="*/ 395572 h 1084395"/>
              <a:gd name="connsiteX8" fmla="*/ 2379062 w 2495295"/>
              <a:gd name="connsiteY8" fmla="*/ 475388 h 1084395"/>
              <a:gd name="connsiteX9" fmla="*/ 2423742 w 2495295"/>
              <a:gd name="connsiteY9" fmla="*/ 555203 h 1084395"/>
              <a:gd name="connsiteX10" fmla="*/ 2495295 w 2495295"/>
              <a:gd name="connsiteY10" fmla="*/ 1063610 h 1084395"/>
              <a:gd name="connsiteX11" fmla="*/ 918535 w 2495295"/>
              <a:gd name="connsiteY11" fmla="*/ 1084395 h 1084395"/>
              <a:gd name="connsiteX12" fmla="*/ 990412 w 2495295"/>
              <a:gd name="connsiteY12" fmla="*/ 745596 h 1084395"/>
              <a:gd name="connsiteX13" fmla="*/ 945732 w 2495295"/>
              <a:gd name="connsiteY13" fmla="*/ 697374 h 1084395"/>
              <a:gd name="connsiteX14" fmla="*/ 914326 w 2495295"/>
              <a:gd name="connsiteY14" fmla="*/ 653725 h 1084395"/>
              <a:gd name="connsiteX15" fmla="*/ 891015 w 2495295"/>
              <a:gd name="connsiteY15" fmla="*/ 611323 h 1084395"/>
              <a:gd name="connsiteX16" fmla="*/ 876769 w 2495295"/>
              <a:gd name="connsiteY16" fmla="*/ 572247 h 1084395"/>
              <a:gd name="connsiteX17" fmla="*/ 868675 w 2495295"/>
              <a:gd name="connsiteY17" fmla="*/ 534002 h 1084395"/>
              <a:gd name="connsiteX18" fmla="*/ 868675 w 2495295"/>
              <a:gd name="connsiteY18" fmla="*/ 502824 h 1084395"/>
              <a:gd name="connsiteX19" fmla="*/ 870617 w 2495295"/>
              <a:gd name="connsiteY19" fmla="*/ 473309 h 1084395"/>
              <a:gd name="connsiteX20" fmla="*/ 872884 w 2495295"/>
              <a:gd name="connsiteY20" fmla="*/ 440053 h 1084395"/>
              <a:gd name="connsiteX21" fmla="*/ 870617 w 2495295"/>
              <a:gd name="connsiteY21" fmla="*/ 413032 h 1084395"/>
              <a:gd name="connsiteX22" fmla="*/ 861552 w 2495295"/>
              <a:gd name="connsiteY22" fmla="*/ 393909 h 1084395"/>
              <a:gd name="connsiteX23" fmla="*/ 847306 w 2495295"/>
              <a:gd name="connsiteY23" fmla="*/ 381438 h 1084395"/>
              <a:gd name="connsiteX24" fmla="*/ 825937 w 2495295"/>
              <a:gd name="connsiteY24" fmla="*/ 374787 h 1084395"/>
              <a:gd name="connsiteX25" fmla="*/ 812015 w 2495295"/>
              <a:gd name="connsiteY25" fmla="*/ 377697 h 1084395"/>
              <a:gd name="connsiteX26" fmla="*/ 784495 w 2495295"/>
              <a:gd name="connsiteY26" fmla="*/ 381438 h 1084395"/>
              <a:gd name="connsiteX27" fmla="*/ 748880 w 2495295"/>
              <a:gd name="connsiteY27" fmla="*/ 387674 h 1084395"/>
              <a:gd name="connsiteX28" fmla="*/ 704200 w 2495295"/>
              <a:gd name="connsiteY28" fmla="*/ 395572 h 1084395"/>
              <a:gd name="connsiteX29" fmla="*/ 651425 w 2495295"/>
              <a:gd name="connsiteY29" fmla="*/ 406796 h 1084395"/>
              <a:gd name="connsiteX30" fmla="*/ 594765 w 2495295"/>
              <a:gd name="connsiteY30" fmla="*/ 415110 h 1084395"/>
              <a:gd name="connsiteX31" fmla="*/ 535839 w 2495295"/>
              <a:gd name="connsiteY31" fmla="*/ 425087 h 1084395"/>
              <a:gd name="connsiteX32" fmla="*/ 473028 w 2495295"/>
              <a:gd name="connsiteY32" fmla="*/ 434233 h 1084395"/>
              <a:gd name="connsiteX33" fmla="*/ 409893 w 2495295"/>
              <a:gd name="connsiteY33" fmla="*/ 440053 h 1084395"/>
              <a:gd name="connsiteX34" fmla="*/ 347081 w 2495295"/>
              <a:gd name="connsiteY34" fmla="*/ 442131 h 1084395"/>
              <a:gd name="connsiteX35" fmla="*/ 286213 w 2495295"/>
              <a:gd name="connsiteY35" fmla="*/ 442131 h 1084395"/>
              <a:gd name="connsiteX36" fmla="*/ 229229 w 2495295"/>
              <a:gd name="connsiteY36" fmla="*/ 437974 h 1084395"/>
              <a:gd name="connsiteX37" fmla="*/ 176455 w 2495295"/>
              <a:gd name="connsiteY37" fmla="*/ 428829 h 1084395"/>
              <a:gd name="connsiteX38" fmla="*/ 128860 w 2495295"/>
              <a:gd name="connsiteY38" fmla="*/ 415110 h 1084395"/>
              <a:gd name="connsiteX39" fmla="*/ 88389 w 2495295"/>
              <a:gd name="connsiteY39" fmla="*/ 393909 h 1084395"/>
              <a:gd name="connsiteX40" fmla="*/ 58926 w 2495295"/>
              <a:gd name="connsiteY40" fmla="*/ 366473 h 1084395"/>
              <a:gd name="connsiteX41" fmla="*/ 36586 w 2495295"/>
              <a:gd name="connsiteY41" fmla="*/ 337374 h 1084395"/>
              <a:gd name="connsiteX42" fmla="*/ 19102 w 2495295"/>
              <a:gd name="connsiteY42" fmla="*/ 304117 h 1084395"/>
              <a:gd name="connsiteX43" fmla="*/ 9065 w 2495295"/>
              <a:gd name="connsiteY43" fmla="*/ 270861 h 1084395"/>
              <a:gd name="connsiteX44" fmla="*/ 2914 w 2495295"/>
              <a:gd name="connsiteY44" fmla="*/ 232616 h 1084395"/>
              <a:gd name="connsiteX45" fmla="*/ 0 w 2495295"/>
              <a:gd name="connsiteY45" fmla="*/ 197281 h 1084395"/>
              <a:gd name="connsiteX46" fmla="*/ 2914 w 2495295"/>
              <a:gd name="connsiteY46" fmla="*/ 159868 h 1084395"/>
              <a:gd name="connsiteX47" fmla="*/ 9065 w 2495295"/>
              <a:gd name="connsiteY47" fmla="*/ 125364 h 1084395"/>
              <a:gd name="connsiteX48" fmla="*/ 15217 w 2495295"/>
              <a:gd name="connsiteY48" fmla="*/ 94186 h 1084395"/>
              <a:gd name="connsiteX49" fmla="*/ 23311 w 2495295"/>
              <a:gd name="connsiteY49" fmla="*/ 65087 h 1084395"/>
              <a:gd name="connsiteX50" fmla="*/ 34319 w 2495295"/>
              <a:gd name="connsiteY50" fmla="*/ 29752 h 1084395"/>
              <a:gd name="connsiteX51" fmla="*/ 38528 w 2495295"/>
              <a:gd name="connsiteY51" fmla="*/ 653 h 1084395"/>
              <a:gd name="connsiteX52" fmla="*/ 38528 w 2495295"/>
              <a:gd name="connsiteY52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495295" h="1084395">
                <a:moveTo>
                  <a:pt x="38528" y="0"/>
                </a:moveTo>
                <a:lnTo>
                  <a:pt x="2242056" y="0"/>
                </a:lnTo>
                <a:lnTo>
                  <a:pt x="2243078" y="12708"/>
                </a:lnTo>
                <a:cubicBezTo>
                  <a:pt x="2245669" y="36403"/>
                  <a:pt x="2248583" y="60514"/>
                  <a:pt x="2251173" y="84209"/>
                </a:cubicBezTo>
                <a:cubicBezTo>
                  <a:pt x="2256029" y="108736"/>
                  <a:pt x="2260562" y="133263"/>
                  <a:pt x="2265419" y="157789"/>
                </a:cubicBezTo>
                <a:cubicBezTo>
                  <a:pt x="2271894" y="183147"/>
                  <a:pt x="2278046" y="208921"/>
                  <a:pt x="2284521" y="234279"/>
                </a:cubicBezTo>
                <a:cubicBezTo>
                  <a:pt x="2292939" y="260884"/>
                  <a:pt x="2301681" y="287489"/>
                  <a:pt x="2310099" y="314094"/>
                </a:cubicBezTo>
                <a:cubicBezTo>
                  <a:pt x="2320459" y="341115"/>
                  <a:pt x="2331144" y="368551"/>
                  <a:pt x="2341505" y="395572"/>
                </a:cubicBezTo>
                <a:cubicBezTo>
                  <a:pt x="2354132" y="422177"/>
                  <a:pt x="2366435" y="448782"/>
                  <a:pt x="2379062" y="475388"/>
                </a:cubicBezTo>
                <a:lnTo>
                  <a:pt x="2423742" y="555203"/>
                </a:lnTo>
                <a:cubicBezTo>
                  <a:pt x="2447701" y="724810"/>
                  <a:pt x="2471336" y="894002"/>
                  <a:pt x="2495295" y="1063610"/>
                </a:cubicBezTo>
                <a:lnTo>
                  <a:pt x="918535" y="1084395"/>
                </a:lnTo>
                <a:lnTo>
                  <a:pt x="990412" y="745596"/>
                </a:lnTo>
                <a:lnTo>
                  <a:pt x="945732" y="697374"/>
                </a:lnTo>
                <a:cubicBezTo>
                  <a:pt x="935371" y="682824"/>
                  <a:pt x="924687" y="668275"/>
                  <a:pt x="914326" y="653725"/>
                </a:cubicBezTo>
                <a:lnTo>
                  <a:pt x="891015" y="611323"/>
                </a:lnTo>
                <a:cubicBezTo>
                  <a:pt x="886158" y="598436"/>
                  <a:pt x="881626" y="585134"/>
                  <a:pt x="876769" y="572247"/>
                </a:cubicBezTo>
                <a:cubicBezTo>
                  <a:pt x="874179" y="559360"/>
                  <a:pt x="871265" y="546889"/>
                  <a:pt x="868675" y="534002"/>
                </a:cubicBezTo>
                <a:lnTo>
                  <a:pt x="868675" y="502824"/>
                </a:lnTo>
                <a:cubicBezTo>
                  <a:pt x="869322" y="492847"/>
                  <a:pt x="869970" y="483286"/>
                  <a:pt x="870617" y="473309"/>
                </a:cubicBezTo>
                <a:cubicBezTo>
                  <a:pt x="871265" y="462085"/>
                  <a:pt x="872236" y="451277"/>
                  <a:pt x="872884" y="440053"/>
                </a:cubicBezTo>
                <a:cubicBezTo>
                  <a:pt x="872236" y="430907"/>
                  <a:pt x="871265" y="422177"/>
                  <a:pt x="870617" y="413032"/>
                </a:cubicBezTo>
                <a:cubicBezTo>
                  <a:pt x="867703" y="406796"/>
                  <a:pt x="864466" y="400145"/>
                  <a:pt x="861552" y="393909"/>
                </a:cubicBezTo>
                <a:cubicBezTo>
                  <a:pt x="856695" y="389752"/>
                  <a:pt x="852162" y="385595"/>
                  <a:pt x="847306" y="381438"/>
                </a:cubicBezTo>
                <a:cubicBezTo>
                  <a:pt x="840183" y="379360"/>
                  <a:pt x="833060" y="376866"/>
                  <a:pt x="825937" y="374787"/>
                </a:cubicBezTo>
                <a:cubicBezTo>
                  <a:pt x="821404" y="375618"/>
                  <a:pt x="816548" y="376866"/>
                  <a:pt x="812015" y="377697"/>
                </a:cubicBezTo>
                <a:lnTo>
                  <a:pt x="784495" y="381438"/>
                </a:lnTo>
                <a:lnTo>
                  <a:pt x="748880" y="387674"/>
                </a:lnTo>
                <a:lnTo>
                  <a:pt x="704200" y="395572"/>
                </a:lnTo>
                <a:lnTo>
                  <a:pt x="651425" y="406796"/>
                </a:lnTo>
                <a:lnTo>
                  <a:pt x="594765" y="415110"/>
                </a:lnTo>
                <a:lnTo>
                  <a:pt x="535839" y="425087"/>
                </a:lnTo>
                <a:lnTo>
                  <a:pt x="473028" y="434233"/>
                </a:lnTo>
                <a:lnTo>
                  <a:pt x="409893" y="440053"/>
                </a:lnTo>
                <a:lnTo>
                  <a:pt x="347081" y="442131"/>
                </a:lnTo>
                <a:lnTo>
                  <a:pt x="286213" y="442131"/>
                </a:lnTo>
                <a:lnTo>
                  <a:pt x="229229" y="437974"/>
                </a:lnTo>
                <a:lnTo>
                  <a:pt x="176455" y="428829"/>
                </a:lnTo>
                <a:lnTo>
                  <a:pt x="128860" y="415110"/>
                </a:lnTo>
                <a:lnTo>
                  <a:pt x="88389" y="393909"/>
                </a:lnTo>
                <a:lnTo>
                  <a:pt x="58926" y="366473"/>
                </a:lnTo>
                <a:cubicBezTo>
                  <a:pt x="51479" y="356912"/>
                  <a:pt x="44033" y="346935"/>
                  <a:pt x="36586" y="337374"/>
                </a:cubicBezTo>
                <a:cubicBezTo>
                  <a:pt x="30758" y="326150"/>
                  <a:pt x="24930" y="315341"/>
                  <a:pt x="19102" y="304117"/>
                </a:cubicBezTo>
                <a:cubicBezTo>
                  <a:pt x="15865" y="292893"/>
                  <a:pt x="12303" y="282085"/>
                  <a:pt x="9065" y="270861"/>
                </a:cubicBezTo>
                <a:cubicBezTo>
                  <a:pt x="7123" y="257974"/>
                  <a:pt x="4856" y="245503"/>
                  <a:pt x="2914" y="232616"/>
                </a:cubicBezTo>
                <a:cubicBezTo>
                  <a:pt x="1942" y="220976"/>
                  <a:pt x="971" y="208921"/>
                  <a:pt x="0" y="197281"/>
                </a:cubicBezTo>
                <a:lnTo>
                  <a:pt x="2914" y="159868"/>
                </a:lnTo>
                <a:cubicBezTo>
                  <a:pt x="4856" y="148228"/>
                  <a:pt x="7123" y="137004"/>
                  <a:pt x="9065" y="125364"/>
                </a:cubicBezTo>
                <a:cubicBezTo>
                  <a:pt x="11008" y="114972"/>
                  <a:pt x="13274" y="104579"/>
                  <a:pt x="15217" y="94186"/>
                </a:cubicBezTo>
                <a:cubicBezTo>
                  <a:pt x="17807" y="84625"/>
                  <a:pt x="20721" y="74648"/>
                  <a:pt x="23311" y="65087"/>
                </a:cubicBezTo>
                <a:cubicBezTo>
                  <a:pt x="26873" y="53447"/>
                  <a:pt x="30758" y="41392"/>
                  <a:pt x="34319" y="29752"/>
                </a:cubicBezTo>
                <a:cubicBezTo>
                  <a:pt x="35615" y="20191"/>
                  <a:pt x="37233" y="10214"/>
                  <a:pt x="38528" y="653"/>
                </a:cubicBezTo>
                <a:lnTo>
                  <a:pt x="38528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297658" y="5266534"/>
            <a:ext cx="6865456" cy="1084395"/>
          </a:xfrm>
          <a:custGeom>
            <a:avLst/>
            <a:gdLst>
              <a:gd name="connsiteX0" fmla="*/ 1323521 w 4715501"/>
              <a:gd name="connsiteY0" fmla="*/ 0 h 1084395"/>
              <a:gd name="connsiteX1" fmla="*/ 4715501 w 4715501"/>
              <a:gd name="connsiteY1" fmla="*/ 0 h 1084395"/>
              <a:gd name="connsiteX2" fmla="*/ 4715501 w 4715501"/>
              <a:gd name="connsiteY2" fmla="*/ 1084395 h 1084395"/>
              <a:gd name="connsiteX3" fmla="*/ 0 w 4715501"/>
              <a:gd name="connsiteY3" fmla="*/ 1084395 h 1084395"/>
              <a:gd name="connsiteX4" fmla="*/ 1576760 w 4715501"/>
              <a:gd name="connsiteY4" fmla="*/ 1063610 h 1084395"/>
              <a:gd name="connsiteX5" fmla="*/ 1505207 w 4715501"/>
              <a:gd name="connsiteY5" fmla="*/ 555203 h 1084395"/>
              <a:gd name="connsiteX6" fmla="*/ 1460527 w 4715501"/>
              <a:gd name="connsiteY6" fmla="*/ 475388 h 1084395"/>
              <a:gd name="connsiteX7" fmla="*/ 1422970 w 4715501"/>
              <a:gd name="connsiteY7" fmla="*/ 395572 h 1084395"/>
              <a:gd name="connsiteX8" fmla="*/ 1391564 w 4715501"/>
              <a:gd name="connsiteY8" fmla="*/ 314094 h 1084395"/>
              <a:gd name="connsiteX9" fmla="*/ 1365986 w 4715501"/>
              <a:gd name="connsiteY9" fmla="*/ 234279 h 1084395"/>
              <a:gd name="connsiteX10" fmla="*/ 1346884 w 4715501"/>
              <a:gd name="connsiteY10" fmla="*/ 157789 h 1084395"/>
              <a:gd name="connsiteX11" fmla="*/ 1332638 w 4715501"/>
              <a:gd name="connsiteY11" fmla="*/ 84209 h 1084395"/>
              <a:gd name="connsiteX12" fmla="*/ 1324543 w 4715501"/>
              <a:gd name="connsiteY12" fmla="*/ 12708 h 1084395"/>
              <a:gd name="connsiteX13" fmla="*/ 1323521 w 4715501"/>
              <a:gd name="connsiteY13" fmla="*/ 0 h 1084395"/>
              <a:gd name="connsiteX0" fmla="*/ 1323521 w 6860996"/>
              <a:gd name="connsiteY0" fmla="*/ 0 h 1084395"/>
              <a:gd name="connsiteX1" fmla="*/ 6860996 w 6860996"/>
              <a:gd name="connsiteY1" fmla="*/ 17842 h 1084395"/>
              <a:gd name="connsiteX2" fmla="*/ 4715501 w 6860996"/>
              <a:gd name="connsiteY2" fmla="*/ 1084395 h 1084395"/>
              <a:gd name="connsiteX3" fmla="*/ 0 w 6860996"/>
              <a:gd name="connsiteY3" fmla="*/ 1084395 h 1084395"/>
              <a:gd name="connsiteX4" fmla="*/ 1576760 w 6860996"/>
              <a:gd name="connsiteY4" fmla="*/ 1063610 h 1084395"/>
              <a:gd name="connsiteX5" fmla="*/ 1505207 w 6860996"/>
              <a:gd name="connsiteY5" fmla="*/ 555203 h 1084395"/>
              <a:gd name="connsiteX6" fmla="*/ 1460527 w 6860996"/>
              <a:gd name="connsiteY6" fmla="*/ 475388 h 1084395"/>
              <a:gd name="connsiteX7" fmla="*/ 1422970 w 6860996"/>
              <a:gd name="connsiteY7" fmla="*/ 395572 h 1084395"/>
              <a:gd name="connsiteX8" fmla="*/ 1391564 w 6860996"/>
              <a:gd name="connsiteY8" fmla="*/ 314094 h 1084395"/>
              <a:gd name="connsiteX9" fmla="*/ 1365986 w 6860996"/>
              <a:gd name="connsiteY9" fmla="*/ 234279 h 1084395"/>
              <a:gd name="connsiteX10" fmla="*/ 1346884 w 6860996"/>
              <a:gd name="connsiteY10" fmla="*/ 157789 h 1084395"/>
              <a:gd name="connsiteX11" fmla="*/ 1332638 w 6860996"/>
              <a:gd name="connsiteY11" fmla="*/ 84209 h 1084395"/>
              <a:gd name="connsiteX12" fmla="*/ 1324543 w 6860996"/>
              <a:gd name="connsiteY12" fmla="*/ 12708 h 1084395"/>
              <a:gd name="connsiteX13" fmla="*/ 1323521 w 6860996"/>
              <a:gd name="connsiteY13" fmla="*/ 0 h 1084395"/>
              <a:gd name="connsiteX0" fmla="*/ 1323521 w 6865456"/>
              <a:gd name="connsiteY0" fmla="*/ 0 h 1084395"/>
              <a:gd name="connsiteX1" fmla="*/ 6860996 w 6865456"/>
              <a:gd name="connsiteY1" fmla="*/ 17842 h 1084395"/>
              <a:gd name="connsiteX2" fmla="*/ 6865456 w 6865456"/>
              <a:gd name="connsiteY2" fmla="*/ 1084395 h 1084395"/>
              <a:gd name="connsiteX3" fmla="*/ 0 w 6865456"/>
              <a:gd name="connsiteY3" fmla="*/ 1084395 h 1084395"/>
              <a:gd name="connsiteX4" fmla="*/ 1576760 w 6865456"/>
              <a:gd name="connsiteY4" fmla="*/ 1063610 h 1084395"/>
              <a:gd name="connsiteX5" fmla="*/ 1505207 w 6865456"/>
              <a:gd name="connsiteY5" fmla="*/ 555203 h 1084395"/>
              <a:gd name="connsiteX6" fmla="*/ 1460527 w 6865456"/>
              <a:gd name="connsiteY6" fmla="*/ 475388 h 1084395"/>
              <a:gd name="connsiteX7" fmla="*/ 1422970 w 6865456"/>
              <a:gd name="connsiteY7" fmla="*/ 395572 h 1084395"/>
              <a:gd name="connsiteX8" fmla="*/ 1391564 w 6865456"/>
              <a:gd name="connsiteY8" fmla="*/ 314094 h 1084395"/>
              <a:gd name="connsiteX9" fmla="*/ 1365986 w 6865456"/>
              <a:gd name="connsiteY9" fmla="*/ 234279 h 1084395"/>
              <a:gd name="connsiteX10" fmla="*/ 1346884 w 6865456"/>
              <a:gd name="connsiteY10" fmla="*/ 157789 h 1084395"/>
              <a:gd name="connsiteX11" fmla="*/ 1332638 w 6865456"/>
              <a:gd name="connsiteY11" fmla="*/ 84209 h 1084395"/>
              <a:gd name="connsiteX12" fmla="*/ 1324543 w 6865456"/>
              <a:gd name="connsiteY12" fmla="*/ 12708 h 1084395"/>
              <a:gd name="connsiteX13" fmla="*/ 1323521 w 6865456"/>
              <a:gd name="connsiteY13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65456" h="1084395">
                <a:moveTo>
                  <a:pt x="1323521" y="0"/>
                </a:moveTo>
                <a:lnTo>
                  <a:pt x="6860996" y="17842"/>
                </a:lnTo>
                <a:cubicBezTo>
                  <a:pt x="6862483" y="373360"/>
                  <a:pt x="6863969" y="728877"/>
                  <a:pt x="6865456" y="1084395"/>
                </a:cubicBezTo>
                <a:lnTo>
                  <a:pt x="0" y="1084395"/>
                </a:lnTo>
                <a:lnTo>
                  <a:pt x="1576760" y="1063610"/>
                </a:lnTo>
                <a:cubicBezTo>
                  <a:pt x="1552801" y="894002"/>
                  <a:pt x="1529166" y="724810"/>
                  <a:pt x="1505207" y="555203"/>
                </a:cubicBezTo>
                <a:lnTo>
                  <a:pt x="1460527" y="475388"/>
                </a:lnTo>
                <a:cubicBezTo>
                  <a:pt x="1447900" y="448782"/>
                  <a:pt x="1435597" y="422177"/>
                  <a:pt x="1422970" y="395572"/>
                </a:cubicBezTo>
                <a:cubicBezTo>
                  <a:pt x="1412609" y="368551"/>
                  <a:pt x="1401924" y="341115"/>
                  <a:pt x="1391564" y="314094"/>
                </a:cubicBezTo>
                <a:cubicBezTo>
                  <a:pt x="1383146" y="287489"/>
                  <a:pt x="1374404" y="260884"/>
                  <a:pt x="1365986" y="234279"/>
                </a:cubicBezTo>
                <a:cubicBezTo>
                  <a:pt x="1359511" y="208921"/>
                  <a:pt x="1353359" y="183147"/>
                  <a:pt x="1346884" y="157789"/>
                </a:cubicBezTo>
                <a:cubicBezTo>
                  <a:pt x="1342027" y="133263"/>
                  <a:pt x="1337494" y="108736"/>
                  <a:pt x="1332638" y="84209"/>
                </a:cubicBezTo>
                <a:cubicBezTo>
                  <a:pt x="1330048" y="60514"/>
                  <a:pt x="1327134" y="36403"/>
                  <a:pt x="1324543" y="12708"/>
                </a:cubicBezTo>
                <a:cubicBezTo>
                  <a:pt x="1324202" y="8472"/>
                  <a:pt x="1323862" y="4236"/>
                  <a:pt x="1323521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729526" y="2193134"/>
            <a:ext cx="4248218" cy="1028700"/>
          </a:xfrm>
          <a:custGeom>
            <a:avLst/>
            <a:gdLst>
              <a:gd name="connsiteX0" fmla="*/ 0 w 4248218"/>
              <a:gd name="connsiteY0" fmla="*/ 0 h 1028700"/>
              <a:gd name="connsiteX1" fmla="*/ 4248218 w 4248218"/>
              <a:gd name="connsiteY1" fmla="*/ 0 h 1028700"/>
              <a:gd name="connsiteX2" fmla="*/ 4248218 w 4248218"/>
              <a:gd name="connsiteY2" fmla="*/ 1028700 h 1028700"/>
              <a:gd name="connsiteX3" fmla="*/ 1501644 w 4248218"/>
              <a:gd name="connsiteY3" fmla="*/ 1028700 h 1028700"/>
              <a:gd name="connsiteX4" fmla="*/ 1487076 w 4248218"/>
              <a:gd name="connsiteY4" fmla="*/ 973997 h 1028700"/>
              <a:gd name="connsiteX5" fmla="*/ 1466678 w 4248218"/>
              <a:gd name="connsiteY5" fmla="*/ 906237 h 1028700"/>
              <a:gd name="connsiteX6" fmla="*/ 1441100 w 4248218"/>
              <a:gd name="connsiteY6" fmla="*/ 838061 h 1028700"/>
              <a:gd name="connsiteX7" fmla="*/ 1409695 w 4248218"/>
              <a:gd name="connsiteY7" fmla="*/ 766144 h 1028700"/>
              <a:gd name="connsiteX8" fmla="*/ 1374404 w 4248218"/>
              <a:gd name="connsiteY8" fmla="*/ 694643 h 1028700"/>
              <a:gd name="connsiteX9" fmla="*/ 1329723 w 4248218"/>
              <a:gd name="connsiteY9" fmla="*/ 623973 h 1028700"/>
              <a:gd name="connsiteX10" fmla="*/ 1281805 w 4248218"/>
              <a:gd name="connsiteY10" fmla="*/ 554550 h 1028700"/>
              <a:gd name="connsiteX11" fmla="*/ 1227088 w 4248218"/>
              <a:gd name="connsiteY11" fmla="*/ 485959 h 1028700"/>
              <a:gd name="connsiteX12" fmla="*/ 1164277 w 4248218"/>
              <a:gd name="connsiteY12" fmla="*/ 421525 h 1028700"/>
              <a:gd name="connsiteX13" fmla="*/ 1094019 w 4248218"/>
              <a:gd name="connsiteY13" fmla="*/ 355843 h 1028700"/>
              <a:gd name="connsiteX14" fmla="*/ 1016962 w 4248218"/>
              <a:gd name="connsiteY14" fmla="*/ 297229 h 1028700"/>
              <a:gd name="connsiteX15" fmla="*/ 928572 w 4248218"/>
              <a:gd name="connsiteY15" fmla="*/ 243187 h 1028700"/>
              <a:gd name="connsiteX16" fmla="*/ 834355 w 4248218"/>
              <a:gd name="connsiteY16" fmla="*/ 194550 h 1028700"/>
              <a:gd name="connsiteX17" fmla="*/ 728806 w 4248218"/>
              <a:gd name="connsiteY17" fmla="*/ 151317 h 1028700"/>
              <a:gd name="connsiteX18" fmla="*/ 722655 w 4248218"/>
              <a:gd name="connsiteY18" fmla="*/ 149238 h 1028700"/>
              <a:gd name="connsiteX19" fmla="*/ 707437 w 4248218"/>
              <a:gd name="connsiteY19" fmla="*/ 142171 h 1028700"/>
              <a:gd name="connsiteX20" fmla="*/ 683155 w 4248218"/>
              <a:gd name="connsiteY20" fmla="*/ 132194 h 1028700"/>
              <a:gd name="connsiteX21" fmla="*/ 646569 w 4248218"/>
              <a:gd name="connsiteY21" fmla="*/ 120139 h 1028700"/>
              <a:gd name="connsiteX22" fmla="*/ 602860 w 4248218"/>
              <a:gd name="connsiteY22" fmla="*/ 104758 h 1028700"/>
              <a:gd name="connsiteX23" fmla="*/ 550085 w 4248218"/>
              <a:gd name="connsiteY23" fmla="*/ 87714 h 1028700"/>
              <a:gd name="connsiteX24" fmla="*/ 491159 w 4248218"/>
              <a:gd name="connsiteY24" fmla="*/ 71501 h 1028700"/>
              <a:gd name="connsiteX25" fmla="*/ 424139 w 4248218"/>
              <a:gd name="connsiteY25" fmla="*/ 54457 h 1028700"/>
              <a:gd name="connsiteX26" fmla="*/ 350319 w 4248218"/>
              <a:gd name="connsiteY26" fmla="*/ 40323 h 1028700"/>
              <a:gd name="connsiteX27" fmla="*/ 270996 w 4248218"/>
              <a:gd name="connsiteY27" fmla="*/ 25358 h 1028700"/>
              <a:gd name="connsiteX28" fmla="*/ 184873 w 4248218"/>
              <a:gd name="connsiteY28" fmla="*/ 13303 h 1028700"/>
              <a:gd name="connsiteX29" fmla="*/ 94541 w 4248218"/>
              <a:gd name="connsiteY29" fmla="*/ 4157 h 1028700"/>
              <a:gd name="connsiteX30" fmla="*/ 0 w 4248218"/>
              <a:gd name="connsiteY30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218" h="1028700">
                <a:moveTo>
                  <a:pt x="0" y="0"/>
                </a:moveTo>
                <a:lnTo>
                  <a:pt x="4248218" y="0"/>
                </a:lnTo>
                <a:lnTo>
                  <a:pt x="4248218" y="1028700"/>
                </a:lnTo>
                <a:lnTo>
                  <a:pt x="1501644" y="1028700"/>
                </a:lnTo>
                <a:lnTo>
                  <a:pt x="1487076" y="973997"/>
                </a:lnTo>
                <a:cubicBezTo>
                  <a:pt x="1480276" y="951548"/>
                  <a:pt x="1473477" y="928685"/>
                  <a:pt x="1466678" y="906237"/>
                </a:cubicBezTo>
                <a:cubicBezTo>
                  <a:pt x="1458260" y="883373"/>
                  <a:pt x="1449518" y="860925"/>
                  <a:pt x="1441100" y="838061"/>
                </a:cubicBezTo>
                <a:cubicBezTo>
                  <a:pt x="1430740" y="813950"/>
                  <a:pt x="1420055" y="790255"/>
                  <a:pt x="1409695" y="766144"/>
                </a:cubicBezTo>
                <a:lnTo>
                  <a:pt x="1374404" y="694643"/>
                </a:lnTo>
                <a:lnTo>
                  <a:pt x="1329723" y="623973"/>
                </a:lnTo>
                <a:cubicBezTo>
                  <a:pt x="1313859" y="600694"/>
                  <a:pt x="1297670" y="577830"/>
                  <a:pt x="1281805" y="554550"/>
                </a:cubicBezTo>
                <a:lnTo>
                  <a:pt x="1227088" y="485959"/>
                </a:lnTo>
                <a:lnTo>
                  <a:pt x="1164277" y="421525"/>
                </a:lnTo>
                <a:lnTo>
                  <a:pt x="1094019" y="355843"/>
                </a:lnTo>
                <a:lnTo>
                  <a:pt x="1016962" y="297229"/>
                </a:lnTo>
                <a:lnTo>
                  <a:pt x="928572" y="243187"/>
                </a:lnTo>
                <a:lnTo>
                  <a:pt x="834355" y="194550"/>
                </a:lnTo>
                <a:lnTo>
                  <a:pt x="728806" y="151317"/>
                </a:lnTo>
                <a:cubicBezTo>
                  <a:pt x="726864" y="150485"/>
                  <a:pt x="724597" y="150070"/>
                  <a:pt x="722655" y="149238"/>
                </a:cubicBezTo>
                <a:cubicBezTo>
                  <a:pt x="717474" y="146744"/>
                  <a:pt x="712618" y="144665"/>
                  <a:pt x="707437" y="142171"/>
                </a:cubicBezTo>
                <a:lnTo>
                  <a:pt x="683155" y="132194"/>
                </a:lnTo>
                <a:lnTo>
                  <a:pt x="646569" y="120139"/>
                </a:lnTo>
                <a:lnTo>
                  <a:pt x="602860" y="104758"/>
                </a:lnTo>
                <a:lnTo>
                  <a:pt x="550085" y="87714"/>
                </a:lnTo>
                <a:lnTo>
                  <a:pt x="491159" y="71501"/>
                </a:lnTo>
                <a:lnTo>
                  <a:pt x="424139" y="54457"/>
                </a:lnTo>
                <a:lnTo>
                  <a:pt x="350319" y="40323"/>
                </a:lnTo>
                <a:lnTo>
                  <a:pt x="270996" y="25358"/>
                </a:lnTo>
                <a:lnTo>
                  <a:pt x="184873" y="13303"/>
                </a:lnTo>
                <a:lnTo>
                  <a:pt x="94541" y="41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37085" y="2193134"/>
            <a:ext cx="2899600" cy="1028700"/>
          </a:xfrm>
          <a:custGeom>
            <a:avLst/>
            <a:gdLst>
              <a:gd name="connsiteX0" fmla="*/ 1296616 w 2899600"/>
              <a:gd name="connsiteY0" fmla="*/ 0 h 1028700"/>
              <a:gd name="connsiteX1" fmla="*/ 1397956 w 2899600"/>
              <a:gd name="connsiteY1" fmla="*/ 0 h 1028700"/>
              <a:gd name="connsiteX2" fmla="*/ 1492497 w 2899600"/>
              <a:gd name="connsiteY2" fmla="*/ 4157 h 1028700"/>
              <a:gd name="connsiteX3" fmla="*/ 1582829 w 2899600"/>
              <a:gd name="connsiteY3" fmla="*/ 13303 h 1028700"/>
              <a:gd name="connsiteX4" fmla="*/ 1668951 w 2899600"/>
              <a:gd name="connsiteY4" fmla="*/ 25358 h 1028700"/>
              <a:gd name="connsiteX5" fmla="*/ 1748275 w 2899600"/>
              <a:gd name="connsiteY5" fmla="*/ 40323 h 1028700"/>
              <a:gd name="connsiteX6" fmla="*/ 1822095 w 2899600"/>
              <a:gd name="connsiteY6" fmla="*/ 54457 h 1028700"/>
              <a:gd name="connsiteX7" fmla="*/ 1889115 w 2899600"/>
              <a:gd name="connsiteY7" fmla="*/ 71501 h 1028700"/>
              <a:gd name="connsiteX8" fmla="*/ 1948041 w 2899600"/>
              <a:gd name="connsiteY8" fmla="*/ 87714 h 1028700"/>
              <a:gd name="connsiteX9" fmla="*/ 2000816 w 2899600"/>
              <a:gd name="connsiteY9" fmla="*/ 104758 h 1028700"/>
              <a:gd name="connsiteX10" fmla="*/ 2044525 w 2899600"/>
              <a:gd name="connsiteY10" fmla="*/ 120139 h 1028700"/>
              <a:gd name="connsiteX11" fmla="*/ 2081111 w 2899600"/>
              <a:gd name="connsiteY11" fmla="*/ 132194 h 1028700"/>
              <a:gd name="connsiteX12" fmla="*/ 2105393 w 2899600"/>
              <a:gd name="connsiteY12" fmla="*/ 142171 h 1028700"/>
              <a:gd name="connsiteX13" fmla="*/ 2120611 w 2899600"/>
              <a:gd name="connsiteY13" fmla="*/ 149238 h 1028700"/>
              <a:gd name="connsiteX14" fmla="*/ 2126762 w 2899600"/>
              <a:gd name="connsiteY14" fmla="*/ 151317 h 1028700"/>
              <a:gd name="connsiteX15" fmla="*/ 2232311 w 2899600"/>
              <a:gd name="connsiteY15" fmla="*/ 194550 h 1028700"/>
              <a:gd name="connsiteX16" fmla="*/ 2326528 w 2899600"/>
              <a:gd name="connsiteY16" fmla="*/ 243187 h 1028700"/>
              <a:gd name="connsiteX17" fmla="*/ 2414917 w 2899600"/>
              <a:gd name="connsiteY17" fmla="*/ 297229 h 1028700"/>
              <a:gd name="connsiteX18" fmla="*/ 2491975 w 2899600"/>
              <a:gd name="connsiteY18" fmla="*/ 355843 h 1028700"/>
              <a:gd name="connsiteX19" fmla="*/ 2562233 w 2899600"/>
              <a:gd name="connsiteY19" fmla="*/ 421525 h 1028700"/>
              <a:gd name="connsiteX20" fmla="*/ 2625044 w 2899600"/>
              <a:gd name="connsiteY20" fmla="*/ 485959 h 1028700"/>
              <a:gd name="connsiteX21" fmla="*/ 2679761 w 2899600"/>
              <a:gd name="connsiteY21" fmla="*/ 554550 h 1028700"/>
              <a:gd name="connsiteX22" fmla="*/ 2727679 w 2899600"/>
              <a:gd name="connsiteY22" fmla="*/ 623973 h 1028700"/>
              <a:gd name="connsiteX23" fmla="*/ 2772359 w 2899600"/>
              <a:gd name="connsiteY23" fmla="*/ 694643 h 1028700"/>
              <a:gd name="connsiteX24" fmla="*/ 2807651 w 2899600"/>
              <a:gd name="connsiteY24" fmla="*/ 766144 h 1028700"/>
              <a:gd name="connsiteX25" fmla="*/ 2839056 w 2899600"/>
              <a:gd name="connsiteY25" fmla="*/ 838061 h 1028700"/>
              <a:gd name="connsiteX26" fmla="*/ 2864634 w 2899600"/>
              <a:gd name="connsiteY26" fmla="*/ 906237 h 1028700"/>
              <a:gd name="connsiteX27" fmla="*/ 2885031 w 2899600"/>
              <a:gd name="connsiteY27" fmla="*/ 973997 h 1028700"/>
              <a:gd name="connsiteX28" fmla="*/ 2899600 w 2899600"/>
              <a:gd name="connsiteY28" fmla="*/ 1028700 h 1028700"/>
              <a:gd name="connsiteX29" fmla="*/ 0 w 2899600"/>
              <a:gd name="connsiteY29" fmla="*/ 1028700 h 1028700"/>
              <a:gd name="connsiteX30" fmla="*/ 16753 w 2899600"/>
              <a:gd name="connsiteY30" fmla="*/ 964851 h 1028700"/>
              <a:gd name="connsiteX31" fmla="*/ 42007 w 2899600"/>
              <a:gd name="connsiteY31" fmla="*/ 885451 h 1028700"/>
              <a:gd name="connsiteX32" fmla="*/ 67261 w 2899600"/>
              <a:gd name="connsiteY32" fmla="*/ 808546 h 1028700"/>
              <a:gd name="connsiteX33" fmla="*/ 96724 w 2899600"/>
              <a:gd name="connsiteY33" fmla="*/ 730809 h 1028700"/>
              <a:gd name="connsiteX34" fmla="*/ 126188 w 2899600"/>
              <a:gd name="connsiteY34" fmla="*/ 657229 h 1028700"/>
              <a:gd name="connsiteX35" fmla="*/ 157593 w 2899600"/>
              <a:gd name="connsiteY35" fmla="*/ 588638 h 1028700"/>
              <a:gd name="connsiteX36" fmla="*/ 193208 w 2899600"/>
              <a:gd name="connsiteY36" fmla="*/ 525451 h 1028700"/>
              <a:gd name="connsiteX37" fmla="*/ 231737 w 2899600"/>
              <a:gd name="connsiteY37" fmla="*/ 464758 h 1028700"/>
              <a:gd name="connsiteX38" fmla="*/ 275445 w 2899600"/>
              <a:gd name="connsiteY38" fmla="*/ 412379 h 1028700"/>
              <a:gd name="connsiteX39" fmla="*/ 320126 w 2899600"/>
              <a:gd name="connsiteY39" fmla="*/ 364158 h 1028700"/>
              <a:gd name="connsiteX40" fmla="*/ 367720 w 2899600"/>
              <a:gd name="connsiteY40" fmla="*/ 320509 h 1028700"/>
              <a:gd name="connsiteX41" fmla="*/ 414343 w 2899600"/>
              <a:gd name="connsiteY41" fmla="*/ 280185 h 1028700"/>
              <a:gd name="connsiteX42" fmla="*/ 460318 w 2899600"/>
              <a:gd name="connsiteY42" fmla="*/ 246929 h 1028700"/>
              <a:gd name="connsiteX43" fmla="*/ 502732 w 2899600"/>
              <a:gd name="connsiteY43" fmla="*/ 217829 h 1028700"/>
              <a:gd name="connsiteX44" fmla="*/ 542232 w 2899600"/>
              <a:gd name="connsiteY44" fmla="*/ 192471 h 1028700"/>
              <a:gd name="connsiteX45" fmla="*/ 577847 w 2899600"/>
              <a:gd name="connsiteY45" fmla="*/ 174596 h 1028700"/>
              <a:gd name="connsiteX46" fmla="*/ 607310 w 2899600"/>
              <a:gd name="connsiteY46" fmla="*/ 157137 h 1028700"/>
              <a:gd name="connsiteX47" fmla="*/ 630621 w 2899600"/>
              <a:gd name="connsiteY47" fmla="*/ 147160 h 1028700"/>
              <a:gd name="connsiteX48" fmla="*/ 644867 w 2899600"/>
              <a:gd name="connsiteY48" fmla="*/ 140093 h 1028700"/>
              <a:gd name="connsiteX49" fmla="*/ 650047 w 2899600"/>
              <a:gd name="connsiteY49" fmla="*/ 138014 h 1028700"/>
              <a:gd name="connsiteX50" fmla="*/ 760453 w 2899600"/>
              <a:gd name="connsiteY50" fmla="*/ 94781 h 1028700"/>
              <a:gd name="connsiteX51" fmla="*/ 872153 w 2899600"/>
              <a:gd name="connsiteY51" fmla="*/ 60693 h 1028700"/>
              <a:gd name="connsiteX52" fmla="*/ 981911 w 2899600"/>
              <a:gd name="connsiteY52" fmla="*/ 36166 h 1028700"/>
              <a:gd name="connsiteX53" fmla="*/ 1088432 w 2899600"/>
              <a:gd name="connsiteY53" fmla="*/ 17044 h 1028700"/>
              <a:gd name="connsiteX54" fmla="*/ 1195923 w 2899600"/>
              <a:gd name="connsiteY54" fmla="*/ 6236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99600" h="1028700">
                <a:moveTo>
                  <a:pt x="1296616" y="0"/>
                </a:moveTo>
                <a:lnTo>
                  <a:pt x="1397956" y="0"/>
                </a:lnTo>
                <a:lnTo>
                  <a:pt x="1492497" y="4157"/>
                </a:lnTo>
                <a:lnTo>
                  <a:pt x="1582829" y="13303"/>
                </a:lnTo>
                <a:lnTo>
                  <a:pt x="1668951" y="25358"/>
                </a:lnTo>
                <a:lnTo>
                  <a:pt x="1748275" y="40323"/>
                </a:lnTo>
                <a:lnTo>
                  <a:pt x="1822095" y="54457"/>
                </a:lnTo>
                <a:lnTo>
                  <a:pt x="1889115" y="71501"/>
                </a:lnTo>
                <a:lnTo>
                  <a:pt x="1948041" y="87714"/>
                </a:lnTo>
                <a:lnTo>
                  <a:pt x="2000816" y="104758"/>
                </a:lnTo>
                <a:lnTo>
                  <a:pt x="2044525" y="120139"/>
                </a:lnTo>
                <a:lnTo>
                  <a:pt x="2081111" y="132194"/>
                </a:lnTo>
                <a:lnTo>
                  <a:pt x="2105393" y="142171"/>
                </a:lnTo>
                <a:cubicBezTo>
                  <a:pt x="2110574" y="144665"/>
                  <a:pt x="2115430" y="146744"/>
                  <a:pt x="2120611" y="149238"/>
                </a:cubicBezTo>
                <a:cubicBezTo>
                  <a:pt x="2122553" y="150070"/>
                  <a:pt x="2124819" y="150485"/>
                  <a:pt x="2126762" y="151317"/>
                </a:cubicBezTo>
                <a:lnTo>
                  <a:pt x="2232311" y="194550"/>
                </a:lnTo>
                <a:lnTo>
                  <a:pt x="2326528" y="243187"/>
                </a:lnTo>
                <a:lnTo>
                  <a:pt x="2414917" y="297229"/>
                </a:lnTo>
                <a:lnTo>
                  <a:pt x="2491975" y="355843"/>
                </a:lnTo>
                <a:lnTo>
                  <a:pt x="2562233" y="421525"/>
                </a:lnTo>
                <a:lnTo>
                  <a:pt x="2625044" y="485959"/>
                </a:lnTo>
                <a:lnTo>
                  <a:pt x="2679761" y="554550"/>
                </a:lnTo>
                <a:cubicBezTo>
                  <a:pt x="2695626" y="577830"/>
                  <a:pt x="2711815" y="600694"/>
                  <a:pt x="2727679" y="623973"/>
                </a:cubicBezTo>
                <a:lnTo>
                  <a:pt x="2772359" y="694643"/>
                </a:lnTo>
                <a:lnTo>
                  <a:pt x="2807651" y="766144"/>
                </a:lnTo>
                <a:cubicBezTo>
                  <a:pt x="2818011" y="790255"/>
                  <a:pt x="2828695" y="813950"/>
                  <a:pt x="2839056" y="838061"/>
                </a:cubicBezTo>
                <a:cubicBezTo>
                  <a:pt x="2847474" y="860925"/>
                  <a:pt x="2856216" y="883373"/>
                  <a:pt x="2864634" y="906237"/>
                </a:cubicBezTo>
                <a:cubicBezTo>
                  <a:pt x="2871433" y="928685"/>
                  <a:pt x="2878232" y="951548"/>
                  <a:pt x="2885031" y="973997"/>
                </a:cubicBezTo>
                <a:lnTo>
                  <a:pt x="2899600" y="1028700"/>
                </a:lnTo>
                <a:lnTo>
                  <a:pt x="0" y="1028700"/>
                </a:lnTo>
                <a:lnTo>
                  <a:pt x="16753" y="964851"/>
                </a:lnTo>
                <a:cubicBezTo>
                  <a:pt x="25171" y="938246"/>
                  <a:pt x="33589" y="912056"/>
                  <a:pt x="42007" y="885451"/>
                </a:cubicBezTo>
                <a:cubicBezTo>
                  <a:pt x="50425" y="859678"/>
                  <a:pt x="58843" y="834320"/>
                  <a:pt x="67261" y="808546"/>
                </a:cubicBezTo>
                <a:cubicBezTo>
                  <a:pt x="76975" y="782772"/>
                  <a:pt x="87011" y="756583"/>
                  <a:pt x="96724" y="730809"/>
                </a:cubicBezTo>
                <a:cubicBezTo>
                  <a:pt x="106438" y="706283"/>
                  <a:pt x="116474" y="681756"/>
                  <a:pt x="126188" y="657229"/>
                </a:cubicBezTo>
                <a:cubicBezTo>
                  <a:pt x="136548" y="634366"/>
                  <a:pt x="147233" y="611502"/>
                  <a:pt x="157593" y="588638"/>
                </a:cubicBezTo>
                <a:lnTo>
                  <a:pt x="193208" y="525451"/>
                </a:lnTo>
                <a:lnTo>
                  <a:pt x="231737" y="464758"/>
                </a:lnTo>
                <a:lnTo>
                  <a:pt x="275445" y="412379"/>
                </a:lnTo>
                <a:lnTo>
                  <a:pt x="320126" y="364158"/>
                </a:lnTo>
                <a:lnTo>
                  <a:pt x="367720" y="320509"/>
                </a:lnTo>
                <a:lnTo>
                  <a:pt x="414343" y="280185"/>
                </a:lnTo>
                <a:cubicBezTo>
                  <a:pt x="429560" y="268961"/>
                  <a:pt x="445101" y="258153"/>
                  <a:pt x="460318" y="246929"/>
                </a:cubicBezTo>
                <a:cubicBezTo>
                  <a:pt x="474564" y="237368"/>
                  <a:pt x="488486" y="227391"/>
                  <a:pt x="502732" y="217829"/>
                </a:cubicBezTo>
                <a:cubicBezTo>
                  <a:pt x="516006" y="209515"/>
                  <a:pt x="528957" y="200786"/>
                  <a:pt x="542232" y="192471"/>
                </a:cubicBezTo>
                <a:cubicBezTo>
                  <a:pt x="554211" y="186652"/>
                  <a:pt x="565867" y="180416"/>
                  <a:pt x="577847" y="174596"/>
                </a:cubicBezTo>
                <a:lnTo>
                  <a:pt x="607310" y="157137"/>
                </a:lnTo>
                <a:lnTo>
                  <a:pt x="630621" y="147160"/>
                </a:lnTo>
                <a:cubicBezTo>
                  <a:pt x="635478" y="144665"/>
                  <a:pt x="640010" y="142587"/>
                  <a:pt x="644867" y="140093"/>
                </a:cubicBezTo>
                <a:cubicBezTo>
                  <a:pt x="646486" y="139261"/>
                  <a:pt x="648428" y="138846"/>
                  <a:pt x="650047" y="138014"/>
                </a:cubicBezTo>
                <a:lnTo>
                  <a:pt x="760453" y="94781"/>
                </a:lnTo>
                <a:lnTo>
                  <a:pt x="872153" y="60693"/>
                </a:lnTo>
                <a:lnTo>
                  <a:pt x="981911" y="36166"/>
                </a:lnTo>
                <a:lnTo>
                  <a:pt x="1088432" y="17044"/>
                </a:lnTo>
                <a:lnTo>
                  <a:pt x="1195923" y="623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72394" y="3221834"/>
            <a:ext cx="3092773" cy="1028700"/>
          </a:xfrm>
          <a:custGeom>
            <a:avLst/>
            <a:gdLst>
              <a:gd name="connsiteX0" fmla="*/ 159176 w 3092773"/>
              <a:gd name="connsiteY0" fmla="*/ 0 h 1028700"/>
              <a:gd name="connsiteX1" fmla="*/ 3058776 w 3092773"/>
              <a:gd name="connsiteY1" fmla="*/ 0 h 1028700"/>
              <a:gd name="connsiteX2" fmla="*/ 3061367 w 3092773"/>
              <a:gd name="connsiteY2" fmla="*/ 9731 h 1028700"/>
              <a:gd name="connsiteX3" fmla="*/ 3073347 w 3092773"/>
              <a:gd name="connsiteY3" fmla="*/ 72502 h 1028700"/>
              <a:gd name="connsiteX4" fmla="*/ 3084679 w 3092773"/>
              <a:gd name="connsiteY4" fmla="*/ 128622 h 1028700"/>
              <a:gd name="connsiteX5" fmla="*/ 3090831 w 3092773"/>
              <a:gd name="connsiteY5" fmla="*/ 196382 h 1028700"/>
              <a:gd name="connsiteX6" fmla="*/ 3092773 w 3092773"/>
              <a:gd name="connsiteY6" fmla="*/ 269131 h 1028700"/>
              <a:gd name="connsiteX7" fmla="*/ 3088564 w 3092773"/>
              <a:gd name="connsiteY7" fmla="*/ 348530 h 1028700"/>
              <a:gd name="connsiteX8" fmla="*/ 3078527 w 3092773"/>
              <a:gd name="connsiteY8" fmla="*/ 432087 h 1028700"/>
              <a:gd name="connsiteX9" fmla="*/ 3065253 w 3092773"/>
              <a:gd name="connsiteY9" fmla="*/ 518138 h 1028700"/>
              <a:gd name="connsiteX10" fmla="*/ 3049064 w 3092773"/>
              <a:gd name="connsiteY10" fmla="*/ 606683 h 1028700"/>
              <a:gd name="connsiteX11" fmla="*/ 3029962 w 3092773"/>
              <a:gd name="connsiteY11" fmla="*/ 694397 h 1028700"/>
              <a:gd name="connsiteX12" fmla="*/ 3008593 w 3092773"/>
              <a:gd name="connsiteY12" fmla="*/ 780032 h 1028700"/>
              <a:gd name="connsiteX13" fmla="*/ 2986253 w 3092773"/>
              <a:gd name="connsiteY13" fmla="*/ 861926 h 1028700"/>
              <a:gd name="connsiteX14" fmla="*/ 2962941 w 3092773"/>
              <a:gd name="connsiteY14" fmla="*/ 941325 h 1028700"/>
              <a:gd name="connsiteX15" fmla="*/ 2937364 w 3092773"/>
              <a:gd name="connsiteY15" fmla="*/ 1011995 h 1028700"/>
              <a:gd name="connsiteX16" fmla="*/ 2931435 w 3092773"/>
              <a:gd name="connsiteY16" fmla="*/ 1028700 h 1028700"/>
              <a:gd name="connsiteX17" fmla="*/ 0 w 3092773"/>
              <a:gd name="connsiteY17" fmla="*/ 1028700 h 1028700"/>
              <a:gd name="connsiteX18" fmla="*/ 12425 w 3092773"/>
              <a:gd name="connsiteY18" fmla="*/ 1007838 h 1028700"/>
              <a:gd name="connsiteX19" fmla="*/ 39946 w 3092773"/>
              <a:gd name="connsiteY19" fmla="*/ 966683 h 1028700"/>
              <a:gd name="connsiteX20" fmla="*/ 65200 w 3092773"/>
              <a:gd name="connsiteY20" fmla="*/ 922203 h 1028700"/>
              <a:gd name="connsiteX21" fmla="*/ 92720 w 3092773"/>
              <a:gd name="connsiteY21" fmla="*/ 881048 h 1028700"/>
              <a:gd name="connsiteX22" fmla="*/ 115060 w 3092773"/>
              <a:gd name="connsiteY22" fmla="*/ 838646 h 1028700"/>
              <a:gd name="connsiteX23" fmla="*/ 138372 w 3092773"/>
              <a:gd name="connsiteY23" fmla="*/ 799154 h 1028700"/>
              <a:gd name="connsiteX24" fmla="*/ 159417 w 3092773"/>
              <a:gd name="connsiteY24" fmla="*/ 762988 h 1028700"/>
              <a:gd name="connsiteX25" fmla="*/ 175929 w 3092773"/>
              <a:gd name="connsiteY25" fmla="*/ 729731 h 1028700"/>
              <a:gd name="connsiteX26" fmla="*/ 186937 w 3092773"/>
              <a:gd name="connsiteY26" fmla="*/ 700632 h 1028700"/>
              <a:gd name="connsiteX27" fmla="*/ 191146 w 3092773"/>
              <a:gd name="connsiteY27" fmla="*/ 679431 h 1028700"/>
              <a:gd name="connsiteX28" fmla="*/ 191146 w 3092773"/>
              <a:gd name="connsiteY28" fmla="*/ 658230 h 1028700"/>
              <a:gd name="connsiteX29" fmla="*/ 186937 w 3092773"/>
              <a:gd name="connsiteY29" fmla="*/ 644096 h 1028700"/>
              <a:gd name="connsiteX30" fmla="*/ 177872 w 3092773"/>
              <a:gd name="connsiteY30" fmla="*/ 628715 h 1028700"/>
              <a:gd name="connsiteX31" fmla="*/ 167835 w 3092773"/>
              <a:gd name="connsiteY31" fmla="*/ 614581 h 1028700"/>
              <a:gd name="connsiteX32" fmla="*/ 155532 w 3092773"/>
              <a:gd name="connsiteY32" fmla="*/ 601694 h 1028700"/>
              <a:gd name="connsiteX33" fmla="*/ 142257 w 3092773"/>
              <a:gd name="connsiteY33" fmla="*/ 587560 h 1028700"/>
              <a:gd name="connsiteX34" fmla="*/ 128011 w 3092773"/>
              <a:gd name="connsiteY34" fmla="*/ 570517 h 1028700"/>
              <a:gd name="connsiteX35" fmla="*/ 115060 w 3092773"/>
              <a:gd name="connsiteY35" fmla="*/ 550147 h 1028700"/>
              <a:gd name="connsiteX36" fmla="*/ 104700 w 3092773"/>
              <a:gd name="connsiteY36" fmla="*/ 525205 h 1028700"/>
              <a:gd name="connsiteX37" fmla="*/ 94663 w 3092773"/>
              <a:gd name="connsiteY37" fmla="*/ 495690 h 1028700"/>
              <a:gd name="connsiteX38" fmla="*/ 87540 w 3092773"/>
              <a:gd name="connsiteY38" fmla="*/ 459523 h 1028700"/>
              <a:gd name="connsiteX39" fmla="*/ 87540 w 3092773"/>
              <a:gd name="connsiteY39" fmla="*/ 416290 h 1028700"/>
              <a:gd name="connsiteX40" fmla="*/ 90454 w 3092773"/>
              <a:gd name="connsiteY40" fmla="*/ 363911 h 1028700"/>
              <a:gd name="connsiteX41" fmla="*/ 96605 w 3092773"/>
              <a:gd name="connsiteY41" fmla="*/ 303218 h 1028700"/>
              <a:gd name="connsiteX42" fmla="*/ 106642 w 3092773"/>
              <a:gd name="connsiteY42" fmla="*/ 237537 h 1028700"/>
              <a:gd name="connsiteX43" fmla="*/ 119917 w 3092773"/>
              <a:gd name="connsiteY43" fmla="*/ 167283 h 1028700"/>
              <a:gd name="connsiteX44" fmla="*/ 136105 w 3092773"/>
              <a:gd name="connsiteY44" fmla="*/ 91625 h 1028700"/>
              <a:gd name="connsiteX45" fmla="*/ 155532 w 3092773"/>
              <a:gd name="connsiteY45" fmla="*/ 13888 h 1028700"/>
              <a:gd name="connsiteX46" fmla="*/ 159176 w 3092773"/>
              <a:gd name="connsiteY46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092773" h="1028700">
                <a:moveTo>
                  <a:pt x="159176" y="0"/>
                </a:moveTo>
                <a:lnTo>
                  <a:pt x="3058776" y="0"/>
                </a:lnTo>
                <a:lnTo>
                  <a:pt x="3061367" y="9731"/>
                </a:lnTo>
                <a:cubicBezTo>
                  <a:pt x="3065253" y="30516"/>
                  <a:pt x="3069462" y="51717"/>
                  <a:pt x="3073347" y="72502"/>
                </a:cubicBezTo>
                <a:cubicBezTo>
                  <a:pt x="3077232" y="91209"/>
                  <a:pt x="3080794" y="109916"/>
                  <a:pt x="3084679" y="128622"/>
                </a:cubicBezTo>
                <a:cubicBezTo>
                  <a:pt x="3086621" y="151070"/>
                  <a:pt x="3088888" y="173934"/>
                  <a:pt x="3090831" y="196382"/>
                </a:cubicBezTo>
                <a:cubicBezTo>
                  <a:pt x="3091478" y="220493"/>
                  <a:pt x="3092126" y="245020"/>
                  <a:pt x="3092773" y="269131"/>
                </a:cubicBezTo>
                <a:cubicBezTo>
                  <a:pt x="3091478" y="295736"/>
                  <a:pt x="3089859" y="321925"/>
                  <a:pt x="3088564" y="348530"/>
                </a:cubicBezTo>
                <a:cubicBezTo>
                  <a:pt x="3085326" y="376382"/>
                  <a:pt x="3081765" y="404235"/>
                  <a:pt x="3078527" y="432087"/>
                </a:cubicBezTo>
                <a:cubicBezTo>
                  <a:pt x="3073994" y="460770"/>
                  <a:pt x="3069785" y="489454"/>
                  <a:pt x="3065253" y="518138"/>
                </a:cubicBezTo>
                <a:cubicBezTo>
                  <a:pt x="3059749" y="547653"/>
                  <a:pt x="3054568" y="577168"/>
                  <a:pt x="3049064" y="606683"/>
                </a:cubicBezTo>
                <a:cubicBezTo>
                  <a:pt x="3042589" y="635782"/>
                  <a:pt x="3036437" y="665297"/>
                  <a:pt x="3029962" y="694397"/>
                </a:cubicBezTo>
                <a:cubicBezTo>
                  <a:pt x="3022839" y="723080"/>
                  <a:pt x="3015716" y="751348"/>
                  <a:pt x="3008593" y="780032"/>
                </a:cubicBezTo>
                <a:cubicBezTo>
                  <a:pt x="3001146" y="807468"/>
                  <a:pt x="2993700" y="834489"/>
                  <a:pt x="2986253" y="861926"/>
                </a:cubicBezTo>
                <a:cubicBezTo>
                  <a:pt x="2978482" y="888531"/>
                  <a:pt x="2970712" y="914720"/>
                  <a:pt x="2962941" y="941325"/>
                </a:cubicBezTo>
                <a:cubicBezTo>
                  <a:pt x="2954523" y="965020"/>
                  <a:pt x="2945782" y="988300"/>
                  <a:pt x="2937364" y="1011995"/>
                </a:cubicBezTo>
                <a:lnTo>
                  <a:pt x="2931435" y="1028700"/>
                </a:lnTo>
                <a:lnTo>
                  <a:pt x="0" y="1028700"/>
                </a:lnTo>
                <a:lnTo>
                  <a:pt x="12425" y="1007838"/>
                </a:lnTo>
                <a:cubicBezTo>
                  <a:pt x="21491" y="994120"/>
                  <a:pt x="30880" y="980401"/>
                  <a:pt x="39946" y="966683"/>
                </a:cubicBezTo>
                <a:cubicBezTo>
                  <a:pt x="48364" y="951718"/>
                  <a:pt x="56782" y="937168"/>
                  <a:pt x="65200" y="922203"/>
                </a:cubicBezTo>
                <a:cubicBezTo>
                  <a:pt x="74265" y="908485"/>
                  <a:pt x="83655" y="894766"/>
                  <a:pt x="92720" y="881048"/>
                </a:cubicBezTo>
                <a:lnTo>
                  <a:pt x="115060" y="838646"/>
                </a:lnTo>
                <a:cubicBezTo>
                  <a:pt x="122831" y="825344"/>
                  <a:pt x="130601" y="812457"/>
                  <a:pt x="138372" y="799154"/>
                </a:cubicBezTo>
                <a:cubicBezTo>
                  <a:pt x="145495" y="787099"/>
                  <a:pt x="152294" y="775043"/>
                  <a:pt x="159417" y="762988"/>
                </a:cubicBezTo>
                <a:cubicBezTo>
                  <a:pt x="164921" y="751764"/>
                  <a:pt x="170425" y="740956"/>
                  <a:pt x="175929" y="729731"/>
                </a:cubicBezTo>
                <a:cubicBezTo>
                  <a:pt x="179491" y="720170"/>
                  <a:pt x="183376" y="710193"/>
                  <a:pt x="186937" y="700632"/>
                </a:cubicBezTo>
                <a:cubicBezTo>
                  <a:pt x="188232" y="693565"/>
                  <a:pt x="189851" y="686498"/>
                  <a:pt x="191146" y="679431"/>
                </a:cubicBezTo>
                <a:lnTo>
                  <a:pt x="191146" y="658230"/>
                </a:lnTo>
                <a:cubicBezTo>
                  <a:pt x="189851" y="653658"/>
                  <a:pt x="188232" y="648669"/>
                  <a:pt x="186937" y="644096"/>
                </a:cubicBezTo>
                <a:cubicBezTo>
                  <a:pt x="184023" y="639108"/>
                  <a:pt x="180786" y="633704"/>
                  <a:pt x="177872" y="628715"/>
                </a:cubicBezTo>
                <a:lnTo>
                  <a:pt x="167835" y="614581"/>
                </a:lnTo>
                <a:cubicBezTo>
                  <a:pt x="163626" y="610424"/>
                  <a:pt x="159741" y="605851"/>
                  <a:pt x="155532" y="601694"/>
                </a:cubicBezTo>
                <a:cubicBezTo>
                  <a:pt x="150999" y="597122"/>
                  <a:pt x="146790" y="592133"/>
                  <a:pt x="142257" y="587560"/>
                </a:cubicBezTo>
                <a:lnTo>
                  <a:pt x="128011" y="570517"/>
                </a:lnTo>
                <a:lnTo>
                  <a:pt x="115060" y="550147"/>
                </a:lnTo>
                <a:cubicBezTo>
                  <a:pt x="111499" y="541833"/>
                  <a:pt x="108261" y="533519"/>
                  <a:pt x="104700" y="525205"/>
                </a:cubicBezTo>
                <a:cubicBezTo>
                  <a:pt x="101462" y="515228"/>
                  <a:pt x="97901" y="505667"/>
                  <a:pt x="94663" y="495690"/>
                </a:cubicBezTo>
                <a:cubicBezTo>
                  <a:pt x="92396" y="483634"/>
                  <a:pt x="89806" y="471579"/>
                  <a:pt x="87540" y="459523"/>
                </a:cubicBezTo>
                <a:lnTo>
                  <a:pt x="87540" y="416290"/>
                </a:lnTo>
                <a:lnTo>
                  <a:pt x="90454" y="363911"/>
                </a:lnTo>
                <a:cubicBezTo>
                  <a:pt x="92396" y="343542"/>
                  <a:pt x="94663" y="323588"/>
                  <a:pt x="96605" y="303218"/>
                </a:cubicBezTo>
                <a:cubicBezTo>
                  <a:pt x="99843" y="281186"/>
                  <a:pt x="103405" y="259569"/>
                  <a:pt x="106642" y="237537"/>
                </a:cubicBezTo>
                <a:cubicBezTo>
                  <a:pt x="111175" y="214258"/>
                  <a:pt x="115384" y="190562"/>
                  <a:pt x="119917" y="167283"/>
                </a:cubicBezTo>
                <a:cubicBezTo>
                  <a:pt x="125421" y="141925"/>
                  <a:pt x="130601" y="116983"/>
                  <a:pt x="136105" y="91625"/>
                </a:cubicBezTo>
                <a:cubicBezTo>
                  <a:pt x="142581" y="65851"/>
                  <a:pt x="149056" y="39662"/>
                  <a:pt x="155532" y="13888"/>
                </a:cubicBezTo>
                <a:lnTo>
                  <a:pt x="159176" y="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091955" y="3221834"/>
            <a:ext cx="3574211" cy="1028700"/>
          </a:xfrm>
          <a:custGeom>
            <a:avLst/>
            <a:gdLst>
              <a:gd name="connsiteX0" fmla="*/ 127341 w 2873915"/>
              <a:gd name="connsiteY0" fmla="*/ 0 h 1028700"/>
              <a:gd name="connsiteX1" fmla="*/ 2873915 w 2873915"/>
              <a:gd name="connsiteY1" fmla="*/ 0 h 1028700"/>
              <a:gd name="connsiteX2" fmla="*/ 2873915 w 2873915"/>
              <a:gd name="connsiteY2" fmla="*/ 1028700 h 1028700"/>
              <a:gd name="connsiteX3" fmla="*/ 0 w 2873915"/>
              <a:gd name="connsiteY3" fmla="*/ 1028700 h 1028700"/>
              <a:gd name="connsiteX4" fmla="*/ 5929 w 2873915"/>
              <a:gd name="connsiteY4" fmla="*/ 1011995 h 1028700"/>
              <a:gd name="connsiteX5" fmla="*/ 31506 w 2873915"/>
              <a:gd name="connsiteY5" fmla="*/ 941325 h 1028700"/>
              <a:gd name="connsiteX6" fmla="*/ 54818 w 2873915"/>
              <a:gd name="connsiteY6" fmla="*/ 861926 h 1028700"/>
              <a:gd name="connsiteX7" fmla="*/ 77158 w 2873915"/>
              <a:gd name="connsiteY7" fmla="*/ 780032 h 1028700"/>
              <a:gd name="connsiteX8" fmla="*/ 98527 w 2873915"/>
              <a:gd name="connsiteY8" fmla="*/ 694397 h 1028700"/>
              <a:gd name="connsiteX9" fmla="*/ 117629 w 2873915"/>
              <a:gd name="connsiteY9" fmla="*/ 606683 h 1028700"/>
              <a:gd name="connsiteX10" fmla="*/ 133818 w 2873915"/>
              <a:gd name="connsiteY10" fmla="*/ 518138 h 1028700"/>
              <a:gd name="connsiteX11" fmla="*/ 147092 w 2873915"/>
              <a:gd name="connsiteY11" fmla="*/ 432087 h 1028700"/>
              <a:gd name="connsiteX12" fmla="*/ 157129 w 2873915"/>
              <a:gd name="connsiteY12" fmla="*/ 348530 h 1028700"/>
              <a:gd name="connsiteX13" fmla="*/ 161338 w 2873915"/>
              <a:gd name="connsiteY13" fmla="*/ 269131 h 1028700"/>
              <a:gd name="connsiteX14" fmla="*/ 159396 w 2873915"/>
              <a:gd name="connsiteY14" fmla="*/ 196382 h 1028700"/>
              <a:gd name="connsiteX15" fmla="*/ 153244 w 2873915"/>
              <a:gd name="connsiteY15" fmla="*/ 128622 h 1028700"/>
              <a:gd name="connsiteX16" fmla="*/ 141912 w 2873915"/>
              <a:gd name="connsiteY16" fmla="*/ 72502 h 1028700"/>
              <a:gd name="connsiteX17" fmla="*/ 129932 w 2873915"/>
              <a:gd name="connsiteY17" fmla="*/ 9731 h 1028700"/>
              <a:gd name="connsiteX18" fmla="*/ 127341 w 2873915"/>
              <a:gd name="connsiteY18" fmla="*/ 0 h 1028700"/>
              <a:gd name="connsiteX0" fmla="*/ 127341 w 3569752"/>
              <a:gd name="connsiteY0" fmla="*/ 0 h 1028700"/>
              <a:gd name="connsiteX1" fmla="*/ 3569752 w 3569752"/>
              <a:gd name="connsiteY1" fmla="*/ 4460 h 1028700"/>
              <a:gd name="connsiteX2" fmla="*/ 2873915 w 3569752"/>
              <a:gd name="connsiteY2" fmla="*/ 1028700 h 1028700"/>
              <a:gd name="connsiteX3" fmla="*/ 0 w 3569752"/>
              <a:gd name="connsiteY3" fmla="*/ 1028700 h 1028700"/>
              <a:gd name="connsiteX4" fmla="*/ 5929 w 3569752"/>
              <a:gd name="connsiteY4" fmla="*/ 1011995 h 1028700"/>
              <a:gd name="connsiteX5" fmla="*/ 31506 w 3569752"/>
              <a:gd name="connsiteY5" fmla="*/ 941325 h 1028700"/>
              <a:gd name="connsiteX6" fmla="*/ 54818 w 3569752"/>
              <a:gd name="connsiteY6" fmla="*/ 861926 h 1028700"/>
              <a:gd name="connsiteX7" fmla="*/ 77158 w 3569752"/>
              <a:gd name="connsiteY7" fmla="*/ 780032 h 1028700"/>
              <a:gd name="connsiteX8" fmla="*/ 98527 w 3569752"/>
              <a:gd name="connsiteY8" fmla="*/ 694397 h 1028700"/>
              <a:gd name="connsiteX9" fmla="*/ 117629 w 3569752"/>
              <a:gd name="connsiteY9" fmla="*/ 606683 h 1028700"/>
              <a:gd name="connsiteX10" fmla="*/ 133818 w 3569752"/>
              <a:gd name="connsiteY10" fmla="*/ 518138 h 1028700"/>
              <a:gd name="connsiteX11" fmla="*/ 147092 w 3569752"/>
              <a:gd name="connsiteY11" fmla="*/ 432087 h 1028700"/>
              <a:gd name="connsiteX12" fmla="*/ 157129 w 3569752"/>
              <a:gd name="connsiteY12" fmla="*/ 348530 h 1028700"/>
              <a:gd name="connsiteX13" fmla="*/ 161338 w 3569752"/>
              <a:gd name="connsiteY13" fmla="*/ 269131 h 1028700"/>
              <a:gd name="connsiteX14" fmla="*/ 159396 w 3569752"/>
              <a:gd name="connsiteY14" fmla="*/ 196382 h 1028700"/>
              <a:gd name="connsiteX15" fmla="*/ 153244 w 3569752"/>
              <a:gd name="connsiteY15" fmla="*/ 128622 h 1028700"/>
              <a:gd name="connsiteX16" fmla="*/ 141912 w 3569752"/>
              <a:gd name="connsiteY16" fmla="*/ 72502 h 1028700"/>
              <a:gd name="connsiteX17" fmla="*/ 129932 w 3569752"/>
              <a:gd name="connsiteY17" fmla="*/ 9731 h 1028700"/>
              <a:gd name="connsiteX18" fmla="*/ 127341 w 3569752"/>
              <a:gd name="connsiteY18" fmla="*/ 0 h 1028700"/>
              <a:gd name="connsiteX0" fmla="*/ 127341 w 3574211"/>
              <a:gd name="connsiteY0" fmla="*/ 0 h 1028700"/>
              <a:gd name="connsiteX1" fmla="*/ 3569752 w 3574211"/>
              <a:gd name="connsiteY1" fmla="*/ 4460 h 1028700"/>
              <a:gd name="connsiteX2" fmla="*/ 3574211 w 3574211"/>
              <a:gd name="connsiteY2" fmla="*/ 1028700 h 1028700"/>
              <a:gd name="connsiteX3" fmla="*/ 0 w 3574211"/>
              <a:gd name="connsiteY3" fmla="*/ 1028700 h 1028700"/>
              <a:gd name="connsiteX4" fmla="*/ 5929 w 3574211"/>
              <a:gd name="connsiteY4" fmla="*/ 1011995 h 1028700"/>
              <a:gd name="connsiteX5" fmla="*/ 31506 w 3574211"/>
              <a:gd name="connsiteY5" fmla="*/ 941325 h 1028700"/>
              <a:gd name="connsiteX6" fmla="*/ 54818 w 3574211"/>
              <a:gd name="connsiteY6" fmla="*/ 861926 h 1028700"/>
              <a:gd name="connsiteX7" fmla="*/ 77158 w 3574211"/>
              <a:gd name="connsiteY7" fmla="*/ 780032 h 1028700"/>
              <a:gd name="connsiteX8" fmla="*/ 98527 w 3574211"/>
              <a:gd name="connsiteY8" fmla="*/ 694397 h 1028700"/>
              <a:gd name="connsiteX9" fmla="*/ 117629 w 3574211"/>
              <a:gd name="connsiteY9" fmla="*/ 606683 h 1028700"/>
              <a:gd name="connsiteX10" fmla="*/ 133818 w 3574211"/>
              <a:gd name="connsiteY10" fmla="*/ 518138 h 1028700"/>
              <a:gd name="connsiteX11" fmla="*/ 147092 w 3574211"/>
              <a:gd name="connsiteY11" fmla="*/ 432087 h 1028700"/>
              <a:gd name="connsiteX12" fmla="*/ 157129 w 3574211"/>
              <a:gd name="connsiteY12" fmla="*/ 348530 h 1028700"/>
              <a:gd name="connsiteX13" fmla="*/ 161338 w 3574211"/>
              <a:gd name="connsiteY13" fmla="*/ 269131 h 1028700"/>
              <a:gd name="connsiteX14" fmla="*/ 159396 w 3574211"/>
              <a:gd name="connsiteY14" fmla="*/ 196382 h 1028700"/>
              <a:gd name="connsiteX15" fmla="*/ 153244 w 3574211"/>
              <a:gd name="connsiteY15" fmla="*/ 128622 h 1028700"/>
              <a:gd name="connsiteX16" fmla="*/ 141912 w 3574211"/>
              <a:gd name="connsiteY16" fmla="*/ 72502 h 1028700"/>
              <a:gd name="connsiteX17" fmla="*/ 129932 w 3574211"/>
              <a:gd name="connsiteY17" fmla="*/ 9731 h 1028700"/>
              <a:gd name="connsiteX18" fmla="*/ 127341 w 3574211"/>
              <a:gd name="connsiteY18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74211" h="1028700">
                <a:moveTo>
                  <a:pt x="127341" y="0"/>
                </a:moveTo>
                <a:lnTo>
                  <a:pt x="3569752" y="4460"/>
                </a:lnTo>
                <a:cubicBezTo>
                  <a:pt x="3571238" y="345873"/>
                  <a:pt x="3572725" y="687287"/>
                  <a:pt x="3574211" y="1028700"/>
                </a:cubicBezTo>
                <a:lnTo>
                  <a:pt x="0" y="1028700"/>
                </a:lnTo>
                <a:lnTo>
                  <a:pt x="5929" y="1011995"/>
                </a:lnTo>
                <a:cubicBezTo>
                  <a:pt x="14347" y="988300"/>
                  <a:pt x="23088" y="965020"/>
                  <a:pt x="31506" y="941325"/>
                </a:cubicBezTo>
                <a:cubicBezTo>
                  <a:pt x="39277" y="914720"/>
                  <a:pt x="47047" y="888531"/>
                  <a:pt x="54818" y="861926"/>
                </a:cubicBezTo>
                <a:cubicBezTo>
                  <a:pt x="62265" y="834489"/>
                  <a:pt x="69711" y="807468"/>
                  <a:pt x="77158" y="780032"/>
                </a:cubicBezTo>
                <a:cubicBezTo>
                  <a:pt x="84281" y="751348"/>
                  <a:pt x="91404" y="723080"/>
                  <a:pt x="98527" y="694397"/>
                </a:cubicBezTo>
                <a:cubicBezTo>
                  <a:pt x="105002" y="665297"/>
                  <a:pt x="111154" y="635782"/>
                  <a:pt x="117629" y="606683"/>
                </a:cubicBezTo>
                <a:cubicBezTo>
                  <a:pt x="123133" y="577168"/>
                  <a:pt x="128314" y="547653"/>
                  <a:pt x="133818" y="518138"/>
                </a:cubicBezTo>
                <a:cubicBezTo>
                  <a:pt x="138350" y="489454"/>
                  <a:pt x="142559" y="460770"/>
                  <a:pt x="147092" y="432087"/>
                </a:cubicBezTo>
                <a:cubicBezTo>
                  <a:pt x="150330" y="404235"/>
                  <a:pt x="153891" y="376382"/>
                  <a:pt x="157129" y="348530"/>
                </a:cubicBezTo>
                <a:cubicBezTo>
                  <a:pt x="158424" y="321925"/>
                  <a:pt x="160043" y="295736"/>
                  <a:pt x="161338" y="269131"/>
                </a:cubicBezTo>
                <a:cubicBezTo>
                  <a:pt x="160691" y="245020"/>
                  <a:pt x="160043" y="220493"/>
                  <a:pt x="159396" y="196382"/>
                </a:cubicBezTo>
                <a:cubicBezTo>
                  <a:pt x="157453" y="173934"/>
                  <a:pt x="155186" y="151070"/>
                  <a:pt x="153244" y="128622"/>
                </a:cubicBezTo>
                <a:cubicBezTo>
                  <a:pt x="149359" y="109916"/>
                  <a:pt x="145797" y="91209"/>
                  <a:pt x="141912" y="72502"/>
                </a:cubicBezTo>
                <a:cubicBezTo>
                  <a:pt x="138027" y="51717"/>
                  <a:pt x="133818" y="30516"/>
                  <a:pt x="129932" y="9731"/>
                </a:cubicBezTo>
                <a:lnTo>
                  <a:pt x="12734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027467" y="4237087"/>
            <a:ext cx="3081134" cy="1028700"/>
          </a:xfrm>
          <a:custGeom>
            <a:avLst/>
            <a:gdLst>
              <a:gd name="connsiteX0" fmla="*/ 152936 w 3081134"/>
              <a:gd name="connsiteY0" fmla="*/ 0 h 1028700"/>
              <a:gd name="connsiteX1" fmla="*/ 3081134 w 3081134"/>
              <a:gd name="connsiteY1" fmla="*/ 0 h 1028700"/>
              <a:gd name="connsiteX2" fmla="*/ 3058979 w 3081134"/>
              <a:gd name="connsiteY2" fmla="*/ 62423 h 1028700"/>
              <a:gd name="connsiteX3" fmla="*/ 3035668 w 3081134"/>
              <a:gd name="connsiteY3" fmla="*/ 118959 h 1028700"/>
              <a:gd name="connsiteX4" fmla="*/ 3015270 w 3081134"/>
              <a:gd name="connsiteY4" fmla="*/ 164271 h 1028700"/>
              <a:gd name="connsiteX5" fmla="*/ 2988073 w 3081134"/>
              <a:gd name="connsiteY5" fmla="*/ 214571 h 1028700"/>
              <a:gd name="connsiteX6" fmla="*/ 2956668 w 3081134"/>
              <a:gd name="connsiteY6" fmla="*/ 269029 h 1028700"/>
              <a:gd name="connsiteX7" fmla="*/ 2920082 w 3081134"/>
              <a:gd name="connsiteY7" fmla="*/ 325564 h 1028700"/>
              <a:gd name="connsiteX8" fmla="*/ 2880582 w 3081134"/>
              <a:gd name="connsiteY8" fmla="*/ 385842 h 1028700"/>
              <a:gd name="connsiteX9" fmla="*/ 2840758 w 3081134"/>
              <a:gd name="connsiteY9" fmla="*/ 449445 h 1028700"/>
              <a:gd name="connsiteX10" fmla="*/ 2798344 w 3081134"/>
              <a:gd name="connsiteY10" fmla="*/ 511800 h 1028700"/>
              <a:gd name="connsiteX11" fmla="*/ 2758520 w 3081134"/>
              <a:gd name="connsiteY11" fmla="*/ 572493 h 1028700"/>
              <a:gd name="connsiteX12" fmla="*/ 2720963 w 3081134"/>
              <a:gd name="connsiteY12" fmla="*/ 632770 h 1028700"/>
              <a:gd name="connsiteX13" fmla="*/ 2685672 w 3081134"/>
              <a:gd name="connsiteY13" fmla="*/ 690553 h 1028700"/>
              <a:gd name="connsiteX14" fmla="*/ 2653943 w 3081134"/>
              <a:gd name="connsiteY14" fmla="*/ 741685 h 1028700"/>
              <a:gd name="connsiteX15" fmla="*/ 2630631 w 3081134"/>
              <a:gd name="connsiteY15" fmla="*/ 788244 h 1028700"/>
              <a:gd name="connsiteX16" fmla="*/ 2611529 w 3081134"/>
              <a:gd name="connsiteY16" fmla="*/ 828567 h 1028700"/>
              <a:gd name="connsiteX17" fmla="*/ 2599226 w 3081134"/>
              <a:gd name="connsiteY17" fmla="*/ 869722 h 1028700"/>
              <a:gd name="connsiteX18" fmla="*/ 2592102 w 3081134"/>
              <a:gd name="connsiteY18" fmla="*/ 920438 h 1028700"/>
              <a:gd name="connsiteX19" fmla="*/ 2590160 w 3081134"/>
              <a:gd name="connsiteY19" fmla="*/ 976974 h 1028700"/>
              <a:gd name="connsiteX20" fmla="*/ 2594318 w 3081134"/>
              <a:gd name="connsiteY20" fmla="*/ 1028700 h 1028700"/>
              <a:gd name="connsiteX21" fmla="*/ 390791 w 3081134"/>
              <a:gd name="connsiteY21" fmla="*/ 1028700 h 1028700"/>
              <a:gd name="connsiteX22" fmla="*/ 390791 w 3081134"/>
              <a:gd name="connsiteY22" fmla="*/ 1006073 h 1028700"/>
              <a:gd name="connsiteX23" fmla="*/ 384639 w 3081134"/>
              <a:gd name="connsiteY23" fmla="*/ 986951 h 1028700"/>
              <a:gd name="connsiteX24" fmla="*/ 375573 w 3081134"/>
              <a:gd name="connsiteY24" fmla="*/ 972817 h 1028700"/>
              <a:gd name="connsiteX25" fmla="*/ 361328 w 3081134"/>
              <a:gd name="connsiteY25" fmla="*/ 957436 h 1028700"/>
              <a:gd name="connsiteX26" fmla="*/ 344168 w 3081134"/>
              <a:gd name="connsiteY26" fmla="*/ 943718 h 1028700"/>
              <a:gd name="connsiteX27" fmla="*/ 322799 w 3081134"/>
              <a:gd name="connsiteY27" fmla="*/ 928336 h 1028700"/>
              <a:gd name="connsiteX28" fmla="*/ 306610 w 3081134"/>
              <a:gd name="connsiteY28" fmla="*/ 909214 h 1028700"/>
              <a:gd name="connsiteX29" fmla="*/ 296250 w 3081134"/>
              <a:gd name="connsiteY29" fmla="*/ 889260 h 1028700"/>
              <a:gd name="connsiteX30" fmla="*/ 294307 w 3081134"/>
              <a:gd name="connsiteY30" fmla="*/ 865981 h 1028700"/>
              <a:gd name="connsiteX31" fmla="*/ 296250 w 3081134"/>
              <a:gd name="connsiteY31" fmla="*/ 842701 h 1028700"/>
              <a:gd name="connsiteX32" fmla="*/ 302401 w 3081134"/>
              <a:gd name="connsiteY32" fmla="*/ 819422 h 1028700"/>
              <a:gd name="connsiteX33" fmla="*/ 308553 w 3081134"/>
              <a:gd name="connsiteY33" fmla="*/ 803209 h 1028700"/>
              <a:gd name="connsiteX34" fmla="*/ 312762 w 3081134"/>
              <a:gd name="connsiteY34" fmla="*/ 790322 h 1028700"/>
              <a:gd name="connsiteX35" fmla="*/ 314705 w 3081134"/>
              <a:gd name="connsiteY35" fmla="*/ 786165 h 1028700"/>
              <a:gd name="connsiteX36" fmla="*/ 283299 w 3081134"/>
              <a:gd name="connsiteY36" fmla="*/ 764964 h 1028700"/>
              <a:gd name="connsiteX37" fmla="*/ 264844 w 3081134"/>
              <a:gd name="connsiteY37" fmla="*/ 740022 h 1028700"/>
              <a:gd name="connsiteX38" fmla="*/ 253836 w 3081134"/>
              <a:gd name="connsiteY38" fmla="*/ 712586 h 1028700"/>
              <a:gd name="connsiteX39" fmla="*/ 251570 w 3081134"/>
              <a:gd name="connsiteY39" fmla="*/ 681408 h 1028700"/>
              <a:gd name="connsiteX40" fmla="*/ 257721 w 3081134"/>
              <a:gd name="connsiteY40" fmla="*/ 646073 h 1028700"/>
              <a:gd name="connsiteX41" fmla="*/ 270996 w 3081134"/>
              <a:gd name="connsiteY41" fmla="*/ 605750 h 1028700"/>
              <a:gd name="connsiteX42" fmla="*/ 287184 w 3081134"/>
              <a:gd name="connsiteY42" fmla="*/ 562516 h 1028700"/>
              <a:gd name="connsiteX43" fmla="*/ 294307 w 3081134"/>
              <a:gd name="connsiteY43" fmla="*/ 535080 h 1028700"/>
              <a:gd name="connsiteX44" fmla="*/ 294307 w 3081134"/>
              <a:gd name="connsiteY44" fmla="*/ 513879 h 1028700"/>
              <a:gd name="connsiteX45" fmla="*/ 287184 w 3081134"/>
              <a:gd name="connsiteY45" fmla="*/ 494756 h 1028700"/>
              <a:gd name="connsiteX46" fmla="*/ 272938 w 3081134"/>
              <a:gd name="connsiteY46" fmla="*/ 480622 h 1028700"/>
              <a:gd name="connsiteX47" fmla="*/ 253836 w 3081134"/>
              <a:gd name="connsiteY47" fmla="*/ 467736 h 1028700"/>
              <a:gd name="connsiteX48" fmla="*/ 230524 w 3081134"/>
              <a:gd name="connsiteY48" fmla="*/ 455680 h 1028700"/>
              <a:gd name="connsiteX49" fmla="*/ 203004 w 3081134"/>
              <a:gd name="connsiteY49" fmla="*/ 445287 h 1028700"/>
              <a:gd name="connsiteX50" fmla="*/ 171598 w 3081134"/>
              <a:gd name="connsiteY50" fmla="*/ 434479 h 1028700"/>
              <a:gd name="connsiteX51" fmla="*/ 137926 w 3081134"/>
              <a:gd name="connsiteY51" fmla="*/ 422424 h 1028700"/>
              <a:gd name="connsiteX52" fmla="*/ 104578 w 3081134"/>
              <a:gd name="connsiteY52" fmla="*/ 407043 h 1028700"/>
              <a:gd name="connsiteX53" fmla="*/ 68963 w 3081134"/>
              <a:gd name="connsiteY53" fmla="*/ 390830 h 1028700"/>
              <a:gd name="connsiteX54" fmla="*/ 37558 w 3081134"/>
              <a:gd name="connsiteY54" fmla="*/ 367966 h 1028700"/>
              <a:gd name="connsiteX55" fmla="*/ 14246 w 3081134"/>
              <a:gd name="connsiteY55" fmla="*/ 342608 h 1028700"/>
              <a:gd name="connsiteX56" fmla="*/ 4209 w 3081134"/>
              <a:gd name="connsiteY56" fmla="*/ 317250 h 1028700"/>
              <a:gd name="connsiteX57" fmla="*/ 0 w 3081134"/>
              <a:gd name="connsiteY57" fmla="*/ 292308 h 1028700"/>
              <a:gd name="connsiteX58" fmla="*/ 0 w 3081134"/>
              <a:gd name="connsiteY58" fmla="*/ 269029 h 1028700"/>
              <a:gd name="connsiteX59" fmla="*/ 4209 w 3081134"/>
              <a:gd name="connsiteY59" fmla="*/ 245749 h 1028700"/>
              <a:gd name="connsiteX60" fmla="*/ 12304 w 3081134"/>
              <a:gd name="connsiteY60" fmla="*/ 227458 h 1028700"/>
              <a:gd name="connsiteX61" fmla="*/ 18131 w 3081134"/>
              <a:gd name="connsiteY61" fmla="*/ 212493 h 1028700"/>
              <a:gd name="connsiteX62" fmla="*/ 24283 w 3081134"/>
              <a:gd name="connsiteY62" fmla="*/ 204594 h 1028700"/>
              <a:gd name="connsiteX63" fmla="*/ 29463 w 3081134"/>
              <a:gd name="connsiteY63" fmla="*/ 196280 h 1028700"/>
              <a:gd name="connsiteX64" fmla="*/ 49861 w 3081134"/>
              <a:gd name="connsiteY64" fmla="*/ 164271 h 1028700"/>
              <a:gd name="connsiteX65" fmla="*/ 67021 w 3081134"/>
              <a:gd name="connsiteY65" fmla="*/ 136835 h 1028700"/>
              <a:gd name="connsiteX66" fmla="*/ 86123 w 3081134"/>
              <a:gd name="connsiteY66" fmla="*/ 107735 h 1028700"/>
              <a:gd name="connsiteX67" fmla="*/ 108463 w 3081134"/>
              <a:gd name="connsiteY67" fmla="*/ 72400 h 1028700"/>
              <a:gd name="connsiteX68" fmla="*/ 132098 w 3081134"/>
              <a:gd name="connsiteY68" fmla="*/ 34987 h 1028700"/>
              <a:gd name="connsiteX69" fmla="*/ 152936 w 3081134"/>
              <a:gd name="connsiteY69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081134" h="1028700">
                <a:moveTo>
                  <a:pt x="152936" y="0"/>
                </a:moveTo>
                <a:lnTo>
                  <a:pt x="3081134" y="0"/>
                </a:lnTo>
                <a:lnTo>
                  <a:pt x="3058979" y="62423"/>
                </a:lnTo>
                <a:cubicBezTo>
                  <a:pt x="3051208" y="81130"/>
                  <a:pt x="3043438" y="100252"/>
                  <a:pt x="3035668" y="118959"/>
                </a:cubicBezTo>
                <a:cubicBezTo>
                  <a:pt x="3028868" y="133925"/>
                  <a:pt x="3022069" y="149306"/>
                  <a:pt x="3015270" y="164271"/>
                </a:cubicBezTo>
                <a:cubicBezTo>
                  <a:pt x="3006204" y="180899"/>
                  <a:pt x="2997139" y="197943"/>
                  <a:pt x="2988073" y="214571"/>
                </a:cubicBezTo>
                <a:cubicBezTo>
                  <a:pt x="2977713" y="232862"/>
                  <a:pt x="2967028" y="250738"/>
                  <a:pt x="2956668" y="269029"/>
                </a:cubicBezTo>
                <a:cubicBezTo>
                  <a:pt x="2944364" y="287735"/>
                  <a:pt x="2932385" y="306858"/>
                  <a:pt x="2920082" y="325564"/>
                </a:cubicBezTo>
                <a:cubicBezTo>
                  <a:pt x="2906807" y="345518"/>
                  <a:pt x="2893856" y="365888"/>
                  <a:pt x="2880582" y="385842"/>
                </a:cubicBezTo>
                <a:lnTo>
                  <a:pt x="2840758" y="449445"/>
                </a:lnTo>
                <a:lnTo>
                  <a:pt x="2798344" y="511800"/>
                </a:lnTo>
                <a:lnTo>
                  <a:pt x="2758520" y="572493"/>
                </a:lnTo>
                <a:cubicBezTo>
                  <a:pt x="2745893" y="592447"/>
                  <a:pt x="2733590" y="612817"/>
                  <a:pt x="2720963" y="632770"/>
                </a:cubicBezTo>
                <a:lnTo>
                  <a:pt x="2685672" y="690553"/>
                </a:lnTo>
                <a:cubicBezTo>
                  <a:pt x="2674988" y="707597"/>
                  <a:pt x="2664627" y="724641"/>
                  <a:pt x="2653943" y="741685"/>
                </a:cubicBezTo>
                <a:cubicBezTo>
                  <a:pt x="2646172" y="757066"/>
                  <a:pt x="2638402" y="772863"/>
                  <a:pt x="2630631" y="788244"/>
                </a:cubicBezTo>
                <a:cubicBezTo>
                  <a:pt x="2624156" y="801546"/>
                  <a:pt x="2618004" y="815265"/>
                  <a:pt x="2611529" y="828567"/>
                </a:cubicBezTo>
                <a:cubicBezTo>
                  <a:pt x="2607320" y="842286"/>
                  <a:pt x="2603434" y="856004"/>
                  <a:pt x="2599226" y="869722"/>
                </a:cubicBezTo>
                <a:cubicBezTo>
                  <a:pt x="2596959" y="886766"/>
                  <a:pt x="2594369" y="903394"/>
                  <a:pt x="2592102" y="920438"/>
                </a:cubicBezTo>
                <a:cubicBezTo>
                  <a:pt x="2591455" y="939145"/>
                  <a:pt x="2590808" y="958267"/>
                  <a:pt x="2590160" y="976974"/>
                </a:cubicBezTo>
                <a:lnTo>
                  <a:pt x="2594318" y="1028700"/>
                </a:lnTo>
                <a:lnTo>
                  <a:pt x="390791" y="1028700"/>
                </a:lnTo>
                <a:lnTo>
                  <a:pt x="390791" y="1006073"/>
                </a:lnTo>
                <a:cubicBezTo>
                  <a:pt x="388848" y="999838"/>
                  <a:pt x="386582" y="993186"/>
                  <a:pt x="384639" y="986951"/>
                </a:cubicBezTo>
                <a:lnTo>
                  <a:pt x="375573" y="972817"/>
                </a:lnTo>
                <a:cubicBezTo>
                  <a:pt x="370717" y="967828"/>
                  <a:pt x="366184" y="962424"/>
                  <a:pt x="361328" y="957436"/>
                </a:cubicBezTo>
                <a:cubicBezTo>
                  <a:pt x="355500" y="952863"/>
                  <a:pt x="349996" y="948290"/>
                  <a:pt x="344168" y="943718"/>
                </a:cubicBezTo>
                <a:cubicBezTo>
                  <a:pt x="337045" y="938729"/>
                  <a:pt x="329922" y="933325"/>
                  <a:pt x="322799" y="928336"/>
                </a:cubicBezTo>
                <a:cubicBezTo>
                  <a:pt x="317295" y="922101"/>
                  <a:pt x="312115" y="915450"/>
                  <a:pt x="306610" y="909214"/>
                </a:cubicBezTo>
                <a:cubicBezTo>
                  <a:pt x="303049" y="902563"/>
                  <a:pt x="299811" y="895911"/>
                  <a:pt x="296250" y="889260"/>
                </a:cubicBezTo>
                <a:cubicBezTo>
                  <a:pt x="295602" y="881362"/>
                  <a:pt x="294955" y="873879"/>
                  <a:pt x="294307" y="865981"/>
                </a:cubicBezTo>
                <a:cubicBezTo>
                  <a:pt x="294955" y="858082"/>
                  <a:pt x="295602" y="850600"/>
                  <a:pt x="296250" y="842701"/>
                </a:cubicBezTo>
                <a:cubicBezTo>
                  <a:pt x="298192" y="834803"/>
                  <a:pt x="300459" y="827320"/>
                  <a:pt x="302401" y="819422"/>
                </a:cubicBezTo>
                <a:cubicBezTo>
                  <a:pt x="304344" y="814018"/>
                  <a:pt x="306610" y="808613"/>
                  <a:pt x="308553" y="803209"/>
                </a:cubicBezTo>
                <a:cubicBezTo>
                  <a:pt x="309848" y="799052"/>
                  <a:pt x="311467" y="794479"/>
                  <a:pt x="312762" y="790322"/>
                </a:cubicBezTo>
                <a:cubicBezTo>
                  <a:pt x="313410" y="789075"/>
                  <a:pt x="314057" y="787413"/>
                  <a:pt x="314705" y="786165"/>
                </a:cubicBezTo>
                <a:lnTo>
                  <a:pt x="283299" y="764964"/>
                </a:lnTo>
                <a:lnTo>
                  <a:pt x="264844" y="740022"/>
                </a:lnTo>
                <a:cubicBezTo>
                  <a:pt x="261283" y="730877"/>
                  <a:pt x="257397" y="721731"/>
                  <a:pt x="253836" y="712586"/>
                </a:cubicBezTo>
                <a:cubicBezTo>
                  <a:pt x="253188" y="702193"/>
                  <a:pt x="252217" y="691800"/>
                  <a:pt x="251570" y="681408"/>
                </a:cubicBezTo>
                <a:cubicBezTo>
                  <a:pt x="253512" y="669768"/>
                  <a:pt x="255779" y="657713"/>
                  <a:pt x="257721" y="646073"/>
                </a:cubicBezTo>
                <a:cubicBezTo>
                  <a:pt x="262254" y="632770"/>
                  <a:pt x="266463" y="619052"/>
                  <a:pt x="270996" y="605750"/>
                </a:cubicBezTo>
                <a:cubicBezTo>
                  <a:pt x="276500" y="591200"/>
                  <a:pt x="281680" y="577066"/>
                  <a:pt x="287184" y="562516"/>
                </a:cubicBezTo>
                <a:cubicBezTo>
                  <a:pt x="289451" y="553371"/>
                  <a:pt x="292041" y="544225"/>
                  <a:pt x="294307" y="535080"/>
                </a:cubicBezTo>
                <a:lnTo>
                  <a:pt x="294307" y="513879"/>
                </a:lnTo>
                <a:cubicBezTo>
                  <a:pt x="292041" y="507643"/>
                  <a:pt x="289451" y="500992"/>
                  <a:pt x="287184" y="494756"/>
                </a:cubicBezTo>
                <a:cubicBezTo>
                  <a:pt x="282328" y="490184"/>
                  <a:pt x="277795" y="485195"/>
                  <a:pt x="272938" y="480622"/>
                </a:cubicBezTo>
                <a:cubicBezTo>
                  <a:pt x="266463" y="476465"/>
                  <a:pt x="260311" y="471893"/>
                  <a:pt x="253836" y="467736"/>
                </a:cubicBezTo>
                <a:cubicBezTo>
                  <a:pt x="246065" y="463578"/>
                  <a:pt x="238295" y="459837"/>
                  <a:pt x="230524" y="455680"/>
                </a:cubicBezTo>
                <a:lnTo>
                  <a:pt x="203004" y="445287"/>
                </a:lnTo>
                <a:cubicBezTo>
                  <a:pt x="192643" y="441546"/>
                  <a:pt x="181959" y="438220"/>
                  <a:pt x="171598" y="434479"/>
                </a:cubicBezTo>
                <a:lnTo>
                  <a:pt x="137926" y="422424"/>
                </a:lnTo>
                <a:lnTo>
                  <a:pt x="104578" y="407043"/>
                </a:lnTo>
                <a:lnTo>
                  <a:pt x="68963" y="390830"/>
                </a:lnTo>
                <a:lnTo>
                  <a:pt x="37558" y="367966"/>
                </a:lnTo>
                <a:cubicBezTo>
                  <a:pt x="29787" y="359652"/>
                  <a:pt x="22017" y="350922"/>
                  <a:pt x="14246" y="342608"/>
                </a:cubicBezTo>
                <a:cubicBezTo>
                  <a:pt x="11008" y="334294"/>
                  <a:pt x="7447" y="325564"/>
                  <a:pt x="4209" y="317250"/>
                </a:cubicBezTo>
                <a:cubicBezTo>
                  <a:pt x="2914" y="308936"/>
                  <a:pt x="1295" y="300622"/>
                  <a:pt x="0" y="292308"/>
                </a:cubicBezTo>
                <a:lnTo>
                  <a:pt x="0" y="269029"/>
                </a:lnTo>
                <a:cubicBezTo>
                  <a:pt x="1295" y="261130"/>
                  <a:pt x="2914" y="253648"/>
                  <a:pt x="4209" y="245749"/>
                </a:cubicBezTo>
                <a:cubicBezTo>
                  <a:pt x="6799" y="239514"/>
                  <a:pt x="9713" y="233694"/>
                  <a:pt x="12304" y="227458"/>
                </a:cubicBezTo>
                <a:lnTo>
                  <a:pt x="18131" y="212493"/>
                </a:lnTo>
                <a:lnTo>
                  <a:pt x="24283" y="204594"/>
                </a:lnTo>
                <a:cubicBezTo>
                  <a:pt x="25902" y="201684"/>
                  <a:pt x="27844" y="199190"/>
                  <a:pt x="29463" y="196280"/>
                </a:cubicBezTo>
                <a:cubicBezTo>
                  <a:pt x="36262" y="185472"/>
                  <a:pt x="43062" y="175079"/>
                  <a:pt x="49861" y="164271"/>
                </a:cubicBezTo>
                <a:cubicBezTo>
                  <a:pt x="55689" y="155126"/>
                  <a:pt x="61193" y="145980"/>
                  <a:pt x="67021" y="136835"/>
                </a:cubicBezTo>
                <a:cubicBezTo>
                  <a:pt x="73496" y="127273"/>
                  <a:pt x="79648" y="117296"/>
                  <a:pt x="86123" y="107735"/>
                </a:cubicBezTo>
                <a:cubicBezTo>
                  <a:pt x="93570" y="96095"/>
                  <a:pt x="101016" y="84040"/>
                  <a:pt x="108463" y="72400"/>
                </a:cubicBezTo>
                <a:cubicBezTo>
                  <a:pt x="116234" y="59929"/>
                  <a:pt x="124328" y="47458"/>
                  <a:pt x="132098" y="34987"/>
                </a:cubicBezTo>
                <a:lnTo>
                  <a:pt x="15293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04182" y="4237087"/>
            <a:ext cx="4767206" cy="1051003"/>
          </a:xfrm>
          <a:custGeom>
            <a:avLst/>
            <a:gdLst>
              <a:gd name="connsiteX0" fmla="*/ 490974 w 3152509"/>
              <a:gd name="connsiteY0" fmla="*/ 0 h 1028700"/>
              <a:gd name="connsiteX1" fmla="*/ 3152509 w 3152509"/>
              <a:gd name="connsiteY1" fmla="*/ 0 h 1028700"/>
              <a:gd name="connsiteX2" fmla="*/ 3152509 w 3152509"/>
              <a:gd name="connsiteY2" fmla="*/ 1028700 h 1028700"/>
              <a:gd name="connsiteX3" fmla="*/ 4158 w 3152509"/>
              <a:gd name="connsiteY3" fmla="*/ 1028700 h 1028700"/>
              <a:gd name="connsiteX4" fmla="*/ 0 w 3152509"/>
              <a:gd name="connsiteY4" fmla="*/ 976974 h 1028700"/>
              <a:gd name="connsiteX5" fmla="*/ 1942 w 3152509"/>
              <a:gd name="connsiteY5" fmla="*/ 920438 h 1028700"/>
              <a:gd name="connsiteX6" fmla="*/ 9066 w 3152509"/>
              <a:gd name="connsiteY6" fmla="*/ 869722 h 1028700"/>
              <a:gd name="connsiteX7" fmla="*/ 21369 w 3152509"/>
              <a:gd name="connsiteY7" fmla="*/ 828567 h 1028700"/>
              <a:gd name="connsiteX8" fmla="*/ 40471 w 3152509"/>
              <a:gd name="connsiteY8" fmla="*/ 788244 h 1028700"/>
              <a:gd name="connsiteX9" fmla="*/ 63783 w 3152509"/>
              <a:gd name="connsiteY9" fmla="*/ 741685 h 1028700"/>
              <a:gd name="connsiteX10" fmla="*/ 95512 w 3152509"/>
              <a:gd name="connsiteY10" fmla="*/ 690553 h 1028700"/>
              <a:gd name="connsiteX11" fmla="*/ 130803 w 3152509"/>
              <a:gd name="connsiteY11" fmla="*/ 632770 h 1028700"/>
              <a:gd name="connsiteX12" fmla="*/ 168360 w 3152509"/>
              <a:gd name="connsiteY12" fmla="*/ 572493 h 1028700"/>
              <a:gd name="connsiteX13" fmla="*/ 208184 w 3152509"/>
              <a:gd name="connsiteY13" fmla="*/ 511800 h 1028700"/>
              <a:gd name="connsiteX14" fmla="*/ 250598 w 3152509"/>
              <a:gd name="connsiteY14" fmla="*/ 449445 h 1028700"/>
              <a:gd name="connsiteX15" fmla="*/ 290422 w 3152509"/>
              <a:gd name="connsiteY15" fmla="*/ 385842 h 1028700"/>
              <a:gd name="connsiteX16" fmla="*/ 329922 w 3152509"/>
              <a:gd name="connsiteY16" fmla="*/ 325564 h 1028700"/>
              <a:gd name="connsiteX17" fmla="*/ 366508 w 3152509"/>
              <a:gd name="connsiteY17" fmla="*/ 269029 h 1028700"/>
              <a:gd name="connsiteX18" fmla="*/ 397913 w 3152509"/>
              <a:gd name="connsiteY18" fmla="*/ 214571 h 1028700"/>
              <a:gd name="connsiteX19" fmla="*/ 425110 w 3152509"/>
              <a:gd name="connsiteY19" fmla="*/ 164271 h 1028700"/>
              <a:gd name="connsiteX20" fmla="*/ 445508 w 3152509"/>
              <a:gd name="connsiteY20" fmla="*/ 118959 h 1028700"/>
              <a:gd name="connsiteX21" fmla="*/ 468819 w 3152509"/>
              <a:gd name="connsiteY21" fmla="*/ 62423 h 1028700"/>
              <a:gd name="connsiteX22" fmla="*/ 490974 w 3152509"/>
              <a:gd name="connsiteY22" fmla="*/ 0 h 1028700"/>
              <a:gd name="connsiteX0" fmla="*/ 490974 w 4767205"/>
              <a:gd name="connsiteY0" fmla="*/ 0 h 1028700"/>
              <a:gd name="connsiteX1" fmla="*/ 4767205 w 4767205"/>
              <a:gd name="connsiteY1" fmla="*/ 0 h 1028700"/>
              <a:gd name="connsiteX2" fmla="*/ 3152509 w 4767205"/>
              <a:gd name="connsiteY2" fmla="*/ 1028700 h 1028700"/>
              <a:gd name="connsiteX3" fmla="*/ 4158 w 4767205"/>
              <a:gd name="connsiteY3" fmla="*/ 1028700 h 1028700"/>
              <a:gd name="connsiteX4" fmla="*/ 0 w 4767205"/>
              <a:gd name="connsiteY4" fmla="*/ 976974 h 1028700"/>
              <a:gd name="connsiteX5" fmla="*/ 1942 w 4767205"/>
              <a:gd name="connsiteY5" fmla="*/ 920438 h 1028700"/>
              <a:gd name="connsiteX6" fmla="*/ 9066 w 4767205"/>
              <a:gd name="connsiteY6" fmla="*/ 869722 h 1028700"/>
              <a:gd name="connsiteX7" fmla="*/ 21369 w 4767205"/>
              <a:gd name="connsiteY7" fmla="*/ 828567 h 1028700"/>
              <a:gd name="connsiteX8" fmla="*/ 40471 w 4767205"/>
              <a:gd name="connsiteY8" fmla="*/ 788244 h 1028700"/>
              <a:gd name="connsiteX9" fmla="*/ 63783 w 4767205"/>
              <a:gd name="connsiteY9" fmla="*/ 741685 h 1028700"/>
              <a:gd name="connsiteX10" fmla="*/ 95512 w 4767205"/>
              <a:gd name="connsiteY10" fmla="*/ 690553 h 1028700"/>
              <a:gd name="connsiteX11" fmla="*/ 130803 w 4767205"/>
              <a:gd name="connsiteY11" fmla="*/ 632770 h 1028700"/>
              <a:gd name="connsiteX12" fmla="*/ 168360 w 4767205"/>
              <a:gd name="connsiteY12" fmla="*/ 572493 h 1028700"/>
              <a:gd name="connsiteX13" fmla="*/ 208184 w 4767205"/>
              <a:gd name="connsiteY13" fmla="*/ 511800 h 1028700"/>
              <a:gd name="connsiteX14" fmla="*/ 250598 w 4767205"/>
              <a:gd name="connsiteY14" fmla="*/ 449445 h 1028700"/>
              <a:gd name="connsiteX15" fmla="*/ 290422 w 4767205"/>
              <a:gd name="connsiteY15" fmla="*/ 385842 h 1028700"/>
              <a:gd name="connsiteX16" fmla="*/ 329922 w 4767205"/>
              <a:gd name="connsiteY16" fmla="*/ 325564 h 1028700"/>
              <a:gd name="connsiteX17" fmla="*/ 366508 w 4767205"/>
              <a:gd name="connsiteY17" fmla="*/ 269029 h 1028700"/>
              <a:gd name="connsiteX18" fmla="*/ 397913 w 4767205"/>
              <a:gd name="connsiteY18" fmla="*/ 214571 h 1028700"/>
              <a:gd name="connsiteX19" fmla="*/ 425110 w 4767205"/>
              <a:gd name="connsiteY19" fmla="*/ 164271 h 1028700"/>
              <a:gd name="connsiteX20" fmla="*/ 445508 w 4767205"/>
              <a:gd name="connsiteY20" fmla="*/ 118959 h 1028700"/>
              <a:gd name="connsiteX21" fmla="*/ 468819 w 4767205"/>
              <a:gd name="connsiteY21" fmla="*/ 62423 h 1028700"/>
              <a:gd name="connsiteX22" fmla="*/ 490974 w 4767205"/>
              <a:gd name="connsiteY22" fmla="*/ 0 h 1028700"/>
              <a:gd name="connsiteX0" fmla="*/ 490974 w 4767206"/>
              <a:gd name="connsiteY0" fmla="*/ 0 h 1051003"/>
              <a:gd name="connsiteX1" fmla="*/ 4767205 w 4767206"/>
              <a:gd name="connsiteY1" fmla="*/ 0 h 1051003"/>
              <a:gd name="connsiteX2" fmla="*/ 4767206 w 4767206"/>
              <a:gd name="connsiteY2" fmla="*/ 1051003 h 1051003"/>
              <a:gd name="connsiteX3" fmla="*/ 4158 w 4767206"/>
              <a:gd name="connsiteY3" fmla="*/ 1028700 h 1051003"/>
              <a:gd name="connsiteX4" fmla="*/ 0 w 4767206"/>
              <a:gd name="connsiteY4" fmla="*/ 976974 h 1051003"/>
              <a:gd name="connsiteX5" fmla="*/ 1942 w 4767206"/>
              <a:gd name="connsiteY5" fmla="*/ 920438 h 1051003"/>
              <a:gd name="connsiteX6" fmla="*/ 9066 w 4767206"/>
              <a:gd name="connsiteY6" fmla="*/ 869722 h 1051003"/>
              <a:gd name="connsiteX7" fmla="*/ 21369 w 4767206"/>
              <a:gd name="connsiteY7" fmla="*/ 828567 h 1051003"/>
              <a:gd name="connsiteX8" fmla="*/ 40471 w 4767206"/>
              <a:gd name="connsiteY8" fmla="*/ 788244 h 1051003"/>
              <a:gd name="connsiteX9" fmla="*/ 63783 w 4767206"/>
              <a:gd name="connsiteY9" fmla="*/ 741685 h 1051003"/>
              <a:gd name="connsiteX10" fmla="*/ 95512 w 4767206"/>
              <a:gd name="connsiteY10" fmla="*/ 690553 h 1051003"/>
              <a:gd name="connsiteX11" fmla="*/ 130803 w 4767206"/>
              <a:gd name="connsiteY11" fmla="*/ 632770 h 1051003"/>
              <a:gd name="connsiteX12" fmla="*/ 168360 w 4767206"/>
              <a:gd name="connsiteY12" fmla="*/ 572493 h 1051003"/>
              <a:gd name="connsiteX13" fmla="*/ 208184 w 4767206"/>
              <a:gd name="connsiteY13" fmla="*/ 511800 h 1051003"/>
              <a:gd name="connsiteX14" fmla="*/ 250598 w 4767206"/>
              <a:gd name="connsiteY14" fmla="*/ 449445 h 1051003"/>
              <a:gd name="connsiteX15" fmla="*/ 290422 w 4767206"/>
              <a:gd name="connsiteY15" fmla="*/ 385842 h 1051003"/>
              <a:gd name="connsiteX16" fmla="*/ 329922 w 4767206"/>
              <a:gd name="connsiteY16" fmla="*/ 325564 h 1051003"/>
              <a:gd name="connsiteX17" fmla="*/ 366508 w 4767206"/>
              <a:gd name="connsiteY17" fmla="*/ 269029 h 1051003"/>
              <a:gd name="connsiteX18" fmla="*/ 397913 w 4767206"/>
              <a:gd name="connsiteY18" fmla="*/ 214571 h 1051003"/>
              <a:gd name="connsiteX19" fmla="*/ 425110 w 4767206"/>
              <a:gd name="connsiteY19" fmla="*/ 164271 h 1051003"/>
              <a:gd name="connsiteX20" fmla="*/ 445508 w 4767206"/>
              <a:gd name="connsiteY20" fmla="*/ 118959 h 1051003"/>
              <a:gd name="connsiteX21" fmla="*/ 468819 w 4767206"/>
              <a:gd name="connsiteY21" fmla="*/ 62423 h 1051003"/>
              <a:gd name="connsiteX22" fmla="*/ 490974 w 4767206"/>
              <a:gd name="connsiteY22" fmla="*/ 0 h 105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67206" h="1051003">
                <a:moveTo>
                  <a:pt x="490974" y="0"/>
                </a:moveTo>
                <a:lnTo>
                  <a:pt x="4767205" y="0"/>
                </a:lnTo>
                <a:cubicBezTo>
                  <a:pt x="4767205" y="350334"/>
                  <a:pt x="4767206" y="700669"/>
                  <a:pt x="4767206" y="1051003"/>
                </a:cubicBezTo>
                <a:lnTo>
                  <a:pt x="4158" y="1028700"/>
                </a:lnTo>
                <a:lnTo>
                  <a:pt x="0" y="976974"/>
                </a:lnTo>
                <a:cubicBezTo>
                  <a:pt x="648" y="958267"/>
                  <a:pt x="1295" y="939145"/>
                  <a:pt x="1942" y="920438"/>
                </a:cubicBezTo>
                <a:cubicBezTo>
                  <a:pt x="4209" y="903394"/>
                  <a:pt x="6799" y="886766"/>
                  <a:pt x="9066" y="869722"/>
                </a:cubicBezTo>
                <a:cubicBezTo>
                  <a:pt x="13274" y="856004"/>
                  <a:pt x="17160" y="842286"/>
                  <a:pt x="21369" y="828567"/>
                </a:cubicBezTo>
                <a:cubicBezTo>
                  <a:pt x="27844" y="815265"/>
                  <a:pt x="33996" y="801546"/>
                  <a:pt x="40471" y="788244"/>
                </a:cubicBezTo>
                <a:cubicBezTo>
                  <a:pt x="48242" y="772863"/>
                  <a:pt x="56012" y="757066"/>
                  <a:pt x="63783" y="741685"/>
                </a:cubicBezTo>
                <a:cubicBezTo>
                  <a:pt x="74467" y="724641"/>
                  <a:pt x="84828" y="707597"/>
                  <a:pt x="95512" y="690553"/>
                </a:cubicBezTo>
                <a:lnTo>
                  <a:pt x="130803" y="632770"/>
                </a:lnTo>
                <a:cubicBezTo>
                  <a:pt x="143430" y="612817"/>
                  <a:pt x="155733" y="592447"/>
                  <a:pt x="168360" y="572493"/>
                </a:cubicBezTo>
                <a:lnTo>
                  <a:pt x="208184" y="511800"/>
                </a:lnTo>
                <a:lnTo>
                  <a:pt x="250598" y="449445"/>
                </a:lnTo>
                <a:lnTo>
                  <a:pt x="290422" y="385842"/>
                </a:lnTo>
                <a:cubicBezTo>
                  <a:pt x="303696" y="365888"/>
                  <a:pt x="316647" y="345518"/>
                  <a:pt x="329922" y="325564"/>
                </a:cubicBezTo>
                <a:cubicBezTo>
                  <a:pt x="342225" y="306858"/>
                  <a:pt x="354204" y="287735"/>
                  <a:pt x="366508" y="269029"/>
                </a:cubicBezTo>
                <a:cubicBezTo>
                  <a:pt x="376868" y="250738"/>
                  <a:pt x="387553" y="232862"/>
                  <a:pt x="397913" y="214571"/>
                </a:cubicBezTo>
                <a:cubicBezTo>
                  <a:pt x="406979" y="197943"/>
                  <a:pt x="416044" y="180899"/>
                  <a:pt x="425110" y="164271"/>
                </a:cubicBezTo>
                <a:cubicBezTo>
                  <a:pt x="431909" y="149306"/>
                  <a:pt x="438708" y="133925"/>
                  <a:pt x="445508" y="118959"/>
                </a:cubicBezTo>
                <a:cubicBezTo>
                  <a:pt x="453278" y="100252"/>
                  <a:pt x="461048" y="81130"/>
                  <a:pt x="468819" y="62423"/>
                </a:cubicBezTo>
                <a:lnTo>
                  <a:pt x="49097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28706" y="5188453"/>
            <a:ext cx="1906588" cy="115888"/>
          </a:xfrm>
          <a:custGeom>
            <a:avLst/>
            <a:gdLst>
              <a:gd name="T0" fmla="*/ 1201 w 1201"/>
              <a:gd name="T1" fmla="*/ 2 h 73"/>
              <a:gd name="T2" fmla="*/ 395 w 1201"/>
              <a:gd name="T3" fmla="*/ 0 h 73"/>
              <a:gd name="T4" fmla="*/ 0 w 1201"/>
              <a:gd name="T5" fmla="*/ 56 h 73"/>
              <a:gd name="T6" fmla="*/ 1107 w 1201"/>
              <a:gd name="T7" fmla="*/ 73 h 73"/>
              <a:gd name="T8" fmla="*/ 1201 w 1201"/>
              <a:gd name="T9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73">
                <a:moveTo>
                  <a:pt x="1201" y="2"/>
                </a:moveTo>
                <a:lnTo>
                  <a:pt x="395" y="0"/>
                </a:lnTo>
                <a:lnTo>
                  <a:pt x="0" y="56"/>
                </a:lnTo>
                <a:lnTo>
                  <a:pt x="1107" y="73"/>
                </a:lnTo>
                <a:lnTo>
                  <a:pt x="1201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128806" y="5278437"/>
            <a:ext cx="314325" cy="1100138"/>
          </a:xfrm>
          <a:custGeom>
            <a:avLst/>
            <a:gdLst>
              <a:gd name="T0" fmla="*/ 0 w 198"/>
              <a:gd name="T1" fmla="*/ 651 h 693"/>
              <a:gd name="T2" fmla="*/ 198 w 198"/>
              <a:gd name="T3" fmla="*/ 693 h 693"/>
              <a:gd name="T4" fmla="*/ 189 w 198"/>
              <a:gd name="T5" fmla="*/ 0 h 693"/>
              <a:gd name="T6" fmla="*/ 0 w 198"/>
              <a:gd name="T7" fmla="*/ 9 h 693"/>
              <a:gd name="T8" fmla="*/ 0 w 198"/>
              <a:gd name="T9" fmla="*/ 651 h 693"/>
              <a:gd name="connsiteX0" fmla="*/ 0 w 10000"/>
              <a:gd name="connsiteY0" fmla="*/ 9732 h 10000"/>
              <a:gd name="connsiteX1" fmla="*/ 10000 w 10000"/>
              <a:gd name="connsiteY1" fmla="*/ 10000 h 10000"/>
              <a:gd name="connsiteX2" fmla="*/ 9545 w 10000"/>
              <a:gd name="connsiteY2" fmla="*/ 0 h 10000"/>
              <a:gd name="connsiteX3" fmla="*/ 0 w 10000"/>
              <a:gd name="connsiteY3" fmla="*/ 130 h 10000"/>
              <a:gd name="connsiteX4" fmla="*/ 0 w 10000"/>
              <a:gd name="connsiteY4" fmla="*/ 973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9732"/>
                </a:moveTo>
                <a:lnTo>
                  <a:pt x="10000" y="10000"/>
                </a:lnTo>
                <a:cubicBezTo>
                  <a:pt x="9848" y="6667"/>
                  <a:pt x="9697" y="3333"/>
                  <a:pt x="9545" y="0"/>
                </a:cubicBezTo>
                <a:lnTo>
                  <a:pt x="0" y="130"/>
                </a:lnTo>
                <a:lnTo>
                  <a:pt x="0" y="9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9422493" y="5278437"/>
            <a:ext cx="1196975" cy="1122363"/>
          </a:xfrm>
          <a:custGeom>
            <a:avLst/>
            <a:gdLst>
              <a:gd name="T0" fmla="*/ 754 w 754"/>
              <a:gd name="T1" fmla="*/ 707 h 707"/>
              <a:gd name="T2" fmla="*/ 7 w 754"/>
              <a:gd name="T3" fmla="*/ 693 h 707"/>
              <a:gd name="T4" fmla="*/ 0 w 754"/>
              <a:gd name="T5" fmla="*/ 0 h 707"/>
              <a:gd name="T6" fmla="*/ 735 w 754"/>
              <a:gd name="T7" fmla="*/ 0 h 707"/>
              <a:gd name="T8" fmla="*/ 754 w 754"/>
              <a:gd name="T9" fmla="*/ 707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4" h="707">
                <a:moveTo>
                  <a:pt x="754" y="707"/>
                </a:moveTo>
                <a:lnTo>
                  <a:pt x="7" y="693"/>
                </a:lnTo>
                <a:lnTo>
                  <a:pt x="0" y="0"/>
                </a:lnTo>
                <a:lnTo>
                  <a:pt x="735" y="0"/>
                </a:lnTo>
                <a:lnTo>
                  <a:pt x="754" y="7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650914" y="5511884"/>
            <a:ext cx="754492" cy="610293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0094" y="2312620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10094" y="3321475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1376" y="4343034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1376" y="5413007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0612" y="2382182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0612" y="33830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0612" y="44117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0612" y="545075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Mastermind Concept For PowerPoint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965893" y="1013908"/>
            <a:ext cx="964349" cy="2219325"/>
          </a:xfrm>
          <a:custGeom>
            <a:avLst/>
            <a:gdLst>
              <a:gd name="T0" fmla="*/ 572 w 572"/>
              <a:gd name="T1" fmla="*/ 809 h 1398"/>
              <a:gd name="T2" fmla="*/ 0 w 572"/>
              <a:gd name="T3" fmla="*/ 1398 h 1398"/>
              <a:gd name="T4" fmla="*/ 2 w 572"/>
              <a:gd name="T5" fmla="*/ 774 h 1398"/>
              <a:gd name="T6" fmla="*/ 572 w 572"/>
              <a:gd name="T7" fmla="*/ 0 h 1398"/>
              <a:gd name="T8" fmla="*/ 572 w 572"/>
              <a:gd name="T9" fmla="*/ 809 h 1398"/>
              <a:gd name="connsiteX0" fmla="*/ 10538 w 10538"/>
              <a:gd name="connsiteY0" fmla="*/ 5787 h 10000"/>
              <a:gd name="connsiteX1" fmla="*/ 538 w 10538"/>
              <a:gd name="connsiteY1" fmla="*/ 10000 h 10000"/>
              <a:gd name="connsiteX2" fmla="*/ 0 w 10538"/>
              <a:gd name="connsiteY2" fmla="*/ 5369 h 10000"/>
              <a:gd name="connsiteX3" fmla="*/ 10538 w 10538"/>
              <a:gd name="connsiteY3" fmla="*/ 0 h 10000"/>
              <a:gd name="connsiteX4" fmla="*/ 10538 w 10538"/>
              <a:gd name="connsiteY4" fmla="*/ 5787 h 10000"/>
              <a:gd name="connsiteX0" fmla="*/ 10620 w 10620"/>
              <a:gd name="connsiteY0" fmla="*/ 5787 h 10000"/>
              <a:gd name="connsiteX1" fmla="*/ 47 w 10620"/>
              <a:gd name="connsiteY1" fmla="*/ 10000 h 10000"/>
              <a:gd name="connsiteX2" fmla="*/ 82 w 10620"/>
              <a:gd name="connsiteY2" fmla="*/ 5369 h 10000"/>
              <a:gd name="connsiteX3" fmla="*/ 10620 w 10620"/>
              <a:gd name="connsiteY3" fmla="*/ 0 h 10000"/>
              <a:gd name="connsiteX4" fmla="*/ 10620 w 10620"/>
              <a:gd name="connsiteY4" fmla="*/ 57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0" h="10000">
                <a:moveTo>
                  <a:pt x="10620" y="5787"/>
                </a:moveTo>
                <a:lnTo>
                  <a:pt x="47" y="10000"/>
                </a:lnTo>
                <a:cubicBezTo>
                  <a:pt x="-132" y="8456"/>
                  <a:pt x="261" y="6913"/>
                  <a:pt x="82" y="5369"/>
                </a:cubicBezTo>
                <a:lnTo>
                  <a:pt x="10620" y="0"/>
                </a:lnTo>
                <a:lnTo>
                  <a:pt x="10620" y="57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30243" y="1013908"/>
            <a:ext cx="1370013" cy="1284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965668" y="2298196"/>
            <a:ext cx="2322713" cy="928680"/>
          </a:xfrm>
          <a:custGeom>
            <a:avLst/>
            <a:gdLst>
              <a:gd name="T0" fmla="*/ 1435 w 1435"/>
              <a:gd name="T1" fmla="*/ 0 h 589"/>
              <a:gd name="T2" fmla="*/ 572 w 1435"/>
              <a:gd name="T3" fmla="*/ 0 h 589"/>
              <a:gd name="T4" fmla="*/ 0 w 1435"/>
              <a:gd name="T5" fmla="*/ 589 h 589"/>
              <a:gd name="T6" fmla="*/ 752 w 1435"/>
              <a:gd name="T7" fmla="*/ 585 h 589"/>
              <a:gd name="T8" fmla="*/ 1435 w 1435"/>
              <a:gd name="T9" fmla="*/ 0 h 589"/>
              <a:gd name="connsiteX0" fmla="*/ 10196 w 10196"/>
              <a:gd name="connsiteY0" fmla="*/ 0 h 9932"/>
              <a:gd name="connsiteX1" fmla="*/ 4182 w 10196"/>
              <a:gd name="connsiteY1" fmla="*/ 0 h 9932"/>
              <a:gd name="connsiteX2" fmla="*/ 0 w 10196"/>
              <a:gd name="connsiteY2" fmla="*/ 9920 h 9932"/>
              <a:gd name="connsiteX3" fmla="*/ 5436 w 10196"/>
              <a:gd name="connsiteY3" fmla="*/ 9932 h 9932"/>
              <a:gd name="connsiteX4" fmla="*/ 10196 w 10196"/>
              <a:gd name="connsiteY4" fmla="*/ 0 h 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6" h="9932">
                <a:moveTo>
                  <a:pt x="10196" y="0"/>
                </a:moveTo>
                <a:lnTo>
                  <a:pt x="4182" y="0"/>
                </a:lnTo>
                <a:lnTo>
                  <a:pt x="0" y="9920"/>
                </a:lnTo>
                <a:lnTo>
                  <a:pt x="5436" y="9932"/>
                </a:lnTo>
                <a:lnTo>
                  <a:pt x="10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38143" y="2466974"/>
            <a:ext cx="833438" cy="1789113"/>
          </a:xfrm>
          <a:custGeom>
            <a:avLst/>
            <a:gdLst>
              <a:gd name="T0" fmla="*/ 0 w 525"/>
              <a:gd name="T1" fmla="*/ 1127 h 1127"/>
              <a:gd name="T2" fmla="*/ 525 w 525"/>
              <a:gd name="T3" fmla="*/ 817 h 1127"/>
              <a:gd name="T4" fmla="*/ 525 w 525"/>
              <a:gd name="T5" fmla="*/ 0 h 1127"/>
              <a:gd name="T6" fmla="*/ 0 w 525"/>
              <a:gd name="T7" fmla="*/ 490 h 1127"/>
              <a:gd name="T8" fmla="*/ 0 w 525"/>
              <a:gd name="T9" fmla="*/ 112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1127">
                <a:moveTo>
                  <a:pt x="0" y="1127"/>
                </a:moveTo>
                <a:lnTo>
                  <a:pt x="525" y="817"/>
                </a:lnTo>
                <a:lnTo>
                  <a:pt x="525" y="0"/>
                </a:lnTo>
                <a:lnTo>
                  <a:pt x="0" y="490"/>
                </a:lnTo>
                <a:lnTo>
                  <a:pt x="0" y="112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66818" y="2466974"/>
            <a:ext cx="1385888" cy="1296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638143" y="3763962"/>
            <a:ext cx="2214563" cy="492125"/>
          </a:xfrm>
          <a:custGeom>
            <a:avLst/>
            <a:gdLst>
              <a:gd name="T0" fmla="*/ 1395 w 1395"/>
              <a:gd name="T1" fmla="*/ 0 h 310"/>
              <a:gd name="T2" fmla="*/ 522 w 1395"/>
              <a:gd name="T3" fmla="*/ 0 h 310"/>
              <a:gd name="T4" fmla="*/ 0 w 1395"/>
              <a:gd name="T5" fmla="*/ 310 h 310"/>
              <a:gd name="T6" fmla="*/ 754 w 1395"/>
              <a:gd name="T7" fmla="*/ 305 h 310"/>
              <a:gd name="T8" fmla="*/ 1395 w 1395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5" h="310">
                <a:moveTo>
                  <a:pt x="1395" y="0"/>
                </a:moveTo>
                <a:lnTo>
                  <a:pt x="522" y="0"/>
                </a:lnTo>
                <a:lnTo>
                  <a:pt x="0" y="310"/>
                </a:lnTo>
                <a:lnTo>
                  <a:pt x="754" y="305"/>
                </a:lnTo>
                <a:lnTo>
                  <a:pt x="13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328706" y="3902074"/>
            <a:ext cx="637164" cy="1382713"/>
          </a:xfrm>
          <a:custGeom>
            <a:avLst/>
            <a:gdLst>
              <a:gd name="T0" fmla="*/ 0 w 395"/>
              <a:gd name="T1" fmla="*/ 871 h 871"/>
              <a:gd name="T2" fmla="*/ 395 w 395"/>
              <a:gd name="T3" fmla="*/ 815 h 871"/>
              <a:gd name="T4" fmla="*/ 392 w 395"/>
              <a:gd name="T5" fmla="*/ 0 h 871"/>
              <a:gd name="T6" fmla="*/ 0 w 395"/>
              <a:gd name="T7" fmla="*/ 232 h 871"/>
              <a:gd name="T8" fmla="*/ 0 w 395"/>
              <a:gd name="T9" fmla="*/ 8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5" h="871">
                <a:moveTo>
                  <a:pt x="0" y="871"/>
                </a:moveTo>
                <a:lnTo>
                  <a:pt x="395" y="815"/>
                </a:lnTo>
                <a:lnTo>
                  <a:pt x="392" y="0"/>
                </a:lnTo>
                <a:lnTo>
                  <a:pt x="0" y="232"/>
                </a:lnTo>
                <a:lnTo>
                  <a:pt x="0" y="87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951006" y="3898899"/>
            <a:ext cx="1284288" cy="1308100"/>
          </a:xfrm>
          <a:custGeom>
            <a:avLst/>
            <a:gdLst>
              <a:gd name="T0" fmla="*/ 809 w 809"/>
              <a:gd name="T1" fmla="*/ 819 h 824"/>
              <a:gd name="T2" fmla="*/ 0 w 809"/>
              <a:gd name="T3" fmla="*/ 824 h 824"/>
              <a:gd name="T4" fmla="*/ 0 w 809"/>
              <a:gd name="T5" fmla="*/ 2 h 824"/>
              <a:gd name="T6" fmla="*/ 802 w 809"/>
              <a:gd name="T7" fmla="*/ 0 h 824"/>
              <a:gd name="T8" fmla="*/ 809 w 809"/>
              <a:gd name="T9" fmla="*/ 819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9" h="824">
                <a:moveTo>
                  <a:pt x="809" y="819"/>
                </a:moveTo>
                <a:lnTo>
                  <a:pt x="0" y="824"/>
                </a:lnTo>
                <a:lnTo>
                  <a:pt x="0" y="2"/>
                </a:lnTo>
                <a:lnTo>
                  <a:pt x="802" y="0"/>
                </a:lnTo>
                <a:lnTo>
                  <a:pt x="809" y="81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05388" y="4199066"/>
            <a:ext cx="776631" cy="779378"/>
            <a:chOff x="-169863" y="5010151"/>
            <a:chExt cx="1346200" cy="1350962"/>
          </a:xfrm>
          <a:solidFill>
            <a:schemeClr val="bg1"/>
          </a:solidFill>
        </p:grpSpPr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8868426" y="2796188"/>
            <a:ext cx="673924" cy="635106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8214676" y="1297105"/>
            <a:ext cx="741030" cy="705678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79122" y="5266534"/>
            <a:ext cx="2495295" cy="1084395"/>
          </a:xfrm>
          <a:custGeom>
            <a:avLst/>
            <a:gdLst>
              <a:gd name="connsiteX0" fmla="*/ 38528 w 2495295"/>
              <a:gd name="connsiteY0" fmla="*/ 0 h 1084395"/>
              <a:gd name="connsiteX1" fmla="*/ 2242056 w 2495295"/>
              <a:gd name="connsiteY1" fmla="*/ 0 h 1084395"/>
              <a:gd name="connsiteX2" fmla="*/ 2243078 w 2495295"/>
              <a:gd name="connsiteY2" fmla="*/ 12708 h 1084395"/>
              <a:gd name="connsiteX3" fmla="*/ 2251173 w 2495295"/>
              <a:gd name="connsiteY3" fmla="*/ 84209 h 1084395"/>
              <a:gd name="connsiteX4" fmla="*/ 2265419 w 2495295"/>
              <a:gd name="connsiteY4" fmla="*/ 157789 h 1084395"/>
              <a:gd name="connsiteX5" fmla="*/ 2284521 w 2495295"/>
              <a:gd name="connsiteY5" fmla="*/ 234279 h 1084395"/>
              <a:gd name="connsiteX6" fmla="*/ 2310099 w 2495295"/>
              <a:gd name="connsiteY6" fmla="*/ 314094 h 1084395"/>
              <a:gd name="connsiteX7" fmla="*/ 2341505 w 2495295"/>
              <a:gd name="connsiteY7" fmla="*/ 395572 h 1084395"/>
              <a:gd name="connsiteX8" fmla="*/ 2379062 w 2495295"/>
              <a:gd name="connsiteY8" fmla="*/ 475388 h 1084395"/>
              <a:gd name="connsiteX9" fmla="*/ 2423742 w 2495295"/>
              <a:gd name="connsiteY9" fmla="*/ 555203 h 1084395"/>
              <a:gd name="connsiteX10" fmla="*/ 2495295 w 2495295"/>
              <a:gd name="connsiteY10" fmla="*/ 1063610 h 1084395"/>
              <a:gd name="connsiteX11" fmla="*/ 918535 w 2495295"/>
              <a:gd name="connsiteY11" fmla="*/ 1084395 h 1084395"/>
              <a:gd name="connsiteX12" fmla="*/ 990412 w 2495295"/>
              <a:gd name="connsiteY12" fmla="*/ 745596 h 1084395"/>
              <a:gd name="connsiteX13" fmla="*/ 945732 w 2495295"/>
              <a:gd name="connsiteY13" fmla="*/ 697374 h 1084395"/>
              <a:gd name="connsiteX14" fmla="*/ 914326 w 2495295"/>
              <a:gd name="connsiteY14" fmla="*/ 653725 h 1084395"/>
              <a:gd name="connsiteX15" fmla="*/ 891015 w 2495295"/>
              <a:gd name="connsiteY15" fmla="*/ 611323 h 1084395"/>
              <a:gd name="connsiteX16" fmla="*/ 876769 w 2495295"/>
              <a:gd name="connsiteY16" fmla="*/ 572247 h 1084395"/>
              <a:gd name="connsiteX17" fmla="*/ 868675 w 2495295"/>
              <a:gd name="connsiteY17" fmla="*/ 534002 h 1084395"/>
              <a:gd name="connsiteX18" fmla="*/ 868675 w 2495295"/>
              <a:gd name="connsiteY18" fmla="*/ 502824 h 1084395"/>
              <a:gd name="connsiteX19" fmla="*/ 870617 w 2495295"/>
              <a:gd name="connsiteY19" fmla="*/ 473309 h 1084395"/>
              <a:gd name="connsiteX20" fmla="*/ 872884 w 2495295"/>
              <a:gd name="connsiteY20" fmla="*/ 440053 h 1084395"/>
              <a:gd name="connsiteX21" fmla="*/ 870617 w 2495295"/>
              <a:gd name="connsiteY21" fmla="*/ 413032 h 1084395"/>
              <a:gd name="connsiteX22" fmla="*/ 861552 w 2495295"/>
              <a:gd name="connsiteY22" fmla="*/ 393909 h 1084395"/>
              <a:gd name="connsiteX23" fmla="*/ 847306 w 2495295"/>
              <a:gd name="connsiteY23" fmla="*/ 381438 h 1084395"/>
              <a:gd name="connsiteX24" fmla="*/ 825937 w 2495295"/>
              <a:gd name="connsiteY24" fmla="*/ 374787 h 1084395"/>
              <a:gd name="connsiteX25" fmla="*/ 812015 w 2495295"/>
              <a:gd name="connsiteY25" fmla="*/ 377697 h 1084395"/>
              <a:gd name="connsiteX26" fmla="*/ 784495 w 2495295"/>
              <a:gd name="connsiteY26" fmla="*/ 381438 h 1084395"/>
              <a:gd name="connsiteX27" fmla="*/ 748880 w 2495295"/>
              <a:gd name="connsiteY27" fmla="*/ 387674 h 1084395"/>
              <a:gd name="connsiteX28" fmla="*/ 704200 w 2495295"/>
              <a:gd name="connsiteY28" fmla="*/ 395572 h 1084395"/>
              <a:gd name="connsiteX29" fmla="*/ 651425 w 2495295"/>
              <a:gd name="connsiteY29" fmla="*/ 406796 h 1084395"/>
              <a:gd name="connsiteX30" fmla="*/ 594765 w 2495295"/>
              <a:gd name="connsiteY30" fmla="*/ 415110 h 1084395"/>
              <a:gd name="connsiteX31" fmla="*/ 535839 w 2495295"/>
              <a:gd name="connsiteY31" fmla="*/ 425087 h 1084395"/>
              <a:gd name="connsiteX32" fmla="*/ 473028 w 2495295"/>
              <a:gd name="connsiteY32" fmla="*/ 434233 h 1084395"/>
              <a:gd name="connsiteX33" fmla="*/ 409893 w 2495295"/>
              <a:gd name="connsiteY33" fmla="*/ 440053 h 1084395"/>
              <a:gd name="connsiteX34" fmla="*/ 347081 w 2495295"/>
              <a:gd name="connsiteY34" fmla="*/ 442131 h 1084395"/>
              <a:gd name="connsiteX35" fmla="*/ 286213 w 2495295"/>
              <a:gd name="connsiteY35" fmla="*/ 442131 h 1084395"/>
              <a:gd name="connsiteX36" fmla="*/ 229229 w 2495295"/>
              <a:gd name="connsiteY36" fmla="*/ 437974 h 1084395"/>
              <a:gd name="connsiteX37" fmla="*/ 176455 w 2495295"/>
              <a:gd name="connsiteY37" fmla="*/ 428829 h 1084395"/>
              <a:gd name="connsiteX38" fmla="*/ 128860 w 2495295"/>
              <a:gd name="connsiteY38" fmla="*/ 415110 h 1084395"/>
              <a:gd name="connsiteX39" fmla="*/ 88389 w 2495295"/>
              <a:gd name="connsiteY39" fmla="*/ 393909 h 1084395"/>
              <a:gd name="connsiteX40" fmla="*/ 58926 w 2495295"/>
              <a:gd name="connsiteY40" fmla="*/ 366473 h 1084395"/>
              <a:gd name="connsiteX41" fmla="*/ 36586 w 2495295"/>
              <a:gd name="connsiteY41" fmla="*/ 337374 h 1084395"/>
              <a:gd name="connsiteX42" fmla="*/ 19102 w 2495295"/>
              <a:gd name="connsiteY42" fmla="*/ 304117 h 1084395"/>
              <a:gd name="connsiteX43" fmla="*/ 9065 w 2495295"/>
              <a:gd name="connsiteY43" fmla="*/ 270861 h 1084395"/>
              <a:gd name="connsiteX44" fmla="*/ 2914 w 2495295"/>
              <a:gd name="connsiteY44" fmla="*/ 232616 h 1084395"/>
              <a:gd name="connsiteX45" fmla="*/ 0 w 2495295"/>
              <a:gd name="connsiteY45" fmla="*/ 197281 h 1084395"/>
              <a:gd name="connsiteX46" fmla="*/ 2914 w 2495295"/>
              <a:gd name="connsiteY46" fmla="*/ 159868 h 1084395"/>
              <a:gd name="connsiteX47" fmla="*/ 9065 w 2495295"/>
              <a:gd name="connsiteY47" fmla="*/ 125364 h 1084395"/>
              <a:gd name="connsiteX48" fmla="*/ 15217 w 2495295"/>
              <a:gd name="connsiteY48" fmla="*/ 94186 h 1084395"/>
              <a:gd name="connsiteX49" fmla="*/ 23311 w 2495295"/>
              <a:gd name="connsiteY49" fmla="*/ 65087 h 1084395"/>
              <a:gd name="connsiteX50" fmla="*/ 34319 w 2495295"/>
              <a:gd name="connsiteY50" fmla="*/ 29752 h 1084395"/>
              <a:gd name="connsiteX51" fmla="*/ 38528 w 2495295"/>
              <a:gd name="connsiteY51" fmla="*/ 653 h 1084395"/>
              <a:gd name="connsiteX52" fmla="*/ 38528 w 2495295"/>
              <a:gd name="connsiteY52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495295" h="1084395">
                <a:moveTo>
                  <a:pt x="38528" y="0"/>
                </a:moveTo>
                <a:lnTo>
                  <a:pt x="2242056" y="0"/>
                </a:lnTo>
                <a:lnTo>
                  <a:pt x="2243078" y="12708"/>
                </a:lnTo>
                <a:cubicBezTo>
                  <a:pt x="2245669" y="36403"/>
                  <a:pt x="2248583" y="60514"/>
                  <a:pt x="2251173" y="84209"/>
                </a:cubicBezTo>
                <a:cubicBezTo>
                  <a:pt x="2256029" y="108736"/>
                  <a:pt x="2260562" y="133263"/>
                  <a:pt x="2265419" y="157789"/>
                </a:cubicBezTo>
                <a:cubicBezTo>
                  <a:pt x="2271894" y="183147"/>
                  <a:pt x="2278046" y="208921"/>
                  <a:pt x="2284521" y="234279"/>
                </a:cubicBezTo>
                <a:cubicBezTo>
                  <a:pt x="2292939" y="260884"/>
                  <a:pt x="2301681" y="287489"/>
                  <a:pt x="2310099" y="314094"/>
                </a:cubicBezTo>
                <a:cubicBezTo>
                  <a:pt x="2320459" y="341115"/>
                  <a:pt x="2331144" y="368551"/>
                  <a:pt x="2341505" y="395572"/>
                </a:cubicBezTo>
                <a:cubicBezTo>
                  <a:pt x="2354132" y="422177"/>
                  <a:pt x="2366435" y="448782"/>
                  <a:pt x="2379062" y="475388"/>
                </a:cubicBezTo>
                <a:lnTo>
                  <a:pt x="2423742" y="555203"/>
                </a:lnTo>
                <a:cubicBezTo>
                  <a:pt x="2447701" y="724810"/>
                  <a:pt x="2471336" y="894002"/>
                  <a:pt x="2495295" y="1063610"/>
                </a:cubicBezTo>
                <a:lnTo>
                  <a:pt x="918535" y="1084395"/>
                </a:lnTo>
                <a:lnTo>
                  <a:pt x="990412" y="745596"/>
                </a:lnTo>
                <a:lnTo>
                  <a:pt x="945732" y="697374"/>
                </a:lnTo>
                <a:cubicBezTo>
                  <a:pt x="935371" y="682824"/>
                  <a:pt x="924687" y="668275"/>
                  <a:pt x="914326" y="653725"/>
                </a:cubicBezTo>
                <a:lnTo>
                  <a:pt x="891015" y="611323"/>
                </a:lnTo>
                <a:cubicBezTo>
                  <a:pt x="886158" y="598436"/>
                  <a:pt x="881626" y="585134"/>
                  <a:pt x="876769" y="572247"/>
                </a:cubicBezTo>
                <a:cubicBezTo>
                  <a:pt x="874179" y="559360"/>
                  <a:pt x="871265" y="546889"/>
                  <a:pt x="868675" y="534002"/>
                </a:cubicBezTo>
                <a:lnTo>
                  <a:pt x="868675" y="502824"/>
                </a:lnTo>
                <a:cubicBezTo>
                  <a:pt x="869322" y="492847"/>
                  <a:pt x="869970" y="483286"/>
                  <a:pt x="870617" y="473309"/>
                </a:cubicBezTo>
                <a:cubicBezTo>
                  <a:pt x="871265" y="462085"/>
                  <a:pt x="872236" y="451277"/>
                  <a:pt x="872884" y="440053"/>
                </a:cubicBezTo>
                <a:cubicBezTo>
                  <a:pt x="872236" y="430907"/>
                  <a:pt x="871265" y="422177"/>
                  <a:pt x="870617" y="413032"/>
                </a:cubicBezTo>
                <a:cubicBezTo>
                  <a:pt x="867703" y="406796"/>
                  <a:pt x="864466" y="400145"/>
                  <a:pt x="861552" y="393909"/>
                </a:cubicBezTo>
                <a:cubicBezTo>
                  <a:pt x="856695" y="389752"/>
                  <a:pt x="852162" y="385595"/>
                  <a:pt x="847306" y="381438"/>
                </a:cubicBezTo>
                <a:cubicBezTo>
                  <a:pt x="840183" y="379360"/>
                  <a:pt x="833060" y="376866"/>
                  <a:pt x="825937" y="374787"/>
                </a:cubicBezTo>
                <a:cubicBezTo>
                  <a:pt x="821404" y="375618"/>
                  <a:pt x="816548" y="376866"/>
                  <a:pt x="812015" y="377697"/>
                </a:cubicBezTo>
                <a:lnTo>
                  <a:pt x="784495" y="381438"/>
                </a:lnTo>
                <a:lnTo>
                  <a:pt x="748880" y="387674"/>
                </a:lnTo>
                <a:lnTo>
                  <a:pt x="704200" y="395572"/>
                </a:lnTo>
                <a:lnTo>
                  <a:pt x="651425" y="406796"/>
                </a:lnTo>
                <a:lnTo>
                  <a:pt x="594765" y="415110"/>
                </a:lnTo>
                <a:lnTo>
                  <a:pt x="535839" y="425087"/>
                </a:lnTo>
                <a:lnTo>
                  <a:pt x="473028" y="434233"/>
                </a:lnTo>
                <a:lnTo>
                  <a:pt x="409893" y="440053"/>
                </a:lnTo>
                <a:lnTo>
                  <a:pt x="347081" y="442131"/>
                </a:lnTo>
                <a:lnTo>
                  <a:pt x="286213" y="442131"/>
                </a:lnTo>
                <a:lnTo>
                  <a:pt x="229229" y="437974"/>
                </a:lnTo>
                <a:lnTo>
                  <a:pt x="176455" y="428829"/>
                </a:lnTo>
                <a:lnTo>
                  <a:pt x="128860" y="415110"/>
                </a:lnTo>
                <a:lnTo>
                  <a:pt x="88389" y="393909"/>
                </a:lnTo>
                <a:lnTo>
                  <a:pt x="58926" y="366473"/>
                </a:lnTo>
                <a:cubicBezTo>
                  <a:pt x="51479" y="356912"/>
                  <a:pt x="44033" y="346935"/>
                  <a:pt x="36586" y="337374"/>
                </a:cubicBezTo>
                <a:cubicBezTo>
                  <a:pt x="30758" y="326150"/>
                  <a:pt x="24930" y="315341"/>
                  <a:pt x="19102" y="304117"/>
                </a:cubicBezTo>
                <a:cubicBezTo>
                  <a:pt x="15865" y="292893"/>
                  <a:pt x="12303" y="282085"/>
                  <a:pt x="9065" y="270861"/>
                </a:cubicBezTo>
                <a:cubicBezTo>
                  <a:pt x="7123" y="257974"/>
                  <a:pt x="4856" y="245503"/>
                  <a:pt x="2914" y="232616"/>
                </a:cubicBezTo>
                <a:cubicBezTo>
                  <a:pt x="1942" y="220976"/>
                  <a:pt x="971" y="208921"/>
                  <a:pt x="0" y="197281"/>
                </a:cubicBezTo>
                <a:lnTo>
                  <a:pt x="2914" y="159868"/>
                </a:lnTo>
                <a:cubicBezTo>
                  <a:pt x="4856" y="148228"/>
                  <a:pt x="7123" y="137004"/>
                  <a:pt x="9065" y="125364"/>
                </a:cubicBezTo>
                <a:cubicBezTo>
                  <a:pt x="11008" y="114972"/>
                  <a:pt x="13274" y="104579"/>
                  <a:pt x="15217" y="94186"/>
                </a:cubicBezTo>
                <a:cubicBezTo>
                  <a:pt x="17807" y="84625"/>
                  <a:pt x="20721" y="74648"/>
                  <a:pt x="23311" y="65087"/>
                </a:cubicBezTo>
                <a:cubicBezTo>
                  <a:pt x="26873" y="53447"/>
                  <a:pt x="30758" y="41392"/>
                  <a:pt x="34319" y="29752"/>
                </a:cubicBezTo>
                <a:cubicBezTo>
                  <a:pt x="35615" y="20191"/>
                  <a:pt x="37233" y="10214"/>
                  <a:pt x="38528" y="653"/>
                </a:cubicBezTo>
                <a:lnTo>
                  <a:pt x="38528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297658" y="5266534"/>
            <a:ext cx="6865456" cy="1084395"/>
          </a:xfrm>
          <a:custGeom>
            <a:avLst/>
            <a:gdLst>
              <a:gd name="connsiteX0" fmla="*/ 1323521 w 4715501"/>
              <a:gd name="connsiteY0" fmla="*/ 0 h 1084395"/>
              <a:gd name="connsiteX1" fmla="*/ 4715501 w 4715501"/>
              <a:gd name="connsiteY1" fmla="*/ 0 h 1084395"/>
              <a:gd name="connsiteX2" fmla="*/ 4715501 w 4715501"/>
              <a:gd name="connsiteY2" fmla="*/ 1084395 h 1084395"/>
              <a:gd name="connsiteX3" fmla="*/ 0 w 4715501"/>
              <a:gd name="connsiteY3" fmla="*/ 1084395 h 1084395"/>
              <a:gd name="connsiteX4" fmla="*/ 1576760 w 4715501"/>
              <a:gd name="connsiteY4" fmla="*/ 1063610 h 1084395"/>
              <a:gd name="connsiteX5" fmla="*/ 1505207 w 4715501"/>
              <a:gd name="connsiteY5" fmla="*/ 555203 h 1084395"/>
              <a:gd name="connsiteX6" fmla="*/ 1460527 w 4715501"/>
              <a:gd name="connsiteY6" fmla="*/ 475388 h 1084395"/>
              <a:gd name="connsiteX7" fmla="*/ 1422970 w 4715501"/>
              <a:gd name="connsiteY7" fmla="*/ 395572 h 1084395"/>
              <a:gd name="connsiteX8" fmla="*/ 1391564 w 4715501"/>
              <a:gd name="connsiteY8" fmla="*/ 314094 h 1084395"/>
              <a:gd name="connsiteX9" fmla="*/ 1365986 w 4715501"/>
              <a:gd name="connsiteY9" fmla="*/ 234279 h 1084395"/>
              <a:gd name="connsiteX10" fmla="*/ 1346884 w 4715501"/>
              <a:gd name="connsiteY10" fmla="*/ 157789 h 1084395"/>
              <a:gd name="connsiteX11" fmla="*/ 1332638 w 4715501"/>
              <a:gd name="connsiteY11" fmla="*/ 84209 h 1084395"/>
              <a:gd name="connsiteX12" fmla="*/ 1324543 w 4715501"/>
              <a:gd name="connsiteY12" fmla="*/ 12708 h 1084395"/>
              <a:gd name="connsiteX13" fmla="*/ 1323521 w 4715501"/>
              <a:gd name="connsiteY13" fmla="*/ 0 h 1084395"/>
              <a:gd name="connsiteX0" fmla="*/ 1323521 w 6860996"/>
              <a:gd name="connsiteY0" fmla="*/ 0 h 1084395"/>
              <a:gd name="connsiteX1" fmla="*/ 6860996 w 6860996"/>
              <a:gd name="connsiteY1" fmla="*/ 17842 h 1084395"/>
              <a:gd name="connsiteX2" fmla="*/ 4715501 w 6860996"/>
              <a:gd name="connsiteY2" fmla="*/ 1084395 h 1084395"/>
              <a:gd name="connsiteX3" fmla="*/ 0 w 6860996"/>
              <a:gd name="connsiteY3" fmla="*/ 1084395 h 1084395"/>
              <a:gd name="connsiteX4" fmla="*/ 1576760 w 6860996"/>
              <a:gd name="connsiteY4" fmla="*/ 1063610 h 1084395"/>
              <a:gd name="connsiteX5" fmla="*/ 1505207 w 6860996"/>
              <a:gd name="connsiteY5" fmla="*/ 555203 h 1084395"/>
              <a:gd name="connsiteX6" fmla="*/ 1460527 w 6860996"/>
              <a:gd name="connsiteY6" fmla="*/ 475388 h 1084395"/>
              <a:gd name="connsiteX7" fmla="*/ 1422970 w 6860996"/>
              <a:gd name="connsiteY7" fmla="*/ 395572 h 1084395"/>
              <a:gd name="connsiteX8" fmla="*/ 1391564 w 6860996"/>
              <a:gd name="connsiteY8" fmla="*/ 314094 h 1084395"/>
              <a:gd name="connsiteX9" fmla="*/ 1365986 w 6860996"/>
              <a:gd name="connsiteY9" fmla="*/ 234279 h 1084395"/>
              <a:gd name="connsiteX10" fmla="*/ 1346884 w 6860996"/>
              <a:gd name="connsiteY10" fmla="*/ 157789 h 1084395"/>
              <a:gd name="connsiteX11" fmla="*/ 1332638 w 6860996"/>
              <a:gd name="connsiteY11" fmla="*/ 84209 h 1084395"/>
              <a:gd name="connsiteX12" fmla="*/ 1324543 w 6860996"/>
              <a:gd name="connsiteY12" fmla="*/ 12708 h 1084395"/>
              <a:gd name="connsiteX13" fmla="*/ 1323521 w 6860996"/>
              <a:gd name="connsiteY13" fmla="*/ 0 h 1084395"/>
              <a:gd name="connsiteX0" fmla="*/ 1323521 w 6865456"/>
              <a:gd name="connsiteY0" fmla="*/ 0 h 1084395"/>
              <a:gd name="connsiteX1" fmla="*/ 6860996 w 6865456"/>
              <a:gd name="connsiteY1" fmla="*/ 17842 h 1084395"/>
              <a:gd name="connsiteX2" fmla="*/ 6865456 w 6865456"/>
              <a:gd name="connsiteY2" fmla="*/ 1084395 h 1084395"/>
              <a:gd name="connsiteX3" fmla="*/ 0 w 6865456"/>
              <a:gd name="connsiteY3" fmla="*/ 1084395 h 1084395"/>
              <a:gd name="connsiteX4" fmla="*/ 1576760 w 6865456"/>
              <a:gd name="connsiteY4" fmla="*/ 1063610 h 1084395"/>
              <a:gd name="connsiteX5" fmla="*/ 1505207 w 6865456"/>
              <a:gd name="connsiteY5" fmla="*/ 555203 h 1084395"/>
              <a:gd name="connsiteX6" fmla="*/ 1460527 w 6865456"/>
              <a:gd name="connsiteY6" fmla="*/ 475388 h 1084395"/>
              <a:gd name="connsiteX7" fmla="*/ 1422970 w 6865456"/>
              <a:gd name="connsiteY7" fmla="*/ 395572 h 1084395"/>
              <a:gd name="connsiteX8" fmla="*/ 1391564 w 6865456"/>
              <a:gd name="connsiteY8" fmla="*/ 314094 h 1084395"/>
              <a:gd name="connsiteX9" fmla="*/ 1365986 w 6865456"/>
              <a:gd name="connsiteY9" fmla="*/ 234279 h 1084395"/>
              <a:gd name="connsiteX10" fmla="*/ 1346884 w 6865456"/>
              <a:gd name="connsiteY10" fmla="*/ 157789 h 1084395"/>
              <a:gd name="connsiteX11" fmla="*/ 1332638 w 6865456"/>
              <a:gd name="connsiteY11" fmla="*/ 84209 h 1084395"/>
              <a:gd name="connsiteX12" fmla="*/ 1324543 w 6865456"/>
              <a:gd name="connsiteY12" fmla="*/ 12708 h 1084395"/>
              <a:gd name="connsiteX13" fmla="*/ 1323521 w 6865456"/>
              <a:gd name="connsiteY13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65456" h="1084395">
                <a:moveTo>
                  <a:pt x="1323521" y="0"/>
                </a:moveTo>
                <a:lnTo>
                  <a:pt x="6860996" y="17842"/>
                </a:lnTo>
                <a:cubicBezTo>
                  <a:pt x="6862483" y="373360"/>
                  <a:pt x="6863969" y="728877"/>
                  <a:pt x="6865456" y="1084395"/>
                </a:cubicBezTo>
                <a:lnTo>
                  <a:pt x="0" y="1084395"/>
                </a:lnTo>
                <a:lnTo>
                  <a:pt x="1576760" y="1063610"/>
                </a:lnTo>
                <a:cubicBezTo>
                  <a:pt x="1552801" y="894002"/>
                  <a:pt x="1529166" y="724810"/>
                  <a:pt x="1505207" y="555203"/>
                </a:cubicBezTo>
                <a:lnTo>
                  <a:pt x="1460527" y="475388"/>
                </a:lnTo>
                <a:cubicBezTo>
                  <a:pt x="1447900" y="448782"/>
                  <a:pt x="1435597" y="422177"/>
                  <a:pt x="1422970" y="395572"/>
                </a:cubicBezTo>
                <a:cubicBezTo>
                  <a:pt x="1412609" y="368551"/>
                  <a:pt x="1401924" y="341115"/>
                  <a:pt x="1391564" y="314094"/>
                </a:cubicBezTo>
                <a:cubicBezTo>
                  <a:pt x="1383146" y="287489"/>
                  <a:pt x="1374404" y="260884"/>
                  <a:pt x="1365986" y="234279"/>
                </a:cubicBezTo>
                <a:cubicBezTo>
                  <a:pt x="1359511" y="208921"/>
                  <a:pt x="1353359" y="183147"/>
                  <a:pt x="1346884" y="157789"/>
                </a:cubicBezTo>
                <a:cubicBezTo>
                  <a:pt x="1342027" y="133263"/>
                  <a:pt x="1337494" y="108736"/>
                  <a:pt x="1332638" y="84209"/>
                </a:cubicBezTo>
                <a:cubicBezTo>
                  <a:pt x="1330048" y="60514"/>
                  <a:pt x="1327134" y="36403"/>
                  <a:pt x="1324543" y="12708"/>
                </a:cubicBezTo>
                <a:cubicBezTo>
                  <a:pt x="1324202" y="8472"/>
                  <a:pt x="1323862" y="4236"/>
                  <a:pt x="1323521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729526" y="2193134"/>
            <a:ext cx="4248218" cy="1028700"/>
          </a:xfrm>
          <a:custGeom>
            <a:avLst/>
            <a:gdLst>
              <a:gd name="connsiteX0" fmla="*/ 0 w 4248218"/>
              <a:gd name="connsiteY0" fmla="*/ 0 h 1028700"/>
              <a:gd name="connsiteX1" fmla="*/ 4248218 w 4248218"/>
              <a:gd name="connsiteY1" fmla="*/ 0 h 1028700"/>
              <a:gd name="connsiteX2" fmla="*/ 4248218 w 4248218"/>
              <a:gd name="connsiteY2" fmla="*/ 1028700 h 1028700"/>
              <a:gd name="connsiteX3" fmla="*/ 1501644 w 4248218"/>
              <a:gd name="connsiteY3" fmla="*/ 1028700 h 1028700"/>
              <a:gd name="connsiteX4" fmla="*/ 1487076 w 4248218"/>
              <a:gd name="connsiteY4" fmla="*/ 973997 h 1028700"/>
              <a:gd name="connsiteX5" fmla="*/ 1466678 w 4248218"/>
              <a:gd name="connsiteY5" fmla="*/ 906237 h 1028700"/>
              <a:gd name="connsiteX6" fmla="*/ 1441100 w 4248218"/>
              <a:gd name="connsiteY6" fmla="*/ 838061 h 1028700"/>
              <a:gd name="connsiteX7" fmla="*/ 1409695 w 4248218"/>
              <a:gd name="connsiteY7" fmla="*/ 766144 h 1028700"/>
              <a:gd name="connsiteX8" fmla="*/ 1374404 w 4248218"/>
              <a:gd name="connsiteY8" fmla="*/ 694643 h 1028700"/>
              <a:gd name="connsiteX9" fmla="*/ 1329723 w 4248218"/>
              <a:gd name="connsiteY9" fmla="*/ 623973 h 1028700"/>
              <a:gd name="connsiteX10" fmla="*/ 1281805 w 4248218"/>
              <a:gd name="connsiteY10" fmla="*/ 554550 h 1028700"/>
              <a:gd name="connsiteX11" fmla="*/ 1227088 w 4248218"/>
              <a:gd name="connsiteY11" fmla="*/ 485959 h 1028700"/>
              <a:gd name="connsiteX12" fmla="*/ 1164277 w 4248218"/>
              <a:gd name="connsiteY12" fmla="*/ 421525 h 1028700"/>
              <a:gd name="connsiteX13" fmla="*/ 1094019 w 4248218"/>
              <a:gd name="connsiteY13" fmla="*/ 355843 h 1028700"/>
              <a:gd name="connsiteX14" fmla="*/ 1016962 w 4248218"/>
              <a:gd name="connsiteY14" fmla="*/ 297229 h 1028700"/>
              <a:gd name="connsiteX15" fmla="*/ 928572 w 4248218"/>
              <a:gd name="connsiteY15" fmla="*/ 243187 h 1028700"/>
              <a:gd name="connsiteX16" fmla="*/ 834355 w 4248218"/>
              <a:gd name="connsiteY16" fmla="*/ 194550 h 1028700"/>
              <a:gd name="connsiteX17" fmla="*/ 728806 w 4248218"/>
              <a:gd name="connsiteY17" fmla="*/ 151317 h 1028700"/>
              <a:gd name="connsiteX18" fmla="*/ 722655 w 4248218"/>
              <a:gd name="connsiteY18" fmla="*/ 149238 h 1028700"/>
              <a:gd name="connsiteX19" fmla="*/ 707437 w 4248218"/>
              <a:gd name="connsiteY19" fmla="*/ 142171 h 1028700"/>
              <a:gd name="connsiteX20" fmla="*/ 683155 w 4248218"/>
              <a:gd name="connsiteY20" fmla="*/ 132194 h 1028700"/>
              <a:gd name="connsiteX21" fmla="*/ 646569 w 4248218"/>
              <a:gd name="connsiteY21" fmla="*/ 120139 h 1028700"/>
              <a:gd name="connsiteX22" fmla="*/ 602860 w 4248218"/>
              <a:gd name="connsiteY22" fmla="*/ 104758 h 1028700"/>
              <a:gd name="connsiteX23" fmla="*/ 550085 w 4248218"/>
              <a:gd name="connsiteY23" fmla="*/ 87714 h 1028700"/>
              <a:gd name="connsiteX24" fmla="*/ 491159 w 4248218"/>
              <a:gd name="connsiteY24" fmla="*/ 71501 h 1028700"/>
              <a:gd name="connsiteX25" fmla="*/ 424139 w 4248218"/>
              <a:gd name="connsiteY25" fmla="*/ 54457 h 1028700"/>
              <a:gd name="connsiteX26" fmla="*/ 350319 w 4248218"/>
              <a:gd name="connsiteY26" fmla="*/ 40323 h 1028700"/>
              <a:gd name="connsiteX27" fmla="*/ 270996 w 4248218"/>
              <a:gd name="connsiteY27" fmla="*/ 25358 h 1028700"/>
              <a:gd name="connsiteX28" fmla="*/ 184873 w 4248218"/>
              <a:gd name="connsiteY28" fmla="*/ 13303 h 1028700"/>
              <a:gd name="connsiteX29" fmla="*/ 94541 w 4248218"/>
              <a:gd name="connsiteY29" fmla="*/ 4157 h 1028700"/>
              <a:gd name="connsiteX30" fmla="*/ 0 w 4248218"/>
              <a:gd name="connsiteY30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218" h="1028700">
                <a:moveTo>
                  <a:pt x="0" y="0"/>
                </a:moveTo>
                <a:lnTo>
                  <a:pt x="4248218" y="0"/>
                </a:lnTo>
                <a:lnTo>
                  <a:pt x="4248218" y="1028700"/>
                </a:lnTo>
                <a:lnTo>
                  <a:pt x="1501644" y="1028700"/>
                </a:lnTo>
                <a:lnTo>
                  <a:pt x="1487076" y="973997"/>
                </a:lnTo>
                <a:cubicBezTo>
                  <a:pt x="1480276" y="951548"/>
                  <a:pt x="1473477" y="928685"/>
                  <a:pt x="1466678" y="906237"/>
                </a:cubicBezTo>
                <a:cubicBezTo>
                  <a:pt x="1458260" y="883373"/>
                  <a:pt x="1449518" y="860925"/>
                  <a:pt x="1441100" y="838061"/>
                </a:cubicBezTo>
                <a:cubicBezTo>
                  <a:pt x="1430740" y="813950"/>
                  <a:pt x="1420055" y="790255"/>
                  <a:pt x="1409695" y="766144"/>
                </a:cubicBezTo>
                <a:lnTo>
                  <a:pt x="1374404" y="694643"/>
                </a:lnTo>
                <a:lnTo>
                  <a:pt x="1329723" y="623973"/>
                </a:lnTo>
                <a:cubicBezTo>
                  <a:pt x="1313859" y="600694"/>
                  <a:pt x="1297670" y="577830"/>
                  <a:pt x="1281805" y="554550"/>
                </a:cubicBezTo>
                <a:lnTo>
                  <a:pt x="1227088" y="485959"/>
                </a:lnTo>
                <a:lnTo>
                  <a:pt x="1164277" y="421525"/>
                </a:lnTo>
                <a:lnTo>
                  <a:pt x="1094019" y="355843"/>
                </a:lnTo>
                <a:lnTo>
                  <a:pt x="1016962" y="297229"/>
                </a:lnTo>
                <a:lnTo>
                  <a:pt x="928572" y="243187"/>
                </a:lnTo>
                <a:lnTo>
                  <a:pt x="834355" y="194550"/>
                </a:lnTo>
                <a:lnTo>
                  <a:pt x="728806" y="151317"/>
                </a:lnTo>
                <a:cubicBezTo>
                  <a:pt x="726864" y="150485"/>
                  <a:pt x="724597" y="150070"/>
                  <a:pt x="722655" y="149238"/>
                </a:cubicBezTo>
                <a:cubicBezTo>
                  <a:pt x="717474" y="146744"/>
                  <a:pt x="712618" y="144665"/>
                  <a:pt x="707437" y="142171"/>
                </a:cubicBezTo>
                <a:lnTo>
                  <a:pt x="683155" y="132194"/>
                </a:lnTo>
                <a:lnTo>
                  <a:pt x="646569" y="120139"/>
                </a:lnTo>
                <a:lnTo>
                  <a:pt x="602860" y="104758"/>
                </a:lnTo>
                <a:lnTo>
                  <a:pt x="550085" y="87714"/>
                </a:lnTo>
                <a:lnTo>
                  <a:pt x="491159" y="71501"/>
                </a:lnTo>
                <a:lnTo>
                  <a:pt x="424139" y="54457"/>
                </a:lnTo>
                <a:lnTo>
                  <a:pt x="350319" y="40323"/>
                </a:lnTo>
                <a:lnTo>
                  <a:pt x="270996" y="25358"/>
                </a:lnTo>
                <a:lnTo>
                  <a:pt x="184873" y="13303"/>
                </a:lnTo>
                <a:lnTo>
                  <a:pt x="94541" y="41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37085" y="2193134"/>
            <a:ext cx="2899600" cy="1028700"/>
          </a:xfrm>
          <a:custGeom>
            <a:avLst/>
            <a:gdLst>
              <a:gd name="connsiteX0" fmla="*/ 1296616 w 2899600"/>
              <a:gd name="connsiteY0" fmla="*/ 0 h 1028700"/>
              <a:gd name="connsiteX1" fmla="*/ 1397956 w 2899600"/>
              <a:gd name="connsiteY1" fmla="*/ 0 h 1028700"/>
              <a:gd name="connsiteX2" fmla="*/ 1492497 w 2899600"/>
              <a:gd name="connsiteY2" fmla="*/ 4157 h 1028700"/>
              <a:gd name="connsiteX3" fmla="*/ 1582829 w 2899600"/>
              <a:gd name="connsiteY3" fmla="*/ 13303 h 1028700"/>
              <a:gd name="connsiteX4" fmla="*/ 1668951 w 2899600"/>
              <a:gd name="connsiteY4" fmla="*/ 25358 h 1028700"/>
              <a:gd name="connsiteX5" fmla="*/ 1748275 w 2899600"/>
              <a:gd name="connsiteY5" fmla="*/ 40323 h 1028700"/>
              <a:gd name="connsiteX6" fmla="*/ 1822095 w 2899600"/>
              <a:gd name="connsiteY6" fmla="*/ 54457 h 1028700"/>
              <a:gd name="connsiteX7" fmla="*/ 1889115 w 2899600"/>
              <a:gd name="connsiteY7" fmla="*/ 71501 h 1028700"/>
              <a:gd name="connsiteX8" fmla="*/ 1948041 w 2899600"/>
              <a:gd name="connsiteY8" fmla="*/ 87714 h 1028700"/>
              <a:gd name="connsiteX9" fmla="*/ 2000816 w 2899600"/>
              <a:gd name="connsiteY9" fmla="*/ 104758 h 1028700"/>
              <a:gd name="connsiteX10" fmla="*/ 2044525 w 2899600"/>
              <a:gd name="connsiteY10" fmla="*/ 120139 h 1028700"/>
              <a:gd name="connsiteX11" fmla="*/ 2081111 w 2899600"/>
              <a:gd name="connsiteY11" fmla="*/ 132194 h 1028700"/>
              <a:gd name="connsiteX12" fmla="*/ 2105393 w 2899600"/>
              <a:gd name="connsiteY12" fmla="*/ 142171 h 1028700"/>
              <a:gd name="connsiteX13" fmla="*/ 2120611 w 2899600"/>
              <a:gd name="connsiteY13" fmla="*/ 149238 h 1028700"/>
              <a:gd name="connsiteX14" fmla="*/ 2126762 w 2899600"/>
              <a:gd name="connsiteY14" fmla="*/ 151317 h 1028700"/>
              <a:gd name="connsiteX15" fmla="*/ 2232311 w 2899600"/>
              <a:gd name="connsiteY15" fmla="*/ 194550 h 1028700"/>
              <a:gd name="connsiteX16" fmla="*/ 2326528 w 2899600"/>
              <a:gd name="connsiteY16" fmla="*/ 243187 h 1028700"/>
              <a:gd name="connsiteX17" fmla="*/ 2414917 w 2899600"/>
              <a:gd name="connsiteY17" fmla="*/ 297229 h 1028700"/>
              <a:gd name="connsiteX18" fmla="*/ 2491975 w 2899600"/>
              <a:gd name="connsiteY18" fmla="*/ 355843 h 1028700"/>
              <a:gd name="connsiteX19" fmla="*/ 2562233 w 2899600"/>
              <a:gd name="connsiteY19" fmla="*/ 421525 h 1028700"/>
              <a:gd name="connsiteX20" fmla="*/ 2625044 w 2899600"/>
              <a:gd name="connsiteY20" fmla="*/ 485959 h 1028700"/>
              <a:gd name="connsiteX21" fmla="*/ 2679761 w 2899600"/>
              <a:gd name="connsiteY21" fmla="*/ 554550 h 1028700"/>
              <a:gd name="connsiteX22" fmla="*/ 2727679 w 2899600"/>
              <a:gd name="connsiteY22" fmla="*/ 623973 h 1028700"/>
              <a:gd name="connsiteX23" fmla="*/ 2772359 w 2899600"/>
              <a:gd name="connsiteY23" fmla="*/ 694643 h 1028700"/>
              <a:gd name="connsiteX24" fmla="*/ 2807651 w 2899600"/>
              <a:gd name="connsiteY24" fmla="*/ 766144 h 1028700"/>
              <a:gd name="connsiteX25" fmla="*/ 2839056 w 2899600"/>
              <a:gd name="connsiteY25" fmla="*/ 838061 h 1028700"/>
              <a:gd name="connsiteX26" fmla="*/ 2864634 w 2899600"/>
              <a:gd name="connsiteY26" fmla="*/ 906237 h 1028700"/>
              <a:gd name="connsiteX27" fmla="*/ 2885031 w 2899600"/>
              <a:gd name="connsiteY27" fmla="*/ 973997 h 1028700"/>
              <a:gd name="connsiteX28" fmla="*/ 2899600 w 2899600"/>
              <a:gd name="connsiteY28" fmla="*/ 1028700 h 1028700"/>
              <a:gd name="connsiteX29" fmla="*/ 0 w 2899600"/>
              <a:gd name="connsiteY29" fmla="*/ 1028700 h 1028700"/>
              <a:gd name="connsiteX30" fmla="*/ 16753 w 2899600"/>
              <a:gd name="connsiteY30" fmla="*/ 964851 h 1028700"/>
              <a:gd name="connsiteX31" fmla="*/ 42007 w 2899600"/>
              <a:gd name="connsiteY31" fmla="*/ 885451 h 1028700"/>
              <a:gd name="connsiteX32" fmla="*/ 67261 w 2899600"/>
              <a:gd name="connsiteY32" fmla="*/ 808546 h 1028700"/>
              <a:gd name="connsiteX33" fmla="*/ 96724 w 2899600"/>
              <a:gd name="connsiteY33" fmla="*/ 730809 h 1028700"/>
              <a:gd name="connsiteX34" fmla="*/ 126188 w 2899600"/>
              <a:gd name="connsiteY34" fmla="*/ 657229 h 1028700"/>
              <a:gd name="connsiteX35" fmla="*/ 157593 w 2899600"/>
              <a:gd name="connsiteY35" fmla="*/ 588638 h 1028700"/>
              <a:gd name="connsiteX36" fmla="*/ 193208 w 2899600"/>
              <a:gd name="connsiteY36" fmla="*/ 525451 h 1028700"/>
              <a:gd name="connsiteX37" fmla="*/ 231737 w 2899600"/>
              <a:gd name="connsiteY37" fmla="*/ 464758 h 1028700"/>
              <a:gd name="connsiteX38" fmla="*/ 275445 w 2899600"/>
              <a:gd name="connsiteY38" fmla="*/ 412379 h 1028700"/>
              <a:gd name="connsiteX39" fmla="*/ 320126 w 2899600"/>
              <a:gd name="connsiteY39" fmla="*/ 364158 h 1028700"/>
              <a:gd name="connsiteX40" fmla="*/ 367720 w 2899600"/>
              <a:gd name="connsiteY40" fmla="*/ 320509 h 1028700"/>
              <a:gd name="connsiteX41" fmla="*/ 414343 w 2899600"/>
              <a:gd name="connsiteY41" fmla="*/ 280185 h 1028700"/>
              <a:gd name="connsiteX42" fmla="*/ 460318 w 2899600"/>
              <a:gd name="connsiteY42" fmla="*/ 246929 h 1028700"/>
              <a:gd name="connsiteX43" fmla="*/ 502732 w 2899600"/>
              <a:gd name="connsiteY43" fmla="*/ 217829 h 1028700"/>
              <a:gd name="connsiteX44" fmla="*/ 542232 w 2899600"/>
              <a:gd name="connsiteY44" fmla="*/ 192471 h 1028700"/>
              <a:gd name="connsiteX45" fmla="*/ 577847 w 2899600"/>
              <a:gd name="connsiteY45" fmla="*/ 174596 h 1028700"/>
              <a:gd name="connsiteX46" fmla="*/ 607310 w 2899600"/>
              <a:gd name="connsiteY46" fmla="*/ 157137 h 1028700"/>
              <a:gd name="connsiteX47" fmla="*/ 630621 w 2899600"/>
              <a:gd name="connsiteY47" fmla="*/ 147160 h 1028700"/>
              <a:gd name="connsiteX48" fmla="*/ 644867 w 2899600"/>
              <a:gd name="connsiteY48" fmla="*/ 140093 h 1028700"/>
              <a:gd name="connsiteX49" fmla="*/ 650047 w 2899600"/>
              <a:gd name="connsiteY49" fmla="*/ 138014 h 1028700"/>
              <a:gd name="connsiteX50" fmla="*/ 760453 w 2899600"/>
              <a:gd name="connsiteY50" fmla="*/ 94781 h 1028700"/>
              <a:gd name="connsiteX51" fmla="*/ 872153 w 2899600"/>
              <a:gd name="connsiteY51" fmla="*/ 60693 h 1028700"/>
              <a:gd name="connsiteX52" fmla="*/ 981911 w 2899600"/>
              <a:gd name="connsiteY52" fmla="*/ 36166 h 1028700"/>
              <a:gd name="connsiteX53" fmla="*/ 1088432 w 2899600"/>
              <a:gd name="connsiteY53" fmla="*/ 17044 h 1028700"/>
              <a:gd name="connsiteX54" fmla="*/ 1195923 w 2899600"/>
              <a:gd name="connsiteY54" fmla="*/ 6236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99600" h="1028700">
                <a:moveTo>
                  <a:pt x="1296616" y="0"/>
                </a:moveTo>
                <a:lnTo>
                  <a:pt x="1397956" y="0"/>
                </a:lnTo>
                <a:lnTo>
                  <a:pt x="1492497" y="4157"/>
                </a:lnTo>
                <a:lnTo>
                  <a:pt x="1582829" y="13303"/>
                </a:lnTo>
                <a:lnTo>
                  <a:pt x="1668951" y="25358"/>
                </a:lnTo>
                <a:lnTo>
                  <a:pt x="1748275" y="40323"/>
                </a:lnTo>
                <a:lnTo>
                  <a:pt x="1822095" y="54457"/>
                </a:lnTo>
                <a:lnTo>
                  <a:pt x="1889115" y="71501"/>
                </a:lnTo>
                <a:lnTo>
                  <a:pt x="1948041" y="87714"/>
                </a:lnTo>
                <a:lnTo>
                  <a:pt x="2000816" y="104758"/>
                </a:lnTo>
                <a:lnTo>
                  <a:pt x="2044525" y="120139"/>
                </a:lnTo>
                <a:lnTo>
                  <a:pt x="2081111" y="132194"/>
                </a:lnTo>
                <a:lnTo>
                  <a:pt x="2105393" y="142171"/>
                </a:lnTo>
                <a:cubicBezTo>
                  <a:pt x="2110574" y="144665"/>
                  <a:pt x="2115430" y="146744"/>
                  <a:pt x="2120611" y="149238"/>
                </a:cubicBezTo>
                <a:cubicBezTo>
                  <a:pt x="2122553" y="150070"/>
                  <a:pt x="2124819" y="150485"/>
                  <a:pt x="2126762" y="151317"/>
                </a:cubicBezTo>
                <a:lnTo>
                  <a:pt x="2232311" y="194550"/>
                </a:lnTo>
                <a:lnTo>
                  <a:pt x="2326528" y="243187"/>
                </a:lnTo>
                <a:lnTo>
                  <a:pt x="2414917" y="297229"/>
                </a:lnTo>
                <a:lnTo>
                  <a:pt x="2491975" y="355843"/>
                </a:lnTo>
                <a:lnTo>
                  <a:pt x="2562233" y="421525"/>
                </a:lnTo>
                <a:lnTo>
                  <a:pt x="2625044" y="485959"/>
                </a:lnTo>
                <a:lnTo>
                  <a:pt x="2679761" y="554550"/>
                </a:lnTo>
                <a:cubicBezTo>
                  <a:pt x="2695626" y="577830"/>
                  <a:pt x="2711815" y="600694"/>
                  <a:pt x="2727679" y="623973"/>
                </a:cubicBezTo>
                <a:lnTo>
                  <a:pt x="2772359" y="694643"/>
                </a:lnTo>
                <a:lnTo>
                  <a:pt x="2807651" y="766144"/>
                </a:lnTo>
                <a:cubicBezTo>
                  <a:pt x="2818011" y="790255"/>
                  <a:pt x="2828695" y="813950"/>
                  <a:pt x="2839056" y="838061"/>
                </a:cubicBezTo>
                <a:cubicBezTo>
                  <a:pt x="2847474" y="860925"/>
                  <a:pt x="2856216" y="883373"/>
                  <a:pt x="2864634" y="906237"/>
                </a:cubicBezTo>
                <a:cubicBezTo>
                  <a:pt x="2871433" y="928685"/>
                  <a:pt x="2878232" y="951548"/>
                  <a:pt x="2885031" y="973997"/>
                </a:cubicBezTo>
                <a:lnTo>
                  <a:pt x="2899600" y="1028700"/>
                </a:lnTo>
                <a:lnTo>
                  <a:pt x="0" y="1028700"/>
                </a:lnTo>
                <a:lnTo>
                  <a:pt x="16753" y="964851"/>
                </a:lnTo>
                <a:cubicBezTo>
                  <a:pt x="25171" y="938246"/>
                  <a:pt x="33589" y="912056"/>
                  <a:pt x="42007" y="885451"/>
                </a:cubicBezTo>
                <a:cubicBezTo>
                  <a:pt x="50425" y="859678"/>
                  <a:pt x="58843" y="834320"/>
                  <a:pt x="67261" y="808546"/>
                </a:cubicBezTo>
                <a:cubicBezTo>
                  <a:pt x="76975" y="782772"/>
                  <a:pt x="87011" y="756583"/>
                  <a:pt x="96724" y="730809"/>
                </a:cubicBezTo>
                <a:cubicBezTo>
                  <a:pt x="106438" y="706283"/>
                  <a:pt x="116474" y="681756"/>
                  <a:pt x="126188" y="657229"/>
                </a:cubicBezTo>
                <a:cubicBezTo>
                  <a:pt x="136548" y="634366"/>
                  <a:pt x="147233" y="611502"/>
                  <a:pt x="157593" y="588638"/>
                </a:cubicBezTo>
                <a:lnTo>
                  <a:pt x="193208" y="525451"/>
                </a:lnTo>
                <a:lnTo>
                  <a:pt x="231737" y="464758"/>
                </a:lnTo>
                <a:lnTo>
                  <a:pt x="275445" y="412379"/>
                </a:lnTo>
                <a:lnTo>
                  <a:pt x="320126" y="364158"/>
                </a:lnTo>
                <a:lnTo>
                  <a:pt x="367720" y="320509"/>
                </a:lnTo>
                <a:lnTo>
                  <a:pt x="414343" y="280185"/>
                </a:lnTo>
                <a:cubicBezTo>
                  <a:pt x="429560" y="268961"/>
                  <a:pt x="445101" y="258153"/>
                  <a:pt x="460318" y="246929"/>
                </a:cubicBezTo>
                <a:cubicBezTo>
                  <a:pt x="474564" y="237368"/>
                  <a:pt x="488486" y="227391"/>
                  <a:pt x="502732" y="217829"/>
                </a:cubicBezTo>
                <a:cubicBezTo>
                  <a:pt x="516006" y="209515"/>
                  <a:pt x="528957" y="200786"/>
                  <a:pt x="542232" y="192471"/>
                </a:cubicBezTo>
                <a:cubicBezTo>
                  <a:pt x="554211" y="186652"/>
                  <a:pt x="565867" y="180416"/>
                  <a:pt x="577847" y="174596"/>
                </a:cubicBezTo>
                <a:lnTo>
                  <a:pt x="607310" y="157137"/>
                </a:lnTo>
                <a:lnTo>
                  <a:pt x="630621" y="147160"/>
                </a:lnTo>
                <a:cubicBezTo>
                  <a:pt x="635478" y="144665"/>
                  <a:pt x="640010" y="142587"/>
                  <a:pt x="644867" y="140093"/>
                </a:cubicBezTo>
                <a:cubicBezTo>
                  <a:pt x="646486" y="139261"/>
                  <a:pt x="648428" y="138846"/>
                  <a:pt x="650047" y="138014"/>
                </a:cubicBezTo>
                <a:lnTo>
                  <a:pt x="760453" y="94781"/>
                </a:lnTo>
                <a:lnTo>
                  <a:pt x="872153" y="60693"/>
                </a:lnTo>
                <a:lnTo>
                  <a:pt x="981911" y="36166"/>
                </a:lnTo>
                <a:lnTo>
                  <a:pt x="1088432" y="17044"/>
                </a:lnTo>
                <a:lnTo>
                  <a:pt x="1195923" y="623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72394" y="3221834"/>
            <a:ext cx="3092773" cy="1028700"/>
          </a:xfrm>
          <a:custGeom>
            <a:avLst/>
            <a:gdLst>
              <a:gd name="connsiteX0" fmla="*/ 159176 w 3092773"/>
              <a:gd name="connsiteY0" fmla="*/ 0 h 1028700"/>
              <a:gd name="connsiteX1" fmla="*/ 3058776 w 3092773"/>
              <a:gd name="connsiteY1" fmla="*/ 0 h 1028700"/>
              <a:gd name="connsiteX2" fmla="*/ 3061367 w 3092773"/>
              <a:gd name="connsiteY2" fmla="*/ 9731 h 1028700"/>
              <a:gd name="connsiteX3" fmla="*/ 3073347 w 3092773"/>
              <a:gd name="connsiteY3" fmla="*/ 72502 h 1028700"/>
              <a:gd name="connsiteX4" fmla="*/ 3084679 w 3092773"/>
              <a:gd name="connsiteY4" fmla="*/ 128622 h 1028700"/>
              <a:gd name="connsiteX5" fmla="*/ 3090831 w 3092773"/>
              <a:gd name="connsiteY5" fmla="*/ 196382 h 1028700"/>
              <a:gd name="connsiteX6" fmla="*/ 3092773 w 3092773"/>
              <a:gd name="connsiteY6" fmla="*/ 269131 h 1028700"/>
              <a:gd name="connsiteX7" fmla="*/ 3088564 w 3092773"/>
              <a:gd name="connsiteY7" fmla="*/ 348530 h 1028700"/>
              <a:gd name="connsiteX8" fmla="*/ 3078527 w 3092773"/>
              <a:gd name="connsiteY8" fmla="*/ 432087 h 1028700"/>
              <a:gd name="connsiteX9" fmla="*/ 3065253 w 3092773"/>
              <a:gd name="connsiteY9" fmla="*/ 518138 h 1028700"/>
              <a:gd name="connsiteX10" fmla="*/ 3049064 w 3092773"/>
              <a:gd name="connsiteY10" fmla="*/ 606683 h 1028700"/>
              <a:gd name="connsiteX11" fmla="*/ 3029962 w 3092773"/>
              <a:gd name="connsiteY11" fmla="*/ 694397 h 1028700"/>
              <a:gd name="connsiteX12" fmla="*/ 3008593 w 3092773"/>
              <a:gd name="connsiteY12" fmla="*/ 780032 h 1028700"/>
              <a:gd name="connsiteX13" fmla="*/ 2986253 w 3092773"/>
              <a:gd name="connsiteY13" fmla="*/ 861926 h 1028700"/>
              <a:gd name="connsiteX14" fmla="*/ 2962941 w 3092773"/>
              <a:gd name="connsiteY14" fmla="*/ 941325 h 1028700"/>
              <a:gd name="connsiteX15" fmla="*/ 2937364 w 3092773"/>
              <a:gd name="connsiteY15" fmla="*/ 1011995 h 1028700"/>
              <a:gd name="connsiteX16" fmla="*/ 2931435 w 3092773"/>
              <a:gd name="connsiteY16" fmla="*/ 1028700 h 1028700"/>
              <a:gd name="connsiteX17" fmla="*/ 0 w 3092773"/>
              <a:gd name="connsiteY17" fmla="*/ 1028700 h 1028700"/>
              <a:gd name="connsiteX18" fmla="*/ 12425 w 3092773"/>
              <a:gd name="connsiteY18" fmla="*/ 1007838 h 1028700"/>
              <a:gd name="connsiteX19" fmla="*/ 39946 w 3092773"/>
              <a:gd name="connsiteY19" fmla="*/ 966683 h 1028700"/>
              <a:gd name="connsiteX20" fmla="*/ 65200 w 3092773"/>
              <a:gd name="connsiteY20" fmla="*/ 922203 h 1028700"/>
              <a:gd name="connsiteX21" fmla="*/ 92720 w 3092773"/>
              <a:gd name="connsiteY21" fmla="*/ 881048 h 1028700"/>
              <a:gd name="connsiteX22" fmla="*/ 115060 w 3092773"/>
              <a:gd name="connsiteY22" fmla="*/ 838646 h 1028700"/>
              <a:gd name="connsiteX23" fmla="*/ 138372 w 3092773"/>
              <a:gd name="connsiteY23" fmla="*/ 799154 h 1028700"/>
              <a:gd name="connsiteX24" fmla="*/ 159417 w 3092773"/>
              <a:gd name="connsiteY24" fmla="*/ 762988 h 1028700"/>
              <a:gd name="connsiteX25" fmla="*/ 175929 w 3092773"/>
              <a:gd name="connsiteY25" fmla="*/ 729731 h 1028700"/>
              <a:gd name="connsiteX26" fmla="*/ 186937 w 3092773"/>
              <a:gd name="connsiteY26" fmla="*/ 700632 h 1028700"/>
              <a:gd name="connsiteX27" fmla="*/ 191146 w 3092773"/>
              <a:gd name="connsiteY27" fmla="*/ 679431 h 1028700"/>
              <a:gd name="connsiteX28" fmla="*/ 191146 w 3092773"/>
              <a:gd name="connsiteY28" fmla="*/ 658230 h 1028700"/>
              <a:gd name="connsiteX29" fmla="*/ 186937 w 3092773"/>
              <a:gd name="connsiteY29" fmla="*/ 644096 h 1028700"/>
              <a:gd name="connsiteX30" fmla="*/ 177872 w 3092773"/>
              <a:gd name="connsiteY30" fmla="*/ 628715 h 1028700"/>
              <a:gd name="connsiteX31" fmla="*/ 167835 w 3092773"/>
              <a:gd name="connsiteY31" fmla="*/ 614581 h 1028700"/>
              <a:gd name="connsiteX32" fmla="*/ 155532 w 3092773"/>
              <a:gd name="connsiteY32" fmla="*/ 601694 h 1028700"/>
              <a:gd name="connsiteX33" fmla="*/ 142257 w 3092773"/>
              <a:gd name="connsiteY33" fmla="*/ 587560 h 1028700"/>
              <a:gd name="connsiteX34" fmla="*/ 128011 w 3092773"/>
              <a:gd name="connsiteY34" fmla="*/ 570517 h 1028700"/>
              <a:gd name="connsiteX35" fmla="*/ 115060 w 3092773"/>
              <a:gd name="connsiteY35" fmla="*/ 550147 h 1028700"/>
              <a:gd name="connsiteX36" fmla="*/ 104700 w 3092773"/>
              <a:gd name="connsiteY36" fmla="*/ 525205 h 1028700"/>
              <a:gd name="connsiteX37" fmla="*/ 94663 w 3092773"/>
              <a:gd name="connsiteY37" fmla="*/ 495690 h 1028700"/>
              <a:gd name="connsiteX38" fmla="*/ 87540 w 3092773"/>
              <a:gd name="connsiteY38" fmla="*/ 459523 h 1028700"/>
              <a:gd name="connsiteX39" fmla="*/ 87540 w 3092773"/>
              <a:gd name="connsiteY39" fmla="*/ 416290 h 1028700"/>
              <a:gd name="connsiteX40" fmla="*/ 90454 w 3092773"/>
              <a:gd name="connsiteY40" fmla="*/ 363911 h 1028700"/>
              <a:gd name="connsiteX41" fmla="*/ 96605 w 3092773"/>
              <a:gd name="connsiteY41" fmla="*/ 303218 h 1028700"/>
              <a:gd name="connsiteX42" fmla="*/ 106642 w 3092773"/>
              <a:gd name="connsiteY42" fmla="*/ 237537 h 1028700"/>
              <a:gd name="connsiteX43" fmla="*/ 119917 w 3092773"/>
              <a:gd name="connsiteY43" fmla="*/ 167283 h 1028700"/>
              <a:gd name="connsiteX44" fmla="*/ 136105 w 3092773"/>
              <a:gd name="connsiteY44" fmla="*/ 91625 h 1028700"/>
              <a:gd name="connsiteX45" fmla="*/ 155532 w 3092773"/>
              <a:gd name="connsiteY45" fmla="*/ 13888 h 1028700"/>
              <a:gd name="connsiteX46" fmla="*/ 159176 w 3092773"/>
              <a:gd name="connsiteY46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092773" h="1028700">
                <a:moveTo>
                  <a:pt x="159176" y="0"/>
                </a:moveTo>
                <a:lnTo>
                  <a:pt x="3058776" y="0"/>
                </a:lnTo>
                <a:lnTo>
                  <a:pt x="3061367" y="9731"/>
                </a:lnTo>
                <a:cubicBezTo>
                  <a:pt x="3065253" y="30516"/>
                  <a:pt x="3069462" y="51717"/>
                  <a:pt x="3073347" y="72502"/>
                </a:cubicBezTo>
                <a:cubicBezTo>
                  <a:pt x="3077232" y="91209"/>
                  <a:pt x="3080794" y="109916"/>
                  <a:pt x="3084679" y="128622"/>
                </a:cubicBezTo>
                <a:cubicBezTo>
                  <a:pt x="3086621" y="151070"/>
                  <a:pt x="3088888" y="173934"/>
                  <a:pt x="3090831" y="196382"/>
                </a:cubicBezTo>
                <a:cubicBezTo>
                  <a:pt x="3091478" y="220493"/>
                  <a:pt x="3092126" y="245020"/>
                  <a:pt x="3092773" y="269131"/>
                </a:cubicBezTo>
                <a:cubicBezTo>
                  <a:pt x="3091478" y="295736"/>
                  <a:pt x="3089859" y="321925"/>
                  <a:pt x="3088564" y="348530"/>
                </a:cubicBezTo>
                <a:cubicBezTo>
                  <a:pt x="3085326" y="376382"/>
                  <a:pt x="3081765" y="404235"/>
                  <a:pt x="3078527" y="432087"/>
                </a:cubicBezTo>
                <a:cubicBezTo>
                  <a:pt x="3073994" y="460770"/>
                  <a:pt x="3069785" y="489454"/>
                  <a:pt x="3065253" y="518138"/>
                </a:cubicBezTo>
                <a:cubicBezTo>
                  <a:pt x="3059749" y="547653"/>
                  <a:pt x="3054568" y="577168"/>
                  <a:pt x="3049064" y="606683"/>
                </a:cubicBezTo>
                <a:cubicBezTo>
                  <a:pt x="3042589" y="635782"/>
                  <a:pt x="3036437" y="665297"/>
                  <a:pt x="3029962" y="694397"/>
                </a:cubicBezTo>
                <a:cubicBezTo>
                  <a:pt x="3022839" y="723080"/>
                  <a:pt x="3015716" y="751348"/>
                  <a:pt x="3008593" y="780032"/>
                </a:cubicBezTo>
                <a:cubicBezTo>
                  <a:pt x="3001146" y="807468"/>
                  <a:pt x="2993700" y="834489"/>
                  <a:pt x="2986253" y="861926"/>
                </a:cubicBezTo>
                <a:cubicBezTo>
                  <a:pt x="2978482" y="888531"/>
                  <a:pt x="2970712" y="914720"/>
                  <a:pt x="2962941" y="941325"/>
                </a:cubicBezTo>
                <a:cubicBezTo>
                  <a:pt x="2954523" y="965020"/>
                  <a:pt x="2945782" y="988300"/>
                  <a:pt x="2937364" y="1011995"/>
                </a:cubicBezTo>
                <a:lnTo>
                  <a:pt x="2931435" y="1028700"/>
                </a:lnTo>
                <a:lnTo>
                  <a:pt x="0" y="1028700"/>
                </a:lnTo>
                <a:lnTo>
                  <a:pt x="12425" y="1007838"/>
                </a:lnTo>
                <a:cubicBezTo>
                  <a:pt x="21491" y="994120"/>
                  <a:pt x="30880" y="980401"/>
                  <a:pt x="39946" y="966683"/>
                </a:cubicBezTo>
                <a:cubicBezTo>
                  <a:pt x="48364" y="951718"/>
                  <a:pt x="56782" y="937168"/>
                  <a:pt x="65200" y="922203"/>
                </a:cubicBezTo>
                <a:cubicBezTo>
                  <a:pt x="74265" y="908485"/>
                  <a:pt x="83655" y="894766"/>
                  <a:pt x="92720" y="881048"/>
                </a:cubicBezTo>
                <a:lnTo>
                  <a:pt x="115060" y="838646"/>
                </a:lnTo>
                <a:cubicBezTo>
                  <a:pt x="122831" y="825344"/>
                  <a:pt x="130601" y="812457"/>
                  <a:pt x="138372" y="799154"/>
                </a:cubicBezTo>
                <a:cubicBezTo>
                  <a:pt x="145495" y="787099"/>
                  <a:pt x="152294" y="775043"/>
                  <a:pt x="159417" y="762988"/>
                </a:cubicBezTo>
                <a:cubicBezTo>
                  <a:pt x="164921" y="751764"/>
                  <a:pt x="170425" y="740956"/>
                  <a:pt x="175929" y="729731"/>
                </a:cubicBezTo>
                <a:cubicBezTo>
                  <a:pt x="179491" y="720170"/>
                  <a:pt x="183376" y="710193"/>
                  <a:pt x="186937" y="700632"/>
                </a:cubicBezTo>
                <a:cubicBezTo>
                  <a:pt x="188232" y="693565"/>
                  <a:pt x="189851" y="686498"/>
                  <a:pt x="191146" y="679431"/>
                </a:cubicBezTo>
                <a:lnTo>
                  <a:pt x="191146" y="658230"/>
                </a:lnTo>
                <a:cubicBezTo>
                  <a:pt x="189851" y="653658"/>
                  <a:pt x="188232" y="648669"/>
                  <a:pt x="186937" y="644096"/>
                </a:cubicBezTo>
                <a:cubicBezTo>
                  <a:pt x="184023" y="639108"/>
                  <a:pt x="180786" y="633704"/>
                  <a:pt x="177872" y="628715"/>
                </a:cubicBezTo>
                <a:lnTo>
                  <a:pt x="167835" y="614581"/>
                </a:lnTo>
                <a:cubicBezTo>
                  <a:pt x="163626" y="610424"/>
                  <a:pt x="159741" y="605851"/>
                  <a:pt x="155532" y="601694"/>
                </a:cubicBezTo>
                <a:cubicBezTo>
                  <a:pt x="150999" y="597122"/>
                  <a:pt x="146790" y="592133"/>
                  <a:pt x="142257" y="587560"/>
                </a:cubicBezTo>
                <a:lnTo>
                  <a:pt x="128011" y="570517"/>
                </a:lnTo>
                <a:lnTo>
                  <a:pt x="115060" y="550147"/>
                </a:lnTo>
                <a:cubicBezTo>
                  <a:pt x="111499" y="541833"/>
                  <a:pt x="108261" y="533519"/>
                  <a:pt x="104700" y="525205"/>
                </a:cubicBezTo>
                <a:cubicBezTo>
                  <a:pt x="101462" y="515228"/>
                  <a:pt x="97901" y="505667"/>
                  <a:pt x="94663" y="495690"/>
                </a:cubicBezTo>
                <a:cubicBezTo>
                  <a:pt x="92396" y="483634"/>
                  <a:pt x="89806" y="471579"/>
                  <a:pt x="87540" y="459523"/>
                </a:cubicBezTo>
                <a:lnTo>
                  <a:pt x="87540" y="416290"/>
                </a:lnTo>
                <a:lnTo>
                  <a:pt x="90454" y="363911"/>
                </a:lnTo>
                <a:cubicBezTo>
                  <a:pt x="92396" y="343542"/>
                  <a:pt x="94663" y="323588"/>
                  <a:pt x="96605" y="303218"/>
                </a:cubicBezTo>
                <a:cubicBezTo>
                  <a:pt x="99843" y="281186"/>
                  <a:pt x="103405" y="259569"/>
                  <a:pt x="106642" y="237537"/>
                </a:cubicBezTo>
                <a:cubicBezTo>
                  <a:pt x="111175" y="214258"/>
                  <a:pt x="115384" y="190562"/>
                  <a:pt x="119917" y="167283"/>
                </a:cubicBezTo>
                <a:cubicBezTo>
                  <a:pt x="125421" y="141925"/>
                  <a:pt x="130601" y="116983"/>
                  <a:pt x="136105" y="91625"/>
                </a:cubicBezTo>
                <a:cubicBezTo>
                  <a:pt x="142581" y="65851"/>
                  <a:pt x="149056" y="39662"/>
                  <a:pt x="155532" y="13888"/>
                </a:cubicBezTo>
                <a:lnTo>
                  <a:pt x="15917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091955" y="3221834"/>
            <a:ext cx="3574211" cy="1028700"/>
          </a:xfrm>
          <a:custGeom>
            <a:avLst/>
            <a:gdLst>
              <a:gd name="connsiteX0" fmla="*/ 127341 w 2873915"/>
              <a:gd name="connsiteY0" fmla="*/ 0 h 1028700"/>
              <a:gd name="connsiteX1" fmla="*/ 2873915 w 2873915"/>
              <a:gd name="connsiteY1" fmla="*/ 0 h 1028700"/>
              <a:gd name="connsiteX2" fmla="*/ 2873915 w 2873915"/>
              <a:gd name="connsiteY2" fmla="*/ 1028700 h 1028700"/>
              <a:gd name="connsiteX3" fmla="*/ 0 w 2873915"/>
              <a:gd name="connsiteY3" fmla="*/ 1028700 h 1028700"/>
              <a:gd name="connsiteX4" fmla="*/ 5929 w 2873915"/>
              <a:gd name="connsiteY4" fmla="*/ 1011995 h 1028700"/>
              <a:gd name="connsiteX5" fmla="*/ 31506 w 2873915"/>
              <a:gd name="connsiteY5" fmla="*/ 941325 h 1028700"/>
              <a:gd name="connsiteX6" fmla="*/ 54818 w 2873915"/>
              <a:gd name="connsiteY6" fmla="*/ 861926 h 1028700"/>
              <a:gd name="connsiteX7" fmla="*/ 77158 w 2873915"/>
              <a:gd name="connsiteY7" fmla="*/ 780032 h 1028700"/>
              <a:gd name="connsiteX8" fmla="*/ 98527 w 2873915"/>
              <a:gd name="connsiteY8" fmla="*/ 694397 h 1028700"/>
              <a:gd name="connsiteX9" fmla="*/ 117629 w 2873915"/>
              <a:gd name="connsiteY9" fmla="*/ 606683 h 1028700"/>
              <a:gd name="connsiteX10" fmla="*/ 133818 w 2873915"/>
              <a:gd name="connsiteY10" fmla="*/ 518138 h 1028700"/>
              <a:gd name="connsiteX11" fmla="*/ 147092 w 2873915"/>
              <a:gd name="connsiteY11" fmla="*/ 432087 h 1028700"/>
              <a:gd name="connsiteX12" fmla="*/ 157129 w 2873915"/>
              <a:gd name="connsiteY12" fmla="*/ 348530 h 1028700"/>
              <a:gd name="connsiteX13" fmla="*/ 161338 w 2873915"/>
              <a:gd name="connsiteY13" fmla="*/ 269131 h 1028700"/>
              <a:gd name="connsiteX14" fmla="*/ 159396 w 2873915"/>
              <a:gd name="connsiteY14" fmla="*/ 196382 h 1028700"/>
              <a:gd name="connsiteX15" fmla="*/ 153244 w 2873915"/>
              <a:gd name="connsiteY15" fmla="*/ 128622 h 1028700"/>
              <a:gd name="connsiteX16" fmla="*/ 141912 w 2873915"/>
              <a:gd name="connsiteY16" fmla="*/ 72502 h 1028700"/>
              <a:gd name="connsiteX17" fmla="*/ 129932 w 2873915"/>
              <a:gd name="connsiteY17" fmla="*/ 9731 h 1028700"/>
              <a:gd name="connsiteX18" fmla="*/ 127341 w 2873915"/>
              <a:gd name="connsiteY18" fmla="*/ 0 h 1028700"/>
              <a:gd name="connsiteX0" fmla="*/ 127341 w 3569752"/>
              <a:gd name="connsiteY0" fmla="*/ 0 h 1028700"/>
              <a:gd name="connsiteX1" fmla="*/ 3569752 w 3569752"/>
              <a:gd name="connsiteY1" fmla="*/ 4460 h 1028700"/>
              <a:gd name="connsiteX2" fmla="*/ 2873915 w 3569752"/>
              <a:gd name="connsiteY2" fmla="*/ 1028700 h 1028700"/>
              <a:gd name="connsiteX3" fmla="*/ 0 w 3569752"/>
              <a:gd name="connsiteY3" fmla="*/ 1028700 h 1028700"/>
              <a:gd name="connsiteX4" fmla="*/ 5929 w 3569752"/>
              <a:gd name="connsiteY4" fmla="*/ 1011995 h 1028700"/>
              <a:gd name="connsiteX5" fmla="*/ 31506 w 3569752"/>
              <a:gd name="connsiteY5" fmla="*/ 941325 h 1028700"/>
              <a:gd name="connsiteX6" fmla="*/ 54818 w 3569752"/>
              <a:gd name="connsiteY6" fmla="*/ 861926 h 1028700"/>
              <a:gd name="connsiteX7" fmla="*/ 77158 w 3569752"/>
              <a:gd name="connsiteY7" fmla="*/ 780032 h 1028700"/>
              <a:gd name="connsiteX8" fmla="*/ 98527 w 3569752"/>
              <a:gd name="connsiteY8" fmla="*/ 694397 h 1028700"/>
              <a:gd name="connsiteX9" fmla="*/ 117629 w 3569752"/>
              <a:gd name="connsiteY9" fmla="*/ 606683 h 1028700"/>
              <a:gd name="connsiteX10" fmla="*/ 133818 w 3569752"/>
              <a:gd name="connsiteY10" fmla="*/ 518138 h 1028700"/>
              <a:gd name="connsiteX11" fmla="*/ 147092 w 3569752"/>
              <a:gd name="connsiteY11" fmla="*/ 432087 h 1028700"/>
              <a:gd name="connsiteX12" fmla="*/ 157129 w 3569752"/>
              <a:gd name="connsiteY12" fmla="*/ 348530 h 1028700"/>
              <a:gd name="connsiteX13" fmla="*/ 161338 w 3569752"/>
              <a:gd name="connsiteY13" fmla="*/ 269131 h 1028700"/>
              <a:gd name="connsiteX14" fmla="*/ 159396 w 3569752"/>
              <a:gd name="connsiteY14" fmla="*/ 196382 h 1028700"/>
              <a:gd name="connsiteX15" fmla="*/ 153244 w 3569752"/>
              <a:gd name="connsiteY15" fmla="*/ 128622 h 1028700"/>
              <a:gd name="connsiteX16" fmla="*/ 141912 w 3569752"/>
              <a:gd name="connsiteY16" fmla="*/ 72502 h 1028700"/>
              <a:gd name="connsiteX17" fmla="*/ 129932 w 3569752"/>
              <a:gd name="connsiteY17" fmla="*/ 9731 h 1028700"/>
              <a:gd name="connsiteX18" fmla="*/ 127341 w 3569752"/>
              <a:gd name="connsiteY18" fmla="*/ 0 h 1028700"/>
              <a:gd name="connsiteX0" fmla="*/ 127341 w 3574211"/>
              <a:gd name="connsiteY0" fmla="*/ 0 h 1028700"/>
              <a:gd name="connsiteX1" fmla="*/ 3569752 w 3574211"/>
              <a:gd name="connsiteY1" fmla="*/ 4460 h 1028700"/>
              <a:gd name="connsiteX2" fmla="*/ 3574211 w 3574211"/>
              <a:gd name="connsiteY2" fmla="*/ 1028700 h 1028700"/>
              <a:gd name="connsiteX3" fmla="*/ 0 w 3574211"/>
              <a:gd name="connsiteY3" fmla="*/ 1028700 h 1028700"/>
              <a:gd name="connsiteX4" fmla="*/ 5929 w 3574211"/>
              <a:gd name="connsiteY4" fmla="*/ 1011995 h 1028700"/>
              <a:gd name="connsiteX5" fmla="*/ 31506 w 3574211"/>
              <a:gd name="connsiteY5" fmla="*/ 941325 h 1028700"/>
              <a:gd name="connsiteX6" fmla="*/ 54818 w 3574211"/>
              <a:gd name="connsiteY6" fmla="*/ 861926 h 1028700"/>
              <a:gd name="connsiteX7" fmla="*/ 77158 w 3574211"/>
              <a:gd name="connsiteY7" fmla="*/ 780032 h 1028700"/>
              <a:gd name="connsiteX8" fmla="*/ 98527 w 3574211"/>
              <a:gd name="connsiteY8" fmla="*/ 694397 h 1028700"/>
              <a:gd name="connsiteX9" fmla="*/ 117629 w 3574211"/>
              <a:gd name="connsiteY9" fmla="*/ 606683 h 1028700"/>
              <a:gd name="connsiteX10" fmla="*/ 133818 w 3574211"/>
              <a:gd name="connsiteY10" fmla="*/ 518138 h 1028700"/>
              <a:gd name="connsiteX11" fmla="*/ 147092 w 3574211"/>
              <a:gd name="connsiteY11" fmla="*/ 432087 h 1028700"/>
              <a:gd name="connsiteX12" fmla="*/ 157129 w 3574211"/>
              <a:gd name="connsiteY12" fmla="*/ 348530 h 1028700"/>
              <a:gd name="connsiteX13" fmla="*/ 161338 w 3574211"/>
              <a:gd name="connsiteY13" fmla="*/ 269131 h 1028700"/>
              <a:gd name="connsiteX14" fmla="*/ 159396 w 3574211"/>
              <a:gd name="connsiteY14" fmla="*/ 196382 h 1028700"/>
              <a:gd name="connsiteX15" fmla="*/ 153244 w 3574211"/>
              <a:gd name="connsiteY15" fmla="*/ 128622 h 1028700"/>
              <a:gd name="connsiteX16" fmla="*/ 141912 w 3574211"/>
              <a:gd name="connsiteY16" fmla="*/ 72502 h 1028700"/>
              <a:gd name="connsiteX17" fmla="*/ 129932 w 3574211"/>
              <a:gd name="connsiteY17" fmla="*/ 9731 h 1028700"/>
              <a:gd name="connsiteX18" fmla="*/ 127341 w 3574211"/>
              <a:gd name="connsiteY18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74211" h="1028700">
                <a:moveTo>
                  <a:pt x="127341" y="0"/>
                </a:moveTo>
                <a:lnTo>
                  <a:pt x="3569752" y="4460"/>
                </a:lnTo>
                <a:cubicBezTo>
                  <a:pt x="3571238" y="345873"/>
                  <a:pt x="3572725" y="687287"/>
                  <a:pt x="3574211" y="1028700"/>
                </a:cubicBezTo>
                <a:lnTo>
                  <a:pt x="0" y="1028700"/>
                </a:lnTo>
                <a:lnTo>
                  <a:pt x="5929" y="1011995"/>
                </a:lnTo>
                <a:cubicBezTo>
                  <a:pt x="14347" y="988300"/>
                  <a:pt x="23088" y="965020"/>
                  <a:pt x="31506" y="941325"/>
                </a:cubicBezTo>
                <a:cubicBezTo>
                  <a:pt x="39277" y="914720"/>
                  <a:pt x="47047" y="888531"/>
                  <a:pt x="54818" y="861926"/>
                </a:cubicBezTo>
                <a:cubicBezTo>
                  <a:pt x="62265" y="834489"/>
                  <a:pt x="69711" y="807468"/>
                  <a:pt x="77158" y="780032"/>
                </a:cubicBezTo>
                <a:cubicBezTo>
                  <a:pt x="84281" y="751348"/>
                  <a:pt x="91404" y="723080"/>
                  <a:pt x="98527" y="694397"/>
                </a:cubicBezTo>
                <a:cubicBezTo>
                  <a:pt x="105002" y="665297"/>
                  <a:pt x="111154" y="635782"/>
                  <a:pt x="117629" y="606683"/>
                </a:cubicBezTo>
                <a:cubicBezTo>
                  <a:pt x="123133" y="577168"/>
                  <a:pt x="128314" y="547653"/>
                  <a:pt x="133818" y="518138"/>
                </a:cubicBezTo>
                <a:cubicBezTo>
                  <a:pt x="138350" y="489454"/>
                  <a:pt x="142559" y="460770"/>
                  <a:pt x="147092" y="432087"/>
                </a:cubicBezTo>
                <a:cubicBezTo>
                  <a:pt x="150330" y="404235"/>
                  <a:pt x="153891" y="376382"/>
                  <a:pt x="157129" y="348530"/>
                </a:cubicBezTo>
                <a:cubicBezTo>
                  <a:pt x="158424" y="321925"/>
                  <a:pt x="160043" y="295736"/>
                  <a:pt x="161338" y="269131"/>
                </a:cubicBezTo>
                <a:cubicBezTo>
                  <a:pt x="160691" y="245020"/>
                  <a:pt x="160043" y="220493"/>
                  <a:pt x="159396" y="196382"/>
                </a:cubicBezTo>
                <a:cubicBezTo>
                  <a:pt x="157453" y="173934"/>
                  <a:pt x="155186" y="151070"/>
                  <a:pt x="153244" y="128622"/>
                </a:cubicBezTo>
                <a:cubicBezTo>
                  <a:pt x="149359" y="109916"/>
                  <a:pt x="145797" y="91209"/>
                  <a:pt x="141912" y="72502"/>
                </a:cubicBezTo>
                <a:cubicBezTo>
                  <a:pt x="138027" y="51717"/>
                  <a:pt x="133818" y="30516"/>
                  <a:pt x="129932" y="9731"/>
                </a:cubicBezTo>
                <a:lnTo>
                  <a:pt x="1273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027467" y="4237087"/>
            <a:ext cx="3081134" cy="1028700"/>
          </a:xfrm>
          <a:custGeom>
            <a:avLst/>
            <a:gdLst>
              <a:gd name="connsiteX0" fmla="*/ 152936 w 3081134"/>
              <a:gd name="connsiteY0" fmla="*/ 0 h 1028700"/>
              <a:gd name="connsiteX1" fmla="*/ 3081134 w 3081134"/>
              <a:gd name="connsiteY1" fmla="*/ 0 h 1028700"/>
              <a:gd name="connsiteX2" fmla="*/ 3058979 w 3081134"/>
              <a:gd name="connsiteY2" fmla="*/ 62423 h 1028700"/>
              <a:gd name="connsiteX3" fmla="*/ 3035668 w 3081134"/>
              <a:gd name="connsiteY3" fmla="*/ 118959 h 1028700"/>
              <a:gd name="connsiteX4" fmla="*/ 3015270 w 3081134"/>
              <a:gd name="connsiteY4" fmla="*/ 164271 h 1028700"/>
              <a:gd name="connsiteX5" fmla="*/ 2988073 w 3081134"/>
              <a:gd name="connsiteY5" fmla="*/ 214571 h 1028700"/>
              <a:gd name="connsiteX6" fmla="*/ 2956668 w 3081134"/>
              <a:gd name="connsiteY6" fmla="*/ 269029 h 1028700"/>
              <a:gd name="connsiteX7" fmla="*/ 2920082 w 3081134"/>
              <a:gd name="connsiteY7" fmla="*/ 325564 h 1028700"/>
              <a:gd name="connsiteX8" fmla="*/ 2880582 w 3081134"/>
              <a:gd name="connsiteY8" fmla="*/ 385842 h 1028700"/>
              <a:gd name="connsiteX9" fmla="*/ 2840758 w 3081134"/>
              <a:gd name="connsiteY9" fmla="*/ 449445 h 1028700"/>
              <a:gd name="connsiteX10" fmla="*/ 2798344 w 3081134"/>
              <a:gd name="connsiteY10" fmla="*/ 511800 h 1028700"/>
              <a:gd name="connsiteX11" fmla="*/ 2758520 w 3081134"/>
              <a:gd name="connsiteY11" fmla="*/ 572493 h 1028700"/>
              <a:gd name="connsiteX12" fmla="*/ 2720963 w 3081134"/>
              <a:gd name="connsiteY12" fmla="*/ 632770 h 1028700"/>
              <a:gd name="connsiteX13" fmla="*/ 2685672 w 3081134"/>
              <a:gd name="connsiteY13" fmla="*/ 690553 h 1028700"/>
              <a:gd name="connsiteX14" fmla="*/ 2653943 w 3081134"/>
              <a:gd name="connsiteY14" fmla="*/ 741685 h 1028700"/>
              <a:gd name="connsiteX15" fmla="*/ 2630631 w 3081134"/>
              <a:gd name="connsiteY15" fmla="*/ 788244 h 1028700"/>
              <a:gd name="connsiteX16" fmla="*/ 2611529 w 3081134"/>
              <a:gd name="connsiteY16" fmla="*/ 828567 h 1028700"/>
              <a:gd name="connsiteX17" fmla="*/ 2599226 w 3081134"/>
              <a:gd name="connsiteY17" fmla="*/ 869722 h 1028700"/>
              <a:gd name="connsiteX18" fmla="*/ 2592102 w 3081134"/>
              <a:gd name="connsiteY18" fmla="*/ 920438 h 1028700"/>
              <a:gd name="connsiteX19" fmla="*/ 2590160 w 3081134"/>
              <a:gd name="connsiteY19" fmla="*/ 976974 h 1028700"/>
              <a:gd name="connsiteX20" fmla="*/ 2594318 w 3081134"/>
              <a:gd name="connsiteY20" fmla="*/ 1028700 h 1028700"/>
              <a:gd name="connsiteX21" fmla="*/ 390791 w 3081134"/>
              <a:gd name="connsiteY21" fmla="*/ 1028700 h 1028700"/>
              <a:gd name="connsiteX22" fmla="*/ 390791 w 3081134"/>
              <a:gd name="connsiteY22" fmla="*/ 1006073 h 1028700"/>
              <a:gd name="connsiteX23" fmla="*/ 384639 w 3081134"/>
              <a:gd name="connsiteY23" fmla="*/ 986951 h 1028700"/>
              <a:gd name="connsiteX24" fmla="*/ 375573 w 3081134"/>
              <a:gd name="connsiteY24" fmla="*/ 972817 h 1028700"/>
              <a:gd name="connsiteX25" fmla="*/ 361328 w 3081134"/>
              <a:gd name="connsiteY25" fmla="*/ 957436 h 1028700"/>
              <a:gd name="connsiteX26" fmla="*/ 344168 w 3081134"/>
              <a:gd name="connsiteY26" fmla="*/ 943718 h 1028700"/>
              <a:gd name="connsiteX27" fmla="*/ 322799 w 3081134"/>
              <a:gd name="connsiteY27" fmla="*/ 928336 h 1028700"/>
              <a:gd name="connsiteX28" fmla="*/ 306610 w 3081134"/>
              <a:gd name="connsiteY28" fmla="*/ 909214 h 1028700"/>
              <a:gd name="connsiteX29" fmla="*/ 296250 w 3081134"/>
              <a:gd name="connsiteY29" fmla="*/ 889260 h 1028700"/>
              <a:gd name="connsiteX30" fmla="*/ 294307 w 3081134"/>
              <a:gd name="connsiteY30" fmla="*/ 865981 h 1028700"/>
              <a:gd name="connsiteX31" fmla="*/ 296250 w 3081134"/>
              <a:gd name="connsiteY31" fmla="*/ 842701 h 1028700"/>
              <a:gd name="connsiteX32" fmla="*/ 302401 w 3081134"/>
              <a:gd name="connsiteY32" fmla="*/ 819422 h 1028700"/>
              <a:gd name="connsiteX33" fmla="*/ 308553 w 3081134"/>
              <a:gd name="connsiteY33" fmla="*/ 803209 h 1028700"/>
              <a:gd name="connsiteX34" fmla="*/ 312762 w 3081134"/>
              <a:gd name="connsiteY34" fmla="*/ 790322 h 1028700"/>
              <a:gd name="connsiteX35" fmla="*/ 314705 w 3081134"/>
              <a:gd name="connsiteY35" fmla="*/ 786165 h 1028700"/>
              <a:gd name="connsiteX36" fmla="*/ 283299 w 3081134"/>
              <a:gd name="connsiteY36" fmla="*/ 764964 h 1028700"/>
              <a:gd name="connsiteX37" fmla="*/ 264844 w 3081134"/>
              <a:gd name="connsiteY37" fmla="*/ 740022 h 1028700"/>
              <a:gd name="connsiteX38" fmla="*/ 253836 w 3081134"/>
              <a:gd name="connsiteY38" fmla="*/ 712586 h 1028700"/>
              <a:gd name="connsiteX39" fmla="*/ 251570 w 3081134"/>
              <a:gd name="connsiteY39" fmla="*/ 681408 h 1028700"/>
              <a:gd name="connsiteX40" fmla="*/ 257721 w 3081134"/>
              <a:gd name="connsiteY40" fmla="*/ 646073 h 1028700"/>
              <a:gd name="connsiteX41" fmla="*/ 270996 w 3081134"/>
              <a:gd name="connsiteY41" fmla="*/ 605750 h 1028700"/>
              <a:gd name="connsiteX42" fmla="*/ 287184 w 3081134"/>
              <a:gd name="connsiteY42" fmla="*/ 562516 h 1028700"/>
              <a:gd name="connsiteX43" fmla="*/ 294307 w 3081134"/>
              <a:gd name="connsiteY43" fmla="*/ 535080 h 1028700"/>
              <a:gd name="connsiteX44" fmla="*/ 294307 w 3081134"/>
              <a:gd name="connsiteY44" fmla="*/ 513879 h 1028700"/>
              <a:gd name="connsiteX45" fmla="*/ 287184 w 3081134"/>
              <a:gd name="connsiteY45" fmla="*/ 494756 h 1028700"/>
              <a:gd name="connsiteX46" fmla="*/ 272938 w 3081134"/>
              <a:gd name="connsiteY46" fmla="*/ 480622 h 1028700"/>
              <a:gd name="connsiteX47" fmla="*/ 253836 w 3081134"/>
              <a:gd name="connsiteY47" fmla="*/ 467736 h 1028700"/>
              <a:gd name="connsiteX48" fmla="*/ 230524 w 3081134"/>
              <a:gd name="connsiteY48" fmla="*/ 455680 h 1028700"/>
              <a:gd name="connsiteX49" fmla="*/ 203004 w 3081134"/>
              <a:gd name="connsiteY49" fmla="*/ 445287 h 1028700"/>
              <a:gd name="connsiteX50" fmla="*/ 171598 w 3081134"/>
              <a:gd name="connsiteY50" fmla="*/ 434479 h 1028700"/>
              <a:gd name="connsiteX51" fmla="*/ 137926 w 3081134"/>
              <a:gd name="connsiteY51" fmla="*/ 422424 h 1028700"/>
              <a:gd name="connsiteX52" fmla="*/ 104578 w 3081134"/>
              <a:gd name="connsiteY52" fmla="*/ 407043 h 1028700"/>
              <a:gd name="connsiteX53" fmla="*/ 68963 w 3081134"/>
              <a:gd name="connsiteY53" fmla="*/ 390830 h 1028700"/>
              <a:gd name="connsiteX54" fmla="*/ 37558 w 3081134"/>
              <a:gd name="connsiteY54" fmla="*/ 367966 h 1028700"/>
              <a:gd name="connsiteX55" fmla="*/ 14246 w 3081134"/>
              <a:gd name="connsiteY55" fmla="*/ 342608 h 1028700"/>
              <a:gd name="connsiteX56" fmla="*/ 4209 w 3081134"/>
              <a:gd name="connsiteY56" fmla="*/ 317250 h 1028700"/>
              <a:gd name="connsiteX57" fmla="*/ 0 w 3081134"/>
              <a:gd name="connsiteY57" fmla="*/ 292308 h 1028700"/>
              <a:gd name="connsiteX58" fmla="*/ 0 w 3081134"/>
              <a:gd name="connsiteY58" fmla="*/ 269029 h 1028700"/>
              <a:gd name="connsiteX59" fmla="*/ 4209 w 3081134"/>
              <a:gd name="connsiteY59" fmla="*/ 245749 h 1028700"/>
              <a:gd name="connsiteX60" fmla="*/ 12304 w 3081134"/>
              <a:gd name="connsiteY60" fmla="*/ 227458 h 1028700"/>
              <a:gd name="connsiteX61" fmla="*/ 18131 w 3081134"/>
              <a:gd name="connsiteY61" fmla="*/ 212493 h 1028700"/>
              <a:gd name="connsiteX62" fmla="*/ 24283 w 3081134"/>
              <a:gd name="connsiteY62" fmla="*/ 204594 h 1028700"/>
              <a:gd name="connsiteX63" fmla="*/ 29463 w 3081134"/>
              <a:gd name="connsiteY63" fmla="*/ 196280 h 1028700"/>
              <a:gd name="connsiteX64" fmla="*/ 49861 w 3081134"/>
              <a:gd name="connsiteY64" fmla="*/ 164271 h 1028700"/>
              <a:gd name="connsiteX65" fmla="*/ 67021 w 3081134"/>
              <a:gd name="connsiteY65" fmla="*/ 136835 h 1028700"/>
              <a:gd name="connsiteX66" fmla="*/ 86123 w 3081134"/>
              <a:gd name="connsiteY66" fmla="*/ 107735 h 1028700"/>
              <a:gd name="connsiteX67" fmla="*/ 108463 w 3081134"/>
              <a:gd name="connsiteY67" fmla="*/ 72400 h 1028700"/>
              <a:gd name="connsiteX68" fmla="*/ 132098 w 3081134"/>
              <a:gd name="connsiteY68" fmla="*/ 34987 h 1028700"/>
              <a:gd name="connsiteX69" fmla="*/ 152936 w 3081134"/>
              <a:gd name="connsiteY69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081134" h="1028700">
                <a:moveTo>
                  <a:pt x="152936" y="0"/>
                </a:moveTo>
                <a:lnTo>
                  <a:pt x="3081134" y="0"/>
                </a:lnTo>
                <a:lnTo>
                  <a:pt x="3058979" y="62423"/>
                </a:lnTo>
                <a:cubicBezTo>
                  <a:pt x="3051208" y="81130"/>
                  <a:pt x="3043438" y="100252"/>
                  <a:pt x="3035668" y="118959"/>
                </a:cubicBezTo>
                <a:cubicBezTo>
                  <a:pt x="3028868" y="133925"/>
                  <a:pt x="3022069" y="149306"/>
                  <a:pt x="3015270" y="164271"/>
                </a:cubicBezTo>
                <a:cubicBezTo>
                  <a:pt x="3006204" y="180899"/>
                  <a:pt x="2997139" y="197943"/>
                  <a:pt x="2988073" y="214571"/>
                </a:cubicBezTo>
                <a:cubicBezTo>
                  <a:pt x="2977713" y="232862"/>
                  <a:pt x="2967028" y="250738"/>
                  <a:pt x="2956668" y="269029"/>
                </a:cubicBezTo>
                <a:cubicBezTo>
                  <a:pt x="2944364" y="287735"/>
                  <a:pt x="2932385" y="306858"/>
                  <a:pt x="2920082" y="325564"/>
                </a:cubicBezTo>
                <a:cubicBezTo>
                  <a:pt x="2906807" y="345518"/>
                  <a:pt x="2893856" y="365888"/>
                  <a:pt x="2880582" y="385842"/>
                </a:cubicBezTo>
                <a:lnTo>
                  <a:pt x="2840758" y="449445"/>
                </a:lnTo>
                <a:lnTo>
                  <a:pt x="2798344" y="511800"/>
                </a:lnTo>
                <a:lnTo>
                  <a:pt x="2758520" y="572493"/>
                </a:lnTo>
                <a:cubicBezTo>
                  <a:pt x="2745893" y="592447"/>
                  <a:pt x="2733590" y="612817"/>
                  <a:pt x="2720963" y="632770"/>
                </a:cubicBezTo>
                <a:lnTo>
                  <a:pt x="2685672" y="690553"/>
                </a:lnTo>
                <a:cubicBezTo>
                  <a:pt x="2674988" y="707597"/>
                  <a:pt x="2664627" y="724641"/>
                  <a:pt x="2653943" y="741685"/>
                </a:cubicBezTo>
                <a:cubicBezTo>
                  <a:pt x="2646172" y="757066"/>
                  <a:pt x="2638402" y="772863"/>
                  <a:pt x="2630631" y="788244"/>
                </a:cubicBezTo>
                <a:cubicBezTo>
                  <a:pt x="2624156" y="801546"/>
                  <a:pt x="2618004" y="815265"/>
                  <a:pt x="2611529" y="828567"/>
                </a:cubicBezTo>
                <a:cubicBezTo>
                  <a:pt x="2607320" y="842286"/>
                  <a:pt x="2603434" y="856004"/>
                  <a:pt x="2599226" y="869722"/>
                </a:cubicBezTo>
                <a:cubicBezTo>
                  <a:pt x="2596959" y="886766"/>
                  <a:pt x="2594369" y="903394"/>
                  <a:pt x="2592102" y="920438"/>
                </a:cubicBezTo>
                <a:cubicBezTo>
                  <a:pt x="2591455" y="939145"/>
                  <a:pt x="2590808" y="958267"/>
                  <a:pt x="2590160" y="976974"/>
                </a:cubicBezTo>
                <a:lnTo>
                  <a:pt x="2594318" y="1028700"/>
                </a:lnTo>
                <a:lnTo>
                  <a:pt x="390791" y="1028700"/>
                </a:lnTo>
                <a:lnTo>
                  <a:pt x="390791" y="1006073"/>
                </a:lnTo>
                <a:cubicBezTo>
                  <a:pt x="388848" y="999838"/>
                  <a:pt x="386582" y="993186"/>
                  <a:pt x="384639" y="986951"/>
                </a:cubicBezTo>
                <a:lnTo>
                  <a:pt x="375573" y="972817"/>
                </a:lnTo>
                <a:cubicBezTo>
                  <a:pt x="370717" y="967828"/>
                  <a:pt x="366184" y="962424"/>
                  <a:pt x="361328" y="957436"/>
                </a:cubicBezTo>
                <a:cubicBezTo>
                  <a:pt x="355500" y="952863"/>
                  <a:pt x="349996" y="948290"/>
                  <a:pt x="344168" y="943718"/>
                </a:cubicBezTo>
                <a:cubicBezTo>
                  <a:pt x="337045" y="938729"/>
                  <a:pt x="329922" y="933325"/>
                  <a:pt x="322799" y="928336"/>
                </a:cubicBezTo>
                <a:cubicBezTo>
                  <a:pt x="317295" y="922101"/>
                  <a:pt x="312115" y="915450"/>
                  <a:pt x="306610" y="909214"/>
                </a:cubicBezTo>
                <a:cubicBezTo>
                  <a:pt x="303049" y="902563"/>
                  <a:pt x="299811" y="895911"/>
                  <a:pt x="296250" y="889260"/>
                </a:cubicBezTo>
                <a:cubicBezTo>
                  <a:pt x="295602" y="881362"/>
                  <a:pt x="294955" y="873879"/>
                  <a:pt x="294307" y="865981"/>
                </a:cubicBezTo>
                <a:cubicBezTo>
                  <a:pt x="294955" y="858082"/>
                  <a:pt x="295602" y="850600"/>
                  <a:pt x="296250" y="842701"/>
                </a:cubicBezTo>
                <a:cubicBezTo>
                  <a:pt x="298192" y="834803"/>
                  <a:pt x="300459" y="827320"/>
                  <a:pt x="302401" y="819422"/>
                </a:cubicBezTo>
                <a:cubicBezTo>
                  <a:pt x="304344" y="814018"/>
                  <a:pt x="306610" y="808613"/>
                  <a:pt x="308553" y="803209"/>
                </a:cubicBezTo>
                <a:cubicBezTo>
                  <a:pt x="309848" y="799052"/>
                  <a:pt x="311467" y="794479"/>
                  <a:pt x="312762" y="790322"/>
                </a:cubicBezTo>
                <a:cubicBezTo>
                  <a:pt x="313410" y="789075"/>
                  <a:pt x="314057" y="787413"/>
                  <a:pt x="314705" y="786165"/>
                </a:cubicBezTo>
                <a:lnTo>
                  <a:pt x="283299" y="764964"/>
                </a:lnTo>
                <a:lnTo>
                  <a:pt x="264844" y="740022"/>
                </a:lnTo>
                <a:cubicBezTo>
                  <a:pt x="261283" y="730877"/>
                  <a:pt x="257397" y="721731"/>
                  <a:pt x="253836" y="712586"/>
                </a:cubicBezTo>
                <a:cubicBezTo>
                  <a:pt x="253188" y="702193"/>
                  <a:pt x="252217" y="691800"/>
                  <a:pt x="251570" y="681408"/>
                </a:cubicBezTo>
                <a:cubicBezTo>
                  <a:pt x="253512" y="669768"/>
                  <a:pt x="255779" y="657713"/>
                  <a:pt x="257721" y="646073"/>
                </a:cubicBezTo>
                <a:cubicBezTo>
                  <a:pt x="262254" y="632770"/>
                  <a:pt x="266463" y="619052"/>
                  <a:pt x="270996" y="605750"/>
                </a:cubicBezTo>
                <a:cubicBezTo>
                  <a:pt x="276500" y="591200"/>
                  <a:pt x="281680" y="577066"/>
                  <a:pt x="287184" y="562516"/>
                </a:cubicBezTo>
                <a:cubicBezTo>
                  <a:pt x="289451" y="553371"/>
                  <a:pt x="292041" y="544225"/>
                  <a:pt x="294307" y="535080"/>
                </a:cubicBezTo>
                <a:lnTo>
                  <a:pt x="294307" y="513879"/>
                </a:lnTo>
                <a:cubicBezTo>
                  <a:pt x="292041" y="507643"/>
                  <a:pt x="289451" y="500992"/>
                  <a:pt x="287184" y="494756"/>
                </a:cubicBezTo>
                <a:cubicBezTo>
                  <a:pt x="282328" y="490184"/>
                  <a:pt x="277795" y="485195"/>
                  <a:pt x="272938" y="480622"/>
                </a:cubicBezTo>
                <a:cubicBezTo>
                  <a:pt x="266463" y="476465"/>
                  <a:pt x="260311" y="471893"/>
                  <a:pt x="253836" y="467736"/>
                </a:cubicBezTo>
                <a:cubicBezTo>
                  <a:pt x="246065" y="463578"/>
                  <a:pt x="238295" y="459837"/>
                  <a:pt x="230524" y="455680"/>
                </a:cubicBezTo>
                <a:lnTo>
                  <a:pt x="203004" y="445287"/>
                </a:lnTo>
                <a:cubicBezTo>
                  <a:pt x="192643" y="441546"/>
                  <a:pt x="181959" y="438220"/>
                  <a:pt x="171598" y="434479"/>
                </a:cubicBezTo>
                <a:lnTo>
                  <a:pt x="137926" y="422424"/>
                </a:lnTo>
                <a:lnTo>
                  <a:pt x="104578" y="407043"/>
                </a:lnTo>
                <a:lnTo>
                  <a:pt x="68963" y="390830"/>
                </a:lnTo>
                <a:lnTo>
                  <a:pt x="37558" y="367966"/>
                </a:lnTo>
                <a:cubicBezTo>
                  <a:pt x="29787" y="359652"/>
                  <a:pt x="22017" y="350922"/>
                  <a:pt x="14246" y="342608"/>
                </a:cubicBezTo>
                <a:cubicBezTo>
                  <a:pt x="11008" y="334294"/>
                  <a:pt x="7447" y="325564"/>
                  <a:pt x="4209" y="317250"/>
                </a:cubicBezTo>
                <a:cubicBezTo>
                  <a:pt x="2914" y="308936"/>
                  <a:pt x="1295" y="300622"/>
                  <a:pt x="0" y="292308"/>
                </a:cubicBezTo>
                <a:lnTo>
                  <a:pt x="0" y="269029"/>
                </a:lnTo>
                <a:cubicBezTo>
                  <a:pt x="1295" y="261130"/>
                  <a:pt x="2914" y="253648"/>
                  <a:pt x="4209" y="245749"/>
                </a:cubicBezTo>
                <a:cubicBezTo>
                  <a:pt x="6799" y="239514"/>
                  <a:pt x="9713" y="233694"/>
                  <a:pt x="12304" y="227458"/>
                </a:cubicBezTo>
                <a:lnTo>
                  <a:pt x="18131" y="212493"/>
                </a:lnTo>
                <a:lnTo>
                  <a:pt x="24283" y="204594"/>
                </a:lnTo>
                <a:cubicBezTo>
                  <a:pt x="25902" y="201684"/>
                  <a:pt x="27844" y="199190"/>
                  <a:pt x="29463" y="196280"/>
                </a:cubicBezTo>
                <a:cubicBezTo>
                  <a:pt x="36262" y="185472"/>
                  <a:pt x="43062" y="175079"/>
                  <a:pt x="49861" y="164271"/>
                </a:cubicBezTo>
                <a:cubicBezTo>
                  <a:pt x="55689" y="155126"/>
                  <a:pt x="61193" y="145980"/>
                  <a:pt x="67021" y="136835"/>
                </a:cubicBezTo>
                <a:cubicBezTo>
                  <a:pt x="73496" y="127273"/>
                  <a:pt x="79648" y="117296"/>
                  <a:pt x="86123" y="107735"/>
                </a:cubicBezTo>
                <a:cubicBezTo>
                  <a:pt x="93570" y="96095"/>
                  <a:pt x="101016" y="84040"/>
                  <a:pt x="108463" y="72400"/>
                </a:cubicBezTo>
                <a:cubicBezTo>
                  <a:pt x="116234" y="59929"/>
                  <a:pt x="124328" y="47458"/>
                  <a:pt x="132098" y="34987"/>
                </a:cubicBezTo>
                <a:lnTo>
                  <a:pt x="152936" y="0"/>
                </a:lnTo>
                <a:close/>
              </a:path>
            </a:pathLst>
          </a:cu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04182" y="4237087"/>
            <a:ext cx="4767206" cy="1051003"/>
          </a:xfrm>
          <a:custGeom>
            <a:avLst/>
            <a:gdLst>
              <a:gd name="connsiteX0" fmla="*/ 490974 w 3152509"/>
              <a:gd name="connsiteY0" fmla="*/ 0 h 1028700"/>
              <a:gd name="connsiteX1" fmla="*/ 3152509 w 3152509"/>
              <a:gd name="connsiteY1" fmla="*/ 0 h 1028700"/>
              <a:gd name="connsiteX2" fmla="*/ 3152509 w 3152509"/>
              <a:gd name="connsiteY2" fmla="*/ 1028700 h 1028700"/>
              <a:gd name="connsiteX3" fmla="*/ 4158 w 3152509"/>
              <a:gd name="connsiteY3" fmla="*/ 1028700 h 1028700"/>
              <a:gd name="connsiteX4" fmla="*/ 0 w 3152509"/>
              <a:gd name="connsiteY4" fmla="*/ 976974 h 1028700"/>
              <a:gd name="connsiteX5" fmla="*/ 1942 w 3152509"/>
              <a:gd name="connsiteY5" fmla="*/ 920438 h 1028700"/>
              <a:gd name="connsiteX6" fmla="*/ 9066 w 3152509"/>
              <a:gd name="connsiteY6" fmla="*/ 869722 h 1028700"/>
              <a:gd name="connsiteX7" fmla="*/ 21369 w 3152509"/>
              <a:gd name="connsiteY7" fmla="*/ 828567 h 1028700"/>
              <a:gd name="connsiteX8" fmla="*/ 40471 w 3152509"/>
              <a:gd name="connsiteY8" fmla="*/ 788244 h 1028700"/>
              <a:gd name="connsiteX9" fmla="*/ 63783 w 3152509"/>
              <a:gd name="connsiteY9" fmla="*/ 741685 h 1028700"/>
              <a:gd name="connsiteX10" fmla="*/ 95512 w 3152509"/>
              <a:gd name="connsiteY10" fmla="*/ 690553 h 1028700"/>
              <a:gd name="connsiteX11" fmla="*/ 130803 w 3152509"/>
              <a:gd name="connsiteY11" fmla="*/ 632770 h 1028700"/>
              <a:gd name="connsiteX12" fmla="*/ 168360 w 3152509"/>
              <a:gd name="connsiteY12" fmla="*/ 572493 h 1028700"/>
              <a:gd name="connsiteX13" fmla="*/ 208184 w 3152509"/>
              <a:gd name="connsiteY13" fmla="*/ 511800 h 1028700"/>
              <a:gd name="connsiteX14" fmla="*/ 250598 w 3152509"/>
              <a:gd name="connsiteY14" fmla="*/ 449445 h 1028700"/>
              <a:gd name="connsiteX15" fmla="*/ 290422 w 3152509"/>
              <a:gd name="connsiteY15" fmla="*/ 385842 h 1028700"/>
              <a:gd name="connsiteX16" fmla="*/ 329922 w 3152509"/>
              <a:gd name="connsiteY16" fmla="*/ 325564 h 1028700"/>
              <a:gd name="connsiteX17" fmla="*/ 366508 w 3152509"/>
              <a:gd name="connsiteY17" fmla="*/ 269029 h 1028700"/>
              <a:gd name="connsiteX18" fmla="*/ 397913 w 3152509"/>
              <a:gd name="connsiteY18" fmla="*/ 214571 h 1028700"/>
              <a:gd name="connsiteX19" fmla="*/ 425110 w 3152509"/>
              <a:gd name="connsiteY19" fmla="*/ 164271 h 1028700"/>
              <a:gd name="connsiteX20" fmla="*/ 445508 w 3152509"/>
              <a:gd name="connsiteY20" fmla="*/ 118959 h 1028700"/>
              <a:gd name="connsiteX21" fmla="*/ 468819 w 3152509"/>
              <a:gd name="connsiteY21" fmla="*/ 62423 h 1028700"/>
              <a:gd name="connsiteX22" fmla="*/ 490974 w 3152509"/>
              <a:gd name="connsiteY22" fmla="*/ 0 h 1028700"/>
              <a:gd name="connsiteX0" fmla="*/ 490974 w 4767205"/>
              <a:gd name="connsiteY0" fmla="*/ 0 h 1028700"/>
              <a:gd name="connsiteX1" fmla="*/ 4767205 w 4767205"/>
              <a:gd name="connsiteY1" fmla="*/ 0 h 1028700"/>
              <a:gd name="connsiteX2" fmla="*/ 3152509 w 4767205"/>
              <a:gd name="connsiteY2" fmla="*/ 1028700 h 1028700"/>
              <a:gd name="connsiteX3" fmla="*/ 4158 w 4767205"/>
              <a:gd name="connsiteY3" fmla="*/ 1028700 h 1028700"/>
              <a:gd name="connsiteX4" fmla="*/ 0 w 4767205"/>
              <a:gd name="connsiteY4" fmla="*/ 976974 h 1028700"/>
              <a:gd name="connsiteX5" fmla="*/ 1942 w 4767205"/>
              <a:gd name="connsiteY5" fmla="*/ 920438 h 1028700"/>
              <a:gd name="connsiteX6" fmla="*/ 9066 w 4767205"/>
              <a:gd name="connsiteY6" fmla="*/ 869722 h 1028700"/>
              <a:gd name="connsiteX7" fmla="*/ 21369 w 4767205"/>
              <a:gd name="connsiteY7" fmla="*/ 828567 h 1028700"/>
              <a:gd name="connsiteX8" fmla="*/ 40471 w 4767205"/>
              <a:gd name="connsiteY8" fmla="*/ 788244 h 1028700"/>
              <a:gd name="connsiteX9" fmla="*/ 63783 w 4767205"/>
              <a:gd name="connsiteY9" fmla="*/ 741685 h 1028700"/>
              <a:gd name="connsiteX10" fmla="*/ 95512 w 4767205"/>
              <a:gd name="connsiteY10" fmla="*/ 690553 h 1028700"/>
              <a:gd name="connsiteX11" fmla="*/ 130803 w 4767205"/>
              <a:gd name="connsiteY11" fmla="*/ 632770 h 1028700"/>
              <a:gd name="connsiteX12" fmla="*/ 168360 w 4767205"/>
              <a:gd name="connsiteY12" fmla="*/ 572493 h 1028700"/>
              <a:gd name="connsiteX13" fmla="*/ 208184 w 4767205"/>
              <a:gd name="connsiteY13" fmla="*/ 511800 h 1028700"/>
              <a:gd name="connsiteX14" fmla="*/ 250598 w 4767205"/>
              <a:gd name="connsiteY14" fmla="*/ 449445 h 1028700"/>
              <a:gd name="connsiteX15" fmla="*/ 290422 w 4767205"/>
              <a:gd name="connsiteY15" fmla="*/ 385842 h 1028700"/>
              <a:gd name="connsiteX16" fmla="*/ 329922 w 4767205"/>
              <a:gd name="connsiteY16" fmla="*/ 325564 h 1028700"/>
              <a:gd name="connsiteX17" fmla="*/ 366508 w 4767205"/>
              <a:gd name="connsiteY17" fmla="*/ 269029 h 1028700"/>
              <a:gd name="connsiteX18" fmla="*/ 397913 w 4767205"/>
              <a:gd name="connsiteY18" fmla="*/ 214571 h 1028700"/>
              <a:gd name="connsiteX19" fmla="*/ 425110 w 4767205"/>
              <a:gd name="connsiteY19" fmla="*/ 164271 h 1028700"/>
              <a:gd name="connsiteX20" fmla="*/ 445508 w 4767205"/>
              <a:gd name="connsiteY20" fmla="*/ 118959 h 1028700"/>
              <a:gd name="connsiteX21" fmla="*/ 468819 w 4767205"/>
              <a:gd name="connsiteY21" fmla="*/ 62423 h 1028700"/>
              <a:gd name="connsiteX22" fmla="*/ 490974 w 4767205"/>
              <a:gd name="connsiteY22" fmla="*/ 0 h 1028700"/>
              <a:gd name="connsiteX0" fmla="*/ 490974 w 4767206"/>
              <a:gd name="connsiteY0" fmla="*/ 0 h 1051003"/>
              <a:gd name="connsiteX1" fmla="*/ 4767205 w 4767206"/>
              <a:gd name="connsiteY1" fmla="*/ 0 h 1051003"/>
              <a:gd name="connsiteX2" fmla="*/ 4767206 w 4767206"/>
              <a:gd name="connsiteY2" fmla="*/ 1051003 h 1051003"/>
              <a:gd name="connsiteX3" fmla="*/ 4158 w 4767206"/>
              <a:gd name="connsiteY3" fmla="*/ 1028700 h 1051003"/>
              <a:gd name="connsiteX4" fmla="*/ 0 w 4767206"/>
              <a:gd name="connsiteY4" fmla="*/ 976974 h 1051003"/>
              <a:gd name="connsiteX5" fmla="*/ 1942 w 4767206"/>
              <a:gd name="connsiteY5" fmla="*/ 920438 h 1051003"/>
              <a:gd name="connsiteX6" fmla="*/ 9066 w 4767206"/>
              <a:gd name="connsiteY6" fmla="*/ 869722 h 1051003"/>
              <a:gd name="connsiteX7" fmla="*/ 21369 w 4767206"/>
              <a:gd name="connsiteY7" fmla="*/ 828567 h 1051003"/>
              <a:gd name="connsiteX8" fmla="*/ 40471 w 4767206"/>
              <a:gd name="connsiteY8" fmla="*/ 788244 h 1051003"/>
              <a:gd name="connsiteX9" fmla="*/ 63783 w 4767206"/>
              <a:gd name="connsiteY9" fmla="*/ 741685 h 1051003"/>
              <a:gd name="connsiteX10" fmla="*/ 95512 w 4767206"/>
              <a:gd name="connsiteY10" fmla="*/ 690553 h 1051003"/>
              <a:gd name="connsiteX11" fmla="*/ 130803 w 4767206"/>
              <a:gd name="connsiteY11" fmla="*/ 632770 h 1051003"/>
              <a:gd name="connsiteX12" fmla="*/ 168360 w 4767206"/>
              <a:gd name="connsiteY12" fmla="*/ 572493 h 1051003"/>
              <a:gd name="connsiteX13" fmla="*/ 208184 w 4767206"/>
              <a:gd name="connsiteY13" fmla="*/ 511800 h 1051003"/>
              <a:gd name="connsiteX14" fmla="*/ 250598 w 4767206"/>
              <a:gd name="connsiteY14" fmla="*/ 449445 h 1051003"/>
              <a:gd name="connsiteX15" fmla="*/ 290422 w 4767206"/>
              <a:gd name="connsiteY15" fmla="*/ 385842 h 1051003"/>
              <a:gd name="connsiteX16" fmla="*/ 329922 w 4767206"/>
              <a:gd name="connsiteY16" fmla="*/ 325564 h 1051003"/>
              <a:gd name="connsiteX17" fmla="*/ 366508 w 4767206"/>
              <a:gd name="connsiteY17" fmla="*/ 269029 h 1051003"/>
              <a:gd name="connsiteX18" fmla="*/ 397913 w 4767206"/>
              <a:gd name="connsiteY18" fmla="*/ 214571 h 1051003"/>
              <a:gd name="connsiteX19" fmla="*/ 425110 w 4767206"/>
              <a:gd name="connsiteY19" fmla="*/ 164271 h 1051003"/>
              <a:gd name="connsiteX20" fmla="*/ 445508 w 4767206"/>
              <a:gd name="connsiteY20" fmla="*/ 118959 h 1051003"/>
              <a:gd name="connsiteX21" fmla="*/ 468819 w 4767206"/>
              <a:gd name="connsiteY21" fmla="*/ 62423 h 1051003"/>
              <a:gd name="connsiteX22" fmla="*/ 490974 w 4767206"/>
              <a:gd name="connsiteY22" fmla="*/ 0 h 105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67206" h="1051003">
                <a:moveTo>
                  <a:pt x="490974" y="0"/>
                </a:moveTo>
                <a:lnTo>
                  <a:pt x="4767205" y="0"/>
                </a:lnTo>
                <a:cubicBezTo>
                  <a:pt x="4767205" y="350334"/>
                  <a:pt x="4767206" y="700669"/>
                  <a:pt x="4767206" y="1051003"/>
                </a:cubicBezTo>
                <a:lnTo>
                  <a:pt x="4158" y="1028700"/>
                </a:lnTo>
                <a:lnTo>
                  <a:pt x="0" y="976974"/>
                </a:lnTo>
                <a:cubicBezTo>
                  <a:pt x="648" y="958267"/>
                  <a:pt x="1295" y="939145"/>
                  <a:pt x="1942" y="920438"/>
                </a:cubicBezTo>
                <a:cubicBezTo>
                  <a:pt x="4209" y="903394"/>
                  <a:pt x="6799" y="886766"/>
                  <a:pt x="9066" y="869722"/>
                </a:cubicBezTo>
                <a:cubicBezTo>
                  <a:pt x="13274" y="856004"/>
                  <a:pt x="17160" y="842286"/>
                  <a:pt x="21369" y="828567"/>
                </a:cubicBezTo>
                <a:cubicBezTo>
                  <a:pt x="27844" y="815265"/>
                  <a:pt x="33996" y="801546"/>
                  <a:pt x="40471" y="788244"/>
                </a:cubicBezTo>
                <a:cubicBezTo>
                  <a:pt x="48242" y="772863"/>
                  <a:pt x="56012" y="757066"/>
                  <a:pt x="63783" y="741685"/>
                </a:cubicBezTo>
                <a:cubicBezTo>
                  <a:pt x="74467" y="724641"/>
                  <a:pt x="84828" y="707597"/>
                  <a:pt x="95512" y="690553"/>
                </a:cubicBezTo>
                <a:lnTo>
                  <a:pt x="130803" y="632770"/>
                </a:lnTo>
                <a:cubicBezTo>
                  <a:pt x="143430" y="612817"/>
                  <a:pt x="155733" y="592447"/>
                  <a:pt x="168360" y="572493"/>
                </a:cubicBezTo>
                <a:lnTo>
                  <a:pt x="208184" y="511800"/>
                </a:lnTo>
                <a:lnTo>
                  <a:pt x="250598" y="449445"/>
                </a:lnTo>
                <a:lnTo>
                  <a:pt x="290422" y="385842"/>
                </a:lnTo>
                <a:cubicBezTo>
                  <a:pt x="303696" y="365888"/>
                  <a:pt x="316647" y="345518"/>
                  <a:pt x="329922" y="325564"/>
                </a:cubicBezTo>
                <a:cubicBezTo>
                  <a:pt x="342225" y="306858"/>
                  <a:pt x="354204" y="287735"/>
                  <a:pt x="366508" y="269029"/>
                </a:cubicBezTo>
                <a:cubicBezTo>
                  <a:pt x="376868" y="250738"/>
                  <a:pt x="387553" y="232862"/>
                  <a:pt x="397913" y="214571"/>
                </a:cubicBezTo>
                <a:cubicBezTo>
                  <a:pt x="406979" y="197943"/>
                  <a:pt x="416044" y="180899"/>
                  <a:pt x="425110" y="164271"/>
                </a:cubicBezTo>
                <a:cubicBezTo>
                  <a:pt x="431909" y="149306"/>
                  <a:pt x="438708" y="133925"/>
                  <a:pt x="445508" y="118959"/>
                </a:cubicBezTo>
                <a:cubicBezTo>
                  <a:pt x="453278" y="100252"/>
                  <a:pt x="461048" y="81130"/>
                  <a:pt x="468819" y="62423"/>
                </a:cubicBezTo>
                <a:lnTo>
                  <a:pt x="490974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28706" y="5188453"/>
            <a:ext cx="1906588" cy="115888"/>
          </a:xfrm>
          <a:custGeom>
            <a:avLst/>
            <a:gdLst>
              <a:gd name="T0" fmla="*/ 1201 w 1201"/>
              <a:gd name="T1" fmla="*/ 2 h 73"/>
              <a:gd name="T2" fmla="*/ 395 w 1201"/>
              <a:gd name="T3" fmla="*/ 0 h 73"/>
              <a:gd name="T4" fmla="*/ 0 w 1201"/>
              <a:gd name="T5" fmla="*/ 56 h 73"/>
              <a:gd name="T6" fmla="*/ 1107 w 1201"/>
              <a:gd name="T7" fmla="*/ 73 h 73"/>
              <a:gd name="T8" fmla="*/ 1201 w 1201"/>
              <a:gd name="T9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73">
                <a:moveTo>
                  <a:pt x="1201" y="2"/>
                </a:moveTo>
                <a:lnTo>
                  <a:pt x="395" y="0"/>
                </a:lnTo>
                <a:lnTo>
                  <a:pt x="0" y="56"/>
                </a:lnTo>
                <a:lnTo>
                  <a:pt x="1107" y="73"/>
                </a:lnTo>
                <a:lnTo>
                  <a:pt x="1201" y="2"/>
                </a:lnTo>
                <a:close/>
              </a:path>
            </a:pathLst>
          </a:custGeom>
          <a:solidFill>
            <a:srgbClr val="6B090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128806" y="5278437"/>
            <a:ext cx="314325" cy="1100138"/>
          </a:xfrm>
          <a:custGeom>
            <a:avLst/>
            <a:gdLst>
              <a:gd name="T0" fmla="*/ 0 w 198"/>
              <a:gd name="T1" fmla="*/ 651 h 693"/>
              <a:gd name="T2" fmla="*/ 198 w 198"/>
              <a:gd name="T3" fmla="*/ 693 h 693"/>
              <a:gd name="T4" fmla="*/ 189 w 198"/>
              <a:gd name="T5" fmla="*/ 0 h 693"/>
              <a:gd name="T6" fmla="*/ 0 w 198"/>
              <a:gd name="T7" fmla="*/ 9 h 693"/>
              <a:gd name="T8" fmla="*/ 0 w 198"/>
              <a:gd name="T9" fmla="*/ 651 h 693"/>
              <a:gd name="connsiteX0" fmla="*/ 0 w 10000"/>
              <a:gd name="connsiteY0" fmla="*/ 9732 h 10000"/>
              <a:gd name="connsiteX1" fmla="*/ 10000 w 10000"/>
              <a:gd name="connsiteY1" fmla="*/ 10000 h 10000"/>
              <a:gd name="connsiteX2" fmla="*/ 9545 w 10000"/>
              <a:gd name="connsiteY2" fmla="*/ 0 h 10000"/>
              <a:gd name="connsiteX3" fmla="*/ 0 w 10000"/>
              <a:gd name="connsiteY3" fmla="*/ 130 h 10000"/>
              <a:gd name="connsiteX4" fmla="*/ 0 w 10000"/>
              <a:gd name="connsiteY4" fmla="*/ 973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9732"/>
                </a:moveTo>
                <a:lnTo>
                  <a:pt x="10000" y="10000"/>
                </a:lnTo>
                <a:cubicBezTo>
                  <a:pt x="9848" y="6667"/>
                  <a:pt x="9697" y="3333"/>
                  <a:pt x="9545" y="0"/>
                </a:cubicBezTo>
                <a:lnTo>
                  <a:pt x="0" y="130"/>
                </a:lnTo>
                <a:lnTo>
                  <a:pt x="0" y="97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9422493" y="5278437"/>
            <a:ext cx="1196975" cy="1122363"/>
          </a:xfrm>
          <a:custGeom>
            <a:avLst/>
            <a:gdLst>
              <a:gd name="T0" fmla="*/ 754 w 754"/>
              <a:gd name="T1" fmla="*/ 707 h 707"/>
              <a:gd name="T2" fmla="*/ 7 w 754"/>
              <a:gd name="T3" fmla="*/ 693 h 707"/>
              <a:gd name="T4" fmla="*/ 0 w 754"/>
              <a:gd name="T5" fmla="*/ 0 h 707"/>
              <a:gd name="T6" fmla="*/ 735 w 754"/>
              <a:gd name="T7" fmla="*/ 0 h 707"/>
              <a:gd name="T8" fmla="*/ 754 w 754"/>
              <a:gd name="T9" fmla="*/ 707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4" h="707">
                <a:moveTo>
                  <a:pt x="754" y="707"/>
                </a:moveTo>
                <a:lnTo>
                  <a:pt x="7" y="693"/>
                </a:lnTo>
                <a:lnTo>
                  <a:pt x="0" y="0"/>
                </a:lnTo>
                <a:lnTo>
                  <a:pt x="735" y="0"/>
                </a:lnTo>
                <a:lnTo>
                  <a:pt x="754" y="7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650914" y="5511884"/>
            <a:ext cx="754492" cy="610293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0094" y="2312620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10094" y="3321475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1376" y="4343034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1376" y="5413007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0612" y="2382182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0612" y="33830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0612" y="44117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0612" y="545075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68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Mastermind Concept For PowerPoint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965893" y="1013908"/>
            <a:ext cx="964349" cy="2219325"/>
          </a:xfrm>
          <a:custGeom>
            <a:avLst/>
            <a:gdLst>
              <a:gd name="T0" fmla="*/ 572 w 572"/>
              <a:gd name="T1" fmla="*/ 809 h 1398"/>
              <a:gd name="T2" fmla="*/ 0 w 572"/>
              <a:gd name="T3" fmla="*/ 1398 h 1398"/>
              <a:gd name="T4" fmla="*/ 2 w 572"/>
              <a:gd name="T5" fmla="*/ 774 h 1398"/>
              <a:gd name="T6" fmla="*/ 572 w 572"/>
              <a:gd name="T7" fmla="*/ 0 h 1398"/>
              <a:gd name="T8" fmla="*/ 572 w 572"/>
              <a:gd name="T9" fmla="*/ 809 h 1398"/>
              <a:gd name="connsiteX0" fmla="*/ 10538 w 10538"/>
              <a:gd name="connsiteY0" fmla="*/ 5787 h 10000"/>
              <a:gd name="connsiteX1" fmla="*/ 538 w 10538"/>
              <a:gd name="connsiteY1" fmla="*/ 10000 h 10000"/>
              <a:gd name="connsiteX2" fmla="*/ 0 w 10538"/>
              <a:gd name="connsiteY2" fmla="*/ 5369 h 10000"/>
              <a:gd name="connsiteX3" fmla="*/ 10538 w 10538"/>
              <a:gd name="connsiteY3" fmla="*/ 0 h 10000"/>
              <a:gd name="connsiteX4" fmla="*/ 10538 w 10538"/>
              <a:gd name="connsiteY4" fmla="*/ 5787 h 10000"/>
              <a:gd name="connsiteX0" fmla="*/ 10620 w 10620"/>
              <a:gd name="connsiteY0" fmla="*/ 5787 h 10000"/>
              <a:gd name="connsiteX1" fmla="*/ 47 w 10620"/>
              <a:gd name="connsiteY1" fmla="*/ 10000 h 10000"/>
              <a:gd name="connsiteX2" fmla="*/ 82 w 10620"/>
              <a:gd name="connsiteY2" fmla="*/ 5369 h 10000"/>
              <a:gd name="connsiteX3" fmla="*/ 10620 w 10620"/>
              <a:gd name="connsiteY3" fmla="*/ 0 h 10000"/>
              <a:gd name="connsiteX4" fmla="*/ 10620 w 10620"/>
              <a:gd name="connsiteY4" fmla="*/ 57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0" h="10000">
                <a:moveTo>
                  <a:pt x="10620" y="5787"/>
                </a:moveTo>
                <a:lnTo>
                  <a:pt x="47" y="10000"/>
                </a:lnTo>
                <a:cubicBezTo>
                  <a:pt x="-132" y="8456"/>
                  <a:pt x="261" y="6913"/>
                  <a:pt x="82" y="5369"/>
                </a:cubicBezTo>
                <a:lnTo>
                  <a:pt x="10620" y="0"/>
                </a:lnTo>
                <a:lnTo>
                  <a:pt x="10620" y="578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30243" y="1013908"/>
            <a:ext cx="1370013" cy="1284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965668" y="2298196"/>
            <a:ext cx="2322713" cy="928680"/>
          </a:xfrm>
          <a:custGeom>
            <a:avLst/>
            <a:gdLst>
              <a:gd name="T0" fmla="*/ 1435 w 1435"/>
              <a:gd name="T1" fmla="*/ 0 h 589"/>
              <a:gd name="T2" fmla="*/ 572 w 1435"/>
              <a:gd name="T3" fmla="*/ 0 h 589"/>
              <a:gd name="T4" fmla="*/ 0 w 1435"/>
              <a:gd name="T5" fmla="*/ 589 h 589"/>
              <a:gd name="T6" fmla="*/ 752 w 1435"/>
              <a:gd name="T7" fmla="*/ 585 h 589"/>
              <a:gd name="T8" fmla="*/ 1435 w 1435"/>
              <a:gd name="T9" fmla="*/ 0 h 589"/>
              <a:gd name="connsiteX0" fmla="*/ 10196 w 10196"/>
              <a:gd name="connsiteY0" fmla="*/ 0 h 9932"/>
              <a:gd name="connsiteX1" fmla="*/ 4182 w 10196"/>
              <a:gd name="connsiteY1" fmla="*/ 0 h 9932"/>
              <a:gd name="connsiteX2" fmla="*/ 0 w 10196"/>
              <a:gd name="connsiteY2" fmla="*/ 9920 h 9932"/>
              <a:gd name="connsiteX3" fmla="*/ 5436 w 10196"/>
              <a:gd name="connsiteY3" fmla="*/ 9932 h 9932"/>
              <a:gd name="connsiteX4" fmla="*/ 10196 w 10196"/>
              <a:gd name="connsiteY4" fmla="*/ 0 h 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6" h="9932">
                <a:moveTo>
                  <a:pt x="10196" y="0"/>
                </a:moveTo>
                <a:lnTo>
                  <a:pt x="4182" y="0"/>
                </a:lnTo>
                <a:lnTo>
                  <a:pt x="0" y="9920"/>
                </a:lnTo>
                <a:lnTo>
                  <a:pt x="5436" y="9932"/>
                </a:lnTo>
                <a:lnTo>
                  <a:pt x="10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38143" y="2466974"/>
            <a:ext cx="833438" cy="1789113"/>
          </a:xfrm>
          <a:custGeom>
            <a:avLst/>
            <a:gdLst>
              <a:gd name="T0" fmla="*/ 0 w 525"/>
              <a:gd name="T1" fmla="*/ 1127 h 1127"/>
              <a:gd name="T2" fmla="*/ 525 w 525"/>
              <a:gd name="T3" fmla="*/ 817 h 1127"/>
              <a:gd name="T4" fmla="*/ 525 w 525"/>
              <a:gd name="T5" fmla="*/ 0 h 1127"/>
              <a:gd name="T6" fmla="*/ 0 w 525"/>
              <a:gd name="T7" fmla="*/ 490 h 1127"/>
              <a:gd name="T8" fmla="*/ 0 w 525"/>
              <a:gd name="T9" fmla="*/ 1127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1127">
                <a:moveTo>
                  <a:pt x="0" y="1127"/>
                </a:moveTo>
                <a:lnTo>
                  <a:pt x="525" y="817"/>
                </a:lnTo>
                <a:lnTo>
                  <a:pt x="525" y="0"/>
                </a:lnTo>
                <a:lnTo>
                  <a:pt x="0" y="490"/>
                </a:lnTo>
                <a:lnTo>
                  <a:pt x="0" y="112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66818" y="2466974"/>
            <a:ext cx="1385888" cy="1296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638143" y="3763962"/>
            <a:ext cx="2214563" cy="492125"/>
          </a:xfrm>
          <a:custGeom>
            <a:avLst/>
            <a:gdLst>
              <a:gd name="T0" fmla="*/ 1395 w 1395"/>
              <a:gd name="T1" fmla="*/ 0 h 310"/>
              <a:gd name="T2" fmla="*/ 522 w 1395"/>
              <a:gd name="T3" fmla="*/ 0 h 310"/>
              <a:gd name="T4" fmla="*/ 0 w 1395"/>
              <a:gd name="T5" fmla="*/ 310 h 310"/>
              <a:gd name="T6" fmla="*/ 754 w 1395"/>
              <a:gd name="T7" fmla="*/ 305 h 310"/>
              <a:gd name="T8" fmla="*/ 1395 w 1395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5" h="310">
                <a:moveTo>
                  <a:pt x="1395" y="0"/>
                </a:moveTo>
                <a:lnTo>
                  <a:pt x="522" y="0"/>
                </a:lnTo>
                <a:lnTo>
                  <a:pt x="0" y="310"/>
                </a:lnTo>
                <a:lnTo>
                  <a:pt x="754" y="305"/>
                </a:lnTo>
                <a:lnTo>
                  <a:pt x="13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328706" y="3902074"/>
            <a:ext cx="637164" cy="1382713"/>
          </a:xfrm>
          <a:custGeom>
            <a:avLst/>
            <a:gdLst>
              <a:gd name="T0" fmla="*/ 0 w 395"/>
              <a:gd name="T1" fmla="*/ 871 h 871"/>
              <a:gd name="T2" fmla="*/ 395 w 395"/>
              <a:gd name="T3" fmla="*/ 815 h 871"/>
              <a:gd name="T4" fmla="*/ 392 w 395"/>
              <a:gd name="T5" fmla="*/ 0 h 871"/>
              <a:gd name="T6" fmla="*/ 0 w 395"/>
              <a:gd name="T7" fmla="*/ 232 h 871"/>
              <a:gd name="T8" fmla="*/ 0 w 395"/>
              <a:gd name="T9" fmla="*/ 8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5" h="871">
                <a:moveTo>
                  <a:pt x="0" y="871"/>
                </a:moveTo>
                <a:lnTo>
                  <a:pt x="395" y="815"/>
                </a:lnTo>
                <a:lnTo>
                  <a:pt x="392" y="0"/>
                </a:lnTo>
                <a:lnTo>
                  <a:pt x="0" y="232"/>
                </a:lnTo>
                <a:lnTo>
                  <a:pt x="0" y="8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951006" y="3898899"/>
            <a:ext cx="1284288" cy="1308100"/>
          </a:xfrm>
          <a:custGeom>
            <a:avLst/>
            <a:gdLst>
              <a:gd name="T0" fmla="*/ 809 w 809"/>
              <a:gd name="T1" fmla="*/ 819 h 824"/>
              <a:gd name="T2" fmla="*/ 0 w 809"/>
              <a:gd name="T3" fmla="*/ 824 h 824"/>
              <a:gd name="T4" fmla="*/ 0 w 809"/>
              <a:gd name="T5" fmla="*/ 2 h 824"/>
              <a:gd name="T6" fmla="*/ 802 w 809"/>
              <a:gd name="T7" fmla="*/ 0 h 824"/>
              <a:gd name="T8" fmla="*/ 809 w 809"/>
              <a:gd name="T9" fmla="*/ 819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9" h="824">
                <a:moveTo>
                  <a:pt x="809" y="819"/>
                </a:moveTo>
                <a:lnTo>
                  <a:pt x="0" y="824"/>
                </a:lnTo>
                <a:lnTo>
                  <a:pt x="0" y="2"/>
                </a:lnTo>
                <a:lnTo>
                  <a:pt x="802" y="0"/>
                </a:lnTo>
                <a:lnTo>
                  <a:pt x="809" y="81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05388" y="4199066"/>
            <a:ext cx="776631" cy="779378"/>
            <a:chOff x="-169863" y="5010151"/>
            <a:chExt cx="1346200" cy="1350962"/>
          </a:xfrm>
          <a:solidFill>
            <a:schemeClr val="bg1"/>
          </a:solidFill>
        </p:grpSpPr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8868426" y="2796188"/>
            <a:ext cx="673924" cy="635106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8214676" y="1297105"/>
            <a:ext cx="741030" cy="705678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79122" y="5266534"/>
            <a:ext cx="2495295" cy="1084395"/>
          </a:xfrm>
          <a:custGeom>
            <a:avLst/>
            <a:gdLst>
              <a:gd name="connsiteX0" fmla="*/ 38528 w 2495295"/>
              <a:gd name="connsiteY0" fmla="*/ 0 h 1084395"/>
              <a:gd name="connsiteX1" fmla="*/ 2242056 w 2495295"/>
              <a:gd name="connsiteY1" fmla="*/ 0 h 1084395"/>
              <a:gd name="connsiteX2" fmla="*/ 2243078 w 2495295"/>
              <a:gd name="connsiteY2" fmla="*/ 12708 h 1084395"/>
              <a:gd name="connsiteX3" fmla="*/ 2251173 w 2495295"/>
              <a:gd name="connsiteY3" fmla="*/ 84209 h 1084395"/>
              <a:gd name="connsiteX4" fmla="*/ 2265419 w 2495295"/>
              <a:gd name="connsiteY4" fmla="*/ 157789 h 1084395"/>
              <a:gd name="connsiteX5" fmla="*/ 2284521 w 2495295"/>
              <a:gd name="connsiteY5" fmla="*/ 234279 h 1084395"/>
              <a:gd name="connsiteX6" fmla="*/ 2310099 w 2495295"/>
              <a:gd name="connsiteY6" fmla="*/ 314094 h 1084395"/>
              <a:gd name="connsiteX7" fmla="*/ 2341505 w 2495295"/>
              <a:gd name="connsiteY7" fmla="*/ 395572 h 1084395"/>
              <a:gd name="connsiteX8" fmla="*/ 2379062 w 2495295"/>
              <a:gd name="connsiteY8" fmla="*/ 475388 h 1084395"/>
              <a:gd name="connsiteX9" fmla="*/ 2423742 w 2495295"/>
              <a:gd name="connsiteY9" fmla="*/ 555203 h 1084395"/>
              <a:gd name="connsiteX10" fmla="*/ 2495295 w 2495295"/>
              <a:gd name="connsiteY10" fmla="*/ 1063610 h 1084395"/>
              <a:gd name="connsiteX11" fmla="*/ 918535 w 2495295"/>
              <a:gd name="connsiteY11" fmla="*/ 1084395 h 1084395"/>
              <a:gd name="connsiteX12" fmla="*/ 990412 w 2495295"/>
              <a:gd name="connsiteY12" fmla="*/ 745596 h 1084395"/>
              <a:gd name="connsiteX13" fmla="*/ 945732 w 2495295"/>
              <a:gd name="connsiteY13" fmla="*/ 697374 h 1084395"/>
              <a:gd name="connsiteX14" fmla="*/ 914326 w 2495295"/>
              <a:gd name="connsiteY14" fmla="*/ 653725 h 1084395"/>
              <a:gd name="connsiteX15" fmla="*/ 891015 w 2495295"/>
              <a:gd name="connsiteY15" fmla="*/ 611323 h 1084395"/>
              <a:gd name="connsiteX16" fmla="*/ 876769 w 2495295"/>
              <a:gd name="connsiteY16" fmla="*/ 572247 h 1084395"/>
              <a:gd name="connsiteX17" fmla="*/ 868675 w 2495295"/>
              <a:gd name="connsiteY17" fmla="*/ 534002 h 1084395"/>
              <a:gd name="connsiteX18" fmla="*/ 868675 w 2495295"/>
              <a:gd name="connsiteY18" fmla="*/ 502824 h 1084395"/>
              <a:gd name="connsiteX19" fmla="*/ 870617 w 2495295"/>
              <a:gd name="connsiteY19" fmla="*/ 473309 h 1084395"/>
              <a:gd name="connsiteX20" fmla="*/ 872884 w 2495295"/>
              <a:gd name="connsiteY20" fmla="*/ 440053 h 1084395"/>
              <a:gd name="connsiteX21" fmla="*/ 870617 w 2495295"/>
              <a:gd name="connsiteY21" fmla="*/ 413032 h 1084395"/>
              <a:gd name="connsiteX22" fmla="*/ 861552 w 2495295"/>
              <a:gd name="connsiteY22" fmla="*/ 393909 h 1084395"/>
              <a:gd name="connsiteX23" fmla="*/ 847306 w 2495295"/>
              <a:gd name="connsiteY23" fmla="*/ 381438 h 1084395"/>
              <a:gd name="connsiteX24" fmla="*/ 825937 w 2495295"/>
              <a:gd name="connsiteY24" fmla="*/ 374787 h 1084395"/>
              <a:gd name="connsiteX25" fmla="*/ 812015 w 2495295"/>
              <a:gd name="connsiteY25" fmla="*/ 377697 h 1084395"/>
              <a:gd name="connsiteX26" fmla="*/ 784495 w 2495295"/>
              <a:gd name="connsiteY26" fmla="*/ 381438 h 1084395"/>
              <a:gd name="connsiteX27" fmla="*/ 748880 w 2495295"/>
              <a:gd name="connsiteY27" fmla="*/ 387674 h 1084395"/>
              <a:gd name="connsiteX28" fmla="*/ 704200 w 2495295"/>
              <a:gd name="connsiteY28" fmla="*/ 395572 h 1084395"/>
              <a:gd name="connsiteX29" fmla="*/ 651425 w 2495295"/>
              <a:gd name="connsiteY29" fmla="*/ 406796 h 1084395"/>
              <a:gd name="connsiteX30" fmla="*/ 594765 w 2495295"/>
              <a:gd name="connsiteY30" fmla="*/ 415110 h 1084395"/>
              <a:gd name="connsiteX31" fmla="*/ 535839 w 2495295"/>
              <a:gd name="connsiteY31" fmla="*/ 425087 h 1084395"/>
              <a:gd name="connsiteX32" fmla="*/ 473028 w 2495295"/>
              <a:gd name="connsiteY32" fmla="*/ 434233 h 1084395"/>
              <a:gd name="connsiteX33" fmla="*/ 409893 w 2495295"/>
              <a:gd name="connsiteY33" fmla="*/ 440053 h 1084395"/>
              <a:gd name="connsiteX34" fmla="*/ 347081 w 2495295"/>
              <a:gd name="connsiteY34" fmla="*/ 442131 h 1084395"/>
              <a:gd name="connsiteX35" fmla="*/ 286213 w 2495295"/>
              <a:gd name="connsiteY35" fmla="*/ 442131 h 1084395"/>
              <a:gd name="connsiteX36" fmla="*/ 229229 w 2495295"/>
              <a:gd name="connsiteY36" fmla="*/ 437974 h 1084395"/>
              <a:gd name="connsiteX37" fmla="*/ 176455 w 2495295"/>
              <a:gd name="connsiteY37" fmla="*/ 428829 h 1084395"/>
              <a:gd name="connsiteX38" fmla="*/ 128860 w 2495295"/>
              <a:gd name="connsiteY38" fmla="*/ 415110 h 1084395"/>
              <a:gd name="connsiteX39" fmla="*/ 88389 w 2495295"/>
              <a:gd name="connsiteY39" fmla="*/ 393909 h 1084395"/>
              <a:gd name="connsiteX40" fmla="*/ 58926 w 2495295"/>
              <a:gd name="connsiteY40" fmla="*/ 366473 h 1084395"/>
              <a:gd name="connsiteX41" fmla="*/ 36586 w 2495295"/>
              <a:gd name="connsiteY41" fmla="*/ 337374 h 1084395"/>
              <a:gd name="connsiteX42" fmla="*/ 19102 w 2495295"/>
              <a:gd name="connsiteY42" fmla="*/ 304117 h 1084395"/>
              <a:gd name="connsiteX43" fmla="*/ 9065 w 2495295"/>
              <a:gd name="connsiteY43" fmla="*/ 270861 h 1084395"/>
              <a:gd name="connsiteX44" fmla="*/ 2914 w 2495295"/>
              <a:gd name="connsiteY44" fmla="*/ 232616 h 1084395"/>
              <a:gd name="connsiteX45" fmla="*/ 0 w 2495295"/>
              <a:gd name="connsiteY45" fmla="*/ 197281 h 1084395"/>
              <a:gd name="connsiteX46" fmla="*/ 2914 w 2495295"/>
              <a:gd name="connsiteY46" fmla="*/ 159868 h 1084395"/>
              <a:gd name="connsiteX47" fmla="*/ 9065 w 2495295"/>
              <a:gd name="connsiteY47" fmla="*/ 125364 h 1084395"/>
              <a:gd name="connsiteX48" fmla="*/ 15217 w 2495295"/>
              <a:gd name="connsiteY48" fmla="*/ 94186 h 1084395"/>
              <a:gd name="connsiteX49" fmla="*/ 23311 w 2495295"/>
              <a:gd name="connsiteY49" fmla="*/ 65087 h 1084395"/>
              <a:gd name="connsiteX50" fmla="*/ 34319 w 2495295"/>
              <a:gd name="connsiteY50" fmla="*/ 29752 h 1084395"/>
              <a:gd name="connsiteX51" fmla="*/ 38528 w 2495295"/>
              <a:gd name="connsiteY51" fmla="*/ 653 h 1084395"/>
              <a:gd name="connsiteX52" fmla="*/ 38528 w 2495295"/>
              <a:gd name="connsiteY52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495295" h="1084395">
                <a:moveTo>
                  <a:pt x="38528" y="0"/>
                </a:moveTo>
                <a:lnTo>
                  <a:pt x="2242056" y="0"/>
                </a:lnTo>
                <a:lnTo>
                  <a:pt x="2243078" y="12708"/>
                </a:lnTo>
                <a:cubicBezTo>
                  <a:pt x="2245669" y="36403"/>
                  <a:pt x="2248583" y="60514"/>
                  <a:pt x="2251173" y="84209"/>
                </a:cubicBezTo>
                <a:cubicBezTo>
                  <a:pt x="2256029" y="108736"/>
                  <a:pt x="2260562" y="133263"/>
                  <a:pt x="2265419" y="157789"/>
                </a:cubicBezTo>
                <a:cubicBezTo>
                  <a:pt x="2271894" y="183147"/>
                  <a:pt x="2278046" y="208921"/>
                  <a:pt x="2284521" y="234279"/>
                </a:cubicBezTo>
                <a:cubicBezTo>
                  <a:pt x="2292939" y="260884"/>
                  <a:pt x="2301681" y="287489"/>
                  <a:pt x="2310099" y="314094"/>
                </a:cubicBezTo>
                <a:cubicBezTo>
                  <a:pt x="2320459" y="341115"/>
                  <a:pt x="2331144" y="368551"/>
                  <a:pt x="2341505" y="395572"/>
                </a:cubicBezTo>
                <a:cubicBezTo>
                  <a:pt x="2354132" y="422177"/>
                  <a:pt x="2366435" y="448782"/>
                  <a:pt x="2379062" y="475388"/>
                </a:cubicBezTo>
                <a:lnTo>
                  <a:pt x="2423742" y="555203"/>
                </a:lnTo>
                <a:cubicBezTo>
                  <a:pt x="2447701" y="724810"/>
                  <a:pt x="2471336" y="894002"/>
                  <a:pt x="2495295" y="1063610"/>
                </a:cubicBezTo>
                <a:lnTo>
                  <a:pt x="918535" y="1084395"/>
                </a:lnTo>
                <a:lnTo>
                  <a:pt x="990412" y="745596"/>
                </a:lnTo>
                <a:lnTo>
                  <a:pt x="945732" y="697374"/>
                </a:lnTo>
                <a:cubicBezTo>
                  <a:pt x="935371" y="682824"/>
                  <a:pt x="924687" y="668275"/>
                  <a:pt x="914326" y="653725"/>
                </a:cubicBezTo>
                <a:lnTo>
                  <a:pt x="891015" y="611323"/>
                </a:lnTo>
                <a:cubicBezTo>
                  <a:pt x="886158" y="598436"/>
                  <a:pt x="881626" y="585134"/>
                  <a:pt x="876769" y="572247"/>
                </a:cubicBezTo>
                <a:cubicBezTo>
                  <a:pt x="874179" y="559360"/>
                  <a:pt x="871265" y="546889"/>
                  <a:pt x="868675" y="534002"/>
                </a:cubicBezTo>
                <a:lnTo>
                  <a:pt x="868675" y="502824"/>
                </a:lnTo>
                <a:cubicBezTo>
                  <a:pt x="869322" y="492847"/>
                  <a:pt x="869970" y="483286"/>
                  <a:pt x="870617" y="473309"/>
                </a:cubicBezTo>
                <a:cubicBezTo>
                  <a:pt x="871265" y="462085"/>
                  <a:pt x="872236" y="451277"/>
                  <a:pt x="872884" y="440053"/>
                </a:cubicBezTo>
                <a:cubicBezTo>
                  <a:pt x="872236" y="430907"/>
                  <a:pt x="871265" y="422177"/>
                  <a:pt x="870617" y="413032"/>
                </a:cubicBezTo>
                <a:cubicBezTo>
                  <a:pt x="867703" y="406796"/>
                  <a:pt x="864466" y="400145"/>
                  <a:pt x="861552" y="393909"/>
                </a:cubicBezTo>
                <a:cubicBezTo>
                  <a:pt x="856695" y="389752"/>
                  <a:pt x="852162" y="385595"/>
                  <a:pt x="847306" y="381438"/>
                </a:cubicBezTo>
                <a:cubicBezTo>
                  <a:pt x="840183" y="379360"/>
                  <a:pt x="833060" y="376866"/>
                  <a:pt x="825937" y="374787"/>
                </a:cubicBezTo>
                <a:cubicBezTo>
                  <a:pt x="821404" y="375618"/>
                  <a:pt x="816548" y="376866"/>
                  <a:pt x="812015" y="377697"/>
                </a:cubicBezTo>
                <a:lnTo>
                  <a:pt x="784495" y="381438"/>
                </a:lnTo>
                <a:lnTo>
                  <a:pt x="748880" y="387674"/>
                </a:lnTo>
                <a:lnTo>
                  <a:pt x="704200" y="395572"/>
                </a:lnTo>
                <a:lnTo>
                  <a:pt x="651425" y="406796"/>
                </a:lnTo>
                <a:lnTo>
                  <a:pt x="594765" y="415110"/>
                </a:lnTo>
                <a:lnTo>
                  <a:pt x="535839" y="425087"/>
                </a:lnTo>
                <a:lnTo>
                  <a:pt x="473028" y="434233"/>
                </a:lnTo>
                <a:lnTo>
                  <a:pt x="409893" y="440053"/>
                </a:lnTo>
                <a:lnTo>
                  <a:pt x="347081" y="442131"/>
                </a:lnTo>
                <a:lnTo>
                  <a:pt x="286213" y="442131"/>
                </a:lnTo>
                <a:lnTo>
                  <a:pt x="229229" y="437974"/>
                </a:lnTo>
                <a:lnTo>
                  <a:pt x="176455" y="428829"/>
                </a:lnTo>
                <a:lnTo>
                  <a:pt x="128860" y="415110"/>
                </a:lnTo>
                <a:lnTo>
                  <a:pt x="88389" y="393909"/>
                </a:lnTo>
                <a:lnTo>
                  <a:pt x="58926" y="366473"/>
                </a:lnTo>
                <a:cubicBezTo>
                  <a:pt x="51479" y="356912"/>
                  <a:pt x="44033" y="346935"/>
                  <a:pt x="36586" y="337374"/>
                </a:cubicBezTo>
                <a:cubicBezTo>
                  <a:pt x="30758" y="326150"/>
                  <a:pt x="24930" y="315341"/>
                  <a:pt x="19102" y="304117"/>
                </a:cubicBezTo>
                <a:cubicBezTo>
                  <a:pt x="15865" y="292893"/>
                  <a:pt x="12303" y="282085"/>
                  <a:pt x="9065" y="270861"/>
                </a:cubicBezTo>
                <a:cubicBezTo>
                  <a:pt x="7123" y="257974"/>
                  <a:pt x="4856" y="245503"/>
                  <a:pt x="2914" y="232616"/>
                </a:cubicBezTo>
                <a:cubicBezTo>
                  <a:pt x="1942" y="220976"/>
                  <a:pt x="971" y="208921"/>
                  <a:pt x="0" y="197281"/>
                </a:cubicBezTo>
                <a:lnTo>
                  <a:pt x="2914" y="159868"/>
                </a:lnTo>
                <a:cubicBezTo>
                  <a:pt x="4856" y="148228"/>
                  <a:pt x="7123" y="137004"/>
                  <a:pt x="9065" y="125364"/>
                </a:cubicBezTo>
                <a:cubicBezTo>
                  <a:pt x="11008" y="114972"/>
                  <a:pt x="13274" y="104579"/>
                  <a:pt x="15217" y="94186"/>
                </a:cubicBezTo>
                <a:cubicBezTo>
                  <a:pt x="17807" y="84625"/>
                  <a:pt x="20721" y="74648"/>
                  <a:pt x="23311" y="65087"/>
                </a:cubicBezTo>
                <a:cubicBezTo>
                  <a:pt x="26873" y="53447"/>
                  <a:pt x="30758" y="41392"/>
                  <a:pt x="34319" y="29752"/>
                </a:cubicBezTo>
                <a:cubicBezTo>
                  <a:pt x="35615" y="20191"/>
                  <a:pt x="37233" y="10214"/>
                  <a:pt x="38528" y="653"/>
                </a:cubicBezTo>
                <a:lnTo>
                  <a:pt x="38528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280073" y="5266534"/>
            <a:ext cx="6865456" cy="1084395"/>
          </a:xfrm>
          <a:custGeom>
            <a:avLst/>
            <a:gdLst>
              <a:gd name="connsiteX0" fmla="*/ 1323521 w 4715501"/>
              <a:gd name="connsiteY0" fmla="*/ 0 h 1084395"/>
              <a:gd name="connsiteX1" fmla="*/ 4715501 w 4715501"/>
              <a:gd name="connsiteY1" fmla="*/ 0 h 1084395"/>
              <a:gd name="connsiteX2" fmla="*/ 4715501 w 4715501"/>
              <a:gd name="connsiteY2" fmla="*/ 1084395 h 1084395"/>
              <a:gd name="connsiteX3" fmla="*/ 0 w 4715501"/>
              <a:gd name="connsiteY3" fmla="*/ 1084395 h 1084395"/>
              <a:gd name="connsiteX4" fmla="*/ 1576760 w 4715501"/>
              <a:gd name="connsiteY4" fmla="*/ 1063610 h 1084395"/>
              <a:gd name="connsiteX5" fmla="*/ 1505207 w 4715501"/>
              <a:gd name="connsiteY5" fmla="*/ 555203 h 1084395"/>
              <a:gd name="connsiteX6" fmla="*/ 1460527 w 4715501"/>
              <a:gd name="connsiteY6" fmla="*/ 475388 h 1084395"/>
              <a:gd name="connsiteX7" fmla="*/ 1422970 w 4715501"/>
              <a:gd name="connsiteY7" fmla="*/ 395572 h 1084395"/>
              <a:gd name="connsiteX8" fmla="*/ 1391564 w 4715501"/>
              <a:gd name="connsiteY8" fmla="*/ 314094 h 1084395"/>
              <a:gd name="connsiteX9" fmla="*/ 1365986 w 4715501"/>
              <a:gd name="connsiteY9" fmla="*/ 234279 h 1084395"/>
              <a:gd name="connsiteX10" fmla="*/ 1346884 w 4715501"/>
              <a:gd name="connsiteY10" fmla="*/ 157789 h 1084395"/>
              <a:gd name="connsiteX11" fmla="*/ 1332638 w 4715501"/>
              <a:gd name="connsiteY11" fmla="*/ 84209 h 1084395"/>
              <a:gd name="connsiteX12" fmla="*/ 1324543 w 4715501"/>
              <a:gd name="connsiteY12" fmla="*/ 12708 h 1084395"/>
              <a:gd name="connsiteX13" fmla="*/ 1323521 w 4715501"/>
              <a:gd name="connsiteY13" fmla="*/ 0 h 1084395"/>
              <a:gd name="connsiteX0" fmla="*/ 1323521 w 6860996"/>
              <a:gd name="connsiteY0" fmla="*/ 0 h 1084395"/>
              <a:gd name="connsiteX1" fmla="*/ 6860996 w 6860996"/>
              <a:gd name="connsiteY1" fmla="*/ 17842 h 1084395"/>
              <a:gd name="connsiteX2" fmla="*/ 4715501 w 6860996"/>
              <a:gd name="connsiteY2" fmla="*/ 1084395 h 1084395"/>
              <a:gd name="connsiteX3" fmla="*/ 0 w 6860996"/>
              <a:gd name="connsiteY3" fmla="*/ 1084395 h 1084395"/>
              <a:gd name="connsiteX4" fmla="*/ 1576760 w 6860996"/>
              <a:gd name="connsiteY4" fmla="*/ 1063610 h 1084395"/>
              <a:gd name="connsiteX5" fmla="*/ 1505207 w 6860996"/>
              <a:gd name="connsiteY5" fmla="*/ 555203 h 1084395"/>
              <a:gd name="connsiteX6" fmla="*/ 1460527 w 6860996"/>
              <a:gd name="connsiteY6" fmla="*/ 475388 h 1084395"/>
              <a:gd name="connsiteX7" fmla="*/ 1422970 w 6860996"/>
              <a:gd name="connsiteY7" fmla="*/ 395572 h 1084395"/>
              <a:gd name="connsiteX8" fmla="*/ 1391564 w 6860996"/>
              <a:gd name="connsiteY8" fmla="*/ 314094 h 1084395"/>
              <a:gd name="connsiteX9" fmla="*/ 1365986 w 6860996"/>
              <a:gd name="connsiteY9" fmla="*/ 234279 h 1084395"/>
              <a:gd name="connsiteX10" fmla="*/ 1346884 w 6860996"/>
              <a:gd name="connsiteY10" fmla="*/ 157789 h 1084395"/>
              <a:gd name="connsiteX11" fmla="*/ 1332638 w 6860996"/>
              <a:gd name="connsiteY11" fmla="*/ 84209 h 1084395"/>
              <a:gd name="connsiteX12" fmla="*/ 1324543 w 6860996"/>
              <a:gd name="connsiteY12" fmla="*/ 12708 h 1084395"/>
              <a:gd name="connsiteX13" fmla="*/ 1323521 w 6860996"/>
              <a:gd name="connsiteY13" fmla="*/ 0 h 1084395"/>
              <a:gd name="connsiteX0" fmla="*/ 1323521 w 6865456"/>
              <a:gd name="connsiteY0" fmla="*/ 0 h 1084395"/>
              <a:gd name="connsiteX1" fmla="*/ 6860996 w 6865456"/>
              <a:gd name="connsiteY1" fmla="*/ 17842 h 1084395"/>
              <a:gd name="connsiteX2" fmla="*/ 6865456 w 6865456"/>
              <a:gd name="connsiteY2" fmla="*/ 1084395 h 1084395"/>
              <a:gd name="connsiteX3" fmla="*/ 0 w 6865456"/>
              <a:gd name="connsiteY3" fmla="*/ 1084395 h 1084395"/>
              <a:gd name="connsiteX4" fmla="*/ 1576760 w 6865456"/>
              <a:gd name="connsiteY4" fmla="*/ 1063610 h 1084395"/>
              <a:gd name="connsiteX5" fmla="*/ 1505207 w 6865456"/>
              <a:gd name="connsiteY5" fmla="*/ 555203 h 1084395"/>
              <a:gd name="connsiteX6" fmla="*/ 1460527 w 6865456"/>
              <a:gd name="connsiteY6" fmla="*/ 475388 h 1084395"/>
              <a:gd name="connsiteX7" fmla="*/ 1422970 w 6865456"/>
              <a:gd name="connsiteY7" fmla="*/ 395572 h 1084395"/>
              <a:gd name="connsiteX8" fmla="*/ 1391564 w 6865456"/>
              <a:gd name="connsiteY8" fmla="*/ 314094 h 1084395"/>
              <a:gd name="connsiteX9" fmla="*/ 1365986 w 6865456"/>
              <a:gd name="connsiteY9" fmla="*/ 234279 h 1084395"/>
              <a:gd name="connsiteX10" fmla="*/ 1346884 w 6865456"/>
              <a:gd name="connsiteY10" fmla="*/ 157789 h 1084395"/>
              <a:gd name="connsiteX11" fmla="*/ 1332638 w 6865456"/>
              <a:gd name="connsiteY11" fmla="*/ 84209 h 1084395"/>
              <a:gd name="connsiteX12" fmla="*/ 1324543 w 6865456"/>
              <a:gd name="connsiteY12" fmla="*/ 12708 h 1084395"/>
              <a:gd name="connsiteX13" fmla="*/ 1323521 w 6865456"/>
              <a:gd name="connsiteY13" fmla="*/ 0 h 108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65456" h="1084395">
                <a:moveTo>
                  <a:pt x="1323521" y="0"/>
                </a:moveTo>
                <a:lnTo>
                  <a:pt x="6860996" y="17842"/>
                </a:lnTo>
                <a:cubicBezTo>
                  <a:pt x="6862483" y="373360"/>
                  <a:pt x="6863969" y="728877"/>
                  <a:pt x="6865456" y="1084395"/>
                </a:cubicBezTo>
                <a:lnTo>
                  <a:pt x="0" y="1084395"/>
                </a:lnTo>
                <a:lnTo>
                  <a:pt x="1576760" y="1063610"/>
                </a:lnTo>
                <a:cubicBezTo>
                  <a:pt x="1552801" y="894002"/>
                  <a:pt x="1529166" y="724810"/>
                  <a:pt x="1505207" y="555203"/>
                </a:cubicBezTo>
                <a:lnTo>
                  <a:pt x="1460527" y="475388"/>
                </a:lnTo>
                <a:cubicBezTo>
                  <a:pt x="1447900" y="448782"/>
                  <a:pt x="1435597" y="422177"/>
                  <a:pt x="1422970" y="395572"/>
                </a:cubicBezTo>
                <a:cubicBezTo>
                  <a:pt x="1412609" y="368551"/>
                  <a:pt x="1401924" y="341115"/>
                  <a:pt x="1391564" y="314094"/>
                </a:cubicBezTo>
                <a:cubicBezTo>
                  <a:pt x="1383146" y="287489"/>
                  <a:pt x="1374404" y="260884"/>
                  <a:pt x="1365986" y="234279"/>
                </a:cubicBezTo>
                <a:cubicBezTo>
                  <a:pt x="1359511" y="208921"/>
                  <a:pt x="1353359" y="183147"/>
                  <a:pt x="1346884" y="157789"/>
                </a:cubicBezTo>
                <a:cubicBezTo>
                  <a:pt x="1342027" y="133263"/>
                  <a:pt x="1337494" y="108736"/>
                  <a:pt x="1332638" y="84209"/>
                </a:cubicBezTo>
                <a:cubicBezTo>
                  <a:pt x="1330048" y="60514"/>
                  <a:pt x="1327134" y="36403"/>
                  <a:pt x="1324543" y="12708"/>
                </a:cubicBezTo>
                <a:cubicBezTo>
                  <a:pt x="1324202" y="8472"/>
                  <a:pt x="1323862" y="4236"/>
                  <a:pt x="13235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729526" y="2193134"/>
            <a:ext cx="4248218" cy="1028700"/>
          </a:xfrm>
          <a:custGeom>
            <a:avLst/>
            <a:gdLst>
              <a:gd name="connsiteX0" fmla="*/ 0 w 4248218"/>
              <a:gd name="connsiteY0" fmla="*/ 0 h 1028700"/>
              <a:gd name="connsiteX1" fmla="*/ 4248218 w 4248218"/>
              <a:gd name="connsiteY1" fmla="*/ 0 h 1028700"/>
              <a:gd name="connsiteX2" fmla="*/ 4248218 w 4248218"/>
              <a:gd name="connsiteY2" fmla="*/ 1028700 h 1028700"/>
              <a:gd name="connsiteX3" fmla="*/ 1501644 w 4248218"/>
              <a:gd name="connsiteY3" fmla="*/ 1028700 h 1028700"/>
              <a:gd name="connsiteX4" fmla="*/ 1487076 w 4248218"/>
              <a:gd name="connsiteY4" fmla="*/ 973997 h 1028700"/>
              <a:gd name="connsiteX5" fmla="*/ 1466678 w 4248218"/>
              <a:gd name="connsiteY5" fmla="*/ 906237 h 1028700"/>
              <a:gd name="connsiteX6" fmla="*/ 1441100 w 4248218"/>
              <a:gd name="connsiteY6" fmla="*/ 838061 h 1028700"/>
              <a:gd name="connsiteX7" fmla="*/ 1409695 w 4248218"/>
              <a:gd name="connsiteY7" fmla="*/ 766144 h 1028700"/>
              <a:gd name="connsiteX8" fmla="*/ 1374404 w 4248218"/>
              <a:gd name="connsiteY8" fmla="*/ 694643 h 1028700"/>
              <a:gd name="connsiteX9" fmla="*/ 1329723 w 4248218"/>
              <a:gd name="connsiteY9" fmla="*/ 623973 h 1028700"/>
              <a:gd name="connsiteX10" fmla="*/ 1281805 w 4248218"/>
              <a:gd name="connsiteY10" fmla="*/ 554550 h 1028700"/>
              <a:gd name="connsiteX11" fmla="*/ 1227088 w 4248218"/>
              <a:gd name="connsiteY11" fmla="*/ 485959 h 1028700"/>
              <a:gd name="connsiteX12" fmla="*/ 1164277 w 4248218"/>
              <a:gd name="connsiteY12" fmla="*/ 421525 h 1028700"/>
              <a:gd name="connsiteX13" fmla="*/ 1094019 w 4248218"/>
              <a:gd name="connsiteY13" fmla="*/ 355843 h 1028700"/>
              <a:gd name="connsiteX14" fmla="*/ 1016962 w 4248218"/>
              <a:gd name="connsiteY14" fmla="*/ 297229 h 1028700"/>
              <a:gd name="connsiteX15" fmla="*/ 928572 w 4248218"/>
              <a:gd name="connsiteY15" fmla="*/ 243187 h 1028700"/>
              <a:gd name="connsiteX16" fmla="*/ 834355 w 4248218"/>
              <a:gd name="connsiteY16" fmla="*/ 194550 h 1028700"/>
              <a:gd name="connsiteX17" fmla="*/ 728806 w 4248218"/>
              <a:gd name="connsiteY17" fmla="*/ 151317 h 1028700"/>
              <a:gd name="connsiteX18" fmla="*/ 722655 w 4248218"/>
              <a:gd name="connsiteY18" fmla="*/ 149238 h 1028700"/>
              <a:gd name="connsiteX19" fmla="*/ 707437 w 4248218"/>
              <a:gd name="connsiteY19" fmla="*/ 142171 h 1028700"/>
              <a:gd name="connsiteX20" fmla="*/ 683155 w 4248218"/>
              <a:gd name="connsiteY20" fmla="*/ 132194 h 1028700"/>
              <a:gd name="connsiteX21" fmla="*/ 646569 w 4248218"/>
              <a:gd name="connsiteY21" fmla="*/ 120139 h 1028700"/>
              <a:gd name="connsiteX22" fmla="*/ 602860 w 4248218"/>
              <a:gd name="connsiteY22" fmla="*/ 104758 h 1028700"/>
              <a:gd name="connsiteX23" fmla="*/ 550085 w 4248218"/>
              <a:gd name="connsiteY23" fmla="*/ 87714 h 1028700"/>
              <a:gd name="connsiteX24" fmla="*/ 491159 w 4248218"/>
              <a:gd name="connsiteY24" fmla="*/ 71501 h 1028700"/>
              <a:gd name="connsiteX25" fmla="*/ 424139 w 4248218"/>
              <a:gd name="connsiteY25" fmla="*/ 54457 h 1028700"/>
              <a:gd name="connsiteX26" fmla="*/ 350319 w 4248218"/>
              <a:gd name="connsiteY26" fmla="*/ 40323 h 1028700"/>
              <a:gd name="connsiteX27" fmla="*/ 270996 w 4248218"/>
              <a:gd name="connsiteY27" fmla="*/ 25358 h 1028700"/>
              <a:gd name="connsiteX28" fmla="*/ 184873 w 4248218"/>
              <a:gd name="connsiteY28" fmla="*/ 13303 h 1028700"/>
              <a:gd name="connsiteX29" fmla="*/ 94541 w 4248218"/>
              <a:gd name="connsiteY29" fmla="*/ 4157 h 1028700"/>
              <a:gd name="connsiteX30" fmla="*/ 0 w 4248218"/>
              <a:gd name="connsiteY30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218" h="1028700">
                <a:moveTo>
                  <a:pt x="0" y="0"/>
                </a:moveTo>
                <a:lnTo>
                  <a:pt x="4248218" y="0"/>
                </a:lnTo>
                <a:lnTo>
                  <a:pt x="4248218" y="1028700"/>
                </a:lnTo>
                <a:lnTo>
                  <a:pt x="1501644" y="1028700"/>
                </a:lnTo>
                <a:lnTo>
                  <a:pt x="1487076" y="973997"/>
                </a:lnTo>
                <a:cubicBezTo>
                  <a:pt x="1480276" y="951548"/>
                  <a:pt x="1473477" y="928685"/>
                  <a:pt x="1466678" y="906237"/>
                </a:cubicBezTo>
                <a:cubicBezTo>
                  <a:pt x="1458260" y="883373"/>
                  <a:pt x="1449518" y="860925"/>
                  <a:pt x="1441100" y="838061"/>
                </a:cubicBezTo>
                <a:cubicBezTo>
                  <a:pt x="1430740" y="813950"/>
                  <a:pt x="1420055" y="790255"/>
                  <a:pt x="1409695" y="766144"/>
                </a:cubicBezTo>
                <a:lnTo>
                  <a:pt x="1374404" y="694643"/>
                </a:lnTo>
                <a:lnTo>
                  <a:pt x="1329723" y="623973"/>
                </a:lnTo>
                <a:cubicBezTo>
                  <a:pt x="1313859" y="600694"/>
                  <a:pt x="1297670" y="577830"/>
                  <a:pt x="1281805" y="554550"/>
                </a:cubicBezTo>
                <a:lnTo>
                  <a:pt x="1227088" y="485959"/>
                </a:lnTo>
                <a:lnTo>
                  <a:pt x="1164277" y="421525"/>
                </a:lnTo>
                <a:lnTo>
                  <a:pt x="1094019" y="355843"/>
                </a:lnTo>
                <a:lnTo>
                  <a:pt x="1016962" y="297229"/>
                </a:lnTo>
                <a:lnTo>
                  <a:pt x="928572" y="243187"/>
                </a:lnTo>
                <a:lnTo>
                  <a:pt x="834355" y="194550"/>
                </a:lnTo>
                <a:lnTo>
                  <a:pt x="728806" y="151317"/>
                </a:lnTo>
                <a:cubicBezTo>
                  <a:pt x="726864" y="150485"/>
                  <a:pt x="724597" y="150070"/>
                  <a:pt x="722655" y="149238"/>
                </a:cubicBezTo>
                <a:cubicBezTo>
                  <a:pt x="717474" y="146744"/>
                  <a:pt x="712618" y="144665"/>
                  <a:pt x="707437" y="142171"/>
                </a:cubicBezTo>
                <a:lnTo>
                  <a:pt x="683155" y="132194"/>
                </a:lnTo>
                <a:lnTo>
                  <a:pt x="646569" y="120139"/>
                </a:lnTo>
                <a:lnTo>
                  <a:pt x="602860" y="104758"/>
                </a:lnTo>
                <a:lnTo>
                  <a:pt x="550085" y="87714"/>
                </a:lnTo>
                <a:lnTo>
                  <a:pt x="491159" y="71501"/>
                </a:lnTo>
                <a:lnTo>
                  <a:pt x="424139" y="54457"/>
                </a:lnTo>
                <a:lnTo>
                  <a:pt x="350319" y="40323"/>
                </a:lnTo>
                <a:lnTo>
                  <a:pt x="270996" y="25358"/>
                </a:lnTo>
                <a:lnTo>
                  <a:pt x="184873" y="13303"/>
                </a:lnTo>
                <a:lnTo>
                  <a:pt x="94541" y="41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37085" y="2193134"/>
            <a:ext cx="2899600" cy="1028700"/>
          </a:xfrm>
          <a:custGeom>
            <a:avLst/>
            <a:gdLst>
              <a:gd name="connsiteX0" fmla="*/ 1296616 w 2899600"/>
              <a:gd name="connsiteY0" fmla="*/ 0 h 1028700"/>
              <a:gd name="connsiteX1" fmla="*/ 1397956 w 2899600"/>
              <a:gd name="connsiteY1" fmla="*/ 0 h 1028700"/>
              <a:gd name="connsiteX2" fmla="*/ 1492497 w 2899600"/>
              <a:gd name="connsiteY2" fmla="*/ 4157 h 1028700"/>
              <a:gd name="connsiteX3" fmla="*/ 1582829 w 2899600"/>
              <a:gd name="connsiteY3" fmla="*/ 13303 h 1028700"/>
              <a:gd name="connsiteX4" fmla="*/ 1668951 w 2899600"/>
              <a:gd name="connsiteY4" fmla="*/ 25358 h 1028700"/>
              <a:gd name="connsiteX5" fmla="*/ 1748275 w 2899600"/>
              <a:gd name="connsiteY5" fmla="*/ 40323 h 1028700"/>
              <a:gd name="connsiteX6" fmla="*/ 1822095 w 2899600"/>
              <a:gd name="connsiteY6" fmla="*/ 54457 h 1028700"/>
              <a:gd name="connsiteX7" fmla="*/ 1889115 w 2899600"/>
              <a:gd name="connsiteY7" fmla="*/ 71501 h 1028700"/>
              <a:gd name="connsiteX8" fmla="*/ 1948041 w 2899600"/>
              <a:gd name="connsiteY8" fmla="*/ 87714 h 1028700"/>
              <a:gd name="connsiteX9" fmla="*/ 2000816 w 2899600"/>
              <a:gd name="connsiteY9" fmla="*/ 104758 h 1028700"/>
              <a:gd name="connsiteX10" fmla="*/ 2044525 w 2899600"/>
              <a:gd name="connsiteY10" fmla="*/ 120139 h 1028700"/>
              <a:gd name="connsiteX11" fmla="*/ 2081111 w 2899600"/>
              <a:gd name="connsiteY11" fmla="*/ 132194 h 1028700"/>
              <a:gd name="connsiteX12" fmla="*/ 2105393 w 2899600"/>
              <a:gd name="connsiteY12" fmla="*/ 142171 h 1028700"/>
              <a:gd name="connsiteX13" fmla="*/ 2120611 w 2899600"/>
              <a:gd name="connsiteY13" fmla="*/ 149238 h 1028700"/>
              <a:gd name="connsiteX14" fmla="*/ 2126762 w 2899600"/>
              <a:gd name="connsiteY14" fmla="*/ 151317 h 1028700"/>
              <a:gd name="connsiteX15" fmla="*/ 2232311 w 2899600"/>
              <a:gd name="connsiteY15" fmla="*/ 194550 h 1028700"/>
              <a:gd name="connsiteX16" fmla="*/ 2326528 w 2899600"/>
              <a:gd name="connsiteY16" fmla="*/ 243187 h 1028700"/>
              <a:gd name="connsiteX17" fmla="*/ 2414917 w 2899600"/>
              <a:gd name="connsiteY17" fmla="*/ 297229 h 1028700"/>
              <a:gd name="connsiteX18" fmla="*/ 2491975 w 2899600"/>
              <a:gd name="connsiteY18" fmla="*/ 355843 h 1028700"/>
              <a:gd name="connsiteX19" fmla="*/ 2562233 w 2899600"/>
              <a:gd name="connsiteY19" fmla="*/ 421525 h 1028700"/>
              <a:gd name="connsiteX20" fmla="*/ 2625044 w 2899600"/>
              <a:gd name="connsiteY20" fmla="*/ 485959 h 1028700"/>
              <a:gd name="connsiteX21" fmla="*/ 2679761 w 2899600"/>
              <a:gd name="connsiteY21" fmla="*/ 554550 h 1028700"/>
              <a:gd name="connsiteX22" fmla="*/ 2727679 w 2899600"/>
              <a:gd name="connsiteY22" fmla="*/ 623973 h 1028700"/>
              <a:gd name="connsiteX23" fmla="*/ 2772359 w 2899600"/>
              <a:gd name="connsiteY23" fmla="*/ 694643 h 1028700"/>
              <a:gd name="connsiteX24" fmla="*/ 2807651 w 2899600"/>
              <a:gd name="connsiteY24" fmla="*/ 766144 h 1028700"/>
              <a:gd name="connsiteX25" fmla="*/ 2839056 w 2899600"/>
              <a:gd name="connsiteY25" fmla="*/ 838061 h 1028700"/>
              <a:gd name="connsiteX26" fmla="*/ 2864634 w 2899600"/>
              <a:gd name="connsiteY26" fmla="*/ 906237 h 1028700"/>
              <a:gd name="connsiteX27" fmla="*/ 2885031 w 2899600"/>
              <a:gd name="connsiteY27" fmla="*/ 973997 h 1028700"/>
              <a:gd name="connsiteX28" fmla="*/ 2899600 w 2899600"/>
              <a:gd name="connsiteY28" fmla="*/ 1028700 h 1028700"/>
              <a:gd name="connsiteX29" fmla="*/ 0 w 2899600"/>
              <a:gd name="connsiteY29" fmla="*/ 1028700 h 1028700"/>
              <a:gd name="connsiteX30" fmla="*/ 16753 w 2899600"/>
              <a:gd name="connsiteY30" fmla="*/ 964851 h 1028700"/>
              <a:gd name="connsiteX31" fmla="*/ 42007 w 2899600"/>
              <a:gd name="connsiteY31" fmla="*/ 885451 h 1028700"/>
              <a:gd name="connsiteX32" fmla="*/ 67261 w 2899600"/>
              <a:gd name="connsiteY32" fmla="*/ 808546 h 1028700"/>
              <a:gd name="connsiteX33" fmla="*/ 96724 w 2899600"/>
              <a:gd name="connsiteY33" fmla="*/ 730809 h 1028700"/>
              <a:gd name="connsiteX34" fmla="*/ 126188 w 2899600"/>
              <a:gd name="connsiteY34" fmla="*/ 657229 h 1028700"/>
              <a:gd name="connsiteX35" fmla="*/ 157593 w 2899600"/>
              <a:gd name="connsiteY35" fmla="*/ 588638 h 1028700"/>
              <a:gd name="connsiteX36" fmla="*/ 193208 w 2899600"/>
              <a:gd name="connsiteY36" fmla="*/ 525451 h 1028700"/>
              <a:gd name="connsiteX37" fmla="*/ 231737 w 2899600"/>
              <a:gd name="connsiteY37" fmla="*/ 464758 h 1028700"/>
              <a:gd name="connsiteX38" fmla="*/ 275445 w 2899600"/>
              <a:gd name="connsiteY38" fmla="*/ 412379 h 1028700"/>
              <a:gd name="connsiteX39" fmla="*/ 320126 w 2899600"/>
              <a:gd name="connsiteY39" fmla="*/ 364158 h 1028700"/>
              <a:gd name="connsiteX40" fmla="*/ 367720 w 2899600"/>
              <a:gd name="connsiteY40" fmla="*/ 320509 h 1028700"/>
              <a:gd name="connsiteX41" fmla="*/ 414343 w 2899600"/>
              <a:gd name="connsiteY41" fmla="*/ 280185 h 1028700"/>
              <a:gd name="connsiteX42" fmla="*/ 460318 w 2899600"/>
              <a:gd name="connsiteY42" fmla="*/ 246929 h 1028700"/>
              <a:gd name="connsiteX43" fmla="*/ 502732 w 2899600"/>
              <a:gd name="connsiteY43" fmla="*/ 217829 h 1028700"/>
              <a:gd name="connsiteX44" fmla="*/ 542232 w 2899600"/>
              <a:gd name="connsiteY44" fmla="*/ 192471 h 1028700"/>
              <a:gd name="connsiteX45" fmla="*/ 577847 w 2899600"/>
              <a:gd name="connsiteY45" fmla="*/ 174596 h 1028700"/>
              <a:gd name="connsiteX46" fmla="*/ 607310 w 2899600"/>
              <a:gd name="connsiteY46" fmla="*/ 157137 h 1028700"/>
              <a:gd name="connsiteX47" fmla="*/ 630621 w 2899600"/>
              <a:gd name="connsiteY47" fmla="*/ 147160 h 1028700"/>
              <a:gd name="connsiteX48" fmla="*/ 644867 w 2899600"/>
              <a:gd name="connsiteY48" fmla="*/ 140093 h 1028700"/>
              <a:gd name="connsiteX49" fmla="*/ 650047 w 2899600"/>
              <a:gd name="connsiteY49" fmla="*/ 138014 h 1028700"/>
              <a:gd name="connsiteX50" fmla="*/ 760453 w 2899600"/>
              <a:gd name="connsiteY50" fmla="*/ 94781 h 1028700"/>
              <a:gd name="connsiteX51" fmla="*/ 872153 w 2899600"/>
              <a:gd name="connsiteY51" fmla="*/ 60693 h 1028700"/>
              <a:gd name="connsiteX52" fmla="*/ 981911 w 2899600"/>
              <a:gd name="connsiteY52" fmla="*/ 36166 h 1028700"/>
              <a:gd name="connsiteX53" fmla="*/ 1088432 w 2899600"/>
              <a:gd name="connsiteY53" fmla="*/ 17044 h 1028700"/>
              <a:gd name="connsiteX54" fmla="*/ 1195923 w 2899600"/>
              <a:gd name="connsiteY54" fmla="*/ 6236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899600" h="1028700">
                <a:moveTo>
                  <a:pt x="1296616" y="0"/>
                </a:moveTo>
                <a:lnTo>
                  <a:pt x="1397956" y="0"/>
                </a:lnTo>
                <a:lnTo>
                  <a:pt x="1492497" y="4157"/>
                </a:lnTo>
                <a:lnTo>
                  <a:pt x="1582829" y="13303"/>
                </a:lnTo>
                <a:lnTo>
                  <a:pt x="1668951" y="25358"/>
                </a:lnTo>
                <a:lnTo>
                  <a:pt x="1748275" y="40323"/>
                </a:lnTo>
                <a:lnTo>
                  <a:pt x="1822095" y="54457"/>
                </a:lnTo>
                <a:lnTo>
                  <a:pt x="1889115" y="71501"/>
                </a:lnTo>
                <a:lnTo>
                  <a:pt x="1948041" y="87714"/>
                </a:lnTo>
                <a:lnTo>
                  <a:pt x="2000816" y="104758"/>
                </a:lnTo>
                <a:lnTo>
                  <a:pt x="2044525" y="120139"/>
                </a:lnTo>
                <a:lnTo>
                  <a:pt x="2081111" y="132194"/>
                </a:lnTo>
                <a:lnTo>
                  <a:pt x="2105393" y="142171"/>
                </a:lnTo>
                <a:cubicBezTo>
                  <a:pt x="2110574" y="144665"/>
                  <a:pt x="2115430" y="146744"/>
                  <a:pt x="2120611" y="149238"/>
                </a:cubicBezTo>
                <a:cubicBezTo>
                  <a:pt x="2122553" y="150070"/>
                  <a:pt x="2124819" y="150485"/>
                  <a:pt x="2126762" y="151317"/>
                </a:cubicBezTo>
                <a:lnTo>
                  <a:pt x="2232311" y="194550"/>
                </a:lnTo>
                <a:lnTo>
                  <a:pt x="2326528" y="243187"/>
                </a:lnTo>
                <a:lnTo>
                  <a:pt x="2414917" y="297229"/>
                </a:lnTo>
                <a:lnTo>
                  <a:pt x="2491975" y="355843"/>
                </a:lnTo>
                <a:lnTo>
                  <a:pt x="2562233" y="421525"/>
                </a:lnTo>
                <a:lnTo>
                  <a:pt x="2625044" y="485959"/>
                </a:lnTo>
                <a:lnTo>
                  <a:pt x="2679761" y="554550"/>
                </a:lnTo>
                <a:cubicBezTo>
                  <a:pt x="2695626" y="577830"/>
                  <a:pt x="2711815" y="600694"/>
                  <a:pt x="2727679" y="623973"/>
                </a:cubicBezTo>
                <a:lnTo>
                  <a:pt x="2772359" y="694643"/>
                </a:lnTo>
                <a:lnTo>
                  <a:pt x="2807651" y="766144"/>
                </a:lnTo>
                <a:cubicBezTo>
                  <a:pt x="2818011" y="790255"/>
                  <a:pt x="2828695" y="813950"/>
                  <a:pt x="2839056" y="838061"/>
                </a:cubicBezTo>
                <a:cubicBezTo>
                  <a:pt x="2847474" y="860925"/>
                  <a:pt x="2856216" y="883373"/>
                  <a:pt x="2864634" y="906237"/>
                </a:cubicBezTo>
                <a:cubicBezTo>
                  <a:pt x="2871433" y="928685"/>
                  <a:pt x="2878232" y="951548"/>
                  <a:pt x="2885031" y="973997"/>
                </a:cubicBezTo>
                <a:lnTo>
                  <a:pt x="2899600" y="1028700"/>
                </a:lnTo>
                <a:lnTo>
                  <a:pt x="0" y="1028700"/>
                </a:lnTo>
                <a:lnTo>
                  <a:pt x="16753" y="964851"/>
                </a:lnTo>
                <a:cubicBezTo>
                  <a:pt x="25171" y="938246"/>
                  <a:pt x="33589" y="912056"/>
                  <a:pt x="42007" y="885451"/>
                </a:cubicBezTo>
                <a:cubicBezTo>
                  <a:pt x="50425" y="859678"/>
                  <a:pt x="58843" y="834320"/>
                  <a:pt x="67261" y="808546"/>
                </a:cubicBezTo>
                <a:cubicBezTo>
                  <a:pt x="76975" y="782772"/>
                  <a:pt x="87011" y="756583"/>
                  <a:pt x="96724" y="730809"/>
                </a:cubicBezTo>
                <a:cubicBezTo>
                  <a:pt x="106438" y="706283"/>
                  <a:pt x="116474" y="681756"/>
                  <a:pt x="126188" y="657229"/>
                </a:cubicBezTo>
                <a:cubicBezTo>
                  <a:pt x="136548" y="634366"/>
                  <a:pt x="147233" y="611502"/>
                  <a:pt x="157593" y="588638"/>
                </a:cubicBezTo>
                <a:lnTo>
                  <a:pt x="193208" y="525451"/>
                </a:lnTo>
                <a:lnTo>
                  <a:pt x="231737" y="464758"/>
                </a:lnTo>
                <a:lnTo>
                  <a:pt x="275445" y="412379"/>
                </a:lnTo>
                <a:lnTo>
                  <a:pt x="320126" y="364158"/>
                </a:lnTo>
                <a:lnTo>
                  <a:pt x="367720" y="320509"/>
                </a:lnTo>
                <a:lnTo>
                  <a:pt x="414343" y="280185"/>
                </a:lnTo>
                <a:cubicBezTo>
                  <a:pt x="429560" y="268961"/>
                  <a:pt x="445101" y="258153"/>
                  <a:pt x="460318" y="246929"/>
                </a:cubicBezTo>
                <a:cubicBezTo>
                  <a:pt x="474564" y="237368"/>
                  <a:pt x="488486" y="227391"/>
                  <a:pt x="502732" y="217829"/>
                </a:cubicBezTo>
                <a:cubicBezTo>
                  <a:pt x="516006" y="209515"/>
                  <a:pt x="528957" y="200786"/>
                  <a:pt x="542232" y="192471"/>
                </a:cubicBezTo>
                <a:cubicBezTo>
                  <a:pt x="554211" y="186652"/>
                  <a:pt x="565867" y="180416"/>
                  <a:pt x="577847" y="174596"/>
                </a:cubicBezTo>
                <a:lnTo>
                  <a:pt x="607310" y="157137"/>
                </a:lnTo>
                <a:lnTo>
                  <a:pt x="630621" y="147160"/>
                </a:lnTo>
                <a:cubicBezTo>
                  <a:pt x="635478" y="144665"/>
                  <a:pt x="640010" y="142587"/>
                  <a:pt x="644867" y="140093"/>
                </a:cubicBezTo>
                <a:cubicBezTo>
                  <a:pt x="646486" y="139261"/>
                  <a:pt x="648428" y="138846"/>
                  <a:pt x="650047" y="138014"/>
                </a:cubicBezTo>
                <a:lnTo>
                  <a:pt x="760453" y="94781"/>
                </a:lnTo>
                <a:lnTo>
                  <a:pt x="872153" y="60693"/>
                </a:lnTo>
                <a:lnTo>
                  <a:pt x="981911" y="36166"/>
                </a:lnTo>
                <a:lnTo>
                  <a:pt x="1088432" y="17044"/>
                </a:lnTo>
                <a:lnTo>
                  <a:pt x="1195923" y="623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72394" y="3221834"/>
            <a:ext cx="3092773" cy="1028700"/>
          </a:xfrm>
          <a:custGeom>
            <a:avLst/>
            <a:gdLst>
              <a:gd name="connsiteX0" fmla="*/ 159176 w 3092773"/>
              <a:gd name="connsiteY0" fmla="*/ 0 h 1028700"/>
              <a:gd name="connsiteX1" fmla="*/ 3058776 w 3092773"/>
              <a:gd name="connsiteY1" fmla="*/ 0 h 1028700"/>
              <a:gd name="connsiteX2" fmla="*/ 3061367 w 3092773"/>
              <a:gd name="connsiteY2" fmla="*/ 9731 h 1028700"/>
              <a:gd name="connsiteX3" fmla="*/ 3073347 w 3092773"/>
              <a:gd name="connsiteY3" fmla="*/ 72502 h 1028700"/>
              <a:gd name="connsiteX4" fmla="*/ 3084679 w 3092773"/>
              <a:gd name="connsiteY4" fmla="*/ 128622 h 1028700"/>
              <a:gd name="connsiteX5" fmla="*/ 3090831 w 3092773"/>
              <a:gd name="connsiteY5" fmla="*/ 196382 h 1028700"/>
              <a:gd name="connsiteX6" fmla="*/ 3092773 w 3092773"/>
              <a:gd name="connsiteY6" fmla="*/ 269131 h 1028700"/>
              <a:gd name="connsiteX7" fmla="*/ 3088564 w 3092773"/>
              <a:gd name="connsiteY7" fmla="*/ 348530 h 1028700"/>
              <a:gd name="connsiteX8" fmla="*/ 3078527 w 3092773"/>
              <a:gd name="connsiteY8" fmla="*/ 432087 h 1028700"/>
              <a:gd name="connsiteX9" fmla="*/ 3065253 w 3092773"/>
              <a:gd name="connsiteY9" fmla="*/ 518138 h 1028700"/>
              <a:gd name="connsiteX10" fmla="*/ 3049064 w 3092773"/>
              <a:gd name="connsiteY10" fmla="*/ 606683 h 1028700"/>
              <a:gd name="connsiteX11" fmla="*/ 3029962 w 3092773"/>
              <a:gd name="connsiteY11" fmla="*/ 694397 h 1028700"/>
              <a:gd name="connsiteX12" fmla="*/ 3008593 w 3092773"/>
              <a:gd name="connsiteY12" fmla="*/ 780032 h 1028700"/>
              <a:gd name="connsiteX13" fmla="*/ 2986253 w 3092773"/>
              <a:gd name="connsiteY13" fmla="*/ 861926 h 1028700"/>
              <a:gd name="connsiteX14" fmla="*/ 2962941 w 3092773"/>
              <a:gd name="connsiteY14" fmla="*/ 941325 h 1028700"/>
              <a:gd name="connsiteX15" fmla="*/ 2937364 w 3092773"/>
              <a:gd name="connsiteY15" fmla="*/ 1011995 h 1028700"/>
              <a:gd name="connsiteX16" fmla="*/ 2931435 w 3092773"/>
              <a:gd name="connsiteY16" fmla="*/ 1028700 h 1028700"/>
              <a:gd name="connsiteX17" fmla="*/ 0 w 3092773"/>
              <a:gd name="connsiteY17" fmla="*/ 1028700 h 1028700"/>
              <a:gd name="connsiteX18" fmla="*/ 12425 w 3092773"/>
              <a:gd name="connsiteY18" fmla="*/ 1007838 h 1028700"/>
              <a:gd name="connsiteX19" fmla="*/ 39946 w 3092773"/>
              <a:gd name="connsiteY19" fmla="*/ 966683 h 1028700"/>
              <a:gd name="connsiteX20" fmla="*/ 65200 w 3092773"/>
              <a:gd name="connsiteY20" fmla="*/ 922203 h 1028700"/>
              <a:gd name="connsiteX21" fmla="*/ 92720 w 3092773"/>
              <a:gd name="connsiteY21" fmla="*/ 881048 h 1028700"/>
              <a:gd name="connsiteX22" fmla="*/ 115060 w 3092773"/>
              <a:gd name="connsiteY22" fmla="*/ 838646 h 1028700"/>
              <a:gd name="connsiteX23" fmla="*/ 138372 w 3092773"/>
              <a:gd name="connsiteY23" fmla="*/ 799154 h 1028700"/>
              <a:gd name="connsiteX24" fmla="*/ 159417 w 3092773"/>
              <a:gd name="connsiteY24" fmla="*/ 762988 h 1028700"/>
              <a:gd name="connsiteX25" fmla="*/ 175929 w 3092773"/>
              <a:gd name="connsiteY25" fmla="*/ 729731 h 1028700"/>
              <a:gd name="connsiteX26" fmla="*/ 186937 w 3092773"/>
              <a:gd name="connsiteY26" fmla="*/ 700632 h 1028700"/>
              <a:gd name="connsiteX27" fmla="*/ 191146 w 3092773"/>
              <a:gd name="connsiteY27" fmla="*/ 679431 h 1028700"/>
              <a:gd name="connsiteX28" fmla="*/ 191146 w 3092773"/>
              <a:gd name="connsiteY28" fmla="*/ 658230 h 1028700"/>
              <a:gd name="connsiteX29" fmla="*/ 186937 w 3092773"/>
              <a:gd name="connsiteY29" fmla="*/ 644096 h 1028700"/>
              <a:gd name="connsiteX30" fmla="*/ 177872 w 3092773"/>
              <a:gd name="connsiteY30" fmla="*/ 628715 h 1028700"/>
              <a:gd name="connsiteX31" fmla="*/ 167835 w 3092773"/>
              <a:gd name="connsiteY31" fmla="*/ 614581 h 1028700"/>
              <a:gd name="connsiteX32" fmla="*/ 155532 w 3092773"/>
              <a:gd name="connsiteY32" fmla="*/ 601694 h 1028700"/>
              <a:gd name="connsiteX33" fmla="*/ 142257 w 3092773"/>
              <a:gd name="connsiteY33" fmla="*/ 587560 h 1028700"/>
              <a:gd name="connsiteX34" fmla="*/ 128011 w 3092773"/>
              <a:gd name="connsiteY34" fmla="*/ 570517 h 1028700"/>
              <a:gd name="connsiteX35" fmla="*/ 115060 w 3092773"/>
              <a:gd name="connsiteY35" fmla="*/ 550147 h 1028700"/>
              <a:gd name="connsiteX36" fmla="*/ 104700 w 3092773"/>
              <a:gd name="connsiteY36" fmla="*/ 525205 h 1028700"/>
              <a:gd name="connsiteX37" fmla="*/ 94663 w 3092773"/>
              <a:gd name="connsiteY37" fmla="*/ 495690 h 1028700"/>
              <a:gd name="connsiteX38" fmla="*/ 87540 w 3092773"/>
              <a:gd name="connsiteY38" fmla="*/ 459523 h 1028700"/>
              <a:gd name="connsiteX39" fmla="*/ 87540 w 3092773"/>
              <a:gd name="connsiteY39" fmla="*/ 416290 h 1028700"/>
              <a:gd name="connsiteX40" fmla="*/ 90454 w 3092773"/>
              <a:gd name="connsiteY40" fmla="*/ 363911 h 1028700"/>
              <a:gd name="connsiteX41" fmla="*/ 96605 w 3092773"/>
              <a:gd name="connsiteY41" fmla="*/ 303218 h 1028700"/>
              <a:gd name="connsiteX42" fmla="*/ 106642 w 3092773"/>
              <a:gd name="connsiteY42" fmla="*/ 237537 h 1028700"/>
              <a:gd name="connsiteX43" fmla="*/ 119917 w 3092773"/>
              <a:gd name="connsiteY43" fmla="*/ 167283 h 1028700"/>
              <a:gd name="connsiteX44" fmla="*/ 136105 w 3092773"/>
              <a:gd name="connsiteY44" fmla="*/ 91625 h 1028700"/>
              <a:gd name="connsiteX45" fmla="*/ 155532 w 3092773"/>
              <a:gd name="connsiteY45" fmla="*/ 13888 h 1028700"/>
              <a:gd name="connsiteX46" fmla="*/ 159176 w 3092773"/>
              <a:gd name="connsiteY46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092773" h="1028700">
                <a:moveTo>
                  <a:pt x="159176" y="0"/>
                </a:moveTo>
                <a:lnTo>
                  <a:pt x="3058776" y="0"/>
                </a:lnTo>
                <a:lnTo>
                  <a:pt x="3061367" y="9731"/>
                </a:lnTo>
                <a:cubicBezTo>
                  <a:pt x="3065253" y="30516"/>
                  <a:pt x="3069462" y="51717"/>
                  <a:pt x="3073347" y="72502"/>
                </a:cubicBezTo>
                <a:cubicBezTo>
                  <a:pt x="3077232" y="91209"/>
                  <a:pt x="3080794" y="109916"/>
                  <a:pt x="3084679" y="128622"/>
                </a:cubicBezTo>
                <a:cubicBezTo>
                  <a:pt x="3086621" y="151070"/>
                  <a:pt x="3088888" y="173934"/>
                  <a:pt x="3090831" y="196382"/>
                </a:cubicBezTo>
                <a:cubicBezTo>
                  <a:pt x="3091478" y="220493"/>
                  <a:pt x="3092126" y="245020"/>
                  <a:pt x="3092773" y="269131"/>
                </a:cubicBezTo>
                <a:cubicBezTo>
                  <a:pt x="3091478" y="295736"/>
                  <a:pt x="3089859" y="321925"/>
                  <a:pt x="3088564" y="348530"/>
                </a:cubicBezTo>
                <a:cubicBezTo>
                  <a:pt x="3085326" y="376382"/>
                  <a:pt x="3081765" y="404235"/>
                  <a:pt x="3078527" y="432087"/>
                </a:cubicBezTo>
                <a:cubicBezTo>
                  <a:pt x="3073994" y="460770"/>
                  <a:pt x="3069785" y="489454"/>
                  <a:pt x="3065253" y="518138"/>
                </a:cubicBezTo>
                <a:cubicBezTo>
                  <a:pt x="3059749" y="547653"/>
                  <a:pt x="3054568" y="577168"/>
                  <a:pt x="3049064" y="606683"/>
                </a:cubicBezTo>
                <a:cubicBezTo>
                  <a:pt x="3042589" y="635782"/>
                  <a:pt x="3036437" y="665297"/>
                  <a:pt x="3029962" y="694397"/>
                </a:cubicBezTo>
                <a:cubicBezTo>
                  <a:pt x="3022839" y="723080"/>
                  <a:pt x="3015716" y="751348"/>
                  <a:pt x="3008593" y="780032"/>
                </a:cubicBezTo>
                <a:cubicBezTo>
                  <a:pt x="3001146" y="807468"/>
                  <a:pt x="2993700" y="834489"/>
                  <a:pt x="2986253" y="861926"/>
                </a:cubicBezTo>
                <a:cubicBezTo>
                  <a:pt x="2978482" y="888531"/>
                  <a:pt x="2970712" y="914720"/>
                  <a:pt x="2962941" y="941325"/>
                </a:cubicBezTo>
                <a:cubicBezTo>
                  <a:pt x="2954523" y="965020"/>
                  <a:pt x="2945782" y="988300"/>
                  <a:pt x="2937364" y="1011995"/>
                </a:cubicBezTo>
                <a:lnTo>
                  <a:pt x="2931435" y="1028700"/>
                </a:lnTo>
                <a:lnTo>
                  <a:pt x="0" y="1028700"/>
                </a:lnTo>
                <a:lnTo>
                  <a:pt x="12425" y="1007838"/>
                </a:lnTo>
                <a:cubicBezTo>
                  <a:pt x="21491" y="994120"/>
                  <a:pt x="30880" y="980401"/>
                  <a:pt x="39946" y="966683"/>
                </a:cubicBezTo>
                <a:cubicBezTo>
                  <a:pt x="48364" y="951718"/>
                  <a:pt x="56782" y="937168"/>
                  <a:pt x="65200" y="922203"/>
                </a:cubicBezTo>
                <a:cubicBezTo>
                  <a:pt x="74265" y="908485"/>
                  <a:pt x="83655" y="894766"/>
                  <a:pt x="92720" y="881048"/>
                </a:cubicBezTo>
                <a:lnTo>
                  <a:pt x="115060" y="838646"/>
                </a:lnTo>
                <a:cubicBezTo>
                  <a:pt x="122831" y="825344"/>
                  <a:pt x="130601" y="812457"/>
                  <a:pt x="138372" y="799154"/>
                </a:cubicBezTo>
                <a:cubicBezTo>
                  <a:pt x="145495" y="787099"/>
                  <a:pt x="152294" y="775043"/>
                  <a:pt x="159417" y="762988"/>
                </a:cubicBezTo>
                <a:cubicBezTo>
                  <a:pt x="164921" y="751764"/>
                  <a:pt x="170425" y="740956"/>
                  <a:pt x="175929" y="729731"/>
                </a:cubicBezTo>
                <a:cubicBezTo>
                  <a:pt x="179491" y="720170"/>
                  <a:pt x="183376" y="710193"/>
                  <a:pt x="186937" y="700632"/>
                </a:cubicBezTo>
                <a:cubicBezTo>
                  <a:pt x="188232" y="693565"/>
                  <a:pt x="189851" y="686498"/>
                  <a:pt x="191146" y="679431"/>
                </a:cubicBezTo>
                <a:lnTo>
                  <a:pt x="191146" y="658230"/>
                </a:lnTo>
                <a:cubicBezTo>
                  <a:pt x="189851" y="653658"/>
                  <a:pt x="188232" y="648669"/>
                  <a:pt x="186937" y="644096"/>
                </a:cubicBezTo>
                <a:cubicBezTo>
                  <a:pt x="184023" y="639108"/>
                  <a:pt x="180786" y="633704"/>
                  <a:pt x="177872" y="628715"/>
                </a:cubicBezTo>
                <a:lnTo>
                  <a:pt x="167835" y="614581"/>
                </a:lnTo>
                <a:cubicBezTo>
                  <a:pt x="163626" y="610424"/>
                  <a:pt x="159741" y="605851"/>
                  <a:pt x="155532" y="601694"/>
                </a:cubicBezTo>
                <a:cubicBezTo>
                  <a:pt x="150999" y="597122"/>
                  <a:pt x="146790" y="592133"/>
                  <a:pt x="142257" y="587560"/>
                </a:cubicBezTo>
                <a:lnTo>
                  <a:pt x="128011" y="570517"/>
                </a:lnTo>
                <a:lnTo>
                  <a:pt x="115060" y="550147"/>
                </a:lnTo>
                <a:cubicBezTo>
                  <a:pt x="111499" y="541833"/>
                  <a:pt x="108261" y="533519"/>
                  <a:pt x="104700" y="525205"/>
                </a:cubicBezTo>
                <a:cubicBezTo>
                  <a:pt x="101462" y="515228"/>
                  <a:pt x="97901" y="505667"/>
                  <a:pt x="94663" y="495690"/>
                </a:cubicBezTo>
                <a:cubicBezTo>
                  <a:pt x="92396" y="483634"/>
                  <a:pt x="89806" y="471579"/>
                  <a:pt x="87540" y="459523"/>
                </a:cubicBezTo>
                <a:lnTo>
                  <a:pt x="87540" y="416290"/>
                </a:lnTo>
                <a:lnTo>
                  <a:pt x="90454" y="363911"/>
                </a:lnTo>
                <a:cubicBezTo>
                  <a:pt x="92396" y="343542"/>
                  <a:pt x="94663" y="323588"/>
                  <a:pt x="96605" y="303218"/>
                </a:cubicBezTo>
                <a:cubicBezTo>
                  <a:pt x="99843" y="281186"/>
                  <a:pt x="103405" y="259569"/>
                  <a:pt x="106642" y="237537"/>
                </a:cubicBezTo>
                <a:cubicBezTo>
                  <a:pt x="111175" y="214258"/>
                  <a:pt x="115384" y="190562"/>
                  <a:pt x="119917" y="167283"/>
                </a:cubicBezTo>
                <a:cubicBezTo>
                  <a:pt x="125421" y="141925"/>
                  <a:pt x="130601" y="116983"/>
                  <a:pt x="136105" y="91625"/>
                </a:cubicBezTo>
                <a:cubicBezTo>
                  <a:pt x="142581" y="65851"/>
                  <a:pt x="149056" y="39662"/>
                  <a:pt x="155532" y="13888"/>
                </a:cubicBezTo>
                <a:lnTo>
                  <a:pt x="15917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091955" y="3221834"/>
            <a:ext cx="3574211" cy="1028700"/>
          </a:xfrm>
          <a:custGeom>
            <a:avLst/>
            <a:gdLst>
              <a:gd name="connsiteX0" fmla="*/ 127341 w 2873915"/>
              <a:gd name="connsiteY0" fmla="*/ 0 h 1028700"/>
              <a:gd name="connsiteX1" fmla="*/ 2873915 w 2873915"/>
              <a:gd name="connsiteY1" fmla="*/ 0 h 1028700"/>
              <a:gd name="connsiteX2" fmla="*/ 2873915 w 2873915"/>
              <a:gd name="connsiteY2" fmla="*/ 1028700 h 1028700"/>
              <a:gd name="connsiteX3" fmla="*/ 0 w 2873915"/>
              <a:gd name="connsiteY3" fmla="*/ 1028700 h 1028700"/>
              <a:gd name="connsiteX4" fmla="*/ 5929 w 2873915"/>
              <a:gd name="connsiteY4" fmla="*/ 1011995 h 1028700"/>
              <a:gd name="connsiteX5" fmla="*/ 31506 w 2873915"/>
              <a:gd name="connsiteY5" fmla="*/ 941325 h 1028700"/>
              <a:gd name="connsiteX6" fmla="*/ 54818 w 2873915"/>
              <a:gd name="connsiteY6" fmla="*/ 861926 h 1028700"/>
              <a:gd name="connsiteX7" fmla="*/ 77158 w 2873915"/>
              <a:gd name="connsiteY7" fmla="*/ 780032 h 1028700"/>
              <a:gd name="connsiteX8" fmla="*/ 98527 w 2873915"/>
              <a:gd name="connsiteY8" fmla="*/ 694397 h 1028700"/>
              <a:gd name="connsiteX9" fmla="*/ 117629 w 2873915"/>
              <a:gd name="connsiteY9" fmla="*/ 606683 h 1028700"/>
              <a:gd name="connsiteX10" fmla="*/ 133818 w 2873915"/>
              <a:gd name="connsiteY10" fmla="*/ 518138 h 1028700"/>
              <a:gd name="connsiteX11" fmla="*/ 147092 w 2873915"/>
              <a:gd name="connsiteY11" fmla="*/ 432087 h 1028700"/>
              <a:gd name="connsiteX12" fmla="*/ 157129 w 2873915"/>
              <a:gd name="connsiteY12" fmla="*/ 348530 h 1028700"/>
              <a:gd name="connsiteX13" fmla="*/ 161338 w 2873915"/>
              <a:gd name="connsiteY13" fmla="*/ 269131 h 1028700"/>
              <a:gd name="connsiteX14" fmla="*/ 159396 w 2873915"/>
              <a:gd name="connsiteY14" fmla="*/ 196382 h 1028700"/>
              <a:gd name="connsiteX15" fmla="*/ 153244 w 2873915"/>
              <a:gd name="connsiteY15" fmla="*/ 128622 h 1028700"/>
              <a:gd name="connsiteX16" fmla="*/ 141912 w 2873915"/>
              <a:gd name="connsiteY16" fmla="*/ 72502 h 1028700"/>
              <a:gd name="connsiteX17" fmla="*/ 129932 w 2873915"/>
              <a:gd name="connsiteY17" fmla="*/ 9731 h 1028700"/>
              <a:gd name="connsiteX18" fmla="*/ 127341 w 2873915"/>
              <a:gd name="connsiteY18" fmla="*/ 0 h 1028700"/>
              <a:gd name="connsiteX0" fmla="*/ 127341 w 3569752"/>
              <a:gd name="connsiteY0" fmla="*/ 0 h 1028700"/>
              <a:gd name="connsiteX1" fmla="*/ 3569752 w 3569752"/>
              <a:gd name="connsiteY1" fmla="*/ 4460 h 1028700"/>
              <a:gd name="connsiteX2" fmla="*/ 2873915 w 3569752"/>
              <a:gd name="connsiteY2" fmla="*/ 1028700 h 1028700"/>
              <a:gd name="connsiteX3" fmla="*/ 0 w 3569752"/>
              <a:gd name="connsiteY3" fmla="*/ 1028700 h 1028700"/>
              <a:gd name="connsiteX4" fmla="*/ 5929 w 3569752"/>
              <a:gd name="connsiteY4" fmla="*/ 1011995 h 1028700"/>
              <a:gd name="connsiteX5" fmla="*/ 31506 w 3569752"/>
              <a:gd name="connsiteY5" fmla="*/ 941325 h 1028700"/>
              <a:gd name="connsiteX6" fmla="*/ 54818 w 3569752"/>
              <a:gd name="connsiteY6" fmla="*/ 861926 h 1028700"/>
              <a:gd name="connsiteX7" fmla="*/ 77158 w 3569752"/>
              <a:gd name="connsiteY7" fmla="*/ 780032 h 1028700"/>
              <a:gd name="connsiteX8" fmla="*/ 98527 w 3569752"/>
              <a:gd name="connsiteY8" fmla="*/ 694397 h 1028700"/>
              <a:gd name="connsiteX9" fmla="*/ 117629 w 3569752"/>
              <a:gd name="connsiteY9" fmla="*/ 606683 h 1028700"/>
              <a:gd name="connsiteX10" fmla="*/ 133818 w 3569752"/>
              <a:gd name="connsiteY10" fmla="*/ 518138 h 1028700"/>
              <a:gd name="connsiteX11" fmla="*/ 147092 w 3569752"/>
              <a:gd name="connsiteY11" fmla="*/ 432087 h 1028700"/>
              <a:gd name="connsiteX12" fmla="*/ 157129 w 3569752"/>
              <a:gd name="connsiteY12" fmla="*/ 348530 h 1028700"/>
              <a:gd name="connsiteX13" fmla="*/ 161338 w 3569752"/>
              <a:gd name="connsiteY13" fmla="*/ 269131 h 1028700"/>
              <a:gd name="connsiteX14" fmla="*/ 159396 w 3569752"/>
              <a:gd name="connsiteY14" fmla="*/ 196382 h 1028700"/>
              <a:gd name="connsiteX15" fmla="*/ 153244 w 3569752"/>
              <a:gd name="connsiteY15" fmla="*/ 128622 h 1028700"/>
              <a:gd name="connsiteX16" fmla="*/ 141912 w 3569752"/>
              <a:gd name="connsiteY16" fmla="*/ 72502 h 1028700"/>
              <a:gd name="connsiteX17" fmla="*/ 129932 w 3569752"/>
              <a:gd name="connsiteY17" fmla="*/ 9731 h 1028700"/>
              <a:gd name="connsiteX18" fmla="*/ 127341 w 3569752"/>
              <a:gd name="connsiteY18" fmla="*/ 0 h 1028700"/>
              <a:gd name="connsiteX0" fmla="*/ 127341 w 3574211"/>
              <a:gd name="connsiteY0" fmla="*/ 0 h 1028700"/>
              <a:gd name="connsiteX1" fmla="*/ 3569752 w 3574211"/>
              <a:gd name="connsiteY1" fmla="*/ 4460 h 1028700"/>
              <a:gd name="connsiteX2" fmla="*/ 3574211 w 3574211"/>
              <a:gd name="connsiteY2" fmla="*/ 1028700 h 1028700"/>
              <a:gd name="connsiteX3" fmla="*/ 0 w 3574211"/>
              <a:gd name="connsiteY3" fmla="*/ 1028700 h 1028700"/>
              <a:gd name="connsiteX4" fmla="*/ 5929 w 3574211"/>
              <a:gd name="connsiteY4" fmla="*/ 1011995 h 1028700"/>
              <a:gd name="connsiteX5" fmla="*/ 31506 w 3574211"/>
              <a:gd name="connsiteY5" fmla="*/ 941325 h 1028700"/>
              <a:gd name="connsiteX6" fmla="*/ 54818 w 3574211"/>
              <a:gd name="connsiteY6" fmla="*/ 861926 h 1028700"/>
              <a:gd name="connsiteX7" fmla="*/ 77158 w 3574211"/>
              <a:gd name="connsiteY7" fmla="*/ 780032 h 1028700"/>
              <a:gd name="connsiteX8" fmla="*/ 98527 w 3574211"/>
              <a:gd name="connsiteY8" fmla="*/ 694397 h 1028700"/>
              <a:gd name="connsiteX9" fmla="*/ 117629 w 3574211"/>
              <a:gd name="connsiteY9" fmla="*/ 606683 h 1028700"/>
              <a:gd name="connsiteX10" fmla="*/ 133818 w 3574211"/>
              <a:gd name="connsiteY10" fmla="*/ 518138 h 1028700"/>
              <a:gd name="connsiteX11" fmla="*/ 147092 w 3574211"/>
              <a:gd name="connsiteY11" fmla="*/ 432087 h 1028700"/>
              <a:gd name="connsiteX12" fmla="*/ 157129 w 3574211"/>
              <a:gd name="connsiteY12" fmla="*/ 348530 h 1028700"/>
              <a:gd name="connsiteX13" fmla="*/ 161338 w 3574211"/>
              <a:gd name="connsiteY13" fmla="*/ 269131 h 1028700"/>
              <a:gd name="connsiteX14" fmla="*/ 159396 w 3574211"/>
              <a:gd name="connsiteY14" fmla="*/ 196382 h 1028700"/>
              <a:gd name="connsiteX15" fmla="*/ 153244 w 3574211"/>
              <a:gd name="connsiteY15" fmla="*/ 128622 h 1028700"/>
              <a:gd name="connsiteX16" fmla="*/ 141912 w 3574211"/>
              <a:gd name="connsiteY16" fmla="*/ 72502 h 1028700"/>
              <a:gd name="connsiteX17" fmla="*/ 129932 w 3574211"/>
              <a:gd name="connsiteY17" fmla="*/ 9731 h 1028700"/>
              <a:gd name="connsiteX18" fmla="*/ 127341 w 3574211"/>
              <a:gd name="connsiteY18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74211" h="1028700">
                <a:moveTo>
                  <a:pt x="127341" y="0"/>
                </a:moveTo>
                <a:lnTo>
                  <a:pt x="3569752" y="4460"/>
                </a:lnTo>
                <a:cubicBezTo>
                  <a:pt x="3571238" y="345873"/>
                  <a:pt x="3572725" y="687287"/>
                  <a:pt x="3574211" y="1028700"/>
                </a:cubicBezTo>
                <a:lnTo>
                  <a:pt x="0" y="1028700"/>
                </a:lnTo>
                <a:lnTo>
                  <a:pt x="5929" y="1011995"/>
                </a:lnTo>
                <a:cubicBezTo>
                  <a:pt x="14347" y="988300"/>
                  <a:pt x="23088" y="965020"/>
                  <a:pt x="31506" y="941325"/>
                </a:cubicBezTo>
                <a:cubicBezTo>
                  <a:pt x="39277" y="914720"/>
                  <a:pt x="47047" y="888531"/>
                  <a:pt x="54818" y="861926"/>
                </a:cubicBezTo>
                <a:cubicBezTo>
                  <a:pt x="62265" y="834489"/>
                  <a:pt x="69711" y="807468"/>
                  <a:pt x="77158" y="780032"/>
                </a:cubicBezTo>
                <a:cubicBezTo>
                  <a:pt x="84281" y="751348"/>
                  <a:pt x="91404" y="723080"/>
                  <a:pt x="98527" y="694397"/>
                </a:cubicBezTo>
                <a:cubicBezTo>
                  <a:pt x="105002" y="665297"/>
                  <a:pt x="111154" y="635782"/>
                  <a:pt x="117629" y="606683"/>
                </a:cubicBezTo>
                <a:cubicBezTo>
                  <a:pt x="123133" y="577168"/>
                  <a:pt x="128314" y="547653"/>
                  <a:pt x="133818" y="518138"/>
                </a:cubicBezTo>
                <a:cubicBezTo>
                  <a:pt x="138350" y="489454"/>
                  <a:pt x="142559" y="460770"/>
                  <a:pt x="147092" y="432087"/>
                </a:cubicBezTo>
                <a:cubicBezTo>
                  <a:pt x="150330" y="404235"/>
                  <a:pt x="153891" y="376382"/>
                  <a:pt x="157129" y="348530"/>
                </a:cubicBezTo>
                <a:cubicBezTo>
                  <a:pt x="158424" y="321925"/>
                  <a:pt x="160043" y="295736"/>
                  <a:pt x="161338" y="269131"/>
                </a:cubicBezTo>
                <a:cubicBezTo>
                  <a:pt x="160691" y="245020"/>
                  <a:pt x="160043" y="220493"/>
                  <a:pt x="159396" y="196382"/>
                </a:cubicBezTo>
                <a:cubicBezTo>
                  <a:pt x="157453" y="173934"/>
                  <a:pt x="155186" y="151070"/>
                  <a:pt x="153244" y="128622"/>
                </a:cubicBezTo>
                <a:cubicBezTo>
                  <a:pt x="149359" y="109916"/>
                  <a:pt x="145797" y="91209"/>
                  <a:pt x="141912" y="72502"/>
                </a:cubicBezTo>
                <a:cubicBezTo>
                  <a:pt x="138027" y="51717"/>
                  <a:pt x="133818" y="30516"/>
                  <a:pt x="129932" y="9731"/>
                </a:cubicBezTo>
                <a:lnTo>
                  <a:pt x="1273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027467" y="4237087"/>
            <a:ext cx="3081134" cy="1028700"/>
          </a:xfrm>
          <a:custGeom>
            <a:avLst/>
            <a:gdLst>
              <a:gd name="connsiteX0" fmla="*/ 152936 w 3081134"/>
              <a:gd name="connsiteY0" fmla="*/ 0 h 1028700"/>
              <a:gd name="connsiteX1" fmla="*/ 3081134 w 3081134"/>
              <a:gd name="connsiteY1" fmla="*/ 0 h 1028700"/>
              <a:gd name="connsiteX2" fmla="*/ 3058979 w 3081134"/>
              <a:gd name="connsiteY2" fmla="*/ 62423 h 1028700"/>
              <a:gd name="connsiteX3" fmla="*/ 3035668 w 3081134"/>
              <a:gd name="connsiteY3" fmla="*/ 118959 h 1028700"/>
              <a:gd name="connsiteX4" fmla="*/ 3015270 w 3081134"/>
              <a:gd name="connsiteY4" fmla="*/ 164271 h 1028700"/>
              <a:gd name="connsiteX5" fmla="*/ 2988073 w 3081134"/>
              <a:gd name="connsiteY5" fmla="*/ 214571 h 1028700"/>
              <a:gd name="connsiteX6" fmla="*/ 2956668 w 3081134"/>
              <a:gd name="connsiteY6" fmla="*/ 269029 h 1028700"/>
              <a:gd name="connsiteX7" fmla="*/ 2920082 w 3081134"/>
              <a:gd name="connsiteY7" fmla="*/ 325564 h 1028700"/>
              <a:gd name="connsiteX8" fmla="*/ 2880582 w 3081134"/>
              <a:gd name="connsiteY8" fmla="*/ 385842 h 1028700"/>
              <a:gd name="connsiteX9" fmla="*/ 2840758 w 3081134"/>
              <a:gd name="connsiteY9" fmla="*/ 449445 h 1028700"/>
              <a:gd name="connsiteX10" fmla="*/ 2798344 w 3081134"/>
              <a:gd name="connsiteY10" fmla="*/ 511800 h 1028700"/>
              <a:gd name="connsiteX11" fmla="*/ 2758520 w 3081134"/>
              <a:gd name="connsiteY11" fmla="*/ 572493 h 1028700"/>
              <a:gd name="connsiteX12" fmla="*/ 2720963 w 3081134"/>
              <a:gd name="connsiteY12" fmla="*/ 632770 h 1028700"/>
              <a:gd name="connsiteX13" fmla="*/ 2685672 w 3081134"/>
              <a:gd name="connsiteY13" fmla="*/ 690553 h 1028700"/>
              <a:gd name="connsiteX14" fmla="*/ 2653943 w 3081134"/>
              <a:gd name="connsiteY14" fmla="*/ 741685 h 1028700"/>
              <a:gd name="connsiteX15" fmla="*/ 2630631 w 3081134"/>
              <a:gd name="connsiteY15" fmla="*/ 788244 h 1028700"/>
              <a:gd name="connsiteX16" fmla="*/ 2611529 w 3081134"/>
              <a:gd name="connsiteY16" fmla="*/ 828567 h 1028700"/>
              <a:gd name="connsiteX17" fmla="*/ 2599226 w 3081134"/>
              <a:gd name="connsiteY17" fmla="*/ 869722 h 1028700"/>
              <a:gd name="connsiteX18" fmla="*/ 2592102 w 3081134"/>
              <a:gd name="connsiteY18" fmla="*/ 920438 h 1028700"/>
              <a:gd name="connsiteX19" fmla="*/ 2590160 w 3081134"/>
              <a:gd name="connsiteY19" fmla="*/ 976974 h 1028700"/>
              <a:gd name="connsiteX20" fmla="*/ 2594318 w 3081134"/>
              <a:gd name="connsiteY20" fmla="*/ 1028700 h 1028700"/>
              <a:gd name="connsiteX21" fmla="*/ 390791 w 3081134"/>
              <a:gd name="connsiteY21" fmla="*/ 1028700 h 1028700"/>
              <a:gd name="connsiteX22" fmla="*/ 390791 w 3081134"/>
              <a:gd name="connsiteY22" fmla="*/ 1006073 h 1028700"/>
              <a:gd name="connsiteX23" fmla="*/ 384639 w 3081134"/>
              <a:gd name="connsiteY23" fmla="*/ 986951 h 1028700"/>
              <a:gd name="connsiteX24" fmla="*/ 375573 w 3081134"/>
              <a:gd name="connsiteY24" fmla="*/ 972817 h 1028700"/>
              <a:gd name="connsiteX25" fmla="*/ 361328 w 3081134"/>
              <a:gd name="connsiteY25" fmla="*/ 957436 h 1028700"/>
              <a:gd name="connsiteX26" fmla="*/ 344168 w 3081134"/>
              <a:gd name="connsiteY26" fmla="*/ 943718 h 1028700"/>
              <a:gd name="connsiteX27" fmla="*/ 322799 w 3081134"/>
              <a:gd name="connsiteY27" fmla="*/ 928336 h 1028700"/>
              <a:gd name="connsiteX28" fmla="*/ 306610 w 3081134"/>
              <a:gd name="connsiteY28" fmla="*/ 909214 h 1028700"/>
              <a:gd name="connsiteX29" fmla="*/ 296250 w 3081134"/>
              <a:gd name="connsiteY29" fmla="*/ 889260 h 1028700"/>
              <a:gd name="connsiteX30" fmla="*/ 294307 w 3081134"/>
              <a:gd name="connsiteY30" fmla="*/ 865981 h 1028700"/>
              <a:gd name="connsiteX31" fmla="*/ 296250 w 3081134"/>
              <a:gd name="connsiteY31" fmla="*/ 842701 h 1028700"/>
              <a:gd name="connsiteX32" fmla="*/ 302401 w 3081134"/>
              <a:gd name="connsiteY32" fmla="*/ 819422 h 1028700"/>
              <a:gd name="connsiteX33" fmla="*/ 308553 w 3081134"/>
              <a:gd name="connsiteY33" fmla="*/ 803209 h 1028700"/>
              <a:gd name="connsiteX34" fmla="*/ 312762 w 3081134"/>
              <a:gd name="connsiteY34" fmla="*/ 790322 h 1028700"/>
              <a:gd name="connsiteX35" fmla="*/ 314705 w 3081134"/>
              <a:gd name="connsiteY35" fmla="*/ 786165 h 1028700"/>
              <a:gd name="connsiteX36" fmla="*/ 283299 w 3081134"/>
              <a:gd name="connsiteY36" fmla="*/ 764964 h 1028700"/>
              <a:gd name="connsiteX37" fmla="*/ 264844 w 3081134"/>
              <a:gd name="connsiteY37" fmla="*/ 740022 h 1028700"/>
              <a:gd name="connsiteX38" fmla="*/ 253836 w 3081134"/>
              <a:gd name="connsiteY38" fmla="*/ 712586 h 1028700"/>
              <a:gd name="connsiteX39" fmla="*/ 251570 w 3081134"/>
              <a:gd name="connsiteY39" fmla="*/ 681408 h 1028700"/>
              <a:gd name="connsiteX40" fmla="*/ 257721 w 3081134"/>
              <a:gd name="connsiteY40" fmla="*/ 646073 h 1028700"/>
              <a:gd name="connsiteX41" fmla="*/ 270996 w 3081134"/>
              <a:gd name="connsiteY41" fmla="*/ 605750 h 1028700"/>
              <a:gd name="connsiteX42" fmla="*/ 287184 w 3081134"/>
              <a:gd name="connsiteY42" fmla="*/ 562516 h 1028700"/>
              <a:gd name="connsiteX43" fmla="*/ 294307 w 3081134"/>
              <a:gd name="connsiteY43" fmla="*/ 535080 h 1028700"/>
              <a:gd name="connsiteX44" fmla="*/ 294307 w 3081134"/>
              <a:gd name="connsiteY44" fmla="*/ 513879 h 1028700"/>
              <a:gd name="connsiteX45" fmla="*/ 287184 w 3081134"/>
              <a:gd name="connsiteY45" fmla="*/ 494756 h 1028700"/>
              <a:gd name="connsiteX46" fmla="*/ 272938 w 3081134"/>
              <a:gd name="connsiteY46" fmla="*/ 480622 h 1028700"/>
              <a:gd name="connsiteX47" fmla="*/ 253836 w 3081134"/>
              <a:gd name="connsiteY47" fmla="*/ 467736 h 1028700"/>
              <a:gd name="connsiteX48" fmla="*/ 230524 w 3081134"/>
              <a:gd name="connsiteY48" fmla="*/ 455680 h 1028700"/>
              <a:gd name="connsiteX49" fmla="*/ 203004 w 3081134"/>
              <a:gd name="connsiteY49" fmla="*/ 445287 h 1028700"/>
              <a:gd name="connsiteX50" fmla="*/ 171598 w 3081134"/>
              <a:gd name="connsiteY50" fmla="*/ 434479 h 1028700"/>
              <a:gd name="connsiteX51" fmla="*/ 137926 w 3081134"/>
              <a:gd name="connsiteY51" fmla="*/ 422424 h 1028700"/>
              <a:gd name="connsiteX52" fmla="*/ 104578 w 3081134"/>
              <a:gd name="connsiteY52" fmla="*/ 407043 h 1028700"/>
              <a:gd name="connsiteX53" fmla="*/ 68963 w 3081134"/>
              <a:gd name="connsiteY53" fmla="*/ 390830 h 1028700"/>
              <a:gd name="connsiteX54" fmla="*/ 37558 w 3081134"/>
              <a:gd name="connsiteY54" fmla="*/ 367966 h 1028700"/>
              <a:gd name="connsiteX55" fmla="*/ 14246 w 3081134"/>
              <a:gd name="connsiteY55" fmla="*/ 342608 h 1028700"/>
              <a:gd name="connsiteX56" fmla="*/ 4209 w 3081134"/>
              <a:gd name="connsiteY56" fmla="*/ 317250 h 1028700"/>
              <a:gd name="connsiteX57" fmla="*/ 0 w 3081134"/>
              <a:gd name="connsiteY57" fmla="*/ 292308 h 1028700"/>
              <a:gd name="connsiteX58" fmla="*/ 0 w 3081134"/>
              <a:gd name="connsiteY58" fmla="*/ 269029 h 1028700"/>
              <a:gd name="connsiteX59" fmla="*/ 4209 w 3081134"/>
              <a:gd name="connsiteY59" fmla="*/ 245749 h 1028700"/>
              <a:gd name="connsiteX60" fmla="*/ 12304 w 3081134"/>
              <a:gd name="connsiteY60" fmla="*/ 227458 h 1028700"/>
              <a:gd name="connsiteX61" fmla="*/ 18131 w 3081134"/>
              <a:gd name="connsiteY61" fmla="*/ 212493 h 1028700"/>
              <a:gd name="connsiteX62" fmla="*/ 24283 w 3081134"/>
              <a:gd name="connsiteY62" fmla="*/ 204594 h 1028700"/>
              <a:gd name="connsiteX63" fmla="*/ 29463 w 3081134"/>
              <a:gd name="connsiteY63" fmla="*/ 196280 h 1028700"/>
              <a:gd name="connsiteX64" fmla="*/ 49861 w 3081134"/>
              <a:gd name="connsiteY64" fmla="*/ 164271 h 1028700"/>
              <a:gd name="connsiteX65" fmla="*/ 67021 w 3081134"/>
              <a:gd name="connsiteY65" fmla="*/ 136835 h 1028700"/>
              <a:gd name="connsiteX66" fmla="*/ 86123 w 3081134"/>
              <a:gd name="connsiteY66" fmla="*/ 107735 h 1028700"/>
              <a:gd name="connsiteX67" fmla="*/ 108463 w 3081134"/>
              <a:gd name="connsiteY67" fmla="*/ 72400 h 1028700"/>
              <a:gd name="connsiteX68" fmla="*/ 132098 w 3081134"/>
              <a:gd name="connsiteY68" fmla="*/ 34987 h 1028700"/>
              <a:gd name="connsiteX69" fmla="*/ 152936 w 3081134"/>
              <a:gd name="connsiteY69" fmla="*/ 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081134" h="1028700">
                <a:moveTo>
                  <a:pt x="152936" y="0"/>
                </a:moveTo>
                <a:lnTo>
                  <a:pt x="3081134" y="0"/>
                </a:lnTo>
                <a:lnTo>
                  <a:pt x="3058979" y="62423"/>
                </a:lnTo>
                <a:cubicBezTo>
                  <a:pt x="3051208" y="81130"/>
                  <a:pt x="3043438" y="100252"/>
                  <a:pt x="3035668" y="118959"/>
                </a:cubicBezTo>
                <a:cubicBezTo>
                  <a:pt x="3028868" y="133925"/>
                  <a:pt x="3022069" y="149306"/>
                  <a:pt x="3015270" y="164271"/>
                </a:cubicBezTo>
                <a:cubicBezTo>
                  <a:pt x="3006204" y="180899"/>
                  <a:pt x="2997139" y="197943"/>
                  <a:pt x="2988073" y="214571"/>
                </a:cubicBezTo>
                <a:cubicBezTo>
                  <a:pt x="2977713" y="232862"/>
                  <a:pt x="2967028" y="250738"/>
                  <a:pt x="2956668" y="269029"/>
                </a:cubicBezTo>
                <a:cubicBezTo>
                  <a:pt x="2944364" y="287735"/>
                  <a:pt x="2932385" y="306858"/>
                  <a:pt x="2920082" y="325564"/>
                </a:cubicBezTo>
                <a:cubicBezTo>
                  <a:pt x="2906807" y="345518"/>
                  <a:pt x="2893856" y="365888"/>
                  <a:pt x="2880582" y="385842"/>
                </a:cubicBezTo>
                <a:lnTo>
                  <a:pt x="2840758" y="449445"/>
                </a:lnTo>
                <a:lnTo>
                  <a:pt x="2798344" y="511800"/>
                </a:lnTo>
                <a:lnTo>
                  <a:pt x="2758520" y="572493"/>
                </a:lnTo>
                <a:cubicBezTo>
                  <a:pt x="2745893" y="592447"/>
                  <a:pt x="2733590" y="612817"/>
                  <a:pt x="2720963" y="632770"/>
                </a:cubicBezTo>
                <a:lnTo>
                  <a:pt x="2685672" y="690553"/>
                </a:lnTo>
                <a:cubicBezTo>
                  <a:pt x="2674988" y="707597"/>
                  <a:pt x="2664627" y="724641"/>
                  <a:pt x="2653943" y="741685"/>
                </a:cubicBezTo>
                <a:cubicBezTo>
                  <a:pt x="2646172" y="757066"/>
                  <a:pt x="2638402" y="772863"/>
                  <a:pt x="2630631" y="788244"/>
                </a:cubicBezTo>
                <a:cubicBezTo>
                  <a:pt x="2624156" y="801546"/>
                  <a:pt x="2618004" y="815265"/>
                  <a:pt x="2611529" y="828567"/>
                </a:cubicBezTo>
                <a:cubicBezTo>
                  <a:pt x="2607320" y="842286"/>
                  <a:pt x="2603434" y="856004"/>
                  <a:pt x="2599226" y="869722"/>
                </a:cubicBezTo>
                <a:cubicBezTo>
                  <a:pt x="2596959" y="886766"/>
                  <a:pt x="2594369" y="903394"/>
                  <a:pt x="2592102" y="920438"/>
                </a:cubicBezTo>
                <a:cubicBezTo>
                  <a:pt x="2591455" y="939145"/>
                  <a:pt x="2590808" y="958267"/>
                  <a:pt x="2590160" y="976974"/>
                </a:cubicBezTo>
                <a:lnTo>
                  <a:pt x="2594318" y="1028700"/>
                </a:lnTo>
                <a:lnTo>
                  <a:pt x="390791" y="1028700"/>
                </a:lnTo>
                <a:lnTo>
                  <a:pt x="390791" y="1006073"/>
                </a:lnTo>
                <a:cubicBezTo>
                  <a:pt x="388848" y="999838"/>
                  <a:pt x="386582" y="993186"/>
                  <a:pt x="384639" y="986951"/>
                </a:cubicBezTo>
                <a:lnTo>
                  <a:pt x="375573" y="972817"/>
                </a:lnTo>
                <a:cubicBezTo>
                  <a:pt x="370717" y="967828"/>
                  <a:pt x="366184" y="962424"/>
                  <a:pt x="361328" y="957436"/>
                </a:cubicBezTo>
                <a:cubicBezTo>
                  <a:pt x="355500" y="952863"/>
                  <a:pt x="349996" y="948290"/>
                  <a:pt x="344168" y="943718"/>
                </a:cubicBezTo>
                <a:cubicBezTo>
                  <a:pt x="337045" y="938729"/>
                  <a:pt x="329922" y="933325"/>
                  <a:pt x="322799" y="928336"/>
                </a:cubicBezTo>
                <a:cubicBezTo>
                  <a:pt x="317295" y="922101"/>
                  <a:pt x="312115" y="915450"/>
                  <a:pt x="306610" y="909214"/>
                </a:cubicBezTo>
                <a:cubicBezTo>
                  <a:pt x="303049" y="902563"/>
                  <a:pt x="299811" y="895911"/>
                  <a:pt x="296250" y="889260"/>
                </a:cubicBezTo>
                <a:cubicBezTo>
                  <a:pt x="295602" y="881362"/>
                  <a:pt x="294955" y="873879"/>
                  <a:pt x="294307" y="865981"/>
                </a:cubicBezTo>
                <a:cubicBezTo>
                  <a:pt x="294955" y="858082"/>
                  <a:pt x="295602" y="850600"/>
                  <a:pt x="296250" y="842701"/>
                </a:cubicBezTo>
                <a:cubicBezTo>
                  <a:pt x="298192" y="834803"/>
                  <a:pt x="300459" y="827320"/>
                  <a:pt x="302401" y="819422"/>
                </a:cubicBezTo>
                <a:cubicBezTo>
                  <a:pt x="304344" y="814018"/>
                  <a:pt x="306610" y="808613"/>
                  <a:pt x="308553" y="803209"/>
                </a:cubicBezTo>
                <a:cubicBezTo>
                  <a:pt x="309848" y="799052"/>
                  <a:pt x="311467" y="794479"/>
                  <a:pt x="312762" y="790322"/>
                </a:cubicBezTo>
                <a:cubicBezTo>
                  <a:pt x="313410" y="789075"/>
                  <a:pt x="314057" y="787413"/>
                  <a:pt x="314705" y="786165"/>
                </a:cubicBezTo>
                <a:lnTo>
                  <a:pt x="283299" y="764964"/>
                </a:lnTo>
                <a:lnTo>
                  <a:pt x="264844" y="740022"/>
                </a:lnTo>
                <a:cubicBezTo>
                  <a:pt x="261283" y="730877"/>
                  <a:pt x="257397" y="721731"/>
                  <a:pt x="253836" y="712586"/>
                </a:cubicBezTo>
                <a:cubicBezTo>
                  <a:pt x="253188" y="702193"/>
                  <a:pt x="252217" y="691800"/>
                  <a:pt x="251570" y="681408"/>
                </a:cubicBezTo>
                <a:cubicBezTo>
                  <a:pt x="253512" y="669768"/>
                  <a:pt x="255779" y="657713"/>
                  <a:pt x="257721" y="646073"/>
                </a:cubicBezTo>
                <a:cubicBezTo>
                  <a:pt x="262254" y="632770"/>
                  <a:pt x="266463" y="619052"/>
                  <a:pt x="270996" y="605750"/>
                </a:cubicBezTo>
                <a:cubicBezTo>
                  <a:pt x="276500" y="591200"/>
                  <a:pt x="281680" y="577066"/>
                  <a:pt x="287184" y="562516"/>
                </a:cubicBezTo>
                <a:cubicBezTo>
                  <a:pt x="289451" y="553371"/>
                  <a:pt x="292041" y="544225"/>
                  <a:pt x="294307" y="535080"/>
                </a:cubicBezTo>
                <a:lnTo>
                  <a:pt x="294307" y="513879"/>
                </a:lnTo>
                <a:cubicBezTo>
                  <a:pt x="292041" y="507643"/>
                  <a:pt x="289451" y="500992"/>
                  <a:pt x="287184" y="494756"/>
                </a:cubicBezTo>
                <a:cubicBezTo>
                  <a:pt x="282328" y="490184"/>
                  <a:pt x="277795" y="485195"/>
                  <a:pt x="272938" y="480622"/>
                </a:cubicBezTo>
                <a:cubicBezTo>
                  <a:pt x="266463" y="476465"/>
                  <a:pt x="260311" y="471893"/>
                  <a:pt x="253836" y="467736"/>
                </a:cubicBezTo>
                <a:cubicBezTo>
                  <a:pt x="246065" y="463578"/>
                  <a:pt x="238295" y="459837"/>
                  <a:pt x="230524" y="455680"/>
                </a:cubicBezTo>
                <a:lnTo>
                  <a:pt x="203004" y="445287"/>
                </a:lnTo>
                <a:cubicBezTo>
                  <a:pt x="192643" y="441546"/>
                  <a:pt x="181959" y="438220"/>
                  <a:pt x="171598" y="434479"/>
                </a:cubicBezTo>
                <a:lnTo>
                  <a:pt x="137926" y="422424"/>
                </a:lnTo>
                <a:lnTo>
                  <a:pt x="104578" y="407043"/>
                </a:lnTo>
                <a:lnTo>
                  <a:pt x="68963" y="390830"/>
                </a:lnTo>
                <a:lnTo>
                  <a:pt x="37558" y="367966"/>
                </a:lnTo>
                <a:cubicBezTo>
                  <a:pt x="29787" y="359652"/>
                  <a:pt x="22017" y="350922"/>
                  <a:pt x="14246" y="342608"/>
                </a:cubicBezTo>
                <a:cubicBezTo>
                  <a:pt x="11008" y="334294"/>
                  <a:pt x="7447" y="325564"/>
                  <a:pt x="4209" y="317250"/>
                </a:cubicBezTo>
                <a:cubicBezTo>
                  <a:pt x="2914" y="308936"/>
                  <a:pt x="1295" y="300622"/>
                  <a:pt x="0" y="292308"/>
                </a:cubicBezTo>
                <a:lnTo>
                  <a:pt x="0" y="269029"/>
                </a:lnTo>
                <a:cubicBezTo>
                  <a:pt x="1295" y="261130"/>
                  <a:pt x="2914" y="253648"/>
                  <a:pt x="4209" y="245749"/>
                </a:cubicBezTo>
                <a:cubicBezTo>
                  <a:pt x="6799" y="239514"/>
                  <a:pt x="9713" y="233694"/>
                  <a:pt x="12304" y="227458"/>
                </a:cubicBezTo>
                <a:lnTo>
                  <a:pt x="18131" y="212493"/>
                </a:lnTo>
                <a:lnTo>
                  <a:pt x="24283" y="204594"/>
                </a:lnTo>
                <a:cubicBezTo>
                  <a:pt x="25902" y="201684"/>
                  <a:pt x="27844" y="199190"/>
                  <a:pt x="29463" y="196280"/>
                </a:cubicBezTo>
                <a:cubicBezTo>
                  <a:pt x="36262" y="185472"/>
                  <a:pt x="43062" y="175079"/>
                  <a:pt x="49861" y="164271"/>
                </a:cubicBezTo>
                <a:cubicBezTo>
                  <a:pt x="55689" y="155126"/>
                  <a:pt x="61193" y="145980"/>
                  <a:pt x="67021" y="136835"/>
                </a:cubicBezTo>
                <a:cubicBezTo>
                  <a:pt x="73496" y="127273"/>
                  <a:pt x="79648" y="117296"/>
                  <a:pt x="86123" y="107735"/>
                </a:cubicBezTo>
                <a:cubicBezTo>
                  <a:pt x="93570" y="96095"/>
                  <a:pt x="101016" y="84040"/>
                  <a:pt x="108463" y="72400"/>
                </a:cubicBezTo>
                <a:cubicBezTo>
                  <a:pt x="116234" y="59929"/>
                  <a:pt x="124328" y="47458"/>
                  <a:pt x="132098" y="34987"/>
                </a:cubicBezTo>
                <a:lnTo>
                  <a:pt x="152936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04182" y="4237087"/>
            <a:ext cx="4767206" cy="1051003"/>
          </a:xfrm>
          <a:custGeom>
            <a:avLst/>
            <a:gdLst>
              <a:gd name="connsiteX0" fmla="*/ 490974 w 3152509"/>
              <a:gd name="connsiteY0" fmla="*/ 0 h 1028700"/>
              <a:gd name="connsiteX1" fmla="*/ 3152509 w 3152509"/>
              <a:gd name="connsiteY1" fmla="*/ 0 h 1028700"/>
              <a:gd name="connsiteX2" fmla="*/ 3152509 w 3152509"/>
              <a:gd name="connsiteY2" fmla="*/ 1028700 h 1028700"/>
              <a:gd name="connsiteX3" fmla="*/ 4158 w 3152509"/>
              <a:gd name="connsiteY3" fmla="*/ 1028700 h 1028700"/>
              <a:gd name="connsiteX4" fmla="*/ 0 w 3152509"/>
              <a:gd name="connsiteY4" fmla="*/ 976974 h 1028700"/>
              <a:gd name="connsiteX5" fmla="*/ 1942 w 3152509"/>
              <a:gd name="connsiteY5" fmla="*/ 920438 h 1028700"/>
              <a:gd name="connsiteX6" fmla="*/ 9066 w 3152509"/>
              <a:gd name="connsiteY6" fmla="*/ 869722 h 1028700"/>
              <a:gd name="connsiteX7" fmla="*/ 21369 w 3152509"/>
              <a:gd name="connsiteY7" fmla="*/ 828567 h 1028700"/>
              <a:gd name="connsiteX8" fmla="*/ 40471 w 3152509"/>
              <a:gd name="connsiteY8" fmla="*/ 788244 h 1028700"/>
              <a:gd name="connsiteX9" fmla="*/ 63783 w 3152509"/>
              <a:gd name="connsiteY9" fmla="*/ 741685 h 1028700"/>
              <a:gd name="connsiteX10" fmla="*/ 95512 w 3152509"/>
              <a:gd name="connsiteY10" fmla="*/ 690553 h 1028700"/>
              <a:gd name="connsiteX11" fmla="*/ 130803 w 3152509"/>
              <a:gd name="connsiteY11" fmla="*/ 632770 h 1028700"/>
              <a:gd name="connsiteX12" fmla="*/ 168360 w 3152509"/>
              <a:gd name="connsiteY12" fmla="*/ 572493 h 1028700"/>
              <a:gd name="connsiteX13" fmla="*/ 208184 w 3152509"/>
              <a:gd name="connsiteY13" fmla="*/ 511800 h 1028700"/>
              <a:gd name="connsiteX14" fmla="*/ 250598 w 3152509"/>
              <a:gd name="connsiteY14" fmla="*/ 449445 h 1028700"/>
              <a:gd name="connsiteX15" fmla="*/ 290422 w 3152509"/>
              <a:gd name="connsiteY15" fmla="*/ 385842 h 1028700"/>
              <a:gd name="connsiteX16" fmla="*/ 329922 w 3152509"/>
              <a:gd name="connsiteY16" fmla="*/ 325564 h 1028700"/>
              <a:gd name="connsiteX17" fmla="*/ 366508 w 3152509"/>
              <a:gd name="connsiteY17" fmla="*/ 269029 h 1028700"/>
              <a:gd name="connsiteX18" fmla="*/ 397913 w 3152509"/>
              <a:gd name="connsiteY18" fmla="*/ 214571 h 1028700"/>
              <a:gd name="connsiteX19" fmla="*/ 425110 w 3152509"/>
              <a:gd name="connsiteY19" fmla="*/ 164271 h 1028700"/>
              <a:gd name="connsiteX20" fmla="*/ 445508 w 3152509"/>
              <a:gd name="connsiteY20" fmla="*/ 118959 h 1028700"/>
              <a:gd name="connsiteX21" fmla="*/ 468819 w 3152509"/>
              <a:gd name="connsiteY21" fmla="*/ 62423 h 1028700"/>
              <a:gd name="connsiteX22" fmla="*/ 490974 w 3152509"/>
              <a:gd name="connsiteY22" fmla="*/ 0 h 1028700"/>
              <a:gd name="connsiteX0" fmla="*/ 490974 w 4767205"/>
              <a:gd name="connsiteY0" fmla="*/ 0 h 1028700"/>
              <a:gd name="connsiteX1" fmla="*/ 4767205 w 4767205"/>
              <a:gd name="connsiteY1" fmla="*/ 0 h 1028700"/>
              <a:gd name="connsiteX2" fmla="*/ 3152509 w 4767205"/>
              <a:gd name="connsiteY2" fmla="*/ 1028700 h 1028700"/>
              <a:gd name="connsiteX3" fmla="*/ 4158 w 4767205"/>
              <a:gd name="connsiteY3" fmla="*/ 1028700 h 1028700"/>
              <a:gd name="connsiteX4" fmla="*/ 0 w 4767205"/>
              <a:gd name="connsiteY4" fmla="*/ 976974 h 1028700"/>
              <a:gd name="connsiteX5" fmla="*/ 1942 w 4767205"/>
              <a:gd name="connsiteY5" fmla="*/ 920438 h 1028700"/>
              <a:gd name="connsiteX6" fmla="*/ 9066 w 4767205"/>
              <a:gd name="connsiteY6" fmla="*/ 869722 h 1028700"/>
              <a:gd name="connsiteX7" fmla="*/ 21369 w 4767205"/>
              <a:gd name="connsiteY7" fmla="*/ 828567 h 1028700"/>
              <a:gd name="connsiteX8" fmla="*/ 40471 w 4767205"/>
              <a:gd name="connsiteY8" fmla="*/ 788244 h 1028700"/>
              <a:gd name="connsiteX9" fmla="*/ 63783 w 4767205"/>
              <a:gd name="connsiteY9" fmla="*/ 741685 h 1028700"/>
              <a:gd name="connsiteX10" fmla="*/ 95512 w 4767205"/>
              <a:gd name="connsiteY10" fmla="*/ 690553 h 1028700"/>
              <a:gd name="connsiteX11" fmla="*/ 130803 w 4767205"/>
              <a:gd name="connsiteY11" fmla="*/ 632770 h 1028700"/>
              <a:gd name="connsiteX12" fmla="*/ 168360 w 4767205"/>
              <a:gd name="connsiteY12" fmla="*/ 572493 h 1028700"/>
              <a:gd name="connsiteX13" fmla="*/ 208184 w 4767205"/>
              <a:gd name="connsiteY13" fmla="*/ 511800 h 1028700"/>
              <a:gd name="connsiteX14" fmla="*/ 250598 w 4767205"/>
              <a:gd name="connsiteY14" fmla="*/ 449445 h 1028700"/>
              <a:gd name="connsiteX15" fmla="*/ 290422 w 4767205"/>
              <a:gd name="connsiteY15" fmla="*/ 385842 h 1028700"/>
              <a:gd name="connsiteX16" fmla="*/ 329922 w 4767205"/>
              <a:gd name="connsiteY16" fmla="*/ 325564 h 1028700"/>
              <a:gd name="connsiteX17" fmla="*/ 366508 w 4767205"/>
              <a:gd name="connsiteY17" fmla="*/ 269029 h 1028700"/>
              <a:gd name="connsiteX18" fmla="*/ 397913 w 4767205"/>
              <a:gd name="connsiteY18" fmla="*/ 214571 h 1028700"/>
              <a:gd name="connsiteX19" fmla="*/ 425110 w 4767205"/>
              <a:gd name="connsiteY19" fmla="*/ 164271 h 1028700"/>
              <a:gd name="connsiteX20" fmla="*/ 445508 w 4767205"/>
              <a:gd name="connsiteY20" fmla="*/ 118959 h 1028700"/>
              <a:gd name="connsiteX21" fmla="*/ 468819 w 4767205"/>
              <a:gd name="connsiteY21" fmla="*/ 62423 h 1028700"/>
              <a:gd name="connsiteX22" fmla="*/ 490974 w 4767205"/>
              <a:gd name="connsiteY22" fmla="*/ 0 h 1028700"/>
              <a:gd name="connsiteX0" fmla="*/ 490974 w 4767206"/>
              <a:gd name="connsiteY0" fmla="*/ 0 h 1051003"/>
              <a:gd name="connsiteX1" fmla="*/ 4767205 w 4767206"/>
              <a:gd name="connsiteY1" fmla="*/ 0 h 1051003"/>
              <a:gd name="connsiteX2" fmla="*/ 4767206 w 4767206"/>
              <a:gd name="connsiteY2" fmla="*/ 1051003 h 1051003"/>
              <a:gd name="connsiteX3" fmla="*/ 4158 w 4767206"/>
              <a:gd name="connsiteY3" fmla="*/ 1028700 h 1051003"/>
              <a:gd name="connsiteX4" fmla="*/ 0 w 4767206"/>
              <a:gd name="connsiteY4" fmla="*/ 976974 h 1051003"/>
              <a:gd name="connsiteX5" fmla="*/ 1942 w 4767206"/>
              <a:gd name="connsiteY5" fmla="*/ 920438 h 1051003"/>
              <a:gd name="connsiteX6" fmla="*/ 9066 w 4767206"/>
              <a:gd name="connsiteY6" fmla="*/ 869722 h 1051003"/>
              <a:gd name="connsiteX7" fmla="*/ 21369 w 4767206"/>
              <a:gd name="connsiteY7" fmla="*/ 828567 h 1051003"/>
              <a:gd name="connsiteX8" fmla="*/ 40471 w 4767206"/>
              <a:gd name="connsiteY8" fmla="*/ 788244 h 1051003"/>
              <a:gd name="connsiteX9" fmla="*/ 63783 w 4767206"/>
              <a:gd name="connsiteY9" fmla="*/ 741685 h 1051003"/>
              <a:gd name="connsiteX10" fmla="*/ 95512 w 4767206"/>
              <a:gd name="connsiteY10" fmla="*/ 690553 h 1051003"/>
              <a:gd name="connsiteX11" fmla="*/ 130803 w 4767206"/>
              <a:gd name="connsiteY11" fmla="*/ 632770 h 1051003"/>
              <a:gd name="connsiteX12" fmla="*/ 168360 w 4767206"/>
              <a:gd name="connsiteY12" fmla="*/ 572493 h 1051003"/>
              <a:gd name="connsiteX13" fmla="*/ 208184 w 4767206"/>
              <a:gd name="connsiteY13" fmla="*/ 511800 h 1051003"/>
              <a:gd name="connsiteX14" fmla="*/ 250598 w 4767206"/>
              <a:gd name="connsiteY14" fmla="*/ 449445 h 1051003"/>
              <a:gd name="connsiteX15" fmla="*/ 290422 w 4767206"/>
              <a:gd name="connsiteY15" fmla="*/ 385842 h 1051003"/>
              <a:gd name="connsiteX16" fmla="*/ 329922 w 4767206"/>
              <a:gd name="connsiteY16" fmla="*/ 325564 h 1051003"/>
              <a:gd name="connsiteX17" fmla="*/ 366508 w 4767206"/>
              <a:gd name="connsiteY17" fmla="*/ 269029 h 1051003"/>
              <a:gd name="connsiteX18" fmla="*/ 397913 w 4767206"/>
              <a:gd name="connsiteY18" fmla="*/ 214571 h 1051003"/>
              <a:gd name="connsiteX19" fmla="*/ 425110 w 4767206"/>
              <a:gd name="connsiteY19" fmla="*/ 164271 h 1051003"/>
              <a:gd name="connsiteX20" fmla="*/ 445508 w 4767206"/>
              <a:gd name="connsiteY20" fmla="*/ 118959 h 1051003"/>
              <a:gd name="connsiteX21" fmla="*/ 468819 w 4767206"/>
              <a:gd name="connsiteY21" fmla="*/ 62423 h 1051003"/>
              <a:gd name="connsiteX22" fmla="*/ 490974 w 4767206"/>
              <a:gd name="connsiteY22" fmla="*/ 0 h 105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67206" h="1051003">
                <a:moveTo>
                  <a:pt x="490974" y="0"/>
                </a:moveTo>
                <a:lnTo>
                  <a:pt x="4767205" y="0"/>
                </a:lnTo>
                <a:cubicBezTo>
                  <a:pt x="4767205" y="350334"/>
                  <a:pt x="4767206" y="700669"/>
                  <a:pt x="4767206" y="1051003"/>
                </a:cubicBezTo>
                <a:lnTo>
                  <a:pt x="4158" y="1028700"/>
                </a:lnTo>
                <a:lnTo>
                  <a:pt x="0" y="976974"/>
                </a:lnTo>
                <a:cubicBezTo>
                  <a:pt x="648" y="958267"/>
                  <a:pt x="1295" y="939145"/>
                  <a:pt x="1942" y="920438"/>
                </a:cubicBezTo>
                <a:cubicBezTo>
                  <a:pt x="4209" y="903394"/>
                  <a:pt x="6799" y="886766"/>
                  <a:pt x="9066" y="869722"/>
                </a:cubicBezTo>
                <a:cubicBezTo>
                  <a:pt x="13274" y="856004"/>
                  <a:pt x="17160" y="842286"/>
                  <a:pt x="21369" y="828567"/>
                </a:cubicBezTo>
                <a:cubicBezTo>
                  <a:pt x="27844" y="815265"/>
                  <a:pt x="33996" y="801546"/>
                  <a:pt x="40471" y="788244"/>
                </a:cubicBezTo>
                <a:cubicBezTo>
                  <a:pt x="48242" y="772863"/>
                  <a:pt x="56012" y="757066"/>
                  <a:pt x="63783" y="741685"/>
                </a:cubicBezTo>
                <a:cubicBezTo>
                  <a:pt x="74467" y="724641"/>
                  <a:pt x="84828" y="707597"/>
                  <a:pt x="95512" y="690553"/>
                </a:cubicBezTo>
                <a:lnTo>
                  <a:pt x="130803" y="632770"/>
                </a:lnTo>
                <a:cubicBezTo>
                  <a:pt x="143430" y="612817"/>
                  <a:pt x="155733" y="592447"/>
                  <a:pt x="168360" y="572493"/>
                </a:cubicBezTo>
                <a:lnTo>
                  <a:pt x="208184" y="511800"/>
                </a:lnTo>
                <a:lnTo>
                  <a:pt x="250598" y="449445"/>
                </a:lnTo>
                <a:lnTo>
                  <a:pt x="290422" y="385842"/>
                </a:lnTo>
                <a:cubicBezTo>
                  <a:pt x="303696" y="365888"/>
                  <a:pt x="316647" y="345518"/>
                  <a:pt x="329922" y="325564"/>
                </a:cubicBezTo>
                <a:cubicBezTo>
                  <a:pt x="342225" y="306858"/>
                  <a:pt x="354204" y="287735"/>
                  <a:pt x="366508" y="269029"/>
                </a:cubicBezTo>
                <a:cubicBezTo>
                  <a:pt x="376868" y="250738"/>
                  <a:pt x="387553" y="232862"/>
                  <a:pt x="397913" y="214571"/>
                </a:cubicBezTo>
                <a:cubicBezTo>
                  <a:pt x="406979" y="197943"/>
                  <a:pt x="416044" y="180899"/>
                  <a:pt x="425110" y="164271"/>
                </a:cubicBezTo>
                <a:cubicBezTo>
                  <a:pt x="431909" y="149306"/>
                  <a:pt x="438708" y="133925"/>
                  <a:pt x="445508" y="118959"/>
                </a:cubicBezTo>
                <a:cubicBezTo>
                  <a:pt x="453278" y="100252"/>
                  <a:pt x="461048" y="81130"/>
                  <a:pt x="468819" y="62423"/>
                </a:cubicBezTo>
                <a:lnTo>
                  <a:pt x="49097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8328706" y="5188453"/>
            <a:ext cx="1906588" cy="115888"/>
          </a:xfrm>
          <a:custGeom>
            <a:avLst/>
            <a:gdLst>
              <a:gd name="T0" fmla="*/ 1201 w 1201"/>
              <a:gd name="T1" fmla="*/ 2 h 73"/>
              <a:gd name="T2" fmla="*/ 395 w 1201"/>
              <a:gd name="T3" fmla="*/ 0 h 73"/>
              <a:gd name="T4" fmla="*/ 0 w 1201"/>
              <a:gd name="T5" fmla="*/ 56 h 73"/>
              <a:gd name="T6" fmla="*/ 1107 w 1201"/>
              <a:gd name="T7" fmla="*/ 73 h 73"/>
              <a:gd name="T8" fmla="*/ 1201 w 1201"/>
              <a:gd name="T9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73">
                <a:moveTo>
                  <a:pt x="1201" y="2"/>
                </a:moveTo>
                <a:lnTo>
                  <a:pt x="395" y="0"/>
                </a:lnTo>
                <a:lnTo>
                  <a:pt x="0" y="56"/>
                </a:lnTo>
                <a:lnTo>
                  <a:pt x="1107" y="73"/>
                </a:lnTo>
                <a:lnTo>
                  <a:pt x="1201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128806" y="5278437"/>
            <a:ext cx="314325" cy="1100138"/>
          </a:xfrm>
          <a:custGeom>
            <a:avLst/>
            <a:gdLst>
              <a:gd name="T0" fmla="*/ 0 w 198"/>
              <a:gd name="T1" fmla="*/ 651 h 693"/>
              <a:gd name="T2" fmla="*/ 198 w 198"/>
              <a:gd name="T3" fmla="*/ 693 h 693"/>
              <a:gd name="T4" fmla="*/ 189 w 198"/>
              <a:gd name="T5" fmla="*/ 0 h 693"/>
              <a:gd name="T6" fmla="*/ 0 w 198"/>
              <a:gd name="T7" fmla="*/ 9 h 693"/>
              <a:gd name="T8" fmla="*/ 0 w 198"/>
              <a:gd name="T9" fmla="*/ 651 h 693"/>
              <a:gd name="connsiteX0" fmla="*/ 0 w 10000"/>
              <a:gd name="connsiteY0" fmla="*/ 9732 h 10000"/>
              <a:gd name="connsiteX1" fmla="*/ 10000 w 10000"/>
              <a:gd name="connsiteY1" fmla="*/ 10000 h 10000"/>
              <a:gd name="connsiteX2" fmla="*/ 9545 w 10000"/>
              <a:gd name="connsiteY2" fmla="*/ 0 h 10000"/>
              <a:gd name="connsiteX3" fmla="*/ 0 w 10000"/>
              <a:gd name="connsiteY3" fmla="*/ 130 h 10000"/>
              <a:gd name="connsiteX4" fmla="*/ 0 w 10000"/>
              <a:gd name="connsiteY4" fmla="*/ 973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9732"/>
                </a:moveTo>
                <a:lnTo>
                  <a:pt x="10000" y="10000"/>
                </a:lnTo>
                <a:cubicBezTo>
                  <a:pt x="9848" y="6667"/>
                  <a:pt x="9697" y="3333"/>
                  <a:pt x="9545" y="0"/>
                </a:cubicBezTo>
                <a:lnTo>
                  <a:pt x="0" y="130"/>
                </a:lnTo>
                <a:lnTo>
                  <a:pt x="0" y="973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9422493" y="5278437"/>
            <a:ext cx="1196975" cy="1122363"/>
          </a:xfrm>
          <a:custGeom>
            <a:avLst/>
            <a:gdLst>
              <a:gd name="T0" fmla="*/ 754 w 754"/>
              <a:gd name="T1" fmla="*/ 707 h 707"/>
              <a:gd name="T2" fmla="*/ 7 w 754"/>
              <a:gd name="T3" fmla="*/ 693 h 707"/>
              <a:gd name="T4" fmla="*/ 0 w 754"/>
              <a:gd name="T5" fmla="*/ 0 h 707"/>
              <a:gd name="T6" fmla="*/ 735 w 754"/>
              <a:gd name="T7" fmla="*/ 0 h 707"/>
              <a:gd name="T8" fmla="*/ 754 w 754"/>
              <a:gd name="T9" fmla="*/ 707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4" h="707">
                <a:moveTo>
                  <a:pt x="754" y="707"/>
                </a:moveTo>
                <a:lnTo>
                  <a:pt x="7" y="693"/>
                </a:lnTo>
                <a:lnTo>
                  <a:pt x="0" y="0"/>
                </a:lnTo>
                <a:lnTo>
                  <a:pt x="735" y="0"/>
                </a:lnTo>
                <a:lnTo>
                  <a:pt x="754" y="7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650914" y="5511884"/>
            <a:ext cx="754492" cy="610293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0094" y="2312620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10094" y="3321475"/>
            <a:ext cx="2481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1376" y="4343034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1376" y="5413007"/>
            <a:ext cx="249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0612" y="2382182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0612" y="33830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0612" y="441173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0612" y="5450751"/>
            <a:ext cx="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8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4872" y="846144"/>
            <a:ext cx="3962400" cy="2363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6982" y="1137775"/>
            <a:ext cx="1373101" cy="1763312"/>
            <a:chOff x="1027467" y="2193134"/>
            <a:chExt cx="3237700" cy="4157795"/>
          </a:xfrm>
        </p:grpSpPr>
        <p:sp>
          <p:nvSpPr>
            <p:cNvPr id="38" name="Freeform 37"/>
            <p:cNvSpPr/>
            <p:nvPr/>
          </p:nvSpPr>
          <p:spPr>
            <a:xfrm>
              <a:off x="1379122" y="5266534"/>
              <a:ext cx="2495295" cy="1084395"/>
            </a:xfrm>
            <a:custGeom>
              <a:avLst/>
              <a:gdLst>
                <a:gd name="connsiteX0" fmla="*/ 38528 w 2495295"/>
                <a:gd name="connsiteY0" fmla="*/ 0 h 1084395"/>
                <a:gd name="connsiteX1" fmla="*/ 2242056 w 2495295"/>
                <a:gd name="connsiteY1" fmla="*/ 0 h 1084395"/>
                <a:gd name="connsiteX2" fmla="*/ 2243078 w 2495295"/>
                <a:gd name="connsiteY2" fmla="*/ 12708 h 1084395"/>
                <a:gd name="connsiteX3" fmla="*/ 2251173 w 2495295"/>
                <a:gd name="connsiteY3" fmla="*/ 84209 h 1084395"/>
                <a:gd name="connsiteX4" fmla="*/ 2265419 w 2495295"/>
                <a:gd name="connsiteY4" fmla="*/ 157789 h 1084395"/>
                <a:gd name="connsiteX5" fmla="*/ 2284521 w 2495295"/>
                <a:gd name="connsiteY5" fmla="*/ 234279 h 1084395"/>
                <a:gd name="connsiteX6" fmla="*/ 2310099 w 2495295"/>
                <a:gd name="connsiteY6" fmla="*/ 314094 h 1084395"/>
                <a:gd name="connsiteX7" fmla="*/ 2341505 w 2495295"/>
                <a:gd name="connsiteY7" fmla="*/ 395572 h 1084395"/>
                <a:gd name="connsiteX8" fmla="*/ 2379062 w 2495295"/>
                <a:gd name="connsiteY8" fmla="*/ 475388 h 1084395"/>
                <a:gd name="connsiteX9" fmla="*/ 2423742 w 2495295"/>
                <a:gd name="connsiteY9" fmla="*/ 555203 h 1084395"/>
                <a:gd name="connsiteX10" fmla="*/ 2495295 w 2495295"/>
                <a:gd name="connsiteY10" fmla="*/ 1063610 h 1084395"/>
                <a:gd name="connsiteX11" fmla="*/ 918535 w 2495295"/>
                <a:gd name="connsiteY11" fmla="*/ 1084395 h 1084395"/>
                <a:gd name="connsiteX12" fmla="*/ 990412 w 2495295"/>
                <a:gd name="connsiteY12" fmla="*/ 745596 h 1084395"/>
                <a:gd name="connsiteX13" fmla="*/ 945732 w 2495295"/>
                <a:gd name="connsiteY13" fmla="*/ 697374 h 1084395"/>
                <a:gd name="connsiteX14" fmla="*/ 914326 w 2495295"/>
                <a:gd name="connsiteY14" fmla="*/ 653725 h 1084395"/>
                <a:gd name="connsiteX15" fmla="*/ 891015 w 2495295"/>
                <a:gd name="connsiteY15" fmla="*/ 611323 h 1084395"/>
                <a:gd name="connsiteX16" fmla="*/ 876769 w 2495295"/>
                <a:gd name="connsiteY16" fmla="*/ 572247 h 1084395"/>
                <a:gd name="connsiteX17" fmla="*/ 868675 w 2495295"/>
                <a:gd name="connsiteY17" fmla="*/ 534002 h 1084395"/>
                <a:gd name="connsiteX18" fmla="*/ 868675 w 2495295"/>
                <a:gd name="connsiteY18" fmla="*/ 502824 h 1084395"/>
                <a:gd name="connsiteX19" fmla="*/ 870617 w 2495295"/>
                <a:gd name="connsiteY19" fmla="*/ 473309 h 1084395"/>
                <a:gd name="connsiteX20" fmla="*/ 872884 w 2495295"/>
                <a:gd name="connsiteY20" fmla="*/ 440053 h 1084395"/>
                <a:gd name="connsiteX21" fmla="*/ 870617 w 2495295"/>
                <a:gd name="connsiteY21" fmla="*/ 413032 h 1084395"/>
                <a:gd name="connsiteX22" fmla="*/ 861552 w 2495295"/>
                <a:gd name="connsiteY22" fmla="*/ 393909 h 1084395"/>
                <a:gd name="connsiteX23" fmla="*/ 847306 w 2495295"/>
                <a:gd name="connsiteY23" fmla="*/ 381438 h 1084395"/>
                <a:gd name="connsiteX24" fmla="*/ 825937 w 2495295"/>
                <a:gd name="connsiteY24" fmla="*/ 374787 h 1084395"/>
                <a:gd name="connsiteX25" fmla="*/ 812015 w 2495295"/>
                <a:gd name="connsiteY25" fmla="*/ 377697 h 1084395"/>
                <a:gd name="connsiteX26" fmla="*/ 784495 w 2495295"/>
                <a:gd name="connsiteY26" fmla="*/ 381438 h 1084395"/>
                <a:gd name="connsiteX27" fmla="*/ 748880 w 2495295"/>
                <a:gd name="connsiteY27" fmla="*/ 387674 h 1084395"/>
                <a:gd name="connsiteX28" fmla="*/ 704200 w 2495295"/>
                <a:gd name="connsiteY28" fmla="*/ 395572 h 1084395"/>
                <a:gd name="connsiteX29" fmla="*/ 651425 w 2495295"/>
                <a:gd name="connsiteY29" fmla="*/ 406796 h 1084395"/>
                <a:gd name="connsiteX30" fmla="*/ 594765 w 2495295"/>
                <a:gd name="connsiteY30" fmla="*/ 415110 h 1084395"/>
                <a:gd name="connsiteX31" fmla="*/ 535839 w 2495295"/>
                <a:gd name="connsiteY31" fmla="*/ 425087 h 1084395"/>
                <a:gd name="connsiteX32" fmla="*/ 473028 w 2495295"/>
                <a:gd name="connsiteY32" fmla="*/ 434233 h 1084395"/>
                <a:gd name="connsiteX33" fmla="*/ 409893 w 2495295"/>
                <a:gd name="connsiteY33" fmla="*/ 440053 h 1084395"/>
                <a:gd name="connsiteX34" fmla="*/ 347081 w 2495295"/>
                <a:gd name="connsiteY34" fmla="*/ 442131 h 1084395"/>
                <a:gd name="connsiteX35" fmla="*/ 286213 w 2495295"/>
                <a:gd name="connsiteY35" fmla="*/ 442131 h 1084395"/>
                <a:gd name="connsiteX36" fmla="*/ 229229 w 2495295"/>
                <a:gd name="connsiteY36" fmla="*/ 437974 h 1084395"/>
                <a:gd name="connsiteX37" fmla="*/ 176455 w 2495295"/>
                <a:gd name="connsiteY37" fmla="*/ 428829 h 1084395"/>
                <a:gd name="connsiteX38" fmla="*/ 128860 w 2495295"/>
                <a:gd name="connsiteY38" fmla="*/ 415110 h 1084395"/>
                <a:gd name="connsiteX39" fmla="*/ 88389 w 2495295"/>
                <a:gd name="connsiteY39" fmla="*/ 393909 h 1084395"/>
                <a:gd name="connsiteX40" fmla="*/ 58926 w 2495295"/>
                <a:gd name="connsiteY40" fmla="*/ 366473 h 1084395"/>
                <a:gd name="connsiteX41" fmla="*/ 36586 w 2495295"/>
                <a:gd name="connsiteY41" fmla="*/ 337374 h 1084395"/>
                <a:gd name="connsiteX42" fmla="*/ 19102 w 2495295"/>
                <a:gd name="connsiteY42" fmla="*/ 304117 h 1084395"/>
                <a:gd name="connsiteX43" fmla="*/ 9065 w 2495295"/>
                <a:gd name="connsiteY43" fmla="*/ 270861 h 1084395"/>
                <a:gd name="connsiteX44" fmla="*/ 2914 w 2495295"/>
                <a:gd name="connsiteY44" fmla="*/ 232616 h 1084395"/>
                <a:gd name="connsiteX45" fmla="*/ 0 w 2495295"/>
                <a:gd name="connsiteY45" fmla="*/ 197281 h 1084395"/>
                <a:gd name="connsiteX46" fmla="*/ 2914 w 2495295"/>
                <a:gd name="connsiteY46" fmla="*/ 159868 h 1084395"/>
                <a:gd name="connsiteX47" fmla="*/ 9065 w 2495295"/>
                <a:gd name="connsiteY47" fmla="*/ 125364 h 1084395"/>
                <a:gd name="connsiteX48" fmla="*/ 15217 w 2495295"/>
                <a:gd name="connsiteY48" fmla="*/ 94186 h 1084395"/>
                <a:gd name="connsiteX49" fmla="*/ 23311 w 2495295"/>
                <a:gd name="connsiteY49" fmla="*/ 65087 h 1084395"/>
                <a:gd name="connsiteX50" fmla="*/ 34319 w 2495295"/>
                <a:gd name="connsiteY50" fmla="*/ 29752 h 1084395"/>
                <a:gd name="connsiteX51" fmla="*/ 38528 w 2495295"/>
                <a:gd name="connsiteY51" fmla="*/ 653 h 1084395"/>
                <a:gd name="connsiteX52" fmla="*/ 38528 w 2495295"/>
                <a:gd name="connsiteY52" fmla="*/ 0 h 108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495295" h="1084395">
                  <a:moveTo>
                    <a:pt x="38528" y="0"/>
                  </a:moveTo>
                  <a:lnTo>
                    <a:pt x="2242056" y="0"/>
                  </a:lnTo>
                  <a:lnTo>
                    <a:pt x="2243078" y="12708"/>
                  </a:lnTo>
                  <a:cubicBezTo>
                    <a:pt x="2245669" y="36403"/>
                    <a:pt x="2248583" y="60514"/>
                    <a:pt x="2251173" y="84209"/>
                  </a:cubicBezTo>
                  <a:cubicBezTo>
                    <a:pt x="2256029" y="108736"/>
                    <a:pt x="2260562" y="133263"/>
                    <a:pt x="2265419" y="157789"/>
                  </a:cubicBezTo>
                  <a:cubicBezTo>
                    <a:pt x="2271894" y="183147"/>
                    <a:pt x="2278046" y="208921"/>
                    <a:pt x="2284521" y="234279"/>
                  </a:cubicBezTo>
                  <a:cubicBezTo>
                    <a:pt x="2292939" y="260884"/>
                    <a:pt x="2301681" y="287489"/>
                    <a:pt x="2310099" y="314094"/>
                  </a:cubicBezTo>
                  <a:cubicBezTo>
                    <a:pt x="2320459" y="341115"/>
                    <a:pt x="2331144" y="368551"/>
                    <a:pt x="2341505" y="395572"/>
                  </a:cubicBezTo>
                  <a:cubicBezTo>
                    <a:pt x="2354132" y="422177"/>
                    <a:pt x="2366435" y="448782"/>
                    <a:pt x="2379062" y="475388"/>
                  </a:cubicBezTo>
                  <a:lnTo>
                    <a:pt x="2423742" y="555203"/>
                  </a:lnTo>
                  <a:cubicBezTo>
                    <a:pt x="2447701" y="724810"/>
                    <a:pt x="2471336" y="894002"/>
                    <a:pt x="2495295" y="1063610"/>
                  </a:cubicBezTo>
                  <a:lnTo>
                    <a:pt x="918535" y="1084395"/>
                  </a:lnTo>
                  <a:lnTo>
                    <a:pt x="990412" y="745596"/>
                  </a:lnTo>
                  <a:lnTo>
                    <a:pt x="945732" y="697374"/>
                  </a:lnTo>
                  <a:cubicBezTo>
                    <a:pt x="935371" y="682824"/>
                    <a:pt x="924687" y="668275"/>
                    <a:pt x="914326" y="653725"/>
                  </a:cubicBezTo>
                  <a:lnTo>
                    <a:pt x="891015" y="611323"/>
                  </a:lnTo>
                  <a:cubicBezTo>
                    <a:pt x="886158" y="598436"/>
                    <a:pt x="881626" y="585134"/>
                    <a:pt x="876769" y="572247"/>
                  </a:cubicBezTo>
                  <a:cubicBezTo>
                    <a:pt x="874179" y="559360"/>
                    <a:pt x="871265" y="546889"/>
                    <a:pt x="868675" y="534002"/>
                  </a:cubicBezTo>
                  <a:lnTo>
                    <a:pt x="868675" y="502824"/>
                  </a:lnTo>
                  <a:cubicBezTo>
                    <a:pt x="869322" y="492847"/>
                    <a:pt x="869970" y="483286"/>
                    <a:pt x="870617" y="473309"/>
                  </a:cubicBezTo>
                  <a:cubicBezTo>
                    <a:pt x="871265" y="462085"/>
                    <a:pt x="872236" y="451277"/>
                    <a:pt x="872884" y="440053"/>
                  </a:cubicBezTo>
                  <a:cubicBezTo>
                    <a:pt x="872236" y="430907"/>
                    <a:pt x="871265" y="422177"/>
                    <a:pt x="870617" y="413032"/>
                  </a:cubicBezTo>
                  <a:cubicBezTo>
                    <a:pt x="867703" y="406796"/>
                    <a:pt x="864466" y="400145"/>
                    <a:pt x="861552" y="393909"/>
                  </a:cubicBezTo>
                  <a:cubicBezTo>
                    <a:pt x="856695" y="389752"/>
                    <a:pt x="852162" y="385595"/>
                    <a:pt x="847306" y="381438"/>
                  </a:cubicBezTo>
                  <a:cubicBezTo>
                    <a:pt x="840183" y="379360"/>
                    <a:pt x="833060" y="376866"/>
                    <a:pt x="825937" y="374787"/>
                  </a:cubicBezTo>
                  <a:cubicBezTo>
                    <a:pt x="821404" y="375618"/>
                    <a:pt x="816548" y="376866"/>
                    <a:pt x="812015" y="377697"/>
                  </a:cubicBezTo>
                  <a:lnTo>
                    <a:pt x="784495" y="381438"/>
                  </a:lnTo>
                  <a:lnTo>
                    <a:pt x="748880" y="387674"/>
                  </a:lnTo>
                  <a:lnTo>
                    <a:pt x="704200" y="395572"/>
                  </a:lnTo>
                  <a:lnTo>
                    <a:pt x="651425" y="406796"/>
                  </a:lnTo>
                  <a:lnTo>
                    <a:pt x="594765" y="415110"/>
                  </a:lnTo>
                  <a:lnTo>
                    <a:pt x="535839" y="425087"/>
                  </a:lnTo>
                  <a:lnTo>
                    <a:pt x="473028" y="434233"/>
                  </a:lnTo>
                  <a:lnTo>
                    <a:pt x="409893" y="440053"/>
                  </a:lnTo>
                  <a:lnTo>
                    <a:pt x="347081" y="442131"/>
                  </a:lnTo>
                  <a:lnTo>
                    <a:pt x="286213" y="442131"/>
                  </a:lnTo>
                  <a:lnTo>
                    <a:pt x="229229" y="437974"/>
                  </a:lnTo>
                  <a:lnTo>
                    <a:pt x="176455" y="428829"/>
                  </a:lnTo>
                  <a:lnTo>
                    <a:pt x="128860" y="415110"/>
                  </a:lnTo>
                  <a:lnTo>
                    <a:pt x="88389" y="393909"/>
                  </a:lnTo>
                  <a:lnTo>
                    <a:pt x="58926" y="366473"/>
                  </a:lnTo>
                  <a:cubicBezTo>
                    <a:pt x="51479" y="356912"/>
                    <a:pt x="44033" y="346935"/>
                    <a:pt x="36586" y="337374"/>
                  </a:cubicBezTo>
                  <a:cubicBezTo>
                    <a:pt x="30758" y="326150"/>
                    <a:pt x="24930" y="315341"/>
                    <a:pt x="19102" y="304117"/>
                  </a:cubicBezTo>
                  <a:cubicBezTo>
                    <a:pt x="15865" y="292893"/>
                    <a:pt x="12303" y="282085"/>
                    <a:pt x="9065" y="270861"/>
                  </a:cubicBezTo>
                  <a:cubicBezTo>
                    <a:pt x="7123" y="257974"/>
                    <a:pt x="4856" y="245503"/>
                    <a:pt x="2914" y="232616"/>
                  </a:cubicBezTo>
                  <a:cubicBezTo>
                    <a:pt x="1942" y="220976"/>
                    <a:pt x="971" y="208921"/>
                    <a:pt x="0" y="197281"/>
                  </a:cubicBezTo>
                  <a:lnTo>
                    <a:pt x="2914" y="159868"/>
                  </a:lnTo>
                  <a:cubicBezTo>
                    <a:pt x="4856" y="148228"/>
                    <a:pt x="7123" y="137004"/>
                    <a:pt x="9065" y="125364"/>
                  </a:cubicBezTo>
                  <a:cubicBezTo>
                    <a:pt x="11008" y="114972"/>
                    <a:pt x="13274" y="104579"/>
                    <a:pt x="15217" y="94186"/>
                  </a:cubicBezTo>
                  <a:cubicBezTo>
                    <a:pt x="17807" y="84625"/>
                    <a:pt x="20721" y="74648"/>
                    <a:pt x="23311" y="65087"/>
                  </a:cubicBezTo>
                  <a:cubicBezTo>
                    <a:pt x="26873" y="53447"/>
                    <a:pt x="30758" y="41392"/>
                    <a:pt x="34319" y="29752"/>
                  </a:cubicBezTo>
                  <a:cubicBezTo>
                    <a:pt x="35615" y="20191"/>
                    <a:pt x="37233" y="10214"/>
                    <a:pt x="38528" y="653"/>
                  </a:cubicBezTo>
                  <a:lnTo>
                    <a:pt x="38528" y="0"/>
                  </a:lnTo>
                  <a:close/>
                </a:path>
              </a:pathLst>
            </a:custGeom>
            <a:gradFill>
              <a:gsLst>
                <a:gs pos="0">
                  <a:srgbClr val="00B0F0">
                    <a:lumMod val="75000"/>
                  </a:srgbClr>
                </a:gs>
                <a:gs pos="100000">
                  <a:srgbClr val="00B0F0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337085" y="2193134"/>
              <a:ext cx="2899600" cy="1028700"/>
            </a:xfrm>
            <a:custGeom>
              <a:avLst/>
              <a:gdLst>
                <a:gd name="connsiteX0" fmla="*/ 1296616 w 2899600"/>
                <a:gd name="connsiteY0" fmla="*/ 0 h 1028700"/>
                <a:gd name="connsiteX1" fmla="*/ 1397956 w 2899600"/>
                <a:gd name="connsiteY1" fmla="*/ 0 h 1028700"/>
                <a:gd name="connsiteX2" fmla="*/ 1492497 w 2899600"/>
                <a:gd name="connsiteY2" fmla="*/ 4157 h 1028700"/>
                <a:gd name="connsiteX3" fmla="*/ 1582829 w 2899600"/>
                <a:gd name="connsiteY3" fmla="*/ 13303 h 1028700"/>
                <a:gd name="connsiteX4" fmla="*/ 1668951 w 2899600"/>
                <a:gd name="connsiteY4" fmla="*/ 25358 h 1028700"/>
                <a:gd name="connsiteX5" fmla="*/ 1748275 w 2899600"/>
                <a:gd name="connsiteY5" fmla="*/ 40323 h 1028700"/>
                <a:gd name="connsiteX6" fmla="*/ 1822095 w 2899600"/>
                <a:gd name="connsiteY6" fmla="*/ 54457 h 1028700"/>
                <a:gd name="connsiteX7" fmla="*/ 1889115 w 2899600"/>
                <a:gd name="connsiteY7" fmla="*/ 71501 h 1028700"/>
                <a:gd name="connsiteX8" fmla="*/ 1948041 w 2899600"/>
                <a:gd name="connsiteY8" fmla="*/ 87714 h 1028700"/>
                <a:gd name="connsiteX9" fmla="*/ 2000816 w 2899600"/>
                <a:gd name="connsiteY9" fmla="*/ 104758 h 1028700"/>
                <a:gd name="connsiteX10" fmla="*/ 2044525 w 2899600"/>
                <a:gd name="connsiteY10" fmla="*/ 120139 h 1028700"/>
                <a:gd name="connsiteX11" fmla="*/ 2081111 w 2899600"/>
                <a:gd name="connsiteY11" fmla="*/ 132194 h 1028700"/>
                <a:gd name="connsiteX12" fmla="*/ 2105393 w 2899600"/>
                <a:gd name="connsiteY12" fmla="*/ 142171 h 1028700"/>
                <a:gd name="connsiteX13" fmla="*/ 2120611 w 2899600"/>
                <a:gd name="connsiteY13" fmla="*/ 149238 h 1028700"/>
                <a:gd name="connsiteX14" fmla="*/ 2126762 w 2899600"/>
                <a:gd name="connsiteY14" fmla="*/ 151317 h 1028700"/>
                <a:gd name="connsiteX15" fmla="*/ 2232311 w 2899600"/>
                <a:gd name="connsiteY15" fmla="*/ 194550 h 1028700"/>
                <a:gd name="connsiteX16" fmla="*/ 2326528 w 2899600"/>
                <a:gd name="connsiteY16" fmla="*/ 243187 h 1028700"/>
                <a:gd name="connsiteX17" fmla="*/ 2414917 w 2899600"/>
                <a:gd name="connsiteY17" fmla="*/ 297229 h 1028700"/>
                <a:gd name="connsiteX18" fmla="*/ 2491975 w 2899600"/>
                <a:gd name="connsiteY18" fmla="*/ 355843 h 1028700"/>
                <a:gd name="connsiteX19" fmla="*/ 2562233 w 2899600"/>
                <a:gd name="connsiteY19" fmla="*/ 421525 h 1028700"/>
                <a:gd name="connsiteX20" fmla="*/ 2625044 w 2899600"/>
                <a:gd name="connsiteY20" fmla="*/ 485959 h 1028700"/>
                <a:gd name="connsiteX21" fmla="*/ 2679761 w 2899600"/>
                <a:gd name="connsiteY21" fmla="*/ 554550 h 1028700"/>
                <a:gd name="connsiteX22" fmla="*/ 2727679 w 2899600"/>
                <a:gd name="connsiteY22" fmla="*/ 623973 h 1028700"/>
                <a:gd name="connsiteX23" fmla="*/ 2772359 w 2899600"/>
                <a:gd name="connsiteY23" fmla="*/ 694643 h 1028700"/>
                <a:gd name="connsiteX24" fmla="*/ 2807651 w 2899600"/>
                <a:gd name="connsiteY24" fmla="*/ 766144 h 1028700"/>
                <a:gd name="connsiteX25" fmla="*/ 2839056 w 2899600"/>
                <a:gd name="connsiteY25" fmla="*/ 838061 h 1028700"/>
                <a:gd name="connsiteX26" fmla="*/ 2864634 w 2899600"/>
                <a:gd name="connsiteY26" fmla="*/ 906237 h 1028700"/>
                <a:gd name="connsiteX27" fmla="*/ 2885031 w 2899600"/>
                <a:gd name="connsiteY27" fmla="*/ 973997 h 1028700"/>
                <a:gd name="connsiteX28" fmla="*/ 2899600 w 2899600"/>
                <a:gd name="connsiteY28" fmla="*/ 1028700 h 1028700"/>
                <a:gd name="connsiteX29" fmla="*/ 0 w 2899600"/>
                <a:gd name="connsiteY29" fmla="*/ 1028700 h 1028700"/>
                <a:gd name="connsiteX30" fmla="*/ 16753 w 2899600"/>
                <a:gd name="connsiteY30" fmla="*/ 964851 h 1028700"/>
                <a:gd name="connsiteX31" fmla="*/ 42007 w 2899600"/>
                <a:gd name="connsiteY31" fmla="*/ 885451 h 1028700"/>
                <a:gd name="connsiteX32" fmla="*/ 67261 w 2899600"/>
                <a:gd name="connsiteY32" fmla="*/ 808546 h 1028700"/>
                <a:gd name="connsiteX33" fmla="*/ 96724 w 2899600"/>
                <a:gd name="connsiteY33" fmla="*/ 730809 h 1028700"/>
                <a:gd name="connsiteX34" fmla="*/ 126188 w 2899600"/>
                <a:gd name="connsiteY34" fmla="*/ 657229 h 1028700"/>
                <a:gd name="connsiteX35" fmla="*/ 157593 w 2899600"/>
                <a:gd name="connsiteY35" fmla="*/ 588638 h 1028700"/>
                <a:gd name="connsiteX36" fmla="*/ 193208 w 2899600"/>
                <a:gd name="connsiteY36" fmla="*/ 525451 h 1028700"/>
                <a:gd name="connsiteX37" fmla="*/ 231737 w 2899600"/>
                <a:gd name="connsiteY37" fmla="*/ 464758 h 1028700"/>
                <a:gd name="connsiteX38" fmla="*/ 275445 w 2899600"/>
                <a:gd name="connsiteY38" fmla="*/ 412379 h 1028700"/>
                <a:gd name="connsiteX39" fmla="*/ 320126 w 2899600"/>
                <a:gd name="connsiteY39" fmla="*/ 364158 h 1028700"/>
                <a:gd name="connsiteX40" fmla="*/ 367720 w 2899600"/>
                <a:gd name="connsiteY40" fmla="*/ 320509 h 1028700"/>
                <a:gd name="connsiteX41" fmla="*/ 414343 w 2899600"/>
                <a:gd name="connsiteY41" fmla="*/ 280185 h 1028700"/>
                <a:gd name="connsiteX42" fmla="*/ 460318 w 2899600"/>
                <a:gd name="connsiteY42" fmla="*/ 246929 h 1028700"/>
                <a:gd name="connsiteX43" fmla="*/ 502732 w 2899600"/>
                <a:gd name="connsiteY43" fmla="*/ 217829 h 1028700"/>
                <a:gd name="connsiteX44" fmla="*/ 542232 w 2899600"/>
                <a:gd name="connsiteY44" fmla="*/ 192471 h 1028700"/>
                <a:gd name="connsiteX45" fmla="*/ 577847 w 2899600"/>
                <a:gd name="connsiteY45" fmla="*/ 174596 h 1028700"/>
                <a:gd name="connsiteX46" fmla="*/ 607310 w 2899600"/>
                <a:gd name="connsiteY46" fmla="*/ 157137 h 1028700"/>
                <a:gd name="connsiteX47" fmla="*/ 630621 w 2899600"/>
                <a:gd name="connsiteY47" fmla="*/ 147160 h 1028700"/>
                <a:gd name="connsiteX48" fmla="*/ 644867 w 2899600"/>
                <a:gd name="connsiteY48" fmla="*/ 140093 h 1028700"/>
                <a:gd name="connsiteX49" fmla="*/ 650047 w 2899600"/>
                <a:gd name="connsiteY49" fmla="*/ 138014 h 1028700"/>
                <a:gd name="connsiteX50" fmla="*/ 760453 w 2899600"/>
                <a:gd name="connsiteY50" fmla="*/ 94781 h 1028700"/>
                <a:gd name="connsiteX51" fmla="*/ 872153 w 2899600"/>
                <a:gd name="connsiteY51" fmla="*/ 60693 h 1028700"/>
                <a:gd name="connsiteX52" fmla="*/ 981911 w 2899600"/>
                <a:gd name="connsiteY52" fmla="*/ 36166 h 1028700"/>
                <a:gd name="connsiteX53" fmla="*/ 1088432 w 2899600"/>
                <a:gd name="connsiteY53" fmla="*/ 17044 h 1028700"/>
                <a:gd name="connsiteX54" fmla="*/ 1195923 w 2899600"/>
                <a:gd name="connsiteY54" fmla="*/ 6236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899600" h="1028700">
                  <a:moveTo>
                    <a:pt x="1296616" y="0"/>
                  </a:moveTo>
                  <a:lnTo>
                    <a:pt x="1397956" y="0"/>
                  </a:lnTo>
                  <a:lnTo>
                    <a:pt x="1492497" y="4157"/>
                  </a:lnTo>
                  <a:lnTo>
                    <a:pt x="1582829" y="13303"/>
                  </a:lnTo>
                  <a:lnTo>
                    <a:pt x="1668951" y="25358"/>
                  </a:lnTo>
                  <a:lnTo>
                    <a:pt x="1748275" y="40323"/>
                  </a:lnTo>
                  <a:lnTo>
                    <a:pt x="1822095" y="54457"/>
                  </a:lnTo>
                  <a:lnTo>
                    <a:pt x="1889115" y="71501"/>
                  </a:lnTo>
                  <a:lnTo>
                    <a:pt x="1948041" y="87714"/>
                  </a:lnTo>
                  <a:lnTo>
                    <a:pt x="2000816" y="104758"/>
                  </a:lnTo>
                  <a:lnTo>
                    <a:pt x="2044525" y="120139"/>
                  </a:lnTo>
                  <a:lnTo>
                    <a:pt x="2081111" y="132194"/>
                  </a:lnTo>
                  <a:lnTo>
                    <a:pt x="2105393" y="142171"/>
                  </a:lnTo>
                  <a:cubicBezTo>
                    <a:pt x="2110574" y="144665"/>
                    <a:pt x="2115430" y="146744"/>
                    <a:pt x="2120611" y="149238"/>
                  </a:cubicBezTo>
                  <a:cubicBezTo>
                    <a:pt x="2122553" y="150070"/>
                    <a:pt x="2124819" y="150485"/>
                    <a:pt x="2126762" y="151317"/>
                  </a:cubicBezTo>
                  <a:lnTo>
                    <a:pt x="2232311" y="194550"/>
                  </a:lnTo>
                  <a:lnTo>
                    <a:pt x="2326528" y="243187"/>
                  </a:lnTo>
                  <a:lnTo>
                    <a:pt x="2414917" y="297229"/>
                  </a:lnTo>
                  <a:lnTo>
                    <a:pt x="2491975" y="355843"/>
                  </a:lnTo>
                  <a:lnTo>
                    <a:pt x="2562233" y="421525"/>
                  </a:lnTo>
                  <a:lnTo>
                    <a:pt x="2625044" y="485959"/>
                  </a:lnTo>
                  <a:lnTo>
                    <a:pt x="2679761" y="554550"/>
                  </a:lnTo>
                  <a:cubicBezTo>
                    <a:pt x="2695626" y="577830"/>
                    <a:pt x="2711815" y="600694"/>
                    <a:pt x="2727679" y="623973"/>
                  </a:cubicBezTo>
                  <a:lnTo>
                    <a:pt x="2772359" y="694643"/>
                  </a:lnTo>
                  <a:lnTo>
                    <a:pt x="2807651" y="766144"/>
                  </a:lnTo>
                  <a:cubicBezTo>
                    <a:pt x="2818011" y="790255"/>
                    <a:pt x="2828695" y="813950"/>
                    <a:pt x="2839056" y="838061"/>
                  </a:cubicBezTo>
                  <a:cubicBezTo>
                    <a:pt x="2847474" y="860925"/>
                    <a:pt x="2856216" y="883373"/>
                    <a:pt x="2864634" y="906237"/>
                  </a:cubicBezTo>
                  <a:cubicBezTo>
                    <a:pt x="2871433" y="928685"/>
                    <a:pt x="2878232" y="951548"/>
                    <a:pt x="2885031" y="973997"/>
                  </a:cubicBezTo>
                  <a:lnTo>
                    <a:pt x="2899600" y="1028700"/>
                  </a:lnTo>
                  <a:lnTo>
                    <a:pt x="0" y="1028700"/>
                  </a:lnTo>
                  <a:lnTo>
                    <a:pt x="16753" y="964851"/>
                  </a:lnTo>
                  <a:cubicBezTo>
                    <a:pt x="25171" y="938246"/>
                    <a:pt x="33589" y="912056"/>
                    <a:pt x="42007" y="885451"/>
                  </a:cubicBezTo>
                  <a:cubicBezTo>
                    <a:pt x="50425" y="859678"/>
                    <a:pt x="58843" y="834320"/>
                    <a:pt x="67261" y="808546"/>
                  </a:cubicBezTo>
                  <a:cubicBezTo>
                    <a:pt x="76975" y="782772"/>
                    <a:pt x="87011" y="756583"/>
                    <a:pt x="96724" y="730809"/>
                  </a:cubicBezTo>
                  <a:cubicBezTo>
                    <a:pt x="106438" y="706283"/>
                    <a:pt x="116474" y="681756"/>
                    <a:pt x="126188" y="657229"/>
                  </a:cubicBezTo>
                  <a:cubicBezTo>
                    <a:pt x="136548" y="634366"/>
                    <a:pt x="147233" y="611502"/>
                    <a:pt x="157593" y="588638"/>
                  </a:cubicBezTo>
                  <a:lnTo>
                    <a:pt x="193208" y="525451"/>
                  </a:lnTo>
                  <a:lnTo>
                    <a:pt x="231737" y="464758"/>
                  </a:lnTo>
                  <a:lnTo>
                    <a:pt x="275445" y="412379"/>
                  </a:lnTo>
                  <a:lnTo>
                    <a:pt x="320126" y="364158"/>
                  </a:lnTo>
                  <a:lnTo>
                    <a:pt x="367720" y="320509"/>
                  </a:lnTo>
                  <a:lnTo>
                    <a:pt x="414343" y="280185"/>
                  </a:lnTo>
                  <a:cubicBezTo>
                    <a:pt x="429560" y="268961"/>
                    <a:pt x="445101" y="258153"/>
                    <a:pt x="460318" y="246929"/>
                  </a:cubicBezTo>
                  <a:cubicBezTo>
                    <a:pt x="474564" y="237368"/>
                    <a:pt x="488486" y="227391"/>
                    <a:pt x="502732" y="217829"/>
                  </a:cubicBezTo>
                  <a:cubicBezTo>
                    <a:pt x="516006" y="209515"/>
                    <a:pt x="528957" y="200786"/>
                    <a:pt x="542232" y="192471"/>
                  </a:cubicBezTo>
                  <a:cubicBezTo>
                    <a:pt x="554211" y="186652"/>
                    <a:pt x="565867" y="180416"/>
                    <a:pt x="577847" y="174596"/>
                  </a:cubicBezTo>
                  <a:lnTo>
                    <a:pt x="607310" y="157137"/>
                  </a:lnTo>
                  <a:lnTo>
                    <a:pt x="630621" y="147160"/>
                  </a:lnTo>
                  <a:cubicBezTo>
                    <a:pt x="635478" y="144665"/>
                    <a:pt x="640010" y="142587"/>
                    <a:pt x="644867" y="140093"/>
                  </a:cubicBezTo>
                  <a:cubicBezTo>
                    <a:pt x="646486" y="139261"/>
                    <a:pt x="648428" y="138846"/>
                    <a:pt x="650047" y="138014"/>
                  </a:cubicBezTo>
                  <a:lnTo>
                    <a:pt x="760453" y="94781"/>
                  </a:lnTo>
                  <a:lnTo>
                    <a:pt x="872153" y="60693"/>
                  </a:lnTo>
                  <a:lnTo>
                    <a:pt x="981911" y="36166"/>
                  </a:lnTo>
                  <a:lnTo>
                    <a:pt x="1088432" y="17044"/>
                  </a:lnTo>
                  <a:lnTo>
                    <a:pt x="1195923" y="623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100000">
                  <a:srgbClr val="FFC000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172394" y="3221834"/>
              <a:ext cx="3092773" cy="1028700"/>
            </a:xfrm>
            <a:custGeom>
              <a:avLst/>
              <a:gdLst>
                <a:gd name="connsiteX0" fmla="*/ 159176 w 3092773"/>
                <a:gd name="connsiteY0" fmla="*/ 0 h 1028700"/>
                <a:gd name="connsiteX1" fmla="*/ 3058776 w 3092773"/>
                <a:gd name="connsiteY1" fmla="*/ 0 h 1028700"/>
                <a:gd name="connsiteX2" fmla="*/ 3061367 w 3092773"/>
                <a:gd name="connsiteY2" fmla="*/ 9731 h 1028700"/>
                <a:gd name="connsiteX3" fmla="*/ 3073347 w 3092773"/>
                <a:gd name="connsiteY3" fmla="*/ 72502 h 1028700"/>
                <a:gd name="connsiteX4" fmla="*/ 3084679 w 3092773"/>
                <a:gd name="connsiteY4" fmla="*/ 128622 h 1028700"/>
                <a:gd name="connsiteX5" fmla="*/ 3090831 w 3092773"/>
                <a:gd name="connsiteY5" fmla="*/ 196382 h 1028700"/>
                <a:gd name="connsiteX6" fmla="*/ 3092773 w 3092773"/>
                <a:gd name="connsiteY6" fmla="*/ 269131 h 1028700"/>
                <a:gd name="connsiteX7" fmla="*/ 3088564 w 3092773"/>
                <a:gd name="connsiteY7" fmla="*/ 348530 h 1028700"/>
                <a:gd name="connsiteX8" fmla="*/ 3078527 w 3092773"/>
                <a:gd name="connsiteY8" fmla="*/ 432087 h 1028700"/>
                <a:gd name="connsiteX9" fmla="*/ 3065253 w 3092773"/>
                <a:gd name="connsiteY9" fmla="*/ 518138 h 1028700"/>
                <a:gd name="connsiteX10" fmla="*/ 3049064 w 3092773"/>
                <a:gd name="connsiteY10" fmla="*/ 606683 h 1028700"/>
                <a:gd name="connsiteX11" fmla="*/ 3029962 w 3092773"/>
                <a:gd name="connsiteY11" fmla="*/ 694397 h 1028700"/>
                <a:gd name="connsiteX12" fmla="*/ 3008593 w 3092773"/>
                <a:gd name="connsiteY12" fmla="*/ 780032 h 1028700"/>
                <a:gd name="connsiteX13" fmla="*/ 2986253 w 3092773"/>
                <a:gd name="connsiteY13" fmla="*/ 861926 h 1028700"/>
                <a:gd name="connsiteX14" fmla="*/ 2962941 w 3092773"/>
                <a:gd name="connsiteY14" fmla="*/ 941325 h 1028700"/>
                <a:gd name="connsiteX15" fmla="*/ 2937364 w 3092773"/>
                <a:gd name="connsiteY15" fmla="*/ 1011995 h 1028700"/>
                <a:gd name="connsiteX16" fmla="*/ 2931435 w 3092773"/>
                <a:gd name="connsiteY16" fmla="*/ 1028700 h 1028700"/>
                <a:gd name="connsiteX17" fmla="*/ 0 w 3092773"/>
                <a:gd name="connsiteY17" fmla="*/ 1028700 h 1028700"/>
                <a:gd name="connsiteX18" fmla="*/ 12425 w 3092773"/>
                <a:gd name="connsiteY18" fmla="*/ 1007838 h 1028700"/>
                <a:gd name="connsiteX19" fmla="*/ 39946 w 3092773"/>
                <a:gd name="connsiteY19" fmla="*/ 966683 h 1028700"/>
                <a:gd name="connsiteX20" fmla="*/ 65200 w 3092773"/>
                <a:gd name="connsiteY20" fmla="*/ 922203 h 1028700"/>
                <a:gd name="connsiteX21" fmla="*/ 92720 w 3092773"/>
                <a:gd name="connsiteY21" fmla="*/ 881048 h 1028700"/>
                <a:gd name="connsiteX22" fmla="*/ 115060 w 3092773"/>
                <a:gd name="connsiteY22" fmla="*/ 838646 h 1028700"/>
                <a:gd name="connsiteX23" fmla="*/ 138372 w 3092773"/>
                <a:gd name="connsiteY23" fmla="*/ 799154 h 1028700"/>
                <a:gd name="connsiteX24" fmla="*/ 159417 w 3092773"/>
                <a:gd name="connsiteY24" fmla="*/ 762988 h 1028700"/>
                <a:gd name="connsiteX25" fmla="*/ 175929 w 3092773"/>
                <a:gd name="connsiteY25" fmla="*/ 729731 h 1028700"/>
                <a:gd name="connsiteX26" fmla="*/ 186937 w 3092773"/>
                <a:gd name="connsiteY26" fmla="*/ 700632 h 1028700"/>
                <a:gd name="connsiteX27" fmla="*/ 191146 w 3092773"/>
                <a:gd name="connsiteY27" fmla="*/ 679431 h 1028700"/>
                <a:gd name="connsiteX28" fmla="*/ 191146 w 3092773"/>
                <a:gd name="connsiteY28" fmla="*/ 658230 h 1028700"/>
                <a:gd name="connsiteX29" fmla="*/ 186937 w 3092773"/>
                <a:gd name="connsiteY29" fmla="*/ 644096 h 1028700"/>
                <a:gd name="connsiteX30" fmla="*/ 177872 w 3092773"/>
                <a:gd name="connsiteY30" fmla="*/ 628715 h 1028700"/>
                <a:gd name="connsiteX31" fmla="*/ 167835 w 3092773"/>
                <a:gd name="connsiteY31" fmla="*/ 614581 h 1028700"/>
                <a:gd name="connsiteX32" fmla="*/ 155532 w 3092773"/>
                <a:gd name="connsiteY32" fmla="*/ 601694 h 1028700"/>
                <a:gd name="connsiteX33" fmla="*/ 142257 w 3092773"/>
                <a:gd name="connsiteY33" fmla="*/ 587560 h 1028700"/>
                <a:gd name="connsiteX34" fmla="*/ 128011 w 3092773"/>
                <a:gd name="connsiteY34" fmla="*/ 570517 h 1028700"/>
                <a:gd name="connsiteX35" fmla="*/ 115060 w 3092773"/>
                <a:gd name="connsiteY35" fmla="*/ 550147 h 1028700"/>
                <a:gd name="connsiteX36" fmla="*/ 104700 w 3092773"/>
                <a:gd name="connsiteY36" fmla="*/ 525205 h 1028700"/>
                <a:gd name="connsiteX37" fmla="*/ 94663 w 3092773"/>
                <a:gd name="connsiteY37" fmla="*/ 495690 h 1028700"/>
                <a:gd name="connsiteX38" fmla="*/ 87540 w 3092773"/>
                <a:gd name="connsiteY38" fmla="*/ 459523 h 1028700"/>
                <a:gd name="connsiteX39" fmla="*/ 87540 w 3092773"/>
                <a:gd name="connsiteY39" fmla="*/ 416290 h 1028700"/>
                <a:gd name="connsiteX40" fmla="*/ 90454 w 3092773"/>
                <a:gd name="connsiteY40" fmla="*/ 363911 h 1028700"/>
                <a:gd name="connsiteX41" fmla="*/ 96605 w 3092773"/>
                <a:gd name="connsiteY41" fmla="*/ 303218 h 1028700"/>
                <a:gd name="connsiteX42" fmla="*/ 106642 w 3092773"/>
                <a:gd name="connsiteY42" fmla="*/ 237537 h 1028700"/>
                <a:gd name="connsiteX43" fmla="*/ 119917 w 3092773"/>
                <a:gd name="connsiteY43" fmla="*/ 167283 h 1028700"/>
                <a:gd name="connsiteX44" fmla="*/ 136105 w 3092773"/>
                <a:gd name="connsiteY44" fmla="*/ 91625 h 1028700"/>
                <a:gd name="connsiteX45" fmla="*/ 155532 w 3092773"/>
                <a:gd name="connsiteY45" fmla="*/ 13888 h 1028700"/>
                <a:gd name="connsiteX46" fmla="*/ 159176 w 3092773"/>
                <a:gd name="connsiteY46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092773" h="1028700">
                  <a:moveTo>
                    <a:pt x="159176" y="0"/>
                  </a:moveTo>
                  <a:lnTo>
                    <a:pt x="3058776" y="0"/>
                  </a:lnTo>
                  <a:lnTo>
                    <a:pt x="3061367" y="9731"/>
                  </a:lnTo>
                  <a:cubicBezTo>
                    <a:pt x="3065253" y="30516"/>
                    <a:pt x="3069462" y="51717"/>
                    <a:pt x="3073347" y="72502"/>
                  </a:cubicBezTo>
                  <a:cubicBezTo>
                    <a:pt x="3077232" y="91209"/>
                    <a:pt x="3080794" y="109916"/>
                    <a:pt x="3084679" y="128622"/>
                  </a:cubicBezTo>
                  <a:cubicBezTo>
                    <a:pt x="3086621" y="151070"/>
                    <a:pt x="3088888" y="173934"/>
                    <a:pt x="3090831" y="196382"/>
                  </a:cubicBezTo>
                  <a:cubicBezTo>
                    <a:pt x="3091478" y="220493"/>
                    <a:pt x="3092126" y="245020"/>
                    <a:pt x="3092773" y="269131"/>
                  </a:cubicBezTo>
                  <a:cubicBezTo>
                    <a:pt x="3091478" y="295736"/>
                    <a:pt x="3089859" y="321925"/>
                    <a:pt x="3088564" y="348530"/>
                  </a:cubicBezTo>
                  <a:cubicBezTo>
                    <a:pt x="3085326" y="376382"/>
                    <a:pt x="3081765" y="404235"/>
                    <a:pt x="3078527" y="432087"/>
                  </a:cubicBezTo>
                  <a:cubicBezTo>
                    <a:pt x="3073994" y="460770"/>
                    <a:pt x="3069785" y="489454"/>
                    <a:pt x="3065253" y="518138"/>
                  </a:cubicBezTo>
                  <a:cubicBezTo>
                    <a:pt x="3059749" y="547653"/>
                    <a:pt x="3054568" y="577168"/>
                    <a:pt x="3049064" y="606683"/>
                  </a:cubicBezTo>
                  <a:cubicBezTo>
                    <a:pt x="3042589" y="635782"/>
                    <a:pt x="3036437" y="665297"/>
                    <a:pt x="3029962" y="694397"/>
                  </a:cubicBezTo>
                  <a:cubicBezTo>
                    <a:pt x="3022839" y="723080"/>
                    <a:pt x="3015716" y="751348"/>
                    <a:pt x="3008593" y="780032"/>
                  </a:cubicBezTo>
                  <a:cubicBezTo>
                    <a:pt x="3001146" y="807468"/>
                    <a:pt x="2993700" y="834489"/>
                    <a:pt x="2986253" y="861926"/>
                  </a:cubicBezTo>
                  <a:cubicBezTo>
                    <a:pt x="2978482" y="888531"/>
                    <a:pt x="2970712" y="914720"/>
                    <a:pt x="2962941" y="941325"/>
                  </a:cubicBezTo>
                  <a:cubicBezTo>
                    <a:pt x="2954523" y="965020"/>
                    <a:pt x="2945782" y="988300"/>
                    <a:pt x="2937364" y="1011995"/>
                  </a:cubicBezTo>
                  <a:lnTo>
                    <a:pt x="2931435" y="1028700"/>
                  </a:lnTo>
                  <a:lnTo>
                    <a:pt x="0" y="1028700"/>
                  </a:lnTo>
                  <a:lnTo>
                    <a:pt x="12425" y="1007838"/>
                  </a:lnTo>
                  <a:cubicBezTo>
                    <a:pt x="21491" y="994120"/>
                    <a:pt x="30880" y="980401"/>
                    <a:pt x="39946" y="966683"/>
                  </a:cubicBezTo>
                  <a:cubicBezTo>
                    <a:pt x="48364" y="951718"/>
                    <a:pt x="56782" y="937168"/>
                    <a:pt x="65200" y="922203"/>
                  </a:cubicBezTo>
                  <a:cubicBezTo>
                    <a:pt x="74265" y="908485"/>
                    <a:pt x="83655" y="894766"/>
                    <a:pt x="92720" y="881048"/>
                  </a:cubicBezTo>
                  <a:lnTo>
                    <a:pt x="115060" y="838646"/>
                  </a:lnTo>
                  <a:cubicBezTo>
                    <a:pt x="122831" y="825344"/>
                    <a:pt x="130601" y="812457"/>
                    <a:pt x="138372" y="799154"/>
                  </a:cubicBezTo>
                  <a:cubicBezTo>
                    <a:pt x="145495" y="787099"/>
                    <a:pt x="152294" y="775043"/>
                    <a:pt x="159417" y="762988"/>
                  </a:cubicBezTo>
                  <a:cubicBezTo>
                    <a:pt x="164921" y="751764"/>
                    <a:pt x="170425" y="740956"/>
                    <a:pt x="175929" y="729731"/>
                  </a:cubicBezTo>
                  <a:cubicBezTo>
                    <a:pt x="179491" y="720170"/>
                    <a:pt x="183376" y="710193"/>
                    <a:pt x="186937" y="700632"/>
                  </a:cubicBezTo>
                  <a:cubicBezTo>
                    <a:pt x="188232" y="693565"/>
                    <a:pt x="189851" y="686498"/>
                    <a:pt x="191146" y="679431"/>
                  </a:cubicBezTo>
                  <a:lnTo>
                    <a:pt x="191146" y="658230"/>
                  </a:lnTo>
                  <a:cubicBezTo>
                    <a:pt x="189851" y="653658"/>
                    <a:pt x="188232" y="648669"/>
                    <a:pt x="186937" y="644096"/>
                  </a:cubicBezTo>
                  <a:cubicBezTo>
                    <a:pt x="184023" y="639108"/>
                    <a:pt x="180786" y="633704"/>
                    <a:pt x="177872" y="628715"/>
                  </a:cubicBezTo>
                  <a:lnTo>
                    <a:pt x="167835" y="614581"/>
                  </a:lnTo>
                  <a:cubicBezTo>
                    <a:pt x="163626" y="610424"/>
                    <a:pt x="159741" y="605851"/>
                    <a:pt x="155532" y="601694"/>
                  </a:cubicBezTo>
                  <a:cubicBezTo>
                    <a:pt x="150999" y="597122"/>
                    <a:pt x="146790" y="592133"/>
                    <a:pt x="142257" y="587560"/>
                  </a:cubicBezTo>
                  <a:lnTo>
                    <a:pt x="128011" y="570517"/>
                  </a:lnTo>
                  <a:lnTo>
                    <a:pt x="115060" y="550147"/>
                  </a:lnTo>
                  <a:cubicBezTo>
                    <a:pt x="111499" y="541833"/>
                    <a:pt x="108261" y="533519"/>
                    <a:pt x="104700" y="525205"/>
                  </a:cubicBezTo>
                  <a:cubicBezTo>
                    <a:pt x="101462" y="515228"/>
                    <a:pt x="97901" y="505667"/>
                    <a:pt x="94663" y="495690"/>
                  </a:cubicBezTo>
                  <a:cubicBezTo>
                    <a:pt x="92396" y="483634"/>
                    <a:pt x="89806" y="471579"/>
                    <a:pt x="87540" y="459523"/>
                  </a:cubicBezTo>
                  <a:lnTo>
                    <a:pt x="87540" y="416290"/>
                  </a:lnTo>
                  <a:lnTo>
                    <a:pt x="90454" y="363911"/>
                  </a:lnTo>
                  <a:cubicBezTo>
                    <a:pt x="92396" y="343542"/>
                    <a:pt x="94663" y="323588"/>
                    <a:pt x="96605" y="303218"/>
                  </a:cubicBezTo>
                  <a:cubicBezTo>
                    <a:pt x="99843" y="281186"/>
                    <a:pt x="103405" y="259569"/>
                    <a:pt x="106642" y="237537"/>
                  </a:cubicBezTo>
                  <a:cubicBezTo>
                    <a:pt x="111175" y="214258"/>
                    <a:pt x="115384" y="190562"/>
                    <a:pt x="119917" y="167283"/>
                  </a:cubicBezTo>
                  <a:cubicBezTo>
                    <a:pt x="125421" y="141925"/>
                    <a:pt x="130601" y="116983"/>
                    <a:pt x="136105" y="91625"/>
                  </a:cubicBezTo>
                  <a:cubicBezTo>
                    <a:pt x="142581" y="65851"/>
                    <a:pt x="149056" y="39662"/>
                    <a:pt x="155532" y="13888"/>
                  </a:cubicBezTo>
                  <a:lnTo>
                    <a:pt x="159176" y="0"/>
                  </a:lnTo>
                  <a:close/>
                </a:path>
              </a:pathLst>
            </a:custGeom>
            <a:gradFill>
              <a:gsLst>
                <a:gs pos="0">
                  <a:srgbClr val="00B050">
                    <a:lumMod val="75000"/>
                  </a:srgbClr>
                </a:gs>
                <a:gs pos="100000">
                  <a:srgbClr val="00B050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027467" y="4237087"/>
              <a:ext cx="3081134" cy="1028700"/>
            </a:xfrm>
            <a:custGeom>
              <a:avLst/>
              <a:gdLst>
                <a:gd name="connsiteX0" fmla="*/ 152936 w 3081134"/>
                <a:gd name="connsiteY0" fmla="*/ 0 h 1028700"/>
                <a:gd name="connsiteX1" fmla="*/ 3081134 w 3081134"/>
                <a:gd name="connsiteY1" fmla="*/ 0 h 1028700"/>
                <a:gd name="connsiteX2" fmla="*/ 3058979 w 3081134"/>
                <a:gd name="connsiteY2" fmla="*/ 62423 h 1028700"/>
                <a:gd name="connsiteX3" fmla="*/ 3035668 w 3081134"/>
                <a:gd name="connsiteY3" fmla="*/ 118959 h 1028700"/>
                <a:gd name="connsiteX4" fmla="*/ 3015270 w 3081134"/>
                <a:gd name="connsiteY4" fmla="*/ 164271 h 1028700"/>
                <a:gd name="connsiteX5" fmla="*/ 2988073 w 3081134"/>
                <a:gd name="connsiteY5" fmla="*/ 214571 h 1028700"/>
                <a:gd name="connsiteX6" fmla="*/ 2956668 w 3081134"/>
                <a:gd name="connsiteY6" fmla="*/ 269029 h 1028700"/>
                <a:gd name="connsiteX7" fmla="*/ 2920082 w 3081134"/>
                <a:gd name="connsiteY7" fmla="*/ 325564 h 1028700"/>
                <a:gd name="connsiteX8" fmla="*/ 2880582 w 3081134"/>
                <a:gd name="connsiteY8" fmla="*/ 385842 h 1028700"/>
                <a:gd name="connsiteX9" fmla="*/ 2840758 w 3081134"/>
                <a:gd name="connsiteY9" fmla="*/ 449445 h 1028700"/>
                <a:gd name="connsiteX10" fmla="*/ 2798344 w 3081134"/>
                <a:gd name="connsiteY10" fmla="*/ 511800 h 1028700"/>
                <a:gd name="connsiteX11" fmla="*/ 2758520 w 3081134"/>
                <a:gd name="connsiteY11" fmla="*/ 572493 h 1028700"/>
                <a:gd name="connsiteX12" fmla="*/ 2720963 w 3081134"/>
                <a:gd name="connsiteY12" fmla="*/ 632770 h 1028700"/>
                <a:gd name="connsiteX13" fmla="*/ 2685672 w 3081134"/>
                <a:gd name="connsiteY13" fmla="*/ 690553 h 1028700"/>
                <a:gd name="connsiteX14" fmla="*/ 2653943 w 3081134"/>
                <a:gd name="connsiteY14" fmla="*/ 741685 h 1028700"/>
                <a:gd name="connsiteX15" fmla="*/ 2630631 w 3081134"/>
                <a:gd name="connsiteY15" fmla="*/ 788244 h 1028700"/>
                <a:gd name="connsiteX16" fmla="*/ 2611529 w 3081134"/>
                <a:gd name="connsiteY16" fmla="*/ 828567 h 1028700"/>
                <a:gd name="connsiteX17" fmla="*/ 2599226 w 3081134"/>
                <a:gd name="connsiteY17" fmla="*/ 869722 h 1028700"/>
                <a:gd name="connsiteX18" fmla="*/ 2592102 w 3081134"/>
                <a:gd name="connsiteY18" fmla="*/ 920438 h 1028700"/>
                <a:gd name="connsiteX19" fmla="*/ 2590160 w 3081134"/>
                <a:gd name="connsiteY19" fmla="*/ 976974 h 1028700"/>
                <a:gd name="connsiteX20" fmla="*/ 2594318 w 3081134"/>
                <a:gd name="connsiteY20" fmla="*/ 1028700 h 1028700"/>
                <a:gd name="connsiteX21" fmla="*/ 390791 w 3081134"/>
                <a:gd name="connsiteY21" fmla="*/ 1028700 h 1028700"/>
                <a:gd name="connsiteX22" fmla="*/ 390791 w 3081134"/>
                <a:gd name="connsiteY22" fmla="*/ 1006073 h 1028700"/>
                <a:gd name="connsiteX23" fmla="*/ 384639 w 3081134"/>
                <a:gd name="connsiteY23" fmla="*/ 986951 h 1028700"/>
                <a:gd name="connsiteX24" fmla="*/ 375573 w 3081134"/>
                <a:gd name="connsiteY24" fmla="*/ 972817 h 1028700"/>
                <a:gd name="connsiteX25" fmla="*/ 361328 w 3081134"/>
                <a:gd name="connsiteY25" fmla="*/ 957436 h 1028700"/>
                <a:gd name="connsiteX26" fmla="*/ 344168 w 3081134"/>
                <a:gd name="connsiteY26" fmla="*/ 943718 h 1028700"/>
                <a:gd name="connsiteX27" fmla="*/ 322799 w 3081134"/>
                <a:gd name="connsiteY27" fmla="*/ 928336 h 1028700"/>
                <a:gd name="connsiteX28" fmla="*/ 306610 w 3081134"/>
                <a:gd name="connsiteY28" fmla="*/ 909214 h 1028700"/>
                <a:gd name="connsiteX29" fmla="*/ 296250 w 3081134"/>
                <a:gd name="connsiteY29" fmla="*/ 889260 h 1028700"/>
                <a:gd name="connsiteX30" fmla="*/ 294307 w 3081134"/>
                <a:gd name="connsiteY30" fmla="*/ 865981 h 1028700"/>
                <a:gd name="connsiteX31" fmla="*/ 296250 w 3081134"/>
                <a:gd name="connsiteY31" fmla="*/ 842701 h 1028700"/>
                <a:gd name="connsiteX32" fmla="*/ 302401 w 3081134"/>
                <a:gd name="connsiteY32" fmla="*/ 819422 h 1028700"/>
                <a:gd name="connsiteX33" fmla="*/ 308553 w 3081134"/>
                <a:gd name="connsiteY33" fmla="*/ 803209 h 1028700"/>
                <a:gd name="connsiteX34" fmla="*/ 312762 w 3081134"/>
                <a:gd name="connsiteY34" fmla="*/ 790322 h 1028700"/>
                <a:gd name="connsiteX35" fmla="*/ 314705 w 3081134"/>
                <a:gd name="connsiteY35" fmla="*/ 786165 h 1028700"/>
                <a:gd name="connsiteX36" fmla="*/ 283299 w 3081134"/>
                <a:gd name="connsiteY36" fmla="*/ 764964 h 1028700"/>
                <a:gd name="connsiteX37" fmla="*/ 264844 w 3081134"/>
                <a:gd name="connsiteY37" fmla="*/ 740022 h 1028700"/>
                <a:gd name="connsiteX38" fmla="*/ 253836 w 3081134"/>
                <a:gd name="connsiteY38" fmla="*/ 712586 h 1028700"/>
                <a:gd name="connsiteX39" fmla="*/ 251570 w 3081134"/>
                <a:gd name="connsiteY39" fmla="*/ 681408 h 1028700"/>
                <a:gd name="connsiteX40" fmla="*/ 257721 w 3081134"/>
                <a:gd name="connsiteY40" fmla="*/ 646073 h 1028700"/>
                <a:gd name="connsiteX41" fmla="*/ 270996 w 3081134"/>
                <a:gd name="connsiteY41" fmla="*/ 605750 h 1028700"/>
                <a:gd name="connsiteX42" fmla="*/ 287184 w 3081134"/>
                <a:gd name="connsiteY42" fmla="*/ 562516 h 1028700"/>
                <a:gd name="connsiteX43" fmla="*/ 294307 w 3081134"/>
                <a:gd name="connsiteY43" fmla="*/ 535080 h 1028700"/>
                <a:gd name="connsiteX44" fmla="*/ 294307 w 3081134"/>
                <a:gd name="connsiteY44" fmla="*/ 513879 h 1028700"/>
                <a:gd name="connsiteX45" fmla="*/ 287184 w 3081134"/>
                <a:gd name="connsiteY45" fmla="*/ 494756 h 1028700"/>
                <a:gd name="connsiteX46" fmla="*/ 272938 w 3081134"/>
                <a:gd name="connsiteY46" fmla="*/ 480622 h 1028700"/>
                <a:gd name="connsiteX47" fmla="*/ 253836 w 3081134"/>
                <a:gd name="connsiteY47" fmla="*/ 467736 h 1028700"/>
                <a:gd name="connsiteX48" fmla="*/ 230524 w 3081134"/>
                <a:gd name="connsiteY48" fmla="*/ 455680 h 1028700"/>
                <a:gd name="connsiteX49" fmla="*/ 203004 w 3081134"/>
                <a:gd name="connsiteY49" fmla="*/ 445287 h 1028700"/>
                <a:gd name="connsiteX50" fmla="*/ 171598 w 3081134"/>
                <a:gd name="connsiteY50" fmla="*/ 434479 h 1028700"/>
                <a:gd name="connsiteX51" fmla="*/ 137926 w 3081134"/>
                <a:gd name="connsiteY51" fmla="*/ 422424 h 1028700"/>
                <a:gd name="connsiteX52" fmla="*/ 104578 w 3081134"/>
                <a:gd name="connsiteY52" fmla="*/ 407043 h 1028700"/>
                <a:gd name="connsiteX53" fmla="*/ 68963 w 3081134"/>
                <a:gd name="connsiteY53" fmla="*/ 390830 h 1028700"/>
                <a:gd name="connsiteX54" fmla="*/ 37558 w 3081134"/>
                <a:gd name="connsiteY54" fmla="*/ 367966 h 1028700"/>
                <a:gd name="connsiteX55" fmla="*/ 14246 w 3081134"/>
                <a:gd name="connsiteY55" fmla="*/ 342608 h 1028700"/>
                <a:gd name="connsiteX56" fmla="*/ 4209 w 3081134"/>
                <a:gd name="connsiteY56" fmla="*/ 317250 h 1028700"/>
                <a:gd name="connsiteX57" fmla="*/ 0 w 3081134"/>
                <a:gd name="connsiteY57" fmla="*/ 292308 h 1028700"/>
                <a:gd name="connsiteX58" fmla="*/ 0 w 3081134"/>
                <a:gd name="connsiteY58" fmla="*/ 269029 h 1028700"/>
                <a:gd name="connsiteX59" fmla="*/ 4209 w 3081134"/>
                <a:gd name="connsiteY59" fmla="*/ 245749 h 1028700"/>
                <a:gd name="connsiteX60" fmla="*/ 12304 w 3081134"/>
                <a:gd name="connsiteY60" fmla="*/ 227458 h 1028700"/>
                <a:gd name="connsiteX61" fmla="*/ 18131 w 3081134"/>
                <a:gd name="connsiteY61" fmla="*/ 212493 h 1028700"/>
                <a:gd name="connsiteX62" fmla="*/ 24283 w 3081134"/>
                <a:gd name="connsiteY62" fmla="*/ 204594 h 1028700"/>
                <a:gd name="connsiteX63" fmla="*/ 29463 w 3081134"/>
                <a:gd name="connsiteY63" fmla="*/ 196280 h 1028700"/>
                <a:gd name="connsiteX64" fmla="*/ 49861 w 3081134"/>
                <a:gd name="connsiteY64" fmla="*/ 164271 h 1028700"/>
                <a:gd name="connsiteX65" fmla="*/ 67021 w 3081134"/>
                <a:gd name="connsiteY65" fmla="*/ 136835 h 1028700"/>
                <a:gd name="connsiteX66" fmla="*/ 86123 w 3081134"/>
                <a:gd name="connsiteY66" fmla="*/ 107735 h 1028700"/>
                <a:gd name="connsiteX67" fmla="*/ 108463 w 3081134"/>
                <a:gd name="connsiteY67" fmla="*/ 72400 h 1028700"/>
                <a:gd name="connsiteX68" fmla="*/ 132098 w 3081134"/>
                <a:gd name="connsiteY68" fmla="*/ 34987 h 1028700"/>
                <a:gd name="connsiteX69" fmla="*/ 152936 w 3081134"/>
                <a:gd name="connsiteY69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81134" h="1028700">
                  <a:moveTo>
                    <a:pt x="152936" y="0"/>
                  </a:moveTo>
                  <a:lnTo>
                    <a:pt x="3081134" y="0"/>
                  </a:lnTo>
                  <a:lnTo>
                    <a:pt x="3058979" y="62423"/>
                  </a:lnTo>
                  <a:cubicBezTo>
                    <a:pt x="3051208" y="81130"/>
                    <a:pt x="3043438" y="100252"/>
                    <a:pt x="3035668" y="118959"/>
                  </a:cubicBezTo>
                  <a:cubicBezTo>
                    <a:pt x="3028868" y="133925"/>
                    <a:pt x="3022069" y="149306"/>
                    <a:pt x="3015270" y="164271"/>
                  </a:cubicBezTo>
                  <a:cubicBezTo>
                    <a:pt x="3006204" y="180899"/>
                    <a:pt x="2997139" y="197943"/>
                    <a:pt x="2988073" y="214571"/>
                  </a:cubicBezTo>
                  <a:cubicBezTo>
                    <a:pt x="2977713" y="232862"/>
                    <a:pt x="2967028" y="250738"/>
                    <a:pt x="2956668" y="269029"/>
                  </a:cubicBezTo>
                  <a:cubicBezTo>
                    <a:pt x="2944364" y="287735"/>
                    <a:pt x="2932385" y="306858"/>
                    <a:pt x="2920082" y="325564"/>
                  </a:cubicBezTo>
                  <a:cubicBezTo>
                    <a:pt x="2906807" y="345518"/>
                    <a:pt x="2893856" y="365888"/>
                    <a:pt x="2880582" y="385842"/>
                  </a:cubicBezTo>
                  <a:lnTo>
                    <a:pt x="2840758" y="449445"/>
                  </a:lnTo>
                  <a:lnTo>
                    <a:pt x="2798344" y="511800"/>
                  </a:lnTo>
                  <a:lnTo>
                    <a:pt x="2758520" y="572493"/>
                  </a:lnTo>
                  <a:cubicBezTo>
                    <a:pt x="2745893" y="592447"/>
                    <a:pt x="2733590" y="612817"/>
                    <a:pt x="2720963" y="632770"/>
                  </a:cubicBezTo>
                  <a:lnTo>
                    <a:pt x="2685672" y="690553"/>
                  </a:lnTo>
                  <a:cubicBezTo>
                    <a:pt x="2674988" y="707597"/>
                    <a:pt x="2664627" y="724641"/>
                    <a:pt x="2653943" y="741685"/>
                  </a:cubicBezTo>
                  <a:cubicBezTo>
                    <a:pt x="2646172" y="757066"/>
                    <a:pt x="2638402" y="772863"/>
                    <a:pt x="2630631" y="788244"/>
                  </a:cubicBezTo>
                  <a:cubicBezTo>
                    <a:pt x="2624156" y="801546"/>
                    <a:pt x="2618004" y="815265"/>
                    <a:pt x="2611529" y="828567"/>
                  </a:cubicBezTo>
                  <a:cubicBezTo>
                    <a:pt x="2607320" y="842286"/>
                    <a:pt x="2603434" y="856004"/>
                    <a:pt x="2599226" y="869722"/>
                  </a:cubicBezTo>
                  <a:cubicBezTo>
                    <a:pt x="2596959" y="886766"/>
                    <a:pt x="2594369" y="903394"/>
                    <a:pt x="2592102" y="920438"/>
                  </a:cubicBezTo>
                  <a:cubicBezTo>
                    <a:pt x="2591455" y="939145"/>
                    <a:pt x="2590808" y="958267"/>
                    <a:pt x="2590160" y="976974"/>
                  </a:cubicBezTo>
                  <a:lnTo>
                    <a:pt x="2594318" y="1028700"/>
                  </a:lnTo>
                  <a:lnTo>
                    <a:pt x="390791" y="1028700"/>
                  </a:lnTo>
                  <a:lnTo>
                    <a:pt x="390791" y="1006073"/>
                  </a:lnTo>
                  <a:cubicBezTo>
                    <a:pt x="388848" y="999838"/>
                    <a:pt x="386582" y="993186"/>
                    <a:pt x="384639" y="986951"/>
                  </a:cubicBezTo>
                  <a:lnTo>
                    <a:pt x="375573" y="972817"/>
                  </a:lnTo>
                  <a:cubicBezTo>
                    <a:pt x="370717" y="967828"/>
                    <a:pt x="366184" y="962424"/>
                    <a:pt x="361328" y="957436"/>
                  </a:cubicBezTo>
                  <a:cubicBezTo>
                    <a:pt x="355500" y="952863"/>
                    <a:pt x="349996" y="948290"/>
                    <a:pt x="344168" y="943718"/>
                  </a:cubicBezTo>
                  <a:cubicBezTo>
                    <a:pt x="337045" y="938729"/>
                    <a:pt x="329922" y="933325"/>
                    <a:pt x="322799" y="928336"/>
                  </a:cubicBezTo>
                  <a:cubicBezTo>
                    <a:pt x="317295" y="922101"/>
                    <a:pt x="312115" y="915450"/>
                    <a:pt x="306610" y="909214"/>
                  </a:cubicBezTo>
                  <a:cubicBezTo>
                    <a:pt x="303049" y="902563"/>
                    <a:pt x="299811" y="895911"/>
                    <a:pt x="296250" y="889260"/>
                  </a:cubicBezTo>
                  <a:cubicBezTo>
                    <a:pt x="295602" y="881362"/>
                    <a:pt x="294955" y="873879"/>
                    <a:pt x="294307" y="865981"/>
                  </a:cubicBezTo>
                  <a:cubicBezTo>
                    <a:pt x="294955" y="858082"/>
                    <a:pt x="295602" y="850600"/>
                    <a:pt x="296250" y="842701"/>
                  </a:cubicBezTo>
                  <a:cubicBezTo>
                    <a:pt x="298192" y="834803"/>
                    <a:pt x="300459" y="827320"/>
                    <a:pt x="302401" y="819422"/>
                  </a:cubicBezTo>
                  <a:cubicBezTo>
                    <a:pt x="304344" y="814018"/>
                    <a:pt x="306610" y="808613"/>
                    <a:pt x="308553" y="803209"/>
                  </a:cubicBezTo>
                  <a:cubicBezTo>
                    <a:pt x="309848" y="799052"/>
                    <a:pt x="311467" y="794479"/>
                    <a:pt x="312762" y="790322"/>
                  </a:cubicBezTo>
                  <a:cubicBezTo>
                    <a:pt x="313410" y="789075"/>
                    <a:pt x="314057" y="787413"/>
                    <a:pt x="314705" y="786165"/>
                  </a:cubicBezTo>
                  <a:lnTo>
                    <a:pt x="283299" y="764964"/>
                  </a:lnTo>
                  <a:lnTo>
                    <a:pt x="264844" y="740022"/>
                  </a:lnTo>
                  <a:cubicBezTo>
                    <a:pt x="261283" y="730877"/>
                    <a:pt x="257397" y="721731"/>
                    <a:pt x="253836" y="712586"/>
                  </a:cubicBezTo>
                  <a:cubicBezTo>
                    <a:pt x="253188" y="702193"/>
                    <a:pt x="252217" y="691800"/>
                    <a:pt x="251570" y="681408"/>
                  </a:cubicBezTo>
                  <a:cubicBezTo>
                    <a:pt x="253512" y="669768"/>
                    <a:pt x="255779" y="657713"/>
                    <a:pt x="257721" y="646073"/>
                  </a:cubicBezTo>
                  <a:cubicBezTo>
                    <a:pt x="262254" y="632770"/>
                    <a:pt x="266463" y="619052"/>
                    <a:pt x="270996" y="605750"/>
                  </a:cubicBezTo>
                  <a:cubicBezTo>
                    <a:pt x="276500" y="591200"/>
                    <a:pt x="281680" y="577066"/>
                    <a:pt x="287184" y="562516"/>
                  </a:cubicBezTo>
                  <a:cubicBezTo>
                    <a:pt x="289451" y="553371"/>
                    <a:pt x="292041" y="544225"/>
                    <a:pt x="294307" y="535080"/>
                  </a:cubicBezTo>
                  <a:lnTo>
                    <a:pt x="294307" y="513879"/>
                  </a:lnTo>
                  <a:cubicBezTo>
                    <a:pt x="292041" y="507643"/>
                    <a:pt x="289451" y="500992"/>
                    <a:pt x="287184" y="494756"/>
                  </a:cubicBezTo>
                  <a:cubicBezTo>
                    <a:pt x="282328" y="490184"/>
                    <a:pt x="277795" y="485195"/>
                    <a:pt x="272938" y="480622"/>
                  </a:cubicBezTo>
                  <a:cubicBezTo>
                    <a:pt x="266463" y="476465"/>
                    <a:pt x="260311" y="471893"/>
                    <a:pt x="253836" y="467736"/>
                  </a:cubicBezTo>
                  <a:cubicBezTo>
                    <a:pt x="246065" y="463578"/>
                    <a:pt x="238295" y="459837"/>
                    <a:pt x="230524" y="455680"/>
                  </a:cubicBezTo>
                  <a:lnTo>
                    <a:pt x="203004" y="445287"/>
                  </a:lnTo>
                  <a:cubicBezTo>
                    <a:pt x="192643" y="441546"/>
                    <a:pt x="181959" y="438220"/>
                    <a:pt x="171598" y="434479"/>
                  </a:cubicBezTo>
                  <a:lnTo>
                    <a:pt x="137926" y="422424"/>
                  </a:lnTo>
                  <a:lnTo>
                    <a:pt x="104578" y="407043"/>
                  </a:lnTo>
                  <a:lnTo>
                    <a:pt x="68963" y="390830"/>
                  </a:lnTo>
                  <a:lnTo>
                    <a:pt x="37558" y="367966"/>
                  </a:lnTo>
                  <a:cubicBezTo>
                    <a:pt x="29787" y="359652"/>
                    <a:pt x="22017" y="350922"/>
                    <a:pt x="14246" y="342608"/>
                  </a:cubicBezTo>
                  <a:cubicBezTo>
                    <a:pt x="11008" y="334294"/>
                    <a:pt x="7447" y="325564"/>
                    <a:pt x="4209" y="317250"/>
                  </a:cubicBezTo>
                  <a:cubicBezTo>
                    <a:pt x="2914" y="308936"/>
                    <a:pt x="1295" y="300622"/>
                    <a:pt x="0" y="292308"/>
                  </a:cubicBezTo>
                  <a:lnTo>
                    <a:pt x="0" y="269029"/>
                  </a:lnTo>
                  <a:cubicBezTo>
                    <a:pt x="1295" y="261130"/>
                    <a:pt x="2914" y="253648"/>
                    <a:pt x="4209" y="245749"/>
                  </a:cubicBezTo>
                  <a:cubicBezTo>
                    <a:pt x="6799" y="239514"/>
                    <a:pt x="9713" y="233694"/>
                    <a:pt x="12304" y="227458"/>
                  </a:cubicBezTo>
                  <a:lnTo>
                    <a:pt x="18131" y="212493"/>
                  </a:lnTo>
                  <a:lnTo>
                    <a:pt x="24283" y="204594"/>
                  </a:lnTo>
                  <a:cubicBezTo>
                    <a:pt x="25902" y="201684"/>
                    <a:pt x="27844" y="199190"/>
                    <a:pt x="29463" y="196280"/>
                  </a:cubicBezTo>
                  <a:cubicBezTo>
                    <a:pt x="36262" y="185472"/>
                    <a:pt x="43062" y="175079"/>
                    <a:pt x="49861" y="164271"/>
                  </a:cubicBezTo>
                  <a:cubicBezTo>
                    <a:pt x="55689" y="155126"/>
                    <a:pt x="61193" y="145980"/>
                    <a:pt x="67021" y="136835"/>
                  </a:cubicBezTo>
                  <a:cubicBezTo>
                    <a:pt x="73496" y="127273"/>
                    <a:pt x="79648" y="117296"/>
                    <a:pt x="86123" y="107735"/>
                  </a:cubicBezTo>
                  <a:cubicBezTo>
                    <a:pt x="93570" y="96095"/>
                    <a:pt x="101016" y="84040"/>
                    <a:pt x="108463" y="72400"/>
                  </a:cubicBezTo>
                  <a:cubicBezTo>
                    <a:pt x="116234" y="59929"/>
                    <a:pt x="124328" y="47458"/>
                    <a:pt x="132098" y="34987"/>
                  </a:cubicBezTo>
                  <a:lnTo>
                    <a:pt x="152936" y="0"/>
                  </a:lnTo>
                  <a:close/>
                </a:path>
              </a:pathLst>
            </a:custGeom>
            <a:gradFill>
              <a:gsLst>
                <a:gs pos="0">
                  <a:srgbClr val="FF0000">
                    <a:lumMod val="75000"/>
                  </a:srgbClr>
                </a:gs>
                <a:gs pos="100000">
                  <a:srgbClr val="FF0000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48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81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4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7030A0"/>
      </a:accent1>
      <a:accent2>
        <a:srgbClr val="00B0F0"/>
      </a:accent2>
      <a:accent3>
        <a:srgbClr val="FE27ED"/>
      </a:accent3>
      <a:accent4>
        <a:srgbClr val="FFC000"/>
      </a:accent4>
      <a:accent5>
        <a:srgbClr val="00B050"/>
      </a:accent5>
      <a:accent6>
        <a:srgbClr val="002060"/>
      </a:accent6>
      <a:hlink>
        <a:srgbClr val="F7F1E9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5414</TotalTime>
  <Words>388</Words>
  <Application>Microsoft Office PowerPoint</Application>
  <PresentationFormat>Custom</PresentationFormat>
  <Paragraphs>81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Mastermind Concept For PowerPoint</vt:lpstr>
      <vt:lpstr>Mastermind Concept For PowerPoint</vt:lpstr>
      <vt:lpstr>Mastermind Concept For PowerPoint</vt:lpstr>
      <vt:lpstr>Mastermind Concept For PowerPoint</vt:lpstr>
      <vt:lpstr>Mastermind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124</cp:revision>
  <dcterms:created xsi:type="dcterms:W3CDTF">2013-09-12T13:05:01Z</dcterms:created>
  <dcterms:modified xsi:type="dcterms:W3CDTF">2015-12-21T15:39:20Z</dcterms:modified>
</cp:coreProperties>
</file>