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1" r:id="rId3"/>
    <p:sldId id="263" r:id="rId4"/>
    <p:sldId id="264" r:id="rId5"/>
    <p:sldId id="259" r:id="rId6"/>
    <p:sldId id="260" r:id="rId7"/>
    <p:sldId id="262" r:id="rId8"/>
    <p:sldId id="265" r:id="rId9"/>
    <p:sldId id="266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1D26"/>
    <a:srgbClr val="2C3F50"/>
    <a:srgbClr val="91B1CA"/>
    <a:srgbClr val="3598DB"/>
    <a:srgbClr val="0076CA"/>
    <a:srgbClr val="2ECD71"/>
    <a:srgbClr val="F1C4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/>
    <p:restoredTop sz="94674"/>
  </p:normalViewPr>
  <p:slideViewPr>
    <p:cSldViewPr>
      <p:cViewPr varScale="1">
        <p:scale>
          <a:sx n="165" d="100"/>
          <a:sy n="165" d="100"/>
        </p:scale>
        <p:origin x="40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8E4F4-DABB-4E55-960C-401574A359E3}" type="datetimeFigureOut">
              <a:rPr lang="en-US" smtClean="0"/>
              <a:t>9/6/16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4AA1F-90EC-4475-849E-3911B8335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17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01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717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E971-1146-4795-9A51-1C482E755E5A}" type="datetimeFigureOut">
              <a:rPr lang="en-US" smtClean="0"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D5EB6-4D2E-4E2A-9DFC-0AF156EF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857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E971-1146-4795-9A51-1C482E755E5A}" type="datetimeFigureOut">
              <a:rPr lang="en-US" smtClean="0"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D5EB6-4D2E-4E2A-9DFC-0AF156EF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95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E971-1146-4795-9A51-1C482E755E5A}" type="datetimeFigureOut">
              <a:rPr lang="en-US" smtClean="0"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D5EB6-4D2E-4E2A-9DFC-0AF156EF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70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5"/>
            <a:ext cx="4449167" cy="533311"/>
          </a:xfrm>
        </p:spPr>
        <p:txBody>
          <a:bodyPr>
            <a:normAutofit/>
          </a:bodyPr>
          <a:lstStyle>
            <a:lvl1pPr algn="ctr">
              <a:defRPr sz="27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37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E971-1146-4795-9A51-1C482E755E5A}" type="datetimeFigureOut">
              <a:rPr lang="en-US" smtClean="0"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D5EB6-4D2E-4E2A-9DFC-0AF156EF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467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E971-1146-4795-9A51-1C482E755E5A}" type="datetimeFigureOut">
              <a:rPr lang="en-US" smtClean="0"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D5EB6-4D2E-4E2A-9DFC-0AF156EF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409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E971-1146-4795-9A51-1C482E755E5A}" type="datetimeFigureOut">
              <a:rPr lang="en-US" smtClean="0"/>
              <a:t>9/6/16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D5EB6-4D2E-4E2A-9DFC-0AF156EF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757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E971-1146-4795-9A51-1C482E755E5A}" type="datetimeFigureOut">
              <a:rPr lang="en-US" smtClean="0"/>
              <a:t>9/6/16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D5EB6-4D2E-4E2A-9DFC-0AF156EF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466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E971-1146-4795-9A51-1C482E755E5A}" type="datetimeFigureOut">
              <a:rPr lang="en-US" smtClean="0"/>
              <a:t>9/6/16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D5EB6-4D2E-4E2A-9DFC-0AF156EF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51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E971-1146-4795-9A51-1C482E755E5A}" type="datetimeFigureOut">
              <a:rPr lang="en-US" smtClean="0"/>
              <a:t>9/6/16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D5EB6-4D2E-4E2A-9DFC-0AF156EF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515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E971-1146-4795-9A51-1C482E755E5A}" type="datetimeFigureOut">
              <a:rPr lang="en-US" smtClean="0"/>
              <a:t>9/6/16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D5EB6-4D2E-4E2A-9DFC-0AF156EF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813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E971-1146-4795-9A51-1C482E755E5A}" type="datetimeFigureOut">
              <a:rPr lang="en-US" smtClean="0"/>
              <a:t>9/6/16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D5EB6-4D2E-4E2A-9DFC-0AF156EF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08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7E971-1146-4795-9A51-1C482E755E5A}" type="datetimeFigureOut">
              <a:rPr lang="en-US" smtClean="0"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D5EB6-4D2E-4E2A-9DFC-0AF156EF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274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2.jp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 noChangeAspect="1"/>
          </p:cNvGrpSpPr>
          <p:nvPr/>
        </p:nvGrpSpPr>
        <p:grpSpPr bwMode="auto">
          <a:xfrm>
            <a:off x="2547738" y="1123950"/>
            <a:ext cx="4005462" cy="2057400"/>
            <a:chOff x="1139" y="1076"/>
            <a:chExt cx="3004" cy="1543"/>
          </a:xfrm>
        </p:grpSpPr>
        <p:sp>
          <p:nvSpPr>
            <p:cNvPr id="1048" name="Freeform 55"/>
            <p:cNvSpPr>
              <a:spLocks/>
            </p:cNvSpPr>
            <p:nvPr/>
          </p:nvSpPr>
          <p:spPr bwMode="auto">
            <a:xfrm>
              <a:off x="3345" y="1278"/>
              <a:ext cx="472" cy="969"/>
            </a:xfrm>
            <a:custGeom>
              <a:avLst/>
              <a:gdLst>
                <a:gd name="T0" fmla="*/ 179 w 472"/>
                <a:gd name="T1" fmla="*/ 3 h 969"/>
                <a:gd name="T2" fmla="*/ 187 w 472"/>
                <a:gd name="T3" fmla="*/ 23 h 969"/>
                <a:gd name="T4" fmla="*/ 207 w 472"/>
                <a:gd name="T5" fmla="*/ 54 h 969"/>
                <a:gd name="T6" fmla="*/ 243 w 472"/>
                <a:gd name="T7" fmla="*/ 87 h 969"/>
                <a:gd name="T8" fmla="*/ 300 w 472"/>
                <a:gd name="T9" fmla="*/ 117 h 969"/>
                <a:gd name="T10" fmla="*/ 303 w 472"/>
                <a:gd name="T11" fmla="*/ 106 h 969"/>
                <a:gd name="T12" fmla="*/ 255 w 472"/>
                <a:gd name="T13" fmla="*/ 67 h 969"/>
                <a:gd name="T14" fmla="*/ 235 w 472"/>
                <a:gd name="T15" fmla="*/ 38 h 969"/>
                <a:gd name="T16" fmla="*/ 230 w 472"/>
                <a:gd name="T17" fmla="*/ 28 h 969"/>
                <a:gd name="T18" fmla="*/ 240 w 472"/>
                <a:gd name="T19" fmla="*/ 37 h 969"/>
                <a:gd name="T20" fmla="*/ 271 w 472"/>
                <a:gd name="T21" fmla="*/ 57 h 969"/>
                <a:gd name="T22" fmla="*/ 315 w 472"/>
                <a:gd name="T23" fmla="*/ 82 h 969"/>
                <a:gd name="T24" fmla="*/ 368 w 472"/>
                <a:gd name="T25" fmla="*/ 103 h 969"/>
                <a:gd name="T26" fmla="*/ 414 w 472"/>
                <a:gd name="T27" fmla="*/ 111 h 969"/>
                <a:gd name="T28" fmla="*/ 428 w 472"/>
                <a:gd name="T29" fmla="*/ 150 h 969"/>
                <a:gd name="T30" fmla="*/ 437 w 472"/>
                <a:gd name="T31" fmla="*/ 182 h 969"/>
                <a:gd name="T32" fmla="*/ 456 w 472"/>
                <a:gd name="T33" fmla="*/ 178 h 969"/>
                <a:gd name="T34" fmla="*/ 469 w 472"/>
                <a:gd name="T35" fmla="*/ 194 h 969"/>
                <a:gd name="T36" fmla="*/ 470 w 472"/>
                <a:gd name="T37" fmla="*/ 224 h 969"/>
                <a:gd name="T38" fmla="*/ 459 w 472"/>
                <a:gd name="T39" fmla="*/ 263 h 969"/>
                <a:gd name="T40" fmla="*/ 434 w 472"/>
                <a:gd name="T41" fmla="*/ 290 h 969"/>
                <a:gd name="T42" fmla="*/ 419 w 472"/>
                <a:gd name="T43" fmla="*/ 290 h 969"/>
                <a:gd name="T44" fmla="*/ 387 w 472"/>
                <a:gd name="T45" fmla="*/ 375 h 969"/>
                <a:gd name="T46" fmla="*/ 354 w 472"/>
                <a:gd name="T47" fmla="*/ 455 h 969"/>
                <a:gd name="T48" fmla="*/ 354 w 472"/>
                <a:gd name="T49" fmla="*/ 460 h 969"/>
                <a:gd name="T50" fmla="*/ 354 w 472"/>
                <a:gd name="T51" fmla="*/ 466 h 969"/>
                <a:gd name="T52" fmla="*/ 355 w 472"/>
                <a:gd name="T53" fmla="*/ 483 h 969"/>
                <a:gd name="T54" fmla="*/ 357 w 472"/>
                <a:gd name="T55" fmla="*/ 530 h 969"/>
                <a:gd name="T56" fmla="*/ 357 w 472"/>
                <a:gd name="T57" fmla="*/ 602 h 969"/>
                <a:gd name="T58" fmla="*/ 354 w 472"/>
                <a:gd name="T59" fmla="*/ 691 h 969"/>
                <a:gd name="T60" fmla="*/ 347 w 472"/>
                <a:gd name="T61" fmla="*/ 791 h 969"/>
                <a:gd name="T62" fmla="*/ 332 w 472"/>
                <a:gd name="T63" fmla="*/ 895 h 969"/>
                <a:gd name="T64" fmla="*/ 306 w 472"/>
                <a:gd name="T65" fmla="*/ 947 h 969"/>
                <a:gd name="T66" fmla="*/ 267 w 472"/>
                <a:gd name="T67" fmla="*/ 963 h 969"/>
                <a:gd name="T68" fmla="*/ 240 w 472"/>
                <a:gd name="T69" fmla="*/ 969 h 969"/>
                <a:gd name="T70" fmla="*/ 232 w 472"/>
                <a:gd name="T71" fmla="*/ 969 h 969"/>
                <a:gd name="T72" fmla="*/ 206 w 472"/>
                <a:gd name="T73" fmla="*/ 963 h 969"/>
                <a:gd name="T74" fmla="*/ 166 w 472"/>
                <a:gd name="T75" fmla="*/ 947 h 969"/>
                <a:gd name="T76" fmla="*/ 140 w 472"/>
                <a:gd name="T77" fmla="*/ 895 h 969"/>
                <a:gd name="T78" fmla="*/ 126 w 472"/>
                <a:gd name="T79" fmla="*/ 786 h 969"/>
                <a:gd name="T80" fmla="*/ 118 w 472"/>
                <a:gd name="T81" fmla="*/ 681 h 969"/>
                <a:gd name="T82" fmla="*/ 115 w 472"/>
                <a:gd name="T83" fmla="*/ 589 h 969"/>
                <a:gd name="T84" fmla="*/ 115 w 472"/>
                <a:gd name="T85" fmla="*/ 518 h 969"/>
                <a:gd name="T86" fmla="*/ 117 w 472"/>
                <a:gd name="T87" fmla="*/ 474 h 969"/>
                <a:gd name="T88" fmla="*/ 118 w 472"/>
                <a:gd name="T89" fmla="*/ 466 h 969"/>
                <a:gd name="T90" fmla="*/ 118 w 472"/>
                <a:gd name="T91" fmla="*/ 457 h 969"/>
                <a:gd name="T92" fmla="*/ 108 w 472"/>
                <a:gd name="T93" fmla="*/ 410 h 969"/>
                <a:gd name="T94" fmla="*/ 66 w 472"/>
                <a:gd name="T95" fmla="*/ 335 h 969"/>
                <a:gd name="T96" fmla="*/ 50 w 472"/>
                <a:gd name="T97" fmla="*/ 291 h 969"/>
                <a:gd name="T98" fmla="*/ 25 w 472"/>
                <a:gd name="T99" fmla="*/ 279 h 969"/>
                <a:gd name="T100" fmla="*/ 5 w 472"/>
                <a:gd name="T101" fmla="*/ 243 h 969"/>
                <a:gd name="T102" fmla="*/ 0 w 472"/>
                <a:gd name="T103" fmla="*/ 208 h 969"/>
                <a:gd name="T104" fmla="*/ 9 w 472"/>
                <a:gd name="T105" fmla="*/ 183 h 969"/>
                <a:gd name="T106" fmla="*/ 25 w 472"/>
                <a:gd name="T107" fmla="*/ 178 h 969"/>
                <a:gd name="T108" fmla="*/ 44 w 472"/>
                <a:gd name="T109" fmla="*/ 191 h 969"/>
                <a:gd name="T110" fmla="*/ 44 w 472"/>
                <a:gd name="T111" fmla="*/ 96 h 969"/>
                <a:gd name="T112" fmla="*/ 83 w 472"/>
                <a:gd name="T113" fmla="*/ 73 h 969"/>
                <a:gd name="T114" fmla="*/ 134 w 472"/>
                <a:gd name="T115" fmla="*/ 39 h 969"/>
                <a:gd name="T116" fmla="*/ 168 w 472"/>
                <a:gd name="T117" fmla="*/ 10 h 969"/>
                <a:gd name="T118" fmla="*/ 179 w 472"/>
                <a:gd name="T119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2" h="969">
                  <a:moveTo>
                    <a:pt x="179" y="0"/>
                  </a:moveTo>
                  <a:lnTo>
                    <a:pt x="179" y="3"/>
                  </a:lnTo>
                  <a:lnTo>
                    <a:pt x="182" y="12"/>
                  </a:lnTo>
                  <a:lnTo>
                    <a:pt x="187" y="23"/>
                  </a:lnTo>
                  <a:lnTo>
                    <a:pt x="195" y="38"/>
                  </a:lnTo>
                  <a:lnTo>
                    <a:pt x="207" y="54"/>
                  </a:lnTo>
                  <a:lnTo>
                    <a:pt x="223" y="71"/>
                  </a:lnTo>
                  <a:lnTo>
                    <a:pt x="243" y="87"/>
                  </a:lnTo>
                  <a:lnTo>
                    <a:pt x="270" y="103"/>
                  </a:lnTo>
                  <a:lnTo>
                    <a:pt x="300" y="117"/>
                  </a:lnTo>
                  <a:lnTo>
                    <a:pt x="339" y="125"/>
                  </a:lnTo>
                  <a:lnTo>
                    <a:pt x="303" y="106"/>
                  </a:lnTo>
                  <a:lnTo>
                    <a:pt x="275" y="86"/>
                  </a:lnTo>
                  <a:lnTo>
                    <a:pt x="255" y="67"/>
                  </a:lnTo>
                  <a:lnTo>
                    <a:pt x="242" y="51"/>
                  </a:lnTo>
                  <a:lnTo>
                    <a:pt x="235" y="38"/>
                  </a:lnTo>
                  <a:lnTo>
                    <a:pt x="230" y="31"/>
                  </a:lnTo>
                  <a:lnTo>
                    <a:pt x="230" y="28"/>
                  </a:lnTo>
                  <a:lnTo>
                    <a:pt x="233" y="29"/>
                  </a:lnTo>
                  <a:lnTo>
                    <a:pt x="240" y="37"/>
                  </a:lnTo>
                  <a:lnTo>
                    <a:pt x="254" y="45"/>
                  </a:lnTo>
                  <a:lnTo>
                    <a:pt x="271" y="57"/>
                  </a:lnTo>
                  <a:lnTo>
                    <a:pt x="291" y="70"/>
                  </a:lnTo>
                  <a:lnTo>
                    <a:pt x="315" y="82"/>
                  </a:lnTo>
                  <a:lnTo>
                    <a:pt x="339" y="93"/>
                  </a:lnTo>
                  <a:lnTo>
                    <a:pt x="368" y="103"/>
                  </a:lnTo>
                  <a:lnTo>
                    <a:pt x="393" y="109"/>
                  </a:lnTo>
                  <a:lnTo>
                    <a:pt x="414" y="111"/>
                  </a:lnTo>
                  <a:lnTo>
                    <a:pt x="428" y="111"/>
                  </a:lnTo>
                  <a:lnTo>
                    <a:pt x="428" y="150"/>
                  </a:lnTo>
                  <a:lnTo>
                    <a:pt x="428" y="191"/>
                  </a:lnTo>
                  <a:lnTo>
                    <a:pt x="437" y="182"/>
                  </a:lnTo>
                  <a:lnTo>
                    <a:pt x="447" y="178"/>
                  </a:lnTo>
                  <a:lnTo>
                    <a:pt x="456" y="178"/>
                  </a:lnTo>
                  <a:lnTo>
                    <a:pt x="463" y="183"/>
                  </a:lnTo>
                  <a:lnTo>
                    <a:pt x="469" y="194"/>
                  </a:lnTo>
                  <a:lnTo>
                    <a:pt x="472" y="208"/>
                  </a:lnTo>
                  <a:lnTo>
                    <a:pt x="470" y="224"/>
                  </a:lnTo>
                  <a:lnTo>
                    <a:pt x="467" y="243"/>
                  </a:lnTo>
                  <a:lnTo>
                    <a:pt x="459" y="263"/>
                  </a:lnTo>
                  <a:lnTo>
                    <a:pt x="447" y="279"/>
                  </a:lnTo>
                  <a:lnTo>
                    <a:pt x="434" y="290"/>
                  </a:lnTo>
                  <a:lnTo>
                    <a:pt x="422" y="291"/>
                  </a:lnTo>
                  <a:lnTo>
                    <a:pt x="419" y="290"/>
                  </a:lnTo>
                  <a:lnTo>
                    <a:pt x="406" y="335"/>
                  </a:lnTo>
                  <a:lnTo>
                    <a:pt x="387" y="375"/>
                  </a:lnTo>
                  <a:lnTo>
                    <a:pt x="364" y="410"/>
                  </a:lnTo>
                  <a:lnTo>
                    <a:pt x="354" y="455"/>
                  </a:lnTo>
                  <a:lnTo>
                    <a:pt x="354" y="457"/>
                  </a:lnTo>
                  <a:lnTo>
                    <a:pt x="354" y="460"/>
                  </a:lnTo>
                  <a:lnTo>
                    <a:pt x="354" y="466"/>
                  </a:lnTo>
                  <a:lnTo>
                    <a:pt x="354" y="466"/>
                  </a:lnTo>
                  <a:lnTo>
                    <a:pt x="354" y="470"/>
                  </a:lnTo>
                  <a:lnTo>
                    <a:pt x="355" y="483"/>
                  </a:lnTo>
                  <a:lnTo>
                    <a:pt x="355" y="503"/>
                  </a:lnTo>
                  <a:lnTo>
                    <a:pt x="357" y="530"/>
                  </a:lnTo>
                  <a:lnTo>
                    <a:pt x="357" y="563"/>
                  </a:lnTo>
                  <a:lnTo>
                    <a:pt x="357" y="602"/>
                  </a:lnTo>
                  <a:lnTo>
                    <a:pt x="355" y="645"/>
                  </a:lnTo>
                  <a:lnTo>
                    <a:pt x="354" y="691"/>
                  </a:lnTo>
                  <a:lnTo>
                    <a:pt x="351" y="741"/>
                  </a:lnTo>
                  <a:lnTo>
                    <a:pt x="347" y="791"/>
                  </a:lnTo>
                  <a:lnTo>
                    <a:pt x="341" y="842"/>
                  </a:lnTo>
                  <a:lnTo>
                    <a:pt x="332" y="895"/>
                  </a:lnTo>
                  <a:lnTo>
                    <a:pt x="325" y="933"/>
                  </a:lnTo>
                  <a:lnTo>
                    <a:pt x="306" y="947"/>
                  </a:lnTo>
                  <a:lnTo>
                    <a:pt x="286" y="957"/>
                  </a:lnTo>
                  <a:lnTo>
                    <a:pt x="267" y="963"/>
                  </a:lnTo>
                  <a:lnTo>
                    <a:pt x="251" y="967"/>
                  </a:lnTo>
                  <a:lnTo>
                    <a:pt x="240" y="969"/>
                  </a:lnTo>
                  <a:lnTo>
                    <a:pt x="236" y="969"/>
                  </a:lnTo>
                  <a:lnTo>
                    <a:pt x="232" y="969"/>
                  </a:lnTo>
                  <a:lnTo>
                    <a:pt x="222" y="967"/>
                  </a:lnTo>
                  <a:lnTo>
                    <a:pt x="206" y="963"/>
                  </a:lnTo>
                  <a:lnTo>
                    <a:pt x="187" y="957"/>
                  </a:lnTo>
                  <a:lnTo>
                    <a:pt x="166" y="947"/>
                  </a:lnTo>
                  <a:lnTo>
                    <a:pt x="147" y="933"/>
                  </a:lnTo>
                  <a:lnTo>
                    <a:pt x="140" y="895"/>
                  </a:lnTo>
                  <a:lnTo>
                    <a:pt x="131" y="841"/>
                  </a:lnTo>
                  <a:lnTo>
                    <a:pt x="126" y="786"/>
                  </a:lnTo>
                  <a:lnTo>
                    <a:pt x="121" y="732"/>
                  </a:lnTo>
                  <a:lnTo>
                    <a:pt x="118" y="681"/>
                  </a:lnTo>
                  <a:lnTo>
                    <a:pt x="115" y="633"/>
                  </a:lnTo>
                  <a:lnTo>
                    <a:pt x="115" y="589"/>
                  </a:lnTo>
                  <a:lnTo>
                    <a:pt x="115" y="550"/>
                  </a:lnTo>
                  <a:lnTo>
                    <a:pt x="115" y="518"/>
                  </a:lnTo>
                  <a:lnTo>
                    <a:pt x="117" y="492"/>
                  </a:lnTo>
                  <a:lnTo>
                    <a:pt x="117" y="474"/>
                  </a:lnTo>
                  <a:lnTo>
                    <a:pt x="118" y="466"/>
                  </a:lnTo>
                  <a:lnTo>
                    <a:pt x="118" y="466"/>
                  </a:lnTo>
                  <a:lnTo>
                    <a:pt x="118" y="460"/>
                  </a:lnTo>
                  <a:lnTo>
                    <a:pt x="118" y="457"/>
                  </a:lnTo>
                  <a:lnTo>
                    <a:pt x="118" y="455"/>
                  </a:lnTo>
                  <a:lnTo>
                    <a:pt x="108" y="410"/>
                  </a:lnTo>
                  <a:lnTo>
                    <a:pt x="85" y="375"/>
                  </a:lnTo>
                  <a:lnTo>
                    <a:pt x="66" y="335"/>
                  </a:lnTo>
                  <a:lnTo>
                    <a:pt x="53" y="290"/>
                  </a:lnTo>
                  <a:lnTo>
                    <a:pt x="50" y="291"/>
                  </a:lnTo>
                  <a:lnTo>
                    <a:pt x="38" y="290"/>
                  </a:lnTo>
                  <a:lnTo>
                    <a:pt x="25" y="279"/>
                  </a:lnTo>
                  <a:lnTo>
                    <a:pt x="14" y="263"/>
                  </a:lnTo>
                  <a:lnTo>
                    <a:pt x="5" y="243"/>
                  </a:lnTo>
                  <a:lnTo>
                    <a:pt x="2" y="224"/>
                  </a:lnTo>
                  <a:lnTo>
                    <a:pt x="0" y="208"/>
                  </a:lnTo>
                  <a:lnTo>
                    <a:pt x="3" y="194"/>
                  </a:lnTo>
                  <a:lnTo>
                    <a:pt x="9" y="183"/>
                  </a:lnTo>
                  <a:lnTo>
                    <a:pt x="16" y="178"/>
                  </a:lnTo>
                  <a:lnTo>
                    <a:pt x="25" y="178"/>
                  </a:lnTo>
                  <a:lnTo>
                    <a:pt x="35" y="182"/>
                  </a:lnTo>
                  <a:lnTo>
                    <a:pt x="44" y="191"/>
                  </a:lnTo>
                  <a:lnTo>
                    <a:pt x="44" y="141"/>
                  </a:lnTo>
                  <a:lnTo>
                    <a:pt x="44" y="96"/>
                  </a:lnTo>
                  <a:lnTo>
                    <a:pt x="62" y="86"/>
                  </a:lnTo>
                  <a:lnTo>
                    <a:pt x="83" y="73"/>
                  </a:lnTo>
                  <a:lnTo>
                    <a:pt x="107" y="58"/>
                  </a:lnTo>
                  <a:lnTo>
                    <a:pt x="134" y="39"/>
                  </a:lnTo>
                  <a:lnTo>
                    <a:pt x="155" y="23"/>
                  </a:lnTo>
                  <a:lnTo>
                    <a:pt x="168" y="10"/>
                  </a:lnTo>
                  <a:lnTo>
                    <a:pt x="176" y="3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" name="Freeform 56"/>
            <p:cNvSpPr>
              <a:spLocks/>
            </p:cNvSpPr>
            <p:nvPr/>
          </p:nvSpPr>
          <p:spPr bwMode="auto">
            <a:xfrm>
              <a:off x="3612" y="1809"/>
              <a:ext cx="525" cy="706"/>
            </a:xfrm>
            <a:custGeom>
              <a:avLst/>
              <a:gdLst>
                <a:gd name="T0" fmla="*/ 163 w 525"/>
                <a:gd name="T1" fmla="*/ 2 h 706"/>
                <a:gd name="T2" fmla="*/ 168 w 525"/>
                <a:gd name="T3" fmla="*/ 3 h 706"/>
                <a:gd name="T4" fmla="*/ 176 w 525"/>
                <a:gd name="T5" fmla="*/ 7 h 706"/>
                <a:gd name="T6" fmla="*/ 187 w 525"/>
                <a:gd name="T7" fmla="*/ 12 h 706"/>
                <a:gd name="T8" fmla="*/ 216 w 525"/>
                <a:gd name="T9" fmla="*/ 25 h 706"/>
                <a:gd name="T10" fmla="*/ 259 w 525"/>
                <a:gd name="T11" fmla="*/ 66 h 706"/>
                <a:gd name="T12" fmla="*/ 285 w 525"/>
                <a:gd name="T13" fmla="*/ 137 h 706"/>
                <a:gd name="T14" fmla="*/ 295 w 525"/>
                <a:gd name="T15" fmla="*/ 239 h 706"/>
                <a:gd name="T16" fmla="*/ 282 w 525"/>
                <a:gd name="T17" fmla="*/ 339 h 706"/>
                <a:gd name="T18" fmla="*/ 257 w 525"/>
                <a:gd name="T19" fmla="*/ 342 h 706"/>
                <a:gd name="T20" fmla="*/ 227 w 525"/>
                <a:gd name="T21" fmla="*/ 365 h 706"/>
                <a:gd name="T22" fmla="*/ 215 w 525"/>
                <a:gd name="T23" fmla="*/ 402 h 706"/>
                <a:gd name="T24" fmla="*/ 227 w 525"/>
                <a:gd name="T25" fmla="*/ 438 h 706"/>
                <a:gd name="T26" fmla="*/ 257 w 525"/>
                <a:gd name="T27" fmla="*/ 460 h 706"/>
                <a:gd name="T28" fmla="*/ 296 w 525"/>
                <a:gd name="T29" fmla="*/ 460 h 706"/>
                <a:gd name="T30" fmla="*/ 327 w 525"/>
                <a:gd name="T31" fmla="*/ 438 h 706"/>
                <a:gd name="T32" fmla="*/ 339 w 525"/>
                <a:gd name="T33" fmla="*/ 402 h 706"/>
                <a:gd name="T34" fmla="*/ 328 w 525"/>
                <a:gd name="T35" fmla="*/ 367 h 706"/>
                <a:gd name="T36" fmla="*/ 301 w 525"/>
                <a:gd name="T37" fmla="*/ 343 h 706"/>
                <a:gd name="T38" fmla="*/ 314 w 525"/>
                <a:gd name="T39" fmla="*/ 234 h 706"/>
                <a:gd name="T40" fmla="*/ 302 w 525"/>
                <a:gd name="T41" fmla="*/ 127 h 706"/>
                <a:gd name="T42" fmla="*/ 270 w 525"/>
                <a:gd name="T43" fmla="*/ 50 h 706"/>
                <a:gd name="T44" fmla="*/ 302 w 525"/>
                <a:gd name="T45" fmla="*/ 61 h 706"/>
                <a:gd name="T46" fmla="*/ 341 w 525"/>
                <a:gd name="T47" fmla="*/ 77 h 706"/>
                <a:gd name="T48" fmla="*/ 391 w 525"/>
                <a:gd name="T49" fmla="*/ 102 h 706"/>
                <a:gd name="T50" fmla="*/ 433 w 525"/>
                <a:gd name="T51" fmla="*/ 135 h 706"/>
                <a:gd name="T52" fmla="*/ 456 w 525"/>
                <a:gd name="T53" fmla="*/ 180 h 706"/>
                <a:gd name="T54" fmla="*/ 478 w 525"/>
                <a:gd name="T55" fmla="*/ 252 h 706"/>
                <a:gd name="T56" fmla="*/ 500 w 525"/>
                <a:gd name="T57" fmla="*/ 346 h 706"/>
                <a:gd name="T58" fmla="*/ 515 w 525"/>
                <a:gd name="T59" fmla="*/ 455 h 706"/>
                <a:gd name="T60" fmla="*/ 522 w 525"/>
                <a:gd name="T61" fmla="*/ 535 h 706"/>
                <a:gd name="T62" fmla="*/ 525 w 525"/>
                <a:gd name="T63" fmla="*/ 578 h 706"/>
                <a:gd name="T64" fmla="*/ 522 w 525"/>
                <a:gd name="T65" fmla="*/ 585 h 706"/>
                <a:gd name="T66" fmla="*/ 497 w 525"/>
                <a:gd name="T67" fmla="*/ 602 h 706"/>
                <a:gd name="T68" fmla="*/ 445 w 525"/>
                <a:gd name="T69" fmla="*/ 628 h 706"/>
                <a:gd name="T70" fmla="*/ 363 w 525"/>
                <a:gd name="T71" fmla="*/ 659 h 706"/>
                <a:gd name="T72" fmla="*/ 251 w 525"/>
                <a:gd name="T73" fmla="*/ 684 h 706"/>
                <a:gd name="T74" fmla="*/ 147 w 525"/>
                <a:gd name="T75" fmla="*/ 697 h 706"/>
                <a:gd name="T76" fmla="*/ 67 w 525"/>
                <a:gd name="T77" fmla="*/ 704 h 706"/>
                <a:gd name="T78" fmla="*/ 14 w 525"/>
                <a:gd name="T79" fmla="*/ 706 h 706"/>
                <a:gd name="T80" fmla="*/ 0 w 525"/>
                <a:gd name="T81" fmla="*/ 706 h 706"/>
                <a:gd name="T82" fmla="*/ 19 w 525"/>
                <a:gd name="T83" fmla="*/ 679 h 706"/>
                <a:gd name="T84" fmla="*/ 49 w 525"/>
                <a:gd name="T85" fmla="*/ 636 h 706"/>
                <a:gd name="T86" fmla="*/ 87 w 525"/>
                <a:gd name="T87" fmla="*/ 580 h 706"/>
                <a:gd name="T88" fmla="*/ 126 w 525"/>
                <a:gd name="T89" fmla="*/ 518 h 706"/>
                <a:gd name="T90" fmla="*/ 161 w 525"/>
                <a:gd name="T91" fmla="*/ 455 h 706"/>
                <a:gd name="T92" fmla="*/ 193 w 525"/>
                <a:gd name="T93" fmla="*/ 386 h 706"/>
                <a:gd name="T94" fmla="*/ 221 w 525"/>
                <a:gd name="T95" fmla="*/ 317 h 706"/>
                <a:gd name="T96" fmla="*/ 243 w 525"/>
                <a:gd name="T97" fmla="*/ 256 h 706"/>
                <a:gd name="T98" fmla="*/ 259 w 525"/>
                <a:gd name="T99" fmla="*/ 210 h 706"/>
                <a:gd name="T100" fmla="*/ 267 w 525"/>
                <a:gd name="T101" fmla="*/ 183 h 706"/>
                <a:gd name="T102" fmla="*/ 209 w 525"/>
                <a:gd name="T103" fmla="*/ 127 h 706"/>
                <a:gd name="T104" fmla="*/ 238 w 525"/>
                <a:gd name="T105" fmla="*/ 68 h 706"/>
                <a:gd name="T106" fmla="*/ 216 w 525"/>
                <a:gd name="T107" fmla="*/ 51 h 706"/>
                <a:gd name="T108" fmla="*/ 177 w 525"/>
                <a:gd name="T109" fmla="*/ 15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25" h="706">
                  <a:moveTo>
                    <a:pt x="161" y="0"/>
                  </a:moveTo>
                  <a:lnTo>
                    <a:pt x="163" y="2"/>
                  </a:lnTo>
                  <a:lnTo>
                    <a:pt x="164" y="2"/>
                  </a:lnTo>
                  <a:lnTo>
                    <a:pt x="168" y="3"/>
                  </a:lnTo>
                  <a:lnTo>
                    <a:pt x="171" y="4"/>
                  </a:lnTo>
                  <a:lnTo>
                    <a:pt x="176" y="7"/>
                  </a:lnTo>
                  <a:lnTo>
                    <a:pt x="183" y="10"/>
                  </a:lnTo>
                  <a:lnTo>
                    <a:pt x="187" y="12"/>
                  </a:lnTo>
                  <a:lnTo>
                    <a:pt x="212" y="23"/>
                  </a:lnTo>
                  <a:lnTo>
                    <a:pt x="216" y="25"/>
                  </a:lnTo>
                  <a:lnTo>
                    <a:pt x="238" y="35"/>
                  </a:lnTo>
                  <a:lnTo>
                    <a:pt x="259" y="66"/>
                  </a:lnTo>
                  <a:lnTo>
                    <a:pt x="275" y="100"/>
                  </a:lnTo>
                  <a:lnTo>
                    <a:pt x="285" y="137"/>
                  </a:lnTo>
                  <a:lnTo>
                    <a:pt x="293" y="186"/>
                  </a:lnTo>
                  <a:lnTo>
                    <a:pt x="295" y="239"/>
                  </a:lnTo>
                  <a:lnTo>
                    <a:pt x="291" y="290"/>
                  </a:lnTo>
                  <a:lnTo>
                    <a:pt x="282" y="339"/>
                  </a:lnTo>
                  <a:lnTo>
                    <a:pt x="277" y="339"/>
                  </a:lnTo>
                  <a:lnTo>
                    <a:pt x="257" y="342"/>
                  </a:lnTo>
                  <a:lnTo>
                    <a:pt x="241" y="351"/>
                  </a:lnTo>
                  <a:lnTo>
                    <a:pt x="227" y="365"/>
                  </a:lnTo>
                  <a:lnTo>
                    <a:pt x="218" y="381"/>
                  </a:lnTo>
                  <a:lnTo>
                    <a:pt x="215" y="402"/>
                  </a:lnTo>
                  <a:lnTo>
                    <a:pt x="218" y="420"/>
                  </a:lnTo>
                  <a:lnTo>
                    <a:pt x="227" y="438"/>
                  </a:lnTo>
                  <a:lnTo>
                    <a:pt x="241" y="451"/>
                  </a:lnTo>
                  <a:lnTo>
                    <a:pt x="257" y="460"/>
                  </a:lnTo>
                  <a:lnTo>
                    <a:pt x="277" y="464"/>
                  </a:lnTo>
                  <a:lnTo>
                    <a:pt x="296" y="460"/>
                  </a:lnTo>
                  <a:lnTo>
                    <a:pt x="314" y="451"/>
                  </a:lnTo>
                  <a:lnTo>
                    <a:pt x="327" y="438"/>
                  </a:lnTo>
                  <a:lnTo>
                    <a:pt x="336" y="420"/>
                  </a:lnTo>
                  <a:lnTo>
                    <a:pt x="339" y="402"/>
                  </a:lnTo>
                  <a:lnTo>
                    <a:pt x="336" y="383"/>
                  </a:lnTo>
                  <a:lnTo>
                    <a:pt x="328" y="367"/>
                  </a:lnTo>
                  <a:lnTo>
                    <a:pt x="317" y="354"/>
                  </a:lnTo>
                  <a:lnTo>
                    <a:pt x="301" y="343"/>
                  </a:lnTo>
                  <a:lnTo>
                    <a:pt x="309" y="290"/>
                  </a:lnTo>
                  <a:lnTo>
                    <a:pt x="314" y="234"/>
                  </a:lnTo>
                  <a:lnTo>
                    <a:pt x="311" y="180"/>
                  </a:lnTo>
                  <a:lnTo>
                    <a:pt x="302" y="127"/>
                  </a:lnTo>
                  <a:lnTo>
                    <a:pt x="289" y="86"/>
                  </a:lnTo>
                  <a:lnTo>
                    <a:pt x="270" y="50"/>
                  </a:lnTo>
                  <a:lnTo>
                    <a:pt x="282" y="54"/>
                  </a:lnTo>
                  <a:lnTo>
                    <a:pt x="302" y="61"/>
                  </a:lnTo>
                  <a:lnTo>
                    <a:pt x="318" y="68"/>
                  </a:lnTo>
                  <a:lnTo>
                    <a:pt x="341" y="77"/>
                  </a:lnTo>
                  <a:lnTo>
                    <a:pt x="366" y="89"/>
                  </a:lnTo>
                  <a:lnTo>
                    <a:pt x="391" y="102"/>
                  </a:lnTo>
                  <a:lnTo>
                    <a:pt x="414" y="118"/>
                  </a:lnTo>
                  <a:lnTo>
                    <a:pt x="433" y="135"/>
                  </a:lnTo>
                  <a:lnTo>
                    <a:pt x="446" y="156"/>
                  </a:lnTo>
                  <a:lnTo>
                    <a:pt x="456" y="180"/>
                  </a:lnTo>
                  <a:lnTo>
                    <a:pt x="467" y="212"/>
                  </a:lnTo>
                  <a:lnTo>
                    <a:pt x="478" y="252"/>
                  </a:lnTo>
                  <a:lnTo>
                    <a:pt x="490" y="297"/>
                  </a:lnTo>
                  <a:lnTo>
                    <a:pt x="500" y="346"/>
                  </a:lnTo>
                  <a:lnTo>
                    <a:pt x="509" y="402"/>
                  </a:lnTo>
                  <a:lnTo>
                    <a:pt x="515" y="455"/>
                  </a:lnTo>
                  <a:lnTo>
                    <a:pt x="519" y="500"/>
                  </a:lnTo>
                  <a:lnTo>
                    <a:pt x="522" y="535"/>
                  </a:lnTo>
                  <a:lnTo>
                    <a:pt x="523" y="562"/>
                  </a:lnTo>
                  <a:lnTo>
                    <a:pt x="525" y="578"/>
                  </a:lnTo>
                  <a:lnTo>
                    <a:pt x="525" y="583"/>
                  </a:lnTo>
                  <a:lnTo>
                    <a:pt x="522" y="585"/>
                  </a:lnTo>
                  <a:lnTo>
                    <a:pt x="513" y="592"/>
                  </a:lnTo>
                  <a:lnTo>
                    <a:pt x="497" y="602"/>
                  </a:lnTo>
                  <a:lnTo>
                    <a:pt x="474" y="615"/>
                  </a:lnTo>
                  <a:lnTo>
                    <a:pt x="445" y="628"/>
                  </a:lnTo>
                  <a:lnTo>
                    <a:pt x="408" y="644"/>
                  </a:lnTo>
                  <a:lnTo>
                    <a:pt x="363" y="659"/>
                  </a:lnTo>
                  <a:lnTo>
                    <a:pt x="311" y="672"/>
                  </a:lnTo>
                  <a:lnTo>
                    <a:pt x="251" y="684"/>
                  </a:lnTo>
                  <a:lnTo>
                    <a:pt x="196" y="691"/>
                  </a:lnTo>
                  <a:lnTo>
                    <a:pt x="147" y="697"/>
                  </a:lnTo>
                  <a:lnTo>
                    <a:pt x="103" y="701"/>
                  </a:lnTo>
                  <a:lnTo>
                    <a:pt x="67" y="704"/>
                  </a:lnTo>
                  <a:lnTo>
                    <a:pt x="36" y="706"/>
                  </a:lnTo>
                  <a:lnTo>
                    <a:pt x="14" y="706"/>
                  </a:lnTo>
                  <a:lnTo>
                    <a:pt x="1" y="706"/>
                  </a:lnTo>
                  <a:lnTo>
                    <a:pt x="0" y="706"/>
                  </a:lnTo>
                  <a:lnTo>
                    <a:pt x="7" y="695"/>
                  </a:lnTo>
                  <a:lnTo>
                    <a:pt x="19" y="679"/>
                  </a:lnTo>
                  <a:lnTo>
                    <a:pt x="33" y="660"/>
                  </a:lnTo>
                  <a:lnTo>
                    <a:pt x="49" y="636"/>
                  </a:lnTo>
                  <a:lnTo>
                    <a:pt x="68" y="610"/>
                  </a:lnTo>
                  <a:lnTo>
                    <a:pt x="87" y="580"/>
                  </a:lnTo>
                  <a:lnTo>
                    <a:pt x="107" y="550"/>
                  </a:lnTo>
                  <a:lnTo>
                    <a:pt x="126" y="518"/>
                  </a:lnTo>
                  <a:lnTo>
                    <a:pt x="144" y="487"/>
                  </a:lnTo>
                  <a:lnTo>
                    <a:pt x="161" y="455"/>
                  </a:lnTo>
                  <a:lnTo>
                    <a:pt x="177" y="420"/>
                  </a:lnTo>
                  <a:lnTo>
                    <a:pt x="193" y="386"/>
                  </a:lnTo>
                  <a:lnTo>
                    <a:pt x="208" y="351"/>
                  </a:lnTo>
                  <a:lnTo>
                    <a:pt x="221" y="317"/>
                  </a:lnTo>
                  <a:lnTo>
                    <a:pt x="232" y="285"/>
                  </a:lnTo>
                  <a:lnTo>
                    <a:pt x="243" y="256"/>
                  </a:lnTo>
                  <a:lnTo>
                    <a:pt x="251" y="231"/>
                  </a:lnTo>
                  <a:lnTo>
                    <a:pt x="259" y="210"/>
                  </a:lnTo>
                  <a:lnTo>
                    <a:pt x="264" y="194"/>
                  </a:lnTo>
                  <a:lnTo>
                    <a:pt x="267" y="183"/>
                  </a:lnTo>
                  <a:lnTo>
                    <a:pt x="269" y="180"/>
                  </a:lnTo>
                  <a:lnTo>
                    <a:pt x="209" y="127"/>
                  </a:lnTo>
                  <a:lnTo>
                    <a:pt x="241" y="71"/>
                  </a:lnTo>
                  <a:lnTo>
                    <a:pt x="238" y="68"/>
                  </a:lnTo>
                  <a:lnTo>
                    <a:pt x="229" y="61"/>
                  </a:lnTo>
                  <a:lnTo>
                    <a:pt x="216" y="51"/>
                  </a:lnTo>
                  <a:lnTo>
                    <a:pt x="199" y="35"/>
                  </a:lnTo>
                  <a:lnTo>
                    <a:pt x="177" y="15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0" name="Freeform 57"/>
            <p:cNvSpPr>
              <a:spLocks/>
            </p:cNvSpPr>
            <p:nvPr/>
          </p:nvSpPr>
          <p:spPr bwMode="auto">
            <a:xfrm>
              <a:off x="3841" y="2163"/>
              <a:ext cx="95" cy="94"/>
            </a:xfrm>
            <a:custGeom>
              <a:avLst/>
              <a:gdLst>
                <a:gd name="T0" fmla="*/ 48 w 95"/>
                <a:gd name="T1" fmla="*/ 0 h 94"/>
                <a:gd name="T2" fmla="*/ 66 w 95"/>
                <a:gd name="T3" fmla="*/ 4 h 94"/>
                <a:gd name="T4" fmla="*/ 82 w 95"/>
                <a:gd name="T5" fmla="*/ 14 h 94"/>
                <a:gd name="T6" fmla="*/ 92 w 95"/>
                <a:gd name="T7" fmla="*/ 29 h 94"/>
                <a:gd name="T8" fmla="*/ 95 w 95"/>
                <a:gd name="T9" fmla="*/ 48 h 94"/>
                <a:gd name="T10" fmla="*/ 92 w 95"/>
                <a:gd name="T11" fmla="*/ 66 h 94"/>
                <a:gd name="T12" fmla="*/ 82 w 95"/>
                <a:gd name="T13" fmla="*/ 81 h 94"/>
                <a:gd name="T14" fmla="*/ 66 w 95"/>
                <a:gd name="T15" fmla="*/ 91 h 94"/>
                <a:gd name="T16" fmla="*/ 48 w 95"/>
                <a:gd name="T17" fmla="*/ 94 h 94"/>
                <a:gd name="T18" fmla="*/ 30 w 95"/>
                <a:gd name="T19" fmla="*/ 91 h 94"/>
                <a:gd name="T20" fmla="*/ 15 w 95"/>
                <a:gd name="T21" fmla="*/ 81 h 94"/>
                <a:gd name="T22" fmla="*/ 5 w 95"/>
                <a:gd name="T23" fmla="*/ 66 h 94"/>
                <a:gd name="T24" fmla="*/ 0 w 95"/>
                <a:gd name="T25" fmla="*/ 48 h 94"/>
                <a:gd name="T26" fmla="*/ 5 w 95"/>
                <a:gd name="T27" fmla="*/ 29 h 94"/>
                <a:gd name="T28" fmla="*/ 15 w 95"/>
                <a:gd name="T29" fmla="*/ 14 h 94"/>
                <a:gd name="T30" fmla="*/ 30 w 95"/>
                <a:gd name="T31" fmla="*/ 4 h 94"/>
                <a:gd name="T32" fmla="*/ 48 w 95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4">
                  <a:moveTo>
                    <a:pt x="48" y="0"/>
                  </a:moveTo>
                  <a:lnTo>
                    <a:pt x="66" y="4"/>
                  </a:lnTo>
                  <a:lnTo>
                    <a:pt x="82" y="14"/>
                  </a:lnTo>
                  <a:lnTo>
                    <a:pt x="92" y="29"/>
                  </a:lnTo>
                  <a:lnTo>
                    <a:pt x="95" y="48"/>
                  </a:lnTo>
                  <a:lnTo>
                    <a:pt x="92" y="66"/>
                  </a:lnTo>
                  <a:lnTo>
                    <a:pt x="82" y="81"/>
                  </a:lnTo>
                  <a:lnTo>
                    <a:pt x="66" y="91"/>
                  </a:lnTo>
                  <a:lnTo>
                    <a:pt x="48" y="94"/>
                  </a:lnTo>
                  <a:lnTo>
                    <a:pt x="30" y="91"/>
                  </a:lnTo>
                  <a:lnTo>
                    <a:pt x="15" y="81"/>
                  </a:lnTo>
                  <a:lnTo>
                    <a:pt x="5" y="66"/>
                  </a:lnTo>
                  <a:lnTo>
                    <a:pt x="0" y="48"/>
                  </a:lnTo>
                  <a:lnTo>
                    <a:pt x="5" y="29"/>
                  </a:lnTo>
                  <a:lnTo>
                    <a:pt x="15" y="14"/>
                  </a:lnTo>
                  <a:lnTo>
                    <a:pt x="30" y="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1" name="Freeform 58"/>
            <p:cNvSpPr>
              <a:spLocks/>
            </p:cNvSpPr>
            <p:nvPr/>
          </p:nvSpPr>
          <p:spPr bwMode="auto">
            <a:xfrm>
              <a:off x="3581" y="1755"/>
              <a:ext cx="294" cy="760"/>
            </a:xfrm>
            <a:custGeom>
              <a:avLst/>
              <a:gdLst>
                <a:gd name="T0" fmla="*/ 134 w 294"/>
                <a:gd name="T1" fmla="*/ 9 h 760"/>
                <a:gd name="T2" fmla="*/ 163 w 294"/>
                <a:gd name="T3" fmla="*/ 35 h 760"/>
                <a:gd name="T4" fmla="*/ 204 w 294"/>
                <a:gd name="T5" fmla="*/ 73 h 760"/>
                <a:gd name="T6" fmla="*/ 243 w 294"/>
                <a:gd name="T7" fmla="*/ 108 h 760"/>
                <a:gd name="T8" fmla="*/ 266 w 294"/>
                <a:gd name="T9" fmla="*/ 127 h 760"/>
                <a:gd name="T10" fmla="*/ 234 w 294"/>
                <a:gd name="T11" fmla="*/ 181 h 760"/>
                <a:gd name="T12" fmla="*/ 294 w 294"/>
                <a:gd name="T13" fmla="*/ 236 h 760"/>
                <a:gd name="T14" fmla="*/ 284 w 294"/>
                <a:gd name="T15" fmla="*/ 266 h 760"/>
                <a:gd name="T16" fmla="*/ 263 w 294"/>
                <a:gd name="T17" fmla="*/ 322 h 760"/>
                <a:gd name="T18" fmla="*/ 237 w 294"/>
                <a:gd name="T19" fmla="*/ 393 h 760"/>
                <a:gd name="T20" fmla="*/ 204 w 294"/>
                <a:gd name="T21" fmla="*/ 473 h 760"/>
                <a:gd name="T22" fmla="*/ 201 w 294"/>
                <a:gd name="T23" fmla="*/ 480 h 760"/>
                <a:gd name="T24" fmla="*/ 198 w 294"/>
                <a:gd name="T25" fmla="*/ 486 h 760"/>
                <a:gd name="T26" fmla="*/ 195 w 294"/>
                <a:gd name="T27" fmla="*/ 492 h 760"/>
                <a:gd name="T28" fmla="*/ 192 w 294"/>
                <a:gd name="T29" fmla="*/ 498 h 760"/>
                <a:gd name="T30" fmla="*/ 189 w 294"/>
                <a:gd name="T31" fmla="*/ 504 h 760"/>
                <a:gd name="T32" fmla="*/ 186 w 294"/>
                <a:gd name="T33" fmla="*/ 508 h 760"/>
                <a:gd name="T34" fmla="*/ 185 w 294"/>
                <a:gd name="T35" fmla="*/ 514 h 760"/>
                <a:gd name="T36" fmla="*/ 182 w 294"/>
                <a:gd name="T37" fmla="*/ 520 h 760"/>
                <a:gd name="T38" fmla="*/ 147 w 294"/>
                <a:gd name="T39" fmla="*/ 579 h 760"/>
                <a:gd name="T40" fmla="*/ 109 w 294"/>
                <a:gd name="T41" fmla="*/ 639 h 760"/>
                <a:gd name="T42" fmla="*/ 73 w 294"/>
                <a:gd name="T43" fmla="*/ 691 h 760"/>
                <a:gd name="T44" fmla="*/ 45 w 294"/>
                <a:gd name="T45" fmla="*/ 730 h 760"/>
                <a:gd name="T46" fmla="*/ 28 w 294"/>
                <a:gd name="T47" fmla="*/ 754 h 760"/>
                <a:gd name="T48" fmla="*/ 23 w 294"/>
                <a:gd name="T49" fmla="*/ 760 h 760"/>
                <a:gd name="T50" fmla="*/ 20 w 294"/>
                <a:gd name="T51" fmla="*/ 758 h 760"/>
                <a:gd name="T52" fmla="*/ 9 w 294"/>
                <a:gd name="T53" fmla="*/ 736 h 760"/>
                <a:gd name="T54" fmla="*/ 35 w 294"/>
                <a:gd name="T55" fmla="*/ 643 h 760"/>
                <a:gd name="T56" fmla="*/ 86 w 294"/>
                <a:gd name="T57" fmla="*/ 493 h 760"/>
                <a:gd name="T58" fmla="*/ 111 w 294"/>
                <a:gd name="T59" fmla="*/ 360 h 760"/>
                <a:gd name="T60" fmla="*/ 121 w 294"/>
                <a:gd name="T61" fmla="*/ 242 h 760"/>
                <a:gd name="T62" fmla="*/ 125 w 294"/>
                <a:gd name="T63" fmla="*/ 137 h 760"/>
                <a:gd name="T64" fmla="*/ 125 w 294"/>
                <a:gd name="T65" fmla="*/ 53 h 760"/>
                <a:gd name="T66" fmla="*/ 124 w 294"/>
                <a:gd name="T67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4" h="760">
                  <a:moveTo>
                    <a:pt x="124" y="0"/>
                  </a:moveTo>
                  <a:lnTo>
                    <a:pt x="134" y="9"/>
                  </a:lnTo>
                  <a:lnTo>
                    <a:pt x="148" y="22"/>
                  </a:lnTo>
                  <a:lnTo>
                    <a:pt x="163" y="35"/>
                  </a:lnTo>
                  <a:lnTo>
                    <a:pt x="188" y="58"/>
                  </a:lnTo>
                  <a:lnTo>
                    <a:pt x="204" y="73"/>
                  </a:lnTo>
                  <a:lnTo>
                    <a:pt x="226" y="92"/>
                  </a:lnTo>
                  <a:lnTo>
                    <a:pt x="243" y="108"/>
                  </a:lnTo>
                  <a:lnTo>
                    <a:pt x="258" y="120"/>
                  </a:lnTo>
                  <a:lnTo>
                    <a:pt x="266" y="127"/>
                  </a:lnTo>
                  <a:lnTo>
                    <a:pt x="236" y="178"/>
                  </a:lnTo>
                  <a:lnTo>
                    <a:pt x="234" y="181"/>
                  </a:lnTo>
                  <a:lnTo>
                    <a:pt x="237" y="184"/>
                  </a:lnTo>
                  <a:lnTo>
                    <a:pt x="294" y="236"/>
                  </a:lnTo>
                  <a:lnTo>
                    <a:pt x="290" y="248"/>
                  </a:lnTo>
                  <a:lnTo>
                    <a:pt x="284" y="266"/>
                  </a:lnTo>
                  <a:lnTo>
                    <a:pt x="275" y="291"/>
                  </a:lnTo>
                  <a:lnTo>
                    <a:pt x="263" y="322"/>
                  </a:lnTo>
                  <a:lnTo>
                    <a:pt x="252" y="357"/>
                  </a:lnTo>
                  <a:lnTo>
                    <a:pt x="237" y="393"/>
                  </a:lnTo>
                  <a:lnTo>
                    <a:pt x="221" y="432"/>
                  </a:lnTo>
                  <a:lnTo>
                    <a:pt x="204" y="473"/>
                  </a:lnTo>
                  <a:lnTo>
                    <a:pt x="202" y="477"/>
                  </a:lnTo>
                  <a:lnTo>
                    <a:pt x="201" y="480"/>
                  </a:lnTo>
                  <a:lnTo>
                    <a:pt x="199" y="483"/>
                  </a:lnTo>
                  <a:lnTo>
                    <a:pt x="198" y="486"/>
                  </a:lnTo>
                  <a:lnTo>
                    <a:pt x="196" y="489"/>
                  </a:lnTo>
                  <a:lnTo>
                    <a:pt x="195" y="492"/>
                  </a:lnTo>
                  <a:lnTo>
                    <a:pt x="194" y="495"/>
                  </a:lnTo>
                  <a:lnTo>
                    <a:pt x="192" y="498"/>
                  </a:lnTo>
                  <a:lnTo>
                    <a:pt x="191" y="499"/>
                  </a:lnTo>
                  <a:lnTo>
                    <a:pt x="189" y="504"/>
                  </a:lnTo>
                  <a:lnTo>
                    <a:pt x="188" y="505"/>
                  </a:lnTo>
                  <a:lnTo>
                    <a:pt x="186" y="508"/>
                  </a:lnTo>
                  <a:lnTo>
                    <a:pt x="185" y="511"/>
                  </a:lnTo>
                  <a:lnTo>
                    <a:pt x="185" y="514"/>
                  </a:lnTo>
                  <a:lnTo>
                    <a:pt x="182" y="518"/>
                  </a:lnTo>
                  <a:lnTo>
                    <a:pt x="182" y="520"/>
                  </a:lnTo>
                  <a:lnTo>
                    <a:pt x="164" y="549"/>
                  </a:lnTo>
                  <a:lnTo>
                    <a:pt x="147" y="579"/>
                  </a:lnTo>
                  <a:lnTo>
                    <a:pt x="128" y="610"/>
                  </a:lnTo>
                  <a:lnTo>
                    <a:pt x="109" y="639"/>
                  </a:lnTo>
                  <a:lnTo>
                    <a:pt x="90" y="665"/>
                  </a:lnTo>
                  <a:lnTo>
                    <a:pt x="73" y="691"/>
                  </a:lnTo>
                  <a:lnTo>
                    <a:pt x="58" y="713"/>
                  </a:lnTo>
                  <a:lnTo>
                    <a:pt x="45" y="730"/>
                  </a:lnTo>
                  <a:lnTo>
                    <a:pt x="35" y="745"/>
                  </a:lnTo>
                  <a:lnTo>
                    <a:pt x="28" y="754"/>
                  </a:lnTo>
                  <a:lnTo>
                    <a:pt x="25" y="757"/>
                  </a:lnTo>
                  <a:lnTo>
                    <a:pt x="23" y="760"/>
                  </a:lnTo>
                  <a:lnTo>
                    <a:pt x="22" y="760"/>
                  </a:lnTo>
                  <a:lnTo>
                    <a:pt x="20" y="758"/>
                  </a:lnTo>
                  <a:lnTo>
                    <a:pt x="16" y="749"/>
                  </a:lnTo>
                  <a:lnTo>
                    <a:pt x="9" y="736"/>
                  </a:lnTo>
                  <a:lnTo>
                    <a:pt x="0" y="719"/>
                  </a:lnTo>
                  <a:lnTo>
                    <a:pt x="35" y="643"/>
                  </a:lnTo>
                  <a:lnTo>
                    <a:pt x="64" y="569"/>
                  </a:lnTo>
                  <a:lnTo>
                    <a:pt x="86" y="493"/>
                  </a:lnTo>
                  <a:lnTo>
                    <a:pt x="102" y="419"/>
                  </a:lnTo>
                  <a:lnTo>
                    <a:pt x="111" y="360"/>
                  </a:lnTo>
                  <a:lnTo>
                    <a:pt x="116" y="300"/>
                  </a:lnTo>
                  <a:lnTo>
                    <a:pt x="121" y="242"/>
                  </a:lnTo>
                  <a:lnTo>
                    <a:pt x="124" y="188"/>
                  </a:lnTo>
                  <a:lnTo>
                    <a:pt x="125" y="137"/>
                  </a:lnTo>
                  <a:lnTo>
                    <a:pt x="127" y="90"/>
                  </a:lnTo>
                  <a:lnTo>
                    <a:pt x="125" y="53"/>
                  </a:lnTo>
                  <a:lnTo>
                    <a:pt x="125" y="22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2" name="Freeform 59"/>
            <p:cNvSpPr>
              <a:spLocks/>
            </p:cNvSpPr>
            <p:nvPr/>
          </p:nvSpPr>
          <p:spPr bwMode="auto">
            <a:xfrm>
              <a:off x="3312" y="2065"/>
              <a:ext cx="167" cy="310"/>
            </a:xfrm>
            <a:custGeom>
              <a:avLst/>
              <a:gdLst>
                <a:gd name="T0" fmla="*/ 0 w 167"/>
                <a:gd name="T1" fmla="*/ 0 h 310"/>
                <a:gd name="T2" fmla="*/ 19 w 167"/>
                <a:gd name="T3" fmla="*/ 10 h 310"/>
                <a:gd name="T4" fmla="*/ 33 w 167"/>
                <a:gd name="T5" fmla="*/ 25 h 310"/>
                <a:gd name="T6" fmla="*/ 47 w 167"/>
                <a:gd name="T7" fmla="*/ 39 h 310"/>
                <a:gd name="T8" fmla="*/ 55 w 167"/>
                <a:gd name="T9" fmla="*/ 55 h 310"/>
                <a:gd name="T10" fmla="*/ 63 w 167"/>
                <a:gd name="T11" fmla="*/ 68 h 310"/>
                <a:gd name="T12" fmla="*/ 67 w 167"/>
                <a:gd name="T13" fmla="*/ 77 h 310"/>
                <a:gd name="T14" fmla="*/ 68 w 167"/>
                <a:gd name="T15" fmla="*/ 83 h 310"/>
                <a:gd name="T16" fmla="*/ 70 w 167"/>
                <a:gd name="T17" fmla="*/ 86 h 310"/>
                <a:gd name="T18" fmla="*/ 73 w 167"/>
                <a:gd name="T19" fmla="*/ 87 h 310"/>
                <a:gd name="T20" fmla="*/ 76 w 167"/>
                <a:gd name="T21" fmla="*/ 89 h 310"/>
                <a:gd name="T22" fmla="*/ 80 w 167"/>
                <a:gd name="T23" fmla="*/ 89 h 310"/>
                <a:gd name="T24" fmla="*/ 108 w 167"/>
                <a:gd name="T25" fmla="*/ 122 h 310"/>
                <a:gd name="T26" fmla="*/ 131 w 167"/>
                <a:gd name="T27" fmla="*/ 157 h 310"/>
                <a:gd name="T28" fmla="*/ 150 w 167"/>
                <a:gd name="T29" fmla="*/ 195 h 310"/>
                <a:gd name="T30" fmla="*/ 161 w 167"/>
                <a:gd name="T31" fmla="*/ 228 h 310"/>
                <a:gd name="T32" fmla="*/ 167 w 167"/>
                <a:gd name="T33" fmla="*/ 263 h 310"/>
                <a:gd name="T34" fmla="*/ 166 w 167"/>
                <a:gd name="T35" fmla="*/ 279 h 310"/>
                <a:gd name="T36" fmla="*/ 161 w 167"/>
                <a:gd name="T37" fmla="*/ 294 h 310"/>
                <a:gd name="T38" fmla="*/ 153 w 167"/>
                <a:gd name="T39" fmla="*/ 306 h 310"/>
                <a:gd name="T40" fmla="*/ 148 w 167"/>
                <a:gd name="T41" fmla="*/ 310 h 310"/>
                <a:gd name="T42" fmla="*/ 118 w 167"/>
                <a:gd name="T43" fmla="*/ 263 h 310"/>
                <a:gd name="T44" fmla="*/ 90 w 167"/>
                <a:gd name="T45" fmla="*/ 214 h 310"/>
                <a:gd name="T46" fmla="*/ 68 w 167"/>
                <a:gd name="T47" fmla="*/ 169 h 310"/>
                <a:gd name="T48" fmla="*/ 67 w 167"/>
                <a:gd name="T49" fmla="*/ 169 h 310"/>
                <a:gd name="T50" fmla="*/ 65 w 167"/>
                <a:gd name="T51" fmla="*/ 163 h 310"/>
                <a:gd name="T52" fmla="*/ 47 w 167"/>
                <a:gd name="T53" fmla="*/ 119 h 310"/>
                <a:gd name="T54" fmla="*/ 29 w 167"/>
                <a:gd name="T55" fmla="*/ 76 h 310"/>
                <a:gd name="T56" fmla="*/ 15 w 167"/>
                <a:gd name="T57" fmla="*/ 36 h 310"/>
                <a:gd name="T58" fmla="*/ 0 w 167"/>
                <a:gd name="T59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7" h="310">
                  <a:moveTo>
                    <a:pt x="0" y="0"/>
                  </a:moveTo>
                  <a:lnTo>
                    <a:pt x="19" y="10"/>
                  </a:lnTo>
                  <a:lnTo>
                    <a:pt x="33" y="25"/>
                  </a:lnTo>
                  <a:lnTo>
                    <a:pt x="47" y="39"/>
                  </a:lnTo>
                  <a:lnTo>
                    <a:pt x="55" y="55"/>
                  </a:lnTo>
                  <a:lnTo>
                    <a:pt x="63" y="68"/>
                  </a:lnTo>
                  <a:lnTo>
                    <a:pt x="67" y="77"/>
                  </a:lnTo>
                  <a:lnTo>
                    <a:pt x="68" y="83"/>
                  </a:lnTo>
                  <a:lnTo>
                    <a:pt x="70" y="86"/>
                  </a:lnTo>
                  <a:lnTo>
                    <a:pt x="73" y="87"/>
                  </a:lnTo>
                  <a:lnTo>
                    <a:pt x="76" y="89"/>
                  </a:lnTo>
                  <a:lnTo>
                    <a:pt x="80" y="89"/>
                  </a:lnTo>
                  <a:lnTo>
                    <a:pt x="108" y="122"/>
                  </a:lnTo>
                  <a:lnTo>
                    <a:pt x="131" y="157"/>
                  </a:lnTo>
                  <a:lnTo>
                    <a:pt x="150" y="195"/>
                  </a:lnTo>
                  <a:lnTo>
                    <a:pt x="161" y="228"/>
                  </a:lnTo>
                  <a:lnTo>
                    <a:pt x="167" y="263"/>
                  </a:lnTo>
                  <a:lnTo>
                    <a:pt x="166" y="279"/>
                  </a:lnTo>
                  <a:lnTo>
                    <a:pt x="161" y="294"/>
                  </a:lnTo>
                  <a:lnTo>
                    <a:pt x="153" y="306"/>
                  </a:lnTo>
                  <a:lnTo>
                    <a:pt x="148" y="310"/>
                  </a:lnTo>
                  <a:lnTo>
                    <a:pt x="118" y="263"/>
                  </a:lnTo>
                  <a:lnTo>
                    <a:pt x="90" y="214"/>
                  </a:lnTo>
                  <a:lnTo>
                    <a:pt x="68" y="169"/>
                  </a:lnTo>
                  <a:lnTo>
                    <a:pt x="67" y="169"/>
                  </a:lnTo>
                  <a:lnTo>
                    <a:pt x="65" y="163"/>
                  </a:lnTo>
                  <a:lnTo>
                    <a:pt x="47" y="119"/>
                  </a:lnTo>
                  <a:lnTo>
                    <a:pt x="29" y="76"/>
                  </a:lnTo>
                  <a:lnTo>
                    <a:pt x="15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3" name="Freeform 60"/>
            <p:cNvSpPr>
              <a:spLocks/>
            </p:cNvSpPr>
            <p:nvPr/>
          </p:nvSpPr>
          <p:spPr bwMode="auto">
            <a:xfrm>
              <a:off x="3287" y="1755"/>
              <a:ext cx="310" cy="760"/>
            </a:xfrm>
            <a:custGeom>
              <a:avLst/>
              <a:gdLst>
                <a:gd name="T0" fmla="*/ 169 w 310"/>
                <a:gd name="T1" fmla="*/ 22 h 760"/>
                <a:gd name="T2" fmla="*/ 168 w 310"/>
                <a:gd name="T3" fmla="*/ 90 h 760"/>
                <a:gd name="T4" fmla="*/ 170 w 310"/>
                <a:gd name="T5" fmla="*/ 188 h 760"/>
                <a:gd name="T6" fmla="*/ 178 w 310"/>
                <a:gd name="T7" fmla="*/ 300 h 760"/>
                <a:gd name="T8" fmla="*/ 192 w 310"/>
                <a:gd name="T9" fmla="*/ 419 h 760"/>
                <a:gd name="T10" fmla="*/ 218 w 310"/>
                <a:gd name="T11" fmla="*/ 531 h 760"/>
                <a:gd name="T12" fmla="*/ 248 w 310"/>
                <a:gd name="T13" fmla="*/ 624 h 760"/>
                <a:gd name="T14" fmla="*/ 278 w 310"/>
                <a:gd name="T15" fmla="*/ 697 h 760"/>
                <a:gd name="T16" fmla="*/ 301 w 310"/>
                <a:gd name="T17" fmla="*/ 745 h 760"/>
                <a:gd name="T18" fmla="*/ 271 w 310"/>
                <a:gd name="T19" fmla="*/ 760 h 760"/>
                <a:gd name="T20" fmla="*/ 266 w 310"/>
                <a:gd name="T21" fmla="*/ 754 h 760"/>
                <a:gd name="T22" fmla="*/ 252 w 310"/>
                <a:gd name="T23" fmla="*/ 735 h 760"/>
                <a:gd name="T24" fmla="*/ 227 w 310"/>
                <a:gd name="T25" fmla="*/ 701 h 760"/>
                <a:gd name="T26" fmla="*/ 197 w 310"/>
                <a:gd name="T27" fmla="*/ 656 h 760"/>
                <a:gd name="T28" fmla="*/ 188 w 310"/>
                <a:gd name="T29" fmla="*/ 624 h 760"/>
                <a:gd name="T30" fmla="*/ 198 w 310"/>
                <a:gd name="T31" fmla="*/ 608 h 760"/>
                <a:gd name="T32" fmla="*/ 205 w 310"/>
                <a:gd name="T33" fmla="*/ 568 h 760"/>
                <a:gd name="T34" fmla="*/ 197 w 310"/>
                <a:gd name="T35" fmla="*/ 525 h 760"/>
                <a:gd name="T36" fmla="*/ 157 w 310"/>
                <a:gd name="T37" fmla="*/ 447 h 760"/>
                <a:gd name="T38" fmla="*/ 114 w 310"/>
                <a:gd name="T39" fmla="*/ 390 h 760"/>
                <a:gd name="T40" fmla="*/ 111 w 310"/>
                <a:gd name="T41" fmla="*/ 381 h 760"/>
                <a:gd name="T42" fmla="*/ 101 w 310"/>
                <a:gd name="T43" fmla="*/ 358 h 760"/>
                <a:gd name="T44" fmla="*/ 77 w 310"/>
                <a:gd name="T45" fmla="*/ 325 h 760"/>
                <a:gd name="T46" fmla="*/ 38 w 310"/>
                <a:gd name="T47" fmla="*/ 293 h 760"/>
                <a:gd name="T48" fmla="*/ 9 w 310"/>
                <a:gd name="T49" fmla="*/ 262 h 760"/>
                <a:gd name="T50" fmla="*/ 0 w 310"/>
                <a:gd name="T51" fmla="*/ 236 h 760"/>
                <a:gd name="T52" fmla="*/ 60 w 310"/>
                <a:gd name="T53" fmla="*/ 181 h 760"/>
                <a:gd name="T54" fmla="*/ 28 w 310"/>
                <a:gd name="T55" fmla="*/ 127 h 760"/>
                <a:gd name="T56" fmla="*/ 51 w 310"/>
                <a:gd name="T57" fmla="*/ 108 h 760"/>
                <a:gd name="T58" fmla="*/ 90 w 310"/>
                <a:gd name="T59" fmla="*/ 73 h 760"/>
                <a:gd name="T60" fmla="*/ 130 w 310"/>
                <a:gd name="T61" fmla="*/ 37 h 760"/>
                <a:gd name="T62" fmla="*/ 159 w 310"/>
                <a:gd name="T63" fmla="*/ 9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0" h="760">
                  <a:moveTo>
                    <a:pt x="170" y="0"/>
                  </a:moveTo>
                  <a:lnTo>
                    <a:pt x="169" y="22"/>
                  </a:lnTo>
                  <a:lnTo>
                    <a:pt x="169" y="53"/>
                  </a:lnTo>
                  <a:lnTo>
                    <a:pt x="168" y="90"/>
                  </a:lnTo>
                  <a:lnTo>
                    <a:pt x="169" y="137"/>
                  </a:lnTo>
                  <a:lnTo>
                    <a:pt x="170" y="188"/>
                  </a:lnTo>
                  <a:lnTo>
                    <a:pt x="172" y="242"/>
                  </a:lnTo>
                  <a:lnTo>
                    <a:pt x="178" y="300"/>
                  </a:lnTo>
                  <a:lnTo>
                    <a:pt x="184" y="360"/>
                  </a:lnTo>
                  <a:lnTo>
                    <a:pt x="192" y="419"/>
                  </a:lnTo>
                  <a:lnTo>
                    <a:pt x="204" y="477"/>
                  </a:lnTo>
                  <a:lnTo>
                    <a:pt x="218" y="531"/>
                  </a:lnTo>
                  <a:lnTo>
                    <a:pt x="233" y="579"/>
                  </a:lnTo>
                  <a:lnTo>
                    <a:pt x="248" y="624"/>
                  </a:lnTo>
                  <a:lnTo>
                    <a:pt x="264" y="664"/>
                  </a:lnTo>
                  <a:lnTo>
                    <a:pt x="278" y="697"/>
                  </a:lnTo>
                  <a:lnTo>
                    <a:pt x="291" y="725"/>
                  </a:lnTo>
                  <a:lnTo>
                    <a:pt x="301" y="745"/>
                  </a:lnTo>
                  <a:lnTo>
                    <a:pt x="310" y="760"/>
                  </a:lnTo>
                  <a:lnTo>
                    <a:pt x="271" y="760"/>
                  </a:lnTo>
                  <a:lnTo>
                    <a:pt x="268" y="757"/>
                  </a:lnTo>
                  <a:lnTo>
                    <a:pt x="266" y="754"/>
                  </a:lnTo>
                  <a:lnTo>
                    <a:pt x="261" y="746"/>
                  </a:lnTo>
                  <a:lnTo>
                    <a:pt x="252" y="735"/>
                  </a:lnTo>
                  <a:lnTo>
                    <a:pt x="242" y="719"/>
                  </a:lnTo>
                  <a:lnTo>
                    <a:pt x="227" y="701"/>
                  </a:lnTo>
                  <a:lnTo>
                    <a:pt x="213" y="680"/>
                  </a:lnTo>
                  <a:lnTo>
                    <a:pt x="197" y="656"/>
                  </a:lnTo>
                  <a:lnTo>
                    <a:pt x="179" y="630"/>
                  </a:lnTo>
                  <a:lnTo>
                    <a:pt x="188" y="624"/>
                  </a:lnTo>
                  <a:lnTo>
                    <a:pt x="194" y="617"/>
                  </a:lnTo>
                  <a:lnTo>
                    <a:pt x="198" y="608"/>
                  </a:lnTo>
                  <a:lnTo>
                    <a:pt x="204" y="588"/>
                  </a:lnTo>
                  <a:lnTo>
                    <a:pt x="205" y="568"/>
                  </a:lnTo>
                  <a:lnTo>
                    <a:pt x="202" y="546"/>
                  </a:lnTo>
                  <a:lnTo>
                    <a:pt x="197" y="525"/>
                  </a:lnTo>
                  <a:lnTo>
                    <a:pt x="179" y="485"/>
                  </a:lnTo>
                  <a:lnTo>
                    <a:pt x="157" y="447"/>
                  </a:lnTo>
                  <a:lnTo>
                    <a:pt x="137" y="418"/>
                  </a:lnTo>
                  <a:lnTo>
                    <a:pt x="114" y="390"/>
                  </a:lnTo>
                  <a:lnTo>
                    <a:pt x="112" y="386"/>
                  </a:lnTo>
                  <a:lnTo>
                    <a:pt x="111" y="381"/>
                  </a:lnTo>
                  <a:lnTo>
                    <a:pt x="106" y="371"/>
                  </a:lnTo>
                  <a:lnTo>
                    <a:pt x="101" y="358"/>
                  </a:lnTo>
                  <a:lnTo>
                    <a:pt x="90" y="342"/>
                  </a:lnTo>
                  <a:lnTo>
                    <a:pt x="77" y="325"/>
                  </a:lnTo>
                  <a:lnTo>
                    <a:pt x="58" y="306"/>
                  </a:lnTo>
                  <a:lnTo>
                    <a:pt x="38" y="293"/>
                  </a:lnTo>
                  <a:lnTo>
                    <a:pt x="16" y="284"/>
                  </a:lnTo>
                  <a:lnTo>
                    <a:pt x="9" y="262"/>
                  </a:lnTo>
                  <a:lnTo>
                    <a:pt x="3" y="246"/>
                  </a:lnTo>
                  <a:lnTo>
                    <a:pt x="0" y="236"/>
                  </a:lnTo>
                  <a:lnTo>
                    <a:pt x="57" y="184"/>
                  </a:lnTo>
                  <a:lnTo>
                    <a:pt x="60" y="181"/>
                  </a:lnTo>
                  <a:lnTo>
                    <a:pt x="58" y="178"/>
                  </a:lnTo>
                  <a:lnTo>
                    <a:pt x="28" y="127"/>
                  </a:lnTo>
                  <a:lnTo>
                    <a:pt x="37" y="120"/>
                  </a:lnTo>
                  <a:lnTo>
                    <a:pt x="51" y="108"/>
                  </a:lnTo>
                  <a:lnTo>
                    <a:pt x="69" y="92"/>
                  </a:lnTo>
                  <a:lnTo>
                    <a:pt x="90" y="73"/>
                  </a:lnTo>
                  <a:lnTo>
                    <a:pt x="106" y="58"/>
                  </a:lnTo>
                  <a:lnTo>
                    <a:pt x="130" y="37"/>
                  </a:lnTo>
                  <a:lnTo>
                    <a:pt x="146" y="22"/>
                  </a:lnTo>
                  <a:lnTo>
                    <a:pt x="159" y="9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4" name="Freeform 61"/>
            <p:cNvSpPr>
              <a:spLocks/>
            </p:cNvSpPr>
            <p:nvPr/>
          </p:nvSpPr>
          <p:spPr bwMode="auto">
            <a:xfrm>
              <a:off x="3247" y="1809"/>
              <a:ext cx="142" cy="231"/>
            </a:xfrm>
            <a:custGeom>
              <a:avLst/>
              <a:gdLst>
                <a:gd name="T0" fmla="*/ 142 w 142"/>
                <a:gd name="T1" fmla="*/ 0 h 231"/>
                <a:gd name="T2" fmla="*/ 126 w 142"/>
                <a:gd name="T3" fmla="*/ 15 h 231"/>
                <a:gd name="T4" fmla="*/ 104 w 142"/>
                <a:gd name="T5" fmla="*/ 35 h 231"/>
                <a:gd name="T6" fmla="*/ 87 w 142"/>
                <a:gd name="T7" fmla="*/ 51 h 231"/>
                <a:gd name="T8" fmla="*/ 72 w 142"/>
                <a:gd name="T9" fmla="*/ 61 h 231"/>
                <a:gd name="T10" fmla="*/ 65 w 142"/>
                <a:gd name="T11" fmla="*/ 68 h 231"/>
                <a:gd name="T12" fmla="*/ 62 w 142"/>
                <a:gd name="T13" fmla="*/ 71 h 231"/>
                <a:gd name="T14" fmla="*/ 94 w 142"/>
                <a:gd name="T15" fmla="*/ 127 h 231"/>
                <a:gd name="T16" fmla="*/ 34 w 142"/>
                <a:gd name="T17" fmla="*/ 180 h 231"/>
                <a:gd name="T18" fmla="*/ 36 w 142"/>
                <a:gd name="T19" fmla="*/ 183 h 231"/>
                <a:gd name="T20" fmla="*/ 39 w 142"/>
                <a:gd name="T21" fmla="*/ 194 h 231"/>
                <a:gd name="T22" fmla="*/ 43 w 142"/>
                <a:gd name="T23" fmla="*/ 208 h 231"/>
                <a:gd name="T24" fmla="*/ 50 w 142"/>
                <a:gd name="T25" fmla="*/ 230 h 231"/>
                <a:gd name="T26" fmla="*/ 27 w 142"/>
                <a:gd name="T27" fmla="*/ 227 h 231"/>
                <a:gd name="T28" fmla="*/ 4 w 142"/>
                <a:gd name="T29" fmla="*/ 231 h 231"/>
                <a:gd name="T30" fmla="*/ 0 w 142"/>
                <a:gd name="T31" fmla="*/ 199 h 231"/>
                <a:gd name="T32" fmla="*/ 1 w 142"/>
                <a:gd name="T33" fmla="*/ 167 h 231"/>
                <a:gd name="T34" fmla="*/ 10 w 142"/>
                <a:gd name="T35" fmla="*/ 137 h 231"/>
                <a:gd name="T36" fmla="*/ 23 w 142"/>
                <a:gd name="T37" fmla="*/ 108 h 231"/>
                <a:gd name="T38" fmla="*/ 39 w 142"/>
                <a:gd name="T39" fmla="*/ 80 h 231"/>
                <a:gd name="T40" fmla="*/ 59 w 142"/>
                <a:gd name="T41" fmla="*/ 52 h 231"/>
                <a:gd name="T42" fmla="*/ 82 w 142"/>
                <a:gd name="T43" fmla="*/ 28 h 231"/>
                <a:gd name="T44" fmla="*/ 82 w 142"/>
                <a:gd name="T45" fmla="*/ 28 h 231"/>
                <a:gd name="T46" fmla="*/ 87 w 142"/>
                <a:gd name="T47" fmla="*/ 25 h 231"/>
                <a:gd name="T48" fmla="*/ 91 w 142"/>
                <a:gd name="T49" fmla="*/ 23 h 231"/>
                <a:gd name="T50" fmla="*/ 116 w 142"/>
                <a:gd name="T51" fmla="*/ 12 h 231"/>
                <a:gd name="T52" fmla="*/ 122 w 142"/>
                <a:gd name="T53" fmla="*/ 10 h 231"/>
                <a:gd name="T54" fmla="*/ 128 w 142"/>
                <a:gd name="T55" fmla="*/ 7 h 231"/>
                <a:gd name="T56" fmla="*/ 130 w 142"/>
                <a:gd name="T57" fmla="*/ 6 h 231"/>
                <a:gd name="T58" fmla="*/ 132 w 142"/>
                <a:gd name="T59" fmla="*/ 4 h 231"/>
                <a:gd name="T60" fmla="*/ 135 w 142"/>
                <a:gd name="T61" fmla="*/ 3 h 231"/>
                <a:gd name="T62" fmla="*/ 136 w 142"/>
                <a:gd name="T63" fmla="*/ 3 h 231"/>
                <a:gd name="T64" fmla="*/ 139 w 142"/>
                <a:gd name="T65" fmla="*/ 2 h 231"/>
                <a:gd name="T66" fmla="*/ 141 w 142"/>
                <a:gd name="T67" fmla="*/ 2 h 231"/>
                <a:gd name="T68" fmla="*/ 142 w 142"/>
                <a:gd name="T69" fmla="*/ 0 h 231"/>
                <a:gd name="T70" fmla="*/ 142 w 142"/>
                <a:gd name="T71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2" h="231">
                  <a:moveTo>
                    <a:pt x="142" y="0"/>
                  </a:moveTo>
                  <a:lnTo>
                    <a:pt x="126" y="15"/>
                  </a:lnTo>
                  <a:lnTo>
                    <a:pt x="104" y="35"/>
                  </a:lnTo>
                  <a:lnTo>
                    <a:pt x="87" y="51"/>
                  </a:lnTo>
                  <a:lnTo>
                    <a:pt x="72" y="61"/>
                  </a:lnTo>
                  <a:lnTo>
                    <a:pt x="65" y="68"/>
                  </a:lnTo>
                  <a:lnTo>
                    <a:pt x="62" y="71"/>
                  </a:lnTo>
                  <a:lnTo>
                    <a:pt x="94" y="127"/>
                  </a:lnTo>
                  <a:lnTo>
                    <a:pt x="34" y="180"/>
                  </a:lnTo>
                  <a:lnTo>
                    <a:pt x="36" y="183"/>
                  </a:lnTo>
                  <a:lnTo>
                    <a:pt x="39" y="194"/>
                  </a:lnTo>
                  <a:lnTo>
                    <a:pt x="43" y="208"/>
                  </a:lnTo>
                  <a:lnTo>
                    <a:pt x="50" y="230"/>
                  </a:lnTo>
                  <a:lnTo>
                    <a:pt x="27" y="227"/>
                  </a:lnTo>
                  <a:lnTo>
                    <a:pt x="4" y="231"/>
                  </a:lnTo>
                  <a:lnTo>
                    <a:pt x="0" y="199"/>
                  </a:lnTo>
                  <a:lnTo>
                    <a:pt x="1" y="167"/>
                  </a:lnTo>
                  <a:lnTo>
                    <a:pt x="10" y="137"/>
                  </a:lnTo>
                  <a:lnTo>
                    <a:pt x="23" y="108"/>
                  </a:lnTo>
                  <a:lnTo>
                    <a:pt x="39" y="80"/>
                  </a:lnTo>
                  <a:lnTo>
                    <a:pt x="59" y="52"/>
                  </a:lnTo>
                  <a:lnTo>
                    <a:pt x="82" y="28"/>
                  </a:lnTo>
                  <a:lnTo>
                    <a:pt x="82" y="28"/>
                  </a:lnTo>
                  <a:lnTo>
                    <a:pt x="87" y="25"/>
                  </a:lnTo>
                  <a:lnTo>
                    <a:pt x="91" y="23"/>
                  </a:lnTo>
                  <a:lnTo>
                    <a:pt x="116" y="12"/>
                  </a:lnTo>
                  <a:lnTo>
                    <a:pt x="122" y="10"/>
                  </a:lnTo>
                  <a:lnTo>
                    <a:pt x="128" y="7"/>
                  </a:lnTo>
                  <a:lnTo>
                    <a:pt x="130" y="6"/>
                  </a:lnTo>
                  <a:lnTo>
                    <a:pt x="132" y="4"/>
                  </a:lnTo>
                  <a:lnTo>
                    <a:pt x="135" y="3"/>
                  </a:lnTo>
                  <a:lnTo>
                    <a:pt x="136" y="3"/>
                  </a:lnTo>
                  <a:lnTo>
                    <a:pt x="139" y="2"/>
                  </a:lnTo>
                  <a:lnTo>
                    <a:pt x="141" y="2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5" name="Freeform 62"/>
            <p:cNvSpPr>
              <a:spLocks/>
            </p:cNvSpPr>
            <p:nvPr/>
          </p:nvSpPr>
          <p:spPr bwMode="auto">
            <a:xfrm>
              <a:off x="3025" y="1854"/>
              <a:ext cx="523" cy="661"/>
            </a:xfrm>
            <a:custGeom>
              <a:avLst/>
              <a:gdLst>
                <a:gd name="T0" fmla="*/ 227 w 523"/>
                <a:gd name="T1" fmla="*/ 55 h 661"/>
                <a:gd name="T2" fmla="*/ 201 w 523"/>
                <a:gd name="T3" fmla="*/ 157 h 661"/>
                <a:gd name="T4" fmla="*/ 168 w 523"/>
                <a:gd name="T5" fmla="*/ 218 h 661"/>
                <a:gd name="T6" fmla="*/ 139 w 523"/>
                <a:gd name="T7" fmla="*/ 287 h 661"/>
                <a:gd name="T8" fmla="*/ 140 w 523"/>
                <a:gd name="T9" fmla="*/ 343 h 661"/>
                <a:gd name="T10" fmla="*/ 146 w 523"/>
                <a:gd name="T11" fmla="*/ 362 h 661"/>
                <a:gd name="T12" fmla="*/ 144 w 523"/>
                <a:gd name="T13" fmla="*/ 480 h 661"/>
                <a:gd name="T14" fmla="*/ 169 w 523"/>
                <a:gd name="T15" fmla="*/ 557 h 661"/>
                <a:gd name="T16" fmla="*/ 208 w 523"/>
                <a:gd name="T17" fmla="*/ 595 h 661"/>
                <a:gd name="T18" fmla="*/ 254 w 523"/>
                <a:gd name="T19" fmla="*/ 592 h 661"/>
                <a:gd name="T20" fmla="*/ 271 w 523"/>
                <a:gd name="T21" fmla="*/ 582 h 661"/>
                <a:gd name="T22" fmla="*/ 284 w 523"/>
                <a:gd name="T23" fmla="*/ 578 h 661"/>
                <a:gd name="T24" fmla="*/ 288 w 523"/>
                <a:gd name="T25" fmla="*/ 566 h 661"/>
                <a:gd name="T26" fmla="*/ 281 w 523"/>
                <a:gd name="T27" fmla="*/ 554 h 661"/>
                <a:gd name="T28" fmla="*/ 268 w 523"/>
                <a:gd name="T29" fmla="*/ 554 h 661"/>
                <a:gd name="T30" fmla="*/ 259 w 523"/>
                <a:gd name="T31" fmla="*/ 563 h 661"/>
                <a:gd name="T32" fmla="*/ 258 w 523"/>
                <a:gd name="T33" fmla="*/ 572 h 661"/>
                <a:gd name="T34" fmla="*/ 235 w 523"/>
                <a:gd name="T35" fmla="*/ 585 h 661"/>
                <a:gd name="T36" fmla="*/ 200 w 523"/>
                <a:gd name="T37" fmla="*/ 573 h 661"/>
                <a:gd name="T38" fmla="*/ 168 w 523"/>
                <a:gd name="T39" fmla="*/ 522 h 661"/>
                <a:gd name="T40" fmla="*/ 153 w 523"/>
                <a:gd name="T41" fmla="*/ 409 h 661"/>
                <a:gd name="T42" fmla="*/ 163 w 523"/>
                <a:gd name="T43" fmla="*/ 359 h 661"/>
                <a:gd name="T44" fmla="*/ 162 w 523"/>
                <a:gd name="T45" fmla="*/ 349 h 661"/>
                <a:gd name="T46" fmla="*/ 158 w 523"/>
                <a:gd name="T47" fmla="*/ 314 h 661"/>
                <a:gd name="T48" fmla="*/ 165 w 523"/>
                <a:gd name="T49" fmla="*/ 262 h 661"/>
                <a:gd name="T50" fmla="*/ 201 w 523"/>
                <a:gd name="T51" fmla="*/ 217 h 661"/>
                <a:gd name="T52" fmla="*/ 264 w 523"/>
                <a:gd name="T53" fmla="*/ 204 h 661"/>
                <a:gd name="T54" fmla="*/ 310 w 523"/>
                <a:gd name="T55" fmla="*/ 287 h 661"/>
                <a:gd name="T56" fmla="*/ 364 w 523"/>
                <a:gd name="T57" fmla="*/ 412 h 661"/>
                <a:gd name="T58" fmla="*/ 430 w 523"/>
                <a:gd name="T59" fmla="*/ 524 h 661"/>
                <a:gd name="T60" fmla="*/ 402 w 523"/>
                <a:gd name="T61" fmla="*/ 528 h 661"/>
                <a:gd name="T62" fmla="*/ 393 w 523"/>
                <a:gd name="T63" fmla="*/ 519 h 661"/>
                <a:gd name="T64" fmla="*/ 379 w 523"/>
                <a:gd name="T65" fmla="*/ 519 h 661"/>
                <a:gd name="T66" fmla="*/ 370 w 523"/>
                <a:gd name="T67" fmla="*/ 530 h 661"/>
                <a:gd name="T68" fmla="*/ 374 w 523"/>
                <a:gd name="T69" fmla="*/ 544 h 661"/>
                <a:gd name="T70" fmla="*/ 387 w 523"/>
                <a:gd name="T71" fmla="*/ 547 h 661"/>
                <a:gd name="T72" fmla="*/ 399 w 523"/>
                <a:gd name="T73" fmla="*/ 540 h 661"/>
                <a:gd name="T74" fmla="*/ 437 w 523"/>
                <a:gd name="T75" fmla="*/ 535 h 661"/>
                <a:gd name="T76" fmla="*/ 491 w 523"/>
                <a:gd name="T77" fmla="*/ 615 h 661"/>
                <a:gd name="T78" fmla="*/ 523 w 523"/>
                <a:gd name="T79" fmla="*/ 661 h 661"/>
                <a:gd name="T80" fmla="*/ 459 w 523"/>
                <a:gd name="T81" fmla="*/ 659 h 661"/>
                <a:gd name="T82" fmla="*/ 328 w 523"/>
                <a:gd name="T83" fmla="*/ 646 h 661"/>
                <a:gd name="T84" fmla="*/ 162 w 523"/>
                <a:gd name="T85" fmla="*/ 614 h 661"/>
                <a:gd name="T86" fmla="*/ 51 w 523"/>
                <a:gd name="T87" fmla="*/ 570 h 661"/>
                <a:gd name="T88" fmla="*/ 3 w 523"/>
                <a:gd name="T89" fmla="*/ 540 h 661"/>
                <a:gd name="T90" fmla="*/ 2 w 523"/>
                <a:gd name="T91" fmla="*/ 517 h 661"/>
                <a:gd name="T92" fmla="*/ 11 w 523"/>
                <a:gd name="T93" fmla="*/ 410 h 661"/>
                <a:gd name="T94" fmla="*/ 35 w 523"/>
                <a:gd name="T95" fmla="*/ 252 h 661"/>
                <a:gd name="T96" fmla="*/ 69 w 523"/>
                <a:gd name="T97" fmla="*/ 135 h 661"/>
                <a:gd name="T98" fmla="*/ 111 w 523"/>
                <a:gd name="T99" fmla="*/ 73 h 661"/>
                <a:gd name="T100" fmla="*/ 184 w 523"/>
                <a:gd name="T101" fmla="*/ 32 h 661"/>
                <a:gd name="T102" fmla="*/ 243 w 523"/>
                <a:gd name="T103" fmla="*/ 9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23" h="661">
                  <a:moveTo>
                    <a:pt x="262" y="0"/>
                  </a:moveTo>
                  <a:lnTo>
                    <a:pt x="245" y="25"/>
                  </a:lnTo>
                  <a:lnTo>
                    <a:pt x="227" y="55"/>
                  </a:lnTo>
                  <a:lnTo>
                    <a:pt x="213" y="87"/>
                  </a:lnTo>
                  <a:lnTo>
                    <a:pt x="204" y="122"/>
                  </a:lnTo>
                  <a:lnTo>
                    <a:pt x="201" y="157"/>
                  </a:lnTo>
                  <a:lnTo>
                    <a:pt x="207" y="192"/>
                  </a:lnTo>
                  <a:lnTo>
                    <a:pt x="185" y="204"/>
                  </a:lnTo>
                  <a:lnTo>
                    <a:pt x="168" y="218"/>
                  </a:lnTo>
                  <a:lnTo>
                    <a:pt x="153" y="239"/>
                  </a:lnTo>
                  <a:lnTo>
                    <a:pt x="144" y="261"/>
                  </a:lnTo>
                  <a:lnTo>
                    <a:pt x="139" y="287"/>
                  </a:lnTo>
                  <a:lnTo>
                    <a:pt x="137" y="309"/>
                  </a:lnTo>
                  <a:lnTo>
                    <a:pt x="139" y="327"/>
                  </a:lnTo>
                  <a:lnTo>
                    <a:pt x="140" y="343"/>
                  </a:lnTo>
                  <a:lnTo>
                    <a:pt x="143" y="354"/>
                  </a:lnTo>
                  <a:lnTo>
                    <a:pt x="143" y="358"/>
                  </a:lnTo>
                  <a:lnTo>
                    <a:pt x="146" y="362"/>
                  </a:lnTo>
                  <a:lnTo>
                    <a:pt x="142" y="402"/>
                  </a:lnTo>
                  <a:lnTo>
                    <a:pt x="140" y="441"/>
                  </a:lnTo>
                  <a:lnTo>
                    <a:pt x="144" y="480"/>
                  </a:lnTo>
                  <a:lnTo>
                    <a:pt x="153" y="519"/>
                  </a:lnTo>
                  <a:lnTo>
                    <a:pt x="159" y="538"/>
                  </a:lnTo>
                  <a:lnTo>
                    <a:pt x="169" y="557"/>
                  </a:lnTo>
                  <a:lnTo>
                    <a:pt x="181" y="575"/>
                  </a:lnTo>
                  <a:lnTo>
                    <a:pt x="195" y="588"/>
                  </a:lnTo>
                  <a:lnTo>
                    <a:pt x="208" y="595"/>
                  </a:lnTo>
                  <a:lnTo>
                    <a:pt x="224" y="598"/>
                  </a:lnTo>
                  <a:lnTo>
                    <a:pt x="240" y="598"/>
                  </a:lnTo>
                  <a:lnTo>
                    <a:pt x="254" y="592"/>
                  </a:lnTo>
                  <a:lnTo>
                    <a:pt x="265" y="582"/>
                  </a:lnTo>
                  <a:lnTo>
                    <a:pt x="267" y="581"/>
                  </a:lnTo>
                  <a:lnTo>
                    <a:pt x="271" y="582"/>
                  </a:lnTo>
                  <a:lnTo>
                    <a:pt x="275" y="582"/>
                  </a:lnTo>
                  <a:lnTo>
                    <a:pt x="280" y="581"/>
                  </a:lnTo>
                  <a:lnTo>
                    <a:pt x="284" y="578"/>
                  </a:lnTo>
                  <a:lnTo>
                    <a:pt x="287" y="575"/>
                  </a:lnTo>
                  <a:lnTo>
                    <a:pt x="288" y="570"/>
                  </a:lnTo>
                  <a:lnTo>
                    <a:pt x="288" y="566"/>
                  </a:lnTo>
                  <a:lnTo>
                    <a:pt x="287" y="560"/>
                  </a:lnTo>
                  <a:lnTo>
                    <a:pt x="284" y="557"/>
                  </a:lnTo>
                  <a:lnTo>
                    <a:pt x="281" y="554"/>
                  </a:lnTo>
                  <a:lnTo>
                    <a:pt x="277" y="553"/>
                  </a:lnTo>
                  <a:lnTo>
                    <a:pt x="272" y="553"/>
                  </a:lnTo>
                  <a:lnTo>
                    <a:pt x="268" y="554"/>
                  </a:lnTo>
                  <a:lnTo>
                    <a:pt x="264" y="556"/>
                  </a:lnTo>
                  <a:lnTo>
                    <a:pt x="261" y="559"/>
                  </a:lnTo>
                  <a:lnTo>
                    <a:pt x="259" y="563"/>
                  </a:lnTo>
                  <a:lnTo>
                    <a:pt x="259" y="567"/>
                  </a:lnTo>
                  <a:lnTo>
                    <a:pt x="259" y="572"/>
                  </a:lnTo>
                  <a:lnTo>
                    <a:pt x="258" y="572"/>
                  </a:lnTo>
                  <a:lnTo>
                    <a:pt x="256" y="573"/>
                  </a:lnTo>
                  <a:lnTo>
                    <a:pt x="246" y="582"/>
                  </a:lnTo>
                  <a:lnTo>
                    <a:pt x="235" y="585"/>
                  </a:lnTo>
                  <a:lnTo>
                    <a:pt x="223" y="585"/>
                  </a:lnTo>
                  <a:lnTo>
                    <a:pt x="210" y="581"/>
                  </a:lnTo>
                  <a:lnTo>
                    <a:pt x="200" y="573"/>
                  </a:lnTo>
                  <a:lnTo>
                    <a:pt x="190" y="566"/>
                  </a:lnTo>
                  <a:lnTo>
                    <a:pt x="176" y="546"/>
                  </a:lnTo>
                  <a:lnTo>
                    <a:pt x="168" y="522"/>
                  </a:lnTo>
                  <a:lnTo>
                    <a:pt x="160" y="499"/>
                  </a:lnTo>
                  <a:lnTo>
                    <a:pt x="155" y="455"/>
                  </a:lnTo>
                  <a:lnTo>
                    <a:pt x="153" y="409"/>
                  </a:lnTo>
                  <a:lnTo>
                    <a:pt x="158" y="365"/>
                  </a:lnTo>
                  <a:lnTo>
                    <a:pt x="160" y="362"/>
                  </a:lnTo>
                  <a:lnTo>
                    <a:pt x="163" y="359"/>
                  </a:lnTo>
                  <a:lnTo>
                    <a:pt x="163" y="357"/>
                  </a:lnTo>
                  <a:lnTo>
                    <a:pt x="163" y="352"/>
                  </a:lnTo>
                  <a:lnTo>
                    <a:pt x="162" y="349"/>
                  </a:lnTo>
                  <a:lnTo>
                    <a:pt x="160" y="341"/>
                  </a:lnTo>
                  <a:lnTo>
                    <a:pt x="159" y="329"/>
                  </a:lnTo>
                  <a:lnTo>
                    <a:pt x="158" y="314"/>
                  </a:lnTo>
                  <a:lnTo>
                    <a:pt x="158" y="298"/>
                  </a:lnTo>
                  <a:lnTo>
                    <a:pt x="160" y="279"/>
                  </a:lnTo>
                  <a:lnTo>
                    <a:pt x="165" y="262"/>
                  </a:lnTo>
                  <a:lnTo>
                    <a:pt x="174" y="246"/>
                  </a:lnTo>
                  <a:lnTo>
                    <a:pt x="185" y="230"/>
                  </a:lnTo>
                  <a:lnTo>
                    <a:pt x="201" y="217"/>
                  </a:lnTo>
                  <a:lnTo>
                    <a:pt x="223" y="208"/>
                  </a:lnTo>
                  <a:lnTo>
                    <a:pt x="245" y="204"/>
                  </a:lnTo>
                  <a:lnTo>
                    <a:pt x="264" y="204"/>
                  </a:lnTo>
                  <a:lnTo>
                    <a:pt x="281" y="208"/>
                  </a:lnTo>
                  <a:lnTo>
                    <a:pt x="294" y="245"/>
                  </a:lnTo>
                  <a:lnTo>
                    <a:pt x="310" y="287"/>
                  </a:lnTo>
                  <a:lnTo>
                    <a:pt x="328" y="330"/>
                  </a:lnTo>
                  <a:lnTo>
                    <a:pt x="348" y="375"/>
                  </a:lnTo>
                  <a:lnTo>
                    <a:pt x="364" y="412"/>
                  </a:lnTo>
                  <a:lnTo>
                    <a:pt x="384" y="450"/>
                  </a:lnTo>
                  <a:lnTo>
                    <a:pt x="406" y="487"/>
                  </a:lnTo>
                  <a:lnTo>
                    <a:pt x="430" y="524"/>
                  </a:lnTo>
                  <a:lnTo>
                    <a:pt x="416" y="530"/>
                  </a:lnTo>
                  <a:lnTo>
                    <a:pt x="403" y="528"/>
                  </a:lnTo>
                  <a:lnTo>
                    <a:pt x="402" y="528"/>
                  </a:lnTo>
                  <a:lnTo>
                    <a:pt x="399" y="528"/>
                  </a:lnTo>
                  <a:lnTo>
                    <a:pt x="398" y="524"/>
                  </a:lnTo>
                  <a:lnTo>
                    <a:pt x="393" y="519"/>
                  </a:lnTo>
                  <a:lnTo>
                    <a:pt x="389" y="518"/>
                  </a:lnTo>
                  <a:lnTo>
                    <a:pt x="383" y="518"/>
                  </a:lnTo>
                  <a:lnTo>
                    <a:pt x="379" y="519"/>
                  </a:lnTo>
                  <a:lnTo>
                    <a:pt x="374" y="522"/>
                  </a:lnTo>
                  <a:lnTo>
                    <a:pt x="371" y="525"/>
                  </a:lnTo>
                  <a:lnTo>
                    <a:pt x="370" y="530"/>
                  </a:lnTo>
                  <a:lnTo>
                    <a:pt x="370" y="535"/>
                  </a:lnTo>
                  <a:lnTo>
                    <a:pt x="371" y="540"/>
                  </a:lnTo>
                  <a:lnTo>
                    <a:pt x="374" y="544"/>
                  </a:lnTo>
                  <a:lnTo>
                    <a:pt x="379" y="546"/>
                  </a:lnTo>
                  <a:lnTo>
                    <a:pt x="383" y="547"/>
                  </a:lnTo>
                  <a:lnTo>
                    <a:pt x="387" y="547"/>
                  </a:lnTo>
                  <a:lnTo>
                    <a:pt x="392" y="546"/>
                  </a:lnTo>
                  <a:lnTo>
                    <a:pt x="396" y="544"/>
                  </a:lnTo>
                  <a:lnTo>
                    <a:pt x="399" y="540"/>
                  </a:lnTo>
                  <a:lnTo>
                    <a:pt x="400" y="541"/>
                  </a:lnTo>
                  <a:lnTo>
                    <a:pt x="419" y="541"/>
                  </a:lnTo>
                  <a:lnTo>
                    <a:pt x="437" y="535"/>
                  </a:lnTo>
                  <a:lnTo>
                    <a:pt x="456" y="565"/>
                  </a:lnTo>
                  <a:lnTo>
                    <a:pt x="473" y="591"/>
                  </a:lnTo>
                  <a:lnTo>
                    <a:pt x="491" y="615"/>
                  </a:lnTo>
                  <a:lnTo>
                    <a:pt x="504" y="634"/>
                  </a:lnTo>
                  <a:lnTo>
                    <a:pt x="515" y="650"/>
                  </a:lnTo>
                  <a:lnTo>
                    <a:pt x="523" y="661"/>
                  </a:lnTo>
                  <a:lnTo>
                    <a:pt x="510" y="661"/>
                  </a:lnTo>
                  <a:lnTo>
                    <a:pt x="488" y="661"/>
                  </a:lnTo>
                  <a:lnTo>
                    <a:pt x="459" y="659"/>
                  </a:lnTo>
                  <a:lnTo>
                    <a:pt x="421" y="656"/>
                  </a:lnTo>
                  <a:lnTo>
                    <a:pt x="377" y="652"/>
                  </a:lnTo>
                  <a:lnTo>
                    <a:pt x="328" y="646"/>
                  </a:lnTo>
                  <a:lnTo>
                    <a:pt x="274" y="639"/>
                  </a:lnTo>
                  <a:lnTo>
                    <a:pt x="214" y="627"/>
                  </a:lnTo>
                  <a:lnTo>
                    <a:pt x="162" y="614"/>
                  </a:lnTo>
                  <a:lnTo>
                    <a:pt x="117" y="599"/>
                  </a:lnTo>
                  <a:lnTo>
                    <a:pt x="80" y="583"/>
                  </a:lnTo>
                  <a:lnTo>
                    <a:pt x="51" y="570"/>
                  </a:lnTo>
                  <a:lnTo>
                    <a:pt x="28" y="557"/>
                  </a:lnTo>
                  <a:lnTo>
                    <a:pt x="12" y="547"/>
                  </a:lnTo>
                  <a:lnTo>
                    <a:pt x="3" y="540"/>
                  </a:lnTo>
                  <a:lnTo>
                    <a:pt x="0" y="538"/>
                  </a:lnTo>
                  <a:lnTo>
                    <a:pt x="0" y="533"/>
                  </a:lnTo>
                  <a:lnTo>
                    <a:pt x="2" y="517"/>
                  </a:lnTo>
                  <a:lnTo>
                    <a:pt x="3" y="490"/>
                  </a:lnTo>
                  <a:lnTo>
                    <a:pt x="6" y="455"/>
                  </a:lnTo>
                  <a:lnTo>
                    <a:pt x="11" y="410"/>
                  </a:lnTo>
                  <a:lnTo>
                    <a:pt x="16" y="357"/>
                  </a:lnTo>
                  <a:lnTo>
                    <a:pt x="25" y="301"/>
                  </a:lnTo>
                  <a:lnTo>
                    <a:pt x="35" y="252"/>
                  </a:lnTo>
                  <a:lnTo>
                    <a:pt x="47" y="207"/>
                  </a:lnTo>
                  <a:lnTo>
                    <a:pt x="57" y="167"/>
                  </a:lnTo>
                  <a:lnTo>
                    <a:pt x="69" y="135"/>
                  </a:lnTo>
                  <a:lnTo>
                    <a:pt x="79" y="111"/>
                  </a:lnTo>
                  <a:lnTo>
                    <a:pt x="92" y="90"/>
                  </a:lnTo>
                  <a:lnTo>
                    <a:pt x="111" y="73"/>
                  </a:lnTo>
                  <a:lnTo>
                    <a:pt x="134" y="57"/>
                  </a:lnTo>
                  <a:lnTo>
                    <a:pt x="159" y="44"/>
                  </a:lnTo>
                  <a:lnTo>
                    <a:pt x="184" y="32"/>
                  </a:lnTo>
                  <a:lnTo>
                    <a:pt x="207" y="23"/>
                  </a:lnTo>
                  <a:lnTo>
                    <a:pt x="223" y="16"/>
                  </a:lnTo>
                  <a:lnTo>
                    <a:pt x="243" y="9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6" name="Freeform 63"/>
            <p:cNvSpPr>
              <a:spLocks noEditPoints="1"/>
            </p:cNvSpPr>
            <p:nvPr/>
          </p:nvSpPr>
          <p:spPr bwMode="auto">
            <a:xfrm>
              <a:off x="3020" y="1146"/>
              <a:ext cx="1123" cy="1374"/>
            </a:xfrm>
            <a:custGeom>
              <a:avLst/>
              <a:gdLst>
                <a:gd name="T0" fmla="*/ 913 w 1123"/>
                <a:gd name="T1" fmla="*/ 1083 h 1374"/>
                <a:gd name="T2" fmla="*/ 360 w 1123"/>
                <a:gd name="T3" fmla="*/ 1088 h 1374"/>
                <a:gd name="T4" fmla="*/ 372 w 1123"/>
                <a:gd name="T5" fmla="*/ 1008 h 1374"/>
                <a:gd name="T6" fmla="*/ 267 w 1123"/>
                <a:gd name="T7" fmla="*/ 708 h 1374"/>
                <a:gd name="T8" fmla="*/ 52 w 1123"/>
                <a:gd name="T9" fmla="*/ 915 h 1374"/>
                <a:gd name="T10" fmla="*/ 33 w 1123"/>
                <a:gd name="T11" fmla="*/ 1265 h 1374"/>
                <a:gd name="T12" fmla="*/ 515 w 1123"/>
                <a:gd name="T13" fmla="*/ 1369 h 1374"/>
                <a:gd name="T14" fmla="*/ 397 w 1123"/>
                <a:gd name="T15" fmla="*/ 1254 h 1374"/>
                <a:gd name="T16" fmla="*/ 394 w 1123"/>
                <a:gd name="T17" fmla="*/ 1226 h 1374"/>
                <a:gd name="T18" fmla="*/ 333 w 1123"/>
                <a:gd name="T19" fmla="*/ 1038 h 1374"/>
                <a:gd name="T20" fmla="*/ 163 w 1123"/>
                <a:gd name="T21" fmla="*/ 1006 h 1374"/>
                <a:gd name="T22" fmla="*/ 165 w 1123"/>
                <a:gd name="T23" fmla="*/ 1207 h 1374"/>
                <a:gd name="T24" fmla="*/ 264 w 1123"/>
                <a:gd name="T25" fmla="*/ 1275 h 1374"/>
                <a:gd name="T26" fmla="*/ 292 w 1123"/>
                <a:gd name="T27" fmla="*/ 1283 h 1374"/>
                <a:gd name="T28" fmla="*/ 186 w 1123"/>
                <a:gd name="T29" fmla="*/ 1283 h 1374"/>
                <a:gd name="T30" fmla="*/ 142 w 1123"/>
                <a:gd name="T31" fmla="*/ 1017 h 1374"/>
                <a:gd name="T32" fmla="*/ 267 w 1123"/>
                <a:gd name="T33" fmla="*/ 708 h 1374"/>
                <a:gd name="T34" fmla="*/ 851 w 1123"/>
                <a:gd name="T35" fmla="*/ 873 h 1374"/>
                <a:gd name="T36" fmla="*/ 679 w 1123"/>
                <a:gd name="T37" fmla="*/ 1243 h 1374"/>
                <a:gd name="T38" fmla="*/ 739 w 1123"/>
                <a:gd name="T39" fmla="*/ 1360 h 1374"/>
                <a:gd name="T40" fmla="*/ 1117 w 1123"/>
                <a:gd name="T41" fmla="*/ 1241 h 1374"/>
                <a:gd name="T42" fmla="*/ 1025 w 1123"/>
                <a:gd name="T43" fmla="*/ 798 h 1374"/>
                <a:gd name="T44" fmla="*/ 906 w 1123"/>
                <a:gd name="T45" fmla="*/ 897 h 1374"/>
                <a:gd name="T46" fmla="*/ 849 w 1123"/>
                <a:gd name="T47" fmla="*/ 1123 h 1374"/>
                <a:gd name="T48" fmla="*/ 887 w 1123"/>
                <a:gd name="T49" fmla="*/ 902 h 1374"/>
                <a:gd name="T50" fmla="*/ 760 w 1123"/>
                <a:gd name="T51" fmla="*/ 666 h 1374"/>
                <a:gd name="T52" fmla="*/ 355 w 1123"/>
                <a:gd name="T53" fmla="*/ 670 h 1374"/>
                <a:gd name="T54" fmla="*/ 227 w 1123"/>
                <a:gd name="T55" fmla="*/ 862 h 1374"/>
                <a:gd name="T56" fmla="*/ 314 w 1123"/>
                <a:gd name="T57" fmla="*/ 714 h 1374"/>
                <a:gd name="T58" fmla="*/ 672 w 1123"/>
                <a:gd name="T59" fmla="*/ 969 h 1374"/>
                <a:gd name="T60" fmla="*/ 589 w 1123"/>
                <a:gd name="T61" fmla="*/ 1363 h 1374"/>
                <a:gd name="T62" fmla="*/ 746 w 1123"/>
                <a:gd name="T63" fmla="*/ 1123 h 1374"/>
                <a:gd name="T64" fmla="*/ 762 w 1123"/>
                <a:gd name="T65" fmla="*/ 1089 h 1374"/>
                <a:gd name="T66" fmla="*/ 795 w 1123"/>
                <a:gd name="T67" fmla="*/ 790 h 1374"/>
                <a:gd name="T68" fmla="*/ 437 w 1123"/>
                <a:gd name="T69" fmla="*/ 609 h 1374"/>
                <a:gd name="T70" fmla="*/ 324 w 1123"/>
                <a:gd name="T71" fmla="*/ 793 h 1374"/>
                <a:gd name="T72" fmla="*/ 379 w 1123"/>
                <a:gd name="T73" fmla="*/ 995 h 1374"/>
                <a:gd name="T74" fmla="*/ 446 w 1123"/>
                <a:gd name="T75" fmla="*/ 1239 h 1374"/>
                <a:gd name="T76" fmla="*/ 558 w 1123"/>
                <a:gd name="T77" fmla="*/ 1334 h 1374"/>
                <a:gd name="T78" fmla="*/ 436 w 1123"/>
                <a:gd name="T79" fmla="*/ 746 h 1374"/>
                <a:gd name="T80" fmla="*/ 387 w 1123"/>
                <a:gd name="T81" fmla="*/ 218 h 1374"/>
                <a:gd name="T82" fmla="*/ 339 w 1123"/>
                <a:gd name="T83" fmla="*/ 395 h 1374"/>
                <a:gd name="T84" fmla="*/ 443 w 1123"/>
                <a:gd name="T85" fmla="*/ 598 h 1374"/>
                <a:gd name="T86" fmla="*/ 472 w 1123"/>
                <a:gd name="T87" fmla="*/ 1065 h 1374"/>
                <a:gd name="T88" fmla="*/ 650 w 1123"/>
                <a:gd name="T89" fmla="*/ 1065 h 1374"/>
                <a:gd name="T90" fmla="*/ 679 w 1123"/>
                <a:gd name="T91" fmla="*/ 602 h 1374"/>
                <a:gd name="T92" fmla="*/ 772 w 1123"/>
                <a:gd name="T93" fmla="*/ 411 h 1374"/>
                <a:gd name="T94" fmla="*/ 753 w 1123"/>
                <a:gd name="T95" fmla="*/ 243 h 1374"/>
                <a:gd name="T96" fmla="*/ 555 w 1123"/>
                <a:gd name="T97" fmla="*/ 163 h 1374"/>
                <a:gd name="T98" fmla="*/ 520 w 1123"/>
                <a:gd name="T99" fmla="*/ 170 h 1374"/>
                <a:gd name="T100" fmla="*/ 797 w 1123"/>
                <a:gd name="T101" fmla="*/ 107 h 1374"/>
                <a:gd name="T102" fmla="*/ 864 w 1123"/>
                <a:gd name="T103" fmla="*/ 670 h 1374"/>
                <a:gd name="T104" fmla="*/ 1067 w 1123"/>
                <a:gd name="T105" fmla="*/ 883 h 1374"/>
                <a:gd name="T106" fmla="*/ 1121 w 1123"/>
                <a:gd name="T107" fmla="*/ 1249 h 1374"/>
                <a:gd name="T108" fmla="*/ 739 w 1123"/>
                <a:gd name="T109" fmla="*/ 1366 h 1374"/>
                <a:gd name="T110" fmla="*/ 333 w 1123"/>
                <a:gd name="T111" fmla="*/ 1360 h 1374"/>
                <a:gd name="T112" fmla="*/ 0 w 1123"/>
                <a:gd name="T113" fmla="*/ 1248 h 1374"/>
                <a:gd name="T114" fmla="*/ 65 w 1123"/>
                <a:gd name="T115" fmla="*/ 854 h 1374"/>
                <a:gd name="T116" fmla="*/ 269 w 1123"/>
                <a:gd name="T117" fmla="*/ 621 h 1374"/>
                <a:gd name="T118" fmla="*/ 359 w 1123"/>
                <a:gd name="T119" fmla="*/ 64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23" h="1374">
                  <a:moveTo>
                    <a:pt x="869" y="1017"/>
                  </a:moveTo>
                  <a:lnTo>
                    <a:pt x="851" y="1021"/>
                  </a:lnTo>
                  <a:lnTo>
                    <a:pt x="836" y="1031"/>
                  </a:lnTo>
                  <a:lnTo>
                    <a:pt x="826" y="1046"/>
                  </a:lnTo>
                  <a:lnTo>
                    <a:pt x="821" y="1065"/>
                  </a:lnTo>
                  <a:lnTo>
                    <a:pt x="826" y="1083"/>
                  </a:lnTo>
                  <a:lnTo>
                    <a:pt x="836" y="1098"/>
                  </a:lnTo>
                  <a:lnTo>
                    <a:pt x="851" y="1108"/>
                  </a:lnTo>
                  <a:lnTo>
                    <a:pt x="869" y="1111"/>
                  </a:lnTo>
                  <a:lnTo>
                    <a:pt x="887" y="1108"/>
                  </a:lnTo>
                  <a:lnTo>
                    <a:pt x="903" y="1098"/>
                  </a:lnTo>
                  <a:lnTo>
                    <a:pt x="913" y="1083"/>
                  </a:lnTo>
                  <a:lnTo>
                    <a:pt x="916" y="1065"/>
                  </a:lnTo>
                  <a:lnTo>
                    <a:pt x="913" y="1046"/>
                  </a:lnTo>
                  <a:lnTo>
                    <a:pt x="903" y="1031"/>
                  </a:lnTo>
                  <a:lnTo>
                    <a:pt x="887" y="1021"/>
                  </a:lnTo>
                  <a:lnTo>
                    <a:pt x="869" y="1017"/>
                  </a:lnTo>
                  <a:close/>
                  <a:moveTo>
                    <a:pt x="292" y="919"/>
                  </a:moveTo>
                  <a:lnTo>
                    <a:pt x="307" y="955"/>
                  </a:lnTo>
                  <a:lnTo>
                    <a:pt x="321" y="995"/>
                  </a:lnTo>
                  <a:lnTo>
                    <a:pt x="339" y="1038"/>
                  </a:lnTo>
                  <a:lnTo>
                    <a:pt x="357" y="1082"/>
                  </a:lnTo>
                  <a:lnTo>
                    <a:pt x="359" y="1088"/>
                  </a:lnTo>
                  <a:lnTo>
                    <a:pt x="360" y="1088"/>
                  </a:lnTo>
                  <a:lnTo>
                    <a:pt x="382" y="1133"/>
                  </a:lnTo>
                  <a:lnTo>
                    <a:pt x="410" y="1182"/>
                  </a:lnTo>
                  <a:lnTo>
                    <a:pt x="440" y="1229"/>
                  </a:lnTo>
                  <a:lnTo>
                    <a:pt x="445" y="1225"/>
                  </a:lnTo>
                  <a:lnTo>
                    <a:pt x="453" y="1213"/>
                  </a:lnTo>
                  <a:lnTo>
                    <a:pt x="458" y="1198"/>
                  </a:lnTo>
                  <a:lnTo>
                    <a:pt x="459" y="1182"/>
                  </a:lnTo>
                  <a:lnTo>
                    <a:pt x="453" y="1147"/>
                  </a:lnTo>
                  <a:lnTo>
                    <a:pt x="442" y="1114"/>
                  </a:lnTo>
                  <a:lnTo>
                    <a:pt x="423" y="1076"/>
                  </a:lnTo>
                  <a:lnTo>
                    <a:pt x="400" y="1041"/>
                  </a:lnTo>
                  <a:lnTo>
                    <a:pt x="372" y="1008"/>
                  </a:lnTo>
                  <a:lnTo>
                    <a:pt x="368" y="1008"/>
                  </a:lnTo>
                  <a:lnTo>
                    <a:pt x="365" y="1006"/>
                  </a:lnTo>
                  <a:lnTo>
                    <a:pt x="362" y="1005"/>
                  </a:lnTo>
                  <a:lnTo>
                    <a:pt x="360" y="1002"/>
                  </a:lnTo>
                  <a:lnTo>
                    <a:pt x="359" y="996"/>
                  </a:lnTo>
                  <a:lnTo>
                    <a:pt x="355" y="987"/>
                  </a:lnTo>
                  <a:lnTo>
                    <a:pt x="347" y="974"/>
                  </a:lnTo>
                  <a:lnTo>
                    <a:pt x="339" y="958"/>
                  </a:lnTo>
                  <a:lnTo>
                    <a:pt x="325" y="944"/>
                  </a:lnTo>
                  <a:lnTo>
                    <a:pt x="311" y="929"/>
                  </a:lnTo>
                  <a:lnTo>
                    <a:pt x="292" y="919"/>
                  </a:lnTo>
                  <a:close/>
                  <a:moveTo>
                    <a:pt x="267" y="708"/>
                  </a:moveTo>
                  <a:lnTo>
                    <a:pt x="248" y="717"/>
                  </a:lnTo>
                  <a:lnTo>
                    <a:pt x="228" y="724"/>
                  </a:lnTo>
                  <a:lnTo>
                    <a:pt x="212" y="731"/>
                  </a:lnTo>
                  <a:lnTo>
                    <a:pt x="189" y="740"/>
                  </a:lnTo>
                  <a:lnTo>
                    <a:pt x="164" y="752"/>
                  </a:lnTo>
                  <a:lnTo>
                    <a:pt x="139" y="765"/>
                  </a:lnTo>
                  <a:lnTo>
                    <a:pt x="116" y="781"/>
                  </a:lnTo>
                  <a:lnTo>
                    <a:pt x="97" y="798"/>
                  </a:lnTo>
                  <a:lnTo>
                    <a:pt x="84" y="819"/>
                  </a:lnTo>
                  <a:lnTo>
                    <a:pt x="74" y="843"/>
                  </a:lnTo>
                  <a:lnTo>
                    <a:pt x="62" y="875"/>
                  </a:lnTo>
                  <a:lnTo>
                    <a:pt x="52" y="915"/>
                  </a:lnTo>
                  <a:lnTo>
                    <a:pt x="40" y="960"/>
                  </a:lnTo>
                  <a:lnTo>
                    <a:pt x="30" y="1009"/>
                  </a:lnTo>
                  <a:lnTo>
                    <a:pt x="21" y="1065"/>
                  </a:lnTo>
                  <a:lnTo>
                    <a:pt x="16" y="1118"/>
                  </a:lnTo>
                  <a:lnTo>
                    <a:pt x="11" y="1163"/>
                  </a:lnTo>
                  <a:lnTo>
                    <a:pt x="8" y="1198"/>
                  </a:lnTo>
                  <a:lnTo>
                    <a:pt x="7" y="1225"/>
                  </a:lnTo>
                  <a:lnTo>
                    <a:pt x="5" y="1241"/>
                  </a:lnTo>
                  <a:lnTo>
                    <a:pt x="5" y="1246"/>
                  </a:lnTo>
                  <a:lnTo>
                    <a:pt x="8" y="1248"/>
                  </a:lnTo>
                  <a:lnTo>
                    <a:pt x="17" y="1255"/>
                  </a:lnTo>
                  <a:lnTo>
                    <a:pt x="33" y="1265"/>
                  </a:lnTo>
                  <a:lnTo>
                    <a:pt x="56" y="1278"/>
                  </a:lnTo>
                  <a:lnTo>
                    <a:pt x="85" y="1291"/>
                  </a:lnTo>
                  <a:lnTo>
                    <a:pt x="122" y="1307"/>
                  </a:lnTo>
                  <a:lnTo>
                    <a:pt x="167" y="1322"/>
                  </a:lnTo>
                  <a:lnTo>
                    <a:pt x="219" y="1335"/>
                  </a:lnTo>
                  <a:lnTo>
                    <a:pt x="279" y="1347"/>
                  </a:lnTo>
                  <a:lnTo>
                    <a:pt x="333" y="1354"/>
                  </a:lnTo>
                  <a:lnTo>
                    <a:pt x="382" y="1360"/>
                  </a:lnTo>
                  <a:lnTo>
                    <a:pt x="426" y="1364"/>
                  </a:lnTo>
                  <a:lnTo>
                    <a:pt x="464" y="1367"/>
                  </a:lnTo>
                  <a:lnTo>
                    <a:pt x="493" y="1369"/>
                  </a:lnTo>
                  <a:lnTo>
                    <a:pt x="515" y="1369"/>
                  </a:lnTo>
                  <a:lnTo>
                    <a:pt x="528" y="1369"/>
                  </a:lnTo>
                  <a:lnTo>
                    <a:pt x="520" y="1358"/>
                  </a:lnTo>
                  <a:lnTo>
                    <a:pt x="509" y="1342"/>
                  </a:lnTo>
                  <a:lnTo>
                    <a:pt x="496" y="1323"/>
                  </a:lnTo>
                  <a:lnTo>
                    <a:pt x="478" y="1299"/>
                  </a:lnTo>
                  <a:lnTo>
                    <a:pt x="461" y="1273"/>
                  </a:lnTo>
                  <a:lnTo>
                    <a:pt x="442" y="1243"/>
                  </a:lnTo>
                  <a:lnTo>
                    <a:pt x="424" y="1249"/>
                  </a:lnTo>
                  <a:lnTo>
                    <a:pt x="405" y="1249"/>
                  </a:lnTo>
                  <a:lnTo>
                    <a:pt x="404" y="1248"/>
                  </a:lnTo>
                  <a:lnTo>
                    <a:pt x="401" y="1252"/>
                  </a:lnTo>
                  <a:lnTo>
                    <a:pt x="397" y="1254"/>
                  </a:lnTo>
                  <a:lnTo>
                    <a:pt x="392" y="1255"/>
                  </a:lnTo>
                  <a:lnTo>
                    <a:pt x="388" y="1255"/>
                  </a:lnTo>
                  <a:lnTo>
                    <a:pt x="384" y="1254"/>
                  </a:lnTo>
                  <a:lnTo>
                    <a:pt x="379" y="1252"/>
                  </a:lnTo>
                  <a:lnTo>
                    <a:pt x="376" y="1248"/>
                  </a:lnTo>
                  <a:lnTo>
                    <a:pt x="375" y="1243"/>
                  </a:lnTo>
                  <a:lnTo>
                    <a:pt x="375" y="1238"/>
                  </a:lnTo>
                  <a:lnTo>
                    <a:pt x="376" y="1233"/>
                  </a:lnTo>
                  <a:lnTo>
                    <a:pt x="379" y="1230"/>
                  </a:lnTo>
                  <a:lnTo>
                    <a:pt x="384" y="1227"/>
                  </a:lnTo>
                  <a:lnTo>
                    <a:pt x="388" y="1226"/>
                  </a:lnTo>
                  <a:lnTo>
                    <a:pt x="394" y="1226"/>
                  </a:lnTo>
                  <a:lnTo>
                    <a:pt x="398" y="1227"/>
                  </a:lnTo>
                  <a:lnTo>
                    <a:pt x="403" y="1232"/>
                  </a:lnTo>
                  <a:lnTo>
                    <a:pt x="404" y="1236"/>
                  </a:lnTo>
                  <a:lnTo>
                    <a:pt x="407" y="1236"/>
                  </a:lnTo>
                  <a:lnTo>
                    <a:pt x="408" y="1236"/>
                  </a:lnTo>
                  <a:lnTo>
                    <a:pt x="421" y="1238"/>
                  </a:lnTo>
                  <a:lnTo>
                    <a:pt x="435" y="1232"/>
                  </a:lnTo>
                  <a:lnTo>
                    <a:pt x="411" y="1195"/>
                  </a:lnTo>
                  <a:lnTo>
                    <a:pt x="389" y="1158"/>
                  </a:lnTo>
                  <a:lnTo>
                    <a:pt x="369" y="1120"/>
                  </a:lnTo>
                  <a:lnTo>
                    <a:pt x="353" y="1083"/>
                  </a:lnTo>
                  <a:lnTo>
                    <a:pt x="333" y="1038"/>
                  </a:lnTo>
                  <a:lnTo>
                    <a:pt x="315" y="995"/>
                  </a:lnTo>
                  <a:lnTo>
                    <a:pt x="299" y="953"/>
                  </a:lnTo>
                  <a:lnTo>
                    <a:pt x="286" y="916"/>
                  </a:lnTo>
                  <a:lnTo>
                    <a:pt x="269" y="912"/>
                  </a:lnTo>
                  <a:lnTo>
                    <a:pt x="250" y="912"/>
                  </a:lnTo>
                  <a:lnTo>
                    <a:pt x="228" y="916"/>
                  </a:lnTo>
                  <a:lnTo>
                    <a:pt x="206" y="925"/>
                  </a:lnTo>
                  <a:lnTo>
                    <a:pt x="190" y="938"/>
                  </a:lnTo>
                  <a:lnTo>
                    <a:pt x="179" y="954"/>
                  </a:lnTo>
                  <a:lnTo>
                    <a:pt x="170" y="970"/>
                  </a:lnTo>
                  <a:lnTo>
                    <a:pt x="165" y="987"/>
                  </a:lnTo>
                  <a:lnTo>
                    <a:pt x="163" y="1006"/>
                  </a:lnTo>
                  <a:lnTo>
                    <a:pt x="163" y="1022"/>
                  </a:lnTo>
                  <a:lnTo>
                    <a:pt x="164" y="1037"/>
                  </a:lnTo>
                  <a:lnTo>
                    <a:pt x="165" y="1049"/>
                  </a:lnTo>
                  <a:lnTo>
                    <a:pt x="167" y="1057"/>
                  </a:lnTo>
                  <a:lnTo>
                    <a:pt x="168" y="1060"/>
                  </a:lnTo>
                  <a:lnTo>
                    <a:pt x="168" y="1065"/>
                  </a:lnTo>
                  <a:lnTo>
                    <a:pt x="168" y="1067"/>
                  </a:lnTo>
                  <a:lnTo>
                    <a:pt x="165" y="1070"/>
                  </a:lnTo>
                  <a:lnTo>
                    <a:pt x="163" y="1073"/>
                  </a:lnTo>
                  <a:lnTo>
                    <a:pt x="158" y="1117"/>
                  </a:lnTo>
                  <a:lnTo>
                    <a:pt x="160" y="1163"/>
                  </a:lnTo>
                  <a:lnTo>
                    <a:pt x="165" y="1207"/>
                  </a:lnTo>
                  <a:lnTo>
                    <a:pt x="173" y="1230"/>
                  </a:lnTo>
                  <a:lnTo>
                    <a:pt x="181" y="1254"/>
                  </a:lnTo>
                  <a:lnTo>
                    <a:pt x="195" y="1274"/>
                  </a:lnTo>
                  <a:lnTo>
                    <a:pt x="205" y="1281"/>
                  </a:lnTo>
                  <a:lnTo>
                    <a:pt x="215" y="1289"/>
                  </a:lnTo>
                  <a:lnTo>
                    <a:pt x="228" y="1293"/>
                  </a:lnTo>
                  <a:lnTo>
                    <a:pt x="240" y="1293"/>
                  </a:lnTo>
                  <a:lnTo>
                    <a:pt x="251" y="1290"/>
                  </a:lnTo>
                  <a:lnTo>
                    <a:pt x="261" y="1281"/>
                  </a:lnTo>
                  <a:lnTo>
                    <a:pt x="263" y="1280"/>
                  </a:lnTo>
                  <a:lnTo>
                    <a:pt x="264" y="1280"/>
                  </a:lnTo>
                  <a:lnTo>
                    <a:pt x="264" y="1275"/>
                  </a:lnTo>
                  <a:lnTo>
                    <a:pt x="264" y="1271"/>
                  </a:lnTo>
                  <a:lnTo>
                    <a:pt x="266" y="1267"/>
                  </a:lnTo>
                  <a:lnTo>
                    <a:pt x="269" y="1264"/>
                  </a:lnTo>
                  <a:lnTo>
                    <a:pt x="273" y="1262"/>
                  </a:lnTo>
                  <a:lnTo>
                    <a:pt x="277" y="1261"/>
                  </a:lnTo>
                  <a:lnTo>
                    <a:pt x="282" y="1261"/>
                  </a:lnTo>
                  <a:lnTo>
                    <a:pt x="286" y="1262"/>
                  </a:lnTo>
                  <a:lnTo>
                    <a:pt x="289" y="1265"/>
                  </a:lnTo>
                  <a:lnTo>
                    <a:pt x="292" y="1268"/>
                  </a:lnTo>
                  <a:lnTo>
                    <a:pt x="293" y="1274"/>
                  </a:lnTo>
                  <a:lnTo>
                    <a:pt x="293" y="1278"/>
                  </a:lnTo>
                  <a:lnTo>
                    <a:pt x="292" y="1283"/>
                  </a:lnTo>
                  <a:lnTo>
                    <a:pt x="289" y="1286"/>
                  </a:lnTo>
                  <a:lnTo>
                    <a:pt x="285" y="1289"/>
                  </a:lnTo>
                  <a:lnTo>
                    <a:pt x="280" y="1290"/>
                  </a:lnTo>
                  <a:lnTo>
                    <a:pt x="276" y="1290"/>
                  </a:lnTo>
                  <a:lnTo>
                    <a:pt x="272" y="1289"/>
                  </a:lnTo>
                  <a:lnTo>
                    <a:pt x="270" y="1290"/>
                  </a:lnTo>
                  <a:lnTo>
                    <a:pt x="259" y="1300"/>
                  </a:lnTo>
                  <a:lnTo>
                    <a:pt x="245" y="1306"/>
                  </a:lnTo>
                  <a:lnTo>
                    <a:pt x="229" y="1306"/>
                  </a:lnTo>
                  <a:lnTo>
                    <a:pt x="213" y="1303"/>
                  </a:lnTo>
                  <a:lnTo>
                    <a:pt x="200" y="1296"/>
                  </a:lnTo>
                  <a:lnTo>
                    <a:pt x="186" y="1283"/>
                  </a:lnTo>
                  <a:lnTo>
                    <a:pt x="174" y="1265"/>
                  </a:lnTo>
                  <a:lnTo>
                    <a:pt x="164" y="1246"/>
                  </a:lnTo>
                  <a:lnTo>
                    <a:pt x="158" y="1227"/>
                  </a:lnTo>
                  <a:lnTo>
                    <a:pt x="149" y="1188"/>
                  </a:lnTo>
                  <a:lnTo>
                    <a:pt x="145" y="1149"/>
                  </a:lnTo>
                  <a:lnTo>
                    <a:pt x="147" y="1110"/>
                  </a:lnTo>
                  <a:lnTo>
                    <a:pt x="151" y="1070"/>
                  </a:lnTo>
                  <a:lnTo>
                    <a:pt x="148" y="1066"/>
                  </a:lnTo>
                  <a:lnTo>
                    <a:pt x="148" y="1062"/>
                  </a:lnTo>
                  <a:lnTo>
                    <a:pt x="145" y="1051"/>
                  </a:lnTo>
                  <a:lnTo>
                    <a:pt x="144" y="1035"/>
                  </a:lnTo>
                  <a:lnTo>
                    <a:pt x="142" y="1017"/>
                  </a:lnTo>
                  <a:lnTo>
                    <a:pt x="144" y="995"/>
                  </a:lnTo>
                  <a:lnTo>
                    <a:pt x="149" y="969"/>
                  </a:lnTo>
                  <a:lnTo>
                    <a:pt x="158" y="947"/>
                  </a:lnTo>
                  <a:lnTo>
                    <a:pt x="173" y="926"/>
                  </a:lnTo>
                  <a:lnTo>
                    <a:pt x="190" y="912"/>
                  </a:lnTo>
                  <a:lnTo>
                    <a:pt x="212" y="900"/>
                  </a:lnTo>
                  <a:lnTo>
                    <a:pt x="206" y="865"/>
                  </a:lnTo>
                  <a:lnTo>
                    <a:pt x="209" y="830"/>
                  </a:lnTo>
                  <a:lnTo>
                    <a:pt x="218" y="795"/>
                  </a:lnTo>
                  <a:lnTo>
                    <a:pt x="232" y="763"/>
                  </a:lnTo>
                  <a:lnTo>
                    <a:pt x="250" y="733"/>
                  </a:lnTo>
                  <a:lnTo>
                    <a:pt x="267" y="708"/>
                  </a:lnTo>
                  <a:close/>
                  <a:moveTo>
                    <a:pt x="753" y="663"/>
                  </a:moveTo>
                  <a:lnTo>
                    <a:pt x="769" y="678"/>
                  </a:lnTo>
                  <a:lnTo>
                    <a:pt x="791" y="698"/>
                  </a:lnTo>
                  <a:lnTo>
                    <a:pt x="808" y="714"/>
                  </a:lnTo>
                  <a:lnTo>
                    <a:pt x="821" y="724"/>
                  </a:lnTo>
                  <a:lnTo>
                    <a:pt x="830" y="731"/>
                  </a:lnTo>
                  <a:lnTo>
                    <a:pt x="833" y="734"/>
                  </a:lnTo>
                  <a:lnTo>
                    <a:pt x="801" y="790"/>
                  </a:lnTo>
                  <a:lnTo>
                    <a:pt x="861" y="843"/>
                  </a:lnTo>
                  <a:lnTo>
                    <a:pt x="859" y="846"/>
                  </a:lnTo>
                  <a:lnTo>
                    <a:pt x="856" y="857"/>
                  </a:lnTo>
                  <a:lnTo>
                    <a:pt x="851" y="873"/>
                  </a:lnTo>
                  <a:lnTo>
                    <a:pt x="843" y="894"/>
                  </a:lnTo>
                  <a:lnTo>
                    <a:pt x="835" y="919"/>
                  </a:lnTo>
                  <a:lnTo>
                    <a:pt x="824" y="948"/>
                  </a:lnTo>
                  <a:lnTo>
                    <a:pt x="813" y="980"/>
                  </a:lnTo>
                  <a:lnTo>
                    <a:pt x="800" y="1014"/>
                  </a:lnTo>
                  <a:lnTo>
                    <a:pt x="785" y="1049"/>
                  </a:lnTo>
                  <a:lnTo>
                    <a:pt x="769" y="1083"/>
                  </a:lnTo>
                  <a:lnTo>
                    <a:pt x="753" y="1118"/>
                  </a:lnTo>
                  <a:lnTo>
                    <a:pt x="736" y="1150"/>
                  </a:lnTo>
                  <a:lnTo>
                    <a:pt x="718" y="1181"/>
                  </a:lnTo>
                  <a:lnTo>
                    <a:pt x="699" y="1213"/>
                  </a:lnTo>
                  <a:lnTo>
                    <a:pt x="679" y="1243"/>
                  </a:lnTo>
                  <a:lnTo>
                    <a:pt x="660" y="1273"/>
                  </a:lnTo>
                  <a:lnTo>
                    <a:pt x="641" y="1299"/>
                  </a:lnTo>
                  <a:lnTo>
                    <a:pt x="625" y="1323"/>
                  </a:lnTo>
                  <a:lnTo>
                    <a:pt x="611" y="1342"/>
                  </a:lnTo>
                  <a:lnTo>
                    <a:pt x="599" y="1358"/>
                  </a:lnTo>
                  <a:lnTo>
                    <a:pt x="592" y="1369"/>
                  </a:lnTo>
                  <a:lnTo>
                    <a:pt x="593" y="1369"/>
                  </a:lnTo>
                  <a:lnTo>
                    <a:pt x="606" y="1369"/>
                  </a:lnTo>
                  <a:lnTo>
                    <a:pt x="628" y="1369"/>
                  </a:lnTo>
                  <a:lnTo>
                    <a:pt x="659" y="1367"/>
                  </a:lnTo>
                  <a:lnTo>
                    <a:pt x="695" y="1364"/>
                  </a:lnTo>
                  <a:lnTo>
                    <a:pt x="739" y="1360"/>
                  </a:lnTo>
                  <a:lnTo>
                    <a:pt x="788" y="1354"/>
                  </a:lnTo>
                  <a:lnTo>
                    <a:pt x="843" y="1347"/>
                  </a:lnTo>
                  <a:lnTo>
                    <a:pt x="903" y="1335"/>
                  </a:lnTo>
                  <a:lnTo>
                    <a:pt x="955" y="1322"/>
                  </a:lnTo>
                  <a:lnTo>
                    <a:pt x="1000" y="1307"/>
                  </a:lnTo>
                  <a:lnTo>
                    <a:pt x="1037" y="1291"/>
                  </a:lnTo>
                  <a:lnTo>
                    <a:pt x="1066" y="1278"/>
                  </a:lnTo>
                  <a:lnTo>
                    <a:pt x="1089" y="1265"/>
                  </a:lnTo>
                  <a:lnTo>
                    <a:pt x="1105" y="1255"/>
                  </a:lnTo>
                  <a:lnTo>
                    <a:pt x="1114" y="1248"/>
                  </a:lnTo>
                  <a:lnTo>
                    <a:pt x="1117" y="1246"/>
                  </a:lnTo>
                  <a:lnTo>
                    <a:pt x="1117" y="1241"/>
                  </a:lnTo>
                  <a:lnTo>
                    <a:pt x="1115" y="1225"/>
                  </a:lnTo>
                  <a:lnTo>
                    <a:pt x="1114" y="1198"/>
                  </a:lnTo>
                  <a:lnTo>
                    <a:pt x="1111" y="1163"/>
                  </a:lnTo>
                  <a:lnTo>
                    <a:pt x="1107" y="1118"/>
                  </a:lnTo>
                  <a:lnTo>
                    <a:pt x="1101" y="1065"/>
                  </a:lnTo>
                  <a:lnTo>
                    <a:pt x="1092" y="1009"/>
                  </a:lnTo>
                  <a:lnTo>
                    <a:pt x="1082" y="960"/>
                  </a:lnTo>
                  <a:lnTo>
                    <a:pt x="1070" y="915"/>
                  </a:lnTo>
                  <a:lnTo>
                    <a:pt x="1059" y="875"/>
                  </a:lnTo>
                  <a:lnTo>
                    <a:pt x="1048" y="843"/>
                  </a:lnTo>
                  <a:lnTo>
                    <a:pt x="1038" y="819"/>
                  </a:lnTo>
                  <a:lnTo>
                    <a:pt x="1025" y="798"/>
                  </a:lnTo>
                  <a:lnTo>
                    <a:pt x="1006" y="781"/>
                  </a:lnTo>
                  <a:lnTo>
                    <a:pt x="983" y="765"/>
                  </a:lnTo>
                  <a:lnTo>
                    <a:pt x="958" y="752"/>
                  </a:lnTo>
                  <a:lnTo>
                    <a:pt x="933" y="740"/>
                  </a:lnTo>
                  <a:lnTo>
                    <a:pt x="910" y="731"/>
                  </a:lnTo>
                  <a:lnTo>
                    <a:pt x="894" y="724"/>
                  </a:lnTo>
                  <a:lnTo>
                    <a:pt x="874" y="717"/>
                  </a:lnTo>
                  <a:lnTo>
                    <a:pt x="862" y="713"/>
                  </a:lnTo>
                  <a:lnTo>
                    <a:pt x="881" y="749"/>
                  </a:lnTo>
                  <a:lnTo>
                    <a:pt x="894" y="790"/>
                  </a:lnTo>
                  <a:lnTo>
                    <a:pt x="903" y="843"/>
                  </a:lnTo>
                  <a:lnTo>
                    <a:pt x="906" y="897"/>
                  </a:lnTo>
                  <a:lnTo>
                    <a:pt x="901" y="953"/>
                  </a:lnTo>
                  <a:lnTo>
                    <a:pt x="893" y="1006"/>
                  </a:lnTo>
                  <a:lnTo>
                    <a:pt x="909" y="1017"/>
                  </a:lnTo>
                  <a:lnTo>
                    <a:pt x="920" y="1030"/>
                  </a:lnTo>
                  <a:lnTo>
                    <a:pt x="928" y="1046"/>
                  </a:lnTo>
                  <a:lnTo>
                    <a:pt x="931" y="1065"/>
                  </a:lnTo>
                  <a:lnTo>
                    <a:pt x="928" y="1083"/>
                  </a:lnTo>
                  <a:lnTo>
                    <a:pt x="919" y="1101"/>
                  </a:lnTo>
                  <a:lnTo>
                    <a:pt x="906" y="1114"/>
                  </a:lnTo>
                  <a:lnTo>
                    <a:pt x="888" y="1123"/>
                  </a:lnTo>
                  <a:lnTo>
                    <a:pt x="869" y="1127"/>
                  </a:lnTo>
                  <a:lnTo>
                    <a:pt x="849" y="1123"/>
                  </a:lnTo>
                  <a:lnTo>
                    <a:pt x="833" y="1114"/>
                  </a:lnTo>
                  <a:lnTo>
                    <a:pt x="819" y="1101"/>
                  </a:lnTo>
                  <a:lnTo>
                    <a:pt x="810" y="1083"/>
                  </a:lnTo>
                  <a:lnTo>
                    <a:pt x="807" y="1065"/>
                  </a:lnTo>
                  <a:lnTo>
                    <a:pt x="810" y="1044"/>
                  </a:lnTo>
                  <a:lnTo>
                    <a:pt x="819" y="1028"/>
                  </a:lnTo>
                  <a:lnTo>
                    <a:pt x="833" y="1014"/>
                  </a:lnTo>
                  <a:lnTo>
                    <a:pt x="849" y="1005"/>
                  </a:lnTo>
                  <a:lnTo>
                    <a:pt x="869" y="1002"/>
                  </a:lnTo>
                  <a:lnTo>
                    <a:pt x="874" y="1002"/>
                  </a:lnTo>
                  <a:lnTo>
                    <a:pt x="883" y="953"/>
                  </a:lnTo>
                  <a:lnTo>
                    <a:pt x="887" y="902"/>
                  </a:lnTo>
                  <a:lnTo>
                    <a:pt x="885" y="849"/>
                  </a:lnTo>
                  <a:lnTo>
                    <a:pt x="877" y="800"/>
                  </a:lnTo>
                  <a:lnTo>
                    <a:pt x="867" y="763"/>
                  </a:lnTo>
                  <a:lnTo>
                    <a:pt x="851" y="729"/>
                  </a:lnTo>
                  <a:lnTo>
                    <a:pt x="830" y="698"/>
                  </a:lnTo>
                  <a:lnTo>
                    <a:pt x="808" y="688"/>
                  </a:lnTo>
                  <a:lnTo>
                    <a:pt x="804" y="686"/>
                  </a:lnTo>
                  <a:lnTo>
                    <a:pt x="779" y="675"/>
                  </a:lnTo>
                  <a:lnTo>
                    <a:pt x="775" y="673"/>
                  </a:lnTo>
                  <a:lnTo>
                    <a:pt x="768" y="670"/>
                  </a:lnTo>
                  <a:lnTo>
                    <a:pt x="763" y="667"/>
                  </a:lnTo>
                  <a:lnTo>
                    <a:pt x="760" y="666"/>
                  </a:lnTo>
                  <a:lnTo>
                    <a:pt x="756" y="665"/>
                  </a:lnTo>
                  <a:lnTo>
                    <a:pt x="755" y="665"/>
                  </a:lnTo>
                  <a:lnTo>
                    <a:pt x="753" y="663"/>
                  </a:lnTo>
                  <a:close/>
                  <a:moveTo>
                    <a:pt x="369" y="663"/>
                  </a:moveTo>
                  <a:lnTo>
                    <a:pt x="369" y="663"/>
                  </a:lnTo>
                  <a:lnTo>
                    <a:pt x="368" y="665"/>
                  </a:lnTo>
                  <a:lnTo>
                    <a:pt x="366" y="665"/>
                  </a:lnTo>
                  <a:lnTo>
                    <a:pt x="363" y="666"/>
                  </a:lnTo>
                  <a:lnTo>
                    <a:pt x="362" y="666"/>
                  </a:lnTo>
                  <a:lnTo>
                    <a:pt x="359" y="667"/>
                  </a:lnTo>
                  <a:lnTo>
                    <a:pt x="357" y="669"/>
                  </a:lnTo>
                  <a:lnTo>
                    <a:pt x="355" y="670"/>
                  </a:lnTo>
                  <a:lnTo>
                    <a:pt x="349" y="673"/>
                  </a:lnTo>
                  <a:lnTo>
                    <a:pt x="343" y="675"/>
                  </a:lnTo>
                  <a:lnTo>
                    <a:pt x="318" y="686"/>
                  </a:lnTo>
                  <a:lnTo>
                    <a:pt x="314" y="688"/>
                  </a:lnTo>
                  <a:lnTo>
                    <a:pt x="309" y="691"/>
                  </a:lnTo>
                  <a:lnTo>
                    <a:pt x="309" y="691"/>
                  </a:lnTo>
                  <a:lnTo>
                    <a:pt x="286" y="715"/>
                  </a:lnTo>
                  <a:lnTo>
                    <a:pt x="266" y="743"/>
                  </a:lnTo>
                  <a:lnTo>
                    <a:pt x="250" y="771"/>
                  </a:lnTo>
                  <a:lnTo>
                    <a:pt x="237" y="800"/>
                  </a:lnTo>
                  <a:lnTo>
                    <a:pt x="228" y="830"/>
                  </a:lnTo>
                  <a:lnTo>
                    <a:pt x="227" y="862"/>
                  </a:lnTo>
                  <a:lnTo>
                    <a:pt x="231" y="894"/>
                  </a:lnTo>
                  <a:lnTo>
                    <a:pt x="254" y="890"/>
                  </a:lnTo>
                  <a:lnTo>
                    <a:pt x="277" y="893"/>
                  </a:lnTo>
                  <a:lnTo>
                    <a:pt x="270" y="871"/>
                  </a:lnTo>
                  <a:lnTo>
                    <a:pt x="266" y="857"/>
                  </a:lnTo>
                  <a:lnTo>
                    <a:pt x="263" y="846"/>
                  </a:lnTo>
                  <a:lnTo>
                    <a:pt x="261" y="843"/>
                  </a:lnTo>
                  <a:lnTo>
                    <a:pt x="321" y="790"/>
                  </a:lnTo>
                  <a:lnTo>
                    <a:pt x="289" y="734"/>
                  </a:lnTo>
                  <a:lnTo>
                    <a:pt x="292" y="731"/>
                  </a:lnTo>
                  <a:lnTo>
                    <a:pt x="299" y="724"/>
                  </a:lnTo>
                  <a:lnTo>
                    <a:pt x="314" y="714"/>
                  </a:lnTo>
                  <a:lnTo>
                    <a:pt x="331" y="698"/>
                  </a:lnTo>
                  <a:lnTo>
                    <a:pt x="353" y="678"/>
                  </a:lnTo>
                  <a:lnTo>
                    <a:pt x="369" y="663"/>
                  </a:lnTo>
                  <a:close/>
                  <a:moveTo>
                    <a:pt x="685" y="609"/>
                  </a:moveTo>
                  <a:lnTo>
                    <a:pt x="686" y="631"/>
                  </a:lnTo>
                  <a:lnTo>
                    <a:pt x="686" y="662"/>
                  </a:lnTo>
                  <a:lnTo>
                    <a:pt x="688" y="699"/>
                  </a:lnTo>
                  <a:lnTo>
                    <a:pt x="686" y="746"/>
                  </a:lnTo>
                  <a:lnTo>
                    <a:pt x="685" y="797"/>
                  </a:lnTo>
                  <a:lnTo>
                    <a:pt x="682" y="851"/>
                  </a:lnTo>
                  <a:lnTo>
                    <a:pt x="677" y="909"/>
                  </a:lnTo>
                  <a:lnTo>
                    <a:pt x="672" y="969"/>
                  </a:lnTo>
                  <a:lnTo>
                    <a:pt x="663" y="1028"/>
                  </a:lnTo>
                  <a:lnTo>
                    <a:pt x="647" y="1102"/>
                  </a:lnTo>
                  <a:lnTo>
                    <a:pt x="625" y="1178"/>
                  </a:lnTo>
                  <a:lnTo>
                    <a:pt x="596" y="1252"/>
                  </a:lnTo>
                  <a:lnTo>
                    <a:pt x="561" y="1328"/>
                  </a:lnTo>
                  <a:lnTo>
                    <a:pt x="570" y="1345"/>
                  </a:lnTo>
                  <a:lnTo>
                    <a:pt x="577" y="1358"/>
                  </a:lnTo>
                  <a:lnTo>
                    <a:pt x="581" y="1367"/>
                  </a:lnTo>
                  <a:lnTo>
                    <a:pt x="583" y="1369"/>
                  </a:lnTo>
                  <a:lnTo>
                    <a:pt x="584" y="1369"/>
                  </a:lnTo>
                  <a:lnTo>
                    <a:pt x="586" y="1366"/>
                  </a:lnTo>
                  <a:lnTo>
                    <a:pt x="589" y="1363"/>
                  </a:lnTo>
                  <a:lnTo>
                    <a:pt x="596" y="1354"/>
                  </a:lnTo>
                  <a:lnTo>
                    <a:pt x="606" y="1339"/>
                  </a:lnTo>
                  <a:lnTo>
                    <a:pt x="619" y="1322"/>
                  </a:lnTo>
                  <a:lnTo>
                    <a:pt x="634" y="1300"/>
                  </a:lnTo>
                  <a:lnTo>
                    <a:pt x="651" y="1274"/>
                  </a:lnTo>
                  <a:lnTo>
                    <a:pt x="670" y="1248"/>
                  </a:lnTo>
                  <a:lnTo>
                    <a:pt x="689" y="1219"/>
                  </a:lnTo>
                  <a:lnTo>
                    <a:pt x="708" y="1188"/>
                  </a:lnTo>
                  <a:lnTo>
                    <a:pt x="725" y="1158"/>
                  </a:lnTo>
                  <a:lnTo>
                    <a:pt x="743" y="1129"/>
                  </a:lnTo>
                  <a:lnTo>
                    <a:pt x="743" y="1127"/>
                  </a:lnTo>
                  <a:lnTo>
                    <a:pt x="746" y="1123"/>
                  </a:lnTo>
                  <a:lnTo>
                    <a:pt x="746" y="1120"/>
                  </a:lnTo>
                  <a:lnTo>
                    <a:pt x="747" y="1117"/>
                  </a:lnTo>
                  <a:lnTo>
                    <a:pt x="749" y="1114"/>
                  </a:lnTo>
                  <a:lnTo>
                    <a:pt x="750" y="1113"/>
                  </a:lnTo>
                  <a:lnTo>
                    <a:pt x="752" y="1108"/>
                  </a:lnTo>
                  <a:lnTo>
                    <a:pt x="753" y="1107"/>
                  </a:lnTo>
                  <a:lnTo>
                    <a:pt x="755" y="1104"/>
                  </a:lnTo>
                  <a:lnTo>
                    <a:pt x="756" y="1101"/>
                  </a:lnTo>
                  <a:lnTo>
                    <a:pt x="757" y="1098"/>
                  </a:lnTo>
                  <a:lnTo>
                    <a:pt x="759" y="1095"/>
                  </a:lnTo>
                  <a:lnTo>
                    <a:pt x="760" y="1092"/>
                  </a:lnTo>
                  <a:lnTo>
                    <a:pt x="762" y="1089"/>
                  </a:lnTo>
                  <a:lnTo>
                    <a:pt x="763" y="1086"/>
                  </a:lnTo>
                  <a:lnTo>
                    <a:pt x="765" y="1082"/>
                  </a:lnTo>
                  <a:lnTo>
                    <a:pt x="782" y="1041"/>
                  </a:lnTo>
                  <a:lnTo>
                    <a:pt x="798" y="1002"/>
                  </a:lnTo>
                  <a:lnTo>
                    <a:pt x="813" y="966"/>
                  </a:lnTo>
                  <a:lnTo>
                    <a:pt x="824" y="931"/>
                  </a:lnTo>
                  <a:lnTo>
                    <a:pt x="836" y="900"/>
                  </a:lnTo>
                  <a:lnTo>
                    <a:pt x="845" y="875"/>
                  </a:lnTo>
                  <a:lnTo>
                    <a:pt x="851" y="857"/>
                  </a:lnTo>
                  <a:lnTo>
                    <a:pt x="855" y="845"/>
                  </a:lnTo>
                  <a:lnTo>
                    <a:pt x="798" y="793"/>
                  </a:lnTo>
                  <a:lnTo>
                    <a:pt x="795" y="790"/>
                  </a:lnTo>
                  <a:lnTo>
                    <a:pt x="797" y="787"/>
                  </a:lnTo>
                  <a:lnTo>
                    <a:pt x="827" y="736"/>
                  </a:lnTo>
                  <a:lnTo>
                    <a:pt x="819" y="729"/>
                  </a:lnTo>
                  <a:lnTo>
                    <a:pt x="804" y="717"/>
                  </a:lnTo>
                  <a:lnTo>
                    <a:pt x="787" y="701"/>
                  </a:lnTo>
                  <a:lnTo>
                    <a:pt x="765" y="682"/>
                  </a:lnTo>
                  <a:lnTo>
                    <a:pt x="749" y="667"/>
                  </a:lnTo>
                  <a:lnTo>
                    <a:pt x="724" y="644"/>
                  </a:lnTo>
                  <a:lnTo>
                    <a:pt x="709" y="631"/>
                  </a:lnTo>
                  <a:lnTo>
                    <a:pt x="695" y="618"/>
                  </a:lnTo>
                  <a:lnTo>
                    <a:pt x="685" y="609"/>
                  </a:lnTo>
                  <a:close/>
                  <a:moveTo>
                    <a:pt x="437" y="609"/>
                  </a:moveTo>
                  <a:lnTo>
                    <a:pt x="426" y="618"/>
                  </a:lnTo>
                  <a:lnTo>
                    <a:pt x="413" y="631"/>
                  </a:lnTo>
                  <a:lnTo>
                    <a:pt x="397" y="646"/>
                  </a:lnTo>
                  <a:lnTo>
                    <a:pt x="373" y="667"/>
                  </a:lnTo>
                  <a:lnTo>
                    <a:pt x="357" y="682"/>
                  </a:lnTo>
                  <a:lnTo>
                    <a:pt x="336" y="701"/>
                  </a:lnTo>
                  <a:lnTo>
                    <a:pt x="318" y="717"/>
                  </a:lnTo>
                  <a:lnTo>
                    <a:pt x="304" y="729"/>
                  </a:lnTo>
                  <a:lnTo>
                    <a:pt x="295" y="736"/>
                  </a:lnTo>
                  <a:lnTo>
                    <a:pt x="325" y="787"/>
                  </a:lnTo>
                  <a:lnTo>
                    <a:pt x="327" y="790"/>
                  </a:lnTo>
                  <a:lnTo>
                    <a:pt x="324" y="793"/>
                  </a:lnTo>
                  <a:lnTo>
                    <a:pt x="267" y="845"/>
                  </a:lnTo>
                  <a:lnTo>
                    <a:pt x="270" y="855"/>
                  </a:lnTo>
                  <a:lnTo>
                    <a:pt x="276" y="871"/>
                  </a:lnTo>
                  <a:lnTo>
                    <a:pt x="283" y="893"/>
                  </a:lnTo>
                  <a:lnTo>
                    <a:pt x="305" y="902"/>
                  </a:lnTo>
                  <a:lnTo>
                    <a:pt x="325" y="915"/>
                  </a:lnTo>
                  <a:lnTo>
                    <a:pt x="344" y="934"/>
                  </a:lnTo>
                  <a:lnTo>
                    <a:pt x="357" y="951"/>
                  </a:lnTo>
                  <a:lnTo>
                    <a:pt x="368" y="967"/>
                  </a:lnTo>
                  <a:lnTo>
                    <a:pt x="373" y="980"/>
                  </a:lnTo>
                  <a:lnTo>
                    <a:pt x="378" y="990"/>
                  </a:lnTo>
                  <a:lnTo>
                    <a:pt x="379" y="995"/>
                  </a:lnTo>
                  <a:lnTo>
                    <a:pt x="381" y="999"/>
                  </a:lnTo>
                  <a:lnTo>
                    <a:pt x="404" y="1027"/>
                  </a:lnTo>
                  <a:lnTo>
                    <a:pt x="424" y="1056"/>
                  </a:lnTo>
                  <a:lnTo>
                    <a:pt x="446" y="1094"/>
                  </a:lnTo>
                  <a:lnTo>
                    <a:pt x="464" y="1134"/>
                  </a:lnTo>
                  <a:lnTo>
                    <a:pt x="469" y="1155"/>
                  </a:lnTo>
                  <a:lnTo>
                    <a:pt x="472" y="1177"/>
                  </a:lnTo>
                  <a:lnTo>
                    <a:pt x="471" y="1197"/>
                  </a:lnTo>
                  <a:lnTo>
                    <a:pt x="465" y="1217"/>
                  </a:lnTo>
                  <a:lnTo>
                    <a:pt x="461" y="1226"/>
                  </a:lnTo>
                  <a:lnTo>
                    <a:pt x="455" y="1233"/>
                  </a:lnTo>
                  <a:lnTo>
                    <a:pt x="446" y="1239"/>
                  </a:lnTo>
                  <a:lnTo>
                    <a:pt x="464" y="1265"/>
                  </a:lnTo>
                  <a:lnTo>
                    <a:pt x="480" y="1289"/>
                  </a:lnTo>
                  <a:lnTo>
                    <a:pt x="494" y="1310"/>
                  </a:lnTo>
                  <a:lnTo>
                    <a:pt x="509" y="1328"/>
                  </a:lnTo>
                  <a:lnTo>
                    <a:pt x="519" y="1344"/>
                  </a:lnTo>
                  <a:lnTo>
                    <a:pt x="528" y="1355"/>
                  </a:lnTo>
                  <a:lnTo>
                    <a:pt x="533" y="1363"/>
                  </a:lnTo>
                  <a:lnTo>
                    <a:pt x="535" y="1366"/>
                  </a:lnTo>
                  <a:lnTo>
                    <a:pt x="538" y="1369"/>
                  </a:lnTo>
                  <a:lnTo>
                    <a:pt x="577" y="1369"/>
                  </a:lnTo>
                  <a:lnTo>
                    <a:pt x="568" y="1354"/>
                  </a:lnTo>
                  <a:lnTo>
                    <a:pt x="558" y="1334"/>
                  </a:lnTo>
                  <a:lnTo>
                    <a:pt x="545" y="1306"/>
                  </a:lnTo>
                  <a:lnTo>
                    <a:pt x="531" y="1273"/>
                  </a:lnTo>
                  <a:lnTo>
                    <a:pt x="515" y="1233"/>
                  </a:lnTo>
                  <a:lnTo>
                    <a:pt x="500" y="1188"/>
                  </a:lnTo>
                  <a:lnTo>
                    <a:pt x="485" y="1140"/>
                  </a:lnTo>
                  <a:lnTo>
                    <a:pt x="471" y="1086"/>
                  </a:lnTo>
                  <a:lnTo>
                    <a:pt x="459" y="1028"/>
                  </a:lnTo>
                  <a:lnTo>
                    <a:pt x="451" y="969"/>
                  </a:lnTo>
                  <a:lnTo>
                    <a:pt x="445" y="909"/>
                  </a:lnTo>
                  <a:lnTo>
                    <a:pt x="439" y="851"/>
                  </a:lnTo>
                  <a:lnTo>
                    <a:pt x="437" y="797"/>
                  </a:lnTo>
                  <a:lnTo>
                    <a:pt x="436" y="746"/>
                  </a:lnTo>
                  <a:lnTo>
                    <a:pt x="435" y="699"/>
                  </a:lnTo>
                  <a:lnTo>
                    <a:pt x="436" y="662"/>
                  </a:lnTo>
                  <a:lnTo>
                    <a:pt x="436" y="631"/>
                  </a:lnTo>
                  <a:lnTo>
                    <a:pt x="437" y="609"/>
                  </a:lnTo>
                  <a:close/>
                  <a:moveTo>
                    <a:pt x="504" y="132"/>
                  </a:moveTo>
                  <a:lnTo>
                    <a:pt x="501" y="135"/>
                  </a:lnTo>
                  <a:lnTo>
                    <a:pt x="493" y="142"/>
                  </a:lnTo>
                  <a:lnTo>
                    <a:pt x="480" y="155"/>
                  </a:lnTo>
                  <a:lnTo>
                    <a:pt x="459" y="171"/>
                  </a:lnTo>
                  <a:lnTo>
                    <a:pt x="432" y="190"/>
                  </a:lnTo>
                  <a:lnTo>
                    <a:pt x="408" y="205"/>
                  </a:lnTo>
                  <a:lnTo>
                    <a:pt x="387" y="218"/>
                  </a:lnTo>
                  <a:lnTo>
                    <a:pt x="369" y="228"/>
                  </a:lnTo>
                  <a:lnTo>
                    <a:pt x="369" y="273"/>
                  </a:lnTo>
                  <a:lnTo>
                    <a:pt x="369" y="323"/>
                  </a:lnTo>
                  <a:lnTo>
                    <a:pt x="360" y="314"/>
                  </a:lnTo>
                  <a:lnTo>
                    <a:pt x="350" y="310"/>
                  </a:lnTo>
                  <a:lnTo>
                    <a:pt x="341" y="310"/>
                  </a:lnTo>
                  <a:lnTo>
                    <a:pt x="334" y="315"/>
                  </a:lnTo>
                  <a:lnTo>
                    <a:pt x="328" y="326"/>
                  </a:lnTo>
                  <a:lnTo>
                    <a:pt x="325" y="340"/>
                  </a:lnTo>
                  <a:lnTo>
                    <a:pt x="327" y="356"/>
                  </a:lnTo>
                  <a:lnTo>
                    <a:pt x="330" y="375"/>
                  </a:lnTo>
                  <a:lnTo>
                    <a:pt x="339" y="395"/>
                  </a:lnTo>
                  <a:lnTo>
                    <a:pt x="350" y="411"/>
                  </a:lnTo>
                  <a:lnTo>
                    <a:pt x="363" y="422"/>
                  </a:lnTo>
                  <a:lnTo>
                    <a:pt x="375" y="423"/>
                  </a:lnTo>
                  <a:lnTo>
                    <a:pt x="378" y="422"/>
                  </a:lnTo>
                  <a:lnTo>
                    <a:pt x="391" y="467"/>
                  </a:lnTo>
                  <a:lnTo>
                    <a:pt x="410" y="507"/>
                  </a:lnTo>
                  <a:lnTo>
                    <a:pt x="433" y="542"/>
                  </a:lnTo>
                  <a:lnTo>
                    <a:pt x="443" y="587"/>
                  </a:lnTo>
                  <a:lnTo>
                    <a:pt x="443" y="589"/>
                  </a:lnTo>
                  <a:lnTo>
                    <a:pt x="443" y="592"/>
                  </a:lnTo>
                  <a:lnTo>
                    <a:pt x="443" y="598"/>
                  </a:lnTo>
                  <a:lnTo>
                    <a:pt x="443" y="598"/>
                  </a:lnTo>
                  <a:lnTo>
                    <a:pt x="442" y="606"/>
                  </a:lnTo>
                  <a:lnTo>
                    <a:pt x="442" y="624"/>
                  </a:lnTo>
                  <a:lnTo>
                    <a:pt x="440" y="650"/>
                  </a:lnTo>
                  <a:lnTo>
                    <a:pt x="440" y="682"/>
                  </a:lnTo>
                  <a:lnTo>
                    <a:pt x="440" y="721"/>
                  </a:lnTo>
                  <a:lnTo>
                    <a:pt x="440" y="765"/>
                  </a:lnTo>
                  <a:lnTo>
                    <a:pt x="443" y="813"/>
                  </a:lnTo>
                  <a:lnTo>
                    <a:pt x="446" y="864"/>
                  </a:lnTo>
                  <a:lnTo>
                    <a:pt x="451" y="918"/>
                  </a:lnTo>
                  <a:lnTo>
                    <a:pt x="456" y="973"/>
                  </a:lnTo>
                  <a:lnTo>
                    <a:pt x="465" y="1027"/>
                  </a:lnTo>
                  <a:lnTo>
                    <a:pt x="472" y="1065"/>
                  </a:lnTo>
                  <a:lnTo>
                    <a:pt x="491" y="1079"/>
                  </a:lnTo>
                  <a:lnTo>
                    <a:pt x="512" y="1089"/>
                  </a:lnTo>
                  <a:lnTo>
                    <a:pt x="531" y="1095"/>
                  </a:lnTo>
                  <a:lnTo>
                    <a:pt x="547" y="1099"/>
                  </a:lnTo>
                  <a:lnTo>
                    <a:pt x="557" y="1101"/>
                  </a:lnTo>
                  <a:lnTo>
                    <a:pt x="561" y="1101"/>
                  </a:lnTo>
                  <a:lnTo>
                    <a:pt x="565" y="1101"/>
                  </a:lnTo>
                  <a:lnTo>
                    <a:pt x="576" y="1099"/>
                  </a:lnTo>
                  <a:lnTo>
                    <a:pt x="592" y="1095"/>
                  </a:lnTo>
                  <a:lnTo>
                    <a:pt x="611" y="1089"/>
                  </a:lnTo>
                  <a:lnTo>
                    <a:pt x="631" y="1079"/>
                  </a:lnTo>
                  <a:lnTo>
                    <a:pt x="650" y="1065"/>
                  </a:lnTo>
                  <a:lnTo>
                    <a:pt x="657" y="1027"/>
                  </a:lnTo>
                  <a:lnTo>
                    <a:pt x="666" y="974"/>
                  </a:lnTo>
                  <a:lnTo>
                    <a:pt x="672" y="923"/>
                  </a:lnTo>
                  <a:lnTo>
                    <a:pt x="676" y="873"/>
                  </a:lnTo>
                  <a:lnTo>
                    <a:pt x="679" y="823"/>
                  </a:lnTo>
                  <a:lnTo>
                    <a:pt x="680" y="777"/>
                  </a:lnTo>
                  <a:lnTo>
                    <a:pt x="682" y="734"/>
                  </a:lnTo>
                  <a:lnTo>
                    <a:pt x="682" y="695"/>
                  </a:lnTo>
                  <a:lnTo>
                    <a:pt x="682" y="662"/>
                  </a:lnTo>
                  <a:lnTo>
                    <a:pt x="680" y="635"/>
                  </a:lnTo>
                  <a:lnTo>
                    <a:pt x="680" y="615"/>
                  </a:lnTo>
                  <a:lnTo>
                    <a:pt x="679" y="602"/>
                  </a:lnTo>
                  <a:lnTo>
                    <a:pt x="679" y="598"/>
                  </a:lnTo>
                  <a:lnTo>
                    <a:pt x="679" y="598"/>
                  </a:lnTo>
                  <a:lnTo>
                    <a:pt x="679" y="592"/>
                  </a:lnTo>
                  <a:lnTo>
                    <a:pt x="679" y="589"/>
                  </a:lnTo>
                  <a:lnTo>
                    <a:pt x="679" y="587"/>
                  </a:lnTo>
                  <a:lnTo>
                    <a:pt x="689" y="542"/>
                  </a:lnTo>
                  <a:lnTo>
                    <a:pt x="712" y="507"/>
                  </a:lnTo>
                  <a:lnTo>
                    <a:pt x="731" y="467"/>
                  </a:lnTo>
                  <a:lnTo>
                    <a:pt x="744" y="422"/>
                  </a:lnTo>
                  <a:lnTo>
                    <a:pt x="747" y="423"/>
                  </a:lnTo>
                  <a:lnTo>
                    <a:pt x="759" y="422"/>
                  </a:lnTo>
                  <a:lnTo>
                    <a:pt x="772" y="411"/>
                  </a:lnTo>
                  <a:lnTo>
                    <a:pt x="784" y="395"/>
                  </a:lnTo>
                  <a:lnTo>
                    <a:pt x="792" y="375"/>
                  </a:lnTo>
                  <a:lnTo>
                    <a:pt x="795" y="356"/>
                  </a:lnTo>
                  <a:lnTo>
                    <a:pt x="797" y="340"/>
                  </a:lnTo>
                  <a:lnTo>
                    <a:pt x="794" y="326"/>
                  </a:lnTo>
                  <a:lnTo>
                    <a:pt x="788" y="315"/>
                  </a:lnTo>
                  <a:lnTo>
                    <a:pt x="781" y="310"/>
                  </a:lnTo>
                  <a:lnTo>
                    <a:pt x="772" y="310"/>
                  </a:lnTo>
                  <a:lnTo>
                    <a:pt x="762" y="314"/>
                  </a:lnTo>
                  <a:lnTo>
                    <a:pt x="753" y="323"/>
                  </a:lnTo>
                  <a:lnTo>
                    <a:pt x="753" y="282"/>
                  </a:lnTo>
                  <a:lnTo>
                    <a:pt x="753" y="243"/>
                  </a:lnTo>
                  <a:lnTo>
                    <a:pt x="739" y="243"/>
                  </a:lnTo>
                  <a:lnTo>
                    <a:pt x="718" y="241"/>
                  </a:lnTo>
                  <a:lnTo>
                    <a:pt x="693" y="235"/>
                  </a:lnTo>
                  <a:lnTo>
                    <a:pt x="664" y="225"/>
                  </a:lnTo>
                  <a:lnTo>
                    <a:pt x="640" y="214"/>
                  </a:lnTo>
                  <a:lnTo>
                    <a:pt x="616" y="202"/>
                  </a:lnTo>
                  <a:lnTo>
                    <a:pt x="596" y="189"/>
                  </a:lnTo>
                  <a:lnTo>
                    <a:pt x="579" y="177"/>
                  </a:lnTo>
                  <a:lnTo>
                    <a:pt x="565" y="169"/>
                  </a:lnTo>
                  <a:lnTo>
                    <a:pt x="558" y="161"/>
                  </a:lnTo>
                  <a:lnTo>
                    <a:pt x="555" y="160"/>
                  </a:lnTo>
                  <a:lnTo>
                    <a:pt x="555" y="163"/>
                  </a:lnTo>
                  <a:lnTo>
                    <a:pt x="560" y="170"/>
                  </a:lnTo>
                  <a:lnTo>
                    <a:pt x="567" y="183"/>
                  </a:lnTo>
                  <a:lnTo>
                    <a:pt x="580" y="199"/>
                  </a:lnTo>
                  <a:lnTo>
                    <a:pt x="600" y="218"/>
                  </a:lnTo>
                  <a:lnTo>
                    <a:pt x="628" y="238"/>
                  </a:lnTo>
                  <a:lnTo>
                    <a:pt x="664" y="257"/>
                  </a:lnTo>
                  <a:lnTo>
                    <a:pt x="625" y="249"/>
                  </a:lnTo>
                  <a:lnTo>
                    <a:pt x="595" y="235"/>
                  </a:lnTo>
                  <a:lnTo>
                    <a:pt x="568" y="219"/>
                  </a:lnTo>
                  <a:lnTo>
                    <a:pt x="548" y="203"/>
                  </a:lnTo>
                  <a:lnTo>
                    <a:pt x="532" y="186"/>
                  </a:lnTo>
                  <a:lnTo>
                    <a:pt x="520" y="170"/>
                  </a:lnTo>
                  <a:lnTo>
                    <a:pt x="512" y="155"/>
                  </a:lnTo>
                  <a:lnTo>
                    <a:pt x="507" y="144"/>
                  </a:lnTo>
                  <a:lnTo>
                    <a:pt x="504" y="135"/>
                  </a:lnTo>
                  <a:lnTo>
                    <a:pt x="504" y="132"/>
                  </a:lnTo>
                  <a:close/>
                  <a:moveTo>
                    <a:pt x="496" y="0"/>
                  </a:moveTo>
                  <a:lnTo>
                    <a:pt x="627" y="0"/>
                  </a:lnTo>
                  <a:lnTo>
                    <a:pt x="659" y="4"/>
                  </a:lnTo>
                  <a:lnTo>
                    <a:pt x="691" y="14"/>
                  </a:lnTo>
                  <a:lnTo>
                    <a:pt x="721" y="32"/>
                  </a:lnTo>
                  <a:lnTo>
                    <a:pt x="750" y="54"/>
                  </a:lnTo>
                  <a:lnTo>
                    <a:pt x="776" y="80"/>
                  </a:lnTo>
                  <a:lnTo>
                    <a:pt x="797" y="107"/>
                  </a:lnTo>
                  <a:lnTo>
                    <a:pt x="813" y="138"/>
                  </a:lnTo>
                  <a:lnTo>
                    <a:pt x="821" y="176"/>
                  </a:lnTo>
                  <a:lnTo>
                    <a:pt x="824" y="202"/>
                  </a:lnTo>
                  <a:lnTo>
                    <a:pt x="827" y="233"/>
                  </a:lnTo>
                  <a:lnTo>
                    <a:pt x="829" y="267"/>
                  </a:lnTo>
                  <a:lnTo>
                    <a:pt x="830" y="308"/>
                  </a:lnTo>
                  <a:lnTo>
                    <a:pt x="830" y="356"/>
                  </a:lnTo>
                  <a:lnTo>
                    <a:pt x="833" y="430"/>
                  </a:lnTo>
                  <a:lnTo>
                    <a:pt x="837" y="500"/>
                  </a:lnTo>
                  <a:lnTo>
                    <a:pt x="845" y="564"/>
                  </a:lnTo>
                  <a:lnTo>
                    <a:pt x="853" y="621"/>
                  </a:lnTo>
                  <a:lnTo>
                    <a:pt x="864" y="670"/>
                  </a:lnTo>
                  <a:lnTo>
                    <a:pt x="872" y="710"/>
                  </a:lnTo>
                  <a:lnTo>
                    <a:pt x="894" y="720"/>
                  </a:lnTo>
                  <a:lnTo>
                    <a:pt x="912" y="726"/>
                  </a:lnTo>
                  <a:lnTo>
                    <a:pt x="933" y="734"/>
                  </a:lnTo>
                  <a:lnTo>
                    <a:pt x="960" y="746"/>
                  </a:lnTo>
                  <a:lnTo>
                    <a:pt x="986" y="761"/>
                  </a:lnTo>
                  <a:lnTo>
                    <a:pt x="1009" y="777"/>
                  </a:lnTo>
                  <a:lnTo>
                    <a:pt x="1029" y="795"/>
                  </a:lnTo>
                  <a:lnTo>
                    <a:pt x="1043" y="817"/>
                  </a:lnTo>
                  <a:lnTo>
                    <a:pt x="1048" y="832"/>
                  </a:lnTo>
                  <a:lnTo>
                    <a:pt x="1057" y="854"/>
                  </a:lnTo>
                  <a:lnTo>
                    <a:pt x="1067" y="883"/>
                  </a:lnTo>
                  <a:lnTo>
                    <a:pt x="1077" y="919"/>
                  </a:lnTo>
                  <a:lnTo>
                    <a:pt x="1088" y="961"/>
                  </a:lnTo>
                  <a:lnTo>
                    <a:pt x="1098" y="1011"/>
                  </a:lnTo>
                  <a:lnTo>
                    <a:pt x="1105" y="1065"/>
                  </a:lnTo>
                  <a:lnTo>
                    <a:pt x="1111" y="1117"/>
                  </a:lnTo>
                  <a:lnTo>
                    <a:pt x="1115" y="1162"/>
                  </a:lnTo>
                  <a:lnTo>
                    <a:pt x="1118" y="1197"/>
                  </a:lnTo>
                  <a:lnTo>
                    <a:pt x="1121" y="1223"/>
                  </a:lnTo>
                  <a:lnTo>
                    <a:pt x="1123" y="1239"/>
                  </a:lnTo>
                  <a:lnTo>
                    <a:pt x="1123" y="1245"/>
                  </a:lnTo>
                  <a:lnTo>
                    <a:pt x="1123" y="1248"/>
                  </a:lnTo>
                  <a:lnTo>
                    <a:pt x="1121" y="1249"/>
                  </a:lnTo>
                  <a:lnTo>
                    <a:pt x="1118" y="1252"/>
                  </a:lnTo>
                  <a:lnTo>
                    <a:pt x="1109" y="1258"/>
                  </a:lnTo>
                  <a:lnTo>
                    <a:pt x="1096" y="1267"/>
                  </a:lnTo>
                  <a:lnTo>
                    <a:pt x="1079" y="1277"/>
                  </a:lnTo>
                  <a:lnTo>
                    <a:pt x="1054" y="1290"/>
                  </a:lnTo>
                  <a:lnTo>
                    <a:pt x="1027" y="1302"/>
                  </a:lnTo>
                  <a:lnTo>
                    <a:pt x="992" y="1315"/>
                  </a:lnTo>
                  <a:lnTo>
                    <a:pt x="949" y="1329"/>
                  </a:lnTo>
                  <a:lnTo>
                    <a:pt x="900" y="1341"/>
                  </a:lnTo>
                  <a:lnTo>
                    <a:pt x="843" y="1353"/>
                  </a:lnTo>
                  <a:lnTo>
                    <a:pt x="789" y="1360"/>
                  </a:lnTo>
                  <a:lnTo>
                    <a:pt x="739" y="1366"/>
                  </a:lnTo>
                  <a:lnTo>
                    <a:pt x="695" y="1370"/>
                  </a:lnTo>
                  <a:lnTo>
                    <a:pt x="659" y="1371"/>
                  </a:lnTo>
                  <a:lnTo>
                    <a:pt x="628" y="1373"/>
                  </a:lnTo>
                  <a:lnTo>
                    <a:pt x="606" y="1374"/>
                  </a:lnTo>
                  <a:lnTo>
                    <a:pt x="593" y="1374"/>
                  </a:lnTo>
                  <a:lnTo>
                    <a:pt x="528" y="1374"/>
                  </a:lnTo>
                  <a:lnTo>
                    <a:pt x="516" y="1374"/>
                  </a:lnTo>
                  <a:lnTo>
                    <a:pt x="494" y="1373"/>
                  </a:lnTo>
                  <a:lnTo>
                    <a:pt x="464" y="1371"/>
                  </a:lnTo>
                  <a:lnTo>
                    <a:pt x="427" y="1370"/>
                  </a:lnTo>
                  <a:lnTo>
                    <a:pt x="382" y="1366"/>
                  </a:lnTo>
                  <a:lnTo>
                    <a:pt x="333" y="1360"/>
                  </a:lnTo>
                  <a:lnTo>
                    <a:pt x="279" y="1353"/>
                  </a:lnTo>
                  <a:lnTo>
                    <a:pt x="222" y="1341"/>
                  </a:lnTo>
                  <a:lnTo>
                    <a:pt x="173" y="1329"/>
                  </a:lnTo>
                  <a:lnTo>
                    <a:pt x="131" y="1315"/>
                  </a:lnTo>
                  <a:lnTo>
                    <a:pt x="96" y="1302"/>
                  </a:lnTo>
                  <a:lnTo>
                    <a:pt x="68" y="1290"/>
                  </a:lnTo>
                  <a:lnTo>
                    <a:pt x="43" y="1277"/>
                  </a:lnTo>
                  <a:lnTo>
                    <a:pt x="26" y="1267"/>
                  </a:lnTo>
                  <a:lnTo>
                    <a:pt x="13" y="1258"/>
                  </a:lnTo>
                  <a:lnTo>
                    <a:pt x="4" y="1252"/>
                  </a:lnTo>
                  <a:lnTo>
                    <a:pt x="1" y="1249"/>
                  </a:lnTo>
                  <a:lnTo>
                    <a:pt x="0" y="1248"/>
                  </a:lnTo>
                  <a:lnTo>
                    <a:pt x="0" y="1245"/>
                  </a:lnTo>
                  <a:lnTo>
                    <a:pt x="0" y="1239"/>
                  </a:lnTo>
                  <a:lnTo>
                    <a:pt x="1" y="1223"/>
                  </a:lnTo>
                  <a:lnTo>
                    <a:pt x="4" y="1197"/>
                  </a:lnTo>
                  <a:lnTo>
                    <a:pt x="7" y="1162"/>
                  </a:lnTo>
                  <a:lnTo>
                    <a:pt x="11" y="1117"/>
                  </a:lnTo>
                  <a:lnTo>
                    <a:pt x="17" y="1065"/>
                  </a:lnTo>
                  <a:lnTo>
                    <a:pt x="24" y="1011"/>
                  </a:lnTo>
                  <a:lnTo>
                    <a:pt x="35" y="961"/>
                  </a:lnTo>
                  <a:lnTo>
                    <a:pt x="45" y="919"/>
                  </a:lnTo>
                  <a:lnTo>
                    <a:pt x="55" y="883"/>
                  </a:lnTo>
                  <a:lnTo>
                    <a:pt x="65" y="854"/>
                  </a:lnTo>
                  <a:lnTo>
                    <a:pt x="74" y="832"/>
                  </a:lnTo>
                  <a:lnTo>
                    <a:pt x="80" y="817"/>
                  </a:lnTo>
                  <a:lnTo>
                    <a:pt x="93" y="795"/>
                  </a:lnTo>
                  <a:lnTo>
                    <a:pt x="113" y="777"/>
                  </a:lnTo>
                  <a:lnTo>
                    <a:pt x="136" y="761"/>
                  </a:lnTo>
                  <a:lnTo>
                    <a:pt x="163" y="746"/>
                  </a:lnTo>
                  <a:lnTo>
                    <a:pt x="189" y="734"/>
                  </a:lnTo>
                  <a:lnTo>
                    <a:pt x="211" y="726"/>
                  </a:lnTo>
                  <a:lnTo>
                    <a:pt x="228" y="720"/>
                  </a:lnTo>
                  <a:lnTo>
                    <a:pt x="250" y="711"/>
                  </a:lnTo>
                  <a:lnTo>
                    <a:pt x="259" y="670"/>
                  </a:lnTo>
                  <a:lnTo>
                    <a:pt x="269" y="621"/>
                  </a:lnTo>
                  <a:lnTo>
                    <a:pt x="277" y="564"/>
                  </a:lnTo>
                  <a:lnTo>
                    <a:pt x="285" y="500"/>
                  </a:lnTo>
                  <a:lnTo>
                    <a:pt x="289" y="430"/>
                  </a:lnTo>
                  <a:lnTo>
                    <a:pt x="292" y="356"/>
                  </a:lnTo>
                  <a:lnTo>
                    <a:pt x="292" y="308"/>
                  </a:lnTo>
                  <a:lnTo>
                    <a:pt x="293" y="267"/>
                  </a:lnTo>
                  <a:lnTo>
                    <a:pt x="295" y="233"/>
                  </a:lnTo>
                  <a:lnTo>
                    <a:pt x="298" y="202"/>
                  </a:lnTo>
                  <a:lnTo>
                    <a:pt x="301" y="176"/>
                  </a:lnTo>
                  <a:lnTo>
                    <a:pt x="309" y="138"/>
                  </a:lnTo>
                  <a:lnTo>
                    <a:pt x="331" y="97"/>
                  </a:lnTo>
                  <a:lnTo>
                    <a:pt x="359" y="64"/>
                  </a:lnTo>
                  <a:lnTo>
                    <a:pt x="391" y="36"/>
                  </a:lnTo>
                  <a:lnTo>
                    <a:pt x="424" y="17"/>
                  </a:lnTo>
                  <a:lnTo>
                    <a:pt x="459" y="4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7" name="Freeform 64"/>
            <p:cNvSpPr>
              <a:spLocks/>
            </p:cNvSpPr>
            <p:nvPr/>
          </p:nvSpPr>
          <p:spPr bwMode="auto">
            <a:xfrm>
              <a:off x="1799" y="1252"/>
              <a:ext cx="143" cy="58"/>
            </a:xfrm>
            <a:custGeom>
              <a:avLst/>
              <a:gdLst>
                <a:gd name="T0" fmla="*/ 0 w 143"/>
                <a:gd name="T1" fmla="*/ 0 h 58"/>
                <a:gd name="T2" fmla="*/ 120 w 143"/>
                <a:gd name="T3" fmla="*/ 0 h 58"/>
                <a:gd name="T4" fmla="*/ 133 w 143"/>
                <a:gd name="T5" fmla="*/ 28 h 58"/>
                <a:gd name="T6" fmla="*/ 143 w 143"/>
                <a:gd name="T7" fmla="*/ 58 h 58"/>
                <a:gd name="T8" fmla="*/ 0 w 143"/>
                <a:gd name="T9" fmla="*/ 58 h 58"/>
                <a:gd name="T10" fmla="*/ 5 w 143"/>
                <a:gd name="T11" fmla="*/ 35 h 58"/>
                <a:gd name="T12" fmla="*/ 5 w 143"/>
                <a:gd name="T13" fmla="*/ 29 h 58"/>
                <a:gd name="T14" fmla="*/ 0 w 143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3" h="58">
                  <a:moveTo>
                    <a:pt x="0" y="0"/>
                  </a:moveTo>
                  <a:lnTo>
                    <a:pt x="120" y="0"/>
                  </a:lnTo>
                  <a:lnTo>
                    <a:pt x="133" y="28"/>
                  </a:lnTo>
                  <a:lnTo>
                    <a:pt x="143" y="58"/>
                  </a:lnTo>
                  <a:lnTo>
                    <a:pt x="0" y="58"/>
                  </a:lnTo>
                  <a:lnTo>
                    <a:pt x="5" y="35"/>
                  </a:lnTo>
                  <a:lnTo>
                    <a:pt x="5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8" name="Freeform 65"/>
            <p:cNvSpPr>
              <a:spLocks noEditPoints="1"/>
            </p:cNvSpPr>
            <p:nvPr/>
          </p:nvSpPr>
          <p:spPr bwMode="auto">
            <a:xfrm>
              <a:off x="1601" y="1182"/>
              <a:ext cx="198" cy="198"/>
            </a:xfrm>
            <a:custGeom>
              <a:avLst/>
              <a:gdLst>
                <a:gd name="T0" fmla="*/ 99 w 198"/>
                <a:gd name="T1" fmla="*/ 66 h 198"/>
                <a:gd name="T2" fmla="*/ 86 w 198"/>
                <a:gd name="T3" fmla="*/ 69 h 198"/>
                <a:gd name="T4" fmla="*/ 76 w 198"/>
                <a:gd name="T5" fmla="*/ 76 h 198"/>
                <a:gd name="T6" fmla="*/ 69 w 198"/>
                <a:gd name="T7" fmla="*/ 86 h 198"/>
                <a:gd name="T8" fmla="*/ 66 w 198"/>
                <a:gd name="T9" fmla="*/ 99 h 198"/>
                <a:gd name="T10" fmla="*/ 69 w 198"/>
                <a:gd name="T11" fmla="*/ 112 h 198"/>
                <a:gd name="T12" fmla="*/ 76 w 198"/>
                <a:gd name="T13" fmla="*/ 122 h 198"/>
                <a:gd name="T14" fmla="*/ 86 w 198"/>
                <a:gd name="T15" fmla="*/ 130 h 198"/>
                <a:gd name="T16" fmla="*/ 99 w 198"/>
                <a:gd name="T17" fmla="*/ 133 h 198"/>
                <a:gd name="T18" fmla="*/ 112 w 198"/>
                <a:gd name="T19" fmla="*/ 130 h 198"/>
                <a:gd name="T20" fmla="*/ 123 w 198"/>
                <a:gd name="T21" fmla="*/ 122 h 198"/>
                <a:gd name="T22" fmla="*/ 130 w 198"/>
                <a:gd name="T23" fmla="*/ 112 h 198"/>
                <a:gd name="T24" fmla="*/ 133 w 198"/>
                <a:gd name="T25" fmla="*/ 99 h 198"/>
                <a:gd name="T26" fmla="*/ 130 w 198"/>
                <a:gd name="T27" fmla="*/ 86 h 198"/>
                <a:gd name="T28" fmla="*/ 123 w 198"/>
                <a:gd name="T29" fmla="*/ 76 h 198"/>
                <a:gd name="T30" fmla="*/ 112 w 198"/>
                <a:gd name="T31" fmla="*/ 69 h 198"/>
                <a:gd name="T32" fmla="*/ 99 w 198"/>
                <a:gd name="T33" fmla="*/ 66 h 198"/>
                <a:gd name="T34" fmla="*/ 99 w 198"/>
                <a:gd name="T35" fmla="*/ 0 h 198"/>
                <a:gd name="T36" fmla="*/ 126 w 198"/>
                <a:gd name="T37" fmla="*/ 3 h 198"/>
                <a:gd name="T38" fmla="*/ 149 w 198"/>
                <a:gd name="T39" fmla="*/ 13 h 198"/>
                <a:gd name="T40" fmla="*/ 169 w 198"/>
                <a:gd name="T41" fmla="*/ 29 h 198"/>
                <a:gd name="T42" fmla="*/ 185 w 198"/>
                <a:gd name="T43" fmla="*/ 50 h 198"/>
                <a:gd name="T44" fmla="*/ 194 w 198"/>
                <a:gd name="T45" fmla="*/ 73 h 198"/>
                <a:gd name="T46" fmla="*/ 198 w 198"/>
                <a:gd name="T47" fmla="*/ 99 h 198"/>
                <a:gd name="T48" fmla="*/ 198 w 198"/>
                <a:gd name="T49" fmla="*/ 103 h 198"/>
                <a:gd name="T50" fmla="*/ 194 w 198"/>
                <a:gd name="T51" fmla="*/ 130 h 198"/>
                <a:gd name="T52" fmla="*/ 182 w 198"/>
                <a:gd name="T53" fmla="*/ 151 h 198"/>
                <a:gd name="T54" fmla="*/ 168 w 198"/>
                <a:gd name="T55" fmla="*/ 170 h 198"/>
                <a:gd name="T56" fmla="*/ 147 w 198"/>
                <a:gd name="T57" fmla="*/ 185 h 198"/>
                <a:gd name="T58" fmla="*/ 124 w 198"/>
                <a:gd name="T59" fmla="*/ 195 h 198"/>
                <a:gd name="T60" fmla="*/ 99 w 198"/>
                <a:gd name="T61" fmla="*/ 198 h 198"/>
                <a:gd name="T62" fmla="*/ 78 w 198"/>
                <a:gd name="T63" fmla="*/ 195 h 198"/>
                <a:gd name="T64" fmla="*/ 56 w 198"/>
                <a:gd name="T65" fmla="*/ 188 h 198"/>
                <a:gd name="T66" fmla="*/ 34 w 198"/>
                <a:gd name="T67" fmla="*/ 173 h 198"/>
                <a:gd name="T68" fmla="*/ 16 w 198"/>
                <a:gd name="T69" fmla="*/ 154 h 198"/>
                <a:gd name="T70" fmla="*/ 5 w 198"/>
                <a:gd name="T71" fmla="*/ 131 h 198"/>
                <a:gd name="T72" fmla="*/ 0 w 198"/>
                <a:gd name="T73" fmla="*/ 103 h 198"/>
                <a:gd name="T74" fmla="*/ 0 w 198"/>
                <a:gd name="T75" fmla="*/ 99 h 198"/>
                <a:gd name="T76" fmla="*/ 3 w 198"/>
                <a:gd name="T77" fmla="*/ 73 h 198"/>
                <a:gd name="T78" fmla="*/ 14 w 198"/>
                <a:gd name="T79" fmla="*/ 50 h 198"/>
                <a:gd name="T80" fmla="*/ 30 w 198"/>
                <a:gd name="T81" fmla="*/ 29 h 198"/>
                <a:gd name="T82" fmla="*/ 50 w 198"/>
                <a:gd name="T83" fmla="*/ 13 h 198"/>
                <a:gd name="T84" fmla="*/ 73 w 198"/>
                <a:gd name="T85" fmla="*/ 3 h 198"/>
                <a:gd name="T86" fmla="*/ 99 w 198"/>
                <a:gd name="T8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8" h="198">
                  <a:moveTo>
                    <a:pt x="99" y="66"/>
                  </a:moveTo>
                  <a:lnTo>
                    <a:pt x="86" y="69"/>
                  </a:lnTo>
                  <a:lnTo>
                    <a:pt x="76" y="76"/>
                  </a:lnTo>
                  <a:lnTo>
                    <a:pt x="69" y="86"/>
                  </a:lnTo>
                  <a:lnTo>
                    <a:pt x="66" y="99"/>
                  </a:lnTo>
                  <a:lnTo>
                    <a:pt x="69" y="112"/>
                  </a:lnTo>
                  <a:lnTo>
                    <a:pt x="76" y="122"/>
                  </a:lnTo>
                  <a:lnTo>
                    <a:pt x="86" y="130"/>
                  </a:lnTo>
                  <a:lnTo>
                    <a:pt x="99" y="133"/>
                  </a:lnTo>
                  <a:lnTo>
                    <a:pt x="112" y="130"/>
                  </a:lnTo>
                  <a:lnTo>
                    <a:pt x="123" y="122"/>
                  </a:lnTo>
                  <a:lnTo>
                    <a:pt x="130" y="112"/>
                  </a:lnTo>
                  <a:lnTo>
                    <a:pt x="133" y="99"/>
                  </a:lnTo>
                  <a:lnTo>
                    <a:pt x="130" y="86"/>
                  </a:lnTo>
                  <a:lnTo>
                    <a:pt x="123" y="76"/>
                  </a:lnTo>
                  <a:lnTo>
                    <a:pt x="112" y="69"/>
                  </a:lnTo>
                  <a:lnTo>
                    <a:pt x="99" y="66"/>
                  </a:lnTo>
                  <a:close/>
                  <a:moveTo>
                    <a:pt x="99" y="0"/>
                  </a:moveTo>
                  <a:lnTo>
                    <a:pt x="126" y="3"/>
                  </a:lnTo>
                  <a:lnTo>
                    <a:pt x="149" y="13"/>
                  </a:lnTo>
                  <a:lnTo>
                    <a:pt x="169" y="29"/>
                  </a:lnTo>
                  <a:lnTo>
                    <a:pt x="185" y="50"/>
                  </a:lnTo>
                  <a:lnTo>
                    <a:pt x="194" y="73"/>
                  </a:lnTo>
                  <a:lnTo>
                    <a:pt x="198" y="99"/>
                  </a:lnTo>
                  <a:lnTo>
                    <a:pt x="198" y="103"/>
                  </a:lnTo>
                  <a:lnTo>
                    <a:pt x="194" y="130"/>
                  </a:lnTo>
                  <a:lnTo>
                    <a:pt x="182" y="151"/>
                  </a:lnTo>
                  <a:lnTo>
                    <a:pt x="168" y="170"/>
                  </a:lnTo>
                  <a:lnTo>
                    <a:pt x="147" y="185"/>
                  </a:lnTo>
                  <a:lnTo>
                    <a:pt x="124" y="195"/>
                  </a:lnTo>
                  <a:lnTo>
                    <a:pt x="99" y="198"/>
                  </a:lnTo>
                  <a:lnTo>
                    <a:pt x="78" y="195"/>
                  </a:lnTo>
                  <a:lnTo>
                    <a:pt x="56" y="188"/>
                  </a:lnTo>
                  <a:lnTo>
                    <a:pt x="34" y="173"/>
                  </a:lnTo>
                  <a:lnTo>
                    <a:pt x="16" y="154"/>
                  </a:lnTo>
                  <a:lnTo>
                    <a:pt x="5" y="131"/>
                  </a:lnTo>
                  <a:lnTo>
                    <a:pt x="0" y="103"/>
                  </a:lnTo>
                  <a:lnTo>
                    <a:pt x="0" y="99"/>
                  </a:lnTo>
                  <a:lnTo>
                    <a:pt x="3" y="73"/>
                  </a:lnTo>
                  <a:lnTo>
                    <a:pt x="14" y="50"/>
                  </a:lnTo>
                  <a:lnTo>
                    <a:pt x="30" y="29"/>
                  </a:lnTo>
                  <a:lnTo>
                    <a:pt x="50" y="13"/>
                  </a:lnTo>
                  <a:lnTo>
                    <a:pt x="73" y="3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9" name="Freeform 66"/>
            <p:cNvSpPr>
              <a:spLocks/>
            </p:cNvSpPr>
            <p:nvPr/>
          </p:nvSpPr>
          <p:spPr bwMode="auto">
            <a:xfrm>
              <a:off x="1457" y="1252"/>
              <a:ext cx="143" cy="58"/>
            </a:xfrm>
            <a:custGeom>
              <a:avLst/>
              <a:gdLst>
                <a:gd name="T0" fmla="*/ 25 w 143"/>
                <a:gd name="T1" fmla="*/ 0 h 58"/>
                <a:gd name="T2" fmla="*/ 143 w 143"/>
                <a:gd name="T3" fmla="*/ 0 h 58"/>
                <a:gd name="T4" fmla="*/ 139 w 143"/>
                <a:gd name="T5" fmla="*/ 29 h 58"/>
                <a:gd name="T6" fmla="*/ 139 w 143"/>
                <a:gd name="T7" fmla="*/ 35 h 58"/>
                <a:gd name="T8" fmla="*/ 143 w 143"/>
                <a:gd name="T9" fmla="*/ 58 h 58"/>
                <a:gd name="T10" fmla="*/ 0 w 143"/>
                <a:gd name="T11" fmla="*/ 58 h 58"/>
                <a:gd name="T12" fmla="*/ 11 w 143"/>
                <a:gd name="T13" fmla="*/ 28 h 58"/>
                <a:gd name="T14" fmla="*/ 25 w 143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3" h="58">
                  <a:moveTo>
                    <a:pt x="25" y="0"/>
                  </a:moveTo>
                  <a:lnTo>
                    <a:pt x="143" y="0"/>
                  </a:lnTo>
                  <a:lnTo>
                    <a:pt x="139" y="29"/>
                  </a:lnTo>
                  <a:lnTo>
                    <a:pt x="139" y="35"/>
                  </a:lnTo>
                  <a:lnTo>
                    <a:pt x="143" y="58"/>
                  </a:lnTo>
                  <a:lnTo>
                    <a:pt x="0" y="58"/>
                  </a:lnTo>
                  <a:lnTo>
                    <a:pt x="11" y="2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0" name="Freeform 67"/>
            <p:cNvSpPr>
              <a:spLocks/>
            </p:cNvSpPr>
            <p:nvPr/>
          </p:nvSpPr>
          <p:spPr bwMode="auto">
            <a:xfrm>
              <a:off x="1468" y="1316"/>
              <a:ext cx="465" cy="508"/>
            </a:xfrm>
            <a:custGeom>
              <a:avLst/>
              <a:gdLst>
                <a:gd name="T0" fmla="*/ 353 w 465"/>
                <a:gd name="T1" fmla="*/ 0 h 508"/>
                <a:gd name="T2" fmla="*/ 385 w 465"/>
                <a:gd name="T3" fmla="*/ 20 h 508"/>
                <a:gd name="T4" fmla="*/ 421 w 465"/>
                <a:gd name="T5" fmla="*/ 42 h 508"/>
                <a:gd name="T6" fmla="*/ 421 w 465"/>
                <a:gd name="T7" fmla="*/ 121 h 508"/>
                <a:gd name="T8" fmla="*/ 421 w 465"/>
                <a:gd name="T9" fmla="*/ 145 h 508"/>
                <a:gd name="T10" fmla="*/ 435 w 465"/>
                <a:gd name="T11" fmla="*/ 132 h 508"/>
                <a:gd name="T12" fmla="*/ 451 w 465"/>
                <a:gd name="T13" fmla="*/ 128 h 508"/>
                <a:gd name="T14" fmla="*/ 462 w 465"/>
                <a:gd name="T15" fmla="*/ 144 h 508"/>
                <a:gd name="T16" fmla="*/ 464 w 465"/>
                <a:gd name="T17" fmla="*/ 173 h 508"/>
                <a:gd name="T18" fmla="*/ 453 w 465"/>
                <a:gd name="T19" fmla="*/ 209 h 508"/>
                <a:gd name="T20" fmla="*/ 433 w 465"/>
                <a:gd name="T21" fmla="*/ 233 h 508"/>
                <a:gd name="T22" fmla="*/ 419 w 465"/>
                <a:gd name="T23" fmla="*/ 237 h 508"/>
                <a:gd name="T24" fmla="*/ 414 w 465"/>
                <a:gd name="T25" fmla="*/ 234 h 508"/>
                <a:gd name="T26" fmla="*/ 403 w 465"/>
                <a:gd name="T27" fmla="*/ 276 h 508"/>
                <a:gd name="T28" fmla="*/ 368 w 465"/>
                <a:gd name="T29" fmla="*/ 345 h 508"/>
                <a:gd name="T30" fmla="*/ 344 w 465"/>
                <a:gd name="T31" fmla="*/ 372 h 508"/>
                <a:gd name="T32" fmla="*/ 347 w 465"/>
                <a:gd name="T33" fmla="*/ 429 h 508"/>
                <a:gd name="T34" fmla="*/ 341 w 465"/>
                <a:gd name="T35" fmla="*/ 444 h 508"/>
                <a:gd name="T36" fmla="*/ 320 w 465"/>
                <a:gd name="T37" fmla="*/ 471 h 508"/>
                <a:gd name="T38" fmla="*/ 283 w 465"/>
                <a:gd name="T39" fmla="*/ 496 h 508"/>
                <a:gd name="T40" fmla="*/ 232 w 465"/>
                <a:gd name="T41" fmla="*/ 508 h 508"/>
                <a:gd name="T42" fmla="*/ 183 w 465"/>
                <a:gd name="T43" fmla="*/ 496 h 508"/>
                <a:gd name="T44" fmla="*/ 147 w 465"/>
                <a:gd name="T45" fmla="*/ 471 h 508"/>
                <a:gd name="T46" fmla="*/ 125 w 465"/>
                <a:gd name="T47" fmla="*/ 445 h 508"/>
                <a:gd name="T48" fmla="*/ 117 w 465"/>
                <a:gd name="T49" fmla="*/ 431 h 508"/>
                <a:gd name="T50" fmla="*/ 116 w 465"/>
                <a:gd name="T51" fmla="*/ 426 h 508"/>
                <a:gd name="T52" fmla="*/ 119 w 465"/>
                <a:gd name="T53" fmla="*/ 372 h 508"/>
                <a:gd name="T54" fmla="*/ 96 w 465"/>
                <a:gd name="T55" fmla="*/ 345 h 508"/>
                <a:gd name="T56" fmla="*/ 62 w 465"/>
                <a:gd name="T57" fmla="*/ 276 h 508"/>
                <a:gd name="T58" fmla="*/ 51 w 465"/>
                <a:gd name="T59" fmla="*/ 234 h 508"/>
                <a:gd name="T60" fmla="*/ 46 w 465"/>
                <a:gd name="T61" fmla="*/ 237 h 508"/>
                <a:gd name="T62" fmla="*/ 32 w 465"/>
                <a:gd name="T63" fmla="*/ 233 h 508"/>
                <a:gd name="T64" fmla="*/ 11 w 465"/>
                <a:gd name="T65" fmla="*/ 209 h 508"/>
                <a:gd name="T66" fmla="*/ 0 w 465"/>
                <a:gd name="T67" fmla="*/ 169 h 508"/>
                <a:gd name="T68" fmla="*/ 3 w 465"/>
                <a:gd name="T69" fmla="*/ 141 h 508"/>
                <a:gd name="T70" fmla="*/ 8 w 465"/>
                <a:gd name="T71" fmla="*/ 131 h 508"/>
                <a:gd name="T72" fmla="*/ 21 w 465"/>
                <a:gd name="T73" fmla="*/ 128 h 508"/>
                <a:gd name="T74" fmla="*/ 37 w 465"/>
                <a:gd name="T75" fmla="*/ 141 h 508"/>
                <a:gd name="T76" fmla="*/ 42 w 465"/>
                <a:gd name="T77" fmla="*/ 140 h 508"/>
                <a:gd name="T78" fmla="*/ 42 w 465"/>
                <a:gd name="T79" fmla="*/ 60 h 508"/>
                <a:gd name="T80" fmla="*/ 78 w 465"/>
                <a:gd name="T81" fmla="*/ 57 h 508"/>
                <a:gd name="T82" fmla="*/ 131 w 465"/>
                <a:gd name="T83" fmla="*/ 41 h 508"/>
                <a:gd name="T84" fmla="*/ 163 w 465"/>
                <a:gd name="T85" fmla="*/ 42 h 508"/>
                <a:gd name="T86" fmla="*/ 154 w 465"/>
                <a:gd name="T87" fmla="*/ 63 h 508"/>
                <a:gd name="T88" fmla="*/ 160 w 465"/>
                <a:gd name="T89" fmla="*/ 67 h 508"/>
                <a:gd name="T90" fmla="*/ 187 w 465"/>
                <a:gd name="T91" fmla="*/ 58 h 508"/>
                <a:gd name="T92" fmla="*/ 232 w 465"/>
                <a:gd name="T93" fmla="*/ 68 h 508"/>
                <a:gd name="T94" fmla="*/ 282 w 465"/>
                <a:gd name="T95" fmla="*/ 57 h 508"/>
                <a:gd name="T96" fmla="*/ 320 w 465"/>
                <a:gd name="T97" fmla="*/ 22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5" h="508">
                  <a:moveTo>
                    <a:pt x="330" y="0"/>
                  </a:moveTo>
                  <a:lnTo>
                    <a:pt x="353" y="0"/>
                  </a:lnTo>
                  <a:lnTo>
                    <a:pt x="362" y="6"/>
                  </a:lnTo>
                  <a:lnTo>
                    <a:pt x="385" y="20"/>
                  </a:lnTo>
                  <a:lnTo>
                    <a:pt x="404" y="32"/>
                  </a:lnTo>
                  <a:lnTo>
                    <a:pt x="421" y="42"/>
                  </a:lnTo>
                  <a:lnTo>
                    <a:pt x="423" y="80"/>
                  </a:lnTo>
                  <a:lnTo>
                    <a:pt x="421" y="121"/>
                  </a:lnTo>
                  <a:lnTo>
                    <a:pt x="421" y="140"/>
                  </a:lnTo>
                  <a:lnTo>
                    <a:pt x="421" y="145"/>
                  </a:lnTo>
                  <a:lnTo>
                    <a:pt x="426" y="141"/>
                  </a:lnTo>
                  <a:lnTo>
                    <a:pt x="435" y="132"/>
                  </a:lnTo>
                  <a:lnTo>
                    <a:pt x="443" y="128"/>
                  </a:lnTo>
                  <a:lnTo>
                    <a:pt x="451" y="128"/>
                  </a:lnTo>
                  <a:lnTo>
                    <a:pt x="458" y="134"/>
                  </a:lnTo>
                  <a:lnTo>
                    <a:pt x="462" y="144"/>
                  </a:lnTo>
                  <a:lnTo>
                    <a:pt x="465" y="157"/>
                  </a:lnTo>
                  <a:lnTo>
                    <a:pt x="464" y="173"/>
                  </a:lnTo>
                  <a:lnTo>
                    <a:pt x="461" y="191"/>
                  </a:lnTo>
                  <a:lnTo>
                    <a:pt x="453" y="209"/>
                  </a:lnTo>
                  <a:lnTo>
                    <a:pt x="443" y="224"/>
                  </a:lnTo>
                  <a:lnTo>
                    <a:pt x="433" y="233"/>
                  </a:lnTo>
                  <a:lnTo>
                    <a:pt x="421" y="237"/>
                  </a:lnTo>
                  <a:lnTo>
                    <a:pt x="419" y="237"/>
                  </a:lnTo>
                  <a:lnTo>
                    <a:pt x="417" y="236"/>
                  </a:lnTo>
                  <a:lnTo>
                    <a:pt x="414" y="234"/>
                  </a:lnTo>
                  <a:lnTo>
                    <a:pt x="413" y="237"/>
                  </a:lnTo>
                  <a:lnTo>
                    <a:pt x="403" y="276"/>
                  </a:lnTo>
                  <a:lnTo>
                    <a:pt x="387" y="313"/>
                  </a:lnTo>
                  <a:lnTo>
                    <a:pt x="368" y="345"/>
                  </a:lnTo>
                  <a:lnTo>
                    <a:pt x="346" y="372"/>
                  </a:lnTo>
                  <a:lnTo>
                    <a:pt x="344" y="372"/>
                  </a:lnTo>
                  <a:lnTo>
                    <a:pt x="347" y="426"/>
                  </a:lnTo>
                  <a:lnTo>
                    <a:pt x="347" y="429"/>
                  </a:lnTo>
                  <a:lnTo>
                    <a:pt x="347" y="433"/>
                  </a:lnTo>
                  <a:lnTo>
                    <a:pt x="341" y="444"/>
                  </a:lnTo>
                  <a:lnTo>
                    <a:pt x="331" y="457"/>
                  </a:lnTo>
                  <a:lnTo>
                    <a:pt x="320" y="471"/>
                  </a:lnTo>
                  <a:lnTo>
                    <a:pt x="302" y="484"/>
                  </a:lnTo>
                  <a:lnTo>
                    <a:pt x="283" y="496"/>
                  </a:lnTo>
                  <a:lnTo>
                    <a:pt x="260" y="505"/>
                  </a:lnTo>
                  <a:lnTo>
                    <a:pt x="232" y="508"/>
                  </a:lnTo>
                  <a:lnTo>
                    <a:pt x="206" y="505"/>
                  </a:lnTo>
                  <a:lnTo>
                    <a:pt x="183" y="496"/>
                  </a:lnTo>
                  <a:lnTo>
                    <a:pt x="163" y="486"/>
                  </a:lnTo>
                  <a:lnTo>
                    <a:pt x="147" y="471"/>
                  </a:lnTo>
                  <a:lnTo>
                    <a:pt x="133" y="458"/>
                  </a:lnTo>
                  <a:lnTo>
                    <a:pt x="125" y="445"/>
                  </a:lnTo>
                  <a:lnTo>
                    <a:pt x="117" y="435"/>
                  </a:lnTo>
                  <a:lnTo>
                    <a:pt x="117" y="431"/>
                  </a:lnTo>
                  <a:lnTo>
                    <a:pt x="117" y="428"/>
                  </a:lnTo>
                  <a:lnTo>
                    <a:pt x="116" y="426"/>
                  </a:lnTo>
                  <a:lnTo>
                    <a:pt x="119" y="375"/>
                  </a:lnTo>
                  <a:lnTo>
                    <a:pt x="119" y="372"/>
                  </a:lnTo>
                  <a:lnTo>
                    <a:pt x="119" y="372"/>
                  </a:lnTo>
                  <a:lnTo>
                    <a:pt x="96" y="345"/>
                  </a:lnTo>
                  <a:lnTo>
                    <a:pt x="78" y="313"/>
                  </a:lnTo>
                  <a:lnTo>
                    <a:pt x="62" y="276"/>
                  </a:lnTo>
                  <a:lnTo>
                    <a:pt x="52" y="237"/>
                  </a:lnTo>
                  <a:lnTo>
                    <a:pt x="51" y="234"/>
                  </a:lnTo>
                  <a:lnTo>
                    <a:pt x="48" y="236"/>
                  </a:lnTo>
                  <a:lnTo>
                    <a:pt x="46" y="237"/>
                  </a:lnTo>
                  <a:lnTo>
                    <a:pt x="42" y="237"/>
                  </a:lnTo>
                  <a:lnTo>
                    <a:pt x="32" y="233"/>
                  </a:lnTo>
                  <a:lnTo>
                    <a:pt x="21" y="224"/>
                  </a:lnTo>
                  <a:lnTo>
                    <a:pt x="11" y="209"/>
                  </a:lnTo>
                  <a:lnTo>
                    <a:pt x="4" y="191"/>
                  </a:lnTo>
                  <a:lnTo>
                    <a:pt x="0" y="169"/>
                  </a:lnTo>
                  <a:lnTo>
                    <a:pt x="0" y="150"/>
                  </a:lnTo>
                  <a:lnTo>
                    <a:pt x="3" y="141"/>
                  </a:lnTo>
                  <a:lnTo>
                    <a:pt x="5" y="135"/>
                  </a:lnTo>
                  <a:lnTo>
                    <a:pt x="8" y="131"/>
                  </a:lnTo>
                  <a:lnTo>
                    <a:pt x="14" y="128"/>
                  </a:lnTo>
                  <a:lnTo>
                    <a:pt x="21" y="128"/>
                  </a:lnTo>
                  <a:lnTo>
                    <a:pt x="30" y="132"/>
                  </a:lnTo>
                  <a:lnTo>
                    <a:pt x="37" y="141"/>
                  </a:lnTo>
                  <a:lnTo>
                    <a:pt x="42" y="145"/>
                  </a:lnTo>
                  <a:lnTo>
                    <a:pt x="42" y="140"/>
                  </a:lnTo>
                  <a:lnTo>
                    <a:pt x="42" y="121"/>
                  </a:lnTo>
                  <a:lnTo>
                    <a:pt x="42" y="60"/>
                  </a:lnTo>
                  <a:lnTo>
                    <a:pt x="58" y="60"/>
                  </a:lnTo>
                  <a:lnTo>
                    <a:pt x="78" y="57"/>
                  </a:lnTo>
                  <a:lnTo>
                    <a:pt x="103" y="51"/>
                  </a:lnTo>
                  <a:lnTo>
                    <a:pt x="131" y="41"/>
                  </a:lnTo>
                  <a:lnTo>
                    <a:pt x="152" y="32"/>
                  </a:lnTo>
                  <a:lnTo>
                    <a:pt x="163" y="42"/>
                  </a:lnTo>
                  <a:lnTo>
                    <a:pt x="173" y="51"/>
                  </a:lnTo>
                  <a:lnTo>
                    <a:pt x="154" y="63"/>
                  </a:lnTo>
                  <a:lnTo>
                    <a:pt x="131" y="74"/>
                  </a:lnTo>
                  <a:lnTo>
                    <a:pt x="160" y="67"/>
                  </a:lnTo>
                  <a:lnTo>
                    <a:pt x="186" y="58"/>
                  </a:lnTo>
                  <a:lnTo>
                    <a:pt x="187" y="58"/>
                  </a:lnTo>
                  <a:lnTo>
                    <a:pt x="209" y="67"/>
                  </a:lnTo>
                  <a:lnTo>
                    <a:pt x="232" y="68"/>
                  </a:lnTo>
                  <a:lnTo>
                    <a:pt x="259" y="65"/>
                  </a:lnTo>
                  <a:lnTo>
                    <a:pt x="282" y="57"/>
                  </a:lnTo>
                  <a:lnTo>
                    <a:pt x="302" y="42"/>
                  </a:lnTo>
                  <a:lnTo>
                    <a:pt x="320" y="22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1" name="Freeform 68"/>
            <p:cNvSpPr>
              <a:spLocks noEditPoints="1"/>
            </p:cNvSpPr>
            <p:nvPr/>
          </p:nvSpPr>
          <p:spPr bwMode="auto">
            <a:xfrm>
              <a:off x="1731" y="1809"/>
              <a:ext cx="525" cy="706"/>
            </a:xfrm>
            <a:custGeom>
              <a:avLst/>
              <a:gdLst>
                <a:gd name="T0" fmla="*/ 241 w 525"/>
                <a:gd name="T1" fmla="*/ 386 h 706"/>
                <a:gd name="T2" fmla="*/ 407 w 525"/>
                <a:gd name="T3" fmla="*/ 375 h 706"/>
                <a:gd name="T4" fmla="*/ 161 w 525"/>
                <a:gd name="T5" fmla="*/ 0 h 706"/>
                <a:gd name="T6" fmla="*/ 174 w 525"/>
                <a:gd name="T7" fmla="*/ 6 h 706"/>
                <a:gd name="T8" fmla="*/ 205 w 525"/>
                <a:gd name="T9" fmla="*/ 20 h 706"/>
                <a:gd name="T10" fmla="*/ 246 w 525"/>
                <a:gd name="T11" fmla="*/ 38 h 706"/>
                <a:gd name="T12" fmla="*/ 285 w 525"/>
                <a:gd name="T13" fmla="*/ 55 h 706"/>
                <a:gd name="T14" fmla="*/ 318 w 525"/>
                <a:gd name="T15" fmla="*/ 67 h 706"/>
                <a:gd name="T16" fmla="*/ 366 w 525"/>
                <a:gd name="T17" fmla="*/ 87 h 706"/>
                <a:gd name="T18" fmla="*/ 414 w 525"/>
                <a:gd name="T19" fmla="*/ 118 h 706"/>
                <a:gd name="T20" fmla="*/ 446 w 525"/>
                <a:gd name="T21" fmla="*/ 156 h 706"/>
                <a:gd name="T22" fmla="*/ 467 w 525"/>
                <a:gd name="T23" fmla="*/ 212 h 706"/>
                <a:gd name="T24" fmla="*/ 490 w 525"/>
                <a:gd name="T25" fmla="*/ 297 h 706"/>
                <a:gd name="T26" fmla="*/ 508 w 525"/>
                <a:gd name="T27" fmla="*/ 402 h 706"/>
                <a:gd name="T28" fmla="*/ 519 w 525"/>
                <a:gd name="T29" fmla="*/ 500 h 706"/>
                <a:gd name="T30" fmla="*/ 524 w 525"/>
                <a:gd name="T31" fmla="*/ 562 h 706"/>
                <a:gd name="T32" fmla="*/ 525 w 525"/>
                <a:gd name="T33" fmla="*/ 583 h 706"/>
                <a:gd name="T34" fmla="*/ 513 w 525"/>
                <a:gd name="T35" fmla="*/ 592 h 706"/>
                <a:gd name="T36" fmla="*/ 474 w 525"/>
                <a:gd name="T37" fmla="*/ 615 h 706"/>
                <a:gd name="T38" fmla="*/ 407 w 525"/>
                <a:gd name="T39" fmla="*/ 644 h 706"/>
                <a:gd name="T40" fmla="*/ 311 w 525"/>
                <a:gd name="T41" fmla="*/ 672 h 706"/>
                <a:gd name="T42" fmla="*/ 196 w 525"/>
                <a:gd name="T43" fmla="*/ 692 h 706"/>
                <a:gd name="T44" fmla="*/ 103 w 525"/>
                <a:gd name="T45" fmla="*/ 701 h 706"/>
                <a:gd name="T46" fmla="*/ 36 w 525"/>
                <a:gd name="T47" fmla="*/ 706 h 706"/>
                <a:gd name="T48" fmla="*/ 1 w 525"/>
                <a:gd name="T49" fmla="*/ 706 h 706"/>
                <a:gd name="T50" fmla="*/ 7 w 525"/>
                <a:gd name="T51" fmla="*/ 695 h 706"/>
                <a:gd name="T52" fmla="*/ 33 w 525"/>
                <a:gd name="T53" fmla="*/ 660 h 706"/>
                <a:gd name="T54" fmla="*/ 68 w 525"/>
                <a:gd name="T55" fmla="*/ 610 h 706"/>
                <a:gd name="T56" fmla="*/ 106 w 525"/>
                <a:gd name="T57" fmla="*/ 550 h 706"/>
                <a:gd name="T58" fmla="*/ 144 w 525"/>
                <a:gd name="T59" fmla="*/ 487 h 706"/>
                <a:gd name="T60" fmla="*/ 177 w 525"/>
                <a:gd name="T61" fmla="*/ 420 h 706"/>
                <a:gd name="T62" fmla="*/ 208 w 525"/>
                <a:gd name="T63" fmla="*/ 351 h 706"/>
                <a:gd name="T64" fmla="*/ 233 w 525"/>
                <a:gd name="T65" fmla="*/ 285 h 706"/>
                <a:gd name="T66" fmla="*/ 252 w 525"/>
                <a:gd name="T67" fmla="*/ 230 h 706"/>
                <a:gd name="T68" fmla="*/ 265 w 525"/>
                <a:gd name="T69" fmla="*/ 194 h 706"/>
                <a:gd name="T70" fmla="*/ 269 w 525"/>
                <a:gd name="T71" fmla="*/ 180 h 706"/>
                <a:gd name="T72" fmla="*/ 241 w 525"/>
                <a:gd name="T73" fmla="*/ 71 h 706"/>
                <a:gd name="T74" fmla="*/ 230 w 525"/>
                <a:gd name="T75" fmla="*/ 61 h 706"/>
                <a:gd name="T76" fmla="*/ 199 w 525"/>
                <a:gd name="T77" fmla="*/ 35 h 706"/>
                <a:gd name="T78" fmla="*/ 161 w 525"/>
                <a:gd name="T7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5" h="706">
                  <a:moveTo>
                    <a:pt x="241" y="375"/>
                  </a:moveTo>
                  <a:lnTo>
                    <a:pt x="241" y="386"/>
                  </a:lnTo>
                  <a:lnTo>
                    <a:pt x="407" y="386"/>
                  </a:lnTo>
                  <a:lnTo>
                    <a:pt x="407" y="375"/>
                  </a:lnTo>
                  <a:lnTo>
                    <a:pt x="241" y="375"/>
                  </a:lnTo>
                  <a:close/>
                  <a:moveTo>
                    <a:pt x="161" y="0"/>
                  </a:moveTo>
                  <a:lnTo>
                    <a:pt x="164" y="2"/>
                  </a:lnTo>
                  <a:lnTo>
                    <a:pt x="174" y="6"/>
                  </a:lnTo>
                  <a:lnTo>
                    <a:pt x="188" y="12"/>
                  </a:lnTo>
                  <a:lnTo>
                    <a:pt x="205" y="20"/>
                  </a:lnTo>
                  <a:lnTo>
                    <a:pt x="224" y="29"/>
                  </a:lnTo>
                  <a:lnTo>
                    <a:pt x="246" y="38"/>
                  </a:lnTo>
                  <a:lnTo>
                    <a:pt x="266" y="47"/>
                  </a:lnTo>
                  <a:lnTo>
                    <a:pt x="285" y="55"/>
                  </a:lnTo>
                  <a:lnTo>
                    <a:pt x="304" y="63"/>
                  </a:lnTo>
                  <a:lnTo>
                    <a:pt x="318" y="67"/>
                  </a:lnTo>
                  <a:lnTo>
                    <a:pt x="342" y="77"/>
                  </a:lnTo>
                  <a:lnTo>
                    <a:pt x="366" y="87"/>
                  </a:lnTo>
                  <a:lnTo>
                    <a:pt x="391" y="102"/>
                  </a:lnTo>
                  <a:lnTo>
                    <a:pt x="414" y="118"/>
                  </a:lnTo>
                  <a:lnTo>
                    <a:pt x="433" y="135"/>
                  </a:lnTo>
                  <a:lnTo>
                    <a:pt x="446" y="156"/>
                  </a:lnTo>
                  <a:lnTo>
                    <a:pt x="457" y="180"/>
                  </a:lnTo>
                  <a:lnTo>
                    <a:pt x="467" y="212"/>
                  </a:lnTo>
                  <a:lnTo>
                    <a:pt x="478" y="252"/>
                  </a:lnTo>
                  <a:lnTo>
                    <a:pt x="490" y="297"/>
                  </a:lnTo>
                  <a:lnTo>
                    <a:pt x="500" y="346"/>
                  </a:lnTo>
                  <a:lnTo>
                    <a:pt x="508" y="402"/>
                  </a:lnTo>
                  <a:lnTo>
                    <a:pt x="515" y="455"/>
                  </a:lnTo>
                  <a:lnTo>
                    <a:pt x="519" y="500"/>
                  </a:lnTo>
                  <a:lnTo>
                    <a:pt x="522" y="535"/>
                  </a:lnTo>
                  <a:lnTo>
                    <a:pt x="524" y="562"/>
                  </a:lnTo>
                  <a:lnTo>
                    <a:pt x="525" y="578"/>
                  </a:lnTo>
                  <a:lnTo>
                    <a:pt x="525" y="583"/>
                  </a:lnTo>
                  <a:lnTo>
                    <a:pt x="522" y="585"/>
                  </a:lnTo>
                  <a:lnTo>
                    <a:pt x="513" y="592"/>
                  </a:lnTo>
                  <a:lnTo>
                    <a:pt x="497" y="602"/>
                  </a:lnTo>
                  <a:lnTo>
                    <a:pt x="474" y="615"/>
                  </a:lnTo>
                  <a:lnTo>
                    <a:pt x="445" y="628"/>
                  </a:lnTo>
                  <a:lnTo>
                    <a:pt x="407" y="644"/>
                  </a:lnTo>
                  <a:lnTo>
                    <a:pt x="364" y="659"/>
                  </a:lnTo>
                  <a:lnTo>
                    <a:pt x="311" y="672"/>
                  </a:lnTo>
                  <a:lnTo>
                    <a:pt x="252" y="684"/>
                  </a:lnTo>
                  <a:lnTo>
                    <a:pt x="196" y="692"/>
                  </a:lnTo>
                  <a:lnTo>
                    <a:pt x="147" y="697"/>
                  </a:lnTo>
                  <a:lnTo>
                    <a:pt x="103" y="701"/>
                  </a:lnTo>
                  <a:lnTo>
                    <a:pt x="67" y="704"/>
                  </a:lnTo>
                  <a:lnTo>
                    <a:pt x="36" y="706"/>
                  </a:lnTo>
                  <a:lnTo>
                    <a:pt x="14" y="706"/>
                  </a:lnTo>
                  <a:lnTo>
                    <a:pt x="1" y="706"/>
                  </a:lnTo>
                  <a:lnTo>
                    <a:pt x="0" y="706"/>
                  </a:lnTo>
                  <a:lnTo>
                    <a:pt x="7" y="695"/>
                  </a:lnTo>
                  <a:lnTo>
                    <a:pt x="19" y="679"/>
                  </a:lnTo>
                  <a:lnTo>
                    <a:pt x="33" y="660"/>
                  </a:lnTo>
                  <a:lnTo>
                    <a:pt x="49" y="636"/>
                  </a:lnTo>
                  <a:lnTo>
                    <a:pt x="68" y="610"/>
                  </a:lnTo>
                  <a:lnTo>
                    <a:pt x="87" y="580"/>
                  </a:lnTo>
                  <a:lnTo>
                    <a:pt x="106" y="550"/>
                  </a:lnTo>
                  <a:lnTo>
                    <a:pt x="126" y="518"/>
                  </a:lnTo>
                  <a:lnTo>
                    <a:pt x="144" y="487"/>
                  </a:lnTo>
                  <a:lnTo>
                    <a:pt x="161" y="455"/>
                  </a:lnTo>
                  <a:lnTo>
                    <a:pt x="177" y="420"/>
                  </a:lnTo>
                  <a:lnTo>
                    <a:pt x="193" y="386"/>
                  </a:lnTo>
                  <a:lnTo>
                    <a:pt x="208" y="351"/>
                  </a:lnTo>
                  <a:lnTo>
                    <a:pt x="221" y="317"/>
                  </a:lnTo>
                  <a:lnTo>
                    <a:pt x="233" y="285"/>
                  </a:lnTo>
                  <a:lnTo>
                    <a:pt x="243" y="256"/>
                  </a:lnTo>
                  <a:lnTo>
                    <a:pt x="252" y="230"/>
                  </a:lnTo>
                  <a:lnTo>
                    <a:pt x="259" y="210"/>
                  </a:lnTo>
                  <a:lnTo>
                    <a:pt x="265" y="194"/>
                  </a:lnTo>
                  <a:lnTo>
                    <a:pt x="268" y="183"/>
                  </a:lnTo>
                  <a:lnTo>
                    <a:pt x="269" y="180"/>
                  </a:lnTo>
                  <a:lnTo>
                    <a:pt x="209" y="125"/>
                  </a:lnTo>
                  <a:lnTo>
                    <a:pt x="241" y="71"/>
                  </a:lnTo>
                  <a:lnTo>
                    <a:pt x="238" y="68"/>
                  </a:lnTo>
                  <a:lnTo>
                    <a:pt x="230" y="61"/>
                  </a:lnTo>
                  <a:lnTo>
                    <a:pt x="217" y="51"/>
                  </a:lnTo>
                  <a:lnTo>
                    <a:pt x="199" y="35"/>
                  </a:lnTo>
                  <a:lnTo>
                    <a:pt x="176" y="15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2" name="Freeform 69"/>
            <p:cNvSpPr>
              <a:spLocks/>
            </p:cNvSpPr>
            <p:nvPr/>
          </p:nvSpPr>
          <p:spPr bwMode="auto">
            <a:xfrm>
              <a:off x="1700" y="1755"/>
              <a:ext cx="294" cy="760"/>
            </a:xfrm>
            <a:custGeom>
              <a:avLst/>
              <a:gdLst>
                <a:gd name="T0" fmla="*/ 134 w 294"/>
                <a:gd name="T1" fmla="*/ 9 h 760"/>
                <a:gd name="T2" fmla="*/ 163 w 294"/>
                <a:gd name="T3" fmla="*/ 35 h 760"/>
                <a:gd name="T4" fmla="*/ 204 w 294"/>
                <a:gd name="T5" fmla="*/ 72 h 760"/>
                <a:gd name="T6" fmla="*/ 243 w 294"/>
                <a:gd name="T7" fmla="*/ 108 h 760"/>
                <a:gd name="T8" fmla="*/ 267 w 294"/>
                <a:gd name="T9" fmla="*/ 127 h 760"/>
                <a:gd name="T10" fmla="*/ 235 w 294"/>
                <a:gd name="T11" fmla="*/ 181 h 760"/>
                <a:gd name="T12" fmla="*/ 294 w 294"/>
                <a:gd name="T13" fmla="*/ 236 h 760"/>
                <a:gd name="T14" fmla="*/ 284 w 294"/>
                <a:gd name="T15" fmla="*/ 266 h 760"/>
                <a:gd name="T16" fmla="*/ 264 w 294"/>
                <a:gd name="T17" fmla="*/ 322 h 760"/>
                <a:gd name="T18" fmla="*/ 237 w 294"/>
                <a:gd name="T19" fmla="*/ 393 h 760"/>
                <a:gd name="T20" fmla="*/ 204 w 294"/>
                <a:gd name="T21" fmla="*/ 473 h 760"/>
                <a:gd name="T22" fmla="*/ 201 w 294"/>
                <a:gd name="T23" fmla="*/ 480 h 760"/>
                <a:gd name="T24" fmla="*/ 198 w 294"/>
                <a:gd name="T25" fmla="*/ 486 h 760"/>
                <a:gd name="T26" fmla="*/ 195 w 294"/>
                <a:gd name="T27" fmla="*/ 492 h 760"/>
                <a:gd name="T28" fmla="*/ 192 w 294"/>
                <a:gd name="T29" fmla="*/ 498 h 760"/>
                <a:gd name="T30" fmla="*/ 189 w 294"/>
                <a:gd name="T31" fmla="*/ 502 h 760"/>
                <a:gd name="T32" fmla="*/ 187 w 294"/>
                <a:gd name="T33" fmla="*/ 508 h 760"/>
                <a:gd name="T34" fmla="*/ 184 w 294"/>
                <a:gd name="T35" fmla="*/ 514 h 760"/>
                <a:gd name="T36" fmla="*/ 182 w 294"/>
                <a:gd name="T37" fmla="*/ 518 h 760"/>
                <a:gd name="T38" fmla="*/ 147 w 294"/>
                <a:gd name="T39" fmla="*/ 579 h 760"/>
                <a:gd name="T40" fmla="*/ 109 w 294"/>
                <a:gd name="T41" fmla="*/ 639 h 760"/>
                <a:gd name="T42" fmla="*/ 73 w 294"/>
                <a:gd name="T43" fmla="*/ 691 h 760"/>
                <a:gd name="T44" fmla="*/ 45 w 294"/>
                <a:gd name="T45" fmla="*/ 730 h 760"/>
                <a:gd name="T46" fmla="*/ 28 w 294"/>
                <a:gd name="T47" fmla="*/ 754 h 760"/>
                <a:gd name="T48" fmla="*/ 24 w 294"/>
                <a:gd name="T49" fmla="*/ 760 h 760"/>
                <a:gd name="T50" fmla="*/ 21 w 294"/>
                <a:gd name="T51" fmla="*/ 758 h 760"/>
                <a:gd name="T52" fmla="*/ 9 w 294"/>
                <a:gd name="T53" fmla="*/ 736 h 760"/>
                <a:gd name="T54" fmla="*/ 35 w 294"/>
                <a:gd name="T55" fmla="*/ 643 h 760"/>
                <a:gd name="T56" fmla="*/ 86 w 294"/>
                <a:gd name="T57" fmla="*/ 493 h 760"/>
                <a:gd name="T58" fmla="*/ 111 w 294"/>
                <a:gd name="T59" fmla="*/ 360 h 760"/>
                <a:gd name="T60" fmla="*/ 121 w 294"/>
                <a:gd name="T61" fmla="*/ 242 h 760"/>
                <a:gd name="T62" fmla="*/ 125 w 294"/>
                <a:gd name="T63" fmla="*/ 137 h 760"/>
                <a:gd name="T64" fmla="*/ 125 w 294"/>
                <a:gd name="T65" fmla="*/ 53 h 760"/>
                <a:gd name="T66" fmla="*/ 124 w 294"/>
                <a:gd name="T67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4" h="760">
                  <a:moveTo>
                    <a:pt x="124" y="0"/>
                  </a:moveTo>
                  <a:lnTo>
                    <a:pt x="134" y="9"/>
                  </a:lnTo>
                  <a:lnTo>
                    <a:pt x="149" y="22"/>
                  </a:lnTo>
                  <a:lnTo>
                    <a:pt x="163" y="35"/>
                  </a:lnTo>
                  <a:lnTo>
                    <a:pt x="188" y="58"/>
                  </a:lnTo>
                  <a:lnTo>
                    <a:pt x="204" y="72"/>
                  </a:lnTo>
                  <a:lnTo>
                    <a:pt x="226" y="92"/>
                  </a:lnTo>
                  <a:lnTo>
                    <a:pt x="243" y="108"/>
                  </a:lnTo>
                  <a:lnTo>
                    <a:pt x="258" y="120"/>
                  </a:lnTo>
                  <a:lnTo>
                    <a:pt x="267" y="127"/>
                  </a:lnTo>
                  <a:lnTo>
                    <a:pt x="236" y="178"/>
                  </a:lnTo>
                  <a:lnTo>
                    <a:pt x="235" y="181"/>
                  </a:lnTo>
                  <a:lnTo>
                    <a:pt x="237" y="184"/>
                  </a:lnTo>
                  <a:lnTo>
                    <a:pt x="294" y="236"/>
                  </a:lnTo>
                  <a:lnTo>
                    <a:pt x="290" y="248"/>
                  </a:lnTo>
                  <a:lnTo>
                    <a:pt x="284" y="266"/>
                  </a:lnTo>
                  <a:lnTo>
                    <a:pt x="275" y="291"/>
                  </a:lnTo>
                  <a:lnTo>
                    <a:pt x="264" y="322"/>
                  </a:lnTo>
                  <a:lnTo>
                    <a:pt x="252" y="357"/>
                  </a:lnTo>
                  <a:lnTo>
                    <a:pt x="237" y="393"/>
                  </a:lnTo>
                  <a:lnTo>
                    <a:pt x="221" y="432"/>
                  </a:lnTo>
                  <a:lnTo>
                    <a:pt x="204" y="473"/>
                  </a:lnTo>
                  <a:lnTo>
                    <a:pt x="201" y="477"/>
                  </a:lnTo>
                  <a:lnTo>
                    <a:pt x="201" y="480"/>
                  </a:lnTo>
                  <a:lnTo>
                    <a:pt x="200" y="483"/>
                  </a:lnTo>
                  <a:lnTo>
                    <a:pt x="198" y="486"/>
                  </a:lnTo>
                  <a:lnTo>
                    <a:pt x="197" y="489"/>
                  </a:lnTo>
                  <a:lnTo>
                    <a:pt x="195" y="492"/>
                  </a:lnTo>
                  <a:lnTo>
                    <a:pt x="194" y="495"/>
                  </a:lnTo>
                  <a:lnTo>
                    <a:pt x="192" y="498"/>
                  </a:lnTo>
                  <a:lnTo>
                    <a:pt x="191" y="499"/>
                  </a:lnTo>
                  <a:lnTo>
                    <a:pt x="189" y="502"/>
                  </a:lnTo>
                  <a:lnTo>
                    <a:pt x="188" y="505"/>
                  </a:lnTo>
                  <a:lnTo>
                    <a:pt x="187" y="508"/>
                  </a:lnTo>
                  <a:lnTo>
                    <a:pt x="185" y="511"/>
                  </a:lnTo>
                  <a:lnTo>
                    <a:pt x="184" y="514"/>
                  </a:lnTo>
                  <a:lnTo>
                    <a:pt x="182" y="518"/>
                  </a:lnTo>
                  <a:lnTo>
                    <a:pt x="182" y="518"/>
                  </a:lnTo>
                  <a:lnTo>
                    <a:pt x="165" y="549"/>
                  </a:lnTo>
                  <a:lnTo>
                    <a:pt x="147" y="579"/>
                  </a:lnTo>
                  <a:lnTo>
                    <a:pt x="128" y="610"/>
                  </a:lnTo>
                  <a:lnTo>
                    <a:pt x="109" y="639"/>
                  </a:lnTo>
                  <a:lnTo>
                    <a:pt x="91" y="665"/>
                  </a:lnTo>
                  <a:lnTo>
                    <a:pt x="73" y="691"/>
                  </a:lnTo>
                  <a:lnTo>
                    <a:pt x="59" y="713"/>
                  </a:lnTo>
                  <a:lnTo>
                    <a:pt x="45" y="730"/>
                  </a:lnTo>
                  <a:lnTo>
                    <a:pt x="35" y="745"/>
                  </a:lnTo>
                  <a:lnTo>
                    <a:pt x="28" y="754"/>
                  </a:lnTo>
                  <a:lnTo>
                    <a:pt x="25" y="757"/>
                  </a:lnTo>
                  <a:lnTo>
                    <a:pt x="24" y="760"/>
                  </a:lnTo>
                  <a:lnTo>
                    <a:pt x="22" y="760"/>
                  </a:lnTo>
                  <a:lnTo>
                    <a:pt x="21" y="758"/>
                  </a:lnTo>
                  <a:lnTo>
                    <a:pt x="16" y="749"/>
                  </a:lnTo>
                  <a:lnTo>
                    <a:pt x="9" y="736"/>
                  </a:lnTo>
                  <a:lnTo>
                    <a:pt x="0" y="719"/>
                  </a:lnTo>
                  <a:lnTo>
                    <a:pt x="35" y="643"/>
                  </a:lnTo>
                  <a:lnTo>
                    <a:pt x="63" y="569"/>
                  </a:lnTo>
                  <a:lnTo>
                    <a:pt x="86" y="493"/>
                  </a:lnTo>
                  <a:lnTo>
                    <a:pt x="102" y="419"/>
                  </a:lnTo>
                  <a:lnTo>
                    <a:pt x="111" y="360"/>
                  </a:lnTo>
                  <a:lnTo>
                    <a:pt x="117" y="300"/>
                  </a:lnTo>
                  <a:lnTo>
                    <a:pt x="121" y="242"/>
                  </a:lnTo>
                  <a:lnTo>
                    <a:pt x="124" y="186"/>
                  </a:lnTo>
                  <a:lnTo>
                    <a:pt x="125" y="137"/>
                  </a:lnTo>
                  <a:lnTo>
                    <a:pt x="125" y="90"/>
                  </a:lnTo>
                  <a:lnTo>
                    <a:pt x="125" y="53"/>
                  </a:lnTo>
                  <a:lnTo>
                    <a:pt x="125" y="22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3" name="Freeform 70"/>
            <p:cNvSpPr>
              <a:spLocks/>
            </p:cNvSpPr>
            <p:nvPr/>
          </p:nvSpPr>
          <p:spPr bwMode="auto">
            <a:xfrm>
              <a:off x="1628" y="1822"/>
              <a:ext cx="144" cy="614"/>
            </a:xfrm>
            <a:custGeom>
              <a:avLst/>
              <a:gdLst>
                <a:gd name="T0" fmla="*/ 24 w 144"/>
                <a:gd name="T1" fmla="*/ 2 h 614"/>
                <a:gd name="T2" fmla="*/ 43 w 144"/>
                <a:gd name="T3" fmla="*/ 9 h 614"/>
                <a:gd name="T4" fmla="*/ 72 w 144"/>
                <a:gd name="T5" fmla="*/ 13 h 614"/>
                <a:gd name="T6" fmla="*/ 101 w 144"/>
                <a:gd name="T7" fmla="*/ 9 h 614"/>
                <a:gd name="T8" fmla="*/ 120 w 144"/>
                <a:gd name="T9" fmla="*/ 2 h 614"/>
                <a:gd name="T10" fmla="*/ 125 w 144"/>
                <a:gd name="T11" fmla="*/ 3 h 614"/>
                <a:gd name="T12" fmla="*/ 133 w 144"/>
                <a:gd name="T13" fmla="*/ 18 h 614"/>
                <a:gd name="T14" fmla="*/ 144 w 144"/>
                <a:gd name="T15" fmla="*/ 38 h 614"/>
                <a:gd name="T16" fmla="*/ 142 w 144"/>
                <a:gd name="T17" fmla="*/ 60 h 614"/>
                <a:gd name="T18" fmla="*/ 129 w 144"/>
                <a:gd name="T19" fmla="*/ 86 h 614"/>
                <a:gd name="T20" fmla="*/ 115 w 144"/>
                <a:gd name="T21" fmla="*/ 111 h 614"/>
                <a:gd name="T22" fmla="*/ 107 w 144"/>
                <a:gd name="T23" fmla="*/ 121 h 614"/>
                <a:gd name="T24" fmla="*/ 109 w 144"/>
                <a:gd name="T25" fmla="*/ 138 h 614"/>
                <a:gd name="T26" fmla="*/ 115 w 144"/>
                <a:gd name="T27" fmla="*/ 183 h 614"/>
                <a:gd name="T28" fmla="*/ 122 w 144"/>
                <a:gd name="T29" fmla="*/ 245 h 614"/>
                <a:gd name="T30" fmla="*/ 128 w 144"/>
                <a:gd name="T31" fmla="*/ 310 h 614"/>
                <a:gd name="T32" fmla="*/ 133 w 144"/>
                <a:gd name="T33" fmla="*/ 368 h 614"/>
                <a:gd name="T34" fmla="*/ 136 w 144"/>
                <a:gd name="T35" fmla="*/ 407 h 614"/>
                <a:gd name="T36" fmla="*/ 133 w 144"/>
                <a:gd name="T37" fmla="*/ 426 h 614"/>
                <a:gd name="T38" fmla="*/ 125 w 144"/>
                <a:gd name="T39" fmla="*/ 461 h 614"/>
                <a:gd name="T40" fmla="*/ 109 w 144"/>
                <a:gd name="T41" fmla="*/ 511 h 614"/>
                <a:gd name="T42" fmla="*/ 94 w 144"/>
                <a:gd name="T43" fmla="*/ 560 h 614"/>
                <a:gd name="T44" fmla="*/ 80 w 144"/>
                <a:gd name="T45" fmla="*/ 599 h 614"/>
                <a:gd name="T46" fmla="*/ 72 w 144"/>
                <a:gd name="T47" fmla="*/ 614 h 614"/>
                <a:gd name="T48" fmla="*/ 65 w 144"/>
                <a:gd name="T49" fmla="*/ 599 h 614"/>
                <a:gd name="T50" fmla="*/ 51 w 144"/>
                <a:gd name="T51" fmla="*/ 560 h 614"/>
                <a:gd name="T52" fmla="*/ 35 w 144"/>
                <a:gd name="T53" fmla="*/ 511 h 614"/>
                <a:gd name="T54" fmla="*/ 20 w 144"/>
                <a:gd name="T55" fmla="*/ 461 h 614"/>
                <a:gd name="T56" fmla="*/ 10 w 144"/>
                <a:gd name="T57" fmla="*/ 426 h 614"/>
                <a:gd name="T58" fmla="*/ 8 w 144"/>
                <a:gd name="T59" fmla="*/ 407 h 614"/>
                <a:gd name="T60" fmla="*/ 10 w 144"/>
                <a:gd name="T61" fmla="*/ 368 h 614"/>
                <a:gd name="T62" fmla="*/ 16 w 144"/>
                <a:gd name="T63" fmla="*/ 310 h 614"/>
                <a:gd name="T64" fmla="*/ 23 w 144"/>
                <a:gd name="T65" fmla="*/ 245 h 614"/>
                <a:gd name="T66" fmla="*/ 30 w 144"/>
                <a:gd name="T67" fmla="*/ 183 h 614"/>
                <a:gd name="T68" fmla="*/ 35 w 144"/>
                <a:gd name="T69" fmla="*/ 138 h 614"/>
                <a:gd name="T70" fmla="*/ 37 w 144"/>
                <a:gd name="T71" fmla="*/ 121 h 614"/>
                <a:gd name="T72" fmla="*/ 30 w 144"/>
                <a:gd name="T73" fmla="*/ 111 h 614"/>
                <a:gd name="T74" fmla="*/ 16 w 144"/>
                <a:gd name="T75" fmla="*/ 86 h 614"/>
                <a:gd name="T76" fmla="*/ 3 w 144"/>
                <a:gd name="T77" fmla="*/ 60 h 614"/>
                <a:gd name="T78" fmla="*/ 1 w 144"/>
                <a:gd name="T79" fmla="*/ 38 h 614"/>
                <a:gd name="T80" fmla="*/ 10 w 144"/>
                <a:gd name="T81" fmla="*/ 18 h 614"/>
                <a:gd name="T82" fmla="*/ 20 w 144"/>
                <a:gd name="T83" fmla="*/ 3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4" h="614">
                  <a:moveTo>
                    <a:pt x="21" y="0"/>
                  </a:moveTo>
                  <a:lnTo>
                    <a:pt x="24" y="2"/>
                  </a:lnTo>
                  <a:lnTo>
                    <a:pt x="32" y="5"/>
                  </a:lnTo>
                  <a:lnTo>
                    <a:pt x="43" y="9"/>
                  </a:lnTo>
                  <a:lnTo>
                    <a:pt x="58" y="12"/>
                  </a:lnTo>
                  <a:lnTo>
                    <a:pt x="72" y="13"/>
                  </a:lnTo>
                  <a:lnTo>
                    <a:pt x="87" y="12"/>
                  </a:lnTo>
                  <a:lnTo>
                    <a:pt x="101" y="9"/>
                  </a:lnTo>
                  <a:lnTo>
                    <a:pt x="112" y="5"/>
                  </a:lnTo>
                  <a:lnTo>
                    <a:pt x="120" y="2"/>
                  </a:lnTo>
                  <a:lnTo>
                    <a:pt x="122" y="0"/>
                  </a:lnTo>
                  <a:lnTo>
                    <a:pt x="125" y="3"/>
                  </a:lnTo>
                  <a:lnTo>
                    <a:pt x="129" y="9"/>
                  </a:lnTo>
                  <a:lnTo>
                    <a:pt x="133" y="18"/>
                  </a:lnTo>
                  <a:lnTo>
                    <a:pt x="139" y="28"/>
                  </a:lnTo>
                  <a:lnTo>
                    <a:pt x="144" y="38"/>
                  </a:lnTo>
                  <a:lnTo>
                    <a:pt x="144" y="50"/>
                  </a:lnTo>
                  <a:lnTo>
                    <a:pt x="142" y="60"/>
                  </a:lnTo>
                  <a:lnTo>
                    <a:pt x="136" y="73"/>
                  </a:lnTo>
                  <a:lnTo>
                    <a:pt x="129" y="86"/>
                  </a:lnTo>
                  <a:lnTo>
                    <a:pt x="122" y="99"/>
                  </a:lnTo>
                  <a:lnTo>
                    <a:pt x="115" y="111"/>
                  </a:lnTo>
                  <a:lnTo>
                    <a:pt x="109" y="118"/>
                  </a:lnTo>
                  <a:lnTo>
                    <a:pt x="107" y="121"/>
                  </a:lnTo>
                  <a:lnTo>
                    <a:pt x="107" y="125"/>
                  </a:lnTo>
                  <a:lnTo>
                    <a:pt x="109" y="138"/>
                  </a:lnTo>
                  <a:lnTo>
                    <a:pt x="112" y="159"/>
                  </a:lnTo>
                  <a:lnTo>
                    <a:pt x="115" y="183"/>
                  </a:lnTo>
                  <a:lnTo>
                    <a:pt x="117" y="213"/>
                  </a:lnTo>
                  <a:lnTo>
                    <a:pt x="122" y="245"/>
                  </a:lnTo>
                  <a:lnTo>
                    <a:pt x="125" y="277"/>
                  </a:lnTo>
                  <a:lnTo>
                    <a:pt x="128" y="310"/>
                  </a:lnTo>
                  <a:lnTo>
                    <a:pt x="132" y="341"/>
                  </a:lnTo>
                  <a:lnTo>
                    <a:pt x="133" y="368"/>
                  </a:lnTo>
                  <a:lnTo>
                    <a:pt x="136" y="391"/>
                  </a:lnTo>
                  <a:lnTo>
                    <a:pt x="136" y="407"/>
                  </a:lnTo>
                  <a:lnTo>
                    <a:pt x="136" y="418"/>
                  </a:lnTo>
                  <a:lnTo>
                    <a:pt x="133" y="426"/>
                  </a:lnTo>
                  <a:lnTo>
                    <a:pt x="131" y="441"/>
                  </a:lnTo>
                  <a:lnTo>
                    <a:pt x="125" y="461"/>
                  </a:lnTo>
                  <a:lnTo>
                    <a:pt x="117" y="485"/>
                  </a:lnTo>
                  <a:lnTo>
                    <a:pt x="109" y="511"/>
                  </a:lnTo>
                  <a:lnTo>
                    <a:pt x="101" y="535"/>
                  </a:lnTo>
                  <a:lnTo>
                    <a:pt x="94" y="560"/>
                  </a:lnTo>
                  <a:lnTo>
                    <a:pt x="85" y="582"/>
                  </a:lnTo>
                  <a:lnTo>
                    <a:pt x="80" y="599"/>
                  </a:lnTo>
                  <a:lnTo>
                    <a:pt x="75" y="611"/>
                  </a:lnTo>
                  <a:lnTo>
                    <a:pt x="72" y="614"/>
                  </a:lnTo>
                  <a:lnTo>
                    <a:pt x="69" y="611"/>
                  </a:lnTo>
                  <a:lnTo>
                    <a:pt x="65" y="599"/>
                  </a:lnTo>
                  <a:lnTo>
                    <a:pt x="58" y="582"/>
                  </a:lnTo>
                  <a:lnTo>
                    <a:pt x="51" y="560"/>
                  </a:lnTo>
                  <a:lnTo>
                    <a:pt x="43" y="535"/>
                  </a:lnTo>
                  <a:lnTo>
                    <a:pt x="35" y="511"/>
                  </a:lnTo>
                  <a:lnTo>
                    <a:pt x="27" y="485"/>
                  </a:lnTo>
                  <a:lnTo>
                    <a:pt x="20" y="461"/>
                  </a:lnTo>
                  <a:lnTo>
                    <a:pt x="14" y="441"/>
                  </a:lnTo>
                  <a:lnTo>
                    <a:pt x="10" y="426"/>
                  </a:lnTo>
                  <a:lnTo>
                    <a:pt x="8" y="418"/>
                  </a:lnTo>
                  <a:lnTo>
                    <a:pt x="8" y="407"/>
                  </a:lnTo>
                  <a:lnTo>
                    <a:pt x="8" y="391"/>
                  </a:lnTo>
                  <a:lnTo>
                    <a:pt x="10" y="368"/>
                  </a:lnTo>
                  <a:lnTo>
                    <a:pt x="13" y="341"/>
                  </a:lnTo>
                  <a:lnTo>
                    <a:pt x="16" y="310"/>
                  </a:lnTo>
                  <a:lnTo>
                    <a:pt x="20" y="277"/>
                  </a:lnTo>
                  <a:lnTo>
                    <a:pt x="23" y="245"/>
                  </a:lnTo>
                  <a:lnTo>
                    <a:pt x="26" y="213"/>
                  </a:lnTo>
                  <a:lnTo>
                    <a:pt x="30" y="183"/>
                  </a:lnTo>
                  <a:lnTo>
                    <a:pt x="33" y="159"/>
                  </a:lnTo>
                  <a:lnTo>
                    <a:pt x="35" y="138"/>
                  </a:lnTo>
                  <a:lnTo>
                    <a:pt x="36" y="125"/>
                  </a:lnTo>
                  <a:lnTo>
                    <a:pt x="37" y="121"/>
                  </a:lnTo>
                  <a:lnTo>
                    <a:pt x="35" y="118"/>
                  </a:lnTo>
                  <a:lnTo>
                    <a:pt x="30" y="111"/>
                  </a:lnTo>
                  <a:lnTo>
                    <a:pt x="23" y="99"/>
                  </a:lnTo>
                  <a:lnTo>
                    <a:pt x="16" y="86"/>
                  </a:lnTo>
                  <a:lnTo>
                    <a:pt x="8" y="73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1" y="38"/>
                  </a:lnTo>
                  <a:lnTo>
                    <a:pt x="5" y="28"/>
                  </a:lnTo>
                  <a:lnTo>
                    <a:pt x="10" y="18"/>
                  </a:lnTo>
                  <a:lnTo>
                    <a:pt x="16" y="9"/>
                  </a:lnTo>
                  <a:lnTo>
                    <a:pt x="20" y="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4" name="Freeform 71"/>
            <p:cNvSpPr>
              <a:spLocks/>
            </p:cNvSpPr>
            <p:nvPr/>
          </p:nvSpPr>
          <p:spPr bwMode="auto">
            <a:xfrm>
              <a:off x="1407" y="1755"/>
              <a:ext cx="309" cy="760"/>
            </a:xfrm>
            <a:custGeom>
              <a:avLst/>
              <a:gdLst>
                <a:gd name="T0" fmla="*/ 170 w 309"/>
                <a:gd name="T1" fmla="*/ 0 h 760"/>
                <a:gd name="T2" fmla="*/ 168 w 309"/>
                <a:gd name="T3" fmla="*/ 22 h 760"/>
                <a:gd name="T4" fmla="*/ 168 w 309"/>
                <a:gd name="T5" fmla="*/ 53 h 760"/>
                <a:gd name="T6" fmla="*/ 167 w 309"/>
                <a:gd name="T7" fmla="*/ 90 h 760"/>
                <a:gd name="T8" fmla="*/ 167 w 309"/>
                <a:gd name="T9" fmla="*/ 137 h 760"/>
                <a:gd name="T10" fmla="*/ 168 w 309"/>
                <a:gd name="T11" fmla="*/ 186 h 760"/>
                <a:gd name="T12" fmla="*/ 171 w 309"/>
                <a:gd name="T13" fmla="*/ 242 h 760"/>
                <a:gd name="T14" fmla="*/ 176 w 309"/>
                <a:gd name="T15" fmla="*/ 300 h 760"/>
                <a:gd name="T16" fmla="*/ 183 w 309"/>
                <a:gd name="T17" fmla="*/ 360 h 760"/>
                <a:gd name="T18" fmla="*/ 192 w 309"/>
                <a:gd name="T19" fmla="*/ 419 h 760"/>
                <a:gd name="T20" fmla="*/ 203 w 309"/>
                <a:gd name="T21" fmla="*/ 477 h 760"/>
                <a:gd name="T22" fmla="*/ 216 w 309"/>
                <a:gd name="T23" fmla="*/ 531 h 760"/>
                <a:gd name="T24" fmla="*/ 232 w 309"/>
                <a:gd name="T25" fmla="*/ 579 h 760"/>
                <a:gd name="T26" fmla="*/ 247 w 309"/>
                <a:gd name="T27" fmla="*/ 624 h 760"/>
                <a:gd name="T28" fmla="*/ 263 w 309"/>
                <a:gd name="T29" fmla="*/ 664 h 760"/>
                <a:gd name="T30" fmla="*/ 277 w 309"/>
                <a:gd name="T31" fmla="*/ 697 h 760"/>
                <a:gd name="T32" fmla="*/ 290 w 309"/>
                <a:gd name="T33" fmla="*/ 725 h 760"/>
                <a:gd name="T34" fmla="*/ 301 w 309"/>
                <a:gd name="T35" fmla="*/ 745 h 760"/>
                <a:gd name="T36" fmla="*/ 309 w 309"/>
                <a:gd name="T37" fmla="*/ 760 h 760"/>
                <a:gd name="T38" fmla="*/ 270 w 309"/>
                <a:gd name="T39" fmla="*/ 760 h 760"/>
                <a:gd name="T40" fmla="*/ 267 w 309"/>
                <a:gd name="T41" fmla="*/ 757 h 760"/>
                <a:gd name="T42" fmla="*/ 266 w 309"/>
                <a:gd name="T43" fmla="*/ 754 h 760"/>
                <a:gd name="T44" fmla="*/ 260 w 309"/>
                <a:gd name="T45" fmla="*/ 745 h 760"/>
                <a:gd name="T46" fmla="*/ 250 w 309"/>
                <a:gd name="T47" fmla="*/ 733 h 760"/>
                <a:gd name="T48" fmla="*/ 238 w 309"/>
                <a:gd name="T49" fmla="*/ 716 h 760"/>
                <a:gd name="T50" fmla="*/ 224 w 309"/>
                <a:gd name="T51" fmla="*/ 696 h 760"/>
                <a:gd name="T52" fmla="*/ 208 w 309"/>
                <a:gd name="T53" fmla="*/ 672 h 760"/>
                <a:gd name="T54" fmla="*/ 190 w 309"/>
                <a:gd name="T55" fmla="*/ 648 h 760"/>
                <a:gd name="T56" fmla="*/ 173 w 309"/>
                <a:gd name="T57" fmla="*/ 620 h 760"/>
                <a:gd name="T58" fmla="*/ 154 w 309"/>
                <a:gd name="T59" fmla="*/ 592 h 760"/>
                <a:gd name="T60" fmla="*/ 136 w 309"/>
                <a:gd name="T61" fmla="*/ 563 h 760"/>
                <a:gd name="T62" fmla="*/ 120 w 309"/>
                <a:gd name="T63" fmla="*/ 534 h 760"/>
                <a:gd name="T64" fmla="*/ 104 w 309"/>
                <a:gd name="T65" fmla="*/ 506 h 760"/>
                <a:gd name="T66" fmla="*/ 91 w 309"/>
                <a:gd name="T67" fmla="*/ 479 h 760"/>
                <a:gd name="T68" fmla="*/ 91 w 309"/>
                <a:gd name="T69" fmla="*/ 479 h 760"/>
                <a:gd name="T70" fmla="*/ 90 w 309"/>
                <a:gd name="T71" fmla="*/ 473 h 760"/>
                <a:gd name="T72" fmla="*/ 72 w 309"/>
                <a:gd name="T73" fmla="*/ 432 h 760"/>
                <a:gd name="T74" fmla="*/ 56 w 309"/>
                <a:gd name="T75" fmla="*/ 393 h 760"/>
                <a:gd name="T76" fmla="*/ 42 w 309"/>
                <a:gd name="T77" fmla="*/ 357 h 760"/>
                <a:gd name="T78" fmla="*/ 29 w 309"/>
                <a:gd name="T79" fmla="*/ 322 h 760"/>
                <a:gd name="T80" fmla="*/ 18 w 309"/>
                <a:gd name="T81" fmla="*/ 291 h 760"/>
                <a:gd name="T82" fmla="*/ 10 w 309"/>
                <a:gd name="T83" fmla="*/ 266 h 760"/>
                <a:gd name="T84" fmla="*/ 2 w 309"/>
                <a:gd name="T85" fmla="*/ 248 h 760"/>
                <a:gd name="T86" fmla="*/ 0 w 309"/>
                <a:gd name="T87" fmla="*/ 236 h 760"/>
                <a:gd name="T88" fmla="*/ 56 w 309"/>
                <a:gd name="T89" fmla="*/ 184 h 760"/>
                <a:gd name="T90" fmla="*/ 59 w 309"/>
                <a:gd name="T91" fmla="*/ 181 h 760"/>
                <a:gd name="T92" fmla="*/ 58 w 309"/>
                <a:gd name="T93" fmla="*/ 178 h 760"/>
                <a:gd name="T94" fmla="*/ 27 w 309"/>
                <a:gd name="T95" fmla="*/ 127 h 760"/>
                <a:gd name="T96" fmla="*/ 36 w 309"/>
                <a:gd name="T97" fmla="*/ 120 h 760"/>
                <a:gd name="T98" fmla="*/ 49 w 309"/>
                <a:gd name="T99" fmla="*/ 108 h 760"/>
                <a:gd name="T100" fmla="*/ 68 w 309"/>
                <a:gd name="T101" fmla="*/ 92 h 760"/>
                <a:gd name="T102" fmla="*/ 90 w 309"/>
                <a:gd name="T103" fmla="*/ 72 h 760"/>
                <a:gd name="T104" fmla="*/ 104 w 309"/>
                <a:gd name="T105" fmla="*/ 58 h 760"/>
                <a:gd name="T106" fmla="*/ 129 w 309"/>
                <a:gd name="T107" fmla="*/ 35 h 760"/>
                <a:gd name="T108" fmla="*/ 145 w 309"/>
                <a:gd name="T109" fmla="*/ 22 h 760"/>
                <a:gd name="T110" fmla="*/ 158 w 309"/>
                <a:gd name="T111" fmla="*/ 9 h 760"/>
                <a:gd name="T112" fmla="*/ 170 w 309"/>
                <a:gd name="T113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9" h="760">
                  <a:moveTo>
                    <a:pt x="170" y="0"/>
                  </a:moveTo>
                  <a:lnTo>
                    <a:pt x="168" y="22"/>
                  </a:lnTo>
                  <a:lnTo>
                    <a:pt x="168" y="53"/>
                  </a:lnTo>
                  <a:lnTo>
                    <a:pt x="167" y="90"/>
                  </a:lnTo>
                  <a:lnTo>
                    <a:pt x="167" y="137"/>
                  </a:lnTo>
                  <a:lnTo>
                    <a:pt x="168" y="186"/>
                  </a:lnTo>
                  <a:lnTo>
                    <a:pt x="171" y="242"/>
                  </a:lnTo>
                  <a:lnTo>
                    <a:pt x="176" y="300"/>
                  </a:lnTo>
                  <a:lnTo>
                    <a:pt x="183" y="360"/>
                  </a:lnTo>
                  <a:lnTo>
                    <a:pt x="192" y="419"/>
                  </a:lnTo>
                  <a:lnTo>
                    <a:pt x="203" y="477"/>
                  </a:lnTo>
                  <a:lnTo>
                    <a:pt x="216" y="531"/>
                  </a:lnTo>
                  <a:lnTo>
                    <a:pt x="232" y="579"/>
                  </a:lnTo>
                  <a:lnTo>
                    <a:pt x="247" y="624"/>
                  </a:lnTo>
                  <a:lnTo>
                    <a:pt x="263" y="664"/>
                  </a:lnTo>
                  <a:lnTo>
                    <a:pt x="277" y="697"/>
                  </a:lnTo>
                  <a:lnTo>
                    <a:pt x="290" y="725"/>
                  </a:lnTo>
                  <a:lnTo>
                    <a:pt x="301" y="745"/>
                  </a:lnTo>
                  <a:lnTo>
                    <a:pt x="309" y="760"/>
                  </a:lnTo>
                  <a:lnTo>
                    <a:pt x="270" y="760"/>
                  </a:lnTo>
                  <a:lnTo>
                    <a:pt x="267" y="757"/>
                  </a:lnTo>
                  <a:lnTo>
                    <a:pt x="266" y="754"/>
                  </a:lnTo>
                  <a:lnTo>
                    <a:pt x="260" y="745"/>
                  </a:lnTo>
                  <a:lnTo>
                    <a:pt x="250" y="733"/>
                  </a:lnTo>
                  <a:lnTo>
                    <a:pt x="238" y="716"/>
                  </a:lnTo>
                  <a:lnTo>
                    <a:pt x="224" y="696"/>
                  </a:lnTo>
                  <a:lnTo>
                    <a:pt x="208" y="672"/>
                  </a:lnTo>
                  <a:lnTo>
                    <a:pt x="190" y="648"/>
                  </a:lnTo>
                  <a:lnTo>
                    <a:pt x="173" y="620"/>
                  </a:lnTo>
                  <a:lnTo>
                    <a:pt x="154" y="592"/>
                  </a:lnTo>
                  <a:lnTo>
                    <a:pt x="136" y="563"/>
                  </a:lnTo>
                  <a:lnTo>
                    <a:pt x="120" y="534"/>
                  </a:lnTo>
                  <a:lnTo>
                    <a:pt x="104" y="506"/>
                  </a:lnTo>
                  <a:lnTo>
                    <a:pt x="91" y="479"/>
                  </a:lnTo>
                  <a:lnTo>
                    <a:pt x="91" y="479"/>
                  </a:lnTo>
                  <a:lnTo>
                    <a:pt x="90" y="473"/>
                  </a:lnTo>
                  <a:lnTo>
                    <a:pt x="72" y="432"/>
                  </a:lnTo>
                  <a:lnTo>
                    <a:pt x="56" y="393"/>
                  </a:lnTo>
                  <a:lnTo>
                    <a:pt x="42" y="357"/>
                  </a:lnTo>
                  <a:lnTo>
                    <a:pt x="29" y="322"/>
                  </a:lnTo>
                  <a:lnTo>
                    <a:pt x="18" y="291"/>
                  </a:lnTo>
                  <a:lnTo>
                    <a:pt x="10" y="266"/>
                  </a:lnTo>
                  <a:lnTo>
                    <a:pt x="2" y="248"/>
                  </a:lnTo>
                  <a:lnTo>
                    <a:pt x="0" y="236"/>
                  </a:lnTo>
                  <a:lnTo>
                    <a:pt x="56" y="184"/>
                  </a:lnTo>
                  <a:lnTo>
                    <a:pt x="59" y="181"/>
                  </a:lnTo>
                  <a:lnTo>
                    <a:pt x="58" y="178"/>
                  </a:lnTo>
                  <a:lnTo>
                    <a:pt x="27" y="127"/>
                  </a:lnTo>
                  <a:lnTo>
                    <a:pt x="36" y="120"/>
                  </a:lnTo>
                  <a:lnTo>
                    <a:pt x="49" y="108"/>
                  </a:lnTo>
                  <a:lnTo>
                    <a:pt x="68" y="92"/>
                  </a:lnTo>
                  <a:lnTo>
                    <a:pt x="90" y="72"/>
                  </a:lnTo>
                  <a:lnTo>
                    <a:pt x="104" y="58"/>
                  </a:lnTo>
                  <a:lnTo>
                    <a:pt x="129" y="35"/>
                  </a:lnTo>
                  <a:lnTo>
                    <a:pt x="145" y="22"/>
                  </a:lnTo>
                  <a:lnTo>
                    <a:pt x="158" y="9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5" name="Freeform 72"/>
            <p:cNvSpPr>
              <a:spLocks/>
            </p:cNvSpPr>
            <p:nvPr/>
          </p:nvSpPr>
          <p:spPr bwMode="auto">
            <a:xfrm>
              <a:off x="1143" y="1809"/>
              <a:ext cx="524" cy="706"/>
            </a:xfrm>
            <a:custGeom>
              <a:avLst/>
              <a:gdLst>
                <a:gd name="T0" fmla="*/ 349 w 524"/>
                <a:gd name="T1" fmla="*/ 15 h 706"/>
                <a:gd name="T2" fmla="*/ 310 w 524"/>
                <a:gd name="T3" fmla="*/ 51 h 706"/>
                <a:gd name="T4" fmla="*/ 287 w 524"/>
                <a:gd name="T5" fmla="*/ 68 h 706"/>
                <a:gd name="T6" fmla="*/ 317 w 524"/>
                <a:gd name="T7" fmla="*/ 125 h 706"/>
                <a:gd name="T8" fmla="*/ 258 w 524"/>
                <a:gd name="T9" fmla="*/ 183 h 706"/>
                <a:gd name="T10" fmla="*/ 266 w 524"/>
                <a:gd name="T11" fmla="*/ 210 h 706"/>
                <a:gd name="T12" fmla="*/ 284 w 524"/>
                <a:gd name="T13" fmla="*/ 256 h 706"/>
                <a:gd name="T14" fmla="*/ 306 w 524"/>
                <a:gd name="T15" fmla="*/ 317 h 706"/>
                <a:gd name="T16" fmla="*/ 333 w 524"/>
                <a:gd name="T17" fmla="*/ 386 h 706"/>
                <a:gd name="T18" fmla="*/ 362 w 524"/>
                <a:gd name="T19" fmla="*/ 451 h 706"/>
                <a:gd name="T20" fmla="*/ 397 w 524"/>
                <a:gd name="T21" fmla="*/ 514 h 706"/>
                <a:gd name="T22" fmla="*/ 437 w 524"/>
                <a:gd name="T23" fmla="*/ 578 h 706"/>
                <a:gd name="T24" fmla="*/ 474 w 524"/>
                <a:gd name="T25" fmla="*/ 634 h 706"/>
                <a:gd name="T26" fmla="*/ 505 w 524"/>
                <a:gd name="T27" fmla="*/ 679 h 706"/>
                <a:gd name="T28" fmla="*/ 524 w 524"/>
                <a:gd name="T29" fmla="*/ 706 h 706"/>
                <a:gd name="T30" fmla="*/ 489 w 524"/>
                <a:gd name="T31" fmla="*/ 706 h 706"/>
                <a:gd name="T32" fmla="*/ 422 w 524"/>
                <a:gd name="T33" fmla="*/ 701 h 706"/>
                <a:gd name="T34" fmla="*/ 329 w 524"/>
                <a:gd name="T35" fmla="*/ 691 h 706"/>
                <a:gd name="T36" fmla="*/ 216 w 524"/>
                <a:gd name="T37" fmla="*/ 672 h 706"/>
                <a:gd name="T38" fmla="*/ 118 w 524"/>
                <a:gd name="T39" fmla="*/ 644 h 706"/>
                <a:gd name="T40" fmla="*/ 51 w 524"/>
                <a:gd name="T41" fmla="*/ 615 h 706"/>
                <a:gd name="T42" fmla="*/ 13 w 524"/>
                <a:gd name="T43" fmla="*/ 592 h 706"/>
                <a:gd name="T44" fmla="*/ 0 w 524"/>
                <a:gd name="T45" fmla="*/ 583 h 706"/>
                <a:gd name="T46" fmla="*/ 2 w 524"/>
                <a:gd name="T47" fmla="*/ 562 h 706"/>
                <a:gd name="T48" fmla="*/ 8 w 524"/>
                <a:gd name="T49" fmla="*/ 500 h 706"/>
                <a:gd name="T50" fmla="*/ 18 w 524"/>
                <a:gd name="T51" fmla="*/ 402 h 706"/>
                <a:gd name="T52" fmla="*/ 37 w 524"/>
                <a:gd name="T53" fmla="*/ 297 h 706"/>
                <a:gd name="T54" fmla="*/ 58 w 524"/>
                <a:gd name="T55" fmla="*/ 212 h 706"/>
                <a:gd name="T56" fmla="*/ 80 w 524"/>
                <a:gd name="T57" fmla="*/ 156 h 706"/>
                <a:gd name="T58" fmla="*/ 112 w 524"/>
                <a:gd name="T59" fmla="*/ 118 h 706"/>
                <a:gd name="T60" fmla="*/ 160 w 524"/>
                <a:gd name="T61" fmla="*/ 87 h 706"/>
                <a:gd name="T62" fmla="*/ 208 w 524"/>
                <a:gd name="T63" fmla="*/ 67 h 706"/>
                <a:gd name="T64" fmla="*/ 240 w 524"/>
                <a:gd name="T65" fmla="*/ 55 h 706"/>
                <a:gd name="T66" fmla="*/ 281 w 524"/>
                <a:gd name="T67" fmla="*/ 38 h 706"/>
                <a:gd name="T68" fmla="*/ 322 w 524"/>
                <a:gd name="T69" fmla="*/ 20 h 706"/>
                <a:gd name="T70" fmla="*/ 352 w 524"/>
                <a:gd name="T71" fmla="*/ 6 h 706"/>
                <a:gd name="T72" fmla="*/ 365 w 524"/>
                <a:gd name="T73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4" h="706">
                  <a:moveTo>
                    <a:pt x="365" y="0"/>
                  </a:moveTo>
                  <a:lnTo>
                    <a:pt x="349" y="15"/>
                  </a:lnTo>
                  <a:lnTo>
                    <a:pt x="328" y="35"/>
                  </a:lnTo>
                  <a:lnTo>
                    <a:pt x="310" y="51"/>
                  </a:lnTo>
                  <a:lnTo>
                    <a:pt x="296" y="61"/>
                  </a:lnTo>
                  <a:lnTo>
                    <a:pt x="287" y="68"/>
                  </a:lnTo>
                  <a:lnTo>
                    <a:pt x="284" y="71"/>
                  </a:lnTo>
                  <a:lnTo>
                    <a:pt x="317" y="125"/>
                  </a:lnTo>
                  <a:lnTo>
                    <a:pt x="258" y="180"/>
                  </a:lnTo>
                  <a:lnTo>
                    <a:pt x="258" y="183"/>
                  </a:lnTo>
                  <a:lnTo>
                    <a:pt x="262" y="194"/>
                  </a:lnTo>
                  <a:lnTo>
                    <a:pt x="266" y="210"/>
                  </a:lnTo>
                  <a:lnTo>
                    <a:pt x="274" y="230"/>
                  </a:lnTo>
                  <a:lnTo>
                    <a:pt x="284" y="256"/>
                  </a:lnTo>
                  <a:lnTo>
                    <a:pt x="294" y="285"/>
                  </a:lnTo>
                  <a:lnTo>
                    <a:pt x="306" y="317"/>
                  </a:lnTo>
                  <a:lnTo>
                    <a:pt x="319" y="351"/>
                  </a:lnTo>
                  <a:lnTo>
                    <a:pt x="333" y="386"/>
                  </a:lnTo>
                  <a:lnTo>
                    <a:pt x="348" y="420"/>
                  </a:lnTo>
                  <a:lnTo>
                    <a:pt x="362" y="451"/>
                  </a:lnTo>
                  <a:lnTo>
                    <a:pt x="378" y="482"/>
                  </a:lnTo>
                  <a:lnTo>
                    <a:pt x="397" y="514"/>
                  </a:lnTo>
                  <a:lnTo>
                    <a:pt x="416" y="546"/>
                  </a:lnTo>
                  <a:lnTo>
                    <a:pt x="437" y="578"/>
                  </a:lnTo>
                  <a:lnTo>
                    <a:pt x="456" y="607"/>
                  </a:lnTo>
                  <a:lnTo>
                    <a:pt x="474" y="634"/>
                  </a:lnTo>
                  <a:lnTo>
                    <a:pt x="490" y="659"/>
                  </a:lnTo>
                  <a:lnTo>
                    <a:pt x="505" y="679"/>
                  </a:lnTo>
                  <a:lnTo>
                    <a:pt x="517" y="695"/>
                  </a:lnTo>
                  <a:lnTo>
                    <a:pt x="524" y="706"/>
                  </a:lnTo>
                  <a:lnTo>
                    <a:pt x="511" y="706"/>
                  </a:lnTo>
                  <a:lnTo>
                    <a:pt x="489" y="706"/>
                  </a:lnTo>
                  <a:lnTo>
                    <a:pt x="460" y="704"/>
                  </a:lnTo>
                  <a:lnTo>
                    <a:pt x="422" y="701"/>
                  </a:lnTo>
                  <a:lnTo>
                    <a:pt x="378" y="697"/>
                  </a:lnTo>
                  <a:lnTo>
                    <a:pt x="329" y="691"/>
                  </a:lnTo>
                  <a:lnTo>
                    <a:pt x="275" y="684"/>
                  </a:lnTo>
                  <a:lnTo>
                    <a:pt x="216" y="672"/>
                  </a:lnTo>
                  <a:lnTo>
                    <a:pt x="163" y="659"/>
                  </a:lnTo>
                  <a:lnTo>
                    <a:pt x="118" y="644"/>
                  </a:lnTo>
                  <a:lnTo>
                    <a:pt x="82" y="628"/>
                  </a:lnTo>
                  <a:lnTo>
                    <a:pt x="51" y="615"/>
                  </a:lnTo>
                  <a:lnTo>
                    <a:pt x="29" y="602"/>
                  </a:lnTo>
                  <a:lnTo>
                    <a:pt x="13" y="592"/>
                  </a:lnTo>
                  <a:lnTo>
                    <a:pt x="5" y="585"/>
                  </a:lnTo>
                  <a:lnTo>
                    <a:pt x="0" y="583"/>
                  </a:lnTo>
                  <a:lnTo>
                    <a:pt x="2" y="578"/>
                  </a:lnTo>
                  <a:lnTo>
                    <a:pt x="2" y="562"/>
                  </a:lnTo>
                  <a:lnTo>
                    <a:pt x="5" y="535"/>
                  </a:lnTo>
                  <a:lnTo>
                    <a:pt x="8" y="500"/>
                  </a:lnTo>
                  <a:lnTo>
                    <a:pt x="12" y="455"/>
                  </a:lnTo>
                  <a:lnTo>
                    <a:pt x="18" y="402"/>
                  </a:lnTo>
                  <a:lnTo>
                    <a:pt x="26" y="346"/>
                  </a:lnTo>
                  <a:lnTo>
                    <a:pt x="37" y="297"/>
                  </a:lnTo>
                  <a:lnTo>
                    <a:pt x="47" y="252"/>
                  </a:lnTo>
                  <a:lnTo>
                    <a:pt x="58" y="212"/>
                  </a:lnTo>
                  <a:lnTo>
                    <a:pt x="70" y="180"/>
                  </a:lnTo>
                  <a:lnTo>
                    <a:pt x="80" y="156"/>
                  </a:lnTo>
                  <a:lnTo>
                    <a:pt x="92" y="135"/>
                  </a:lnTo>
                  <a:lnTo>
                    <a:pt x="112" y="118"/>
                  </a:lnTo>
                  <a:lnTo>
                    <a:pt x="134" y="102"/>
                  </a:lnTo>
                  <a:lnTo>
                    <a:pt x="160" y="87"/>
                  </a:lnTo>
                  <a:lnTo>
                    <a:pt x="185" y="77"/>
                  </a:lnTo>
                  <a:lnTo>
                    <a:pt x="208" y="67"/>
                  </a:lnTo>
                  <a:lnTo>
                    <a:pt x="223" y="63"/>
                  </a:lnTo>
                  <a:lnTo>
                    <a:pt x="240" y="55"/>
                  </a:lnTo>
                  <a:lnTo>
                    <a:pt x="261" y="47"/>
                  </a:lnTo>
                  <a:lnTo>
                    <a:pt x="281" y="38"/>
                  </a:lnTo>
                  <a:lnTo>
                    <a:pt x="301" y="29"/>
                  </a:lnTo>
                  <a:lnTo>
                    <a:pt x="322" y="20"/>
                  </a:lnTo>
                  <a:lnTo>
                    <a:pt x="338" y="12"/>
                  </a:lnTo>
                  <a:lnTo>
                    <a:pt x="352" y="6"/>
                  </a:lnTo>
                  <a:lnTo>
                    <a:pt x="361" y="2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6" name="Freeform 73"/>
            <p:cNvSpPr>
              <a:spLocks noEditPoints="1"/>
            </p:cNvSpPr>
            <p:nvPr/>
          </p:nvSpPr>
          <p:spPr bwMode="auto">
            <a:xfrm>
              <a:off x="1139" y="1691"/>
              <a:ext cx="1123" cy="829"/>
            </a:xfrm>
            <a:custGeom>
              <a:avLst/>
              <a:gdLst>
                <a:gd name="T0" fmla="*/ 492 w 1123"/>
                <a:gd name="T1" fmla="*/ 191 h 829"/>
                <a:gd name="T2" fmla="*/ 524 w 1123"/>
                <a:gd name="T3" fmla="*/ 269 h 829"/>
                <a:gd name="T4" fmla="*/ 499 w 1123"/>
                <a:gd name="T5" fmla="*/ 499 h 829"/>
                <a:gd name="T6" fmla="*/ 524 w 1123"/>
                <a:gd name="T7" fmla="*/ 642 h 829"/>
                <a:gd name="T8" fmla="*/ 569 w 1123"/>
                <a:gd name="T9" fmla="*/ 730 h 829"/>
                <a:gd name="T10" fmla="*/ 622 w 1123"/>
                <a:gd name="T11" fmla="*/ 557 h 829"/>
                <a:gd name="T12" fmla="*/ 611 w 1123"/>
                <a:gd name="T13" fmla="*/ 376 h 829"/>
                <a:gd name="T14" fmla="*/ 604 w 1123"/>
                <a:gd name="T15" fmla="*/ 242 h 829"/>
                <a:gd name="T16" fmla="*/ 622 w 1123"/>
                <a:gd name="T17" fmla="*/ 149 h 829"/>
                <a:gd name="T18" fmla="*/ 561 w 1123"/>
                <a:gd name="T19" fmla="*/ 144 h 829"/>
                <a:gd name="T20" fmla="*/ 791 w 1123"/>
                <a:gd name="T21" fmla="*/ 153 h 829"/>
                <a:gd name="T22" fmla="*/ 857 w 1123"/>
                <a:gd name="T23" fmla="*/ 312 h 829"/>
                <a:gd name="T24" fmla="*/ 769 w 1123"/>
                <a:gd name="T25" fmla="*/ 538 h 829"/>
                <a:gd name="T26" fmla="*/ 625 w 1123"/>
                <a:gd name="T27" fmla="*/ 778 h 829"/>
                <a:gd name="T28" fmla="*/ 695 w 1123"/>
                <a:gd name="T29" fmla="*/ 819 h 829"/>
                <a:gd name="T30" fmla="*/ 1066 w 1123"/>
                <a:gd name="T31" fmla="*/ 733 h 829"/>
                <a:gd name="T32" fmla="*/ 1111 w 1123"/>
                <a:gd name="T33" fmla="*/ 618 h 829"/>
                <a:gd name="T34" fmla="*/ 1038 w 1123"/>
                <a:gd name="T35" fmla="*/ 274 h 829"/>
                <a:gd name="T36" fmla="*/ 877 w 1123"/>
                <a:gd name="T37" fmla="*/ 173 h 829"/>
                <a:gd name="T38" fmla="*/ 753 w 1123"/>
                <a:gd name="T39" fmla="*/ 118 h 829"/>
                <a:gd name="T40" fmla="*/ 265 w 1123"/>
                <a:gd name="T41" fmla="*/ 165 h 829"/>
                <a:gd name="T42" fmla="*/ 96 w 1123"/>
                <a:gd name="T43" fmla="*/ 253 h 829"/>
                <a:gd name="T44" fmla="*/ 16 w 1123"/>
                <a:gd name="T45" fmla="*/ 573 h 829"/>
                <a:gd name="T46" fmla="*/ 33 w 1123"/>
                <a:gd name="T47" fmla="*/ 720 h 829"/>
                <a:gd name="T48" fmla="*/ 382 w 1123"/>
                <a:gd name="T49" fmla="*/ 815 h 829"/>
                <a:gd name="T50" fmla="*/ 494 w 1123"/>
                <a:gd name="T51" fmla="*/ 777 h 829"/>
                <a:gd name="T52" fmla="*/ 352 w 1123"/>
                <a:gd name="T53" fmla="*/ 538 h 829"/>
                <a:gd name="T54" fmla="*/ 266 w 1123"/>
                <a:gd name="T55" fmla="*/ 312 h 829"/>
                <a:gd name="T56" fmla="*/ 332 w 1123"/>
                <a:gd name="T57" fmla="*/ 153 h 829"/>
                <a:gd name="T58" fmla="*/ 685 w 1123"/>
                <a:gd name="T59" fmla="*/ 250 h 829"/>
                <a:gd name="T60" fmla="*/ 561 w 1123"/>
                <a:gd name="T61" fmla="*/ 783 h 829"/>
                <a:gd name="T62" fmla="*/ 596 w 1123"/>
                <a:gd name="T63" fmla="*/ 809 h 829"/>
                <a:gd name="T64" fmla="*/ 726 w 1123"/>
                <a:gd name="T65" fmla="*/ 613 h 829"/>
                <a:gd name="T66" fmla="*/ 752 w 1123"/>
                <a:gd name="T67" fmla="*/ 563 h 829"/>
                <a:gd name="T68" fmla="*/ 762 w 1123"/>
                <a:gd name="T69" fmla="*/ 541 h 829"/>
                <a:gd name="T70" fmla="*/ 851 w 1123"/>
                <a:gd name="T71" fmla="*/ 312 h 829"/>
                <a:gd name="T72" fmla="*/ 787 w 1123"/>
                <a:gd name="T73" fmla="*/ 156 h 829"/>
                <a:gd name="T74" fmla="*/ 426 w 1123"/>
                <a:gd name="T75" fmla="*/ 73 h 829"/>
                <a:gd name="T76" fmla="*/ 295 w 1123"/>
                <a:gd name="T77" fmla="*/ 191 h 829"/>
                <a:gd name="T78" fmla="*/ 297 w 1123"/>
                <a:gd name="T79" fmla="*/ 386 h 829"/>
                <a:gd name="T80" fmla="*/ 388 w 1123"/>
                <a:gd name="T81" fmla="*/ 598 h 829"/>
                <a:gd name="T82" fmla="*/ 518 w 1123"/>
                <a:gd name="T83" fmla="*/ 797 h 829"/>
                <a:gd name="T84" fmla="*/ 545 w 1123"/>
                <a:gd name="T85" fmla="*/ 761 h 829"/>
                <a:gd name="T86" fmla="*/ 444 w 1123"/>
                <a:gd name="T87" fmla="*/ 364 h 829"/>
                <a:gd name="T88" fmla="*/ 444 w 1123"/>
                <a:gd name="T89" fmla="*/ 0 h 829"/>
                <a:gd name="T90" fmla="*/ 476 w 1123"/>
                <a:gd name="T91" fmla="*/ 96 h 829"/>
                <a:gd name="T92" fmla="*/ 649 w 1123"/>
                <a:gd name="T93" fmla="*/ 96 h 829"/>
                <a:gd name="T94" fmla="*/ 682 w 1123"/>
                <a:gd name="T95" fmla="*/ 53 h 829"/>
                <a:gd name="T96" fmla="*/ 755 w 1123"/>
                <a:gd name="T97" fmla="*/ 114 h 829"/>
                <a:gd name="T98" fmla="*/ 880 w 1123"/>
                <a:gd name="T99" fmla="*/ 168 h 829"/>
                <a:gd name="T100" fmla="*/ 1043 w 1123"/>
                <a:gd name="T101" fmla="*/ 272 h 829"/>
                <a:gd name="T102" fmla="*/ 1111 w 1123"/>
                <a:gd name="T103" fmla="*/ 572 h 829"/>
                <a:gd name="T104" fmla="*/ 1118 w 1123"/>
                <a:gd name="T105" fmla="*/ 707 h 829"/>
                <a:gd name="T106" fmla="*/ 900 w 1123"/>
                <a:gd name="T107" fmla="*/ 796 h 829"/>
                <a:gd name="T108" fmla="*/ 593 w 1123"/>
                <a:gd name="T109" fmla="*/ 829 h 829"/>
                <a:gd name="T110" fmla="*/ 278 w 1123"/>
                <a:gd name="T111" fmla="*/ 808 h 829"/>
                <a:gd name="T112" fmla="*/ 13 w 1123"/>
                <a:gd name="T113" fmla="*/ 713 h 829"/>
                <a:gd name="T114" fmla="*/ 7 w 1123"/>
                <a:gd name="T115" fmla="*/ 617 h 829"/>
                <a:gd name="T116" fmla="*/ 73 w 1123"/>
                <a:gd name="T117" fmla="*/ 287 h 829"/>
                <a:gd name="T118" fmla="*/ 225 w 1123"/>
                <a:gd name="T119" fmla="*/ 175 h 829"/>
                <a:gd name="T120" fmla="*/ 364 w 1123"/>
                <a:gd name="T121" fmla="*/ 115 h 829"/>
                <a:gd name="T122" fmla="*/ 441 w 1123"/>
                <a:gd name="T123" fmla="*/ 53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23" h="829">
                  <a:moveTo>
                    <a:pt x="510" y="131"/>
                  </a:moveTo>
                  <a:lnTo>
                    <a:pt x="509" y="134"/>
                  </a:lnTo>
                  <a:lnTo>
                    <a:pt x="505" y="140"/>
                  </a:lnTo>
                  <a:lnTo>
                    <a:pt x="499" y="149"/>
                  </a:lnTo>
                  <a:lnTo>
                    <a:pt x="494" y="159"/>
                  </a:lnTo>
                  <a:lnTo>
                    <a:pt x="490" y="169"/>
                  </a:lnTo>
                  <a:lnTo>
                    <a:pt x="489" y="181"/>
                  </a:lnTo>
                  <a:lnTo>
                    <a:pt x="492" y="191"/>
                  </a:lnTo>
                  <a:lnTo>
                    <a:pt x="497" y="204"/>
                  </a:lnTo>
                  <a:lnTo>
                    <a:pt x="505" y="217"/>
                  </a:lnTo>
                  <a:lnTo>
                    <a:pt x="512" y="230"/>
                  </a:lnTo>
                  <a:lnTo>
                    <a:pt x="519" y="242"/>
                  </a:lnTo>
                  <a:lnTo>
                    <a:pt x="524" y="249"/>
                  </a:lnTo>
                  <a:lnTo>
                    <a:pt x="526" y="252"/>
                  </a:lnTo>
                  <a:lnTo>
                    <a:pt x="525" y="256"/>
                  </a:lnTo>
                  <a:lnTo>
                    <a:pt x="524" y="269"/>
                  </a:lnTo>
                  <a:lnTo>
                    <a:pt x="522" y="290"/>
                  </a:lnTo>
                  <a:lnTo>
                    <a:pt x="519" y="314"/>
                  </a:lnTo>
                  <a:lnTo>
                    <a:pt x="515" y="344"/>
                  </a:lnTo>
                  <a:lnTo>
                    <a:pt x="512" y="376"/>
                  </a:lnTo>
                  <a:lnTo>
                    <a:pt x="509" y="408"/>
                  </a:lnTo>
                  <a:lnTo>
                    <a:pt x="505" y="441"/>
                  </a:lnTo>
                  <a:lnTo>
                    <a:pt x="502" y="472"/>
                  </a:lnTo>
                  <a:lnTo>
                    <a:pt x="499" y="499"/>
                  </a:lnTo>
                  <a:lnTo>
                    <a:pt x="497" y="522"/>
                  </a:lnTo>
                  <a:lnTo>
                    <a:pt x="497" y="538"/>
                  </a:lnTo>
                  <a:lnTo>
                    <a:pt x="497" y="549"/>
                  </a:lnTo>
                  <a:lnTo>
                    <a:pt x="499" y="557"/>
                  </a:lnTo>
                  <a:lnTo>
                    <a:pt x="503" y="572"/>
                  </a:lnTo>
                  <a:lnTo>
                    <a:pt x="509" y="592"/>
                  </a:lnTo>
                  <a:lnTo>
                    <a:pt x="516" y="616"/>
                  </a:lnTo>
                  <a:lnTo>
                    <a:pt x="524" y="642"/>
                  </a:lnTo>
                  <a:lnTo>
                    <a:pt x="532" y="666"/>
                  </a:lnTo>
                  <a:lnTo>
                    <a:pt x="540" y="691"/>
                  </a:lnTo>
                  <a:lnTo>
                    <a:pt x="547" y="713"/>
                  </a:lnTo>
                  <a:lnTo>
                    <a:pt x="554" y="730"/>
                  </a:lnTo>
                  <a:lnTo>
                    <a:pt x="558" y="742"/>
                  </a:lnTo>
                  <a:lnTo>
                    <a:pt x="561" y="745"/>
                  </a:lnTo>
                  <a:lnTo>
                    <a:pt x="564" y="742"/>
                  </a:lnTo>
                  <a:lnTo>
                    <a:pt x="569" y="730"/>
                  </a:lnTo>
                  <a:lnTo>
                    <a:pt x="574" y="713"/>
                  </a:lnTo>
                  <a:lnTo>
                    <a:pt x="583" y="691"/>
                  </a:lnTo>
                  <a:lnTo>
                    <a:pt x="590" y="666"/>
                  </a:lnTo>
                  <a:lnTo>
                    <a:pt x="598" y="642"/>
                  </a:lnTo>
                  <a:lnTo>
                    <a:pt x="606" y="616"/>
                  </a:lnTo>
                  <a:lnTo>
                    <a:pt x="614" y="592"/>
                  </a:lnTo>
                  <a:lnTo>
                    <a:pt x="620" y="572"/>
                  </a:lnTo>
                  <a:lnTo>
                    <a:pt x="622" y="557"/>
                  </a:lnTo>
                  <a:lnTo>
                    <a:pt x="625" y="549"/>
                  </a:lnTo>
                  <a:lnTo>
                    <a:pt x="625" y="538"/>
                  </a:lnTo>
                  <a:lnTo>
                    <a:pt x="625" y="522"/>
                  </a:lnTo>
                  <a:lnTo>
                    <a:pt x="622" y="499"/>
                  </a:lnTo>
                  <a:lnTo>
                    <a:pt x="621" y="472"/>
                  </a:lnTo>
                  <a:lnTo>
                    <a:pt x="617" y="441"/>
                  </a:lnTo>
                  <a:lnTo>
                    <a:pt x="614" y="408"/>
                  </a:lnTo>
                  <a:lnTo>
                    <a:pt x="611" y="376"/>
                  </a:lnTo>
                  <a:lnTo>
                    <a:pt x="606" y="344"/>
                  </a:lnTo>
                  <a:lnTo>
                    <a:pt x="604" y="314"/>
                  </a:lnTo>
                  <a:lnTo>
                    <a:pt x="601" y="290"/>
                  </a:lnTo>
                  <a:lnTo>
                    <a:pt x="598" y="269"/>
                  </a:lnTo>
                  <a:lnTo>
                    <a:pt x="596" y="256"/>
                  </a:lnTo>
                  <a:lnTo>
                    <a:pt x="596" y="252"/>
                  </a:lnTo>
                  <a:lnTo>
                    <a:pt x="598" y="249"/>
                  </a:lnTo>
                  <a:lnTo>
                    <a:pt x="604" y="242"/>
                  </a:lnTo>
                  <a:lnTo>
                    <a:pt x="611" y="230"/>
                  </a:lnTo>
                  <a:lnTo>
                    <a:pt x="618" y="217"/>
                  </a:lnTo>
                  <a:lnTo>
                    <a:pt x="625" y="204"/>
                  </a:lnTo>
                  <a:lnTo>
                    <a:pt x="631" y="191"/>
                  </a:lnTo>
                  <a:lnTo>
                    <a:pt x="633" y="181"/>
                  </a:lnTo>
                  <a:lnTo>
                    <a:pt x="633" y="169"/>
                  </a:lnTo>
                  <a:lnTo>
                    <a:pt x="628" y="159"/>
                  </a:lnTo>
                  <a:lnTo>
                    <a:pt x="622" y="149"/>
                  </a:lnTo>
                  <a:lnTo>
                    <a:pt x="618" y="140"/>
                  </a:lnTo>
                  <a:lnTo>
                    <a:pt x="614" y="134"/>
                  </a:lnTo>
                  <a:lnTo>
                    <a:pt x="611" y="131"/>
                  </a:lnTo>
                  <a:lnTo>
                    <a:pt x="609" y="133"/>
                  </a:lnTo>
                  <a:lnTo>
                    <a:pt x="601" y="136"/>
                  </a:lnTo>
                  <a:lnTo>
                    <a:pt x="590" y="140"/>
                  </a:lnTo>
                  <a:lnTo>
                    <a:pt x="576" y="143"/>
                  </a:lnTo>
                  <a:lnTo>
                    <a:pt x="561" y="144"/>
                  </a:lnTo>
                  <a:lnTo>
                    <a:pt x="547" y="143"/>
                  </a:lnTo>
                  <a:lnTo>
                    <a:pt x="532" y="140"/>
                  </a:lnTo>
                  <a:lnTo>
                    <a:pt x="521" y="136"/>
                  </a:lnTo>
                  <a:lnTo>
                    <a:pt x="513" y="133"/>
                  </a:lnTo>
                  <a:lnTo>
                    <a:pt x="510" y="131"/>
                  </a:lnTo>
                  <a:close/>
                  <a:moveTo>
                    <a:pt x="753" y="118"/>
                  </a:moveTo>
                  <a:lnTo>
                    <a:pt x="768" y="133"/>
                  </a:lnTo>
                  <a:lnTo>
                    <a:pt x="791" y="153"/>
                  </a:lnTo>
                  <a:lnTo>
                    <a:pt x="809" y="169"/>
                  </a:lnTo>
                  <a:lnTo>
                    <a:pt x="822" y="179"/>
                  </a:lnTo>
                  <a:lnTo>
                    <a:pt x="830" y="186"/>
                  </a:lnTo>
                  <a:lnTo>
                    <a:pt x="833" y="189"/>
                  </a:lnTo>
                  <a:lnTo>
                    <a:pt x="801" y="243"/>
                  </a:lnTo>
                  <a:lnTo>
                    <a:pt x="861" y="298"/>
                  </a:lnTo>
                  <a:lnTo>
                    <a:pt x="860" y="301"/>
                  </a:lnTo>
                  <a:lnTo>
                    <a:pt x="857" y="312"/>
                  </a:lnTo>
                  <a:lnTo>
                    <a:pt x="851" y="328"/>
                  </a:lnTo>
                  <a:lnTo>
                    <a:pt x="844" y="348"/>
                  </a:lnTo>
                  <a:lnTo>
                    <a:pt x="835" y="374"/>
                  </a:lnTo>
                  <a:lnTo>
                    <a:pt x="825" y="403"/>
                  </a:lnTo>
                  <a:lnTo>
                    <a:pt x="813" y="435"/>
                  </a:lnTo>
                  <a:lnTo>
                    <a:pt x="800" y="469"/>
                  </a:lnTo>
                  <a:lnTo>
                    <a:pt x="785" y="504"/>
                  </a:lnTo>
                  <a:lnTo>
                    <a:pt x="769" y="538"/>
                  </a:lnTo>
                  <a:lnTo>
                    <a:pt x="753" y="573"/>
                  </a:lnTo>
                  <a:lnTo>
                    <a:pt x="736" y="605"/>
                  </a:lnTo>
                  <a:lnTo>
                    <a:pt x="718" y="636"/>
                  </a:lnTo>
                  <a:lnTo>
                    <a:pt x="698" y="668"/>
                  </a:lnTo>
                  <a:lnTo>
                    <a:pt x="679" y="698"/>
                  </a:lnTo>
                  <a:lnTo>
                    <a:pt x="660" y="728"/>
                  </a:lnTo>
                  <a:lnTo>
                    <a:pt x="641" y="754"/>
                  </a:lnTo>
                  <a:lnTo>
                    <a:pt x="625" y="778"/>
                  </a:lnTo>
                  <a:lnTo>
                    <a:pt x="611" y="797"/>
                  </a:lnTo>
                  <a:lnTo>
                    <a:pt x="599" y="813"/>
                  </a:lnTo>
                  <a:lnTo>
                    <a:pt x="592" y="824"/>
                  </a:lnTo>
                  <a:lnTo>
                    <a:pt x="593" y="824"/>
                  </a:lnTo>
                  <a:lnTo>
                    <a:pt x="606" y="824"/>
                  </a:lnTo>
                  <a:lnTo>
                    <a:pt x="628" y="824"/>
                  </a:lnTo>
                  <a:lnTo>
                    <a:pt x="659" y="822"/>
                  </a:lnTo>
                  <a:lnTo>
                    <a:pt x="695" y="819"/>
                  </a:lnTo>
                  <a:lnTo>
                    <a:pt x="739" y="815"/>
                  </a:lnTo>
                  <a:lnTo>
                    <a:pt x="788" y="810"/>
                  </a:lnTo>
                  <a:lnTo>
                    <a:pt x="844" y="802"/>
                  </a:lnTo>
                  <a:lnTo>
                    <a:pt x="903" y="790"/>
                  </a:lnTo>
                  <a:lnTo>
                    <a:pt x="956" y="777"/>
                  </a:lnTo>
                  <a:lnTo>
                    <a:pt x="999" y="762"/>
                  </a:lnTo>
                  <a:lnTo>
                    <a:pt x="1037" y="746"/>
                  </a:lnTo>
                  <a:lnTo>
                    <a:pt x="1066" y="733"/>
                  </a:lnTo>
                  <a:lnTo>
                    <a:pt x="1089" y="720"/>
                  </a:lnTo>
                  <a:lnTo>
                    <a:pt x="1105" y="710"/>
                  </a:lnTo>
                  <a:lnTo>
                    <a:pt x="1114" y="703"/>
                  </a:lnTo>
                  <a:lnTo>
                    <a:pt x="1117" y="701"/>
                  </a:lnTo>
                  <a:lnTo>
                    <a:pt x="1117" y="696"/>
                  </a:lnTo>
                  <a:lnTo>
                    <a:pt x="1116" y="680"/>
                  </a:lnTo>
                  <a:lnTo>
                    <a:pt x="1114" y="653"/>
                  </a:lnTo>
                  <a:lnTo>
                    <a:pt x="1111" y="618"/>
                  </a:lnTo>
                  <a:lnTo>
                    <a:pt x="1107" y="573"/>
                  </a:lnTo>
                  <a:lnTo>
                    <a:pt x="1100" y="520"/>
                  </a:lnTo>
                  <a:lnTo>
                    <a:pt x="1092" y="464"/>
                  </a:lnTo>
                  <a:lnTo>
                    <a:pt x="1082" y="415"/>
                  </a:lnTo>
                  <a:lnTo>
                    <a:pt x="1070" y="370"/>
                  </a:lnTo>
                  <a:lnTo>
                    <a:pt x="1059" y="330"/>
                  </a:lnTo>
                  <a:lnTo>
                    <a:pt x="1049" y="298"/>
                  </a:lnTo>
                  <a:lnTo>
                    <a:pt x="1038" y="274"/>
                  </a:lnTo>
                  <a:lnTo>
                    <a:pt x="1025" y="253"/>
                  </a:lnTo>
                  <a:lnTo>
                    <a:pt x="1006" y="236"/>
                  </a:lnTo>
                  <a:lnTo>
                    <a:pt x="983" y="220"/>
                  </a:lnTo>
                  <a:lnTo>
                    <a:pt x="958" y="205"/>
                  </a:lnTo>
                  <a:lnTo>
                    <a:pt x="934" y="195"/>
                  </a:lnTo>
                  <a:lnTo>
                    <a:pt x="910" y="185"/>
                  </a:lnTo>
                  <a:lnTo>
                    <a:pt x="896" y="181"/>
                  </a:lnTo>
                  <a:lnTo>
                    <a:pt x="877" y="173"/>
                  </a:lnTo>
                  <a:lnTo>
                    <a:pt x="858" y="165"/>
                  </a:lnTo>
                  <a:lnTo>
                    <a:pt x="838" y="156"/>
                  </a:lnTo>
                  <a:lnTo>
                    <a:pt x="816" y="147"/>
                  </a:lnTo>
                  <a:lnTo>
                    <a:pt x="797" y="138"/>
                  </a:lnTo>
                  <a:lnTo>
                    <a:pt x="780" y="130"/>
                  </a:lnTo>
                  <a:lnTo>
                    <a:pt x="766" y="124"/>
                  </a:lnTo>
                  <a:lnTo>
                    <a:pt x="756" y="120"/>
                  </a:lnTo>
                  <a:lnTo>
                    <a:pt x="753" y="118"/>
                  </a:lnTo>
                  <a:close/>
                  <a:moveTo>
                    <a:pt x="369" y="118"/>
                  </a:moveTo>
                  <a:lnTo>
                    <a:pt x="365" y="120"/>
                  </a:lnTo>
                  <a:lnTo>
                    <a:pt x="356" y="124"/>
                  </a:lnTo>
                  <a:lnTo>
                    <a:pt x="342" y="130"/>
                  </a:lnTo>
                  <a:lnTo>
                    <a:pt x="326" y="138"/>
                  </a:lnTo>
                  <a:lnTo>
                    <a:pt x="305" y="147"/>
                  </a:lnTo>
                  <a:lnTo>
                    <a:pt x="285" y="156"/>
                  </a:lnTo>
                  <a:lnTo>
                    <a:pt x="265" y="165"/>
                  </a:lnTo>
                  <a:lnTo>
                    <a:pt x="244" y="173"/>
                  </a:lnTo>
                  <a:lnTo>
                    <a:pt x="227" y="181"/>
                  </a:lnTo>
                  <a:lnTo>
                    <a:pt x="212" y="185"/>
                  </a:lnTo>
                  <a:lnTo>
                    <a:pt x="189" y="195"/>
                  </a:lnTo>
                  <a:lnTo>
                    <a:pt x="164" y="205"/>
                  </a:lnTo>
                  <a:lnTo>
                    <a:pt x="138" y="220"/>
                  </a:lnTo>
                  <a:lnTo>
                    <a:pt x="116" y="236"/>
                  </a:lnTo>
                  <a:lnTo>
                    <a:pt x="96" y="253"/>
                  </a:lnTo>
                  <a:lnTo>
                    <a:pt x="84" y="274"/>
                  </a:lnTo>
                  <a:lnTo>
                    <a:pt x="74" y="298"/>
                  </a:lnTo>
                  <a:lnTo>
                    <a:pt x="62" y="330"/>
                  </a:lnTo>
                  <a:lnTo>
                    <a:pt x="51" y="370"/>
                  </a:lnTo>
                  <a:lnTo>
                    <a:pt x="41" y="415"/>
                  </a:lnTo>
                  <a:lnTo>
                    <a:pt x="30" y="464"/>
                  </a:lnTo>
                  <a:lnTo>
                    <a:pt x="22" y="520"/>
                  </a:lnTo>
                  <a:lnTo>
                    <a:pt x="16" y="573"/>
                  </a:lnTo>
                  <a:lnTo>
                    <a:pt x="12" y="618"/>
                  </a:lnTo>
                  <a:lnTo>
                    <a:pt x="9" y="653"/>
                  </a:lnTo>
                  <a:lnTo>
                    <a:pt x="6" y="680"/>
                  </a:lnTo>
                  <a:lnTo>
                    <a:pt x="6" y="696"/>
                  </a:lnTo>
                  <a:lnTo>
                    <a:pt x="4" y="701"/>
                  </a:lnTo>
                  <a:lnTo>
                    <a:pt x="9" y="703"/>
                  </a:lnTo>
                  <a:lnTo>
                    <a:pt x="17" y="710"/>
                  </a:lnTo>
                  <a:lnTo>
                    <a:pt x="33" y="720"/>
                  </a:lnTo>
                  <a:lnTo>
                    <a:pt x="55" y="733"/>
                  </a:lnTo>
                  <a:lnTo>
                    <a:pt x="86" y="746"/>
                  </a:lnTo>
                  <a:lnTo>
                    <a:pt x="122" y="762"/>
                  </a:lnTo>
                  <a:lnTo>
                    <a:pt x="167" y="777"/>
                  </a:lnTo>
                  <a:lnTo>
                    <a:pt x="220" y="790"/>
                  </a:lnTo>
                  <a:lnTo>
                    <a:pt x="279" y="802"/>
                  </a:lnTo>
                  <a:lnTo>
                    <a:pt x="333" y="809"/>
                  </a:lnTo>
                  <a:lnTo>
                    <a:pt x="382" y="815"/>
                  </a:lnTo>
                  <a:lnTo>
                    <a:pt x="426" y="819"/>
                  </a:lnTo>
                  <a:lnTo>
                    <a:pt x="464" y="822"/>
                  </a:lnTo>
                  <a:lnTo>
                    <a:pt x="493" y="824"/>
                  </a:lnTo>
                  <a:lnTo>
                    <a:pt x="515" y="824"/>
                  </a:lnTo>
                  <a:lnTo>
                    <a:pt x="528" y="824"/>
                  </a:lnTo>
                  <a:lnTo>
                    <a:pt x="521" y="813"/>
                  </a:lnTo>
                  <a:lnTo>
                    <a:pt x="509" y="797"/>
                  </a:lnTo>
                  <a:lnTo>
                    <a:pt x="494" y="777"/>
                  </a:lnTo>
                  <a:lnTo>
                    <a:pt x="478" y="752"/>
                  </a:lnTo>
                  <a:lnTo>
                    <a:pt x="460" y="725"/>
                  </a:lnTo>
                  <a:lnTo>
                    <a:pt x="441" y="696"/>
                  </a:lnTo>
                  <a:lnTo>
                    <a:pt x="420" y="664"/>
                  </a:lnTo>
                  <a:lnTo>
                    <a:pt x="401" y="632"/>
                  </a:lnTo>
                  <a:lnTo>
                    <a:pt x="382" y="600"/>
                  </a:lnTo>
                  <a:lnTo>
                    <a:pt x="366" y="569"/>
                  </a:lnTo>
                  <a:lnTo>
                    <a:pt x="352" y="538"/>
                  </a:lnTo>
                  <a:lnTo>
                    <a:pt x="337" y="504"/>
                  </a:lnTo>
                  <a:lnTo>
                    <a:pt x="323" y="469"/>
                  </a:lnTo>
                  <a:lnTo>
                    <a:pt x="310" y="435"/>
                  </a:lnTo>
                  <a:lnTo>
                    <a:pt x="298" y="403"/>
                  </a:lnTo>
                  <a:lnTo>
                    <a:pt x="288" y="374"/>
                  </a:lnTo>
                  <a:lnTo>
                    <a:pt x="278" y="348"/>
                  </a:lnTo>
                  <a:lnTo>
                    <a:pt x="270" y="328"/>
                  </a:lnTo>
                  <a:lnTo>
                    <a:pt x="266" y="312"/>
                  </a:lnTo>
                  <a:lnTo>
                    <a:pt x="262" y="301"/>
                  </a:lnTo>
                  <a:lnTo>
                    <a:pt x="262" y="298"/>
                  </a:lnTo>
                  <a:lnTo>
                    <a:pt x="321" y="243"/>
                  </a:lnTo>
                  <a:lnTo>
                    <a:pt x="288" y="189"/>
                  </a:lnTo>
                  <a:lnTo>
                    <a:pt x="291" y="186"/>
                  </a:lnTo>
                  <a:lnTo>
                    <a:pt x="300" y="179"/>
                  </a:lnTo>
                  <a:lnTo>
                    <a:pt x="314" y="169"/>
                  </a:lnTo>
                  <a:lnTo>
                    <a:pt x="332" y="153"/>
                  </a:lnTo>
                  <a:lnTo>
                    <a:pt x="353" y="133"/>
                  </a:lnTo>
                  <a:lnTo>
                    <a:pt x="369" y="118"/>
                  </a:lnTo>
                  <a:close/>
                  <a:moveTo>
                    <a:pt x="685" y="64"/>
                  </a:moveTo>
                  <a:lnTo>
                    <a:pt x="686" y="86"/>
                  </a:lnTo>
                  <a:lnTo>
                    <a:pt x="686" y="117"/>
                  </a:lnTo>
                  <a:lnTo>
                    <a:pt x="686" y="154"/>
                  </a:lnTo>
                  <a:lnTo>
                    <a:pt x="686" y="201"/>
                  </a:lnTo>
                  <a:lnTo>
                    <a:pt x="685" y="250"/>
                  </a:lnTo>
                  <a:lnTo>
                    <a:pt x="682" y="306"/>
                  </a:lnTo>
                  <a:lnTo>
                    <a:pt x="678" y="364"/>
                  </a:lnTo>
                  <a:lnTo>
                    <a:pt x="672" y="424"/>
                  </a:lnTo>
                  <a:lnTo>
                    <a:pt x="663" y="483"/>
                  </a:lnTo>
                  <a:lnTo>
                    <a:pt x="647" y="557"/>
                  </a:lnTo>
                  <a:lnTo>
                    <a:pt x="624" y="633"/>
                  </a:lnTo>
                  <a:lnTo>
                    <a:pt x="596" y="707"/>
                  </a:lnTo>
                  <a:lnTo>
                    <a:pt x="561" y="783"/>
                  </a:lnTo>
                  <a:lnTo>
                    <a:pt x="570" y="800"/>
                  </a:lnTo>
                  <a:lnTo>
                    <a:pt x="577" y="813"/>
                  </a:lnTo>
                  <a:lnTo>
                    <a:pt x="582" y="822"/>
                  </a:lnTo>
                  <a:lnTo>
                    <a:pt x="583" y="824"/>
                  </a:lnTo>
                  <a:lnTo>
                    <a:pt x="585" y="824"/>
                  </a:lnTo>
                  <a:lnTo>
                    <a:pt x="586" y="821"/>
                  </a:lnTo>
                  <a:lnTo>
                    <a:pt x="589" y="818"/>
                  </a:lnTo>
                  <a:lnTo>
                    <a:pt x="596" y="809"/>
                  </a:lnTo>
                  <a:lnTo>
                    <a:pt x="606" y="794"/>
                  </a:lnTo>
                  <a:lnTo>
                    <a:pt x="620" y="777"/>
                  </a:lnTo>
                  <a:lnTo>
                    <a:pt x="634" y="755"/>
                  </a:lnTo>
                  <a:lnTo>
                    <a:pt x="652" y="729"/>
                  </a:lnTo>
                  <a:lnTo>
                    <a:pt x="670" y="703"/>
                  </a:lnTo>
                  <a:lnTo>
                    <a:pt x="689" y="674"/>
                  </a:lnTo>
                  <a:lnTo>
                    <a:pt x="708" y="643"/>
                  </a:lnTo>
                  <a:lnTo>
                    <a:pt x="726" y="613"/>
                  </a:lnTo>
                  <a:lnTo>
                    <a:pt x="743" y="582"/>
                  </a:lnTo>
                  <a:lnTo>
                    <a:pt x="743" y="582"/>
                  </a:lnTo>
                  <a:lnTo>
                    <a:pt x="745" y="578"/>
                  </a:lnTo>
                  <a:lnTo>
                    <a:pt x="746" y="575"/>
                  </a:lnTo>
                  <a:lnTo>
                    <a:pt x="748" y="572"/>
                  </a:lnTo>
                  <a:lnTo>
                    <a:pt x="749" y="569"/>
                  </a:lnTo>
                  <a:lnTo>
                    <a:pt x="750" y="566"/>
                  </a:lnTo>
                  <a:lnTo>
                    <a:pt x="752" y="563"/>
                  </a:lnTo>
                  <a:lnTo>
                    <a:pt x="753" y="562"/>
                  </a:lnTo>
                  <a:lnTo>
                    <a:pt x="755" y="559"/>
                  </a:lnTo>
                  <a:lnTo>
                    <a:pt x="756" y="556"/>
                  </a:lnTo>
                  <a:lnTo>
                    <a:pt x="758" y="553"/>
                  </a:lnTo>
                  <a:lnTo>
                    <a:pt x="759" y="550"/>
                  </a:lnTo>
                  <a:lnTo>
                    <a:pt x="761" y="547"/>
                  </a:lnTo>
                  <a:lnTo>
                    <a:pt x="762" y="544"/>
                  </a:lnTo>
                  <a:lnTo>
                    <a:pt x="762" y="541"/>
                  </a:lnTo>
                  <a:lnTo>
                    <a:pt x="765" y="537"/>
                  </a:lnTo>
                  <a:lnTo>
                    <a:pt x="782" y="496"/>
                  </a:lnTo>
                  <a:lnTo>
                    <a:pt x="798" y="457"/>
                  </a:lnTo>
                  <a:lnTo>
                    <a:pt x="813" y="421"/>
                  </a:lnTo>
                  <a:lnTo>
                    <a:pt x="825" y="386"/>
                  </a:lnTo>
                  <a:lnTo>
                    <a:pt x="836" y="355"/>
                  </a:lnTo>
                  <a:lnTo>
                    <a:pt x="845" y="330"/>
                  </a:lnTo>
                  <a:lnTo>
                    <a:pt x="851" y="312"/>
                  </a:lnTo>
                  <a:lnTo>
                    <a:pt x="855" y="300"/>
                  </a:lnTo>
                  <a:lnTo>
                    <a:pt x="798" y="248"/>
                  </a:lnTo>
                  <a:lnTo>
                    <a:pt x="796" y="245"/>
                  </a:lnTo>
                  <a:lnTo>
                    <a:pt x="797" y="242"/>
                  </a:lnTo>
                  <a:lnTo>
                    <a:pt x="828" y="191"/>
                  </a:lnTo>
                  <a:lnTo>
                    <a:pt x="819" y="184"/>
                  </a:lnTo>
                  <a:lnTo>
                    <a:pt x="804" y="172"/>
                  </a:lnTo>
                  <a:lnTo>
                    <a:pt x="787" y="156"/>
                  </a:lnTo>
                  <a:lnTo>
                    <a:pt x="765" y="136"/>
                  </a:lnTo>
                  <a:lnTo>
                    <a:pt x="749" y="122"/>
                  </a:lnTo>
                  <a:lnTo>
                    <a:pt x="724" y="99"/>
                  </a:lnTo>
                  <a:lnTo>
                    <a:pt x="710" y="86"/>
                  </a:lnTo>
                  <a:lnTo>
                    <a:pt x="695" y="73"/>
                  </a:lnTo>
                  <a:lnTo>
                    <a:pt x="685" y="64"/>
                  </a:lnTo>
                  <a:close/>
                  <a:moveTo>
                    <a:pt x="438" y="64"/>
                  </a:moveTo>
                  <a:lnTo>
                    <a:pt x="426" y="73"/>
                  </a:lnTo>
                  <a:lnTo>
                    <a:pt x="413" y="86"/>
                  </a:lnTo>
                  <a:lnTo>
                    <a:pt x="397" y="99"/>
                  </a:lnTo>
                  <a:lnTo>
                    <a:pt x="372" y="122"/>
                  </a:lnTo>
                  <a:lnTo>
                    <a:pt x="358" y="136"/>
                  </a:lnTo>
                  <a:lnTo>
                    <a:pt x="336" y="156"/>
                  </a:lnTo>
                  <a:lnTo>
                    <a:pt x="317" y="172"/>
                  </a:lnTo>
                  <a:lnTo>
                    <a:pt x="304" y="184"/>
                  </a:lnTo>
                  <a:lnTo>
                    <a:pt x="295" y="191"/>
                  </a:lnTo>
                  <a:lnTo>
                    <a:pt x="326" y="242"/>
                  </a:lnTo>
                  <a:lnTo>
                    <a:pt x="327" y="245"/>
                  </a:lnTo>
                  <a:lnTo>
                    <a:pt x="324" y="248"/>
                  </a:lnTo>
                  <a:lnTo>
                    <a:pt x="268" y="300"/>
                  </a:lnTo>
                  <a:lnTo>
                    <a:pt x="270" y="312"/>
                  </a:lnTo>
                  <a:lnTo>
                    <a:pt x="278" y="330"/>
                  </a:lnTo>
                  <a:lnTo>
                    <a:pt x="286" y="355"/>
                  </a:lnTo>
                  <a:lnTo>
                    <a:pt x="297" y="386"/>
                  </a:lnTo>
                  <a:lnTo>
                    <a:pt x="310" y="421"/>
                  </a:lnTo>
                  <a:lnTo>
                    <a:pt x="324" y="457"/>
                  </a:lnTo>
                  <a:lnTo>
                    <a:pt x="340" y="496"/>
                  </a:lnTo>
                  <a:lnTo>
                    <a:pt x="358" y="537"/>
                  </a:lnTo>
                  <a:lnTo>
                    <a:pt x="359" y="543"/>
                  </a:lnTo>
                  <a:lnTo>
                    <a:pt x="359" y="543"/>
                  </a:lnTo>
                  <a:lnTo>
                    <a:pt x="372" y="570"/>
                  </a:lnTo>
                  <a:lnTo>
                    <a:pt x="388" y="598"/>
                  </a:lnTo>
                  <a:lnTo>
                    <a:pt x="404" y="627"/>
                  </a:lnTo>
                  <a:lnTo>
                    <a:pt x="422" y="656"/>
                  </a:lnTo>
                  <a:lnTo>
                    <a:pt x="441" y="684"/>
                  </a:lnTo>
                  <a:lnTo>
                    <a:pt x="458" y="712"/>
                  </a:lnTo>
                  <a:lnTo>
                    <a:pt x="476" y="736"/>
                  </a:lnTo>
                  <a:lnTo>
                    <a:pt x="492" y="760"/>
                  </a:lnTo>
                  <a:lnTo>
                    <a:pt x="506" y="780"/>
                  </a:lnTo>
                  <a:lnTo>
                    <a:pt x="518" y="797"/>
                  </a:lnTo>
                  <a:lnTo>
                    <a:pt x="528" y="809"/>
                  </a:lnTo>
                  <a:lnTo>
                    <a:pt x="534" y="818"/>
                  </a:lnTo>
                  <a:lnTo>
                    <a:pt x="535" y="821"/>
                  </a:lnTo>
                  <a:lnTo>
                    <a:pt x="538" y="824"/>
                  </a:lnTo>
                  <a:lnTo>
                    <a:pt x="577" y="824"/>
                  </a:lnTo>
                  <a:lnTo>
                    <a:pt x="569" y="809"/>
                  </a:lnTo>
                  <a:lnTo>
                    <a:pt x="558" y="789"/>
                  </a:lnTo>
                  <a:lnTo>
                    <a:pt x="545" y="761"/>
                  </a:lnTo>
                  <a:lnTo>
                    <a:pt x="531" y="728"/>
                  </a:lnTo>
                  <a:lnTo>
                    <a:pt x="515" y="688"/>
                  </a:lnTo>
                  <a:lnTo>
                    <a:pt x="500" y="643"/>
                  </a:lnTo>
                  <a:lnTo>
                    <a:pt x="484" y="595"/>
                  </a:lnTo>
                  <a:lnTo>
                    <a:pt x="471" y="541"/>
                  </a:lnTo>
                  <a:lnTo>
                    <a:pt x="460" y="483"/>
                  </a:lnTo>
                  <a:lnTo>
                    <a:pt x="451" y="424"/>
                  </a:lnTo>
                  <a:lnTo>
                    <a:pt x="444" y="364"/>
                  </a:lnTo>
                  <a:lnTo>
                    <a:pt x="439" y="306"/>
                  </a:lnTo>
                  <a:lnTo>
                    <a:pt x="436" y="250"/>
                  </a:lnTo>
                  <a:lnTo>
                    <a:pt x="435" y="201"/>
                  </a:lnTo>
                  <a:lnTo>
                    <a:pt x="435" y="154"/>
                  </a:lnTo>
                  <a:lnTo>
                    <a:pt x="436" y="117"/>
                  </a:lnTo>
                  <a:lnTo>
                    <a:pt x="436" y="86"/>
                  </a:lnTo>
                  <a:lnTo>
                    <a:pt x="438" y="64"/>
                  </a:lnTo>
                  <a:close/>
                  <a:moveTo>
                    <a:pt x="444" y="0"/>
                  </a:moveTo>
                  <a:lnTo>
                    <a:pt x="448" y="0"/>
                  </a:lnTo>
                  <a:lnTo>
                    <a:pt x="445" y="51"/>
                  </a:lnTo>
                  <a:lnTo>
                    <a:pt x="446" y="53"/>
                  </a:lnTo>
                  <a:lnTo>
                    <a:pt x="446" y="56"/>
                  </a:lnTo>
                  <a:lnTo>
                    <a:pt x="446" y="60"/>
                  </a:lnTo>
                  <a:lnTo>
                    <a:pt x="454" y="70"/>
                  </a:lnTo>
                  <a:lnTo>
                    <a:pt x="462" y="83"/>
                  </a:lnTo>
                  <a:lnTo>
                    <a:pt x="476" y="96"/>
                  </a:lnTo>
                  <a:lnTo>
                    <a:pt x="492" y="111"/>
                  </a:lnTo>
                  <a:lnTo>
                    <a:pt x="512" y="121"/>
                  </a:lnTo>
                  <a:lnTo>
                    <a:pt x="535" y="130"/>
                  </a:lnTo>
                  <a:lnTo>
                    <a:pt x="561" y="133"/>
                  </a:lnTo>
                  <a:lnTo>
                    <a:pt x="589" y="130"/>
                  </a:lnTo>
                  <a:lnTo>
                    <a:pt x="612" y="121"/>
                  </a:lnTo>
                  <a:lnTo>
                    <a:pt x="631" y="109"/>
                  </a:lnTo>
                  <a:lnTo>
                    <a:pt x="649" y="96"/>
                  </a:lnTo>
                  <a:lnTo>
                    <a:pt x="660" y="82"/>
                  </a:lnTo>
                  <a:lnTo>
                    <a:pt x="670" y="69"/>
                  </a:lnTo>
                  <a:lnTo>
                    <a:pt x="676" y="58"/>
                  </a:lnTo>
                  <a:lnTo>
                    <a:pt x="676" y="54"/>
                  </a:lnTo>
                  <a:lnTo>
                    <a:pt x="676" y="51"/>
                  </a:lnTo>
                  <a:lnTo>
                    <a:pt x="682" y="51"/>
                  </a:lnTo>
                  <a:lnTo>
                    <a:pt x="682" y="53"/>
                  </a:lnTo>
                  <a:lnTo>
                    <a:pt x="682" y="53"/>
                  </a:lnTo>
                  <a:lnTo>
                    <a:pt x="682" y="53"/>
                  </a:lnTo>
                  <a:lnTo>
                    <a:pt x="682" y="54"/>
                  </a:lnTo>
                  <a:lnTo>
                    <a:pt x="688" y="60"/>
                  </a:lnTo>
                  <a:lnTo>
                    <a:pt x="698" y="69"/>
                  </a:lnTo>
                  <a:lnTo>
                    <a:pt x="710" y="80"/>
                  </a:lnTo>
                  <a:lnTo>
                    <a:pt x="724" y="93"/>
                  </a:lnTo>
                  <a:lnTo>
                    <a:pt x="740" y="106"/>
                  </a:lnTo>
                  <a:lnTo>
                    <a:pt x="755" y="114"/>
                  </a:lnTo>
                  <a:lnTo>
                    <a:pt x="758" y="115"/>
                  </a:lnTo>
                  <a:lnTo>
                    <a:pt x="768" y="120"/>
                  </a:lnTo>
                  <a:lnTo>
                    <a:pt x="781" y="125"/>
                  </a:lnTo>
                  <a:lnTo>
                    <a:pt x="798" y="133"/>
                  </a:lnTo>
                  <a:lnTo>
                    <a:pt x="817" y="141"/>
                  </a:lnTo>
                  <a:lnTo>
                    <a:pt x="839" y="150"/>
                  </a:lnTo>
                  <a:lnTo>
                    <a:pt x="860" y="160"/>
                  </a:lnTo>
                  <a:lnTo>
                    <a:pt x="880" y="168"/>
                  </a:lnTo>
                  <a:lnTo>
                    <a:pt x="897" y="175"/>
                  </a:lnTo>
                  <a:lnTo>
                    <a:pt x="912" y="181"/>
                  </a:lnTo>
                  <a:lnTo>
                    <a:pt x="934" y="189"/>
                  </a:lnTo>
                  <a:lnTo>
                    <a:pt x="960" y="201"/>
                  </a:lnTo>
                  <a:lnTo>
                    <a:pt x="986" y="216"/>
                  </a:lnTo>
                  <a:lnTo>
                    <a:pt x="1009" y="232"/>
                  </a:lnTo>
                  <a:lnTo>
                    <a:pt x="1030" y="250"/>
                  </a:lnTo>
                  <a:lnTo>
                    <a:pt x="1043" y="272"/>
                  </a:lnTo>
                  <a:lnTo>
                    <a:pt x="1049" y="287"/>
                  </a:lnTo>
                  <a:lnTo>
                    <a:pt x="1057" y="309"/>
                  </a:lnTo>
                  <a:lnTo>
                    <a:pt x="1068" y="338"/>
                  </a:lnTo>
                  <a:lnTo>
                    <a:pt x="1078" y="374"/>
                  </a:lnTo>
                  <a:lnTo>
                    <a:pt x="1088" y="416"/>
                  </a:lnTo>
                  <a:lnTo>
                    <a:pt x="1098" y="466"/>
                  </a:lnTo>
                  <a:lnTo>
                    <a:pt x="1105" y="520"/>
                  </a:lnTo>
                  <a:lnTo>
                    <a:pt x="1111" y="572"/>
                  </a:lnTo>
                  <a:lnTo>
                    <a:pt x="1116" y="617"/>
                  </a:lnTo>
                  <a:lnTo>
                    <a:pt x="1118" y="652"/>
                  </a:lnTo>
                  <a:lnTo>
                    <a:pt x="1121" y="678"/>
                  </a:lnTo>
                  <a:lnTo>
                    <a:pt x="1123" y="694"/>
                  </a:lnTo>
                  <a:lnTo>
                    <a:pt x="1123" y="700"/>
                  </a:lnTo>
                  <a:lnTo>
                    <a:pt x="1123" y="703"/>
                  </a:lnTo>
                  <a:lnTo>
                    <a:pt x="1121" y="704"/>
                  </a:lnTo>
                  <a:lnTo>
                    <a:pt x="1118" y="707"/>
                  </a:lnTo>
                  <a:lnTo>
                    <a:pt x="1110" y="713"/>
                  </a:lnTo>
                  <a:lnTo>
                    <a:pt x="1097" y="722"/>
                  </a:lnTo>
                  <a:lnTo>
                    <a:pt x="1079" y="732"/>
                  </a:lnTo>
                  <a:lnTo>
                    <a:pt x="1054" y="745"/>
                  </a:lnTo>
                  <a:lnTo>
                    <a:pt x="1027" y="757"/>
                  </a:lnTo>
                  <a:lnTo>
                    <a:pt x="992" y="770"/>
                  </a:lnTo>
                  <a:lnTo>
                    <a:pt x="950" y="784"/>
                  </a:lnTo>
                  <a:lnTo>
                    <a:pt x="900" y="796"/>
                  </a:lnTo>
                  <a:lnTo>
                    <a:pt x="844" y="808"/>
                  </a:lnTo>
                  <a:lnTo>
                    <a:pt x="790" y="815"/>
                  </a:lnTo>
                  <a:lnTo>
                    <a:pt x="739" y="821"/>
                  </a:lnTo>
                  <a:lnTo>
                    <a:pt x="695" y="825"/>
                  </a:lnTo>
                  <a:lnTo>
                    <a:pt x="659" y="826"/>
                  </a:lnTo>
                  <a:lnTo>
                    <a:pt x="628" y="828"/>
                  </a:lnTo>
                  <a:lnTo>
                    <a:pt x="606" y="829"/>
                  </a:lnTo>
                  <a:lnTo>
                    <a:pt x="593" y="829"/>
                  </a:lnTo>
                  <a:lnTo>
                    <a:pt x="528" y="829"/>
                  </a:lnTo>
                  <a:lnTo>
                    <a:pt x="516" y="829"/>
                  </a:lnTo>
                  <a:lnTo>
                    <a:pt x="494" y="828"/>
                  </a:lnTo>
                  <a:lnTo>
                    <a:pt x="464" y="826"/>
                  </a:lnTo>
                  <a:lnTo>
                    <a:pt x="426" y="825"/>
                  </a:lnTo>
                  <a:lnTo>
                    <a:pt x="382" y="821"/>
                  </a:lnTo>
                  <a:lnTo>
                    <a:pt x="333" y="815"/>
                  </a:lnTo>
                  <a:lnTo>
                    <a:pt x="278" y="808"/>
                  </a:lnTo>
                  <a:lnTo>
                    <a:pt x="222" y="796"/>
                  </a:lnTo>
                  <a:lnTo>
                    <a:pt x="173" y="784"/>
                  </a:lnTo>
                  <a:lnTo>
                    <a:pt x="131" y="770"/>
                  </a:lnTo>
                  <a:lnTo>
                    <a:pt x="96" y="757"/>
                  </a:lnTo>
                  <a:lnTo>
                    <a:pt x="67" y="745"/>
                  </a:lnTo>
                  <a:lnTo>
                    <a:pt x="44" y="732"/>
                  </a:lnTo>
                  <a:lnTo>
                    <a:pt x="25" y="722"/>
                  </a:lnTo>
                  <a:lnTo>
                    <a:pt x="13" y="713"/>
                  </a:lnTo>
                  <a:lnTo>
                    <a:pt x="4" y="707"/>
                  </a:lnTo>
                  <a:lnTo>
                    <a:pt x="1" y="704"/>
                  </a:lnTo>
                  <a:lnTo>
                    <a:pt x="0" y="703"/>
                  </a:lnTo>
                  <a:lnTo>
                    <a:pt x="0" y="700"/>
                  </a:lnTo>
                  <a:lnTo>
                    <a:pt x="0" y="694"/>
                  </a:lnTo>
                  <a:lnTo>
                    <a:pt x="1" y="678"/>
                  </a:lnTo>
                  <a:lnTo>
                    <a:pt x="3" y="652"/>
                  </a:lnTo>
                  <a:lnTo>
                    <a:pt x="7" y="617"/>
                  </a:lnTo>
                  <a:lnTo>
                    <a:pt x="12" y="572"/>
                  </a:lnTo>
                  <a:lnTo>
                    <a:pt x="17" y="520"/>
                  </a:lnTo>
                  <a:lnTo>
                    <a:pt x="25" y="466"/>
                  </a:lnTo>
                  <a:lnTo>
                    <a:pt x="35" y="416"/>
                  </a:lnTo>
                  <a:lnTo>
                    <a:pt x="45" y="374"/>
                  </a:lnTo>
                  <a:lnTo>
                    <a:pt x="55" y="338"/>
                  </a:lnTo>
                  <a:lnTo>
                    <a:pt x="65" y="309"/>
                  </a:lnTo>
                  <a:lnTo>
                    <a:pt x="73" y="287"/>
                  </a:lnTo>
                  <a:lnTo>
                    <a:pt x="78" y="272"/>
                  </a:lnTo>
                  <a:lnTo>
                    <a:pt x="93" y="250"/>
                  </a:lnTo>
                  <a:lnTo>
                    <a:pt x="113" y="232"/>
                  </a:lnTo>
                  <a:lnTo>
                    <a:pt x="137" y="216"/>
                  </a:lnTo>
                  <a:lnTo>
                    <a:pt x="163" y="201"/>
                  </a:lnTo>
                  <a:lnTo>
                    <a:pt x="188" y="189"/>
                  </a:lnTo>
                  <a:lnTo>
                    <a:pt x="211" y="181"/>
                  </a:lnTo>
                  <a:lnTo>
                    <a:pt x="225" y="175"/>
                  </a:lnTo>
                  <a:lnTo>
                    <a:pt x="243" y="168"/>
                  </a:lnTo>
                  <a:lnTo>
                    <a:pt x="263" y="160"/>
                  </a:lnTo>
                  <a:lnTo>
                    <a:pt x="284" y="150"/>
                  </a:lnTo>
                  <a:lnTo>
                    <a:pt x="304" y="141"/>
                  </a:lnTo>
                  <a:lnTo>
                    <a:pt x="324" y="133"/>
                  </a:lnTo>
                  <a:lnTo>
                    <a:pt x="340" y="125"/>
                  </a:lnTo>
                  <a:lnTo>
                    <a:pt x="355" y="120"/>
                  </a:lnTo>
                  <a:lnTo>
                    <a:pt x="364" y="115"/>
                  </a:lnTo>
                  <a:lnTo>
                    <a:pt x="368" y="114"/>
                  </a:lnTo>
                  <a:lnTo>
                    <a:pt x="382" y="106"/>
                  </a:lnTo>
                  <a:lnTo>
                    <a:pt x="397" y="93"/>
                  </a:lnTo>
                  <a:lnTo>
                    <a:pt x="412" y="80"/>
                  </a:lnTo>
                  <a:lnTo>
                    <a:pt x="425" y="69"/>
                  </a:lnTo>
                  <a:lnTo>
                    <a:pt x="435" y="60"/>
                  </a:lnTo>
                  <a:lnTo>
                    <a:pt x="441" y="54"/>
                  </a:lnTo>
                  <a:lnTo>
                    <a:pt x="441" y="53"/>
                  </a:lnTo>
                  <a:lnTo>
                    <a:pt x="441" y="53"/>
                  </a:lnTo>
                  <a:lnTo>
                    <a:pt x="441" y="53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7" name="Rectangle 74"/>
            <p:cNvSpPr>
              <a:spLocks noChangeArrowheads="1"/>
            </p:cNvSpPr>
            <p:nvPr/>
          </p:nvSpPr>
          <p:spPr bwMode="auto">
            <a:xfrm>
              <a:off x="1972" y="2184"/>
              <a:ext cx="166" cy="11"/>
            </a:xfrm>
            <a:prstGeom prst="rect">
              <a:avLst/>
            </a:prstGeom>
            <a:solidFill>
              <a:srgbClr val="E91D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8" name="Freeform 75"/>
            <p:cNvSpPr>
              <a:spLocks/>
            </p:cNvSpPr>
            <p:nvPr/>
          </p:nvSpPr>
          <p:spPr bwMode="auto">
            <a:xfrm>
              <a:off x="1655" y="1249"/>
              <a:ext cx="300" cy="493"/>
            </a:xfrm>
            <a:custGeom>
              <a:avLst/>
              <a:gdLst>
                <a:gd name="T0" fmla="*/ 282 w 300"/>
                <a:gd name="T1" fmla="*/ 32 h 493"/>
                <a:gd name="T2" fmla="*/ 294 w 300"/>
                <a:gd name="T3" fmla="*/ 67 h 493"/>
                <a:gd name="T4" fmla="*/ 300 w 300"/>
                <a:gd name="T5" fmla="*/ 124 h 493"/>
                <a:gd name="T6" fmla="*/ 293 w 300"/>
                <a:gd name="T7" fmla="*/ 192 h 493"/>
                <a:gd name="T8" fmla="*/ 282 w 300"/>
                <a:gd name="T9" fmla="*/ 242 h 493"/>
                <a:gd name="T10" fmla="*/ 269 w 300"/>
                <a:gd name="T11" fmla="*/ 279 h 493"/>
                <a:gd name="T12" fmla="*/ 246 w 300"/>
                <a:gd name="T13" fmla="*/ 306 h 493"/>
                <a:gd name="T14" fmla="*/ 204 w 300"/>
                <a:gd name="T15" fmla="*/ 381 h 493"/>
                <a:gd name="T16" fmla="*/ 163 w 300"/>
                <a:gd name="T17" fmla="*/ 442 h 493"/>
                <a:gd name="T18" fmla="*/ 160 w 300"/>
                <a:gd name="T19" fmla="*/ 493 h 493"/>
                <a:gd name="T20" fmla="*/ 159 w 300"/>
                <a:gd name="T21" fmla="*/ 439 h 493"/>
                <a:gd name="T22" fmla="*/ 200 w 300"/>
                <a:gd name="T23" fmla="*/ 380 h 493"/>
                <a:gd name="T24" fmla="*/ 226 w 300"/>
                <a:gd name="T25" fmla="*/ 304 h 493"/>
                <a:gd name="T26" fmla="*/ 230 w 300"/>
                <a:gd name="T27" fmla="*/ 303 h 493"/>
                <a:gd name="T28" fmla="*/ 234 w 300"/>
                <a:gd name="T29" fmla="*/ 304 h 493"/>
                <a:gd name="T30" fmla="*/ 256 w 300"/>
                <a:gd name="T31" fmla="*/ 291 h 493"/>
                <a:gd name="T32" fmla="*/ 274 w 300"/>
                <a:gd name="T33" fmla="*/ 258 h 493"/>
                <a:gd name="T34" fmla="*/ 278 w 300"/>
                <a:gd name="T35" fmla="*/ 224 h 493"/>
                <a:gd name="T36" fmla="*/ 271 w 300"/>
                <a:gd name="T37" fmla="*/ 201 h 493"/>
                <a:gd name="T38" fmla="*/ 256 w 300"/>
                <a:gd name="T39" fmla="*/ 195 h 493"/>
                <a:gd name="T40" fmla="*/ 239 w 300"/>
                <a:gd name="T41" fmla="*/ 208 h 493"/>
                <a:gd name="T42" fmla="*/ 234 w 300"/>
                <a:gd name="T43" fmla="*/ 207 h 493"/>
                <a:gd name="T44" fmla="*/ 236 w 300"/>
                <a:gd name="T45" fmla="*/ 147 h 493"/>
                <a:gd name="T46" fmla="*/ 217 w 300"/>
                <a:gd name="T47" fmla="*/ 99 h 493"/>
                <a:gd name="T48" fmla="*/ 175 w 300"/>
                <a:gd name="T49" fmla="*/ 73 h 493"/>
                <a:gd name="T50" fmla="*/ 143 w 300"/>
                <a:gd name="T51" fmla="*/ 67 h 493"/>
                <a:gd name="T52" fmla="*/ 115 w 300"/>
                <a:gd name="T53" fmla="*/ 109 h 493"/>
                <a:gd name="T54" fmla="*/ 72 w 300"/>
                <a:gd name="T55" fmla="*/ 132 h 493"/>
                <a:gd name="T56" fmla="*/ 22 w 300"/>
                <a:gd name="T57" fmla="*/ 134 h 493"/>
                <a:gd name="T58" fmla="*/ 2 w 300"/>
                <a:gd name="T59" fmla="*/ 121 h 493"/>
                <a:gd name="T60" fmla="*/ 45 w 300"/>
                <a:gd name="T61" fmla="*/ 131 h 493"/>
                <a:gd name="T62" fmla="*/ 93 w 300"/>
                <a:gd name="T63" fmla="*/ 118 h 493"/>
                <a:gd name="T64" fmla="*/ 128 w 300"/>
                <a:gd name="T65" fmla="*/ 84 h 493"/>
                <a:gd name="T66" fmla="*/ 144 w 300"/>
                <a:gd name="T67" fmla="*/ 36 h 493"/>
                <a:gd name="T68" fmla="*/ 144 w 300"/>
                <a:gd name="T69" fmla="*/ 61 h 493"/>
                <a:gd name="T70" fmla="*/ 277 w 300"/>
                <a:gd name="T71" fmla="*/ 31 h 493"/>
                <a:gd name="T72" fmla="*/ 268 w 300"/>
                <a:gd name="T7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0" h="493">
                  <a:moveTo>
                    <a:pt x="268" y="0"/>
                  </a:moveTo>
                  <a:lnTo>
                    <a:pt x="282" y="32"/>
                  </a:lnTo>
                  <a:lnTo>
                    <a:pt x="294" y="67"/>
                  </a:lnTo>
                  <a:lnTo>
                    <a:pt x="294" y="67"/>
                  </a:lnTo>
                  <a:lnTo>
                    <a:pt x="298" y="95"/>
                  </a:lnTo>
                  <a:lnTo>
                    <a:pt x="300" y="124"/>
                  </a:lnTo>
                  <a:lnTo>
                    <a:pt x="298" y="157"/>
                  </a:lnTo>
                  <a:lnTo>
                    <a:pt x="293" y="192"/>
                  </a:lnTo>
                  <a:lnTo>
                    <a:pt x="282" y="226"/>
                  </a:lnTo>
                  <a:lnTo>
                    <a:pt x="282" y="242"/>
                  </a:lnTo>
                  <a:lnTo>
                    <a:pt x="278" y="259"/>
                  </a:lnTo>
                  <a:lnTo>
                    <a:pt x="269" y="279"/>
                  </a:lnTo>
                  <a:lnTo>
                    <a:pt x="259" y="295"/>
                  </a:lnTo>
                  <a:lnTo>
                    <a:pt x="246" y="306"/>
                  </a:lnTo>
                  <a:lnTo>
                    <a:pt x="220" y="345"/>
                  </a:lnTo>
                  <a:lnTo>
                    <a:pt x="204" y="381"/>
                  </a:lnTo>
                  <a:lnTo>
                    <a:pt x="185" y="413"/>
                  </a:lnTo>
                  <a:lnTo>
                    <a:pt x="163" y="442"/>
                  </a:lnTo>
                  <a:lnTo>
                    <a:pt x="166" y="493"/>
                  </a:lnTo>
                  <a:lnTo>
                    <a:pt x="160" y="493"/>
                  </a:lnTo>
                  <a:lnTo>
                    <a:pt x="157" y="439"/>
                  </a:lnTo>
                  <a:lnTo>
                    <a:pt x="159" y="439"/>
                  </a:lnTo>
                  <a:lnTo>
                    <a:pt x="181" y="412"/>
                  </a:lnTo>
                  <a:lnTo>
                    <a:pt x="200" y="380"/>
                  </a:lnTo>
                  <a:lnTo>
                    <a:pt x="216" y="343"/>
                  </a:lnTo>
                  <a:lnTo>
                    <a:pt x="226" y="304"/>
                  </a:lnTo>
                  <a:lnTo>
                    <a:pt x="227" y="301"/>
                  </a:lnTo>
                  <a:lnTo>
                    <a:pt x="230" y="303"/>
                  </a:lnTo>
                  <a:lnTo>
                    <a:pt x="232" y="304"/>
                  </a:lnTo>
                  <a:lnTo>
                    <a:pt x="234" y="304"/>
                  </a:lnTo>
                  <a:lnTo>
                    <a:pt x="246" y="300"/>
                  </a:lnTo>
                  <a:lnTo>
                    <a:pt x="256" y="291"/>
                  </a:lnTo>
                  <a:lnTo>
                    <a:pt x="266" y="276"/>
                  </a:lnTo>
                  <a:lnTo>
                    <a:pt x="274" y="258"/>
                  </a:lnTo>
                  <a:lnTo>
                    <a:pt x="277" y="240"/>
                  </a:lnTo>
                  <a:lnTo>
                    <a:pt x="278" y="224"/>
                  </a:lnTo>
                  <a:lnTo>
                    <a:pt x="275" y="211"/>
                  </a:lnTo>
                  <a:lnTo>
                    <a:pt x="271" y="201"/>
                  </a:lnTo>
                  <a:lnTo>
                    <a:pt x="264" y="195"/>
                  </a:lnTo>
                  <a:lnTo>
                    <a:pt x="256" y="195"/>
                  </a:lnTo>
                  <a:lnTo>
                    <a:pt x="248" y="199"/>
                  </a:lnTo>
                  <a:lnTo>
                    <a:pt x="239" y="208"/>
                  </a:lnTo>
                  <a:lnTo>
                    <a:pt x="234" y="212"/>
                  </a:lnTo>
                  <a:lnTo>
                    <a:pt x="234" y="207"/>
                  </a:lnTo>
                  <a:lnTo>
                    <a:pt x="234" y="188"/>
                  </a:lnTo>
                  <a:lnTo>
                    <a:pt x="236" y="147"/>
                  </a:lnTo>
                  <a:lnTo>
                    <a:pt x="234" y="109"/>
                  </a:lnTo>
                  <a:lnTo>
                    <a:pt x="217" y="99"/>
                  </a:lnTo>
                  <a:lnTo>
                    <a:pt x="198" y="87"/>
                  </a:lnTo>
                  <a:lnTo>
                    <a:pt x="175" y="73"/>
                  </a:lnTo>
                  <a:lnTo>
                    <a:pt x="166" y="67"/>
                  </a:lnTo>
                  <a:lnTo>
                    <a:pt x="143" y="67"/>
                  </a:lnTo>
                  <a:lnTo>
                    <a:pt x="133" y="89"/>
                  </a:lnTo>
                  <a:lnTo>
                    <a:pt x="115" y="109"/>
                  </a:lnTo>
                  <a:lnTo>
                    <a:pt x="95" y="124"/>
                  </a:lnTo>
                  <a:lnTo>
                    <a:pt x="72" y="132"/>
                  </a:lnTo>
                  <a:lnTo>
                    <a:pt x="45" y="135"/>
                  </a:lnTo>
                  <a:lnTo>
                    <a:pt x="22" y="134"/>
                  </a:lnTo>
                  <a:lnTo>
                    <a:pt x="0" y="125"/>
                  </a:lnTo>
                  <a:lnTo>
                    <a:pt x="2" y="121"/>
                  </a:lnTo>
                  <a:lnTo>
                    <a:pt x="24" y="128"/>
                  </a:lnTo>
                  <a:lnTo>
                    <a:pt x="45" y="131"/>
                  </a:lnTo>
                  <a:lnTo>
                    <a:pt x="70" y="128"/>
                  </a:lnTo>
                  <a:lnTo>
                    <a:pt x="93" y="118"/>
                  </a:lnTo>
                  <a:lnTo>
                    <a:pt x="114" y="103"/>
                  </a:lnTo>
                  <a:lnTo>
                    <a:pt x="128" y="84"/>
                  </a:lnTo>
                  <a:lnTo>
                    <a:pt x="140" y="63"/>
                  </a:lnTo>
                  <a:lnTo>
                    <a:pt x="144" y="36"/>
                  </a:lnTo>
                  <a:lnTo>
                    <a:pt x="149" y="38"/>
                  </a:lnTo>
                  <a:lnTo>
                    <a:pt x="144" y="61"/>
                  </a:lnTo>
                  <a:lnTo>
                    <a:pt x="287" y="61"/>
                  </a:lnTo>
                  <a:lnTo>
                    <a:pt x="277" y="31"/>
                  </a:lnTo>
                  <a:lnTo>
                    <a:pt x="264" y="3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9" name="Freeform 76"/>
            <p:cNvSpPr>
              <a:spLocks/>
            </p:cNvSpPr>
            <p:nvPr/>
          </p:nvSpPr>
          <p:spPr bwMode="auto">
            <a:xfrm>
              <a:off x="1478" y="1118"/>
              <a:ext cx="445" cy="169"/>
            </a:xfrm>
            <a:custGeom>
              <a:avLst/>
              <a:gdLst>
                <a:gd name="T0" fmla="*/ 222 w 445"/>
                <a:gd name="T1" fmla="*/ 0 h 169"/>
                <a:gd name="T2" fmla="*/ 269 w 445"/>
                <a:gd name="T3" fmla="*/ 5 h 169"/>
                <a:gd name="T4" fmla="*/ 311 w 445"/>
                <a:gd name="T5" fmla="*/ 16 h 169"/>
                <a:gd name="T6" fmla="*/ 352 w 445"/>
                <a:gd name="T7" fmla="*/ 35 h 169"/>
                <a:gd name="T8" fmla="*/ 388 w 445"/>
                <a:gd name="T9" fmla="*/ 61 h 169"/>
                <a:gd name="T10" fmla="*/ 419 w 445"/>
                <a:gd name="T11" fmla="*/ 92 h 169"/>
                <a:gd name="T12" fmla="*/ 443 w 445"/>
                <a:gd name="T13" fmla="*/ 128 h 169"/>
                <a:gd name="T14" fmla="*/ 443 w 445"/>
                <a:gd name="T15" fmla="*/ 128 h 169"/>
                <a:gd name="T16" fmla="*/ 445 w 445"/>
                <a:gd name="T17" fmla="*/ 131 h 169"/>
                <a:gd name="T18" fmla="*/ 441 w 445"/>
                <a:gd name="T19" fmla="*/ 134 h 169"/>
                <a:gd name="T20" fmla="*/ 321 w 445"/>
                <a:gd name="T21" fmla="*/ 134 h 169"/>
                <a:gd name="T22" fmla="*/ 326 w 445"/>
                <a:gd name="T23" fmla="*/ 163 h 169"/>
                <a:gd name="T24" fmla="*/ 326 w 445"/>
                <a:gd name="T25" fmla="*/ 169 h 169"/>
                <a:gd name="T26" fmla="*/ 321 w 445"/>
                <a:gd name="T27" fmla="*/ 167 h 169"/>
                <a:gd name="T28" fmla="*/ 321 w 445"/>
                <a:gd name="T29" fmla="*/ 163 h 169"/>
                <a:gd name="T30" fmla="*/ 317 w 445"/>
                <a:gd name="T31" fmla="*/ 137 h 169"/>
                <a:gd name="T32" fmla="*/ 308 w 445"/>
                <a:gd name="T33" fmla="*/ 114 h 169"/>
                <a:gd name="T34" fmla="*/ 292 w 445"/>
                <a:gd name="T35" fmla="*/ 93 h 169"/>
                <a:gd name="T36" fmla="*/ 272 w 445"/>
                <a:gd name="T37" fmla="*/ 77 h 169"/>
                <a:gd name="T38" fmla="*/ 249 w 445"/>
                <a:gd name="T39" fmla="*/ 67 h 169"/>
                <a:gd name="T40" fmla="*/ 222 w 445"/>
                <a:gd name="T41" fmla="*/ 64 h 169"/>
                <a:gd name="T42" fmla="*/ 196 w 445"/>
                <a:gd name="T43" fmla="*/ 67 h 169"/>
                <a:gd name="T44" fmla="*/ 173 w 445"/>
                <a:gd name="T45" fmla="*/ 77 h 169"/>
                <a:gd name="T46" fmla="*/ 153 w 445"/>
                <a:gd name="T47" fmla="*/ 93 h 169"/>
                <a:gd name="T48" fmla="*/ 137 w 445"/>
                <a:gd name="T49" fmla="*/ 114 h 169"/>
                <a:gd name="T50" fmla="*/ 126 w 445"/>
                <a:gd name="T51" fmla="*/ 137 h 169"/>
                <a:gd name="T52" fmla="*/ 123 w 445"/>
                <a:gd name="T53" fmla="*/ 163 h 169"/>
                <a:gd name="T54" fmla="*/ 123 w 445"/>
                <a:gd name="T55" fmla="*/ 167 h 169"/>
                <a:gd name="T56" fmla="*/ 118 w 445"/>
                <a:gd name="T57" fmla="*/ 169 h 169"/>
                <a:gd name="T58" fmla="*/ 118 w 445"/>
                <a:gd name="T59" fmla="*/ 163 h 169"/>
                <a:gd name="T60" fmla="*/ 122 w 445"/>
                <a:gd name="T61" fmla="*/ 134 h 169"/>
                <a:gd name="T62" fmla="*/ 4 w 445"/>
                <a:gd name="T63" fmla="*/ 134 h 169"/>
                <a:gd name="T64" fmla="*/ 0 w 445"/>
                <a:gd name="T65" fmla="*/ 131 h 169"/>
                <a:gd name="T66" fmla="*/ 1 w 445"/>
                <a:gd name="T67" fmla="*/ 128 h 169"/>
                <a:gd name="T68" fmla="*/ 26 w 445"/>
                <a:gd name="T69" fmla="*/ 92 h 169"/>
                <a:gd name="T70" fmla="*/ 57 w 445"/>
                <a:gd name="T71" fmla="*/ 61 h 169"/>
                <a:gd name="T72" fmla="*/ 93 w 445"/>
                <a:gd name="T73" fmla="*/ 35 h 169"/>
                <a:gd name="T74" fmla="*/ 132 w 445"/>
                <a:gd name="T75" fmla="*/ 16 h 169"/>
                <a:gd name="T76" fmla="*/ 176 w 445"/>
                <a:gd name="T77" fmla="*/ 5 h 169"/>
                <a:gd name="T78" fmla="*/ 222 w 445"/>
                <a:gd name="T7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45" h="169">
                  <a:moveTo>
                    <a:pt x="222" y="0"/>
                  </a:moveTo>
                  <a:lnTo>
                    <a:pt x="269" y="5"/>
                  </a:lnTo>
                  <a:lnTo>
                    <a:pt x="311" y="16"/>
                  </a:lnTo>
                  <a:lnTo>
                    <a:pt x="352" y="35"/>
                  </a:lnTo>
                  <a:lnTo>
                    <a:pt x="388" y="61"/>
                  </a:lnTo>
                  <a:lnTo>
                    <a:pt x="419" y="92"/>
                  </a:lnTo>
                  <a:lnTo>
                    <a:pt x="443" y="128"/>
                  </a:lnTo>
                  <a:lnTo>
                    <a:pt x="443" y="128"/>
                  </a:lnTo>
                  <a:lnTo>
                    <a:pt x="445" y="131"/>
                  </a:lnTo>
                  <a:lnTo>
                    <a:pt x="441" y="134"/>
                  </a:lnTo>
                  <a:lnTo>
                    <a:pt x="321" y="134"/>
                  </a:lnTo>
                  <a:lnTo>
                    <a:pt x="326" y="163"/>
                  </a:lnTo>
                  <a:lnTo>
                    <a:pt x="326" y="169"/>
                  </a:lnTo>
                  <a:lnTo>
                    <a:pt x="321" y="167"/>
                  </a:lnTo>
                  <a:lnTo>
                    <a:pt x="321" y="163"/>
                  </a:lnTo>
                  <a:lnTo>
                    <a:pt x="317" y="137"/>
                  </a:lnTo>
                  <a:lnTo>
                    <a:pt x="308" y="114"/>
                  </a:lnTo>
                  <a:lnTo>
                    <a:pt x="292" y="93"/>
                  </a:lnTo>
                  <a:lnTo>
                    <a:pt x="272" y="77"/>
                  </a:lnTo>
                  <a:lnTo>
                    <a:pt x="249" y="67"/>
                  </a:lnTo>
                  <a:lnTo>
                    <a:pt x="222" y="64"/>
                  </a:lnTo>
                  <a:lnTo>
                    <a:pt x="196" y="67"/>
                  </a:lnTo>
                  <a:lnTo>
                    <a:pt x="173" y="77"/>
                  </a:lnTo>
                  <a:lnTo>
                    <a:pt x="153" y="93"/>
                  </a:lnTo>
                  <a:lnTo>
                    <a:pt x="137" y="114"/>
                  </a:lnTo>
                  <a:lnTo>
                    <a:pt x="126" y="137"/>
                  </a:lnTo>
                  <a:lnTo>
                    <a:pt x="123" y="163"/>
                  </a:lnTo>
                  <a:lnTo>
                    <a:pt x="123" y="167"/>
                  </a:lnTo>
                  <a:lnTo>
                    <a:pt x="118" y="169"/>
                  </a:lnTo>
                  <a:lnTo>
                    <a:pt x="118" y="163"/>
                  </a:lnTo>
                  <a:lnTo>
                    <a:pt x="122" y="134"/>
                  </a:lnTo>
                  <a:lnTo>
                    <a:pt x="4" y="134"/>
                  </a:lnTo>
                  <a:lnTo>
                    <a:pt x="0" y="131"/>
                  </a:lnTo>
                  <a:lnTo>
                    <a:pt x="1" y="128"/>
                  </a:lnTo>
                  <a:lnTo>
                    <a:pt x="26" y="92"/>
                  </a:lnTo>
                  <a:lnTo>
                    <a:pt x="57" y="61"/>
                  </a:lnTo>
                  <a:lnTo>
                    <a:pt x="93" y="35"/>
                  </a:lnTo>
                  <a:lnTo>
                    <a:pt x="132" y="16"/>
                  </a:lnTo>
                  <a:lnTo>
                    <a:pt x="176" y="5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0" name="Freeform 77"/>
            <p:cNvSpPr>
              <a:spLocks/>
            </p:cNvSpPr>
            <p:nvPr/>
          </p:nvSpPr>
          <p:spPr bwMode="auto">
            <a:xfrm>
              <a:off x="1667" y="1248"/>
              <a:ext cx="67" cy="67"/>
            </a:xfrm>
            <a:custGeom>
              <a:avLst/>
              <a:gdLst>
                <a:gd name="T0" fmla="*/ 33 w 67"/>
                <a:gd name="T1" fmla="*/ 0 h 67"/>
                <a:gd name="T2" fmla="*/ 46 w 67"/>
                <a:gd name="T3" fmla="*/ 3 h 67"/>
                <a:gd name="T4" fmla="*/ 57 w 67"/>
                <a:gd name="T5" fmla="*/ 10 h 67"/>
                <a:gd name="T6" fmla="*/ 64 w 67"/>
                <a:gd name="T7" fmla="*/ 20 h 67"/>
                <a:gd name="T8" fmla="*/ 67 w 67"/>
                <a:gd name="T9" fmla="*/ 33 h 67"/>
                <a:gd name="T10" fmla="*/ 64 w 67"/>
                <a:gd name="T11" fmla="*/ 46 h 67"/>
                <a:gd name="T12" fmla="*/ 57 w 67"/>
                <a:gd name="T13" fmla="*/ 56 h 67"/>
                <a:gd name="T14" fmla="*/ 46 w 67"/>
                <a:gd name="T15" fmla="*/ 64 h 67"/>
                <a:gd name="T16" fmla="*/ 33 w 67"/>
                <a:gd name="T17" fmla="*/ 67 h 67"/>
                <a:gd name="T18" fmla="*/ 20 w 67"/>
                <a:gd name="T19" fmla="*/ 64 h 67"/>
                <a:gd name="T20" fmla="*/ 10 w 67"/>
                <a:gd name="T21" fmla="*/ 56 h 67"/>
                <a:gd name="T22" fmla="*/ 3 w 67"/>
                <a:gd name="T23" fmla="*/ 46 h 67"/>
                <a:gd name="T24" fmla="*/ 0 w 67"/>
                <a:gd name="T25" fmla="*/ 33 h 67"/>
                <a:gd name="T26" fmla="*/ 3 w 67"/>
                <a:gd name="T27" fmla="*/ 20 h 67"/>
                <a:gd name="T28" fmla="*/ 10 w 67"/>
                <a:gd name="T29" fmla="*/ 10 h 67"/>
                <a:gd name="T30" fmla="*/ 20 w 67"/>
                <a:gd name="T31" fmla="*/ 3 h 67"/>
                <a:gd name="T32" fmla="*/ 33 w 67"/>
                <a:gd name="T3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67">
                  <a:moveTo>
                    <a:pt x="33" y="0"/>
                  </a:moveTo>
                  <a:lnTo>
                    <a:pt x="46" y="3"/>
                  </a:lnTo>
                  <a:lnTo>
                    <a:pt x="57" y="10"/>
                  </a:lnTo>
                  <a:lnTo>
                    <a:pt x="64" y="20"/>
                  </a:lnTo>
                  <a:lnTo>
                    <a:pt x="67" y="33"/>
                  </a:lnTo>
                  <a:lnTo>
                    <a:pt x="64" y="46"/>
                  </a:lnTo>
                  <a:lnTo>
                    <a:pt x="57" y="56"/>
                  </a:lnTo>
                  <a:lnTo>
                    <a:pt x="46" y="64"/>
                  </a:lnTo>
                  <a:lnTo>
                    <a:pt x="33" y="67"/>
                  </a:lnTo>
                  <a:lnTo>
                    <a:pt x="20" y="64"/>
                  </a:lnTo>
                  <a:lnTo>
                    <a:pt x="10" y="56"/>
                  </a:lnTo>
                  <a:lnTo>
                    <a:pt x="3" y="46"/>
                  </a:lnTo>
                  <a:lnTo>
                    <a:pt x="0" y="33"/>
                  </a:lnTo>
                  <a:lnTo>
                    <a:pt x="3" y="20"/>
                  </a:lnTo>
                  <a:lnTo>
                    <a:pt x="10" y="10"/>
                  </a:lnTo>
                  <a:lnTo>
                    <a:pt x="20" y="3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1" name="Freeform 78"/>
            <p:cNvSpPr>
              <a:spLocks/>
            </p:cNvSpPr>
            <p:nvPr/>
          </p:nvSpPr>
          <p:spPr bwMode="auto">
            <a:xfrm>
              <a:off x="1444" y="1249"/>
              <a:ext cx="213" cy="442"/>
            </a:xfrm>
            <a:custGeom>
              <a:avLst/>
              <a:gdLst>
                <a:gd name="T0" fmla="*/ 38 w 213"/>
                <a:gd name="T1" fmla="*/ 3 h 442"/>
                <a:gd name="T2" fmla="*/ 13 w 213"/>
                <a:gd name="T3" fmla="*/ 61 h 442"/>
                <a:gd name="T4" fmla="*/ 152 w 213"/>
                <a:gd name="T5" fmla="*/ 38 h 442"/>
                <a:gd name="T6" fmla="*/ 162 w 213"/>
                <a:gd name="T7" fmla="*/ 64 h 442"/>
                <a:gd name="T8" fmla="*/ 191 w 213"/>
                <a:gd name="T9" fmla="*/ 106 h 442"/>
                <a:gd name="T10" fmla="*/ 211 w 213"/>
                <a:gd name="T11" fmla="*/ 125 h 442"/>
                <a:gd name="T12" fmla="*/ 184 w 213"/>
                <a:gd name="T13" fmla="*/ 134 h 442"/>
                <a:gd name="T14" fmla="*/ 178 w 213"/>
                <a:gd name="T15" fmla="*/ 130 h 442"/>
                <a:gd name="T16" fmla="*/ 187 w 213"/>
                <a:gd name="T17" fmla="*/ 109 h 442"/>
                <a:gd name="T18" fmla="*/ 155 w 213"/>
                <a:gd name="T19" fmla="*/ 108 h 442"/>
                <a:gd name="T20" fmla="*/ 102 w 213"/>
                <a:gd name="T21" fmla="*/ 124 h 442"/>
                <a:gd name="T22" fmla="*/ 66 w 213"/>
                <a:gd name="T23" fmla="*/ 127 h 442"/>
                <a:gd name="T24" fmla="*/ 66 w 213"/>
                <a:gd name="T25" fmla="*/ 207 h 442"/>
                <a:gd name="T26" fmla="*/ 61 w 213"/>
                <a:gd name="T27" fmla="*/ 208 h 442"/>
                <a:gd name="T28" fmla="*/ 45 w 213"/>
                <a:gd name="T29" fmla="*/ 195 h 442"/>
                <a:gd name="T30" fmla="*/ 32 w 213"/>
                <a:gd name="T31" fmla="*/ 198 h 442"/>
                <a:gd name="T32" fmla="*/ 27 w 213"/>
                <a:gd name="T33" fmla="*/ 208 h 442"/>
                <a:gd name="T34" fmla="*/ 24 w 213"/>
                <a:gd name="T35" fmla="*/ 236 h 442"/>
                <a:gd name="T36" fmla="*/ 35 w 213"/>
                <a:gd name="T37" fmla="*/ 276 h 442"/>
                <a:gd name="T38" fmla="*/ 56 w 213"/>
                <a:gd name="T39" fmla="*/ 300 h 442"/>
                <a:gd name="T40" fmla="*/ 70 w 213"/>
                <a:gd name="T41" fmla="*/ 304 h 442"/>
                <a:gd name="T42" fmla="*/ 75 w 213"/>
                <a:gd name="T43" fmla="*/ 301 h 442"/>
                <a:gd name="T44" fmla="*/ 86 w 213"/>
                <a:gd name="T45" fmla="*/ 343 h 442"/>
                <a:gd name="T46" fmla="*/ 120 w 213"/>
                <a:gd name="T47" fmla="*/ 412 h 442"/>
                <a:gd name="T48" fmla="*/ 143 w 213"/>
                <a:gd name="T49" fmla="*/ 439 h 442"/>
                <a:gd name="T50" fmla="*/ 139 w 213"/>
                <a:gd name="T51" fmla="*/ 442 h 442"/>
                <a:gd name="T52" fmla="*/ 96 w 213"/>
                <a:gd name="T53" fmla="*/ 381 h 442"/>
                <a:gd name="T54" fmla="*/ 54 w 213"/>
                <a:gd name="T55" fmla="*/ 306 h 442"/>
                <a:gd name="T56" fmla="*/ 31 w 213"/>
                <a:gd name="T57" fmla="*/ 279 h 442"/>
                <a:gd name="T58" fmla="*/ 19 w 213"/>
                <a:gd name="T59" fmla="*/ 242 h 442"/>
                <a:gd name="T60" fmla="*/ 9 w 213"/>
                <a:gd name="T61" fmla="*/ 192 h 442"/>
                <a:gd name="T62" fmla="*/ 0 w 213"/>
                <a:gd name="T63" fmla="*/ 124 h 442"/>
                <a:gd name="T64" fmla="*/ 8 w 213"/>
                <a:gd name="T65" fmla="*/ 67 h 442"/>
                <a:gd name="T66" fmla="*/ 34 w 213"/>
                <a:gd name="T67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3" h="442">
                  <a:moveTo>
                    <a:pt x="34" y="0"/>
                  </a:moveTo>
                  <a:lnTo>
                    <a:pt x="38" y="3"/>
                  </a:lnTo>
                  <a:lnTo>
                    <a:pt x="24" y="31"/>
                  </a:lnTo>
                  <a:lnTo>
                    <a:pt x="13" y="61"/>
                  </a:lnTo>
                  <a:lnTo>
                    <a:pt x="156" y="61"/>
                  </a:lnTo>
                  <a:lnTo>
                    <a:pt x="152" y="38"/>
                  </a:lnTo>
                  <a:lnTo>
                    <a:pt x="157" y="36"/>
                  </a:lnTo>
                  <a:lnTo>
                    <a:pt x="162" y="64"/>
                  </a:lnTo>
                  <a:lnTo>
                    <a:pt x="173" y="87"/>
                  </a:lnTo>
                  <a:lnTo>
                    <a:pt x="191" y="106"/>
                  </a:lnTo>
                  <a:lnTo>
                    <a:pt x="213" y="121"/>
                  </a:lnTo>
                  <a:lnTo>
                    <a:pt x="211" y="125"/>
                  </a:lnTo>
                  <a:lnTo>
                    <a:pt x="210" y="125"/>
                  </a:lnTo>
                  <a:lnTo>
                    <a:pt x="184" y="134"/>
                  </a:lnTo>
                  <a:lnTo>
                    <a:pt x="155" y="141"/>
                  </a:lnTo>
                  <a:lnTo>
                    <a:pt x="178" y="130"/>
                  </a:lnTo>
                  <a:lnTo>
                    <a:pt x="197" y="118"/>
                  </a:lnTo>
                  <a:lnTo>
                    <a:pt x="187" y="109"/>
                  </a:lnTo>
                  <a:lnTo>
                    <a:pt x="176" y="99"/>
                  </a:lnTo>
                  <a:lnTo>
                    <a:pt x="155" y="108"/>
                  </a:lnTo>
                  <a:lnTo>
                    <a:pt x="127" y="118"/>
                  </a:lnTo>
                  <a:lnTo>
                    <a:pt x="102" y="124"/>
                  </a:lnTo>
                  <a:lnTo>
                    <a:pt x="82" y="127"/>
                  </a:lnTo>
                  <a:lnTo>
                    <a:pt x="66" y="127"/>
                  </a:lnTo>
                  <a:lnTo>
                    <a:pt x="66" y="188"/>
                  </a:lnTo>
                  <a:lnTo>
                    <a:pt x="66" y="207"/>
                  </a:lnTo>
                  <a:lnTo>
                    <a:pt x="66" y="212"/>
                  </a:lnTo>
                  <a:lnTo>
                    <a:pt x="61" y="208"/>
                  </a:lnTo>
                  <a:lnTo>
                    <a:pt x="54" y="199"/>
                  </a:lnTo>
                  <a:lnTo>
                    <a:pt x="45" y="195"/>
                  </a:lnTo>
                  <a:lnTo>
                    <a:pt x="38" y="195"/>
                  </a:lnTo>
                  <a:lnTo>
                    <a:pt x="32" y="198"/>
                  </a:lnTo>
                  <a:lnTo>
                    <a:pt x="29" y="202"/>
                  </a:lnTo>
                  <a:lnTo>
                    <a:pt x="27" y="208"/>
                  </a:lnTo>
                  <a:lnTo>
                    <a:pt x="24" y="217"/>
                  </a:lnTo>
                  <a:lnTo>
                    <a:pt x="24" y="236"/>
                  </a:lnTo>
                  <a:lnTo>
                    <a:pt x="28" y="258"/>
                  </a:lnTo>
                  <a:lnTo>
                    <a:pt x="35" y="276"/>
                  </a:lnTo>
                  <a:lnTo>
                    <a:pt x="45" y="291"/>
                  </a:lnTo>
                  <a:lnTo>
                    <a:pt x="56" y="300"/>
                  </a:lnTo>
                  <a:lnTo>
                    <a:pt x="66" y="304"/>
                  </a:lnTo>
                  <a:lnTo>
                    <a:pt x="70" y="304"/>
                  </a:lnTo>
                  <a:lnTo>
                    <a:pt x="72" y="303"/>
                  </a:lnTo>
                  <a:lnTo>
                    <a:pt x="75" y="301"/>
                  </a:lnTo>
                  <a:lnTo>
                    <a:pt x="76" y="304"/>
                  </a:lnTo>
                  <a:lnTo>
                    <a:pt x="86" y="343"/>
                  </a:lnTo>
                  <a:lnTo>
                    <a:pt x="102" y="380"/>
                  </a:lnTo>
                  <a:lnTo>
                    <a:pt x="120" y="412"/>
                  </a:lnTo>
                  <a:lnTo>
                    <a:pt x="143" y="439"/>
                  </a:lnTo>
                  <a:lnTo>
                    <a:pt x="143" y="439"/>
                  </a:lnTo>
                  <a:lnTo>
                    <a:pt x="143" y="442"/>
                  </a:lnTo>
                  <a:lnTo>
                    <a:pt x="139" y="442"/>
                  </a:lnTo>
                  <a:lnTo>
                    <a:pt x="115" y="413"/>
                  </a:lnTo>
                  <a:lnTo>
                    <a:pt x="96" y="381"/>
                  </a:lnTo>
                  <a:lnTo>
                    <a:pt x="82" y="345"/>
                  </a:lnTo>
                  <a:lnTo>
                    <a:pt x="54" y="306"/>
                  </a:lnTo>
                  <a:lnTo>
                    <a:pt x="43" y="295"/>
                  </a:lnTo>
                  <a:lnTo>
                    <a:pt x="31" y="279"/>
                  </a:lnTo>
                  <a:lnTo>
                    <a:pt x="24" y="259"/>
                  </a:lnTo>
                  <a:lnTo>
                    <a:pt x="19" y="242"/>
                  </a:lnTo>
                  <a:lnTo>
                    <a:pt x="18" y="226"/>
                  </a:lnTo>
                  <a:lnTo>
                    <a:pt x="9" y="192"/>
                  </a:lnTo>
                  <a:lnTo>
                    <a:pt x="3" y="157"/>
                  </a:lnTo>
                  <a:lnTo>
                    <a:pt x="0" y="124"/>
                  </a:lnTo>
                  <a:lnTo>
                    <a:pt x="3" y="95"/>
                  </a:lnTo>
                  <a:lnTo>
                    <a:pt x="8" y="67"/>
                  </a:lnTo>
                  <a:lnTo>
                    <a:pt x="18" y="3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2" name="Freeform 79"/>
            <p:cNvSpPr>
              <a:spLocks/>
            </p:cNvSpPr>
            <p:nvPr/>
          </p:nvSpPr>
          <p:spPr bwMode="auto">
            <a:xfrm>
              <a:off x="2388" y="1373"/>
              <a:ext cx="505" cy="490"/>
            </a:xfrm>
            <a:custGeom>
              <a:avLst/>
              <a:gdLst>
                <a:gd name="T0" fmla="*/ 301 w 505"/>
                <a:gd name="T1" fmla="*/ 3 h 490"/>
                <a:gd name="T2" fmla="*/ 383 w 505"/>
                <a:gd name="T3" fmla="*/ 16 h 490"/>
                <a:gd name="T4" fmla="*/ 441 w 505"/>
                <a:gd name="T5" fmla="*/ 33 h 490"/>
                <a:gd name="T6" fmla="*/ 459 w 505"/>
                <a:gd name="T7" fmla="*/ 70 h 490"/>
                <a:gd name="T8" fmla="*/ 459 w 505"/>
                <a:gd name="T9" fmla="*/ 97 h 490"/>
                <a:gd name="T10" fmla="*/ 473 w 505"/>
                <a:gd name="T11" fmla="*/ 83 h 490"/>
                <a:gd name="T12" fmla="*/ 491 w 505"/>
                <a:gd name="T13" fmla="*/ 78 h 490"/>
                <a:gd name="T14" fmla="*/ 504 w 505"/>
                <a:gd name="T15" fmla="*/ 94 h 490"/>
                <a:gd name="T16" fmla="*/ 505 w 505"/>
                <a:gd name="T17" fmla="*/ 126 h 490"/>
                <a:gd name="T18" fmla="*/ 495 w 505"/>
                <a:gd name="T19" fmla="*/ 161 h 490"/>
                <a:gd name="T20" fmla="*/ 479 w 505"/>
                <a:gd name="T21" fmla="*/ 186 h 490"/>
                <a:gd name="T22" fmla="*/ 459 w 505"/>
                <a:gd name="T23" fmla="*/ 196 h 490"/>
                <a:gd name="T24" fmla="*/ 453 w 505"/>
                <a:gd name="T25" fmla="*/ 195 h 490"/>
                <a:gd name="T26" fmla="*/ 448 w 505"/>
                <a:gd name="T27" fmla="*/ 196 h 490"/>
                <a:gd name="T28" fmla="*/ 421 w 505"/>
                <a:gd name="T29" fmla="*/ 278 h 490"/>
                <a:gd name="T30" fmla="*/ 376 w 505"/>
                <a:gd name="T31" fmla="*/ 343 h 490"/>
                <a:gd name="T32" fmla="*/ 379 w 505"/>
                <a:gd name="T33" fmla="*/ 403 h 490"/>
                <a:gd name="T34" fmla="*/ 379 w 505"/>
                <a:gd name="T35" fmla="*/ 407 h 490"/>
                <a:gd name="T36" fmla="*/ 365 w 505"/>
                <a:gd name="T37" fmla="*/ 429 h 490"/>
                <a:gd name="T38" fmla="*/ 341 w 505"/>
                <a:gd name="T39" fmla="*/ 456 h 490"/>
                <a:gd name="T40" fmla="*/ 303 w 505"/>
                <a:gd name="T41" fmla="*/ 480 h 490"/>
                <a:gd name="T42" fmla="*/ 253 w 505"/>
                <a:gd name="T43" fmla="*/ 490 h 490"/>
                <a:gd name="T44" fmla="*/ 201 w 505"/>
                <a:gd name="T45" fmla="*/ 480 h 490"/>
                <a:gd name="T46" fmla="*/ 163 w 505"/>
                <a:gd name="T47" fmla="*/ 455 h 490"/>
                <a:gd name="T48" fmla="*/ 139 w 505"/>
                <a:gd name="T49" fmla="*/ 426 h 490"/>
                <a:gd name="T50" fmla="*/ 127 w 505"/>
                <a:gd name="T51" fmla="*/ 406 h 490"/>
                <a:gd name="T52" fmla="*/ 127 w 505"/>
                <a:gd name="T53" fmla="*/ 403 h 490"/>
                <a:gd name="T54" fmla="*/ 130 w 505"/>
                <a:gd name="T55" fmla="*/ 343 h 490"/>
                <a:gd name="T56" fmla="*/ 85 w 505"/>
                <a:gd name="T57" fmla="*/ 278 h 490"/>
                <a:gd name="T58" fmla="*/ 56 w 505"/>
                <a:gd name="T59" fmla="*/ 196 h 490"/>
                <a:gd name="T60" fmla="*/ 53 w 505"/>
                <a:gd name="T61" fmla="*/ 195 h 490"/>
                <a:gd name="T62" fmla="*/ 47 w 505"/>
                <a:gd name="T63" fmla="*/ 196 h 490"/>
                <a:gd name="T64" fmla="*/ 25 w 505"/>
                <a:gd name="T65" fmla="*/ 183 h 490"/>
                <a:gd name="T66" fmla="*/ 5 w 505"/>
                <a:gd name="T67" fmla="*/ 145 h 490"/>
                <a:gd name="T68" fmla="*/ 0 w 505"/>
                <a:gd name="T69" fmla="*/ 100 h 490"/>
                <a:gd name="T70" fmla="*/ 6 w 505"/>
                <a:gd name="T71" fmla="*/ 86 h 490"/>
                <a:gd name="T72" fmla="*/ 15 w 505"/>
                <a:gd name="T73" fmla="*/ 78 h 490"/>
                <a:gd name="T74" fmla="*/ 32 w 505"/>
                <a:gd name="T75" fmla="*/ 83 h 490"/>
                <a:gd name="T76" fmla="*/ 47 w 505"/>
                <a:gd name="T77" fmla="*/ 97 h 490"/>
                <a:gd name="T78" fmla="*/ 47 w 505"/>
                <a:gd name="T79" fmla="*/ 70 h 490"/>
                <a:gd name="T80" fmla="*/ 64 w 505"/>
                <a:gd name="T81" fmla="*/ 33 h 490"/>
                <a:gd name="T82" fmla="*/ 123 w 505"/>
                <a:gd name="T83" fmla="*/ 16 h 490"/>
                <a:gd name="T84" fmla="*/ 204 w 505"/>
                <a:gd name="T85" fmla="*/ 3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5" h="490">
                  <a:moveTo>
                    <a:pt x="252" y="0"/>
                  </a:moveTo>
                  <a:lnTo>
                    <a:pt x="301" y="3"/>
                  </a:lnTo>
                  <a:lnTo>
                    <a:pt x="344" y="7"/>
                  </a:lnTo>
                  <a:lnTo>
                    <a:pt x="383" y="16"/>
                  </a:lnTo>
                  <a:lnTo>
                    <a:pt x="415" y="24"/>
                  </a:lnTo>
                  <a:lnTo>
                    <a:pt x="441" y="33"/>
                  </a:lnTo>
                  <a:lnTo>
                    <a:pt x="459" y="40"/>
                  </a:lnTo>
                  <a:lnTo>
                    <a:pt x="459" y="70"/>
                  </a:lnTo>
                  <a:lnTo>
                    <a:pt x="459" y="90"/>
                  </a:lnTo>
                  <a:lnTo>
                    <a:pt x="459" y="97"/>
                  </a:lnTo>
                  <a:lnTo>
                    <a:pt x="463" y="91"/>
                  </a:lnTo>
                  <a:lnTo>
                    <a:pt x="473" y="83"/>
                  </a:lnTo>
                  <a:lnTo>
                    <a:pt x="482" y="78"/>
                  </a:lnTo>
                  <a:lnTo>
                    <a:pt x="491" y="78"/>
                  </a:lnTo>
                  <a:lnTo>
                    <a:pt x="498" y="84"/>
                  </a:lnTo>
                  <a:lnTo>
                    <a:pt x="504" y="94"/>
                  </a:lnTo>
                  <a:lnTo>
                    <a:pt x="505" y="109"/>
                  </a:lnTo>
                  <a:lnTo>
                    <a:pt x="505" y="126"/>
                  </a:lnTo>
                  <a:lnTo>
                    <a:pt x="501" y="145"/>
                  </a:lnTo>
                  <a:lnTo>
                    <a:pt x="495" y="161"/>
                  </a:lnTo>
                  <a:lnTo>
                    <a:pt x="488" y="174"/>
                  </a:lnTo>
                  <a:lnTo>
                    <a:pt x="479" y="186"/>
                  </a:lnTo>
                  <a:lnTo>
                    <a:pt x="469" y="193"/>
                  </a:lnTo>
                  <a:lnTo>
                    <a:pt x="459" y="196"/>
                  </a:lnTo>
                  <a:lnTo>
                    <a:pt x="456" y="195"/>
                  </a:lnTo>
                  <a:lnTo>
                    <a:pt x="453" y="195"/>
                  </a:lnTo>
                  <a:lnTo>
                    <a:pt x="450" y="193"/>
                  </a:lnTo>
                  <a:lnTo>
                    <a:pt x="448" y="196"/>
                  </a:lnTo>
                  <a:lnTo>
                    <a:pt x="437" y="238"/>
                  </a:lnTo>
                  <a:lnTo>
                    <a:pt x="421" y="278"/>
                  </a:lnTo>
                  <a:lnTo>
                    <a:pt x="400" y="312"/>
                  </a:lnTo>
                  <a:lnTo>
                    <a:pt x="376" y="343"/>
                  </a:lnTo>
                  <a:lnTo>
                    <a:pt x="376" y="343"/>
                  </a:lnTo>
                  <a:lnTo>
                    <a:pt x="379" y="403"/>
                  </a:lnTo>
                  <a:lnTo>
                    <a:pt x="379" y="404"/>
                  </a:lnTo>
                  <a:lnTo>
                    <a:pt x="379" y="407"/>
                  </a:lnTo>
                  <a:lnTo>
                    <a:pt x="373" y="417"/>
                  </a:lnTo>
                  <a:lnTo>
                    <a:pt x="365" y="429"/>
                  </a:lnTo>
                  <a:lnTo>
                    <a:pt x="354" y="442"/>
                  </a:lnTo>
                  <a:lnTo>
                    <a:pt x="341" y="456"/>
                  </a:lnTo>
                  <a:lnTo>
                    <a:pt x="323" y="468"/>
                  </a:lnTo>
                  <a:lnTo>
                    <a:pt x="303" y="480"/>
                  </a:lnTo>
                  <a:lnTo>
                    <a:pt x="280" y="487"/>
                  </a:lnTo>
                  <a:lnTo>
                    <a:pt x="253" y="490"/>
                  </a:lnTo>
                  <a:lnTo>
                    <a:pt x="226" y="487"/>
                  </a:lnTo>
                  <a:lnTo>
                    <a:pt x="201" y="480"/>
                  </a:lnTo>
                  <a:lnTo>
                    <a:pt x="181" y="468"/>
                  </a:lnTo>
                  <a:lnTo>
                    <a:pt x="163" y="455"/>
                  </a:lnTo>
                  <a:lnTo>
                    <a:pt x="150" y="440"/>
                  </a:lnTo>
                  <a:lnTo>
                    <a:pt x="139" y="426"/>
                  </a:lnTo>
                  <a:lnTo>
                    <a:pt x="131" y="414"/>
                  </a:lnTo>
                  <a:lnTo>
                    <a:pt x="127" y="406"/>
                  </a:lnTo>
                  <a:lnTo>
                    <a:pt x="127" y="404"/>
                  </a:lnTo>
                  <a:lnTo>
                    <a:pt x="127" y="403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05" y="312"/>
                  </a:lnTo>
                  <a:lnTo>
                    <a:pt x="85" y="278"/>
                  </a:lnTo>
                  <a:lnTo>
                    <a:pt x="69" y="238"/>
                  </a:lnTo>
                  <a:lnTo>
                    <a:pt x="56" y="196"/>
                  </a:lnTo>
                  <a:lnTo>
                    <a:pt x="56" y="193"/>
                  </a:lnTo>
                  <a:lnTo>
                    <a:pt x="53" y="195"/>
                  </a:lnTo>
                  <a:lnTo>
                    <a:pt x="50" y="195"/>
                  </a:lnTo>
                  <a:lnTo>
                    <a:pt x="47" y="196"/>
                  </a:lnTo>
                  <a:lnTo>
                    <a:pt x="35" y="193"/>
                  </a:lnTo>
                  <a:lnTo>
                    <a:pt x="25" y="183"/>
                  </a:lnTo>
                  <a:lnTo>
                    <a:pt x="15" y="170"/>
                  </a:lnTo>
                  <a:lnTo>
                    <a:pt x="5" y="145"/>
                  </a:lnTo>
                  <a:lnTo>
                    <a:pt x="0" y="122"/>
                  </a:lnTo>
                  <a:lnTo>
                    <a:pt x="0" y="100"/>
                  </a:lnTo>
                  <a:lnTo>
                    <a:pt x="3" y="93"/>
                  </a:lnTo>
                  <a:lnTo>
                    <a:pt x="6" y="86"/>
                  </a:lnTo>
                  <a:lnTo>
                    <a:pt x="11" y="81"/>
                  </a:lnTo>
                  <a:lnTo>
                    <a:pt x="15" y="78"/>
                  </a:lnTo>
                  <a:lnTo>
                    <a:pt x="24" y="78"/>
                  </a:lnTo>
                  <a:lnTo>
                    <a:pt x="32" y="83"/>
                  </a:lnTo>
                  <a:lnTo>
                    <a:pt x="41" y="91"/>
                  </a:lnTo>
                  <a:lnTo>
                    <a:pt x="47" y="97"/>
                  </a:lnTo>
                  <a:lnTo>
                    <a:pt x="47" y="90"/>
                  </a:lnTo>
                  <a:lnTo>
                    <a:pt x="47" y="70"/>
                  </a:lnTo>
                  <a:lnTo>
                    <a:pt x="45" y="40"/>
                  </a:lnTo>
                  <a:lnTo>
                    <a:pt x="64" y="33"/>
                  </a:lnTo>
                  <a:lnTo>
                    <a:pt x="91" y="24"/>
                  </a:lnTo>
                  <a:lnTo>
                    <a:pt x="123" y="16"/>
                  </a:lnTo>
                  <a:lnTo>
                    <a:pt x="160" y="7"/>
                  </a:lnTo>
                  <a:lnTo>
                    <a:pt x="204" y="3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3" name="Freeform 80"/>
            <p:cNvSpPr>
              <a:spLocks/>
            </p:cNvSpPr>
            <p:nvPr/>
          </p:nvSpPr>
          <p:spPr bwMode="auto">
            <a:xfrm>
              <a:off x="3005" y="2115"/>
              <a:ext cx="32" cy="58"/>
            </a:xfrm>
            <a:custGeom>
              <a:avLst/>
              <a:gdLst>
                <a:gd name="T0" fmla="*/ 22 w 32"/>
                <a:gd name="T1" fmla="*/ 0 h 58"/>
                <a:gd name="T2" fmla="*/ 22 w 32"/>
                <a:gd name="T3" fmla="*/ 5 h 58"/>
                <a:gd name="T4" fmla="*/ 25 w 32"/>
                <a:gd name="T5" fmla="*/ 13 h 58"/>
                <a:gd name="T6" fmla="*/ 28 w 32"/>
                <a:gd name="T7" fmla="*/ 17 h 58"/>
                <a:gd name="T8" fmla="*/ 32 w 32"/>
                <a:gd name="T9" fmla="*/ 23 h 58"/>
                <a:gd name="T10" fmla="*/ 9 w 32"/>
                <a:gd name="T11" fmla="*/ 58 h 58"/>
                <a:gd name="T12" fmla="*/ 3 w 32"/>
                <a:gd name="T13" fmla="*/ 58 h 58"/>
                <a:gd name="T14" fmla="*/ 0 w 32"/>
                <a:gd name="T15" fmla="*/ 13 h 58"/>
                <a:gd name="T16" fmla="*/ 6 w 32"/>
                <a:gd name="T17" fmla="*/ 11 h 58"/>
                <a:gd name="T18" fmla="*/ 12 w 32"/>
                <a:gd name="T19" fmla="*/ 8 h 58"/>
                <a:gd name="T20" fmla="*/ 18 w 32"/>
                <a:gd name="T21" fmla="*/ 4 h 58"/>
                <a:gd name="T22" fmla="*/ 22 w 32"/>
                <a:gd name="T2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58">
                  <a:moveTo>
                    <a:pt x="22" y="0"/>
                  </a:moveTo>
                  <a:lnTo>
                    <a:pt x="22" y="5"/>
                  </a:lnTo>
                  <a:lnTo>
                    <a:pt x="25" y="13"/>
                  </a:lnTo>
                  <a:lnTo>
                    <a:pt x="28" y="17"/>
                  </a:lnTo>
                  <a:lnTo>
                    <a:pt x="32" y="23"/>
                  </a:lnTo>
                  <a:lnTo>
                    <a:pt x="9" y="58"/>
                  </a:lnTo>
                  <a:lnTo>
                    <a:pt x="3" y="58"/>
                  </a:lnTo>
                  <a:lnTo>
                    <a:pt x="0" y="13"/>
                  </a:lnTo>
                  <a:lnTo>
                    <a:pt x="6" y="11"/>
                  </a:lnTo>
                  <a:lnTo>
                    <a:pt x="12" y="8"/>
                  </a:lnTo>
                  <a:lnTo>
                    <a:pt x="18" y="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4" name="Freeform 81"/>
            <p:cNvSpPr>
              <a:spLocks noEditPoints="1"/>
            </p:cNvSpPr>
            <p:nvPr/>
          </p:nvSpPr>
          <p:spPr bwMode="auto">
            <a:xfrm>
              <a:off x="2031" y="1813"/>
              <a:ext cx="1220" cy="806"/>
            </a:xfrm>
            <a:custGeom>
              <a:avLst/>
              <a:gdLst>
                <a:gd name="T0" fmla="*/ 933 w 1220"/>
                <a:gd name="T1" fmla="*/ 286 h 806"/>
                <a:gd name="T2" fmla="*/ 962 w 1220"/>
                <a:gd name="T3" fmla="*/ 360 h 806"/>
                <a:gd name="T4" fmla="*/ 856 w 1220"/>
                <a:gd name="T5" fmla="*/ 360 h 806"/>
                <a:gd name="T6" fmla="*/ 1021 w 1220"/>
                <a:gd name="T7" fmla="*/ 332 h 806"/>
                <a:gd name="T8" fmla="*/ 1063 w 1220"/>
                <a:gd name="T9" fmla="*/ 307 h 806"/>
                <a:gd name="T10" fmla="*/ 1025 w 1220"/>
                <a:gd name="T11" fmla="*/ 264 h 806"/>
                <a:gd name="T12" fmla="*/ 977 w 1220"/>
                <a:gd name="T13" fmla="*/ 248 h 806"/>
                <a:gd name="T14" fmla="*/ 900 w 1220"/>
                <a:gd name="T15" fmla="*/ 229 h 806"/>
                <a:gd name="T16" fmla="*/ 888 w 1220"/>
                <a:gd name="T17" fmla="*/ 249 h 806"/>
                <a:gd name="T18" fmla="*/ 885 w 1220"/>
                <a:gd name="T19" fmla="*/ 299 h 806"/>
                <a:gd name="T20" fmla="*/ 781 w 1220"/>
                <a:gd name="T21" fmla="*/ 0 h 806"/>
                <a:gd name="T22" fmla="*/ 834 w 1220"/>
                <a:gd name="T23" fmla="*/ 35 h 806"/>
                <a:gd name="T24" fmla="*/ 933 w 1220"/>
                <a:gd name="T25" fmla="*/ 79 h 806"/>
                <a:gd name="T26" fmla="*/ 1034 w 1220"/>
                <a:gd name="T27" fmla="*/ 120 h 806"/>
                <a:gd name="T28" fmla="*/ 1133 w 1220"/>
                <a:gd name="T29" fmla="*/ 201 h 806"/>
                <a:gd name="T30" fmla="*/ 1175 w 1220"/>
                <a:gd name="T31" fmla="*/ 329 h 806"/>
                <a:gd name="T32" fmla="*/ 1211 w 1220"/>
                <a:gd name="T33" fmla="*/ 563 h 806"/>
                <a:gd name="T34" fmla="*/ 1220 w 1220"/>
                <a:gd name="T35" fmla="*/ 667 h 806"/>
                <a:gd name="T36" fmla="*/ 1191 w 1220"/>
                <a:gd name="T37" fmla="*/ 690 h 806"/>
                <a:gd name="T38" fmla="*/ 1031 w 1220"/>
                <a:gd name="T39" fmla="*/ 757 h 806"/>
                <a:gd name="T40" fmla="*/ 756 w 1220"/>
                <a:gd name="T41" fmla="*/ 802 h 806"/>
                <a:gd name="T42" fmla="*/ 640 w 1220"/>
                <a:gd name="T43" fmla="*/ 806 h 806"/>
                <a:gd name="T44" fmla="*/ 560 w 1220"/>
                <a:gd name="T45" fmla="*/ 806 h 806"/>
                <a:gd name="T46" fmla="*/ 362 w 1220"/>
                <a:gd name="T47" fmla="*/ 790 h 806"/>
                <a:gd name="T48" fmla="*/ 104 w 1220"/>
                <a:gd name="T49" fmla="*/ 728 h 806"/>
                <a:gd name="T50" fmla="*/ 5 w 1220"/>
                <a:gd name="T51" fmla="*/ 674 h 806"/>
                <a:gd name="T52" fmla="*/ 1 w 1220"/>
                <a:gd name="T53" fmla="*/ 649 h 806"/>
                <a:gd name="T54" fmla="*/ 18 w 1220"/>
                <a:gd name="T55" fmla="*/ 470 h 806"/>
                <a:gd name="T56" fmla="*/ 64 w 1220"/>
                <a:gd name="T57" fmla="*/ 261 h 806"/>
                <a:gd name="T58" fmla="*/ 116 w 1220"/>
                <a:gd name="T59" fmla="*/ 163 h 806"/>
                <a:gd name="T60" fmla="*/ 229 w 1220"/>
                <a:gd name="T61" fmla="*/ 102 h 806"/>
                <a:gd name="T62" fmla="*/ 331 w 1220"/>
                <a:gd name="T63" fmla="*/ 60 h 806"/>
                <a:gd name="T64" fmla="*/ 400 w 1220"/>
                <a:gd name="T65" fmla="*/ 30 h 806"/>
                <a:gd name="T66" fmla="*/ 432 w 1220"/>
                <a:gd name="T67" fmla="*/ 127 h 806"/>
                <a:gd name="T68" fmla="*/ 442 w 1220"/>
                <a:gd name="T69" fmla="*/ 361 h 806"/>
                <a:gd name="T70" fmla="*/ 432 w 1220"/>
                <a:gd name="T71" fmla="*/ 409 h 806"/>
                <a:gd name="T72" fmla="*/ 459 w 1220"/>
                <a:gd name="T73" fmla="*/ 504 h 806"/>
                <a:gd name="T74" fmla="*/ 423 w 1220"/>
                <a:gd name="T75" fmla="*/ 572 h 806"/>
                <a:gd name="T76" fmla="*/ 400 w 1220"/>
                <a:gd name="T77" fmla="*/ 582 h 806"/>
                <a:gd name="T78" fmla="*/ 442 w 1220"/>
                <a:gd name="T79" fmla="*/ 579 h 806"/>
                <a:gd name="T80" fmla="*/ 475 w 1220"/>
                <a:gd name="T81" fmla="*/ 507 h 806"/>
                <a:gd name="T82" fmla="*/ 450 w 1220"/>
                <a:gd name="T83" fmla="*/ 438 h 806"/>
                <a:gd name="T84" fmla="*/ 458 w 1220"/>
                <a:gd name="T85" fmla="*/ 389 h 806"/>
                <a:gd name="T86" fmla="*/ 757 w 1220"/>
                <a:gd name="T87" fmla="*/ 382 h 806"/>
                <a:gd name="T88" fmla="*/ 757 w 1220"/>
                <a:gd name="T89" fmla="*/ 460 h 806"/>
                <a:gd name="T90" fmla="*/ 736 w 1220"/>
                <a:gd name="T91" fmla="*/ 553 h 806"/>
                <a:gd name="T92" fmla="*/ 792 w 1220"/>
                <a:gd name="T93" fmla="*/ 604 h 806"/>
                <a:gd name="T94" fmla="*/ 795 w 1220"/>
                <a:gd name="T95" fmla="*/ 592 h 806"/>
                <a:gd name="T96" fmla="*/ 762 w 1220"/>
                <a:gd name="T97" fmla="*/ 578 h 806"/>
                <a:gd name="T98" fmla="*/ 754 w 1220"/>
                <a:gd name="T99" fmla="*/ 499 h 806"/>
                <a:gd name="T100" fmla="*/ 782 w 1220"/>
                <a:gd name="T101" fmla="*/ 399 h 806"/>
                <a:gd name="T102" fmla="*/ 765 w 1220"/>
                <a:gd name="T103" fmla="*/ 207 h 806"/>
                <a:gd name="T104" fmla="*/ 779 w 1220"/>
                <a:gd name="T105" fmla="*/ 98 h 806"/>
                <a:gd name="T106" fmla="*/ 782 w 1220"/>
                <a:gd name="T107" fmla="*/ 2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20" h="806">
                  <a:moveTo>
                    <a:pt x="962" y="246"/>
                  </a:moveTo>
                  <a:lnTo>
                    <a:pt x="951" y="251"/>
                  </a:lnTo>
                  <a:lnTo>
                    <a:pt x="941" y="259"/>
                  </a:lnTo>
                  <a:lnTo>
                    <a:pt x="933" y="272"/>
                  </a:lnTo>
                  <a:lnTo>
                    <a:pt x="933" y="286"/>
                  </a:lnTo>
                  <a:lnTo>
                    <a:pt x="938" y="299"/>
                  </a:lnTo>
                  <a:lnTo>
                    <a:pt x="946" y="309"/>
                  </a:lnTo>
                  <a:lnTo>
                    <a:pt x="958" y="315"/>
                  </a:lnTo>
                  <a:lnTo>
                    <a:pt x="958" y="315"/>
                  </a:lnTo>
                  <a:lnTo>
                    <a:pt x="962" y="360"/>
                  </a:lnTo>
                  <a:lnTo>
                    <a:pt x="904" y="360"/>
                  </a:lnTo>
                  <a:lnTo>
                    <a:pt x="904" y="315"/>
                  </a:lnTo>
                  <a:lnTo>
                    <a:pt x="881" y="315"/>
                  </a:lnTo>
                  <a:lnTo>
                    <a:pt x="881" y="360"/>
                  </a:lnTo>
                  <a:lnTo>
                    <a:pt x="856" y="360"/>
                  </a:lnTo>
                  <a:lnTo>
                    <a:pt x="856" y="374"/>
                  </a:lnTo>
                  <a:lnTo>
                    <a:pt x="1038" y="374"/>
                  </a:lnTo>
                  <a:lnTo>
                    <a:pt x="1038" y="360"/>
                  </a:lnTo>
                  <a:lnTo>
                    <a:pt x="1000" y="360"/>
                  </a:lnTo>
                  <a:lnTo>
                    <a:pt x="1021" y="332"/>
                  </a:lnTo>
                  <a:lnTo>
                    <a:pt x="1021" y="332"/>
                  </a:lnTo>
                  <a:lnTo>
                    <a:pt x="1034" y="334"/>
                  </a:lnTo>
                  <a:lnTo>
                    <a:pt x="1047" y="329"/>
                  </a:lnTo>
                  <a:lnTo>
                    <a:pt x="1057" y="320"/>
                  </a:lnTo>
                  <a:lnTo>
                    <a:pt x="1063" y="307"/>
                  </a:lnTo>
                  <a:lnTo>
                    <a:pt x="1064" y="294"/>
                  </a:lnTo>
                  <a:lnTo>
                    <a:pt x="1060" y="281"/>
                  </a:lnTo>
                  <a:lnTo>
                    <a:pt x="1051" y="271"/>
                  </a:lnTo>
                  <a:lnTo>
                    <a:pt x="1040" y="265"/>
                  </a:lnTo>
                  <a:lnTo>
                    <a:pt x="1025" y="264"/>
                  </a:lnTo>
                  <a:lnTo>
                    <a:pt x="1012" y="270"/>
                  </a:lnTo>
                  <a:lnTo>
                    <a:pt x="1002" y="278"/>
                  </a:lnTo>
                  <a:lnTo>
                    <a:pt x="997" y="265"/>
                  </a:lnTo>
                  <a:lnTo>
                    <a:pt x="989" y="255"/>
                  </a:lnTo>
                  <a:lnTo>
                    <a:pt x="977" y="248"/>
                  </a:lnTo>
                  <a:lnTo>
                    <a:pt x="962" y="246"/>
                  </a:lnTo>
                  <a:close/>
                  <a:moveTo>
                    <a:pt x="903" y="227"/>
                  </a:moveTo>
                  <a:lnTo>
                    <a:pt x="903" y="227"/>
                  </a:lnTo>
                  <a:lnTo>
                    <a:pt x="901" y="227"/>
                  </a:lnTo>
                  <a:lnTo>
                    <a:pt x="900" y="229"/>
                  </a:lnTo>
                  <a:lnTo>
                    <a:pt x="897" y="230"/>
                  </a:lnTo>
                  <a:lnTo>
                    <a:pt x="894" y="233"/>
                  </a:lnTo>
                  <a:lnTo>
                    <a:pt x="893" y="238"/>
                  </a:lnTo>
                  <a:lnTo>
                    <a:pt x="890" y="242"/>
                  </a:lnTo>
                  <a:lnTo>
                    <a:pt x="888" y="249"/>
                  </a:lnTo>
                  <a:lnTo>
                    <a:pt x="888" y="262"/>
                  </a:lnTo>
                  <a:lnTo>
                    <a:pt x="890" y="272"/>
                  </a:lnTo>
                  <a:lnTo>
                    <a:pt x="891" y="280"/>
                  </a:lnTo>
                  <a:lnTo>
                    <a:pt x="890" y="287"/>
                  </a:lnTo>
                  <a:lnTo>
                    <a:pt x="885" y="299"/>
                  </a:lnTo>
                  <a:lnTo>
                    <a:pt x="882" y="307"/>
                  </a:lnTo>
                  <a:lnTo>
                    <a:pt x="881" y="310"/>
                  </a:lnTo>
                  <a:lnTo>
                    <a:pt x="903" y="310"/>
                  </a:lnTo>
                  <a:lnTo>
                    <a:pt x="903" y="227"/>
                  </a:lnTo>
                  <a:close/>
                  <a:moveTo>
                    <a:pt x="781" y="0"/>
                  </a:moveTo>
                  <a:lnTo>
                    <a:pt x="792" y="11"/>
                  </a:lnTo>
                  <a:lnTo>
                    <a:pt x="804" y="22"/>
                  </a:lnTo>
                  <a:lnTo>
                    <a:pt x="820" y="30"/>
                  </a:lnTo>
                  <a:lnTo>
                    <a:pt x="824" y="31"/>
                  </a:lnTo>
                  <a:lnTo>
                    <a:pt x="834" y="35"/>
                  </a:lnTo>
                  <a:lnTo>
                    <a:pt x="849" y="41"/>
                  </a:lnTo>
                  <a:lnTo>
                    <a:pt x="868" y="50"/>
                  </a:lnTo>
                  <a:lnTo>
                    <a:pt x="888" y="60"/>
                  </a:lnTo>
                  <a:lnTo>
                    <a:pt x="912" y="69"/>
                  </a:lnTo>
                  <a:lnTo>
                    <a:pt x="933" y="79"/>
                  </a:lnTo>
                  <a:lnTo>
                    <a:pt x="955" y="88"/>
                  </a:lnTo>
                  <a:lnTo>
                    <a:pt x="974" y="96"/>
                  </a:lnTo>
                  <a:lnTo>
                    <a:pt x="990" y="102"/>
                  </a:lnTo>
                  <a:lnTo>
                    <a:pt x="1010" y="110"/>
                  </a:lnTo>
                  <a:lnTo>
                    <a:pt x="1034" y="120"/>
                  </a:lnTo>
                  <a:lnTo>
                    <a:pt x="1058" y="133"/>
                  </a:lnTo>
                  <a:lnTo>
                    <a:pt x="1082" y="147"/>
                  </a:lnTo>
                  <a:lnTo>
                    <a:pt x="1104" y="163"/>
                  </a:lnTo>
                  <a:lnTo>
                    <a:pt x="1121" y="181"/>
                  </a:lnTo>
                  <a:lnTo>
                    <a:pt x="1133" y="201"/>
                  </a:lnTo>
                  <a:lnTo>
                    <a:pt x="1138" y="214"/>
                  </a:lnTo>
                  <a:lnTo>
                    <a:pt x="1146" y="235"/>
                  </a:lnTo>
                  <a:lnTo>
                    <a:pt x="1154" y="261"/>
                  </a:lnTo>
                  <a:lnTo>
                    <a:pt x="1165" y="291"/>
                  </a:lnTo>
                  <a:lnTo>
                    <a:pt x="1175" y="329"/>
                  </a:lnTo>
                  <a:lnTo>
                    <a:pt x="1185" y="371"/>
                  </a:lnTo>
                  <a:lnTo>
                    <a:pt x="1194" y="418"/>
                  </a:lnTo>
                  <a:lnTo>
                    <a:pt x="1201" y="470"/>
                  </a:lnTo>
                  <a:lnTo>
                    <a:pt x="1207" y="520"/>
                  </a:lnTo>
                  <a:lnTo>
                    <a:pt x="1211" y="563"/>
                  </a:lnTo>
                  <a:lnTo>
                    <a:pt x="1214" y="598"/>
                  </a:lnTo>
                  <a:lnTo>
                    <a:pt x="1217" y="627"/>
                  </a:lnTo>
                  <a:lnTo>
                    <a:pt x="1218" y="649"/>
                  </a:lnTo>
                  <a:lnTo>
                    <a:pt x="1218" y="662"/>
                  </a:lnTo>
                  <a:lnTo>
                    <a:pt x="1220" y="667"/>
                  </a:lnTo>
                  <a:lnTo>
                    <a:pt x="1220" y="670"/>
                  </a:lnTo>
                  <a:lnTo>
                    <a:pt x="1217" y="671"/>
                  </a:lnTo>
                  <a:lnTo>
                    <a:pt x="1214" y="674"/>
                  </a:lnTo>
                  <a:lnTo>
                    <a:pt x="1205" y="680"/>
                  </a:lnTo>
                  <a:lnTo>
                    <a:pt x="1191" y="690"/>
                  </a:lnTo>
                  <a:lnTo>
                    <a:pt x="1172" y="702"/>
                  </a:lnTo>
                  <a:lnTo>
                    <a:pt x="1146" y="715"/>
                  </a:lnTo>
                  <a:lnTo>
                    <a:pt x="1115" y="728"/>
                  </a:lnTo>
                  <a:lnTo>
                    <a:pt x="1077" y="742"/>
                  </a:lnTo>
                  <a:lnTo>
                    <a:pt x="1031" y="757"/>
                  </a:lnTo>
                  <a:lnTo>
                    <a:pt x="978" y="770"/>
                  </a:lnTo>
                  <a:lnTo>
                    <a:pt x="917" y="782"/>
                  </a:lnTo>
                  <a:lnTo>
                    <a:pt x="858" y="790"/>
                  </a:lnTo>
                  <a:lnTo>
                    <a:pt x="802" y="798"/>
                  </a:lnTo>
                  <a:lnTo>
                    <a:pt x="756" y="802"/>
                  </a:lnTo>
                  <a:lnTo>
                    <a:pt x="715" y="805"/>
                  </a:lnTo>
                  <a:lnTo>
                    <a:pt x="683" y="806"/>
                  </a:lnTo>
                  <a:lnTo>
                    <a:pt x="658" y="806"/>
                  </a:lnTo>
                  <a:lnTo>
                    <a:pt x="645" y="806"/>
                  </a:lnTo>
                  <a:lnTo>
                    <a:pt x="640" y="806"/>
                  </a:lnTo>
                  <a:lnTo>
                    <a:pt x="626" y="806"/>
                  </a:lnTo>
                  <a:lnTo>
                    <a:pt x="593" y="806"/>
                  </a:lnTo>
                  <a:lnTo>
                    <a:pt x="580" y="806"/>
                  </a:lnTo>
                  <a:lnTo>
                    <a:pt x="574" y="806"/>
                  </a:lnTo>
                  <a:lnTo>
                    <a:pt x="560" y="806"/>
                  </a:lnTo>
                  <a:lnTo>
                    <a:pt x="536" y="806"/>
                  </a:lnTo>
                  <a:lnTo>
                    <a:pt x="504" y="805"/>
                  </a:lnTo>
                  <a:lnTo>
                    <a:pt x="464" y="802"/>
                  </a:lnTo>
                  <a:lnTo>
                    <a:pt x="416" y="798"/>
                  </a:lnTo>
                  <a:lnTo>
                    <a:pt x="362" y="790"/>
                  </a:lnTo>
                  <a:lnTo>
                    <a:pt x="302" y="782"/>
                  </a:lnTo>
                  <a:lnTo>
                    <a:pt x="241" y="770"/>
                  </a:lnTo>
                  <a:lnTo>
                    <a:pt x="187" y="757"/>
                  </a:lnTo>
                  <a:lnTo>
                    <a:pt x="142" y="742"/>
                  </a:lnTo>
                  <a:lnTo>
                    <a:pt x="104" y="728"/>
                  </a:lnTo>
                  <a:lnTo>
                    <a:pt x="74" y="715"/>
                  </a:lnTo>
                  <a:lnTo>
                    <a:pt x="48" y="702"/>
                  </a:lnTo>
                  <a:lnTo>
                    <a:pt x="27" y="690"/>
                  </a:lnTo>
                  <a:lnTo>
                    <a:pt x="14" y="680"/>
                  </a:lnTo>
                  <a:lnTo>
                    <a:pt x="5" y="674"/>
                  </a:lnTo>
                  <a:lnTo>
                    <a:pt x="2" y="671"/>
                  </a:lnTo>
                  <a:lnTo>
                    <a:pt x="0" y="670"/>
                  </a:lnTo>
                  <a:lnTo>
                    <a:pt x="0" y="667"/>
                  </a:lnTo>
                  <a:lnTo>
                    <a:pt x="0" y="662"/>
                  </a:lnTo>
                  <a:lnTo>
                    <a:pt x="1" y="649"/>
                  </a:lnTo>
                  <a:lnTo>
                    <a:pt x="2" y="627"/>
                  </a:lnTo>
                  <a:lnTo>
                    <a:pt x="5" y="598"/>
                  </a:lnTo>
                  <a:lnTo>
                    <a:pt x="8" y="563"/>
                  </a:lnTo>
                  <a:lnTo>
                    <a:pt x="13" y="520"/>
                  </a:lnTo>
                  <a:lnTo>
                    <a:pt x="18" y="470"/>
                  </a:lnTo>
                  <a:lnTo>
                    <a:pt x="26" y="418"/>
                  </a:lnTo>
                  <a:lnTo>
                    <a:pt x="34" y="371"/>
                  </a:lnTo>
                  <a:lnTo>
                    <a:pt x="45" y="329"/>
                  </a:lnTo>
                  <a:lnTo>
                    <a:pt x="55" y="291"/>
                  </a:lnTo>
                  <a:lnTo>
                    <a:pt x="64" y="261"/>
                  </a:lnTo>
                  <a:lnTo>
                    <a:pt x="72" y="235"/>
                  </a:lnTo>
                  <a:lnTo>
                    <a:pt x="81" y="214"/>
                  </a:lnTo>
                  <a:lnTo>
                    <a:pt x="85" y="201"/>
                  </a:lnTo>
                  <a:lnTo>
                    <a:pt x="98" y="181"/>
                  </a:lnTo>
                  <a:lnTo>
                    <a:pt x="116" y="163"/>
                  </a:lnTo>
                  <a:lnTo>
                    <a:pt x="136" y="147"/>
                  </a:lnTo>
                  <a:lnTo>
                    <a:pt x="161" y="133"/>
                  </a:lnTo>
                  <a:lnTo>
                    <a:pt x="184" y="120"/>
                  </a:lnTo>
                  <a:lnTo>
                    <a:pt x="208" y="110"/>
                  </a:lnTo>
                  <a:lnTo>
                    <a:pt x="229" y="102"/>
                  </a:lnTo>
                  <a:lnTo>
                    <a:pt x="245" y="96"/>
                  </a:lnTo>
                  <a:lnTo>
                    <a:pt x="264" y="88"/>
                  </a:lnTo>
                  <a:lnTo>
                    <a:pt x="286" y="79"/>
                  </a:lnTo>
                  <a:lnTo>
                    <a:pt x="308" y="69"/>
                  </a:lnTo>
                  <a:lnTo>
                    <a:pt x="331" y="60"/>
                  </a:lnTo>
                  <a:lnTo>
                    <a:pt x="352" y="50"/>
                  </a:lnTo>
                  <a:lnTo>
                    <a:pt x="370" y="41"/>
                  </a:lnTo>
                  <a:lnTo>
                    <a:pt x="385" y="35"/>
                  </a:lnTo>
                  <a:lnTo>
                    <a:pt x="395" y="31"/>
                  </a:lnTo>
                  <a:lnTo>
                    <a:pt x="400" y="30"/>
                  </a:lnTo>
                  <a:lnTo>
                    <a:pt x="416" y="22"/>
                  </a:lnTo>
                  <a:lnTo>
                    <a:pt x="424" y="14"/>
                  </a:lnTo>
                  <a:lnTo>
                    <a:pt x="423" y="69"/>
                  </a:lnTo>
                  <a:lnTo>
                    <a:pt x="426" y="98"/>
                  </a:lnTo>
                  <a:lnTo>
                    <a:pt x="432" y="127"/>
                  </a:lnTo>
                  <a:lnTo>
                    <a:pt x="442" y="155"/>
                  </a:lnTo>
                  <a:lnTo>
                    <a:pt x="455" y="181"/>
                  </a:lnTo>
                  <a:lnTo>
                    <a:pt x="445" y="192"/>
                  </a:lnTo>
                  <a:lnTo>
                    <a:pt x="442" y="207"/>
                  </a:lnTo>
                  <a:lnTo>
                    <a:pt x="442" y="361"/>
                  </a:lnTo>
                  <a:lnTo>
                    <a:pt x="442" y="367"/>
                  </a:lnTo>
                  <a:lnTo>
                    <a:pt x="443" y="373"/>
                  </a:lnTo>
                  <a:lnTo>
                    <a:pt x="436" y="382"/>
                  </a:lnTo>
                  <a:lnTo>
                    <a:pt x="433" y="395"/>
                  </a:lnTo>
                  <a:lnTo>
                    <a:pt x="432" y="409"/>
                  </a:lnTo>
                  <a:lnTo>
                    <a:pt x="434" y="424"/>
                  </a:lnTo>
                  <a:lnTo>
                    <a:pt x="437" y="438"/>
                  </a:lnTo>
                  <a:lnTo>
                    <a:pt x="440" y="450"/>
                  </a:lnTo>
                  <a:lnTo>
                    <a:pt x="450" y="478"/>
                  </a:lnTo>
                  <a:lnTo>
                    <a:pt x="459" y="504"/>
                  </a:lnTo>
                  <a:lnTo>
                    <a:pt x="464" y="523"/>
                  </a:lnTo>
                  <a:lnTo>
                    <a:pt x="461" y="540"/>
                  </a:lnTo>
                  <a:lnTo>
                    <a:pt x="452" y="556"/>
                  </a:lnTo>
                  <a:lnTo>
                    <a:pt x="439" y="566"/>
                  </a:lnTo>
                  <a:lnTo>
                    <a:pt x="423" y="572"/>
                  </a:lnTo>
                  <a:lnTo>
                    <a:pt x="407" y="574"/>
                  </a:lnTo>
                  <a:lnTo>
                    <a:pt x="404" y="575"/>
                  </a:lnTo>
                  <a:lnTo>
                    <a:pt x="401" y="576"/>
                  </a:lnTo>
                  <a:lnTo>
                    <a:pt x="400" y="579"/>
                  </a:lnTo>
                  <a:lnTo>
                    <a:pt x="400" y="582"/>
                  </a:lnTo>
                  <a:lnTo>
                    <a:pt x="401" y="585"/>
                  </a:lnTo>
                  <a:lnTo>
                    <a:pt x="404" y="587"/>
                  </a:lnTo>
                  <a:lnTo>
                    <a:pt x="407" y="588"/>
                  </a:lnTo>
                  <a:lnTo>
                    <a:pt x="426" y="585"/>
                  </a:lnTo>
                  <a:lnTo>
                    <a:pt x="442" y="579"/>
                  </a:lnTo>
                  <a:lnTo>
                    <a:pt x="458" y="569"/>
                  </a:lnTo>
                  <a:lnTo>
                    <a:pt x="469" y="555"/>
                  </a:lnTo>
                  <a:lnTo>
                    <a:pt x="475" y="540"/>
                  </a:lnTo>
                  <a:lnTo>
                    <a:pt x="477" y="524"/>
                  </a:lnTo>
                  <a:lnTo>
                    <a:pt x="475" y="507"/>
                  </a:lnTo>
                  <a:lnTo>
                    <a:pt x="471" y="491"/>
                  </a:lnTo>
                  <a:lnTo>
                    <a:pt x="465" y="476"/>
                  </a:lnTo>
                  <a:lnTo>
                    <a:pt x="461" y="466"/>
                  </a:lnTo>
                  <a:lnTo>
                    <a:pt x="456" y="453"/>
                  </a:lnTo>
                  <a:lnTo>
                    <a:pt x="450" y="438"/>
                  </a:lnTo>
                  <a:lnTo>
                    <a:pt x="448" y="422"/>
                  </a:lnTo>
                  <a:lnTo>
                    <a:pt x="445" y="408"/>
                  </a:lnTo>
                  <a:lnTo>
                    <a:pt x="446" y="395"/>
                  </a:lnTo>
                  <a:lnTo>
                    <a:pt x="452" y="384"/>
                  </a:lnTo>
                  <a:lnTo>
                    <a:pt x="458" y="389"/>
                  </a:lnTo>
                  <a:lnTo>
                    <a:pt x="465" y="392"/>
                  </a:lnTo>
                  <a:lnTo>
                    <a:pt x="474" y="393"/>
                  </a:lnTo>
                  <a:lnTo>
                    <a:pt x="733" y="393"/>
                  </a:lnTo>
                  <a:lnTo>
                    <a:pt x="746" y="390"/>
                  </a:lnTo>
                  <a:lnTo>
                    <a:pt x="757" y="382"/>
                  </a:lnTo>
                  <a:lnTo>
                    <a:pt x="766" y="393"/>
                  </a:lnTo>
                  <a:lnTo>
                    <a:pt x="770" y="408"/>
                  </a:lnTo>
                  <a:lnTo>
                    <a:pt x="769" y="424"/>
                  </a:lnTo>
                  <a:lnTo>
                    <a:pt x="765" y="441"/>
                  </a:lnTo>
                  <a:lnTo>
                    <a:pt x="757" y="460"/>
                  </a:lnTo>
                  <a:lnTo>
                    <a:pt x="750" y="476"/>
                  </a:lnTo>
                  <a:lnTo>
                    <a:pt x="743" y="492"/>
                  </a:lnTo>
                  <a:lnTo>
                    <a:pt x="738" y="505"/>
                  </a:lnTo>
                  <a:lnTo>
                    <a:pt x="734" y="530"/>
                  </a:lnTo>
                  <a:lnTo>
                    <a:pt x="736" y="553"/>
                  </a:lnTo>
                  <a:lnTo>
                    <a:pt x="744" y="576"/>
                  </a:lnTo>
                  <a:lnTo>
                    <a:pt x="753" y="590"/>
                  </a:lnTo>
                  <a:lnTo>
                    <a:pt x="765" y="600"/>
                  </a:lnTo>
                  <a:lnTo>
                    <a:pt x="778" y="606"/>
                  </a:lnTo>
                  <a:lnTo>
                    <a:pt x="792" y="604"/>
                  </a:lnTo>
                  <a:lnTo>
                    <a:pt x="795" y="603"/>
                  </a:lnTo>
                  <a:lnTo>
                    <a:pt x="797" y="600"/>
                  </a:lnTo>
                  <a:lnTo>
                    <a:pt x="798" y="597"/>
                  </a:lnTo>
                  <a:lnTo>
                    <a:pt x="797" y="594"/>
                  </a:lnTo>
                  <a:lnTo>
                    <a:pt x="795" y="592"/>
                  </a:lnTo>
                  <a:lnTo>
                    <a:pt x="792" y="591"/>
                  </a:lnTo>
                  <a:lnTo>
                    <a:pt x="789" y="591"/>
                  </a:lnTo>
                  <a:lnTo>
                    <a:pt x="779" y="591"/>
                  </a:lnTo>
                  <a:lnTo>
                    <a:pt x="769" y="587"/>
                  </a:lnTo>
                  <a:lnTo>
                    <a:pt x="762" y="578"/>
                  </a:lnTo>
                  <a:lnTo>
                    <a:pt x="754" y="566"/>
                  </a:lnTo>
                  <a:lnTo>
                    <a:pt x="750" y="556"/>
                  </a:lnTo>
                  <a:lnTo>
                    <a:pt x="747" y="546"/>
                  </a:lnTo>
                  <a:lnTo>
                    <a:pt x="749" y="523"/>
                  </a:lnTo>
                  <a:lnTo>
                    <a:pt x="754" y="499"/>
                  </a:lnTo>
                  <a:lnTo>
                    <a:pt x="765" y="478"/>
                  </a:lnTo>
                  <a:lnTo>
                    <a:pt x="773" y="457"/>
                  </a:lnTo>
                  <a:lnTo>
                    <a:pt x="781" y="438"/>
                  </a:lnTo>
                  <a:lnTo>
                    <a:pt x="784" y="418"/>
                  </a:lnTo>
                  <a:lnTo>
                    <a:pt x="782" y="399"/>
                  </a:lnTo>
                  <a:lnTo>
                    <a:pt x="775" y="383"/>
                  </a:lnTo>
                  <a:lnTo>
                    <a:pt x="763" y="370"/>
                  </a:lnTo>
                  <a:lnTo>
                    <a:pt x="763" y="366"/>
                  </a:lnTo>
                  <a:lnTo>
                    <a:pt x="765" y="361"/>
                  </a:lnTo>
                  <a:lnTo>
                    <a:pt x="765" y="207"/>
                  </a:lnTo>
                  <a:lnTo>
                    <a:pt x="760" y="192"/>
                  </a:lnTo>
                  <a:lnTo>
                    <a:pt x="752" y="181"/>
                  </a:lnTo>
                  <a:lnTo>
                    <a:pt x="765" y="155"/>
                  </a:lnTo>
                  <a:lnTo>
                    <a:pt x="773" y="127"/>
                  </a:lnTo>
                  <a:lnTo>
                    <a:pt x="779" y="98"/>
                  </a:lnTo>
                  <a:lnTo>
                    <a:pt x="782" y="69"/>
                  </a:lnTo>
                  <a:lnTo>
                    <a:pt x="782" y="15"/>
                  </a:lnTo>
                  <a:lnTo>
                    <a:pt x="781" y="0"/>
                  </a:lnTo>
                  <a:lnTo>
                    <a:pt x="782" y="2"/>
                  </a:lnTo>
                  <a:lnTo>
                    <a:pt x="782" y="2"/>
                  </a:lnTo>
                  <a:lnTo>
                    <a:pt x="782" y="2"/>
                  </a:lnTo>
                  <a:lnTo>
                    <a:pt x="781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5" name="Freeform 82"/>
            <p:cNvSpPr>
              <a:spLocks noEditPoints="1"/>
            </p:cNvSpPr>
            <p:nvPr/>
          </p:nvSpPr>
          <p:spPr bwMode="auto">
            <a:xfrm>
              <a:off x="2378" y="1076"/>
              <a:ext cx="524" cy="912"/>
            </a:xfrm>
            <a:custGeom>
              <a:avLst/>
              <a:gdLst>
                <a:gd name="T0" fmla="*/ 170 w 524"/>
                <a:gd name="T1" fmla="*/ 304 h 912"/>
                <a:gd name="T2" fmla="*/ 74 w 524"/>
                <a:gd name="T3" fmla="*/ 330 h 912"/>
                <a:gd name="T4" fmla="*/ 57 w 524"/>
                <a:gd name="T5" fmla="*/ 387 h 912"/>
                <a:gd name="T6" fmla="*/ 42 w 524"/>
                <a:gd name="T7" fmla="*/ 380 h 912"/>
                <a:gd name="T8" fmla="*/ 21 w 524"/>
                <a:gd name="T9" fmla="*/ 378 h 912"/>
                <a:gd name="T10" fmla="*/ 10 w 524"/>
                <a:gd name="T11" fmla="*/ 397 h 912"/>
                <a:gd name="T12" fmla="*/ 25 w 524"/>
                <a:gd name="T13" fmla="*/ 467 h 912"/>
                <a:gd name="T14" fmla="*/ 57 w 524"/>
                <a:gd name="T15" fmla="*/ 493 h 912"/>
                <a:gd name="T16" fmla="*/ 66 w 524"/>
                <a:gd name="T17" fmla="*/ 490 h 912"/>
                <a:gd name="T18" fmla="*/ 95 w 524"/>
                <a:gd name="T19" fmla="*/ 575 h 912"/>
                <a:gd name="T20" fmla="*/ 140 w 524"/>
                <a:gd name="T21" fmla="*/ 640 h 912"/>
                <a:gd name="T22" fmla="*/ 137 w 524"/>
                <a:gd name="T23" fmla="*/ 703 h 912"/>
                <a:gd name="T24" fmla="*/ 160 w 524"/>
                <a:gd name="T25" fmla="*/ 737 h 912"/>
                <a:gd name="T26" fmla="*/ 211 w 524"/>
                <a:gd name="T27" fmla="*/ 777 h 912"/>
                <a:gd name="T28" fmla="*/ 290 w 524"/>
                <a:gd name="T29" fmla="*/ 784 h 912"/>
                <a:gd name="T30" fmla="*/ 351 w 524"/>
                <a:gd name="T31" fmla="*/ 753 h 912"/>
                <a:gd name="T32" fmla="*/ 383 w 524"/>
                <a:gd name="T33" fmla="*/ 714 h 912"/>
                <a:gd name="T34" fmla="*/ 389 w 524"/>
                <a:gd name="T35" fmla="*/ 700 h 912"/>
                <a:gd name="T36" fmla="*/ 410 w 524"/>
                <a:gd name="T37" fmla="*/ 609 h 912"/>
                <a:gd name="T38" fmla="*/ 458 w 524"/>
                <a:gd name="T39" fmla="*/ 493 h 912"/>
                <a:gd name="T40" fmla="*/ 466 w 524"/>
                <a:gd name="T41" fmla="*/ 492 h 912"/>
                <a:gd name="T42" fmla="*/ 489 w 524"/>
                <a:gd name="T43" fmla="*/ 483 h 912"/>
                <a:gd name="T44" fmla="*/ 511 w 524"/>
                <a:gd name="T45" fmla="*/ 442 h 912"/>
                <a:gd name="T46" fmla="*/ 514 w 524"/>
                <a:gd name="T47" fmla="*/ 391 h 912"/>
                <a:gd name="T48" fmla="*/ 492 w 524"/>
                <a:gd name="T49" fmla="*/ 375 h 912"/>
                <a:gd name="T50" fmla="*/ 469 w 524"/>
                <a:gd name="T51" fmla="*/ 394 h 912"/>
                <a:gd name="T52" fmla="*/ 469 w 524"/>
                <a:gd name="T53" fmla="*/ 337 h 912"/>
                <a:gd name="T54" fmla="*/ 393 w 524"/>
                <a:gd name="T55" fmla="*/ 313 h 912"/>
                <a:gd name="T56" fmla="*/ 262 w 524"/>
                <a:gd name="T57" fmla="*/ 297 h 912"/>
                <a:gd name="T58" fmla="*/ 355 w 524"/>
                <a:gd name="T59" fmla="*/ 7 h 912"/>
                <a:gd name="T60" fmla="*/ 464 w 524"/>
                <a:gd name="T61" fmla="*/ 33 h 912"/>
                <a:gd name="T62" fmla="*/ 521 w 524"/>
                <a:gd name="T63" fmla="*/ 65 h 912"/>
                <a:gd name="T64" fmla="*/ 524 w 524"/>
                <a:gd name="T65" fmla="*/ 310 h 912"/>
                <a:gd name="T66" fmla="*/ 511 w 524"/>
                <a:gd name="T67" fmla="*/ 377 h 912"/>
                <a:gd name="T68" fmla="*/ 521 w 524"/>
                <a:gd name="T69" fmla="*/ 423 h 912"/>
                <a:gd name="T70" fmla="*/ 502 w 524"/>
                <a:gd name="T71" fmla="*/ 474 h 912"/>
                <a:gd name="T72" fmla="*/ 469 w 524"/>
                <a:gd name="T73" fmla="*/ 499 h 912"/>
                <a:gd name="T74" fmla="*/ 451 w 524"/>
                <a:gd name="T75" fmla="*/ 541 h 912"/>
                <a:gd name="T76" fmla="*/ 390 w 524"/>
                <a:gd name="T77" fmla="*/ 643 h 912"/>
                <a:gd name="T78" fmla="*/ 394 w 524"/>
                <a:gd name="T79" fmla="*/ 701 h 912"/>
                <a:gd name="T80" fmla="*/ 405 w 524"/>
                <a:gd name="T81" fmla="*/ 711 h 912"/>
                <a:gd name="T82" fmla="*/ 421 w 524"/>
                <a:gd name="T83" fmla="*/ 739 h 912"/>
                <a:gd name="T84" fmla="*/ 419 w 524"/>
                <a:gd name="T85" fmla="*/ 833 h 912"/>
                <a:gd name="T86" fmla="*/ 391 w 524"/>
                <a:gd name="T87" fmla="*/ 912 h 912"/>
                <a:gd name="T88" fmla="*/ 121 w 524"/>
                <a:gd name="T89" fmla="*/ 912 h 912"/>
                <a:gd name="T90" fmla="*/ 93 w 524"/>
                <a:gd name="T91" fmla="*/ 833 h 912"/>
                <a:gd name="T92" fmla="*/ 90 w 524"/>
                <a:gd name="T93" fmla="*/ 752 h 912"/>
                <a:gd name="T94" fmla="*/ 121 w 524"/>
                <a:gd name="T95" fmla="*/ 710 h 912"/>
                <a:gd name="T96" fmla="*/ 131 w 524"/>
                <a:gd name="T97" fmla="*/ 698 h 912"/>
                <a:gd name="T98" fmla="*/ 90 w 524"/>
                <a:gd name="T99" fmla="*/ 579 h 912"/>
                <a:gd name="T100" fmla="*/ 61 w 524"/>
                <a:gd name="T101" fmla="*/ 497 h 912"/>
                <a:gd name="T102" fmla="*/ 31 w 524"/>
                <a:gd name="T103" fmla="*/ 484 h 912"/>
                <a:gd name="T104" fmla="*/ 5 w 524"/>
                <a:gd name="T105" fmla="*/ 419 h 912"/>
                <a:gd name="T106" fmla="*/ 10 w 524"/>
                <a:gd name="T107" fmla="*/ 381 h 912"/>
                <a:gd name="T108" fmla="*/ 3 w 524"/>
                <a:gd name="T109" fmla="*/ 317 h 912"/>
                <a:gd name="T110" fmla="*/ 0 w 524"/>
                <a:gd name="T111" fmla="*/ 73 h 912"/>
                <a:gd name="T112" fmla="*/ 35 w 524"/>
                <a:gd name="T113" fmla="*/ 45 h 912"/>
                <a:gd name="T114" fmla="*/ 128 w 524"/>
                <a:gd name="T115" fmla="*/ 15 h 912"/>
                <a:gd name="T116" fmla="*/ 262 w 524"/>
                <a:gd name="T117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4" h="912">
                  <a:moveTo>
                    <a:pt x="262" y="297"/>
                  </a:moveTo>
                  <a:lnTo>
                    <a:pt x="214" y="300"/>
                  </a:lnTo>
                  <a:lnTo>
                    <a:pt x="170" y="304"/>
                  </a:lnTo>
                  <a:lnTo>
                    <a:pt x="133" y="313"/>
                  </a:lnTo>
                  <a:lnTo>
                    <a:pt x="101" y="321"/>
                  </a:lnTo>
                  <a:lnTo>
                    <a:pt x="74" y="330"/>
                  </a:lnTo>
                  <a:lnTo>
                    <a:pt x="55" y="337"/>
                  </a:lnTo>
                  <a:lnTo>
                    <a:pt x="57" y="367"/>
                  </a:lnTo>
                  <a:lnTo>
                    <a:pt x="57" y="387"/>
                  </a:lnTo>
                  <a:lnTo>
                    <a:pt x="57" y="394"/>
                  </a:lnTo>
                  <a:lnTo>
                    <a:pt x="51" y="388"/>
                  </a:lnTo>
                  <a:lnTo>
                    <a:pt x="42" y="380"/>
                  </a:lnTo>
                  <a:lnTo>
                    <a:pt x="34" y="375"/>
                  </a:lnTo>
                  <a:lnTo>
                    <a:pt x="25" y="375"/>
                  </a:lnTo>
                  <a:lnTo>
                    <a:pt x="21" y="378"/>
                  </a:lnTo>
                  <a:lnTo>
                    <a:pt x="16" y="383"/>
                  </a:lnTo>
                  <a:lnTo>
                    <a:pt x="13" y="390"/>
                  </a:lnTo>
                  <a:lnTo>
                    <a:pt x="10" y="397"/>
                  </a:lnTo>
                  <a:lnTo>
                    <a:pt x="10" y="419"/>
                  </a:lnTo>
                  <a:lnTo>
                    <a:pt x="15" y="442"/>
                  </a:lnTo>
                  <a:lnTo>
                    <a:pt x="25" y="467"/>
                  </a:lnTo>
                  <a:lnTo>
                    <a:pt x="35" y="480"/>
                  </a:lnTo>
                  <a:lnTo>
                    <a:pt x="45" y="490"/>
                  </a:lnTo>
                  <a:lnTo>
                    <a:pt x="57" y="493"/>
                  </a:lnTo>
                  <a:lnTo>
                    <a:pt x="60" y="492"/>
                  </a:lnTo>
                  <a:lnTo>
                    <a:pt x="63" y="492"/>
                  </a:lnTo>
                  <a:lnTo>
                    <a:pt x="66" y="490"/>
                  </a:lnTo>
                  <a:lnTo>
                    <a:pt x="66" y="493"/>
                  </a:lnTo>
                  <a:lnTo>
                    <a:pt x="79" y="535"/>
                  </a:lnTo>
                  <a:lnTo>
                    <a:pt x="95" y="575"/>
                  </a:lnTo>
                  <a:lnTo>
                    <a:pt x="115" y="609"/>
                  </a:lnTo>
                  <a:lnTo>
                    <a:pt x="140" y="640"/>
                  </a:lnTo>
                  <a:lnTo>
                    <a:pt x="140" y="640"/>
                  </a:lnTo>
                  <a:lnTo>
                    <a:pt x="137" y="700"/>
                  </a:lnTo>
                  <a:lnTo>
                    <a:pt x="137" y="701"/>
                  </a:lnTo>
                  <a:lnTo>
                    <a:pt x="137" y="703"/>
                  </a:lnTo>
                  <a:lnTo>
                    <a:pt x="141" y="711"/>
                  </a:lnTo>
                  <a:lnTo>
                    <a:pt x="149" y="723"/>
                  </a:lnTo>
                  <a:lnTo>
                    <a:pt x="160" y="737"/>
                  </a:lnTo>
                  <a:lnTo>
                    <a:pt x="173" y="752"/>
                  </a:lnTo>
                  <a:lnTo>
                    <a:pt x="191" y="765"/>
                  </a:lnTo>
                  <a:lnTo>
                    <a:pt x="211" y="777"/>
                  </a:lnTo>
                  <a:lnTo>
                    <a:pt x="236" y="784"/>
                  </a:lnTo>
                  <a:lnTo>
                    <a:pt x="263" y="787"/>
                  </a:lnTo>
                  <a:lnTo>
                    <a:pt x="290" y="784"/>
                  </a:lnTo>
                  <a:lnTo>
                    <a:pt x="313" y="777"/>
                  </a:lnTo>
                  <a:lnTo>
                    <a:pt x="333" y="765"/>
                  </a:lnTo>
                  <a:lnTo>
                    <a:pt x="351" y="753"/>
                  </a:lnTo>
                  <a:lnTo>
                    <a:pt x="364" y="739"/>
                  </a:lnTo>
                  <a:lnTo>
                    <a:pt x="375" y="726"/>
                  </a:lnTo>
                  <a:lnTo>
                    <a:pt x="383" y="714"/>
                  </a:lnTo>
                  <a:lnTo>
                    <a:pt x="389" y="704"/>
                  </a:lnTo>
                  <a:lnTo>
                    <a:pt x="389" y="701"/>
                  </a:lnTo>
                  <a:lnTo>
                    <a:pt x="389" y="700"/>
                  </a:lnTo>
                  <a:lnTo>
                    <a:pt x="386" y="640"/>
                  </a:lnTo>
                  <a:lnTo>
                    <a:pt x="386" y="640"/>
                  </a:lnTo>
                  <a:lnTo>
                    <a:pt x="410" y="609"/>
                  </a:lnTo>
                  <a:lnTo>
                    <a:pt x="431" y="575"/>
                  </a:lnTo>
                  <a:lnTo>
                    <a:pt x="447" y="535"/>
                  </a:lnTo>
                  <a:lnTo>
                    <a:pt x="458" y="493"/>
                  </a:lnTo>
                  <a:lnTo>
                    <a:pt x="460" y="490"/>
                  </a:lnTo>
                  <a:lnTo>
                    <a:pt x="463" y="492"/>
                  </a:lnTo>
                  <a:lnTo>
                    <a:pt x="466" y="492"/>
                  </a:lnTo>
                  <a:lnTo>
                    <a:pt x="469" y="493"/>
                  </a:lnTo>
                  <a:lnTo>
                    <a:pt x="479" y="490"/>
                  </a:lnTo>
                  <a:lnTo>
                    <a:pt x="489" y="483"/>
                  </a:lnTo>
                  <a:lnTo>
                    <a:pt x="498" y="471"/>
                  </a:lnTo>
                  <a:lnTo>
                    <a:pt x="505" y="458"/>
                  </a:lnTo>
                  <a:lnTo>
                    <a:pt x="511" y="442"/>
                  </a:lnTo>
                  <a:lnTo>
                    <a:pt x="515" y="423"/>
                  </a:lnTo>
                  <a:lnTo>
                    <a:pt x="515" y="406"/>
                  </a:lnTo>
                  <a:lnTo>
                    <a:pt x="514" y="391"/>
                  </a:lnTo>
                  <a:lnTo>
                    <a:pt x="508" y="381"/>
                  </a:lnTo>
                  <a:lnTo>
                    <a:pt x="501" y="375"/>
                  </a:lnTo>
                  <a:lnTo>
                    <a:pt x="492" y="375"/>
                  </a:lnTo>
                  <a:lnTo>
                    <a:pt x="483" y="380"/>
                  </a:lnTo>
                  <a:lnTo>
                    <a:pt x="473" y="388"/>
                  </a:lnTo>
                  <a:lnTo>
                    <a:pt x="469" y="394"/>
                  </a:lnTo>
                  <a:lnTo>
                    <a:pt x="469" y="387"/>
                  </a:lnTo>
                  <a:lnTo>
                    <a:pt x="469" y="367"/>
                  </a:lnTo>
                  <a:lnTo>
                    <a:pt x="469" y="337"/>
                  </a:lnTo>
                  <a:lnTo>
                    <a:pt x="451" y="330"/>
                  </a:lnTo>
                  <a:lnTo>
                    <a:pt x="425" y="321"/>
                  </a:lnTo>
                  <a:lnTo>
                    <a:pt x="393" y="313"/>
                  </a:lnTo>
                  <a:lnTo>
                    <a:pt x="354" y="304"/>
                  </a:lnTo>
                  <a:lnTo>
                    <a:pt x="311" y="300"/>
                  </a:lnTo>
                  <a:lnTo>
                    <a:pt x="262" y="297"/>
                  </a:lnTo>
                  <a:close/>
                  <a:moveTo>
                    <a:pt x="262" y="0"/>
                  </a:moveTo>
                  <a:lnTo>
                    <a:pt x="310" y="1"/>
                  </a:lnTo>
                  <a:lnTo>
                    <a:pt x="355" y="7"/>
                  </a:lnTo>
                  <a:lnTo>
                    <a:pt x="396" y="15"/>
                  </a:lnTo>
                  <a:lnTo>
                    <a:pt x="432" y="23"/>
                  </a:lnTo>
                  <a:lnTo>
                    <a:pt x="464" y="33"/>
                  </a:lnTo>
                  <a:lnTo>
                    <a:pt x="489" y="45"/>
                  </a:lnTo>
                  <a:lnTo>
                    <a:pt x="508" y="55"/>
                  </a:lnTo>
                  <a:lnTo>
                    <a:pt x="521" y="65"/>
                  </a:lnTo>
                  <a:lnTo>
                    <a:pt x="524" y="73"/>
                  </a:lnTo>
                  <a:lnTo>
                    <a:pt x="524" y="304"/>
                  </a:lnTo>
                  <a:lnTo>
                    <a:pt x="524" y="310"/>
                  </a:lnTo>
                  <a:lnTo>
                    <a:pt x="522" y="317"/>
                  </a:lnTo>
                  <a:lnTo>
                    <a:pt x="519" y="323"/>
                  </a:lnTo>
                  <a:lnTo>
                    <a:pt x="511" y="377"/>
                  </a:lnTo>
                  <a:lnTo>
                    <a:pt x="518" y="388"/>
                  </a:lnTo>
                  <a:lnTo>
                    <a:pt x="521" y="404"/>
                  </a:lnTo>
                  <a:lnTo>
                    <a:pt x="521" y="423"/>
                  </a:lnTo>
                  <a:lnTo>
                    <a:pt x="517" y="444"/>
                  </a:lnTo>
                  <a:lnTo>
                    <a:pt x="509" y="460"/>
                  </a:lnTo>
                  <a:lnTo>
                    <a:pt x="502" y="474"/>
                  </a:lnTo>
                  <a:lnTo>
                    <a:pt x="492" y="487"/>
                  </a:lnTo>
                  <a:lnTo>
                    <a:pt x="480" y="496"/>
                  </a:lnTo>
                  <a:lnTo>
                    <a:pt x="469" y="499"/>
                  </a:lnTo>
                  <a:lnTo>
                    <a:pt x="464" y="497"/>
                  </a:lnTo>
                  <a:lnTo>
                    <a:pt x="463" y="500"/>
                  </a:lnTo>
                  <a:lnTo>
                    <a:pt x="451" y="541"/>
                  </a:lnTo>
                  <a:lnTo>
                    <a:pt x="435" y="579"/>
                  </a:lnTo>
                  <a:lnTo>
                    <a:pt x="415" y="612"/>
                  </a:lnTo>
                  <a:lnTo>
                    <a:pt x="390" y="643"/>
                  </a:lnTo>
                  <a:lnTo>
                    <a:pt x="393" y="700"/>
                  </a:lnTo>
                  <a:lnTo>
                    <a:pt x="394" y="700"/>
                  </a:lnTo>
                  <a:lnTo>
                    <a:pt x="394" y="701"/>
                  </a:lnTo>
                  <a:lnTo>
                    <a:pt x="397" y="704"/>
                  </a:lnTo>
                  <a:lnTo>
                    <a:pt x="400" y="708"/>
                  </a:lnTo>
                  <a:lnTo>
                    <a:pt x="405" y="711"/>
                  </a:lnTo>
                  <a:lnTo>
                    <a:pt x="410" y="717"/>
                  </a:lnTo>
                  <a:lnTo>
                    <a:pt x="416" y="723"/>
                  </a:lnTo>
                  <a:lnTo>
                    <a:pt x="421" y="739"/>
                  </a:lnTo>
                  <a:lnTo>
                    <a:pt x="421" y="755"/>
                  </a:lnTo>
                  <a:lnTo>
                    <a:pt x="422" y="806"/>
                  </a:lnTo>
                  <a:lnTo>
                    <a:pt x="419" y="833"/>
                  </a:lnTo>
                  <a:lnTo>
                    <a:pt x="413" y="861"/>
                  </a:lnTo>
                  <a:lnTo>
                    <a:pt x="405" y="887"/>
                  </a:lnTo>
                  <a:lnTo>
                    <a:pt x="391" y="912"/>
                  </a:lnTo>
                  <a:lnTo>
                    <a:pt x="386" y="912"/>
                  </a:lnTo>
                  <a:lnTo>
                    <a:pt x="127" y="912"/>
                  </a:lnTo>
                  <a:lnTo>
                    <a:pt x="121" y="912"/>
                  </a:lnTo>
                  <a:lnTo>
                    <a:pt x="108" y="887"/>
                  </a:lnTo>
                  <a:lnTo>
                    <a:pt x="99" y="861"/>
                  </a:lnTo>
                  <a:lnTo>
                    <a:pt x="93" y="833"/>
                  </a:lnTo>
                  <a:lnTo>
                    <a:pt x="90" y="806"/>
                  </a:lnTo>
                  <a:lnTo>
                    <a:pt x="90" y="759"/>
                  </a:lnTo>
                  <a:lnTo>
                    <a:pt x="90" y="752"/>
                  </a:lnTo>
                  <a:lnTo>
                    <a:pt x="92" y="737"/>
                  </a:lnTo>
                  <a:lnTo>
                    <a:pt x="108" y="723"/>
                  </a:lnTo>
                  <a:lnTo>
                    <a:pt x="121" y="710"/>
                  </a:lnTo>
                  <a:lnTo>
                    <a:pt x="131" y="703"/>
                  </a:lnTo>
                  <a:lnTo>
                    <a:pt x="131" y="700"/>
                  </a:lnTo>
                  <a:lnTo>
                    <a:pt x="131" y="698"/>
                  </a:lnTo>
                  <a:lnTo>
                    <a:pt x="134" y="643"/>
                  </a:lnTo>
                  <a:lnTo>
                    <a:pt x="111" y="612"/>
                  </a:lnTo>
                  <a:lnTo>
                    <a:pt x="90" y="579"/>
                  </a:lnTo>
                  <a:lnTo>
                    <a:pt x="74" y="541"/>
                  </a:lnTo>
                  <a:lnTo>
                    <a:pt x="61" y="500"/>
                  </a:lnTo>
                  <a:lnTo>
                    <a:pt x="61" y="497"/>
                  </a:lnTo>
                  <a:lnTo>
                    <a:pt x="57" y="499"/>
                  </a:lnTo>
                  <a:lnTo>
                    <a:pt x="44" y="495"/>
                  </a:lnTo>
                  <a:lnTo>
                    <a:pt x="31" y="484"/>
                  </a:lnTo>
                  <a:lnTo>
                    <a:pt x="21" y="470"/>
                  </a:lnTo>
                  <a:lnTo>
                    <a:pt x="9" y="444"/>
                  </a:lnTo>
                  <a:lnTo>
                    <a:pt x="5" y="419"/>
                  </a:lnTo>
                  <a:lnTo>
                    <a:pt x="5" y="397"/>
                  </a:lnTo>
                  <a:lnTo>
                    <a:pt x="7" y="388"/>
                  </a:lnTo>
                  <a:lnTo>
                    <a:pt x="10" y="381"/>
                  </a:lnTo>
                  <a:lnTo>
                    <a:pt x="15" y="377"/>
                  </a:lnTo>
                  <a:lnTo>
                    <a:pt x="6" y="323"/>
                  </a:lnTo>
                  <a:lnTo>
                    <a:pt x="3" y="317"/>
                  </a:lnTo>
                  <a:lnTo>
                    <a:pt x="2" y="310"/>
                  </a:lnTo>
                  <a:lnTo>
                    <a:pt x="0" y="304"/>
                  </a:lnTo>
                  <a:lnTo>
                    <a:pt x="0" y="73"/>
                  </a:lnTo>
                  <a:lnTo>
                    <a:pt x="5" y="65"/>
                  </a:lnTo>
                  <a:lnTo>
                    <a:pt x="16" y="55"/>
                  </a:lnTo>
                  <a:lnTo>
                    <a:pt x="35" y="45"/>
                  </a:lnTo>
                  <a:lnTo>
                    <a:pt x="61" y="33"/>
                  </a:lnTo>
                  <a:lnTo>
                    <a:pt x="92" y="23"/>
                  </a:lnTo>
                  <a:lnTo>
                    <a:pt x="128" y="15"/>
                  </a:lnTo>
                  <a:lnTo>
                    <a:pt x="170" y="7"/>
                  </a:lnTo>
                  <a:lnTo>
                    <a:pt x="214" y="1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6" name="Freeform 83"/>
            <p:cNvSpPr>
              <a:spLocks/>
            </p:cNvSpPr>
            <p:nvPr/>
          </p:nvSpPr>
          <p:spPr bwMode="auto">
            <a:xfrm>
              <a:off x="2431" y="1799"/>
              <a:ext cx="398" cy="620"/>
            </a:xfrm>
            <a:custGeom>
              <a:avLst/>
              <a:gdLst>
                <a:gd name="T0" fmla="*/ 365 w 398"/>
                <a:gd name="T1" fmla="*/ 1 h 620"/>
                <a:gd name="T2" fmla="*/ 373 w 398"/>
                <a:gd name="T3" fmla="*/ 9 h 620"/>
                <a:gd name="T4" fmla="*/ 381 w 398"/>
                <a:gd name="T5" fmla="*/ 14 h 620"/>
                <a:gd name="T6" fmla="*/ 379 w 398"/>
                <a:gd name="T7" fmla="*/ 112 h 620"/>
                <a:gd name="T8" fmla="*/ 352 w 398"/>
                <a:gd name="T9" fmla="*/ 195 h 620"/>
                <a:gd name="T10" fmla="*/ 365 w 398"/>
                <a:gd name="T11" fmla="*/ 375 h 620"/>
                <a:gd name="T12" fmla="*/ 375 w 398"/>
                <a:gd name="T13" fmla="*/ 397 h 620"/>
                <a:gd name="T14" fmla="*/ 381 w 398"/>
                <a:gd name="T15" fmla="*/ 452 h 620"/>
                <a:gd name="T16" fmla="*/ 354 w 398"/>
                <a:gd name="T17" fmla="*/ 513 h 620"/>
                <a:gd name="T18" fmla="*/ 350 w 398"/>
                <a:gd name="T19" fmla="*/ 570 h 620"/>
                <a:gd name="T20" fmla="*/ 369 w 398"/>
                <a:gd name="T21" fmla="*/ 601 h 620"/>
                <a:gd name="T22" fmla="*/ 392 w 398"/>
                <a:gd name="T23" fmla="*/ 605 h 620"/>
                <a:gd name="T24" fmla="*/ 398 w 398"/>
                <a:gd name="T25" fmla="*/ 611 h 620"/>
                <a:gd name="T26" fmla="*/ 392 w 398"/>
                <a:gd name="T27" fmla="*/ 618 h 620"/>
                <a:gd name="T28" fmla="*/ 353 w 398"/>
                <a:gd name="T29" fmla="*/ 604 h 620"/>
                <a:gd name="T30" fmla="*/ 334 w 398"/>
                <a:gd name="T31" fmla="*/ 544 h 620"/>
                <a:gd name="T32" fmla="*/ 350 w 398"/>
                <a:gd name="T33" fmla="*/ 490 h 620"/>
                <a:gd name="T34" fmla="*/ 369 w 398"/>
                <a:gd name="T35" fmla="*/ 438 h 620"/>
                <a:gd name="T36" fmla="*/ 357 w 398"/>
                <a:gd name="T37" fmla="*/ 396 h 620"/>
                <a:gd name="T38" fmla="*/ 74 w 398"/>
                <a:gd name="T39" fmla="*/ 407 h 620"/>
                <a:gd name="T40" fmla="*/ 52 w 398"/>
                <a:gd name="T41" fmla="*/ 398 h 620"/>
                <a:gd name="T42" fmla="*/ 48 w 398"/>
                <a:gd name="T43" fmla="*/ 436 h 620"/>
                <a:gd name="T44" fmla="*/ 61 w 398"/>
                <a:gd name="T45" fmla="*/ 480 h 620"/>
                <a:gd name="T46" fmla="*/ 75 w 398"/>
                <a:gd name="T47" fmla="*/ 521 h 620"/>
                <a:gd name="T48" fmla="*/ 69 w 398"/>
                <a:gd name="T49" fmla="*/ 569 h 620"/>
                <a:gd name="T50" fmla="*/ 26 w 398"/>
                <a:gd name="T51" fmla="*/ 599 h 620"/>
                <a:gd name="T52" fmla="*/ 1 w 398"/>
                <a:gd name="T53" fmla="*/ 599 h 620"/>
                <a:gd name="T54" fmla="*/ 1 w 398"/>
                <a:gd name="T55" fmla="*/ 590 h 620"/>
                <a:gd name="T56" fmla="*/ 23 w 398"/>
                <a:gd name="T57" fmla="*/ 586 h 620"/>
                <a:gd name="T58" fmla="*/ 61 w 398"/>
                <a:gd name="T59" fmla="*/ 554 h 620"/>
                <a:gd name="T60" fmla="*/ 50 w 398"/>
                <a:gd name="T61" fmla="*/ 492 h 620"/>
                <a:gd name="T62" fmla="*/ 34 w 398"/>
                <a:gd name="T63" fmla="*/ 438 h 620"/>
                <a:gd name="T64" fmla="*/ 36 w 398"/>
                <a:gd name="T65" fmla="*/ 396 h 620"/>
                <a:gd name="T66" fmla="*/ 42 w 398"/>
                <a:gd name="T67" fmla="*/ 375 h 620"/>
                <a:gd name="T68" fmla="*/ 55 w 398"/>
                <a:gd name="T69" fmla="*/ 195 h 620"/>
                <a:gd name="T70" fmla="*/ 26 w 398"/>
                <a:gd name="T71" fmla="*/ 112 h 620"/>
                <a:gd name="T72" fmla="*/ 23 w 398"/>
                <a:gd name="T73" fmla="*/ 28 h 620"/>
                <a:gd name="T74" fmla="*/ 29 w 398"/>
                <a:gd name="T75" fmla="*/ 25 h 620"/>
                <a:gd name="T76" fmla="*/ 36 w 398"/>
                <a:gd name="T77" fmla="*/ 17 h 620"/>
                <a:gd name="T78" fmla="*/ 40 w 398"/>
                <a:gd name="T79" fmla="*/ 13 h 620"/>
                <a:gd name="T80" fmla="*/ 37 w 398"/>
                <a:gd name="T81" fmla="*/ 29 h 620"/>
                <a:gd name="T82" fmla="*/ 40 w 398"/>
                <a:gd name="T83" fmla="*/ 110 h 620"/>
                <a:gd name="T84" fmla="*/ 68 w 398"/>
                <a:gd name="T85" fmla="*/ 189 h 620"/>
                <a:gd name="T86" fmla="*/ 338 w 398"/>
                <a:gd name="T87" fmla="*/ 189 h 620"/>
                <a:gd name="T88" fmla="*/ 366 w 398"/>
                <a:gd name="T89" fmla="*/ 110 h 620"/>
                <a:gd name="T90" fmla="*/ 368 w 398"/>
                <a:gd name="T91" fmla="*/ 16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8" h="620">
                  <a:moveTo>
                    <a:pt x="363" y="0"/>
                  </a:moveTo>
                  <a:lnTo>
                    <a:pt x="363" y="0"/>
                  </a:lnTo>
                  <a:lnTo>
                    <a:pt x="365" y="1"/>
                  </a:lnTo>
                  <a:lnTo>
                    <a:pt x="368" y="3"/>
                  </a:lnTo>
                  <a:lnTo>
                    <a:pt x="370" y="6"/>
                  </a:lnTo>
                  <a:lnTo>
                    <a:pt x="373" y="9"/>
                  </a:lnTo>
                  <a:lnTo>
                    <a:pt x="376" y="10"/>
                  </a:lnTo>
                  <a:lnTo>
                    <a:pt x="379" y="13"/>
                  </a:lnTo>
                  <a:lnTo>
                    <a:pt x="381" y="14"/>
                  </a:lnTo>
                  <a:lnTo>
                    <a:pt x="382" y="29"/>
                  </a:lnTo>
                  <a:lnTo>
                    <a:pt x="382" y="83"/>
                  </a:lnTo>
                  <a:lnTo>
                    <a:pt x="379" y="112"/>
                  </a:lnTo>
                  <a:lnTo>
                    <a:pt x="373" y="141"/>
                  </a:lnTo>
                  <a:lnTo>
                    <a:pt x="365" y="169"/>
                  </a:lnTo>
                  <a:lnTo>
                    <a:pt x="352" y="195"/>
                  </a:lnTo>
                  <a:lnTo>
                    <a:pt x="360" y="206"/>
                  </a:lnTo>
                  <a:lnTo>
                    <a:pt x="365" y="221"/>
                  </a:lnTo>
                  <a:lnTo>
                    <a:pt x="365" y="375"/>
                  </a:lnTo>
                  <a:lnTo>
                    <a:pt x="363" y="380"/>
                  </a:lnTo>
                  <a:lnTo>
                    <a:pt x="363" y="384"/>
                  </a:lnTo>
                  <a:lnTo>
                    <a:pt x="375" y="397"/>
                  </a:lnTo>
                  <a:lnTo>
                    <a:pt x="382" y="413"/>
                  </a:lnTo>
                  <a:lnTo>
                    <a:pt x="384" y="432"/>
                  </a:lnTo>
                  <a:lnTo>
                    <a:pt x="381" y="452"/>
                  </a:lnTo>
                  <a:lnTo>
                    <a:pt x="373" y="471"/>
                  </a:lnTo>
                  <a:lnTo>
                    <a:pt x="365" y="492"/>
                  </a:lnTo>
                  <a:lnTo>
                    <a:pt x="354" y="513"/>
                  </a:lnTo>
                  <a:lnTo>
                    <a:pt x="349" y="537"/>
                  </a:lnTo>
                  <a:lnTo>
                    <a:pt x="347" y="560"/>
                  </a:lnTo>
                  <a:lnTo>
                    <a:pt x="350" y="570"/>
                  </a:lnTo>
                  <a:lnTo>
                    <a:pt x="354" y="580"/>
                  </a:lnTo>
                  <a:lnTo>
                    <a:pt x="362" y="592"/>
                  </a:lnTo>
                  <a:lnTo>
                    <a:pt x="369" y="601"/>
                  </a:lnTo>
                  <a:lnTo>
                    <a:pt x="379" y="605"/>
                  </a:lnTo>
                  <a:lnTo>
                    <a:pt x="389" y="605"/>
                  </a:lnTo>
                  <a:lnTo>
                    <a:pt x="392" y="605"/>
                  </a:lnTo>
                  <a:lnTo>
                    <a:pt x="395" y="606"/>
                  </a:lnTo>
                  <a:lnTo>
                    <a:pt x="397" y="608"/>
                  </a:lnTo>
                  <a:lnTo>
                    <a:pt x="398" y="611"/>
                  </a:lnTo>
                  <a:lnTo>
                    <a:pt x="397" y="614"/>
                  </a:lnTo>
                  <a:lnTo>
                    <a:pt x="395" y="617"/>
                  </a:lnTo>
                  <a:lnTo>
                    <a:pt x="392" y="618"/>
                  </a:lnTo>
                  <a:lnTo>
                    <a:pt x="378" y="620"/>
                  </a:lnTo>
                  <a:lnTo>
                    <a:pt x="365" y="614"/>
                  </a:lnTo>
                  <a:lnTo>
                    <a:pt x="353" y="604"/>
                  </a:lnTo>
                  <a:lnTo>
                    <a:pt x="344" y="590"/>
                  </a:lnTo>
                  <a:lnTo>
                    <a:pt x="336" y="567"/>
                  </a:lnTo>
                  <a:lnTo>
                    <a:pt x="334" y="544"/>
                  </a:lnTo>
                  <a:lnTo>
                    <a:pt x="338" y="519"/>
                  </a:lnTo>
                  <a:lnTo>
                    <a:pt x="343" y="506"/>
                  </a:lnTo>
                  <a:lnTo>
                    <a:pt x="350" y="490"/>
                  </a:lnTo>
                  <a:lnTo>
                    <a:pt x="357" y="474"/>
                  </a:lnTo>
                  <a:lnTo>
                    <a:pt x="365" y="455"/>
                  </a:lnTo>
                  <a:lnTo>
                    <a:pt x="369" y="438"/>
                  </a:lnTo>
                  <a:lnTo>
                    <a:pt x="370" y="422"/>
                  </a:lnTo>
                  <a:lnTo>
                    <a:pt x="366" y="407"/>
                  </a:lnTo>
                  <a:lnTo>
                    <a:pt x="357" y="396"/>
                  </a:lnTo>
                  <a:lnTo>
                    <a:pt x="346" y="404"/>
                  </a:lnTo>
                  <a:lnTo>
                    <a:pt x="333" y="407"/>
                  </a:lnTo>
                  <a:lnTo>
                    <a:pt x="74" y="407"/>
                  </a:lnTo>
                  <a:lnTo>
                    <a:pt x="65" y="406"/>
                  </a:lnTo>
                  <a:lnTo>
                    <a:pt x="58" y="403"/>
                  </a:lnTo>
                  <a:lnTo>
                    <a:pt x="52" y="398"/>
                  </a:lnTo>
                  <a:lnTo>
                    <a:pt x="46" y="409"/>
                  </a:lnTo>
                  <a:lnTo>
                    <a:pt x="45" y="422"/>
                  </a:lnTo>
                  <a:lnTo>
                    <a:pt x="48" y="436"/>
                  </a:lnTo>
                  <a:lnTo>
                    <a:pt x="50" y="452"/>
                  </a:lnTo>
                  <a:lnTo>
                    <a:pt x="56" y="467"/>
                  </a:lnTo>
                  <a:lnTo>
                    <a:pt x="61" y="480"/>
                  </a:lnTo>
                  <a:lnTo>
                    <a:pt x="65" y="490"/>
                  </a:lnTo>
                  <a:lnTo>
                    <a:pt x="71" y="505"/>
                  </a:lnTo>
                  <a:lnTo>
                    <a:pt x="75" y="521"/>
                  </a:lnTo>
                  <a:lnTo>
                    <a:pt x="77" y="538"/>
                  </a:lnTo>
                  <a:lnTo>
                    <a:pt x="75" y="554"/>
                  </a:lnTo>
                  <a:lnTo>
                    <a:pt x="69" y="569"/>
                  </a:lnTo>
                  <a:lnTo>
                    <a:pt x="58" y="583"/>
                  </a:lnTo>
                  <a:lnTo>
                    <a:pt x="42" y="593"/>
                  </a:lnTo>
                  <a:lnTo>
                    <a:pt x="26" y="599"/>
                  </a:lnTo>
                  <a:lnTo>
                    <a:pt x="7" y="602"/>
                  </a:lnTo>
                  <a:lnTo>
                    <a:pt x="4" y="601"/>
                  </a:lnTo>
                  <a:lnTo>
                    <a:pt x="1" y="599"/>
                  </a:lnTo>
                  <a:lnTo>
                    <a:pt x="0" y="596"/>
                  </a:lnTo>
                  <a:lnTo>
                    <a:pt x="0" y="593"/>
                  </a:lnTo>
                  <a:lnTo>
                    <a:pt x="1" y="590"/>
                  </a:lnTo>
                  <a:lnTo>
                    <a:pt x="4" y="589"/>
                  </a:lnTo>
                  <a:lnTo>
                    <a:pt x="7" y="588"/>
                  </a:lnTo>
                  <a:lnTo>
                    <a:pt x="23" y="586"/>
                  </a:lnTo>
                  <a:lnTo>
                    <a:pt x="39" y="580"/>
                  </a:lnTo>
                  <a:lnTo>
                    <a:pt x="52" y="570"/>
                  </a:lnTo>
                  <a:lnTo>
                    <a:pt x="61" y="554"/>
                  </a:lnTo>
                  <a:lnTo>
                    <a:pt x="64" y="537"/>
                  </a:lnTo>
                  <a:lnTo>
                    <a:pt x="59" y="518"/>
                  </a:lnTo>
                  <a:lnTo>
                    <a:pt x="50" y="492"/>
                  </a:lnTo>
                  <a:lnTo>
                    <a:pt x="40" y="464"/>
                  </a:lnTo>
                  <a:lnTo>
                    <a:pt x="37" y="452"/>
                  </a:lnTo>
                  <a:lnTo>
                    <a:pt x="34" y="438"/>
                  </a:lnTo>
                  <a:lnTo>
                    <a:pt x="32" y="423"/>
                  </a:lnTo>
                  <a:lnTo>
                    <a:pt x="33" y="409"/>
                  </a:lnTo>
                  <a:lnTo>
                    <a:pt x="36" y="396"/>
                  </a:lnTo>
                  <a:lnTo>
                    <a:pt x="43" y="387"/>
                  </a:lnTo>
                  <a:lnTo>
                    <a:pt x="42" y="381"/>
                  </a:lnTo>
                  <a:lnTo>
                    <a:pt x="42" y="375"/>
                  </a:lnTo>
                  <a:lnTo>
                    <a:pt x="42" y="221"/>
                  </a:lnTo>
                  <a:lnTo>
                    <a:pt x="45" y="206"/>
                  </a:lnTo>
                  <a:lnTo>
                    <a:pt x="55" y="195"/>
                  </a:lnTo>
                  <a:lnTo>
                    <a:pt x="42" y="169"/>
                  </a:lnTo>
                  <a:lnTo>
                    <a:pt x="32" y="141"/>
                  </a:lnTo>
                  <a:lnTo>
                    <a:pt x="26" y="112"/>
                  </a:lnTo>
                  <a:lnTo>
                    <a:pt x="23" y="83"/>
                  </a:lnTo>
                  <a:lnTo>
                    <a:pt x="24" y="28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6" y="26"/>
                  </a:lnTo>
                  <a:lnTo>
                    <a:pt x="29" y="25"/>
                  </a:lnTo>
                  <a:lnTo>
                    <a:pt x="30" y="22"/>
                  </a:lnTo>
                  <a:lnTo>
                    <a:pt x="33" y="19"/>
                  </a:lnTo>
                  <a:lnTo>
                    <a:pt x="36" y="17"/>
                  </a:lnTo>
                  <a:lnTo>
                    <a:pt x="37" y="16"/>
                  </a:lnTo>
                  <a:lnTo>
                    <a:pt x="39" y="14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39" y="14"/>
                  </a:lnTo>
                  <a:lnTo>
                    <a:pt x="37" y="29"/>
                  </a:lnTo>
                  <a:lnTo>
                    <a:pt x="37" y="36"/>
                  </a:lnTo>
                  <a:lnTo>
                    <a:pt x="37" y="83"/>
                  </a:lnTo>
                  <a:lnTo>
                    <a:pt x="40" y="110"/>
                  </a:lnTo>
                  <a:lnTo>
                    <a:pt x="46" y="138"/>
                  </a:lnTo>
                  <a:lnTo>
                    <a:pt x="55" y="164"/>
                  </a:lnTo>
                  <a:lnTo>
                    <a:pt x="68" y="189"/>
                  </a:lnTo>
                  <a:lnTo>
                    <a:pt x="74" y="189"/>
                  </a:lnTo>
                  <a:lnTo>
                    <a:pt x="333" y="189"/>
                  </a:lnTo>
                  <a:lnTo>
                    <a:pt x="338" y="189"/>
                  </a:lnTo>
                  <a:lnTo>
                    <a:pt x="352" y="164"/>
                  </a:lnTo>
                  <a:lnTo>
                    <a:pt x="360" y="138"/>
                  </a:lnTo>
                  <a:lnTo>
                    <a:pt x="366" y="110"/>
                  </a:lnTo>
                  <a:lnTo>
                    <a:pt x="369" y="83"/>
                  </a:lnTo>
                  <a:lnTo>
                    <a:pt x="368" y="32"/>
                  </a:lnTo>
                  <a:lnTo>
                    <a:pt x="368" y="16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7" name="Freeform 84"/>
            <p:cNvSpPr>
              <a:spLocks/>
            </p:cNvSpPr>
            <p:nvPr/>
          </p:nvSpPr>
          <p:spPr bwMode="auto">
            <a:xfrm>
              <a:off x="2812" y="1813"/>
              <a:ext cx="1" cy="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2 h 2"/>
                <a:gd name="T6" fmla="*/ 1 w 1"/>
                <a:gd name="T7" fmla="*/ 2 h 2"/>
                <a:gd name="T8" fmla="*/ 0 w 1"/>
                <a:gd name="T9" fmla="*/ 0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8" name="Freeform 85"/>
            <p:cNvSpPr>
              <a:spLocks/>
            </p:cNvSpPr>
            <p:nvPr/>
          </p:nvSpPr>
          <p:spPr bwMode="auto">
            <a:xfrm>
              <a:off x="2912" y="2040"/>
              <a:ext cx="22" cy="83"/>
            </a:xfrm>
            <a:custGeom>
              <a:avLst/>
              <a:gdLst>
                <a:gd name="T0" fmla="*/ 22 w 22"/>
                <a:gd name="T1" fmla="*/ 0 h 83"/>
                <a:gd name="T2" fmla="*/ 22 w 22"/>
                <a:gd name="T3" fmla="*/ 83 h 83"/>
                <a:gd name="T4" fmla="*/ 0 w 22"/>
                <a:gd name="T5" fmla="*/ 83 h 83"/>
                <a:gd name="T6" fmla="*/ 1 w 22"/>
                <a:gd name="T7" fmla="*/ 80 h 83"/>
                <a:gd name="T8" fmla="*/ 4 w 22"/>
                <a:gd name="T9" fmla="*/ 72 h 83"/>
                <a:gd name="T10" fmla="*/ 9 w 22"/>
                <a:gd name="T11" fmla="*/ 60 h 83"/>
                <a:gd name="T12" fmla="*/ 10 w 22"/>
                <a:gd name="T13" fmla="*/ 53 h 83"/>
                <a:gd name="T14" fmla="*/ 9 w 22"/>
                <a:gd name="T15" fmla="*/ 45 h 83"/>
                <a:gd name="T16" fmla="*/ 7 w 22"/>
                <a:gd name="T17" fmla="*/ 35 h 83"/>
                <a:gd name="T18" fmla="*/ 7 w 22"/>
                <a:gd name="T19" fmla="*/ 22 h 83"/>
                <a:gd name="T20" fmla="*/ 9 w 22"/>
                <a:gd name="T21" fmla="*/ 15 h 83"/>
                <a:gd name="T22" fmla="*/ 12 w 22"/>
                <a:gd name="T23" fmla="*/ 11 h 83"/>
                <a:gd name="T24" fmla="*/ 13 w 22"/>
                <a:gd name="T25" fmla="*/ 6 h 83"/>
                <a:gd name="T26" fmla="*/ 16 w 22"/>
                <a:gd name="T27" fmla="*/ 3 h 83"/>
                <a:gd name="T28" fmla="*/ 19 w 22"/>
                <a:gd name="T29" fmla="*/ 2 h 83"/>
                <a:gd name="T30" fmla="*/ 20 w 22"/>
                <a:gd name="T31" fmla="*/ 0 h 83"/>
                <a:gd name="T32" fmla="*/ 22 w 22"/>
                <a:gd name="T33" fmla="*/ 0 h 83"/>
                <a:gd name="T34" fmla="*/ 22 w 22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83">
                  <a:moveTo>
                    <a:pt x="22" y="0"/>
                  </a:moveTo>
                  <a:lnTo>
                    <a:pt x="22" y="83"/>
                  </a:lnTo>
                  <a:lnTo>
                    <a:pt x="0" y="83"/>
                  </a:lnTo>
                  <a:lnTo>
                    <a:pt x="1" y="80"/>
                  </a:lnTo>
                  <a:lnTo>
                    <a:pt x="4" y="72"/>
                  </a:lnTo>
                  <a:lnTo>
                    <a:pt x="9" y="60"/>
                  </a:lnTo>
                  <a:lnTo>
                    <a:pt x="10" y="53"/>
                  </a:lnTo>
                  <a:lnTo>
                    <a:pt x="9" y="45"/>
                  </a:lnTo>
                  <a:lnTo>
                    <a:pt x="7" y="35"/>
                  </a:lnTo>
                  <a:lnTo>
                    <a:pt x="7" y="22"/>
                  </a:lnTo>
                  <a:lnTo>
                    <a:pt x="9" y="15"/>
                  </a:lnTo>
                  <a:lnTo>
                    <a:pt x="12" y="11"/>
                  </a:lnTo>
                  <a:lnTo>
                    <a:pt x="13" y="6"/>
                  </a:lnTo>
                  <a:lnTo>
                    <a:pt x="16" y="3"/>
                  </a:lnTo>
                  <a:lnTo>
                    <a:pt x="19" y="2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9" name="Rectangle 86"/>
            <p:cNvSpPr>
              <a:spLocks noChangeArrowheads="1"/>
            </p:cNvSpPr>
            <p:nvPr/>
          </p:nvSpPr>
          <p:spPr bwMode="auto">
            <a:xfrm>
              <a:off x="2915" y="2133"/>
              <a:ext cx="16" cy="3"/>
            </a:xfrm>
            <a:prstGeom prst="rect">
              <a:avLst/>
            </a:prstGeom>
            <a:solidFill>
              <a:srgbClr val="3EC5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0" name="Rectangle 87"/>
            <p:cNvSpPr>
              <a:spLocks noChangeArrowheads="1"/>
            </p:cNvSpPr>
            <p:nvPr/>
          </p:nvSpPr>
          <p:spPr bwMode="auto">
            <a:xfrm>
              <a:off x="2915" y="2139"/>
              <a:ext cx="16" cy="3"/>
            </a:xfrm>
            <a:prstGeom prst="rect">
              <a:avLst/>
            </a:prstGeom>
            <a:solidFill>
              <a:srgbClr val="3EC5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1" name="Rectangle 88"/>
            <p:cNvSpPr>
              <a:spLocks noChangeArrowheads="1"/>
            </p:cNvSpPr>
            <p:nvPr/>
          </p:nvSpPr>
          <p:spPr bwMode="auto">
            <a:xfrm>
              <a:off x="2915" y="2145"/>
              <a:ext cx="16" cy="4"/>
            </a:xfrm>
            <a:prstGeom prst="rect">
              <a:avLst/>
            </a:prstGeom>
            <a:solidFill>
              <a:srgbClr val="3EC5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2" name="Freeform 89"/>
            <p:cNvSpPr>
              <a:spLocks noEditPoints="1"/>
            </p:cNvSpPr>
            <p:nvPr/>
          </p:nvSpPr>
          <p:spPr bwMode="auto">
            <a:xfrm>
              <a:off x="2887" y="2059"/>
              <a:ext cx="208" cy="128"/>
            </a:xfrm>
            <a:custGeom>
              <a:avLst/>
              <a:gdLst>
                <a:gd name="T0" fmla="*/ 28 w 208"/>
                <a:gd name="T1" fmla="*/ 90 h 128"/>
                <a:gd name="T2" fmla="*/ 44 w 208"/>
                <a:gd name="T3" fmla="*/ 86 h 128"/>
                <a:gd name="T4" fmla="*/ 28 w 208"/>
                <a:gd name="T5" fmla="*/ 80 h 128"/>
                <a:gd name="T6" fmla="*/ 44 w 208"/>
                <a:gd name="T7" fmla="*/ 83 h 128"/>
                <a:gd name="T8" fmla="*/ 28 w 208"/>
                <a:gd name="T9" fmla="*/ 80 h 128"/>
                <a:gd name="T10" fmla="*/ 28 w 208"/>
                <a:gd name="T11" fmla="*/ 77 h 128"/>
                <a:gd name="T12" fmla="*/ 44 w 208"/>
                <a:gd name="T13" fmla="*/ 74 h 128"/>
                <a:gd name="T14" fmla="*/ 140 w 208"/>
                <a:gd name="T15" fmla="*/ 56 h 128"/>
                <a:gd name="T16" fmla="*/ 130 w 208"/>
                <a:gd name="T17" fmla="*/ 64 h 128"/>
                <a:gd name="T18" fmla="*/ 118 w 208"/>
                <a:gd name="T19" fmla="*/ 69 h 128"/>
                <a:gd name="T20" fmla="*/ 127 w 208"/>
                <a:gd name="T21" fmla="*/ 114 h 128"/>
                <a:gd name="T22" fmla="*/ 146 w 208"/>
                <a:gd name="T23" fmla="*/ 73 h 128"/>
                <a:gd name="T24" fmla="*/ 140 w 208"/>
                <a:gd name="T25" fmla="*/ 61 h 128"/>
                <a:gd name="T26" fmla="*/ 168 w 208"/>
                <a:gd name="T27" fmla="*/ 31 h 128"/>
                <a:gd name="T28" fmla="*/ 153 w 208"/>
                <a:gd name="T29" fmla="*/ 47 h 128"/>
                <a:gd name="T30" fmla="*/ 157 w 208"/>
                <a:gd name="T31" fmla="*/ 69 h 128"/>
                <a:gd name="T32" fmla="*/ 179 w 208"/>
                <a:gd name="T33" fmla="*/ 74 h 128"/>
                <a:gd name="T34" fmla="*/ 195 w 208"/>
                <a:gd name="T35" fmla="*/ 58 h 128"/>
                <a:gd name="T36" fmla="*/ 189 w 208"/>
                <a:gd name="T37" fmla="*/ 37 h 128"/>
                <a:gd name="T38" fmla="*/ 168 w 208"/>
                <a:gd name="T39" fmla="*/ 31 h 128"/>
                <a:gd name="T40" fmla="*/ 96 w 208"/>
                <a:gd name="T41" fmla="*/ 19 h 128"/>
                <a:gd name="T42" fmla="*/ 90 w 208"/>
                <a:gd name="T43" fmla="*/ 41 h 128"/>
                <a:gd name="T44" fmla="*/ 105 w 208"/>
                <a:gd name="T45" fmla="*/ 57 h 128"/>
                <a:gd name="T46" fmla="*/ 127 w 208"/>
                <a:gd name="T47" fmla="*/ 51 h 128"/>
                <a:gd name="T48" fmla="*/ 133 w 208"/>
                <a:gd name="T49" fmla="*/ 29 h 128"/>
                <a:gd name="T50" fmla="*/ 117 w 208"/>
                <a:gd name="T51" fmla="*/ 13 h 128"/>
                <a:gd name="T52" fmla="*/ 106 w 208"/>
                <a:gd name="T53" fmla="*/ 0 h 128"/>
                <a:gd name="T54" fmla="*/ 133 w 208"/>
                <a:gd name="T55" fmla="*/ 9 h 128"/>
                <a:gd name="T56" fmla="*/ 146 w 208"/>
                <a:gd name="T57" fmla="*/ 32 h 128"/>
                <a:gd name="T58" fmla="*/ 169 w 208"/>
                <a:gd name="T59" fmla="*/ 18 h 128"/>
                <a:gd name="T60" fmla="*/ 195 w 208"/>
                <a:gd name="T61" fmla="*/ 25 h 128"/>
                <a:gd name="T62" fmla="*/ 208 w 208"/>
                <a:gd name="T63" fmla="*/ 48 h 128"/>
                <a:gd name="T64" fmla="*/ 201 w 208"/>
                <a:gd name="T65" fmla="*/ 74 h 128"/>
                <a:gd name="T66" fmla="*/ 178 w 208"/>
                <a:gd name="T67" fmla="*/ 88 h 128"/>
                <a:gd name="T68" fmla="*/ 165 w 208"/>
                <a:gd name="T69" fmla="*/ 86 h 128"/>
                <a:gd name="T70" fmla="*/ 182 w 208"/>
                <a:gd name="T71" fmla="*/ 114 h 128"/>
                <a:gd name="T72" fmla="*/ 0 w 208"/>
                <a:gd name="T73" fmla="*/ 128 h 128"/>
                <a:gd name="T74" fmla="*/ 25 w 208"/>
                <a:gd name="T75" fmla="*/ 114 h 128"/>
                <a:gd name="T76" fmla="*/ 48 w 208"/>
                <a:gd name="T77" fmla="*/ 69 h 128"/>
                <a:gd name="T78" fmla="*/ 106 w 208"/>
                <a:gd name="T79" fmla="*/ 114 h 128"/>
                <a:gd name="T80" fmla="*/ 102 w 208"/>
                <a:gd name="T81" fmla="*/ 69 h 128"/>
                <a:gd name="T82" fmla="*/ 82 w 208"/>
                <a:gd name="T83" fmla="*/ 53 h 128"/>
                <a:gd name="T84" fmla="*/ 77 w 208"/>
                <a:gd name="T85" fmla="*/ 26 h 128"/>
                <a:gd name="T86" fmla="*/ 95 w 208"/>
                <a:gd name="T87" fmla="*/ 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8" h="128">
                  <a:moveTo>
                    <a:pt x="28" y="86"/>
                  </a:moveTo>
                  <a:lnTo>
                    <a:pt x="28" y="90"/>
                  </a:lnTo>
                  <a:lnTo>
                    <a:pt x="44" y="90"/>
                  </a:lnTo>
                  <a:lnTo>
                    <a:pt x="44" y="86"/>
                  </a:lnTo>
                  <a:lnTo>
                    <a:pt x="28" y="86"/>
                  </a:lnTo>
                  <a:close/>
                  <a:moveTo>
                    <a:pt x="28" y="80"/>
                  </a:moveTo>
                  <a:lnTo>
                    <a:pt x="28" y="83"/>
                  </a:lnTo>
                  <a:lnTo>
                    <a:pt x="44" y="83"/>
                  </a:lnTo>
                  <a:lnTo>
                    <a:pt x="44" y="80"/>
                  </a:lnTo>
                  <a:lnTo>
                    <a:pt x="28" y="80"/>
                  </a:lnTo>
                  <a:close/>
                  <a:moveTo>
                    <a:pt x="28" y="74"/>
                  </a:moveTo>
                  <a:lnTo>
                    <a:pt x="28" y="77"/>
                  </a:lnTo>
                  <a:lnTo>
                    <a:pt x="44" y="77"/>
                  </a:lnTo>
                  <a:lnTo>
                    <a:pt x="44" y="74"/>
                  </a:lnTo>
                  <a:lnTo>
                    <a:pt x="28" y="74"/>
                  </a:lnTo>
                  <a:close/>
                  <a:moveTo>
                    <a:pt x="140" y="56"/>
                  </a:moveTo>
                  <a:lnTo>
                    <a:pt x="136" y="60"/>
                  </a:lnTo>
                  <a:lnTo>
                    <a:pt x="130" y="64"/>
                  </a:lnTo>
                  <a:lnTo>
                    <a:pt x="124" y="67"/>
                  </a:lnTo>
                  <a:lnTo>
                    <a:pt x="118" y="69"/>
                  </a:lnTo>
                  <a:lnTo>
                    <a:pt x="121" y="114"/>
                  </a:lnTo>
                  <a:lnTo>
                    <a:pt x="127" y="114"/>
                  </a:lnTo>
                  <a:lnTo>
                    <a:pt x="150" y="79"/>
                  </a:lnTo>
                  <a:lnTo>
                    <a:pt x="146" y="73"/>
                  </a:lnTo>
                  <a:lnTo>
                    <a:pt x="143" y="69"/>
                  </a:lnTo>
                  <a:lnTo>
                    <a:pt x="140" y="61"/>
                  </a:lnTo>
                  <a:lnTo>
                    <a:pt x="140" y="56"/>
                  </a:lnTo>
                  <a:close/>
                  <a:moveTo>
                    <a:pt x="168" y="31"/>
                  </a:moveTo>
                  <a:lnTo>
                    <a:pt x="159" y="37"/>
                  </a:lnTo>
                  <a:lnTo>
                    <a:pt x="153" y="47"/>
                  </a:lnTo>
                  <a:lnTo>
                    <a:pt x="153" y="58"/>
                  </a:lnTo>
                  <a:lnTo>
                    <a:pt x="157" y="69"/>
                  </a:lnTo>
                  <a:lnTo>
                    <a:pt x="168" y="74"/>
                  </a:lnTo>
                  <a:lnTo>
                    <a:pt x="179" y="74"/>
                  </a:lnTo>
                  <a:lnTo>
                    <a:pt x="189" y="69"/>
                  </a:lnTo>
                  <a:lnTo>
                    <a:pt x="195" y="58"/>
                  </a:lnTo>
                  <a:lnTo>
                    <a:pt x="195" y="47"/>
                  </a:lnTo>
                  <a:lnTo>
                    <a:pt x="189" y="37"/>
                  </a:lnTo>
                  <a:lnTo>
                    <a:pt x="179" y="31"/>
                  </a:lnTo>
                  <a:lnTo>
                    <a:pt x="168" y="31"/>
                  </a:lnTo>
                  <a:close/>
                  <a:moveTo>
                    <a:pt x="105" y="13"/>
                  </a:moveTo>
                  <a:lnTo>
                    <a:pt x="96" y="19"/>
                  </a:lnTo>
                  <a:lnTo>
                    <a:pt x="90" y="29"/>
                  </a:lnTo>
                  <a:lnTo>
                    <a:pt x="90" y="41"/>
                  </a:lnTo>
                  <a:lnTo>
                    <a:pt x="95" y="51"/>
                  </a:lnTo>
                  <a:lnTo>
                    <a:pt x="105" y="57"/>
                  </a:lnTo>
                  <a:lnTo>
                    <a:pt x="117" y="57"/>
                  </a:lnTo>
                  <a:lnTo>
                    <a:pt x="127" y="51"/>
                  </a:lnTo>
                  <a:lnTo>
                    <a:pt x="133" y="41"/>
                  </a:lnTo>
                  <a:lnTo>
                    <a:pt x="133" y="29"/>
                  </a:lnTo>
                  <a:lnTo>
                    <a:pt x="127" y="19"/>
                  </a:lnTo>
                  <a:lnTo>
                    <a:pt x="117" y="13"/>
                  </a:lnTo>
                  <a:lnTo>
                    <a:pt x="105" y="13"/>
                  </a:lnTo>
                  <a:close/>
                  <a:moveTo>
                    <a:pt x="106" y="0"/>
                  </a:moveTo>
                  <a:lnTo>
                    <a:pt x="121" y="2"/>
                  </a:lnTo>
                  <a:lnTo>
                    <a:pt x="133" y="9"/>
                  </a:lnTo>
                  <a:lnTo>
                    <a:pt x="141" y="19"/>
                  </a:lnTo>
                  <a:lnTo>
                    <a:pt x="146" y="32"/>
                  </a:lnTo>
                  <a:lnTo>
                    <a:pt x="156" y="24"/>
                  </a:lnTo>
                  <a:lnTo>
                    <a:pt x="169" y="18"/>
                  </a:lnTo>
                  <a:lnTo>
                    <a:pt x="184" y="19"/>
                  </a:lnTo>
                  <a:lnTo>
                    <a:pt x="195" y="25"/>
                  </a:lnTo>
                  <a:lnTo>
                    <a:pt x="204" y="35"/>
                  </a:lnTo>
                  <a:lnTo>
                    <a:pt x="208" y="48"/>
                  </a:lnTo>
                  <a:lnTo>
                    <a:pt x="207" y="61"/>
                  </a:lnTo>
                  <a:lnTo>
                    <a:pt x="201" y="74"/>
                  </a:lnTo>
                  <a:lnTo>
                    <a:pt x="191" y="83"/>
                  </a:lnTo>
                  <a:lnTo>
                    <a:pt x="178" y="88"/>
                  </a:lnTo>
                  <a:lnTo>
                    <a:pt x="165" y="86"/>
                  </a:lnTo>
                  <a:lnTo>
                    <a:pt x="165" y="86"/>
                  </a:lnTo>
                  <a:lnTo>
                    <a:pt x="144" y="114"/>
                  </a:lnTo>
                  <a:lnTo>
                    <a:pt x="182" y="114"/>
                  </a:lnTo>
                  <a:lnTo>
                    <a:pt x="182" y="128"/>
                  </a:lnTo>
                  <a:lnTo>
                    <a:pt x="0" y="128"/>
                  </a:lnTo>
                  <a:lnTo>
                    <a:pt x="0" y="114"/>
                  </a:lnTo>
                  <a:lnTo>
                    <a:pt x="25" y="114"/>
                  </a:lnTo>
                  <a:lnTo>
                    <a:pt x="25" y="69"/>
                  </a:lnTo>
                  <a:lnTo>
                    <a:pt x="48" y="69"/>
                  </a:lnTo>
                  <a:lnTo>
                    <a:pt x="48" y="114"/>
                  </a:lnTo>
                  <a:lnTo>
                    <a:pt x="106" y="114"/>
                  </a:lnTo>
                  <a:lnTo>
                    <a:pt x="102" y="69"/>
                  </a:lnTo>
                  <a:lnTo>
                    <a:pt x="102" y="69"/>
                  </a:lnTo>
                  <a:lnTo>
                    <a:pt x="90" y="63"/>
                  </a:lnTo>
                  <a:lnTo>
                    <a:pt x="82" y="53"/>
                  </a:lnTo>
                  <a:lnTo>
                    <a:pt x="77" y="40"/>
                  </a:lnTo>
                  <a:lnTo>
                    <a:pt x="77" y="26"/>
                  </a:lnTo>
                  <a:lnTo>
                    <a:pt x="85" y="13"/>
                  </a:lnTo>
                  <a:lnTo>
                    <a:pt x="95" y="5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3" name="Freeform 90"/>
            <p:cNvSpPr>
              <a:spLocks/>
            </p:cNvSpPr>
            <p:nvPr/>
          </p:nvSpPr>
          <p:spPr bwMode="auto">
            <a:xfrm>
              <a:off x="3040" y="2090"/>
              <a:ext cx="42" cy="43"/>
            </a:xfrm>
            <a:custGeom>
              <a:avLst/>
              <a:gdLst>
                <a:gd name="T0" fmla="*/ 15 w 42"/>
                <a:gd name="T1" fmla="*/ 0 h 43"/>
                <a:gd name="T2" fmla="*/ 26 w 42"/>
                <a:gd name="T3" fmla="*/ 0 h 43"/>
                <a:gd name="T4" fmla="*/ 36 w 42"/>
                <a:gd name="T5" fmla="*/ 6 h 43"/>
                <a:gd name="T6" fmla="*/ 42 w 42"/>
                <a:gd name="T7" fmla="*/ 16 h 43"/>
                <a:gd name="T8" fmla="*/ 42 w 42"/>
                <a:gd name="T9" fmla="*/ 27 h 43"/>
                <a:gd name="T10" fmla="*/ 36 w 42"/>
                <a:gd name="T11" fmla="*/ 38 h 43"/>
                <a:gd name="T12" fmla="*/ 26 w 42"/>
                <a:gd name="T13" fmla="*/ 43 h 43"/>
                <a:gd name="T14" fmla="*/ 15 w 42"/>
                <a:gd name="T15" fmla="*/ 43 h 43"/>
                <a:gd name="T16" fmla="*/ 4 w 42"/>
                <a:gd name="T17" fmla="*/ 38 h 43"/>
                <a:gd name="T18" fmla="*/ 0 w 42"/>
                <a:gd name="T19" fmla="*/ 27 h 43"/>
                <a:gd name="T20" fmla="*/ 0 w 42"/>
                <a:gd name="T21" fmla="*/ 16 h 43"/>
                <a:gd name="T22" fmla="*/ 6 w 42"/>
                <a:gd name="T23" fmla="*/ 6 h 43"/>
                <a:gd name="T24" fmla="*/ 15 w 42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43">
                  <a:moveTo>
                    <a:pt x="15" y="0"/>
                  </a:moveTo>
                  <a:lnTo>
                    <a:pt x="26" y="0"/>
                  </a:lnTo>
                  <a:lnTo>
                    <a:pt x="36" y="6"/>
                  </a:lnTo>
                  <a:lnTo>
                    <a:pt x="42" y="16"/>
                  </a:lnTo>
                  <a:lnTo>
                    <a:pt x="42" y="27"/>
                  </a:lnTo>
                  <a:lnTo>
                    <a:pt x="36" y="38"/>
                  </a:lnTo>
                  <a:lnTo>
                    <a:pt x="26" y="43"/>
                  </a:lnTo>
                  <a:lnTo>
                    <a:pt x="15" y="43"/>
                  </a:lnTo>
                  <a:lnTo>
                    <a:pt x="4" y="38"/>
                  </a:lnTo>
                  <a:lnTo>
                    <a:pt x="0" y="27"/>
                  </a:lnTo>
                  <a:lnTo>
                    <a:pt x="0" y="16"/>
                  </a:lnTo>
                  <a:lnTo>
                    <a:pt x="6" y="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4" name="Freeform 91"/>
            <p:cNvSpPr>
              <a:spLocks/>
            </p:cNvSpPr>
            <p:nvPr/>
          </p:nvSpPr>
          <p:spPr bwMode="auto">
            <a:xfrm>
              <a:off x="2977" y="2072"/>
              <a:ext cx="43" cy="44"/>
            </a:xfrm>
            <a:custGeom>
              <a:avLst/>
              <a:gdLst>
                <a:gd name="T0" fmla="*/ 15 w 43"/>
                <a:gd name="T1" fmla="*/ 0 h 44"/>
                <a:gd name="T2" fmla="*/ 27 w 43"/>
                <a:gd name="T3" fmla="*/ 0 h 44"/>
                <a:gd name="T4" fmla="*/ 37 w 43"/>
                <a:gd name="T5" fmla="*/ 6 h 44"/>
                <a:gd name="T6" fmla="*/ 43 w 43"/>
                <a:gd name="T7" fmla="*/ 16 h 44"/>
                <a:gd name="T8" fmla="*/ 43 w 43"/>
                <a:gd name="T9" fmla="*/ 28 h 44"/>
                <a:gd name="T10" fmla="*/ 37 w 43"/>
                <a:gd name="T11" fmla="*/ 38 h 44"/>
                <a:gd name="T12" fmla="*/ 27 w 43"/>
                <a:gd name="T13" fmla="*/ 44 h 44"/>
                <a:gd name="T14" fmla="*/ 15 w 43"/>
                <a:gd name="T15" fmla="*/ 44 h 44"/>
                <a:gd name="T16" fmla="*/ 5 w 43"/>
                <a:gd name="T17" fmla="*/ 38 h 44"/>
                <a:gd name="T18" fmla="*/ 0 w 43"/>
                <a:gd name="T19" fmla="*/ 28 h 44"/>
                <a:gd name="T20" fmla="*/ 0 w 43"/>
                <a:gd name="T21" fmla="*/ 16 h 44"/>
                <a:gd name="T22" fmla="*/ 6 w 43"/>
                <a:gd name="T23" fmla="*/ 6 h 44"/>
                <a:gd name="T24" fmla="*/ 15 w 43"/>
                <a:gd name="T2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4">
                  <a:moveTo>
                    <a:pt x="15" y="0"/>
                  </a:moveTo>
                  <a:lnTo>
                    <a:pt x="27" y="0"/>
                  </a:lnTo>
                  <a:lnTo>
                    <a:pt x="37" y="6"/>
                  </a:lnTo>
                  <a:lnTo>
                    <a:pt x="43" y="16"/>
                  </a:lnTo>
                  <a:lnTo>
                    <a:pt x="43" y="28"/>
                  </a:lnTo>
                  <a:lnTo>
                    <a:pt x="37" y="38"/>
                  </a:lnTo>
                  <a:lnTo>
                    <a:pt x="27" y="44"/>
                  </a:lnTo>
                  <a:lnTo>
                    <a:pt x="15" y="44"/>
                  </a:lnTo>
                  <a:lnTo>
                    <a:pt x="5" y="38"/>
                  </a:lnTo>
                  <a:lnTo>
                    <a:pt x="0" y="28"/>
                  </a:lnTo>
                  <a:lnTo>
                    <a:pt x="0" y="16"/>
                  </a:lnTo>
                  <a:lnTo>
                    <a:pt x="6" y="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1205998" y="3422649"/>
            <a:ext cx="6795002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Healthcare Presentation</a:t>
            </a:r>
            <a:endParaRPr lang="en-US" sz="3600" b="1" dirty="0">
              <a:solidFill>
                <a:srgbClr val="E91D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1205998" y="3803649"/>
            <a:ext cx="6795002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Enter subtitle here</a:t>
            </a:r>
            <a:endParaRPr lang="en-US" sz="2000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4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/>
          <p:cNvSpPr/>
          <p:nvPr/>
        </p:nvSpPr>
        <p:spPr>
          <a:xfrm>
            <a:off x="2590800" y="2419350"/>
            <a:ext cx="638176" cy="641721"/>
          </a:xfrm>
          <a:prstGeom prst="ellipse">
            <a:avLst/>
          </a:prstGeom>
          <a:solidFill>
            <a:srgbClr val="2C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5"/>
          <p:cNvGrpSpPr>
            <a:grpSpLocks noChangeAspect="1"/>
          </p:cNvGrpSpPr>
          <p:nvPr/>
        </p:nvGrpSpPr>
        <p:grpSpPr bwMode="auto">
          <a:xfrm>
            <a:off x="762000" y="790575"/>
            <a:ext cx="1223963" cy="4371975"/>
            <a:chOff x="480" y="498"/>
            <a:chExt cx="771" cy="2754"/>
          </a:xfrm>
        </p:grpSpPr>
        <p:sp>
          <p:nvSpPr>
            <p:cNvPr id="5" name="AutoShape 4"/>
            <p:cNvSpPr>
              <a:spLocks noChangeAspect="1" noChangeArrowheads="1" noTextEdit="1"/>
            </p:cNvSpPr>
            <p:nvPr/>
          </p:nvSpPr>
          <p:spPr bwMode="auto">
            <a:xfrm>
              <a:off x="480" y="498"/>
              <a:ext cx="771" cy="2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480" y="498"/>
              <a:ext cx="771" cy="2754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480" y="608"/>
              <a:ext cx="733" cy="2644"/>
            </a:xfrm>
            <a:custGeom>
              <a:avLst/>
              <a:gdLst>
                <a:gd name="T0" fmla="*/ 648 w 1467"/>
                <a:gd name="T1" fmla="*/ 3911 h 5288"/>
                <a:gd name="T2" fmla="*/ 736 w 1467"/>
                <a:gd name="T3" fmla="*/ 3594 h 5288"/>
                <a:gd name="T4" fmla="*/ 749 w 1467"/>
                <a:gd name="T5" fmla="*/ 3465 h 5288"/>
                <a:gd name="T6" fmla="*/ 718 w 1467"/>
                <a:gd name="T7" fmla="*/ 3263 h 5288"/>
                <a:gd name="T8" fmla="*/ 611 w 1467"/>
                <a:gd name="T9" fmla="*/ 3083 h 5288"/>
                <a:gd name="T10" fmla="*/ 466 w 1467"/>
                <a:gd name="T11" fmla="*/ 2826 h 5288"/>
                <a:gd name="T12" fmla="*/ 337 w 1467"/>
                <a:gd name="T13" fmla="*/ 2457 h 5288"/>
                <a:gd name="T14" fmla="*/ 337 w 1467"/>
                <a:gd name="T15" fmla="*/ 2067 h 5288"/>
                <a:gd name="T16" fmla="*/ 354 w 1467"/>
                <a:gd name="T17" fmla="*/ 2087 h 5288"/>
                <a:gd name="T18" fmla="*/ 375 w 1467"/>
                <a:gd name="T19" fmla="*/ 1943 h 5288"/>
                <a:gd name="T20" fmla="*/ 497 w 1467"/>
                <a:gd name="T21" fmla="*/ 1559 h 5288"/>
                <a:gd name="T22" fmla="*/ 512 w 1467"/>
                <a:gd name="T23" fmla="*/ 1604 h 5288"/>
                <a:gd name="T24" fmla="*/ 359 w 1467"/>
                <a:gd name="T25" fmla="*/ 1516 h 5288"/>
                <a:gd name="T26" fmla="*/ 242 w 1467"/>
                <a:gd name="T27" fmla="*/ 1724 h 5288"/>
                <a:gd name="T28" fmla="*/ 149 w 1467"/>
                <a:gd name="T29" fmla="*/ 2227 h 5288"/>
                <a:gd name="T30" fmla="*/ 362 w 1467"/>
                <a:gd name="T31" fmla="*/ 2978 h 5288"/>
                <a:gd name="T32" fmla="*/ 502 w 1467"/>
                <a:gd name="T33" fmla="*/ 3243 h 5288"/>
                <a:gd name="T34" fmla="*/ 564 w 1467"/>
                <a:gd name="T35" fmla="*/ 3641 h 5288"/>
                <a:gd name="T36" fmla="*/ 365 w 1467"/>
                <a:gd name="T37" fmla="*/ 3976 h 5288"/>
                <a:gd name="T38" fmla="*/ 597 w 1467"/>
                <a:gd name="T39" fmla="*/ 3792 h 5288"/>
                <a:gd name="T40" fmla="*/ 614 w 1467"/>
                <a:gd name="T41" fmla="*/ 3342 h 5288"/>
                <a:gd name="T42" fmla="*/ 496 w 1467"/>
                <a:gd name="T43" fmla="*/ 3063 h 5288"/>
                <a:gd name="T44" fmla="*/ 245 w 1467"/>
                <a:gd name="T45" fmla="*/ 2456 h 5288"/>
                <a:gd name="T46" fmla="*/ 260 w 1467"/>
                <a:gd name="T47" fmla="*/ 1885 h 5288"/>
                <a:gd name="T48" fmla="*/ 394 w 1467"/>
                <a:gd name="T49" fmla="*/ 1593 h 5288"/>
                <a:gd name="T50" fmla="*/ 891 w 1467"/>
                <a:gd name="T51" fmla="*/ 9 h 5288"/>
                <a:gd name="T52" fmla="*/ 1225 w 1467"/>
                <a:gd name="T53" fmla="*/ 216 h 5288"/>
                <a:gd name="T54" fmla="*/ 1287 w 1467"/>
                <a:gd name="T55" fmla="*/ 529 h 5288"/>
                <a:gd name="T56" fmla="*/ 1287 w 1467"/>
                <a:gd name="T57" fmla="*/ 665 h 5288"/>
                <a:gd name="T58" fmla="*/ 1358 w 1467"/>
                <a:gd name="T59" fmla="*/ 810 h 5288"/>
                <a:gd name="T60" fmla="*/ 1295 w 1467"/>
                <a:gd name="T61" fmla="*/ 855 h 5288"/>
                <a:gd name="T62" fmla="*/ 1273 w 1467"/>
                <a:gd name="T63" fmla="*/ 962 h 5288"/>
                <a:gd name="T64" fmla="*/ 1250 w 1467"/>
                <a:gd name="T65" fmla="*/ 1038 h 5288"/>
                <a:gd name="T66" fmla="*/ 1238 w 1467"/>
                <a:gd name="T67" fmla="*/ 1130 h 5288"/>
                <a:gd name="T68" fmla="*/ 1195 w 1467"/>
                <a:gd name="T69" fmla="*/ 1200 h 5288"/>
                <a:gd name="T70" fmla="*/ 985 w 1467"/>
                <a:gd name="T71" fmla="*/ 1204 h 5288"/>
                <a:gd name="T72" fmla="*/ 881 w 1467"/>
                <a:gd name="T73" fmla="*/ 1316 h 5288"/>
                <a:gd name="T74" fmla="*/ 878 w 1467"/>
                <a:gd name="T75" fmla="*/ 1511 h 5288"/>
                <a:gd name="T76" fmla="*/ 1187 w 1467"/>
                <a:gd name="T77" fmla="*/ 1765 h 5288"/>
                <a:gd name="T78" fmla="*/ 1430 w 1467"/>
                <a:gd name="T79" fmla="*/ 2207 h 5288"/>
                <a:gd name="T80" fmla="*/ 1460 w 1467"/>
                <a:gd name="T81" fmla="*/ 2751 h 5288"/>
                <a:gd name="T82" fmla="*/ 1439 w 1467"/>
                <a:gd name="T83" fmla="*/ 3260 h 5288"/>
                <a:gd name="T84" fmla="*/ 1320 w 1467"/>
                <a:gd name="T85" fmla="*/ 3963 h 5288"/>
                <a:gd name="T86" fmla="*/ 1238 w 1467"/>
                <a:gd name="T87" fmla="*/ 4505 h 5288"/>
                <a:gd name="T88" fmla="*/ 1225 w 1467"/>
                <a:gd name="T89" fmla="*/ 5011 h 5288"/>
                <a:gd name="T90" fmla="*/ 1170 w 1467"/>
                <a:gd name="T91" fmla="*/ 5288 h 5288"/>
                <a:gd name="T92" fmla="*/ 269 w 1467"/>
                <a:gd name="T93" fmla="*/ 4907 h 5288"/>
                <a:gd name="T94" fmla="*/ 135 w 1467"/>
                <a:gd name="T95" fmla="*/ 4487 h 5288"/>
                <a:gd name="T96" fmla="*/ 217 w 1467"/>
                <a:gd name="T97" fmla="*/ 4035 h 5288"/>
                <a:gd name="T98" fmla="*/ 431 w 1467"/>
                <a:gd name="T99" fmla="*/ 3714 h 5288"/>
                <a:gd name="T100" fmla="*/ 407 w 1467"/>
                <a:gd name="T101" fmla="*/ 3350 h 5288"/>
                <a:gd name="T102" fmla="*/ 202 w 1467"/>
                <a:gd name="T103" fmla="*/ 2880 h 5288"/>
                <a:gd name="T104" fmla="*/ 17 w 1467"/>
                <a:gd name="T105" fmla="*/ 2337 h 5288"/>
                <a:gd name="T106" fmla="*/ 87 w 1467"/>
                <a:gd name="T107" fmla="*/ 1714 h 5288"/>
                <a:gd name="T108" fmla="*/ 349 w 1467"/>
                <a:gd name="T109" fmla="*/ 1342 h 5288"/>
                <a:gd name="T110" fmla="*/ 391 w 1467"/>
                <a:gd name="T111" fmla="*/ 1114 h 5288"/>
                <a:gd name="T112" fmla="*/ 324 w 1467"/>
                <a:gd name="T113" fmla="*/ 845 h 5288"/>
                <a:gd name="T114" fmla="*/ 225 w 1467"/>
                <a:gd name="T115" fmla="*/ 700 h 5288"/>
                <a:gd name="T116" fmla="*/ 169 w 1467"/>
                <a:gd name="T117" fmla="*/ 528 h 5288"/>
                <a:gd name="T118" fmla="*/ 304 w 1467"/>
                <a:gd name="T119" fmla="*/ 192 h 5288"/>
                <a:gd name="T120" fmla="*/ 577 w 1467"/>
                <a:gd name="T121" fmla="*/ 24 h 5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67" h="5288">
                  <a:moveTo>
                    <a:pt x="719" y="3757"/>
                  </a:moveTo>
                  <a:lnTo>
                    <a:pt x="694" y="3767"/>
                  </a:lnTo>
                  <a:lnTo>
                    <a:pt x="674" y="3809"/>
                  </a:lnTo>
                  <a:lnTo>
                    <a:pt x="648" y="3849"/>
                  </a:lnTo>
                  <a:lnTo>
                    <a:pt x="619" y="3888"/>
                  </a:lnTo>
                  <a:lnTo>
                    <a:pt x="621" y="3913"/>
                  </a:lnTo>
                  <a:lnTo>
                    <a:pt x="632" y="3918"/>
                  </a:lnTo>
                  <a:lnTo>
                    <a:pt x="648" y="3911"/>
                  </a:lnTo>
                  <a:lnTo>
                    <a:pt x="679" y="3871"/>
                  </a:lnTo>
                  <a:lnTo>
                    <a:pt x="706" y="3828"/>
                  </a:lnTo>
                  <a:lnTo>
                    <a:pt x="728" y="3782"/>
                  </a:lnTo>
                  <a:lnTo>
                    <a:pt x="719" y="3757"/>
                  </a:lnTo>
                  <a:close/>
                  <a:moveTo>
                    <a:pt x="749" y="3465"/>
                  </a:moveTo>
                  <a:lnTo>
                    <a:pt x="733" y="3487"/>
                  </a:lnTo>
                  <a:lnTo>
                    <a:pt x="736" y="3555"/>
                  </a:lnTo>
                  <a:lnTo>
                    <a:pt x="736" y="3594"/>
                  </a:lnTo>
                  <a:lnTo>
                    <a:pt x="733" y="3631"/>
                  </a:lnTo>
                  <a:lnTo>
                    <a:pt x="748" y="3651"/>
                  </a:lnTo>
                  <a:lnTo>
                    <a:pt x="751" y="3651"/>
                  </a:lnTo>
                  <a:lnTo>
                    <a:pt x="769" y="3634"/>
                  </a:lnTo>
                  <a:lnTo>
                    <a:pt x="774" y="3555"/>
                  </a:lnTo>
                  <a:lnTo>
                    <a:pt x="773" y="3519"/>
                  </a:lnTo>
                  <a:lnTo>
                    <a:pt x="769" y="3482"/>
                  </a:lnTo>
                  <a:lnTo>
                    <a:pt x="749" y="3465"/>
                  </a:lnTo>
                  <a:close/>
                  <a:moveTo>
                    <a:pt x="664" y="3183"/>
                  </a:moveTo>
                  <a:lnTo>
                    <a:pt x="654" y="3208"/>
                  </a:lnTo>
                  <a:lnTo>
                    <a:pt x="683" y="3277"/>
                  </a:lnTo>
                  <a:lnTo>
                    <a:pt x="704" y="3345"/>
                  </a:lnTo>
                  <a:lnTo>
                    <a:pt x="723" y="3359"/>
                  </a:lnTo>
                  <a:lnTo>
                    <a:pt x="728" y="3357"/>
                  </a:lnTo>
                  <a:lnTo>
                    <a:pt x="741" y="3333"/>
                  </a:lnTo>
                  <a:lnTo>
                    <a:pt x="718" y="3263"/>
                  </a:lnTo>
                  <a:lnTo>
                    <a:pt x="688" y="3193"/>
                  </a:lnTo>
                  <a:lnTo>
                    <a:pt x="664" y="3183"/>
                  </a:lnTo>
                  <a:close/>
                  <a:moveTo>
                    <a:pt x="521" y="2925"/>
                  </a:moveTo>
                  <a:lnTo>
                    <a:pt x="512" y="2950"/>
                  </a:lnTo>
                  <a:lnTo>
                    <a:pt x="547" y="3013"/>
                  </a:lnTo>
                  <a:lnTo>
                    <a:pt x="587" y="3080"/>
                  </a:lnTo>
                  <a:lnTo>
                    <a:pt x="601" y="3086"/>
                  </a:lnTo>
                  <a:lnTo>
                    <a:pt x="611" y="3083"/>
                  </a:lnTo>
                  <a:lnTo>
                    <a:pt x="616" y="3058"/>
                  </a:lnTo>
                  <a:lnTo>
                    <a:pt x="579" y="2995"/>
                  </a:lnTo>
                  <a:lnTo>
                    <a:pt x="546" y="2933"/>
                  </a:lnTo>
                  <a:lnTo>
                    <a:pt x="521" y="2925"/>
                  </a:lnTo>
                  <a:close/>
                  <a:moveTo>
                    <a:pt x="407" y="2653"/>
                  </a:moveTo>
                  <a:lnTo>
                    <a:pt x="396" y="2674"/>
                  </a:lnTo>
                  <a:lnTo>
                    <a:pt x="449" y="2814"/>
                  </a:lnTo>
                  <a:lnTo>
                    <a:pt x="466" y="2826"/>
                  </a:lnTo>
                  <a:lnTo>
                    <a:pt x="474" y="2824"/>
                  </a:lnTo>
                  <a:lnTo>
                    <a:pt x="484" y="2799"/>
                  </a:lnTo>
                  <a:lnTo>
                    <a:pt x="456" y="2731"/>
                  </a:lnTo>
                  <a:lnTo>
                    <a:pt x="431" y="2663"/>
                  </a:lnTo>
                  <a:lnTo>
                    <a:pt x="407" y="2653"/>
                  </a:lnTo>
                  <a:close/>
                  <a:moveTo>
                    <a:pt x="342" y="2362"/>
                  </a:moveTo>
                  <a:lnTo>
                    <a:pt x="325" y="2384"/>
                  </a:lnTo>
                  <a:lnTo>
                    <a:pt x="337" y="2457"/>
                  </a:lnTo>
                  <a:lnTo>
                    <a:pt x="354" y="2531"/>
                  </a:lnTo>
                  <a:lnTo>
                    <a:pt x="372" y="2546"/>
                  </a:lnTo>
                  <a:lnTo>
                    <a:pt x="375" y="2544"/>
                  </a:lnTo>
                  <a:lnTo>
                    <a:pt x="391" y="2522"/>
                  </a:lnTo>
                  <a:lnTo>
                    <a:pt x="374" y="2451"/>
                  </a:lnTo>
                  <a:lnTo>
                    <a:pt x="362" y="2379"/>
                  </a:lnTo>
                  <a:lnTo>
                    <a:pt x="342" y="2362"/>
                  </a:lnTo>
                  <a:close/>
                  <a:moveTo>
                    <a:pt x="337" y="2067"/>
                  </a:moveTo>
                  <a:lnTo>
                    <a:pt x="317" y="2083"/>
                  </a:lnTo>
                  <a:lnTo>
                    <a:pt x="312" y="2194"/>
                  </a:lnTo>
                  <a:lnTo>
                    <a:pt x="312" y="2234"/>
                  </a:lnTo>
                  <a:lnTo>
                    <a:pt x="332" y="2252"/>
                  </a:lnTo>
                  <a:lnTo>
                    <a:pt x="350" y="2234"/>
                  </a:lnTo>
                  <a:lnTo>
                    <a:pt x="349" y="2194"/>
                  </a:lnTo>
                  <a:lnTo>
                    <a:pt x="350" y="2140"/>
                  </a:lnTo>
                  <a:lnTo>
                    <a:pt x="354" y="2087"/>
                  </a:lnTo>
                  <a:lnTo>
                    <a:pt x="337" y="2067"/>
                  </a:lnTo>
                  <a:close/>
                  <a:moveTo>
                    <a:pt x="404" y="1780"/>
                  </a:moveTo>
                  <a:lnTo>
                    <a:pt x="380" y="1791"/>
                  </a:lnTo>
                  <a:lnTo>
                    <a:pt x="357" y="1863"/>
                  </a:lnTo>
                  <a:lnTo>
                    <a:pt x="339" y="1936"/>
                  </a:lnTo>
                  <a:lnTo>
                    <a:pt x="352" y="1956"/>
                  </a:lnTo>
                  <a:lnTo>
                    <a:pt x="357" y="1958"/>
                  </a:lnTo>
                  <a:lnTo>
                    <a:pt x="375" y="1943"/>
                  </a:lnTo>
                  <a:lnTo>
                    <a:pt x="392" y="1873"/>
                  </a:lnTo>
                  <a:lnTo>
                    <a:pt x="416" y="1805"/>
                  </a:lnTo>
                  <a:lnTo>
                    <a:pt x="404" y="1780"/>
                  </a:lnTo>
                  <a:close/>
                  <a:moveTo>
                    <a:pt x="549" y="1524"/>
                  </a:moveTo>
                  <a:lnTo>
                    <a:pt x="522" y="1526"/>
                  </a:lnTo>
                  <a:lnTo>
                    <a:pt x="519" y="1529"/>
                  </a:lnTo>
                  <a:lnTo>
                    <a:pt x="511" y="1541"/>
                  </a:lnTo>
                  <a:lnTo>
                    <a:pt x="497" y="1559"/>
                  </a:lnTo>
                  <a:lnTo>
                    <a:pt x="481" y="1584"/>
                  </a:lnTo>
                  <a:lnTo>
                    <a:pt x="462" y="1616"/>
                  </a:lnTo>
                  <a:lnTo>
                    <a:pt x="441" y="1654"/>
                  </a:lnTo>
                  <a:lnTo>
                    <a:pt x="449" y="1678"/>
                  </a:lnTo>
                  <a:lnTo>
                    <a:pt x="457" y="1679"/>
                  </a:lnTo>
                  <a:lnTo>
                    <a:pt x="474" y="1669"/>
                  </a:lnTo>
                  <a:lnTo>
                    <a:pt x="494" y="1634"/>
                  </a:lnTo>
                  <a:lnTo>
                    <a:pt x="512" y="1604"/>
                  </a:lnTo>
                  <a:lnTo>
                    <a:pt x="527" y="1581"/>
                  </a:lnTo>
                  <a:lnTo>
                    <a:pt x="539" y="1563"/>
                  </a:lnTo>
                  <a:lnTo>
                    <a:pt x="547" y="1553"/>
                  </a:lnTo>
                  <a:lnTo>
                    <a:pt x="551" y="1549"/>
                  </a:lnTo>
                  <a:lnTo>
                    <a:pt x="549" y="1524"/>
                  </a:lnTo>
                  <a:close/>
                  <a:moveTo>
                    <a:pt x="416" y="1509"/>
                  </a:moveTo>
                  <a:lnTo>
                    <a:pt x="362" y="1513"/>
                  </a:lnTo>
                  <a:lnTo>
                    <a:pt x="359" y="1516"/>
                  </a:lnTo>
                  <a:lnTo>
                    <a:pt x="352" y="1526"/>
                  </a:lnTo>
                  <a:lnTo>
                    <a:pt x="342" y="1539"/>
                  </a:lnTo>
                  <a:lnTo>
                    <a:pt x="330" y="1558"/>
                  </a:lnTo>
                  <a:lnTo>
                    <a:pt x="315" y="1581"/>
                  </a:lnTo>
                  <a:lnTo>
                    <a:pt x="297" y="1609"/>
                  </a:lnTo>
                  <a:lnTo>
                    <a:pt x="279" y="1644"/>
                  </a:lnTo>
                  <a:lnTo>
                    <a:pt x="260" y="1681"/>
                  </a:lnTo>
                  <a:lnTo>
                    <a:pt x="242" y="1724"/>
                  </a:lnTo>
                  <a:lnTo>
                    <a:pt x="222" y="1773"/>
                  </a:lnTo>
                  <a:lnTo>
                    <a:pt x="205" y="1825"/>
                  </a:lnTo>
                  <a:lnTo>
                    <a:pt x="189" y="1881"/>
                  </a:lnTo>
                  <a:lnTo>
                    <a:pt x="175" y="1941"/>
                  </a:lnTo>
                  <a:lnTo>
                    <a:pt x="164" y="2007"/>
                  </a:lnTo>
                  <a:lnTo>
                    <a:pt x="155" y="2075"/>
                  </a:lnTo>
                  <a:lnTo>
                    <a:pt x="150" y="2148"/>
                  </a:lnTo>
                  <a:lnTo>
                    <a:pt x="149" y="2227"/>
                  </a:lnTo>
                  <a:lnTo>
                    <a:pt x="154" y="2307"/>
                  </a:lnTo>
                  <a:lnTo>
                    <a:pt x="164" y="2392"/>
                  </a:lnTo>
                  <a:lnTo>
                    <a:pt x="179" y="2481"/>
                  </a:lnTo>
                  <a:lnTo>
                    <a:pt x="200" y="2574"/>
                  </a:lnTo>
                  <a:lnTo>
                    <a:pt x="229" y="2669"/>
                  </a:lnTo>
                  <a:lnTo>
                    <a:pt x="265" y="2769"/>
                  </a:lnTo>
                  <a:lnTo>
                    <a:pt x="309" y="2873"/>
                  </a:lnTo>
                  <a:lnTo>
                    <a:pt x="362" y="2978"/>
                  </a:lnTo>
                  <a:lnTo>
                    <a:pt x="424" y="3088"/>
                  </a:lnTo>
                  <a:lnTo>
                    <a:pt x="426" y="3093"/>
                  </a:lnTo>
                  <a:lnTo>
                    <a:pt x="432" y="3103"/>
                  </a:lnTo>
                  <a:lnTo>
                    <a:pt x="444" y="3122"/>
                  </a:lnTo>
                  <a:lnTo>
                    <a:pt x="456" y="3143"/>
                  </a:lnTo>
                  <a:lnTo>
                    <a:pt x="471" y="3172"/>
                  </a:lnTo>
                  <a:lnTo>
                    <a:pt x="486" y="3205"/>
                  </a:lnTo>
                  <a:lnTo>
                    <a:pt x="502" y="3243"/>
                  </a:lnTo>
                  <a:lnTo>
                    <a:pt x="519" y="3285"/>
                  </a:lnTo>
                  <a:lnTo>
                    <a:pt x="534" y="3328"/>
                  </a:lnTo>
                  <a:lnTo>
                    <a:pt x="547" y="3377"/>
                  </a:lnTo>
                  <a:lnTo>
                    <a:pt x="559" y="3427"/>
                  </a:lnTo>
                  <a:lnTo>
                    <a:pt x="566" y="3479"/>
                  </a:lnTo>
                  <a:lnTo>
                    <a:pt x="571" y="3532"/>
                  </a:lnTo>
                  <a:lnTo>
                    <a:pt x="569" y="3587"/>
                  </a:lnTo>
                  <a:lnTo>
                    <a:pt x="564" y="3641"/>
                  </a:lnTo>
                  <a:lnTo>
                    <a:pt x="552" y="3696"/>
                  </a:lnTo>
                  <a:lnTo>
                    <a:pt x="534" y="3749"/>
                  </a:lnTo>
                  <a:lnTo>
                    <a:pt x="509" y="3803"/>
                  </a:lnTo>
                  <a:lnTo>
                    <a:pt x="474" y="3854"/>
                  </a:lnTo>
                  <a:lnTo>
                    <a:pt x="432" y="3904"/>
                  </a:lnTo>
                  <a:lnTo>
                    <a:pt x="379" y="3951"/>
                  </a:lnTo>
                  <a:lnTo>
                    <a:pt x="370" y="3963"/>
                  </a:lnTo>
                  <a:lnTo>
                    <a:pt x="365" y="3976"/>
                  </a:lnTo>
                  <a:lnTo>
                    <a:pt x="367" y="3991"/>
                  </a:lnTo>
                  <a:lnTo>
                    <a:pt x="374" y="4004"/>
                  </a:lnTo>
                  <a:lnTo>
                    <a:pt x="402" y="4016"/>
                  </a:lnTo>
                  <a:lnTo>
                    <a:pt x="426" y="4009"/>
                  </a:lnTo>
                  <a:lnTo>
                    <a:pt x="482" y="3958"/>
                  </a:lnTo>
                  <a:lnTo>
                    <a:pt x="529" y="3904"/>
                  </a:lnTo>
                  <a:lnTo>
                    <a:pt x="567" y="3849"/>
                  </a:lnTo>
                  <a:lnTo>
                    <a:pt x="597" y="3792"/>
                  </a:lnTo>
                  <a:lnTo>
                    <a:pt x="619" y="3736"/>
                  </a:lnTo>
                  <a:lnTo>
                    <a:pt x="634" y="3677"/>
                  </a:lnTo>
                  <a:lnTo>
                    <a:pt x="643" y="3619"/>
                  </a:lnTo>
                  <a:lnTo>
                    <a:pt x="646" y="3560"/>
                  </a:lnTo>
                  <a:lnTo>
                    <a:pt x="643" y="3504"/>
                  </a:lnTo>
                  <a:lnTo>
                    <a:pt x="637" y="3449"/>
                  </a:lnTo>
                  <a:lnTo>
                    <a:pt x="627" y="3394"/>
                  </a:lnTo>
                  <a:lnTo>
                    <a:pt x="614" y="3342"/>
                  </a:lnTo>
                  <a:lnTo>
                    <a:pt x="599" y="3293"/>
                  </a:lnTo>
                  <a:lnTo>
                    <a:pt x="584" y="3247"/>
                  </a:lnTo>
                  <a:lnTo>
                    <a:pt x="566" y="3205"/>
                  </a:lnTo>
                  <a:lnTo>
                    <a:pt x="549" y="3167"/>
                  </a:lnTo>
                  <a:lnTo>
                    <a:pt x="534" y="3133"/>
                  </a:lnTo>
                  <a:lnTo>
                    <a:pt x="519" y="3105"/>
                  </a:lnTo>
                  <a:lnTo>
                    <a:pt x="506" y="3081"/>
                  </a:lnTo>
                  <a:lnTo>
                    <a:pt x="496" y="3063"/>
                  </a:lnTo>
                  <a:lnTo>
                    <a:pt x="487" y="3053"/>
                  </a:lnTo>
                  <a:lnTo>
                    <a:pt x="486" y="3048"/>
                  </a:lnTo>
                  <a:lnTo>
                    <a:pt x="424" y="2941"/>
                  </a:lnTo>
                  <a:lnTo>
                    <a:pt x="372" y="2836"/>
                  </a:lnTo>
                  <a:lnTo>
                    <a:pt x="330" y="2736"/>
                  </a:lnTo>
                  <a:lnTo>
                    <a:pt x="295" y="2639"/>
                  </a:lnTo>
                  <a:lnTo>
                    <a:pt x="267" y="2546"/>
                  </a:lnTo>
                  <a:lnTo>
                    <a:pt x="245" y="2456"/>
                  </a:lnTo>
                  <a:lnTo>
                    <a:pt x="232" y="2370"/>
                  </a:lnTo>
                  <a:lnTo>
                    <a:pt x="224" y="2289"/>
                  </a:lnTo>
                  <a:lnTo>
                    <a:pt x="219" y="2210"/>
                  </a:lnTo>
                  <a:lnTo>
                    <a:pt x="220" y="2137"/>
                  </a:lnTo>
                  <a:lnTo>
                    <a:pt x="225" y="2067"/>
                  </a:lnTo>
                  <a:lnTo>
                    <a:pt x="234" y="2002"/>
                  </a:lnTo>
                  <a:lnTo>
                    <a:pt x="245" y="1941"/>
                  </a:lnTo>
                  <a:lnTo>
                    <a:pt x="260" y="1885"/>
                  </a:lnTo>
                  <a:lnTo>
                    <a:pt x="277" y="1831"/>
                  </a:lnTo>
                  <a:lnTo>
                    <a:pt x="294" y="1783"/>
                  </a:lnTo>
                  <a:lnTo>
                    <a:pt x="312" y="1740"/>
                  </a:lnTo>
                  <a:lnTo>
                    <a:pt x="330" y="1701"/>
                  </a:lnTo>
                  <a:lnTo>
                    <a:pt x="349" y="1668"/>
                  </a:lnTo>
                  <a:lnTo>
                    <a:pt x="365" y="1638"/>
                  </a:lnTo>
                  <a:lnTo>
                    <a:pt x="380" y="1613"/>
                  </a:lnTo>
                  <a:lnTo>
                    <a:pt x="394" y="1593"/>
                  </a:lnTo>
                  <a:lnTo>
                    <a:pt x="406" y="1578"/>
                  </a:lnTo>
                  <a:lnTo>
                    <a:pt x="414" y="1568"/>
                  </a:lnTo>
                  <a:lnTo>
                    <a:pt x="419" y="1561"/>
                  </a:lnTo>
                  <a:lnTo>
                    <a:pt x="416" y="1509"/>
                  </a:lnTo>
                  <a:close/>
                  <a:moveTo>
                    <a:pt x="768" y="0"/>
                  </a:moveTo>
                  <a:lnTo>
                    <a:pt x="806" y="0"/>
                  </a:lnTo>
                  <a:lnTo>
                    <a:pt x="848" y="4"/>
                  </a:lnTo>
                  <a:lnTo>
                    <a:pt x="891" y="9"/>
                  </a:lnTo>
                  <a:lnTo>
                    <a:pt x="938" y="19"/>
                  </a:lnTo>
                  <a:lnTo>
                    <a:pt x="985" y="34"/>
                  </a:lnTo>
                  <a:lnTo>
                    <a:pt x="1033" y="54"/>
                  </a:lnTo>
                  <a:lnTo>
                    <a:pt x="1080" y="79"/>
                  </a:lnTo>
                  <a:lnTo>
                    <a:pt x="1126" y="112"/>
                  </a:lnTo>
                  <a:lnTo>
                    <a:pt x="1170" y="152"/>
                  </a:lnTo>
                  <a:lnTo>
                    <a:pt x="1198" y="182"/>
                  </a:lnTo>
                  <a:lnTo>
                    <a:pt x="1225" y="216"/>
                  </a:lnTo>
                  <a:lnTo>
                    <a:pt x="1248" y="252"/>
                  </a:lnTo>
                  <a:lnTo>
                    <a:pt x="1267" y="292"/>
                  </a:lnTo>
                  <a:lnTo>
                    <a:pt x="1282" y="337"/>
                  </a:lnTo>
                  <a:lnTo>
                    <a:pt x="1292" y="386"/>
                  </a:lnTo>
                  <a:lnTo>
                    <a:pt x="1297" y="441"/>
                  </a:lnTo>
                  <a:lnTo>
                    <a:pt x="1295" y="501"/>
                  </a:lnTo>
                  <a:lnTo>
                    <a:pt x="1292" y="514"/>
                  </a:lnTo>
                  <a:lnTo>
                    <a:pt x="1287" y="529"/>
                  </a:lnTo>
                  <a:lnTo>
                    <a:pt x="1278" y="546"/>
                  </a:lnTo>
                  <a:lnTo>
                    <a:pt x="1272" y="563"/>
                  </a:lnTo>
                  <a:lnTo>
                    <a:pt x="1267" y="581"/>
                  </a:lnTo>
                  <a:lnTo>
                    <a:pt x="1265" y="603"/>
                  </a:lnTo>
                  <a:lnTo>
                    <a:pt x="1268" y="625"/>
                  </a:lnTo>
                  <a:lnTo>
                    <a:pt x="1278" y="650"/>
                  </a:lnTo>
                  <a:lnTo>
                    <a:pt x="1282" y="655"/>
                  </a:lnTo>
                  <a:lnTo>
                    <a:pt x="1287" y="665"/>
                  </a:lnTo>
                  <a:lnTo>
                    <a:pt x="1297" y="680"/>
                  </a:lnTo>
                  <a:lnTo>
                    <a:pt x="1307" y="700"/>
                  </a:lnTo>
                  <a:lnTo>
                    <a:pt x="1320" y="721"/>
                  </a:lnTo>
                  <a:lnTo>
                    <a:pt x="1332" y="743"/>
                  </a:lnTo>
                  <a:lnTo>
                    <a:pt x="1342" y="765"/>
                  </a:lnTo>
                  <a:lnTo>
                    <a:pt x="1350" y="785"/>
                  </a:lnTo>
                  <a:lnTo>
                    <a:pt x="1357" y="800"/>
                  </a:lnTo>
                  <a:lnTo>
                    <a:pt x="1358" y="810"/>
                  </a:lnTo>
                  <a:lnTo>
                    <a:pt x="1358" y="811"/>
                  </a:lnTo>
                  <a:lnTo>
                    <a:pt x="1357" y="818"/>
                  </a:lnTo>
                  <a:lnTo>
                    <a:pt x="1353" y="827"/>
                  </a:lnTo>
                  <a:lnTo>
                    <a:pt x="1347" y="835"/>
                  </a:lnTo>
                  <a:lnTo>
                    <a:pt x="1337" y="843"/>
                  </a:lnTo>
                  <a:lnTo>
                    <a:pt x="1320" y="852"/>
                  </a:lnTo>
                  <a:lnTo>
                    <a:pt x="1297" y="853"/>
                  </a:lnTo>
                  <a:lnTo>
                    <a:pt x="1295" y="855"/>
                  </a:lnTo>
                  <a:lnTo>
                    <a:pt x="1290" y="857"/>
                  </a:lnTo>
                  <a:lnTo>
                    <a:pt x="1287" y="863"/>
                  </a:lnTo>
                  <a:lnTo>
                    <a:pt x="1283" y="875"/>
                  </a:lnTo>
                  <a:lnTo>
                    <a:pt x="1285" y="893"/>
                  </a:lnTo>
                  <a:lnTo>
                    <a:pt x="1287" y="945"/>
                  </a:lnTo>
                  <a:lnTo>
                    <a:pt x="1285" y="948"/>
                  </a:lnTo>
                  <a:lnTo>
                    <a:pt x="1282" y="953"/>
                  </a:lnTo>
                  <a:lnTo>
                    <a:pt x="1273" y="962"/>
                  </a:lnTo>
                  <a:lnTo>
                    <a:pt x="1257" y="970"/>
                  </a:lnTo>
                  <a:lnTo>
                    <a:pt x="1260" y="987"/>
                  </a:lnTo>
                  <a:lnTo>
                    <a:pt x="1262" y="988"/>
                  </a:lnTo>
                  <a:lnTo>
                    <a:pt x="1263" y="992"/>
                  </a:lnTo>
                  <a:lnTo>
                    <a:pt x="1265" y="998"/>
                  </a:lnTo>
                  <a:lnTo>
                    <a:pt x="1263" y="1008"/>
                  </a:lnTo>
                  <a:lnTo>
                    <a:pt x="1260" y="1022"/>
                  </a:lnTo>
                  <a:lnTo>
                    <a:pt x="1250" y="1038"/>
                  </a:lnTo>
                  <a:lnTo>
                    <a:pt x="1245" y="1049"/>
                  </a:lnTo>
                  <a:lnTo>
                    <a:pt x="1238" y="1059"/>
                  </a:lnTo>
                  <a:lnTo>
                    <a:pt x="1233" y="1070"/>
                  </a:lnTo>
                  <a:lnTo>
                    <a:pt x="1232" y="1085"/>
                  </a:lnTo>
                  <a:lnTo>
                    <a:pt x="1235" y="1104"/>
                  </a:lnTo>
                  <a:lnTo>
                    <a:pt x="1237" y="1107"/>
                  </a:lnTo>
                  <a:lnTo>
                    <a:pt x="1238" y="1117"/>
                  </a:lnTo>
                  <a:lnTo>
                    <a:pt x="1238" y="1130"/>
                  </a:lnTo>
                  <a:lnTo>
                    <a:pt x="1240" y="1145"/>
                  </a:lnTo>
                  <a:lnTo>
                    <a:pt x="1238" y="1162"/>
                  </a:lnTo>
                  <a:lnTo>
                    <a:pt x="1233" y="1175"/>
                  </a:lnTo>
                  <a:lnTo>
                    <a:pt x="1225" y="1184"/>
                  </a:lnTo>
                  <a:lnTo>
                    <a:pt x="1223" y="1185"/>
                  </a:lnTo>
                  <a:lnTo>
                    <a:pt x="1218" y="1190"/>
                  </a:lnTo>
                  <a:lnTo>
                    <a:pt x="1210" y="1195"/>
                  </a:lnTo>
                  <a:lnTo>
                    <a:pt x="1195" y="1200"/>
                  </a:lnTo>
                  <a:lnTo>
                    <a:pt x="1177" y="1205"/>
                  </a:lnTo>
                  <a:lnTo>
                    <a:pt x="1150" y="1209"/>
                  </a:lnTo>
                  <a:lnTo>
                    <a:pt x="1118" y="1210"/>
                  </a:lnTo>
                  <a:lnTo>
                    <a:pt x="1078" y="1209"/>
                  </a:lnTo>
                  <a:lnTo>
                    <a:pt x="1058" y="1205"/>
                  </a:lnTo>
                  <a:lnTo>
                    <a:pt x="1036" y="1204"/>
                  </a:lnTo>
                  <a:lnTo>
                    <a:pt x="1011" y="1202"/>
                  </a:lnTo>
                  <a:lnTo>
                    <a:pt x="985" y="1204"/>
                  </a:lnTo>
                  <a:lnTo>
                    <a:pt x="960" y="1210"/>
                  </a:lnTo>
                  <a:lnTo>
                    <a:pt x="936" y="1222"/>
                  </a:lnTo>
                  <a:lnTo>
                    <a:pt x="916" y="1242"/>
                  </a:lnTo>
                  <a:lnTo>
                    <a:pt x="915" y="1247"/>
                  </a:lnTo>
                  <a:lnTo>
                    <a:pt x="910" y="1257"/>
                  </a:lnTo>
                  <a:lnTo>
                    <a:pt x="901" y="1272"/>
                  </a:lnTo>
                  <a:lnTo>
                    <a:pt x="891" y="1292"/>
                  </a:lnTo>
                  <a:lnTo>
                    <a:pt x="881" y="1316"/>
                  </a:lnTo>
                  <a:lnTo>
                    <a:pt x="869" y="1341"/>
                  </a:lnTo>
                  <a:lnTo>
                    <a:pt x="856" y="1367"/>
                  </a:lnTo>
                  <a:lnTo>
                    <a:pt x="844" y="1394"/>
                  </a:lnTo>
                  <a:lnTo>
                    <a:pt x="833" y="1421"/>
                  </a:lnTo>
                  <a:lnTo>
                    <a:pt x="838" y="1446"/>
                  </a:lnTo>
                  <a:lnTo>
                    <a:pt x="846" y="1467"/>
                  </a:lnTo>
                  <a:lnTo>
                    <a:pt x="856" y="1484"/>
                  </a:lnTo>
                  <a:lnTo>
                    <a:pt x="878" y="1511"/>
                  </a:lnTo>
                  <a:lnTo>
                    <a:pt x="908" y="1539"/>
                  </a:lnTo>
                  <a:lnTo>
                    <a:pt x="945" y="1571"/>
                  </a:lnTo>
                  <a:lnTo>
                    <a:pt x="983" y="1604"/>
                  </a:lnTo>
                  <a:lnTo>
                    <a:pt x="1026" y="1639"/>
                  </a:lnTo>
                  <a:lnTo>
                    <a:pt x="1068" y="1673"/>
                  </a:lnTo>
                  <a:lnTo>
                    <a:pt x="1111" y="1706"/>
                  </a:lnTo>
                  <a:lnTo>
                    <a:pt x="1151" y="1736"/>
                  </a:lnTo>
                  <a:lnTo>
                    <a:pt x="1187" y="1765"/>
                  </a:lnTo>
                  <a:lnTo>
                    <a:pt x="1217" y="1790"/>
                  </a:lnTo>
                  <a:lnTo>
                    <a:pt x="1262" y="1836"/>
                  </a:lnTo>
                  <a:lnTo>
                    <a:pt x="1302" y="1886"/>
                  </a:lnTo>
                  <a:lnTo>
                    <a:pt x="1337" y="1943"/>
                  </a:lnTo>
                  <a:lnTo>
                    <a:pt x="1367" y="2005"/>
                  </a:lnTo>
                  <a:lnTo>
                    <a:pt x="1392" y="2070"/>
                  </a:lnTo>
                  <a:lnTo>
                    <a:pt x="1414" y="2137"/>
                  </a:lnTo>
                  <a:lnTo>
                    <a:pt x="1430" y="2207"/>
                  </a:lnTo>
                  <a:lnTo>
                    <a:pt x="1444" y="2279"/>
                  </a:lnTo>
                  <a:lnTo>
                    <a:pt x="1454" y="2350"/>
                  </a:lnTo>
                  <a:lnTo>
                    <a:pt x="1460" y="2422"/>
                  </a:lnTo>
                  <a:lnTo>
                    <a:pt x="1465" y="2492"/>
                  </a:lnTo>
                  <a:lnTo>
                    <a:pt x="1467" y="2561"/>
                  </a:lnTo>
                  <a:lnTo>
                    <a:pt x="1465" y="2627"/>
                  </a:lnTo>
                  <a:lnTo>
                    <a:pt x="1464" y="2691"/>
                  </a:lnTo>
                  <a:lnTo>
                    <a:pt x="1460" y="2751"/>
                  </a:lnTo>
                  <a:lnTo>
                    <a:pt x="1455" y="2804"/>
                  </a:lnTo>
                  <a:lnTo>
                    <a:pt x="1449" y="2854"/>
                  </a:lnTo>
                  <a:lnTo>
                    <a:pt x="1442" y="2896"/>
                  </a:lnTo>
                  <a:lnTo>
                    <a:pt x="1435" y="2931"/>
                  </a:lnTo>
                  <a:lnTo>
                    <a:pt x="1437" y="2976"/>
                  </a:lnTo>
                  <a:lnTo>
                    <a:pt x="1439" y="3030"/>
                  </a:lnTo>
                  <a:lnTo>
                    <a:pt x="1440" y="3148"/>
                  </a:lnTo>
                  <a:lnTo>
                    <a:pt x="1439" y="3260"/>
                  </a:lnTo>
                  <a:lnTo>
                    <a:pt x="1430" y="3365"/>
                  </a:lnTo>
                  <a:lnTo>
                    <a:pt x="1420" y="3465"/>
                  </a:lnTo>
                  <a:lnTo>
                    <a:pt x="1408" y="3559"/>
                  </a:lnTo>
                  <a:lnTo>
                    <a:pt x="1392" y="3647"/>
                  </a:lnTo>
                  <a:lnTo>
                    <a:pt x="1375" y="3732"/>
                  </a:lnTo>
                  <a:lnTo>
                    <a:pt x="1357" y="3813"/>
                  </a:lnTo>
                  <a:lnTo>
                    <a:pt x="1338" y="3889"/>
                  </a:lnTo>
                  <a:lnTo>
                    <a:pt x="1320" y="3963"/>
                  </a:lnTo>
                  <a:lnTo>
                    <a:pt x="1303" y="4035"/>
                  </a:lnTo>
                  <a:lnTo>
                    <a:pt x="1287" y="4103"/>
                  </a:lnTo>
                  <a:lnTo>
                    <a:pt x="1273" y="4168"/>
                  </a:lnTo>
                  <a:lnTo>
                    <a:pt x="1263" y="4220"/>
                  </a:lnTo>
                  <a:lnTo>
                    <a:pt x="1255" y="4282"/>
                  </a:lnTo>
                  <a:lnTo>
                    <a:pt x="1248" y="4350"/>
                  </a:lnTo>
                  <a:lnTo>
                    <a:pt x="1243" y="4425"/>
                  </a:lnTo>
                  <a:lnTo>
                    <a:pt x="1238" y="4505"/>
                  </a:lnTo>
                  <a:lnTo>
                    <a:pt x="1235" y="4589"/>
                  </a:lnTo>
                  <a:lnTo>
                    <a:pt x="1233" y="4675"/>
                  </a:lnTo>
                  <a:lnTo>
                    <a:pt x="1232" y="4761"/>
                  </a:lnTo>
                  <a:lnTo>
                    <a:pt x="1233" y="4846"/>
                  </a:lnTo>
                  <a:lnTo>
                    <a:pt x="1235" y="4927"/>
                  </a:lnTo>
                  <a:lnTo>
                    <a:pt x="1233" y="4949"/>
                  </a:lnTo>
                  <a:lnTo>
                    <a:pt x="1230" y="4978"/>
                  </a:lnTo>
                  <a:lnTo>
                    <a:pt x="1225" y="5011"/>
                  </a:lnTo>
                  <a:lnTo>
                    <a:pt x="1217" y="5049"/>
                  </a:lnTo>
                  <a:lnTo>
                    <a:pt x="1208" y="5089"/>
                  </a:lnTo>
                  <a:lnTo>
                    <a:pt x="1200" y="5131"/>
                  </a:lnTo>
                  <a:lnTo>
                    <a:pt x="1192" y="5171"/>
                  </a:lnTo>
                  <a:lnTo>
                    <a:pt x="1183" y="5208"/>
                  </a:lnTo>
                  <a:lnTo>
                    <a:pt x="1177" y="5241"/>
                  </a:lnTo>
                  <a:lnTo>
                    <a:pt x="1172" y="5268"/>
                  </a:lnTo>
                  <a:lnTo>
                    <a:pt x="1170" y="5288"/>
                  </a:lnTo>
                  <a:lnTo>
                    <a:pt x="242" y="5288"/>
                  </a:lnTo>
                  <a:lnTo>
                    <a:pt x="247" y="5216"/>
                  </a:lnTo>
                  <a:lnTo>
                    <a:pt x="250" y="5149"/>
                  </a:lnTo>
                  <a:lnTo>
                    <a:pt x="255" y="5088"/>
                  </a:lnTo>
                  <a:lnTo>
                    <a:pt x="259" y="5033"/>
                  </a:lnTo>
                  <a:lnTo>
                    <a:pt x="264" y="4983"/>
                  </a:lnTo>
                  <a:lnTo>
                    <a:pt x="265" y="4941"/>
                  </a:lnTo>
                  <a:lnTo>
                    <a:pt x="269" y="4907"/>
                  </a:lnTo>
                  <a:lnTo>
                    <a:pt x="270" y="4884"/>
                  </a:lnTo>
                  <a:lnTo>
                    <a:pt x="272" y="4867"/>
                  </a:lnTo>
                  <a:lnTo>
                    <a:pt x="272" y="4862"/>
                  </a:lnTo>
                  <a:lnTo>
                    <a:pt x="230" y="4781"/>
                  </a:lnTo>
                  <a:lnTo>
                    <a:pt x="195" y="4702"/>
                  </a:lnTo>
                  <a:lnTo>
                    <a:pt x="169" y="4629"/>
                  </a:lnTo>
                  <a:lnTo>
                    <a:pt x="149" y="4557"/>
                  </a:lnTo>
                  <a:lnTo>
                    <a:pt x="135" y="4487"/>
                  </a:lnTo>
                  <a:lnTo>
                    <a:pt x="130" y="4422"/>
                  </a:lnTo>
                  <a:lnTo>
                    <a:pt x="129" y="4358"/>
                  </a:lnTo>
                  <a:lnTo>
                    <a:pt x="134" y="4298"/>
                  </a:lnTo>
                  <a:lnTo>
                    <a:pt x="144" y="4241"/>
                  </a:lnTo>
                  <a:lnTo>
                    <a:pt x="157" y="4186"/>
                  </a:lnTo>
                  <a:lnTo>
                    <a:pt x="174" y="4133"/>
                  </a:lnTo>
                  <a:lnTo>
                    <a:pt x="195" y="4083"/>
                  </a:lnTo>
                  <a:lnTo>
                    <a:pt x="217" y="4035"/>
                  </a:lnTo>
                  <a:lnTo>
                    <a:pt x="242" y="3989"/>
                  </a:lnTo>
                  <a:lnTo>
                    <a:pt x="269" y="3944"/>
                  </a:lnTo>
                  <a:lnTo>
                    <a:pt x="297" y="3903"/>
                  </a:lnTo>
                  <a:lnTo>
                    <a:pt x="324" y="3861"/>
                  </a:lnTo>
                  <a:lnTo>
                    <a:pt x="352" y="3823"/>
                  </a:lnTo>
                  <a:lnTo>
                    <a:pt x="379" y="3786"/>
                  </a:lnTo>
                  <a:lnTo>
                    <a:pt x="406" y="3749"/>
                  </a:lnTo>
                  <a:lnTo>
                    <a:pt x="431" y="3714"/>
                  </a:lnTo>
                  <a:lnTo>
                    <a:pt x="446" y="3684"/>
                  </a:lnTo>
                  <a:lnTo>
                    <a:pt x="456" y="3647"/>
                  </a:lnTo>
                  <a:lnTo>
                    <a:pt x="461" y="3607"/>
                  </a:lnTo>
                  <a:lnTo>
                    <a:pt x="459" y="3562"/>
                  </a:lnTo>
                  <a:lnTo>
                    <a:pt x="452" y="3514"/>
                  </a:lnTo>
                  <a:lnTo>
                    <a:pt x="441" y="3462"/>
                  </a:lnTo>
                  <a:lnTo>
                    <a:pt x="426" y="3407"/>
                  </a:lnTo>
                  <a:lnTo>
                    <a:pt x="407" y="3350"/>
                  </a:lnTo>
                  <a:lnTo>
                    <a:pt x="387" y="3293"/>
                  </a:lnTo>
                  <a:lnTo>
                    <a:pt x="364" y="3233"/>
                  </a:lnTo>
                  <a:lnTo>
                    <a:pt x="339" y="3173"/>
                  </a:lnTo>
                  <a:lnTo>
                    <a:pt x="312" y="3113"/>
                  </a:lnTo>
                  <a:lnTo>
                    <a:pt x="284" y="3053"/>
                  </a:lnTo>
                  <a:lnTo>
                    <a:pt x="257" y="2993"/>
                  </a:lnTo>
                  <a:lnTo>
                    <a:pt x="229" y="2935"/>
                  </a:lnTo>
                  <a:lnTo>
                    <a:pt x="202" y="2880"/>
                  </a:lnTo>
                  <a:lnTo>
                    <a:pt x="177" y="2824"/>
                  </a:lnTo>
                  <a:lnTo>
                    <a:pt x="154" y="2774"/>
                  </a:lnTo>
                  <a:lnTo>
                    <a:pt x="132" y="2726"/>
                  </a:lnTo>
                  <a:lnTo>
                    <a:pt x="112" y="2681"/>
                  </a:lnTo>
                  <a:lnTo>
                    <a:pt x="97" y="2641"/>
                  </a:lnTo>
                  <a:lnTo>
                    <a:pt x="62" y="2536"/>
                  </a:lnTo>
                  <a:lnTo>
                    <a:pt x="35" y="2434"/>
                  </a:lnTo>
                  <a:lnTo>
                    <a:pt x="17" y="2337"/>
                  </a:lnTo>
                  <a:lnTo>
                    <a:pt x="5" y="2244"/>
                  </a:lnTo>
                  <a:lnTo>
                    <a:pt x="0" y="2155"/>
                  </a:lnTo>
                  <a:lnTo>
                    <a:pt x="2" y="2072"/>
                  </a:lnTo>
                  <a:lnTo>
                    <a:pt x="8" y="1992"/>
                  </a:lnTo>
                  <a:lnTo>
                    <a:pt x="22" y="1916"/>
                  </a:lnTo>
                  <a:lnTo>
                    <a:pt x="38" y="1845"/>
                  </a:lnTo>
                  <a:lnTo>
                    <a:pt x="60" y="1778"/>
                  </a:lnTo>
                  <a:lnTo>
                    <a:pt x="87" y="1714"/>
                  </a:lnTo>
                  <a:lnTo>
                    <a:pt x="117" y="1654"/>
                  </a:lnTo>
                  <a:lnTo>
                    <a:pt x="149" y="1598"/>
                  </a:lnTo>
                  <a:lnTo>
                    <a:pt x="184" y="1546"/>
                  </a:lnTo>
                  <a:lnTo>
                    <a:pt x="222" y="1497"/>
                  </a:lnTo>
                  <a:lnTo>
                    <a:pt x="260" y="1452"/>
                  </a:lnTo>
                  <a:lnTo>
                    <a:pt x="300" y="1411"/>
                  </a:lnTo>
                  <a:lnTo>
                    <a:pt x="329" y="1379"/>
                  </a:lnTo>
                  <a:lnTo>
                    <a:pt x="349" y="1342"/>
                  </a:lnTo>
                  <a:lnTo>
                    <a:pt x="365" y="1302"/>
                  </a:lnTo>
                  <a:lnTo>
                    <a:pt x="377" y="1260"/>
                  </a:lnTo>
                  <a:lnTo>
                    <a:pt x="384" y="1217"/>
                  </a:lnTo>
                  <a:lnTo>
                    <a:pt x="387" y="1172"/>
                  </a:lnTo>
                  <a:lnTo>
                    <a:pt x="387" y="1129"/>
                  </a:lnTo>
                  <a:lnTo>
                    <a:pt x="386" y="1129"/>
                  </a:lnTo>
                  <a:lnTo>
                    <a:pt x="387" y="1125"/>
                  </a:lnTo>
                  <a:lnTo>
                    <a:pt x="391" y="1114"/>
                  </a:lnTo>
                  <a:lnTo>
                    <a:pt x="394" y="1097"/>
                  </a:lnTo>
                  <a:lnTo>
                    <a:pt x="397" y="1075"/>
                  </a:lnTo>
                  <a:lnTo>
                    <a:pt x="397" y="1047"/>
                  </a:lnTo>
                  <a:lnTo>
                    <a:pt x="396" y="1013"/>
                  </a:lnTo>
                  <a:lnTo>
                    <a:pt x="387" y="977"/>
                  </a:lnTo>
                  <a:lnTo>
                    <a:pt x="374" y="935"/>
                  </a:lnTo>
                  <a:lnTo>
                    <a:pt x="354" y="892"/>
                  </a:lnTo>
                  <a:lnTo>
                    <a:pt x="324" y="845"/>
                  </a:lnTo>
                  <a:lnTo>
                    <a:pt x="320" y="842"/>
                  </a:lnTo>
                  <a:lnTo>
                    <a:pt x="314" y="833"/>
                  </a:lnTo>
                  <a:lnTo>
                    <a:pt x="304" y="820"/>
                  </a:lnTo>
                  <a:lnTo>
                    <a:pt x="290" y="801"/>
                  </a:lnTo>
                  <a:lnTo>
                    <a:pt x="275" y="780"/>
                  </a:lnTo>
                  <a:lnTo>
                    <a:pt x="259" y="755"/>
                  </a:lnTo>
                  <a:lnTo>
                    <a:pt x="242" y="728"/>
                  </a:lnTo>
                  <a:lnTo>
                    <a:pt x="225" y="700"/>
                  </a:lnTo>
                  <a:lnTo>
                    <a:pt x="210" y="671"/>
                  </a:lnTo>
                  <a:lnTo>
                    <a:pt x="195" y="641"/>
                  </a:lnTo>
                  <a:lnTo>
                    <a:pt x="185" y="615"/>
                  </a:lnTo>
                  <a:lnTo>
                    <a:pt x="177" y="586"/>
                  </a:lnTo>
                  <a:lnTo>
                    <a:pt x="174" y="563"/>
                  </a:lnTo>
                  <a:lnTo>
                    <a:pt x="172" y="558"/>
                  </a:lnTo>
                  <a:lnTo>
                    <a:pt x="170" y="546"/>
                  </a:lnTo>
                  <a:lnTo>
                    <a:pt x="169" y="528"/>
                  </a:lnTo>
                  <a:lnTo>
                    <a:pt x="169" y="501"/>
                  </a:lnTo>
                  <a:lnTo>
                    <a:pt x="172" y="469"/>
                  </a:lnTo>
                  <a:lnTo>
                    <a:pt x="177" y="433"/>
                  </a:lnTo>
                  <a:lnTo>
                    <a:pt x="189" y="393"/>
                  </a:lnTo>
                  <a:lnTo>
                    <a:pt x="205" y="346"/>
                  </a:lnTo>
                  <a:lnTo>
                    <a:pt x="229" y="297"/>
                  </a:lnTo>
                  <a:lnTo>
                    <a:pt x="262" y="246"/>
                  </a:lnTo>
                  <a:lnTo>
                    <a:pt x="304" y="192"/>
                  </a:lnTo>
                  <a:lnTo>
                    <a:pt x="325" y="167"/>
                  </a:lnTo>
                  <a:lnTo>
                    <a:pt x="352" y="142"/>
                  </a:lnTo>
                  <a:lnTo>
                    <a:pt x="379" y="117"/>
                  </a:lnTo>
                  <a:lnTo>
                    <a:pt x="411" y="95"/>
                  </a:lnTo>
                  <a:lnTo>
                    <a:pt x="444" y="74"/>
                  </a:lnTo>
                  <a:lnTo>
                    <a:pt x="484" y="55"/>
                  </a:lnTo>
                  <a:lnTo>
                    <a:pt x="527" y="39"/>
                  </a:lnTo>
                  <a:lnTo>
                    <a:pt x="577" y="24"/>
                  </a:lnTo>
                  <a:lnTo>
                    <a:pt x="634" y="12"/>
                  </a:lnTo>
                  <a:lnTo>
                    <a:pt x="698" y="5"/>
                  </a:lnTo>
                  <a:lnTo>
                    <a:pt x="768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2264252" y="1200150"/>
            <a:ext cx="4661402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Slide Title Here</a:t>
            </a:r>
            <a:endParaRPr lang="en-US" sz="4400" b="1" dirty="0">
              <a:solidFill>
                <a:srgbClr val="E91D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0" y="1670049"/>
            <a:ext cx="4661402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Enter your text here</a:t>
            </a:r>
            <a:endParaRPr lang="en-US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776430" y="3405557"/>
            <a:ext cx="2262170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Section One</a:t>
            </a:r>
          </a:p>
          <a:p>
            <a:pPr algn="ctr"/>
            <a:r>
              <a:rPr lang="en-US" sz="4400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90</a:t>
            </a:r>
            <a:endParaRPr lang="en-US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4190363" y="2419349"/>
            <a:ext cx="638176" cy="641721"/>
          </a:xfrm>
          <a:prstGeom prst="ellipse">
            <a:avLst/>
          </a:prstGeom>
          <a:solidFill>
            <a:srgbClr val="E91D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91D2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168" name="Group 34"/>
          <p:cNvGrpSpPr>
            <a:grpSpLocks noChangeAspect="1"/>
          </p:cNvGrpSpPr>
          <p:nvPr/>
        </p:nvGrpSpPr>
        <p:grpSpPr bwMode="auto">
          <a:xfrm>
            <a:off x="2731716" y="2623026"/>
            <a:ext cx="358206" cy="288993"/>
            <a:chOff x="1776" y="1509"/>
            <a:chExt cx="295" cy="238"/>
          </a:xfrm>
          <a:solidFill>
            <a:schemeClr val="bg1"/>
          </a:solidFill>
        </p:grpSpPr>
        <p:sp>
          <p:nvSpPr>
            <p:cNvPr id="7172" name="Freeform 36"/>
            <p:cNvSpPr>
              <a:spLocks/>
            </p:cNvSpPr>
            <p:nvPr/>
          </p:nvSpPr>
          <p:spPr bwMode="auto">
            <a:xfrm>
              <a:off x="1813" y="1645"/>
              <a:ext cx="221" cy="102"/>
            </a:xfrm>
            <a:custGeom>
              <a:avLst/>
              <a:gdLst>
                <a:gd name="T0" fmla="*/ 1396 w 2654"/>
                <a:gd name="T1" fmla="*/ 548 h 1123"/>
                <a:gd name="T2" fmla="*/ 1416 w 2654"/>
                <a:gd name="T3" fmla="*/ 595 h 1123"/>
                <a:gd name="T4" fmla="*/ 1455 w 2654"/>
                <a:gd name="T5" fmla="*/ 628 h 1123"/>
                <a:gd name="T6" fmla="*/ 1508 w 2654"/>
                <a:gd name="T7" fmla="*/ 644 h 1123"/>
                <a:gd name="T8" fmla="*/ 1562 w 2654"/>
                <a:gd name="T9" fmla="*/ 638 h 1123"/>
                <a:gd name="T10" fmla="*/ 1607 w 2654"/>
                <a:gd name="T11" fmla="*/ 613 h 1123"/>
                <a:gd name="T12" fmla="*/ 1637 w 2654"/>
                <a:gd name="T13" fmla="*/ 571 h 1123"/>
                <a:gd name="T14" fmla="*/ 2654 w 2654"/>
                <a:gd name="T15" fmla="*/ 235 h 1123"/>
                <a:gd name="T16" fmla="*/ 2522 w 2654"/>
                <a:gd name="T17" fmla="*/ 360 h 1123"/>
                <a:gd name="T18" fmla="*/ 2364 w 2654"/>
                <a:gd name="T19" fmla="*/ 491 h 1123"/>
                <a:gd name="T20" fmla="*/ 2181 w 2654"/>
                <a:gd name="T21" fmla="*/ 628 h 1123"/>
                <a:gd name="T22" fmla="*/ 1970 w 2654"/>
                <a:gd name="T23" fmla="*/ 767 h 1123"/>
                <a:gd name="T24" fmla="*/ 1729 w 2654"/>
                <a:gd name="T25" fmla="*/ 909 h 1123"/>
                <a:gd name="T26" fmla="*/ 1461 w 2654"/>
                <a:gd name="T27" fmla="*/ 1052 h 1123"/>
                <a:gd name="T28" fmla="*/ 1313 w 2654"/>
                <a:gd name="T29" fmla="*/ 1123 h 1123"/>
                <a:gd name="T30" fmla="*/ 1310 w 2654"/>
                <a:gd name="T31" fmla="*/ 1121 h 1123"/>
                <a:gd name="T32" fmla="*/ 1029 w 2654"/>
                <a:gd name="T33" fmla="*/ 978 h 1123"/>
                <a:gd name="T34" fmla="*/ 779 w 2654"/>
                <a:gd name="T35" fmla="*/ 836 h 1123"/>
                <a:gd name="T36" fmla="*/ 559 w 2654"/>
                <a:gd name="T37" fmla="*/ 696 h 1123"/>
                <a:gd name="T38" fmla="*/ 368 w 2654"/>
                <a:gd name="T39" fmla="*/ 559 h 1123"/>
                <a:gd name="T40" fmla="*/ 203 w 2654"/>
                <a:gd name="T41" fmla="*/ 425 h 1123"/>
                <a:gd name="T42" fmla="*/ 61 w 2654"/>
                <a:gd name="T43" fmla="*/ 296 h 1123"/>
                <a:gd name="T44" fmla="*/ 699 w 2654"/>
                <a:gd name="T45" fmla="*/ 235 h 1123"/>
                <a:gd name="T46" fmla="*/ 749 w 2654"/>
                <a:gd name="T47" fmla="*/ 225 h 1123"/>
                <a:gd name="T48" fmla="*/ 790 w 2654"/>
                <a:gd name="T49" fmla="*/ 198 h 1123"/>
                <a:gd name="T50" fmla="*/ 830 w 2654"/>
                <a:gd name="T51" fmla="*/ 141 h 1123"/>
                <a:gd name="T52" fmla="*/ 938 w 2654"/>
                <a:gd name="T53" fmla="*/ 611 h 1123"/>
                <a:gd name="T54" fmla="*/ 965 w 2654"/>
                <a:gd name="T55" fmla="*/ 648 h 1123"/>
                <a:gd name="T56" fmla="*/ 1005 w 2654"/>
                <a:gd name="T57" fmla="*/ 672 h 1123"/>
                <a:gd name="T58" fmla="*/ 1053 w 2654"/>
                <a:gd name="T59" fmla="*/ 681 h 1123"/>
                <a:gd name="T60" fmla="*/ 1080 w 2654"/>
                <a:gd name="T61" fmla="*/ 679 h 1123"/>
                <a:gd name="T62" fmla="*/ 1126 w 2654"/>
                <a:gd name="T63" fmla="*/ 661 h 1123"/>
                <a:gd name="T64" fmla="*/ 1160 w 2654"/>
                <a:gd name="T65" fmla="*/ 629 h 1123"/>
                <a:gd name="T66" fmla="*/ 1178 w 2654"/>
                <a:gd name="T67" fmla="*/ 586 h 1123"/>
                <a:gd name="T68" fmla="*/ 1285 w 2654"/>
                <a:gd name="T69" fmla="*/ 48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54" h="1123">
                  <a:moveTo>
                    <a:pt x="1293" y="0"/>
                  </a:moveTo>
                  <a:lnTo>
                    <a:pt x="1396" y="548"/>
                  </a:lnTo>
                  <a:lnTo>
                    <a:pt x="1403" y="573"/>
                  </a:lnTo>
                  <a:lnTo>
                    <a:pt x="1416" y="595"/>
                  </a:lnTo>
                  <a:lnTo>
                    <a:pt x="1434" y="614"/>
                  </a:lnTo>
                  <a:lnTo>
                    <a:pt x="1455" y="628"/>
                  </a:lnTo>
                  <a:lnTo>
                    <a:pt x="1480" y="639"/>
                  </a:lnTo>
                  <a:lnTo>
                    <a:pt x="1508" y="644"/>
                  </a:lnTo>
                  <a:lnTo>
                    <a:pt x="1535" y="644"/>
                  </a:lnTo>
                  <a:lnTo>
                    <a:pt x="1562" y="638"/>
                  </a:lnTo>
                  <a:lnTo>
                    <a:pt x="1586" y="628"/>
                  </a:lnTo>
                  <a:lnTo>
                    <a:pt x="1607" y="613"/>
                  </a:lnTo>
                  <a:lnTo>
                    <a:pt x="1624" y="593"/>
                  </a:lnTo>
                  <a:lnTo>
                    <a:pt x="1637" y="571"/>
                  </a:lnTo>
                  <a:lnTo>
                    <a:pt x="1777" y="235"/>
                  </a:lnTo>
                  <a:lnTo>
                    <a:pt x="2654" y="235"/>
                  </a:lnTo>
                  <a:lnTo>
                    <a:pt x="2590" y="297"/>
                  </a:lnTo>
                  <a:lnTo>
                    <a:pt x="2522" y="360"/>
                  </a:lnTo>
                  <a:lnTo>
                    <a:pt x="2446" y="425"/>
                  </a:lnTo>
                  <a:lnTo>
                    <a:pt x="2364" y="491"/>
                  </a:lnTo>
                  <a:lnTo>
                    <a:pt x="2275" y="560"/>
                  </a:lnTo>
                  <a:lnTo>
                    <a:pt x="2181" y="628"/>
                  </a:lnTo>
                  <a:lnTo>
                    <a:pt x="2078" y="697"/>
                  </a:lnTo>
                  <a:lnTo>
                    <a:pt x="1970" y="767"/>
                  </a:lnTo>
                  <a:lnTo>
                    <a:pt x="1853" y="838"/>
                  </a:lnTo>
                  <a:lnTo>
                    <a:pt x="1729" y="909"/>
                  </a:lnTo>
                  <a:lnTo>
                    <a:pt x="1599" y="980"/>
                  </a:lnTo>
                  <a:lnTo>
                    <a:pt x="1461" y="1052"/>
                  </a:lnTo>
                  <a:lnTo>
                    <a:pt x="1315" y="1123"/>
                  </a:lnTo>
                  <a:lnTo>
                    <a:pt x="1313" y="1123"/>
                  </a:lnTo>
                  <a:lnTo>
                    <a:pt x="1311" y="1122"/>
                  </a:lnTo>
                  <a:lnTo>
                    <a:pt x="1310" y="1121"/>
                  </a:lnTo>
                  <a:lnTo>
                    <a:pt x="1165" y="1049"/>
                  </a:lnTo>
                  <a:lnTo>
                    <a:pt x="1029" y="978"/>
                  </a:lnTo>
                  <a:lnTo>
                    <a:pt x="900" y="907"/>
                  </a:lnTo>
                  <a:lnTo>
                    <a:pt x="779" y="836"/>
                  </a:lnTo>
                  <a:lnTo>
                    <a:pt x="666" y="766"/>
                  </a:lnTo>
                  <a:lnTo>
                    <a:pt x="559" y="696"/>
                  </a:lnTo>
                  <a:lnTo>
                    <a:pt x="461" y="627"/>
                  </a:lnTo>
                  <a:lnTo>
                    <a:pt x="368" y="559"/>
                  </a:lnTo>
                  <a:lnTo>
                    <a:pt x="282" y="491"/>
                  </a:lnTo>
                  <a:lnTo>
                    <a:pt x="203" y="425"/>
                  </a:lnTo>
                  <a:lnTo>
                    <a:pt x="129" y="360"/>
                  </a:lnTo>
                  <a:lnTo>
                    <a:pt x="61" y="296"/>
                  </a:lnTo>
                  <a:lnTo>
                    <a:pt x="0" y="235"/>
                  </a:lnTo>
                  <a:lnTo>
                    <a:pt x="699" y="235"/>
                  </a:lnTo>
                  <a:lnTo>
                    <a:pt x="725" y="232"/>
                  </a:lnTo>
                  <a:lnTo>
                    <a:pt x="749" y="225"/>
                  </a:lnTo>
                  <a:lnTo>
                    <a:pt x="770" y="213"/>
                  </a:lnTo>
                  <a:lnTo>
                    <a:pt x="790" y="198"/>
                  </a:lnTo>
                  <a:lnTo>
                    <a:pt x="805" y="179"/>
                  </a:lnTo>
                  <a:lnTo>
                    <a:pt x="830" y="141"/>
                  </a:lnTo>
                  <a:lnTo>
                    <a:pt x="930" y="589"/>
                  </a:lnTo>
                  <a:lnTo>
                    <a:pt x="938" y="611"/>
                  </a:lnTo>
                  <a:lnTo>
                    <a:pt x="950" y="631"/>
                  </a:lnTo>
                  <a:lnTo>
                    <a:pt x="965" y="648"/>
                  </a:lnTo>
                  <a:lnTo>
                    <a:pt x="984" y="662"/>
                  </a:lnTo>
                  <a:lnTo>
                    <a:pt x="1005" y="672"/>
                  </a:lnTo>
                  <a:lnTo>
                    <a:pt x="1028" y="679"/>
                  </a:lnTo>
                  <a:lnTo>
                    <a:pt x="1053" y="681"/>
                  </a:lnTo>
                  <a:lnTo>
                    <a:pt x="1055" y="681"/>
                  </a:lnTo>
                  <a:lnTo>
                    <a:pt x="1080" y="679"/>
                  </a:lnTo>
                  <a:lnTo>
                    <a:pt x="1104" y="672"/>
                  </a:lnTo>
                  <a:lnTo>
                    <a:pt x="1126" y="661"/>
                  </a:lnTo>
                  <a:lnTo>
                    <a:pt x="1144" y="646"/>
                  </a:lnTo>
                  <a:lnTo>
                    <a:pt x="1160" y="629"/>
                  </a:lnTo>
                  <a:lnTo>
                    <a:pt x="1172" y="608"/>
                  </a:lnTo>
                  <a:lnTo>
                    <a:pt x="1178" y="586"/>
                  </a:lnTo>
                  <a:lnTo>
                    <a:pt x="1285" y="49"/>
                  </a:lnTo>
                  <a:lnTo>
                    <a:pt x="1285" y="48"/>
                  </a:lnTo>
                  <a:lnTo>
                    <a:pt x="12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73" name="Freeform 37"/>
            <p:cNvSpPr>
              <a:spLocks noEditPoints="1"/>
            </p:cNvSpPr>
            <p:nvPr/>
          </p:nvSpPr>
          <p:spPr bwMode="auto">
            <a:xfrm>
              <a:off x="1776" y="1509"/>
              <a:ext cx="295" cy="145"/>
            </a:xfrm>
            <a:custGeom>
              <a:avLst/>
              <a:gdLst>
                <a:gd name="T0" fmla="*/ 487 w 3538"/>
                <a:gd name="T1" fmla="*/ 421 h 1589"/>
                <a:gd name="T2" fmla="*/ 422 w 3538"/>
                <a:gd name="T3" fmla="*/ 483 h 1589"/>
                <a:gd name="T4" fmla="*/ 329 w 3538"/>
                <a:gd name="T5" fmla="*/ 628 h 1589"/>
                <a:gd name="T6" fmla="*/ 276 w 3538"/>
                <a:gd name="T7" fmla="*/ 858 h 1589"/>
                <a:gd name="T8" fmla="*/ 313 w 3538"/>
                <a:gd name="T9" fmla="*/ 1124 h 1589"/>
                <a:gd name="T10" fmla="*/ 389 w 3538"/>
                <a:gd name="T11" fmla="*/ 1201 h 1589"/>
                <a:gd name="T12" fmla="*/ 493 w 3538"/>
                <a:gd name="T13" fmla="*/ 1195 h 1589"/>
                <a:gd name="T14" fmla="*/ 559 w 3538"/>
                <a:gd name="T15" fmla="*/ 1107 h 1589"/>
                <a:gd name="T16" fmla="*/ 530 w 3538"/>
                <a:gd name="T17" fmla="*/ 931 h 1589"/>
                <a:gd name="T18" fmla="*/ 552 w 3538"/>
                <a:gd name="T19" fmla="*/ 742 h 1589"/>
                <a:gd name="T20" fmla="*/ 616 w 3538"/>
                <a:gd name="T21" fmla="*/ 630 h 1589"/>
                <a:gd name="T22" fmla="*/ 665 w 3538"/>
                <a:gd name="T23" fmla="*/ 584 h 1589"/>
                <a:gd name="T24" fmla="*/ 690 w 3538"/>
                <a:gd name="T25" fmla="*/ 479 h 1589"/>
                <a:gd name="T26" fmla="*/ 608 w 3538"/>
                <a:gd name="T27" fmla="*/ 399 h 1589"/>
                <a:gd name="T28" fmla="*/ 893 w 3538"/>
                <a:gd name="T29" fmla="*/ 199 h 1589"/>
                <a:gd name="T30" fmla="*/ 802 w 3538"/>
                <a:gd name="T31" fmla="*/ 299 h 1589"/>
                <a:gd name="T32" fmla="*/ 844 w 3538"/>
                <a:gd name="T33" fmla="*/ 426 h 1589"/>
                <a:gd name="T34" fmla="*/ 982 w 3538"/>
                <a:gd name="T35" fmla="*/ 464 h 1589"/>
                <a:gd name="T36" fmla="*/ 1091 w 3538"/>
                <a:gd name="T37" fmla="*/ 382 h 1589"/>
                <a:gd name="T38" fmla="*/ 1077 w 3538"/>
                <a:gd name="T39" fmla="*/ 249 h 1589"/>
                <a:gd name="T40" fmla="*/ 951 w 3538"/>
                <a:gd name="T41" fmla="*/ 188 h 1589"/>
                <a:gd name="T42" fmla="*/ 1232 w 3538"/>
                <a:gd name="T43" fmla="*/ 48 h 1589"/>
                <a:gd name="T44" fmla="*/ 1552 w 3538"/>
                <a:gd name="T45" fmla="*/ 225 h 1589"/>
                <a:gd name="T46" fmla="*/ 1769 w 3538"/>
                <a:gd name="T47" fmla="*/ 503 h 1589"/>
                <a:gd name="T48" fmla="*/ 1986 w 3538"/>
                <a:gd name="T49" fmla="*/ 225 h 1589"/>
                <a:gd name="T50" fmla="*/ 2307 w 3538"/>
                <a:gd name="T51" fmla="*/ 48 h 1589"/>
                <a:gd name="T52" fmla="*/ 2693 w 3538"/>
                <a:gd name="T53" fmla="*/ 3 h 1589"/>
                <a:gd name="T54" fmla="*/ 3058 w 3538"/>
                <a:gd name="T55" fmla="*/ 105 h 1589"/>
                <a:gd name="T56" fmla="*/ 3342 w 3538"/>
                <a:gd name="T57" fmla="*/ 327 h 1589"/>
                <a:gd name="T58" fmla="*/ 3509 w 3538"/>
                <a:gd name="T59" fmla="*/ 636 h 1589"/>
                <a:gd name="T60" fmla="*/ 3534 w 3538"/>
                <a:gd name="T61" fmla="*/ 937 h 1589"/>
                <a:gd name="T62" fmla="*/ 3537 w 3538"/>
                <a:gd name="T63" fmla="*/ 962 h 1589"/>
                <a:gd name="T64" fmla="*/ 3508 w 3538"/>
                <a:gd name="T65" fmla="*/ 1093 h 1589"/>
                <a:gd name="T66" fmla="*/ 3406 w 3538"/>
                <a:gd name="T67" fmla="*/ 1324 h 1589"/>
                <a:gd name="T68" fmla="*/ 2107 w 3538"/>
                <a:gd name="T69" fmla="*/ 1502 h 1589"/>
                <a:gd name="T70" fmla="*/ 2016 w 3538"/>
                <a:gd name="T71" fmla="*/ 1573 h 1589"/>
                <a:gd name="T72" fmla="*/ 1833 w 3538"/>
                <a:gd name="T73" fmla="*/ 755 h 1589"/>
                <a:gd name="T74" fmla="*/ 1737 w 3538"/>
                <a:gd name="T75" fmla="*/ 714 h 1589"/>
                <a:gd name="T76" fmla="*/ 1666 w 3538"/>
                <a:gd name="T77" fmla="*/ 732 h 1589"/>
                <a:gd name="T78" fmla="*/ 1620 w 3538"/>
                <a:gd name="T79" fmla="*/ 800 h 1589"/>
                <a:gd name="T80" fmla="*/ 1449 w 3538"/>
                <a:gd name="T81" fmla="*/ 1285 h 1589"/>
                <a:gd name="T82" fmla="*/ 1356 w 3538"/>
                <a:gd name="T83" fmla="*/ 1217 h 1589"/>
                <a:gd name="T84" fmla="*/ 1243 w 3538"/>
                <a:gd name="T85" fmla="*/ 1251 h 1589"/>
                <a:gd name="T86" fmla="*/ 164 w 3538"/>
                <a:gd name="T87" fmla="*/ 1379 h 1589"/>
                <a:gd name="T88" fmla="*/ 43 w 3538"/>
                <a:gd name="T89" fmla="*/ 1132 h 1589"/>
                <a:gd name="T90" fmla="*/ 4 w 3538"/>
                <a:gd name="T91" fmla="*/ 979 h 1589"/>
                <a:gd name="T92" fmla="*/ 4 w 3538"/>
                <a:gd name="T93" fmla="*/ 937 h 1589"/>
                <a:gd name="T94" fmla="*/ 29 w 3538"/>
                <a:gd name="T95" fmla="*/ 636 h 1589"/>
                <a:gd name="T96" fmla="*/ 197 w 3538"/>
                <a:gd name="T97" fmla="*/ 327 h 1589"/>
                <a:gd name="T98" fmla="*/ 479 w 3538"/>
                <a:gd name="T99" fmla="*/ 105 h 1589"/>
                <a:gd name="T100" fmla="*/ 845 w 3538"/>
                <a:gd name="T101" fmla="*/ 3 h 1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38" h="1589">
                  <a:moveTo>
                    <a:pt x="560" y="394"/>
                  </a:moveTo>
                  <a:lnTo>
                    <a:pt x="536" y="397"/>
                  </a:lnTo>
                  <a:lnTo>
                    <a:pt x="513" y="405"/>
                  </a:lnTo>
                  <a:lnTo>
                    <a:pt x="491" y="418"/>
                  </a:lnTo>
                  <a:lnTo>
                    <a:pt x="487" y="421"/>
                  </a:lnTo>
                  <a:lnTo>
                    <a:pt x="479" y="427"/>
                  </a:lnTo>
                  <a:lnTo>
                    <a:pt x="469" y="436"/>
                  </a:lnTo>
                  <a:lnTo>
                    <a:pt x="456" y="449"/>
                  </a:lnTo>
                  <a:lnTo>
                    <a:pt x="439" y="464"/>
                  </a:lnTo>
                  <a:lnTo>
                    <a:pt x="422" y="483"/>
                  </a:lnTo>
                  <a:lnTo>
                    <a:pt x="403" y="506"/>
                  </a:lnTo>
                  <a:lnTo>
                    <a:pt x="384" y="531"/>
                  </a:lnTo>
                  <a:lnTo>
                    <a:pt x="365" y="560"/>
                  </a:lnTo>
                  <a:lnTo>
                    <a:pt x="347" y="592"/>
                  </a:lnTo>
                  <a:lnTo>
                    <a:pt x="329" y="628"/>
                  </a:lnTo>
                  <a:lnTo>
                    <a:pt x="313" y="668"/>
                  </a:lnTo>
                  <a:lnTo>
                    <a:pt x="299" y="710"/>
                  </a:lnTo>
                  <a:lnTo>
                    <a:pt x="288" y="756"/>
                  </a:lnTo>
                  <a:lnTo>
                    <a:pt x="281" y="805"/>
                  </a:lnTo>
                  <a:lnTo>
                    <a:pt x="276" y="858"/>
                  </a:lnTo>
                  <a:lnTo>
                    <a:pt x="276" y="914"/>
                  </a:lnTo>
                  <a:lnTo>
                    <a:pt x="279" y="963"/>
                  </a:lnTo>
                  <a:lnTo>
                    <a:pt x="287" y="1014"/>
                  </a:lnTo>
                  <a:lnTo>
                    <a:pt x="298" y="1068"/>
                  </a:lnTo>
                  <a:lnTo>
                    <a:pt x="313" y="1124"/>
                  </a:lnTo>
                  <a:lnTo>
                    <a:pt x="322" y="1144"/>
                  </a:lnTo>
                  <a:lnTo>
                    <a:pt x="335" y="1163"/>
                  </a:lnTo>
                  <a:lnTo>
                    <a:pt x="350" y="1178"/>
                  </a:lnTo>
                  <a:lnTo>
                    <a:pt x="369" y="1191"/>
                  </a:lnTo>
                  <a:lnTo>
                    <a:pt x="389" y="1201"/>
                  </a:lnTo>
                  <a:lnTo>
                    <a:pt x="411" y="1206"/>
                  </a:lnTo>
                  <a:lnTo>
                    <a:pt x="435" y="1208"/>
                  </a:lnTo>
                  <a:lnTo>
                    <a:pt x="451" y="1207"/>
                  </a:lnTo>
                  <a:lnTo>
                    <a:pt x="469" y="1204"/>
                  </a:lnTo>
                  <a:lnTo>
                    <a:pt x="493" y="1195"/>
                  </a:lnTo>
                  <a:lnTo>
                    <a:pt x="513" y="1183"/>
                  </a:lnTo>
                  <a:lnTo>
                    <a:pt x="531" y="1168"/>
                  </a:lnTo>
                  <a:lnTo>
                    <a:pt x="544" y="1150"/>
                  </a:lnTo>
                  <a:lnTo>
                    <a:pt x="553" y="1129"/>
                  </a:lnTo>
                  <a:lnTo>
                    <a:pt x="559" y="1107"/>
                  </a:lnTo>
                  <a:lnTo>
                    <a:pt x="560" y="1085"/>
                  </a:lnTo>
                  <a:lnTo>
                    <a:pt x="556" y="1062"/>
                  </a:lnTo>
                  <a:lnTo>
                    <a:pt x="544" y="1015"/>
                  </a:lnTo>
                  <a:lnTo>
                    <a:pt x="535" y="972"/>
                  </a:lnTo>
                  <a:lnTo>
                    <a:pt x="530" y="931"/>
                  </a:lnTo>
                  <a:lnTo>
                    <a:pt x="527" y="893"/>
                  </a:lnTo>
                  <a:lnTo>
                    <a:pt x="530" y="849"/>
                  </a:lnTo>
                  <a:lnTo>
                    <a:pt x="534" y="810"/>
                  </a:lnTo>
                  <a:lnTo>
                    <a:pt x="541" y="774"/>
                  </a:lnTo>
                  <a:lnTo>
                    <a:pt x="552" y="742"/>
                  </a:lnTo>
                  <a:lnTo>
                    <a:pt x="564" y="713"/>
                  </a:lnTo>
                  <a:lnTo>
                    <a:pt x="577" y="687"/>
                  </a:lnTo>
                  <a:lnTo>
                    <a:pt x="590" y="665"/>
                  </a:lnTo>
                  <a:lnTo>
                    <a:pt x="603" y="646"/>
                  </a:lnTo>
                  <a:lnTo>
                    <a:pt x="616" y="630"/>
                  </a:lnTo>
                  <a:lnTo>
                    <a:pt x="627" y="618"/>
                  </a:lnTo>
                  <a:lnTo>
                    <a:pt x="637" y="609"/>
                  </a:lnTo>
                  <a:lnTo>
                    <a:pt x="644" y="603"/>
                  </a:lnTo>
                  <a:lnTo>
                    <a:pt x="647" y="600"/>
                  </a:lnTo>
                  <a:lnTo>
                    <a:pt x="665" y="584"/>
                  </a:lnTo>
                  <a:lnTo>
                    <a:pt x="680" y="565"/>
                  </a:lnTo>
                  <a:lnTo>
                    <a:pt x="688" y="545"/>
                  </a:lnTo>
                  <a:lnTo>
                    <a:pt x="694" y="523"/>
                  </a:lnTo>
                  <a:lnTo>
                    <a:pt x="695" y="501"/>
                  </a:lnTo>
                  <a:lnTo>
                    <a:pt x="690" y="479"/>
                  </a:lnTo>
                  <a:lnTo>
                    <a:pt x="682" y="458"/>
                  </a:lnTo>
                  <a:lnTo>
                    <a:pt x="669" y="438"/>
                  </a:lnTo>
                  <a:lnTo>
                    <a:pt x="650" y="421"/>
                  </a:lnTo>
                  <a:lnTo>
                    <a:pt x="631" y="408"/>
                  </a:lnTo>
                  <a:lnTo>
                    <a:pt x="608" y="399"/>
                  </a:lnTo>
                  <a:lnTo>
                    <a:pt x="585" y="394"/>
                  </a:lnTo>
                  <a:lnTo>
                    <a:pt x="560" y="394"/>
                  </a:lnTo>
                  <a:close/>
                  <a:moveTo>
                    <a:pt x="951" y="188"/>
                  </a:moveTo>
                  <a:lnTo>
                    <a:pt x="921" y="190"/>
                  </a:lnTo>
                  <a:lnTo>
                    <a:pt x="893" y="199"/>
                  </a:lnTo>
                  <a:lnTo>
                    <a:pt x="867" y="211"/>
                  </a:lnTo>
                  <a:lnTo>
                    <a:pt x="844" y="228"/>
                  </a:lnTo>
                  <a:lnTo>
                    <a:pt x="825" y="249"/>
                  </a:lnTo>
                  <a:lnTo>
                    <a:pt x="811" y="273"/>
                  </a:lnTo>
                  <a:lnTo>
                    <a:pt x="802" y="299"/>
                  </a:lnTo>
                  <a:lnTo>
                    <a:pt x="799" y="327"/>
                  </a:lnTo>
                  <a:lnTo>
                    <a:pt x="802" y="355"/>
                  </a:lnTo>
                  <a:lnTo>
                    <a:pt x="811" y="382"/>
                  </a:lnTo>
                  <a:lnTo>
                    <a:pt x="825" y="405"/>
                  </a:lnTo>
                  <a:lnTo>
                    <a:pt x="844" y="426"/>
                  </a:lnTo>
                  <a:lnTo>
                    <a:pt x="867" y="443"/>
                  </a:lnTo>
                  <a:lnTo>
                    <a:pt x="893" y="456"/>
                  </a:lnTo>
                  <a:lnTo>
                    <a:pt x="921" y="464"/>
                  </a:lnTo>
                  <a:lnTo>
                    <a:pt x="951" y="467"/>
                  </a:lnTo>
                  <a:lnTo>
                    <a:pt x="982" y="464"/>
                  </a:lnTo>
                  <a:lnTo>
                    <a:pt x="1010" y="456"/>
                  </a:lnTo>
                  <a:lnTo>
                    <a:pt x="1036" y="443"/>
                  </a:lnTo>
                  <a:lnTo>
                    <a:pt x="1059" y="426"/>
                  </a:lnTo>
                  <a:lnTo>
                    <a:pt x="1077" y="405"/>
                  </a:lnTo>
                  <a:lnTo>
                    <a:pt x="1091" y="382"/>
                  </a:lnTo>
                  <a:lnTo>
                    <a:pt x="1100" y="355"/>
                  </a:lnTo>
                  <a:lnTo>
                    <a:pt x="1102" y="327"/>
                  </a:lnTo>
                  <a:lnTo>
                    <a:pt x="1100" y="299"/>
                  </a:lnTo>
                  <a:lnTo>
                    <a:pt x="1091" y="273"/>
                  </a:lnTo>
                  <a:lnTo>
                    <a:pt x="1077" y="249"/>
                  </a:lnTo>
                  <a:lnTo>
                    <a:pt x="1059" y="228"/>
                  </a:lnTo>
                  <a:lnTo>
                    <a:pt x="1036" y="211"/>
                  </a:lnTo>
                  <a:lnTo>
                    <a:pt x="1010" y="199"/>
                  </a:lnTo>
                  <a:lnTo>
                    <a:pt x="982" y="190"/>
                  </a:lnTo>
                  <a:lnTo>
                    <a:pt x="951" y="188"/>
                  </a:lnTo>
                  <a:close/>
                  <a:moveTo>
                    <a:pt x="925" y="0"/>
                  </a:moveTo>
                  <a:lnTo>
                    <a:pt x="1005" y="3"/>
                  </a:lnTo>
                  <a:lnTo>
                    <a:pt x="1083" y="13"/>
                  </a:lnTo>
                  <a:lnTo>
                    <a:pt x="1158" y="28"/>
                  </a:lnTo>
                  <a:lnTo>
                    <a:pt x="1232" y="48"/>
                  </a:lnTo>
                  <a:lnTo>
                    <a:pt x="1303" y="74"/>
                  </a:lnTo>
                  <a:lnTo>
                    <a:pt x="1370" y="105"/>
                  </a:lnTo>
                  <a:lnTo>
                    <a:pt x="1434" y="141"/>
                  </a:lnTo>
                  <a:lnTo>
                    <a:pt x="1495" y="181"/>
                  </a:lnTo>
                  <a:lnTo>
                    <a:pt x="1552" y="225"/>
                  </a:lnTo>
                  <a:lnTo>
                    <a:pt x="1605" y="274"/>
                  </a:lnTo>
                  <a:lnTo>
                    <a:pt x="1653" y="326"/>
                  </a:lnTo>
                  <a:lnTo>
                    <a:pt x="1696" y="382"/>
                  </a:lnTo>
                  <a:lnTo>
                    <a:pt x="1735" y="441"/>
                  </a:lnTo>
                  <a:lnTo>
                    <a:pt x="1769" y="503"/>
                  </a:lnTo>
                  <a:lnTo>
                    <a:pt x="1803" y="441"/>
                  </a:lnTo>
                  <a:lnTo>
                    <a:pt x="1842" y="382"/>
                  </a:lnTo>
                  <a:lnTo>
                    <a:pt x="1885" y="326"/>
                  </a:lnTo>
                  <a:lnTo>
                    <a:pt x="1934" y="274"/>
                  </a:lnTo>
                  <a:lnTo>
                    <a:pt x="1986" y="225"/>
                  </a:lnTo>
                  <a:lnTo>
                    <a:pt x="2044" y="181"/>
                  </a:lnTo>
                  <a:lnTo>
                    <a:pt x="2105" y="141"/>
                  </a:lnTo>
                  <a:lnTo>
                    <a:pt x="2169" y="105"/>
                  </a:lnTo>
                  <a:lnTo>
                    <a:pt x="2237" y="74"/>
                  </a:lnTo>
                  <a:lnTo>
                    <a:pt x="2307" y="48"/>
                  </a:lnTo>
                  <a:lnTo>
                    <a:pt x="2380" y="28"/>
                  </a:lnTo>
                  <a:lnTo>
                    <a:pt x="2456" y="13"/>
                  </a:lnTo>
                  <a:lnTo>
                    <a:pt x="2533" y="3"/>
                  </a:lnTo>
                  <a:lnTo>
                    <a:pt x="2614" y="0"/>
                  </a:lnTo>
                  <a:lnTo>
                    <a:pt x="2693" y="3"/>
                  </a:lnTo>
                  <a:lnTo>
                    <a:pt x="2771" y="13"/>
                  </a:lnTo>
                  <a:lnTo>
                    <a:pt x="2846" y="28"/>
                  </a:lnTo>
                  <a:lnTo>
                    <a:pt x="2920" y="48"/>
                  </a:lnTo>
                  <a:lnTo>
                    <a:pt x="2991" y="74"/>
                  </a:lnTo>
                  <a:lnTo>
                    <a:pt x="3058" y="105"/>
                  </a:lnTo>
                  <a:lnTo>
                    <a:pt x="3123" y="141"/>
                  </a:lnTo>
                  <a:lnTo>
                    <a:pt x="3184" y="181"/>
                  </a:lnTo>
                  <a:lnTo>
                    <a:pt x="3241" y="226"/>
                  </a:lnTo>
                  <a:lnTo>
                    <a:pt x="3293" y="274"/>
                  </a:lnTo>
                  <a:lnTo>
                    <a:pt x="3342" y="327"/>
                  </a:lnTo>
                  <a:lnTo>
                    <a:pt x="3386" y="382"/>
                  </a:lnTo>
                  <a:lnTo>
                    <a:pt x="3425" y="442"/>
                  </a:lnTo>
                  <a:lnTo>
                    <a:pt x="3459" y="504"/>
                  </a:lnTo>
                  <a:lnTo>
                    <a:pt x="3487" y="569"/>
                  </a:lnTo>
                  <a:lnTo>
                    <a:pt x="3509" y="636"/>
                  </a:lnTo>
                  <a:lnTo>
                    <a:pt x="3525" y="707"/>
                  </a:lnTo>
                  <a:lnTo>
                    <a:pt x="3535" y="779"/>
                  </a:lnTo>
                  <a:lnTo>
                    <a:pt x="3538" y="852"/>
                  </a:lnTo>
                  <a:lnTo>
                    <a:pt x="3537" y="894"/>
                  </a:lnTo>
                  <a:lnTo>
                    <a:pt x="3534" y="937"/>
                  </a:lnTo>
                  <a:lnTo>
                    <a:pt x="3534" y="938"/>
                  </a:lnTo>
                  <a:lnTo>
                    <a:pt x="3538" y="939"/>
                  </a:lnTo>
                  <a:lnTo>
                    <a:pt x="3538" y="941"/>
                  </a:lnTo>
                  <a:lnTo>
                    <a:pt x="3538" y="949"/>
                  </a:lnTo>
                  <a:lnTo>
                    <a:pt x="3537" y="962"/>
                  </a:lnTo>
                  <a:lnTo>
                    <a:pt x="3535" y="979"/>
                  </a:lnTo>
                  <a:lnTo>
                    <a:pt x="3531" y="1001"/>
                  </a:lnTo>
                  <a:lnTo>
                    <a:pt x="3526" y="1028"/>
                  </a:lnTo>
                  <a:lnTo>
                    <a:pt x="3517" y="1059"/>
                  </a:lnTo>
                  <a:lnTo>
                    <a:pt x="3508" y="1093"/>
                  </a:lnTo>
                  <a:lnTo>
                    <a:pt x="3494" y="1132"/>
                  </a:lnTo>
                  <a:lnTo>
                    <a:pt x="3478" y="1175"/>
                  </a:lnTo>
                  <a:lnTo>
                    <a:pt x="3459" y="1221"/>
                  </a:lnTo>
                  <a:lnTo>
                    <a:pt x="3435" y="1271"/>
                  </a:lnTo>
                  <a:lnTo>
                    <a:pt x="3406" y="1324"/>
                  </a:lnTo>
                  <a:lnTo>
                    <a:pt x="3374" y="1379"/>
                  </a:lnTo>
                  <a:lnTo>
                    <a:pt x="3336" y="1438"/>
                  </a:lnTo>
                  <a:lnTo>
                    <a:pt x="3292" y="1500"/>
                  </a:lnTo>
                  <a:lnTo>
                    <a:pt x="2133" y="1500"/>
                  </a:lnTo>
                  <a:lnTo>
                    <a:pt x="2107" y="1502"/>
                  </a:lnTo>
                  <a:lnTo>
                    <a:pt x="2083" y="1509"/>
                  </a:lnTo>
                  <a:lnTo>
                    <a:pt x="2061" y="1520"/>
                  </a:lnTo>
                  <a:lnTo>
                    <a:pt x="2043" y="1534"/>
                  </a:lnTo>
                  <a:lnTo>
                    <a:pt x="2027" y="1552"/>
                  </a:lnTo>
                  <a:lnTo>
                    <a:pt x="2016" y="1573"/>
                  </a:lnTo>
                  <a:lnTo>
                    <a:pt x="2008" y="1589"/>
                  </a:lnTo>
                  <a:lnTo>
                    <a:pt x="1861" y="811"/>
                  </a:lnTo>
                  <a:lnTo>
                    <a:pt x="1857" y="794"/>
                  </a:lnTo>
                  <a:lnTo>
                    <a:pt x="1846" y="773"/>
                  </a:lnTo>
                  <a:lnTo>
                    <a:pt x="1833" y="755"/>
                  </a:lnTo>
                  <a:lnTo>
                    <a:pt x="1817" y="740"/>
                  </a:lnTo>
                  <a:lnTo>
                    <a:pt x="1798" y="729"/>
                  </a:lnTo>
                  <a:lnTo>
                    <a:pt x="1779" y="721"/>
                  </a:lnTo>
                  <a:lnTo>
                    <a:pt x="1758" y="716"/>
                  </a:lnTo>
                  <a:lnTo>
                    <a:pt x="1737" y="714"/>
                  </a:lnTo>
                  <a:lnTo>
                    <a:pt x="1718" y="716"/>
                  </a:lnTo>
                  <a:lnTo>
                    <a:pt x="1699" y="720"/>
                  </a:lnTo>
                  <a:lnTo>
                    <a:pt x="1699" y="721"/>
                  </a:lnTo>
                  <a:lnTo>
                    <a:pt x="1681" y="725"/>
                  </a:lnTo>
                  <a:lnTo>
                    <a:pt x="1666" y="732"/>
                  </a:lnTo>
                  <a:lnTo>
                    <a:pt x="1653" y="743"/>
                  </a:lnTo>
                  <a:lnTo>
                    <a:pt x="1642" y="755"/>
                  </a:lnTo>
                  <a:lnTo>
                    <a:pt x="1633" y="770"/>
                  </a:lnTo>
                  <a:lnTo>
                    <a:pt x="1625" y="785"/>
                  </a:lnTo>
                  <a:lnTo>
                    <a:pt x="1620" y="800"/>
                  </a:lnTo>
                  <a:lnTo>
                    <a:pt x="1615" y="814"/>
                  </a:lnTo>
                  <a:lnTo>
                    <a:pt x="1610" y="828"/>
                  </a:lnTo>
                  <a:lnTo>
                    <a:pt x="1488" y="1448"/>
                  </a:lnTo>
                  <a:lnTo>
                    <a:pt x="1458" y="1307"/>
                  </a:lnTo>
                  <a:lnTo>
                    <a:pt x="1449" y="1285"/>
                  </a:lnTo>
                  <a:lnTo>
                    <a:pt x="1437" y="1265"/>
                  </a:lnTo>
                  <a:lnTo>
                    <a:pt x="1422" y="1248"/>
                  </a:lnTo>
                  <a:lnTo>
                    <a:pt x="1403" y="1234"/>
                  </a:lnTo>
                  <a:lnTo>
                    <a:pt x="1381" y="1223"/>
                  </a:lnTo>
                  <a:lnTo>
                    <a:pt x="1356" y="1217"/>
                  </a:lnTo>
                  <a:lnTo>
                    <a:pt x="1331" y="1215"/>
                  </a:lnTo>
                  <a:lnTo>
                    <a:pt x="1307" y="1218"/>
                  </a:lnTo>
                  <a:lnTo>
                    <a:pt x="1283" y="1225"/>
                  </a:lnTo>
                  <a:lnTo>
                    <a:pt x="1261" y="1237"/>
                  </a:lnTo>
                  <a:lnTo>
                    <a:pt x="1243" y="1251"/>
                  </a:lnTo>
                  <a:lnTo>
                    <a:pt x="1228" y="1270"/>
                  </a:lnTo>
                  <a:lnTo>
                    <a:pt x="1072" y="1500"/>
                  </a:lnTo>
                  <a:lnTo>
                    <a:pt x="246" y="1500"/>
                  </a:lnTo>
                  <a:lnTo>
                    <a:pt x="202" y="1438"/>
                  </a:lnTo>
                  <a:lnTo>
                    <a:pt x="164" y="1379"/>
                  </a:lnTo>
                  <a:lnTo>
                    <a:pt x="132" y="1324"/>
                  </a:lnTo>
                  <a:lnTo>
                    <a:pt x="103" y="1271"/>
                  </a:lnTo>
                  <a:lnTo>
                    <a:pt x="79" y="1221"/>
                  </a:lnTo>
                  <a:lnTo>
                    <a:pt x="60" y="1175"/>
                  </a:lnTo>
                  <a:lnTo>
                    <a:pt x="43" y="1132"/>
                  </a:lnTo>
                  <a:lnTo>
                    <a:pt x="30" y="1093"/>
                  </a:lnTo>
                  <a:lnTo>
                    <a:pt x="21" y="1059"/>
                  </a:lnTo>
                  <a:lnTo>
                    <a:pt x="13" y="1028"/>
                  </a:lnTo>
                  <a:lnTo>
                    <a:pt x="8" y="1001"/>
                  </a:lnTo>
                  <a:lnTo>
                    <a:pt x="4" y="979"/>
                  </a:lnTo>
                  <a:lnTo>
                    <a:pt x="1" y="962"/>
                  </a:lnTo>
                  <a:lnTo>
                    <a:pt x="0" y="949"/>
                  </a:lnTo>
                  <a:lnTo>
                    <a:pt x="0" y="941"/>
                  </a:lnTo>
                  <a:lnTo>
                    <a:pt x="0" y="939"/>
                  </a:lnTo>
                  <a:lnTo>
                    <a:pt x="4" y="937"/>
                  </a:lnTo>
                  <a:lnTo>
                    <a:pt x="1" y="895"/>
                  </a:lnTo>
                  <a:lnTo>
                    <a:pt x="0" y="852"/>
                  </a:lnTo>
                  <a:lnTo>
                    <a:pt x="3" y="779"/>
                  </a:lnTo>
                  <a:lnTo>
                    <a:pt x="13" y="707"/>
                  </a:lnTo>
                  <a:lnTo>
                    <a:pt x="29" y="636"/>
                  </a:lnTo>
                  <a:lnTo>
                    <a:pt x="52" y="569"/>
                  </a:lnTo>
                  <a:lnTo>
                    <a:pt x="80" y="504"/>
                  </a:lnTo>
                  <a:lnTo>
                    <a:pt x="114" y="442"/>
                  </a:lnTo>
                  <a:lnTo>
                    <a:pt x="152" y="382"/>
                  </a:lnTo>
                  <a:lnTo>
                    <a:pt x="197" y="327"/>
                  </a:lnTo>
                  <a:lnTo>
                    <a:pt x="245" y="274"/>
                  </a:lnTo>
                  <a:lnTo>
                    <a:pt x="298" y="226"/>
                  </a:lnTo>
                  <a:lnTo>
                    <a:pt x="354" y="181"/>
                  </a:lnTo>
                  <a:lnTo>
                    <a:pt x="415" y="141"/>
                  </a:lnTo>
                  <a:lnTo>
                    <a:pt x="479" y="105"/>
                  </a:lnTo>
                  <a:lnTo>
                    <a:pt x="548" y="74"/>
                  </a:lnTo>
                  <a:lnTo>
                    <a:pt x="619" y="48"/>
                  </a:lnTo>
                  <a:lnTo>
                    <a:pt x="692" y="28"/>
                  </a:lnTo>
                  <a:lnTo>
                    <a:pt x="768" y="13"/>
                  </a:lnTo>
                  <a:lnTo>
                    <a:pt x="845" y="3"/>
                  </a:lnTo>
                  <a:lnTo>
                    <a:pt x="9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376630" y="3414182"/>
            <a:ext cx="2262170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Section Two</a:t>
            </a:r>
          </a:p>
          <a:p>
            <a:pPr algn="ctr"/>
            <a:r>
              <a:rPr lang="en-US" sz="4400" b="1" dirty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US" sz="4400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0</a:t>
            </a:r>
            <a:endParaRPr lang="en-US" b="1" dirty="0">
              <a:solidFill>
                <a:srgbClr val="E91D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5790563" y="2419350"/>
            <a:ext cx="638176" cy="641721"/>
          </a:xfrm>
          <a:prstGeom prst="ellipse">
            <a:avLst/>
          </a:prstGeom>
          <a:solidFill>
            <a:srgbClr val="2C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976830" y="3405557"/>
            <a:ext cx="2262170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Section Three</a:t>
            </a:r>
          </a:p>
          <a:p>
            <a:pPr algn="ctr"/>
            <a:r>
              <a:rPr lang="en-US" sz="4400" b="1" dirty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US" sz="4400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0</a:t>
            </a:r>
            <a:endParaRPr lang="en-US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7390763" y="2419350"/>
            <a:ext cx="638176" cy="641721"/>
          </a:xfrm>
          <a:prstGeom prst="ellipse">
            <a:avLst/>
          </a:prstGeom>
          <a:solidFill>
            <a:srgbClr val="E91D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91D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577030" y="3405557"/>
            <a:ext cx="2262170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Section Four</a:t>
            </a:r>
          </a:p>
          <a:p>
            <a:pPr algn="ctr"/>
            <a:r>
              <a:rPr lang="en-US" sz="4400" b="1" dirty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US" sz="4400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0</a:t>
            </a:r>
            <a:endParaRPr lang="en-US" b="1" dirty="0">
              <a:solidFill>
                <a:srgbClr val="E91D2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174" name="Group 41"/>
          <p:cNvGrpSpPr>
            <a:grpSpLocks noChangeAspect="1"/>
          </p:cNvGrpSpPr>
          <p:nvPr/>
        </p:nvGrpSpPr>
        <p:grpSpPr bwMode="auto">
          <a:xfrm>
            <a:off x="4360870" y="2576513"/>
            <a:ext cx="300038" cy="346075"/>
            <a:chOff x="2747" y="1623"/>
            <a:chExt cx="189" cy="218"/>
          </a:xfrm>
          <a:solidFill>
            <a:schemeClr val="bg1"/>
          </a:solidFill>
        </p:grpSpPr>
        <p:sp>
          <p:nvSpPr>
            <p:cNvPr id="7179" name="Freeform 43"/>
            <p:cNvSpPr>
              <a:spLocks/>
            </p:cNvSpPr>
            <p:nvPr/>
          </p:nvSpPr>
          <p:spPr bwMode="auto">
            <a:xfrm>
              <a:off x="2782" y="1730"/>
              <a:ext cx="47" cy="63"/>
            </a:xfrm>
            <a:custGeom>
              <a:avLst/>
              <a:gdLst>
                <a:gd name="T0" fmla="*/ 64 w 696"/>
                <a:gd name="T1" fmla="*/ 5 h 953"/>
                <a:gd name="T2" fmla="*/ 87 w 696"/>
                <a:gd name="T3" fmla="*/ 21 h 953"/>
                <a:gd name="T4" fmla="*/ 96 w 696"/>
                <a:gd name="T5" fmla="*/ 48 h 953"/>
                <a:gd name="T6" fmla="*/ 97 w 696"/>
                <a:gd name="T7" fmla="*/ 61 h 953"/>
                <a:gd name="T8" fmla="*/ 104 w 696"/>
                <a:gd name="T9" fmla="*/ 95 h 953"/>
                <a:gd name="T10" fmla="*/ 118 w 696"/>
                <a:gd name="T11" fmla="*/ 149 h 953"/>
                <a:gd name="T12" fmla="*/ 146 w 696"/>
                <a:gd name="T13" fmla="*/ 218 h 953"/>
                <a:gd name="T14" fmla="*/ 190 w 696"/>
                <a:gd name="T15" fmla="*/ 300 h 953"/>
                <a:gd name="T16" fmla="*/ 255 w 696"/>
                <a:gd name="T17" fmla="*/ 391 h 953"/>
                <a:gd name="T18" fmla="*/ 308 w 696"/>
                <a:gd name="T19" fmla="*/ 456 h 953"/>
                <a:gd name="T20" fmla="*/ 337 w 696"/>
                <a:gd name="T21" fmla="*/ 498 h 953"/>
                <a:gd name="T22" fmla="*/ 360 w 696"/>
                <a:gd name="T23" fmla="*/ 526 h 953"/>
                <a:gd name="T24" fmla="*/ 379 w 696"/>
                <a:gd name="T25" fmla="*/ 534 h 953"/>
                <a:gd name="T26" fmla="*/ 407 w 696"/>
                <a:gd name="T27" fmla="*/ 555 h 953"/>
                <a:gd name="T28" fmla="*/ 450 w 696"/>
                <a:gd name="T29" fmla="*/ 578 h 953"/>
                <a:gd name="T30" fmla="*/ 499 w 696"/>
                <a:gd name="T31" fmla="*/ 597 h 953"/>
                <a:gd name="T32" fmla="*/ 548 w 696"/>
                <a:gd name="T33" fmla="*/ 599 h 953"/>
                <a:gd name="T34" fmla="*/ 581 w 696"/>
                <a:gd name="T35" fmla="*/ 587 h 953"/>
                <a:gd name="T36" fmla="*/ 608 w 696"/>
                <a:gd name="T37" fmla="*/ 557 h 953"/>
                <a:gd name="T38" fmla="*/ 631 w 696"/>
                <a:gd name="T39" fmla="*/ 538 h 953"/>
                <a:gd name="T40" fmla="*/ 661 w 696"/>
                <a:gd name="T41" fmla="*/ 536 h 953"/>
                <a:gd name="T42" fmla="*/ 686 w 696"/>
                <a:gd name="T43" fmla="*/ 552 h 953"/>
                <a:gd name="T44" fmla="*/ 696 w 696"/>
                <a:gd name="T45" fmla="*/ 579 h 953"/>
                <a:gd name="T46" fmla="*/ 689 w 696"/>
                <a:gd name="T47" fmla="*/ 609 h 953"/>
                <a:gd name="T48" fmla="*/ 646 w 696"/>
                <a:gd name="T49" fmla="*/ 657 h 953"/>
                <a:gd name="T50" fmla="*/ 592 w 696"/>
                <a:gd name="T51" fmla="*/ 687 h 953"/>
                <a:gd name="T52" fmla="*/ 547 w 696"/>
                <a:gd name="T53" fmla="*/ 696 h 953"/>
                <a:gd name="T54" fmla="*/ 494 w 696"/>
                <a:gd name="T55" fmla="*/ 693 h 953"/>
                <a:gd name="T56" fmla="*/ 423 w 696"/>
                <a:gd name="T57" fmla="*/ 672 h 953"/>
                <a:gd name="T58" fmla="*/ 395 w 696"/>
                <a:gd name="T59" fmla="*/ 690 h 953"/>
                <a:gd name="T60" fmla="*/ 388 w 696"/>
                <a:gd name="T61" fmla="*/ 757 h 953"/>
                <a:gd name="T62" fmla="*/ 362 w 696"/>
                <a:gd name="T63" fmla="*/ 821 h 953"/>
                <a:gd name="T64" fmla="*/ 316 w 696"/>
                <a:gd name="T65" fmla="*/ 874 h 953"/>
                <a:gd name="T66" fmla="*/ 249 w 696"/>
                <a:gd name="T67" fmla="*/ 914 h 953"/>
                <a:gd name="T68" fmla="*/ 165 w 696"/>
                <a:gd name="T69" fmla="*/ 940 h 953"/>
                <a:gd name="T70" fmla="*/ 62 w 696"/>
                <a:gd name="T71" fmla="*/ 953 h 953"/>
                <a:gd name="T72" fmla="*/ 45 w 696"/>
                <a:gd name="T73" fmla="*/ 951 h 953"/>
                <a:gd name="T74" fmla="*/ 21 w 696"/>
                <a:gd name="T75" fmla="*/ 935 h 953"/>
                <a:gd name="T76" fmla="*/ 11 w 696"/>
                <a:gd name="T77" fmla="*/ 907 h 953"/>
                <a:gd name="T78" fmla="*/ 19 w 696"/>
                <a:gd name="T79" fmla="*/ 879 h 953"/>
                <a:gd name="T80" fmla="*/ 42 w 696"/>
                <a:gd name="T81" fmla="*/ 861 h 953"/>
                <a:gd name="T82" fmla="*/ 84 w 696"/>
                <a:gd name="T83" fmla="*/ 856 h 953"/>
                <a:gd name="T84" fmla="*/ 140 w 696"/>
                <a:gd name="T85" fmla="*/ 847 h 953"/>
                <a:gd name="T86" fmla="*/ 194 w 696"/>
                <a:gd name="T87" fmla="*/ 833 h 953"/>
                <a:gd name="T88" fmla="*/ 242 w 696"/>
                <a:gd name="T89" fmla="*/ 808 h 953"/>
                <a:gd name="T90" fmla="*/ 278 w 696"/>
                <a:gd name="T91" fmla="*/ 775 h 953"/>
                <a:gd name="T92" fmla="*/ 298 w 696"/>
                <a:gd name="T93" fmla="*/ 726 h 953"/>
                <a:gd name="T94" fmla="*/ 299 w 696"/>
                <a:gd name="T95" fmla="*/ 670 h 953"/>
                <a:gd name="T96" fmla="*/ 285 w 696"/>
                <a:gd name="T97" fmla="*/ 613 h 953"/>
                <a:gd name="T98" fmla="*/ 262 w 696"/>
                <a:gd name="T99" fmla="*/ 562 h 953"/>
                <a:gd name="T100" fmla="*/ 237 w 696"/>
                <a:gd name="T101" fmla="*/ 519 h 953"/>
                <a:gd name="T102" fmla="*/ 181 w 696"/>
                <a:gd name="T103" fmla="*/ 452 h 953"/>
                <a:gd name="T104" fmla="*/ 111 w 696"/>
                <a:gd name="T105" fmla="*/ 355 h 953"/>
                <a:gd name="T106" fmla="*/ 63 w 696"/>
                <a:gd name="T107" fmla="*/ 266 h 953"/>
                <a:gd name="T108" fmla="*/ 31 w 696"/>
                <a:gd name="T109" fmla="*/ 189 h 953"/>
                <a:gd name="T110" fmla="*/ 12 w 696"/>
                <a:gd name="T111" fmla="*/ 126 h 953"/>
                <a:gd name="T112" fmla="*/ 4 w 696"/>
                <a:gd name="T113" fmla="*/ 81 h 953"/>
                <a:gd name="T114" fmla="*/ 0 w 696"/>
                <a:gd name="T115" fmla="*/ 55 h 953"/>
                <a:gd name="T116" fmla="*/ 2 w 696"/>
                <a:gd name="T117" fmla="*/ 35 h 953"/>
                <a:gd name="T118" fmla="*/ 19 w 696"/>
                <a:gd name="T119" fmla="*/ 11 h 953"/>
                <a:gd name="T120" fmla="*/ 48 w 696"/>
                <a:gd name="T121" fmla="*/ 0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6" h="953">
                  <a:moveTo>
                    <a:pt x="48" y="0"/>
                  </a:moveTo>
                  <a:lnTo>
                    <a:pt x="64" y="5"/>
                  </a:lnTo>
                  <a:lnTo>
                    <a:pt x="76" y="11"/>
                  </a:lnTo>
                  <a:lnTo>
                    <a:pt x="87" y="21"/>
                  </a:lnTo>
                  <a:lnTo>
                    <a:pt x="93" y="33"/>
                  </a:lnTo>
                  <a:lnTo>
                    <a:pt x="96" y="48"/>
                  </a:lnTo>
                  <a:lnTo>
                    <a:pt x="96" y="51"/>
                  </a:lnTo>
                  <a:lnTo>
                    <a:pt x="97" y="61"/>
                  </a:lnTo>
                  <a:lnTo>
                    <a:pt x="100" y="75"/>
                  </a:lnTo>
                  <a:lnTo>
                    <a:pt x="104" y="95"/>
                  </a:lnTo>
                  <a:lnTo>
                    <a:pt x="110" y="120"/>
                  </a:lnTo>
                  <a:lnTo>
                    <a:pt x="118" y="149"/>
                  </a:lnTo>
                  <a:lnTo>
                    <a:pt x="131" y="182"/>
                  </a:lnTo>
                  <a:lnTo>
                    <a:pt x="146" y="218"/>
                  </a:lnTo>
                  <a:lnTo>
                    <a:pt x="166" y="257"/>
                  </a:lnTo>
                  <a:lnTo>
                    <a:pt x="190" y="300"/>
                  </a:lnTo>
                  <a:lnTo>
                    <a:pt x="220" y="344"/>
                  </a:lnTo>
                  <a:lnTo>
                    <a:pt x="255" y="391"/>
                  </a:lnTo>
                  <a:lnTo>
                    <a:pt x="296" y="440"/>
                  </a:lnTo>
                  <a:lnTo>
                    <a:pt x="308" y="456"/>
                  </a:lnTo>
                  <a:lnTo>
                    <a:pt x="322" y="475"/>
                  </a:lnTo>
                  <a:lnTo>
                    <a:pt x="337" y="498"/>
                  </a:lnTo>
                  <a:lnTo>
                    <a:pt x="351" y="525"/>
                  </a:lnTo>
                  <a:lnTo>
                    <a:pt x="360" y="526"/>
                  </a:lnTo>
                  <a:lnTo>
                    <a:pt x="371" y="529"/>
                  </a:lnTo>
                  <a:lnTo>
                    <a:pt x="379" y="534"/>
                  </a:lnTo>
                  <a:lnTo>
                    <a:pt x="392" y="544"/>
                  </a:lnTo>
                  <a:lnTo>
                    <a:pt x="407" y="555"/>
                  </a:lnTo>
                  <a:lnTo>
                    <a:pt x="427" y="567"/>
                  </a:lnTo>
                  <a:lnTo>
                    <a:pt x="450" y="578"/>
                  </a:lnTo>
                  <a:lnTo>
                    <a:pt x="474" y="589"/>
                  </a:lnTo>
                  <a:lnTo>
                    <a:pt x="499" y="597"/>
                  </a:lnTo>
                  <a:lnTo>
                    <a:pt x="523" y="601"/>
                  </a:lnTo>
                  <a:lnTo>
                    <a:pt x="548" y="599"/>
                  </a:lnTo>
                  <a:lnTo>
                    <a:pt x="566" y="595"/>
                  </a:lnTo>
                  <a:lnTo>
                    <a:pt x="581" y="587"/>
                  </a:lnTo>
                  <a:lnTo>
                    <a:pt x="595" y="574"/>
                  </a:lnTo>
                  <a:lnTo>
                    <a:pt x="608" y="557"/>
                  </a:lnTo>
                  <a:lnTo>
                    <a:pt x="618" y="546"/>
                  </a:lnTo>
                  <a:lnTo>
                    <a:pt x="631" y="538"/>
                  </a:lnTo>
                  <a:lnTo>
                    <a:pt x="646" y="535"/>
                  </a:lnTo>
                  <a:lnTo>
                    <a:pt x="661" y="536"/>
                  </a:lnTo>
                  <a:lnTo>
                    <a:pt x="674" y="543"/>
                  </a:lnTo>
                  <a:lnTo>
                    <a:pt x="686" y="552"/>
                  </a:lnTo>
                  <a:lnTo>
                    <a:pt x="693" y="566"/>
                  </a:lnTo>
                  <a:lnTo>
                    <a:pt x="696" y="579"/>
                  </a:lnTo>
                  <a:lnTo>
                    <a:pt x="695" y="594"/>
                  </a:lnTo>
                  <a:lnTo>
                    <a:pt x="689" y="609"/>
                  </a:lnTo>
                  <a:lnTo>
                    <a:pt x="669" y="635"/>
                  </a:lnTo>
                  <a:lnTo>
                    <a:pt x="646" y="657"/>
                  </a:lnTo>
                  <a:lnTo>
                    <a:pt x="620" y="674"/>
                  </a:lnTo>
                  <a:lnTo>
                    <a:pt x="592" y="687"/>
                  </a:lnTo>
                  <a:lnTo>
                    <a:pt x="561" y="694"/>
                  </a:lnTo>
                  <a:lnTo>
                    <a:pt x="547" y="696"/>
                  </a:lnTo>
                  <a:lnTo>
                    <a:pt x="532" y="696"/>
                  </a:lnTo>
                  <a:lnTo>
                    <a:pt x="494" y="693"/>
                  </a:lnTo>
                  <a:lnTo>
                    <a:pt x="457" y="685"/>
                  </a:lnTo>
                  <a:lnTo>
                    <a:pt x="423" y="672"/>
                  </a:lnTo>
                  <a:lnTo>
                    <a:pt x="392" y="657"/>
                  </a:lnTo>
                  <a:lnTo>
                    <a:pt x="395" y="690"/>
                  </a:lnTo>
                  <a:lnTo>
                    <a:pt x="394" y="724"/>
                  </a:lnTo>
                  <a:lnTo>
                    <a:pt x="388" y="757"/>
                  </a:lnTo>
                  <a:lnTo>
                    <a:pt x="378" y="789"/>
                  </a:lnTo>
                  <a:lnTo>
                    <a:pt x="362" y="821"/>
                  </a:lnTo>
                  <a:lnTo>
                    <a:pt x="341" y="848"/>
                  </a:lnTo>
                  <a:lnTo>
                    <a:pt x="316" y="874"/>
                  </a:lnTo>
                  <a:lnTo>
                    <a:pt x="285" y="896"/>
                  </a:lnTo>
                  <a:lnTo>
                    <a:pt x="249" y="914"/>
                  </a:lnTo>
                  <a:lnTo>
                    <a:pt x="209" y="928"/>
                  </a:lnTo>
                  <a:lnTo>
                    <a:pt x="165" y="940"/>
                  </a:lnTo>
                  <a:lnTo>
                    <a:pt x="115" y="949"/>
                  </a:lnTo>
                  <a:lnTo>
                    <a:pt x="62" y="953"/>
                  </a:lnTo>
                  <a:lnTo>
                    <a:pt x="59" y="953"/>
                  </a:lnTo>
                  <a:lnTo>
                    <a:pt x="45" y="951"/>
                  </a:lnTo>
                  <a:lnTo>
                    <a:pt x="32" y="944"/>
                  </a:lnTo>
                  <a:lnTo>
                    <a:pt x="21" y="935"/>
                  </a:lnTo>
                  <a:lnTo>
                    <a:pt x="14" y="922"/>
                  </a:lnTo>
                  <a:lnTo>
                    <a:pt x="11" y="907"/>
                  </a:lnTo>
                  <a:lnTo>
                    <a:pt x="13" y="893"/>
                  </a:lnTo>
                  <a:lnTo>
                    <a:pt x="19" y="879"/>
                  </a:lnTo>
                  <a:lnTo>
                    <a:pt x="29" y="868"/>
                  </a:lnTo>
                  <a:lnTo>
                    <a:pt x="42" y="861"/>
                  </a:lnTo>
                  <a:lnTo>
                    <a:pt x="57" y="858"/>
                  </a:lnTo>
                  <a:lnTo>
                    <a:pt x="84" y="856"/>
                  </a:lnTo>
                  <a:lnTo>
                    <a:pt x="112" y="853"/>
                  </a:lnTo>
                  <a:lnTo>
                    <a:pt x="140" y="847"/>
                  </a:lnTo>
                  <a:lnTo>
                    <a:pt x="168" y="841"/>
                  </a:lnTo>
                  <a:lnTo>
                    <a:pt x="194" y="833"/>
                  </a:lnTo>
                  <a:lnTo>
                    <a:pt x="220" y="822"/>
                  </a:lnTo>
                  <a:lnTo>
                    <a:pt x="242" y="808"/>
                  </a:lnTo>
                  <a:lnTo>
                    <a:pt x="262" y="792"/>
                  </a:lnTo>
                  <a:lnTo>
                    <a:pt x="278" y="775"/>
                  </a:lnTo>
                  <a:lnTo>
                    <a:pt x="289" y="752"/>
                  </a:lnTo>
                  <a:lnTo>
                    <a:pt x="298" y="726"/>
                  </a:lnTo>
                  <a:lnTo>
                    <a:pt x="300" y="699"/>
                  </a:lnTo>
                  <a:lnTo>
                    <a:pt x="299" y="670"/>
                  </a:lnTo>
                  <a:lnTo>
                    <a:pt x="294" y="642"/>
                  </a:lnTo>
                  <a:lnTo>
                    <a:pt x="285" y="613"/>
                  </a:lnTo>
                  <a:lnTo>
                    <a:pt x="275" y="587"/>
                  </a:lnTo>
                  <a:lnTo>
                    <a:pt x="262" y="562"/>
                  </a:lnTo>
                  <a:lnTo>
                    <a:pt x="249" y="538"/>
                  </a:lnTo>
                  <a:lnTo>
                    <a:pt x="237" y="519"/>
                  </a:lnTo>
                  <a:lnTo>
                    <a:pt x="224" y="504"/>
                  </a:lnTo>
                  <a:lnTo>
                    <a:pt x="181" y="452"/>
                  </a:lnTo>
                  <a:lnTo>
                    <a:pt x="143" y="402"/>
                  </a:lnTo>
                  <a:lnTo>
                    <a:pt x="111" y="355"/>
                  </a:lnTo>
                  <a:lnTo>
                    <a:pt x="85" y="308"/>
                  </a:lnTo>
                  <a:lnTo>
                    <a:pt x="63" y="266"/>
                  </a:lnTo>
                  <a:lnTo>
                    <a:pt x="45" y="226"/>
                  </a:lnTo>
                  <a:lnTo>
                    <a:pt x="31" y="189"/>
                  </a:lnTo>
                  <a:lnTo>
                    <a:pt x="20" y="156"/>
                  </a:lnTo>
                  <a:lnTo>
                    <a:pt x="12" y="126"/>
                  </a:lnTo>
                  <a:lnTo>
                    <a:pt x="7" y="101"/>
                  </a:lnTo>
                  <a:lnTo>
                    <a:pt x="4" y="81"/>
                  </a:lnTo>
                  <a:lnTo>
                    <a:pt x="1" y="65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35"/>
                  </a:lnTo>
                  <a:lnTo>
                    <a:pt x="9" y="22"/>
                  </a:lnTo>
                  <a:lnTo>
                    <a:pt x="19" y="11"/>
                  </a:lnTo>
                  <a:lnTo>
                    <a:pt x="32" y="4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80" name="Freeform 44"/>
            <p:cNvSpPr>
              <a:spLocks/>
            </p:cNvSpPr>
            <p:nvPr/>
          </p:nvSpPr>
          <p:spPr bwMode="auto">
            <a:xfrm>
              <a:off x="2781" y="1719"/>
              <a:ext cx="34" cy="27"/>
            </a:xfrm>
            <a:custGeom>
              <a:avLst/>
              <a:gdLst>
                <a:gd name="T0" fmla="*/ 82 w 508"/>
                <a:gd name="T1" fmla="*/ 1 h 394"/>
                <a:gd name="T2" fmla="*/ 116 w 508"/>
                <a:gd name="T3" fmla="*/ 10 h 394"/>
                <a:gd name="T4" fmla="*/ 155 w 508"/>
                <a:gd name="T5" fmla="*/ 30 h 394"/>
                <a:gd name="T6" fmla="*/ 197 w 508"/>
                <a:gd name="T7" fmla="*/ 68 h 394"/>
                <a:gd name="T8" fmla="*/ 240 w 508"/>
                <a:gd name="T9" fmla="*/ 126 h 394"/>
                <a:gd name="T10" fmla="*/ 282 w 508"/>
                <a:gd name="T11" fmla="*/ 209 h 394"/>
                <a:gd name="T12" fmla="*/ 295 w 508"/>
                <a:gd name="T13" fmla="*/ 233 h 394"/>
                <a:gd name="T14" fmla="*/ 316 w 508"/>
                <a:gd name="T15" fmla="*/ 263 h 394"/>
                <a:gd name="T16" fmla="*/ 346 w 508"/>
                <a:gd name="T17" fmla="*/ 288 h 394"/>
                <a:gd name="T18" fmla="*/ 378 w 508"/>
                <a:gd name="T19" fmla="*/ 298 h 394"/>
                <a:gd name="T20" fmla="*/ 414 w 508"/>
                <a:gd name="T21" fmla="*/ 289 h 394"/>
                <a:gd name="T22" fmla="*/ 447 w 508"/>
                <a:gd name="T23" fmla="*/ 270 h 394"/>
                <a:gd name="T24" fmla="*/ 476 w 508"/>
                <a:gd name="T25" fmla="*/ 271 h 394"/>
                <a:gd name="T26" fmla="*/ 500 w 508"/>
                <a:gd name="T27" fmla="*/ 289 h 394"/>
                <a:gd name="T28" fmla="*/ 508 w 508"/>
                <a:gd name="T29" fmla="*/ 318 h 394"/>
                <a:gd name="T30" fmla="*/ 499 w 508"/>
                <a:gd name="T31" fmla="*/ 346 h 394"/>
                <a:gd name="T32" fmla="*/ 463 w 508"/>
                <a:gd name="T33" fmla="*/ 372 h 394"/>
                <a:gd name="T34" fmla="*/ 418 w 508"/>
                <a:gd name="T35" fmla="*/ 389 h 394"/>
                <a:gd name="T36" fmla="*/ 378 w 508"/>
                <a:gd name="T37" fmla="*/ 394 h 394"/>
                <a:gd name="T38" fmla="*/ 335 w 508"/>
                <a:gd name="T39" fmla="*/ 388 h 394"/>
                <a:gd name="T40" fmla="*/ 286 w 508"/>
                <a:gd name="T41" fmla="*/ 364 h 394"/>
                <a:gd name="T42" fmla="*/ 247 w 508"/>
                <a:gd name="T43" fmla="*/ 329 h 394"/>
                <a:gd name="T44" fmla="*/ 219 w 508"/>
                <a:gd name="T45" fmla="*/ 294 h 394"/>
                <a:gd name="T46" fmla="*/ 201 w 508"/>
                <a:gd name="T47" fmla="*/ 263 h 394"/>
                <a:gd name="T48" fmla="*/ 194 w 508"/>
                <a:gd name="T49" fmla="*/ 246 h 394"/>
                <a:gd name="T50" fmla="*/ 160 w 508"/>
                <a:gd name="T51" fmla="*/ 180 h 394"/>
                <a:gd name="T52" fmla="*/ 129 w 508"/>
                <a:gd name="T53" fmla="*/ 136 h 394"/>
                <a:gd name="T54" fmla="*/ 102 w 508"/>
                <a:gd name="T55" fmla="*/ 111 h 394"/>
                <a:gd name="T56" fmla="*/ 81 w 508"/>
                <a:gd name="T57" fmla="*/ 99 h 394"/>
                <a:gd name="T58" fmla="*/ 66 w 508"/>
                <a:gd name="T59" fmla="*/ 96 h 394"/>
                <a:gd name="T60" fmla="*/ 61 w 508"/>
                <a:gd name="T61" fmla="*/ 96 h 394"/>
                <a:gd name="T62" fmla="*/ 32 w 508"/>
                <a:gd name="T63" fmla="*/ 96 h 394"/>
                <a:gd name="T64" fmla="*/ 9 w 508"/>
                <a:gd name="T65" fmla="*/ 79 h 394"/>
                <a:gd name="T66" fmla="*/ 0 w 508"/>
                <a:gd name="T67" fmla="*/ 51 h 394"/>
                <a:gd name="T68" fmla="*/ 9 w 508"/>
                <a:gd name="T69" fmla="*/ 23 h 394"/>
                <a:gd name="T70" fmla="*/ 33 w 508"/>
                <a:gd name="T71" fmla="*/ 5 h 394"/>
                <a:gd name="T72" fmla="*/ 45 w 508"/>
                <a:gd name="T73" fmla="*/ 1 h 394"/>
                <a:gd name="T74" fmla="*/ 67 w 508"/>
                <a:gd name="T7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8" h="394">
                  <a:moveTo>
                    <a:pt x="67" y="0"/>
                  </a:moveTo>
                  <a:lnTo>
                    <a:pt x="82" y="1"/>
                  </a:lnTo>
                  <a:lnTo>
                    <a:pt x="98" y="5"/>
                  </a:lnTo>
                  <a:lnTo>
                    <a:pt x="116" y="10"/>
                  </a:lnTo>
                  <a:lnTo>
                    <a:pt x="135" y="18"/>
                  </a:lnTo>
                  <a:lnTo>
                    <a:pt x="155" y="30"/>
                  </a:lnTo>
                  <a:lnTo>
                    <a:pt x="176" y="47"/>
                  </a:lnTo>
                  <a:lnTo>
                    <a:pt x="197" y="68"/>
                  </a:lnTo>
                  <a:lnTo>
                    <a:pt x="218" y="94"/>
                  </a:lnTo>
                  <a:lnTo>
                    <a:pt x="240" y="126"/>
                  </a:lnTo>
                  <a:lnTo>
                    <a:pt x="261" y="164"/>
                  </a:lnTo>
                  <a:lnTo>
                    <a:pt x="282" y="209"/>
                  </a:lnTo>
                  <a:lnTo>
                    <a:pt x="288" y="220"/>
                  </a:lnTo>
                  <a:lnTo>
                    <a:pt x="295" y="233"/>
                  </a:lnTo>
                  <a:lnTo>
                    <a:pt x="305" y="248"/>
                  </a:lnTo>
                  <a:lnTo>
                    <a:pt x="316" y="263"/>
                  </a:lnTo>
                  <a:lnTo>
                    <a:pt x="330" y="277"/>
                  </a:lnTo>
                  <a:lnTo>
                    <a:pt x="346" y="288"/>
                  </a:lnTo>
                  <a:lnTo>
                    <a:pt x="363" y="296"/>
                  </a:lnTo>
                  <a:lnTo>
                    <a:pt x="378" y="298"/>
                  </a:lnTo>
                  <a:lnTo>
                    <a:pt x="395" y="296"/>
                  </a:lnTo>
                  <a:lnTo>
                    <a:pt x="414" y="289"/>
                  </a:lnTo>
                  <a:lnTo>
                    <a:pt x="433" y="278"/>
                  </a:lnTo>
                  <a:lnTo>
                    <a:pt x="447" y="270"/>
                  </a:lnTo>
                  <a:lnTo>
                    <a:pt x="462" y="269"/>
                  </a:lnTo>
                  <a:lnTo>
                    <a:pt x="476" y="271"/>
                  </a:lnTo>
                  <a:lnTo>
                    <a:pt x="489" y="279"/>
                  </a:lnTo>
                  <a:lnTo>
                    <a:pt x="500" y="289"/>
                  </a:lnTo>
                  <a:lnTo>
                    <a:pt x="506" y="303"/>
                  </a:lnTo>
                  <a:lnTo>
                    <a:pt x="508" y="318"/>
                  </a:lnTo>
                  <a:lnTo>
                    <a:pt x="506" y="333"/>
                  </a:lnTo>
                  <a:lnTo>
                    <a:pt x="499" y="346"/>
                  </a:lnTo>
                  <a:lnTo>
                    <a:pt x="487" y="357"/>
                  </a:lnTo>
                  <a:lnTo>
                    <a:pt x="463" y="372"/>
                  </a:lnTo>
                  <a:lnTo>
                    <a:pt x="439" y="382"/>
                  </a:lnTo>
                  <a:lnTo>
                    <a:pt x="418" y="389"/>
                  </a:lnTo>
                  <a:lnTo>
                    <a:pt x="397" y="393"/>
                  </a:lnTo>
                  <a:lnTo>
                    <a:pt x="378" y="394"/>
                  </a:lnTo>
                  <a:lnTo>
                    <a:pt x="355" y="393"/>
                  </a:lnTo>
                  <a:lnTo>
                    <a:pt x="335" y="388"/>
                  </a:lnTo>
                  <a:lnTo>
                    <a:pt x="309" y="378"/>
                  </a:lnTo>
                  <a:lnTo>
                    <a:pt x="286" y="364"/>
                  </a:lnTo>
                  <a:lnTo>
                    <a:pt x="264" y="347"/>
                  </a:lnTo>
                  <a:lnTo>
                    <a:pt x="247" y="329"/>
                  </a:lnTo>
                  <a:lnTo>
                    <a:pt x="232" y="311"/>
                  </a:lnTo>
                  <a:lnTo>
                    <a:pt x="219" y="294"/>
                  </a:lnTo>
                  <a:lnTo>
                    <a:pt x="209" y="277"/>
                  </a:lnTo>
                  <a:lnTo>
                    <a:pt x="201" y="263"/>
                  </a:lnTo>
                  <a:lnTo>
                    <a:pt x="196" y="252"/>
                  </a:lnTo>
                  <a:lnTo>
                    <a:pt x="194" y="246"/>
                  </a:lnTo>
                  <a:lnTo>
                    <a:pt x="177" y="210"/>
                  </a:lnTo>
                  <a:lnTo>
                    <a:pt x="160" y="180"/>
                  </a:lnTo>
                  <a:lnTo>
                    <a:pt x="144" y="155"/>
                  </a:lnTo>
                  <a:lnTo>
                    <a:pt x="129" y="136"/>
                  </a:lnTo>
                  <a:lnTo>
                    <a:pt x="115" y="122"/>
                  </a:lnTo>
                  <a:lnTo>
                    <a:pt x="102" y="111"/>
                  </a:lnTo>
                  <a:lnTo>
                    <a:pt x="90" y="104"/>
                  </a:lnTo>
                  <a:lnTo>
                    <a:pt x="81" y="99"/>
                  </a:lnTo>
                  <a:lnTo>
                    <a:pt x="72" y="97"/>
                  </a:lnTo>
                  <a:lnTo>
                    <a:pt x="66" y="96"/>
                  </a:lnTo>
                  <a:lnTo>
                    <a:pt x="63" y="96"/>
                  </a:lnTo>
                  <a:lnTo>
                    <a:pt x="61" y="96"/>
                  </a:lnTo>
                  <a:lnTo>
                    <a:pt x="46" y="99"/>
                  </a:lnTo>
                  <a:lnTo>
                    <a:pt x="32" y="96"/>
                  </a:lnTo>
                  <a:lnTo>
                    <a:pt x="19" y="90"/>
                  </a:lnTo>
                  <a:lnTo>
                    <a:pt x="9" y="79"/>
                  </a:lnTo>
                  <a:lnTo>
                    <a:pt x="2" y="66"/>
                  </a:lnTo>
                  <a:lnTo>
                    <a:pt x="0" y="51"/>
                  </a:lnTo>
                  <a:lnTo>
                    <a:pt x="3" y="36"/>
                  </a:lnTo>
                  <a:lnTo>
                    <a:pt x="9" y="23"/>
                  </a:lnTo>
                  <a:lnTo>
                    <a:pt x="20" y="12"/>
                  </a:lnTo>
                  <a:lnTo>
                    <a:pt x="33" y="5"/>
                  </a:lnTo>
                  <a:lnTo>
                    <a:pt x="38" y="4"/>
                  </a:lnTo>
                  <a:lnTo>
                    <a:pt x="45" y="1"/>
                  </a:lnTo>
                  <a:lnTo>
                    <a:pt x="56" y="0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81" name="Freeform 45"/>
            <p:cNvSpPr>
              <a:spLocks/>
            </p:cNvSpPr>
            <p:nvPr/>
          </p:nvSpPr>
          <p:spPr bwMode="auto">
            <a:xfrm>
              <a:off x="2816" y="1653"/>
              <a:ext cx="10" cy="59"/>
            </a:xfrm>
            <a:custGeom>
              <a:avLst/>
              <a:gdLst>
                <a:gd name="T0" fmla="*/ 62 w 158"/>
                <a:gd name="T1" fmla="*/ 0 h 884"/>
                <a:gd name="T2" fmla="*/ 77 w 158"/>
                <a:gd name="T3" fmla="*/ 3 h 884"/>
                <a:gd name="T4" fmla="*/ 90 w 158"/>
                <a:gd name="T5" fmla="*/ 10 h 884"/>
                <a:gd name="T6" fmla="*/ 99 w 158"/>
                <a:gd name="T7" fmla="*/ 22 h 884"/>
                <a:gd name="T8" fmla="*/ 106 w 158"/>
                <a:gd name="T9" fmla="*/ 36 h 884"/>
                <a:gd name="T10" fmla="*/ 108 w 158"/>
                <a:gd name="T11" fmla="*/ 42 h 884"/>
                <a:gd name="T12" fmla="*/ 110 w 158"/>
                <a:gd name="T13" fmla="*/ 55 h 884"/>
                <a:gd name="T14" fmla="*/ 114 w 158"/>
                <a:gd name="T15" fmla="*/ 72 h 884"/>
                <a:gd name="T16" fmla="*/ 119 w 158"/>
                <a:gd name="T17" fmla="*/ 97 h 884"/>
                <a:gd name="T18" fmla="*/ 126 w 158"/>
                <a:gd name="T19" fmla="*/ 125 h 884"/>
                <a:gd name="T20" fmla="*/ 131 w 158"/>
                <a:gd name="T21" fmla="*/ 158 h 884"/>
                <a:gd name="T22" fmla="*/ 137 w 158"/>
                <a:gd name="T23" fmla="*/ 196 h 884"/>
                <a:gd name="T24" fmla="*/ 143 w 158"/>
                <a:gd name="T25" fmla="*/ 237 h 884"/>
                <a:gd name="T26" fmla="*/ 148 w 158"/>
                <a:gd name="T27" fmla="*/ 280 h 884"/>
                <a:gd name="T28" fmla="*/ 153 w 158"/>
                <a:gd name="T29" fmla="*/ 328 h 884"/>
                <a:gd name="T30" fmla="*/ 156 w 158"/>
                <a:gd name="T31" fmla="*/ 377 h 884"/>
                <a:gd name="T32" fmla="*/ 158 w 158"/>
                <a:gd name="T33" fmla="*/ 428 h 884"/>
                <a:gd name="T34" fmla="*/ 158 w 158"/>
                <a:gd name="T35" fmla="*/ 481 h 884"/>
                <a:gd name="T36" fmla="*/ 157 w 158"/>
                <a:gd name="T37" fmla="*/ 534 h 884"/>
                <a:gd name="T38" fmla="*/ 153 w 158"/>
                <a:gd name="T39" fmla="*/ 589 h 884"/>
                <a:gd name="T40" fmla="*/ 148 w 158"/>
                <a:gd name="T41" fmla="*/ 644 h 884"/>
                <a:gd name="T42" fmla="*/ 138 w 158"/>
                <a:gd name="T43" fmla="*/ 698 h 884"/>
                <a:gd name="T44" fmla="*/ 127 w 158"/>
                <a:gd name="T45" fmla="*/ 752 h 884"/>
                <a:gd name="T46" fmla="*/ 111 w 158"/>
                <a:gd name="T47" fmla="*/ 804 h 884"/>
                <a:gd name="T48" fmla="*/ 93 w 158"/>
                <a:gd name="T49" fmla="*/ 855 h 884"/>
                <a:gd name="T50" fmla="*/ 85 w 158"/>
                <a:gd name="T51" fmla="*/ 868 h 884"/>
                <a:gd name="T52" fmla="*/ 74 w 158"/>
                <a:gd name="T53" fmla="*/ 877 h 884"/>
                <a:gd name="T54" fmla="*/ 61 w 158"/>
                <a:gd name="T55" fmla="*/ 882 h 884"/>
                <a:gd name="T56" fmla="*/ 48 w 158"/>
                <a:gd name="T57" fmla="*/ 884 h 884"/>
                <a:gd name="T58" fmla="*/ 30 w 158"/>
                <a:gd name="T59" fmla="*/ 881 h 884"/>
                <a:gd name="T60" fmla="*/ 17 w 158"/>
                <a:gd name="T61" fmla="*/ 873 h 884"/>
                <a:gd name="T62" fmla="*/ 8 w 158"/>
                <a:gd name="T63" fmla="*/ 862 h 884"/>
                <a:gd name="T64" fmla="*/ 1 w 158"/>
                <a:gd name="T65" fmla="*/ 849 h 884"/>
                <a:gd name="T66" fmla="*/ 0 w 158"/>
                <a:gd name="T67" fmla="*/ 834 h 884"/>
                <a:gd name="T68" fmla="*/ 3 w 158"/>
                <a:gd name="T69" fmla="*/ 819 h 884"/>
                <a:gd name="T70" fmla="*/ 20 w 158"/>
                <a:gd name="T71" fmla="*/ 773 h 884"/>
                <a:gd name="T72" fmla="*/ 34 w 158"/>
                <a:gd name="T73" fmla="*/ 724 h 884"/>
                <a:gd name="T74" fmla="*/ 46 w 158"/>
                <a:gd name="T75" fmla="*/ 675 h 884"/>
                <a:gd name="T76" fmla="*/ 53 w 158"/>
                <a:gd name="T77" fmla="*/ 624 h 884"/>
                <a:gd name="T78" fmla="*/ 58 w 158"/>
                <a:gd name="T79" fmla="*/ 572 h 884"/>
                <a:gd name="T80" fmla="*/ 61 w 158"/>
                <a:gd name="T81" fmla="*/ 522 h 884"/>
                <a:gd name="T82" fmla="*/ 62 w 158"/>
                <a:gd name="T83" fmla="*/ 471 h 884"/>
                <a:gd name="T84" fmla="*/ 61 w 158"/>
                <a:gd name="T85" fmla="*/ 422 h 884"/>
                <a:gd name="T86" fmla="*/ 59 w 158"/>
                <a:gd name="T87" fmla="*/ 373 h 884"/>
                <a:gd name="T88" fmla="*/ 56 w 158"/>
                <a:gd name="T89" fmla="*/ 327 h 884"/>
                <a:gd name="T90" fmla="*/ 52 w 158"/>
                <a:gd name="T91" fmla="*/ 283 h 884"/>
                <a:gd name="T92" fmla="*/ 47 w 158"/>
                <a:gd name="T93" fmla="*/ 241 h 884"/>
                <a:gd name="T94" fmla="*/ 41 w 158"/>
                <a:gd name="T95" fmla="*/ 203 h 884"/>
                <a:gd name="T96" fmla="*/ 35 w 158"/>
                <a:gd name="T97" fmla="*/ 168 h 884"/>
                <a:gd name="T98" fmla="*/ 30 w 158"/>
                <a:gd name="T99" fmla="*/ 138 h 884"/>
                <a:gd name="T100" fmla="*/ 25 w 158"/>
                <a:gd name="T101" fmla="*/ 111 h 884"/>
                <a:gd name="T102" fmla="*/ 20 w 158"/>
                <a:gd name="T103" fmla="*/ 90 h 884"/>
                <a:gd name="T104" fmla="*/ 16 w 158"/>
                <a:gd name="T105" fmla="*/ 75 h 884"/>
                <a:gd name="T106" fmla="*/ 14 w 158"/>
                <a:gd name="T107" fmla="*/ 64 h 884"/>
                <a:gd name="T108" fmla="*/ 13 w 158"/>
                <a:gd name="T109" fmla="*/ 60 h 884"/>
                <a:gd name="T110" fmla="*/ 12 w 158"/>
                <a:gd name="T111" fmla="*/ 45 h 884"/>
                <a:gd name="T112" fmla="*/ 15 w 158"/>
                <a:gd name="T113" fmla="*/ 30 h 884"/>
                <a:gd name="T114" fmla="*/ 22 w 158"/>
                <a:gd name="T115" fmla="*/ 18 h 884"/>
                <a:gd name="T116" fmla="*/ 33 w 158"/>
                <a:gd name="T117" fmla="*/ 7 h 884"/>
                <a:gd name="T118" fmla="*/ 48 w 158"/>
                <a:gd name="T119" fmla="*/ 2 h 884"/>
                <a:gd name="T120" fmla="*/ 62 w 158"/>
                <a:gd name="T121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884">
                  <a:moveTo>
                    <a:pt x="62" y="0"/>
                  </a:moveTo>
                  <a:lnTo>
                    <a:pt x="77" y="3"/>
                  </a:lnTo>
                  <a:lnTo>
                    <a:pt x="90" y="10"/>
                  </a:lnTo>
                  <a:lnTo>
                    <a:pt x="99" y="22"/>
                  </a:lnTo>
                  <a:lnTo>
                    <a:pt x="106" y="36"/>
                  </a:lnTo>
                  <a:lnTo>
                    <a:pt x="108" y="42"/>
                  </a:lnTo>
                  <a:lnTo>
                    <a:pt x="110" y="55"/>
                  </a:lnTo>
                  <a:lnTo>
                    <a:pt x="114" y="72"/>
                  </a:lnTo>
                  <a:lnTo>
                    <a:pt x="119" y="97"/>
                  </a:lnTo>
                  <a:lnTo>
                    <a:pt x="126" y="125"/>
                  </a:lnTo>
                  <a:lnTo>
                    <a:pt x="131" y="158"/>
                  </a:lnTo>
                  <a:lnTo>
                    <a:pt x="137" y="196"/>
                  </a:lnTo>
                  <a:lnTo>
                    <a:pt x="143" y="237"/>
                  </a:lnTo>
                  <a:lnTo>
                    <a:pt x="148" y="280"/>
                  </a:lnTo>
                  <a:lnTo>
                    <a:pt x="153" y="328"/>
                  </a:lnTo>
                  <a:lnTo>
                    <a:pt x="156" y="377"/>
                  </a:lnTo>
                  <a:lnTo>
                    <a:pt x="158" y="428"/>
                  </a:lnTo>
                  <a:lnTo>
                    <a:pt x="158" y="481"/>
                  </a:lnTo>
                  <a:lnTo>
                    <a:pt x="157" y="534"/>
                  </a:lnTo>
                  <a:lnTo>
                    <a:pt x="153" y="589"/>
                  </a:lnTo>
                  <a:lnTo>
                    <a:pt x="148" y="644"/>
                  </a:lnTo>
                  <a:lnTo>
                    <a:pt x="138" y="698"/>
                  </a:lnTo>
                  <a:lnTo>
                    <a:pt x="127" y="752"/>
                  </a:lnTo>
                  <a:lnTo>
                    <a:pt x="111" y="804"/>
                  </a:lnTo>
                  <a:lnTo>
                    <a:pt x="93" y="855"/>
                  </a:lnTo>
                  <a:lnTo>
                    <a:pt x="85" y="868"/>
                  </a:lnTo>
                  <a:lnTo>
                    <a:pt x="74" y="877"/>
                  </a:lnTo>
                  <a:lnTo>
                    <a:pt x="61" y="882"/>
                  </a:lnTo>
                  <a:lnTo>
                    <a:pt x="48" y="884"/>
                  </a:lnTo>
                  <a:lnTo>
                    <a:pt x="30" y="881"/>
                  </a:lnTo>
                  <a:lnTo>
                    <a:pt x="17" y="873"/>
                  </a:lnTo>
                  <a:lnTo>
                    <a:pt x="8" y="862"/>
                  </a:lnTo>
                  <a:lnTo>
                    <a:pt x="1" y="849"/>
                  </a:lnTo>
                  <a:lnTo>
                    <a:pt x="0" y="834"/>
                  </a:lnTo>
                  <a:lnTo>
                    <a:pt x="3" y="819"/>
                  </a:lnTo>
                  <a:lnTo>
                    <a:pt x="20" y="773"/>
                  </a:lnTo>
                  <a:lnTo>
                    <a:pt x="34" y="724"/>
                  </a:lnTo>
                  <a:lnTo>
                    <a:pt x="46" y="675"/>
                  </a:lnTo>
                  <a:lnTo>
                    <a:pt x="53" y="624"/>
                  </a:lnTo>
                  <a:lnTo>
                    <a:pt x="58" y="572"/>
                  </a:lnTo>
                  <a:lnTo>
                    <a:pt x="61" y="522"/>
                  </a:lnTo>
                  <a:lnTo>
                    <a:pt x="62" y="471"/>
                  </a:lnTo>
                  <a:lnTo>
                    <a:pt x="61" y="422"/>
                  </a:lnTo>
                  <a:lnTo>
                    <a:pt x="59" y="373"/>
                  </a:lnTo>
                  <a:lnTo>
                    <a:pt x="56" y="327"/>
                  </a:lnTo>
                  <a:lnTo>
                    <a:pt x="52" y="283"/>
                  </a:lnTo>
                  <a:lnTo>
                    <a:pt x="47" y="241"/>
                  </a:lnTo>
                  <a:lnTo>
                    <a:pt x="41" y="203"/>
                  </a:lnTo>
                  <a:lnTo>
                    <a:pt x="35" y="168"/>
                  </a:lnTo>
                  <a:lnTo>
                    <a:pt x="30" y="138"/>
                  </a:lnTo>
                  <a:lnTo>
                    <a:pt x="25" y="111"/>
                  </a:lnTo>
                  <a:lnTo>
                    <a:pt x="20" y="90"/>
                  </a:lnTo>
                  <a:lnTo>
                    <a:pt x="16" y="75"/>
                  </a:lnTo>
                  <a:lnTo>
                    <a:pt x="14" y="64"/>
                  </a:lnTo>
                  <a:lnTo>
                    <a:pt x="13" y="60"/>
                  </a:lnTo>
                  <a:lnTo>
                    <a:pt x="12" y="45"/>
                  </a:lnTo>
                  <a:lnTo>
                    <a:pt x="15" y="30"/>
                  </a:lnTo>
                  <a:lnTo>
                    <a:pt x="22" y="18"/>
                  </a:lnTo>
                  <a:lnTo>
                    <a:pt x="33" y="7"/>
                  </a:lnTo>
                  <a:lnTo>
                    <a:pt x="48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82" name="Freeform 46"/>
            <p:cNvSpPr>
              <a:spLocks/>
            </p:cNvSpPr>
            <p:nvPr/>
          </p:nvSpPr>
          <p:spPr bwMode="auto">
            <a:xfrm>
              <a:off x="2809" y="1791"/>
              <a:ext cx="24" cy="23"/>
            </a:xfrm>
            <a:custGeom>
              <a:avLst/>
              <a:gdLst>
                <a:gd name="T0" fmla="*/ 39 w 362"/>
                <a:gd name="T1" fmla="*/ 0 h 340"/>
                <a:gd name="T2" fmla="*/ 55 w 362"/>
                <a:gd name="T3" fmla="*/ 0 h 340"/>
                <a:gd name="T4" fmla="*/ 59 w 362"/>
                <a:gd name="T5" fmla="*/ 1 h 340"/>
                <a:gd name="T6" fmla="*/ 67 w 362"/>
                <a:gd name="T7" fmla="*/ 2 h 340"/>
                <a:gd name="T8" fmla="*/ 78 w 362"/>
                <a:gd name="T9" fmla="*/ 6 h 340"/>
                <a:gd name="T10" fmla="*/ 94 w 362"/>
                <a:gd name="T11" fmla="*/ 10 h 340"/>
                <a:gd name="T12" fmla="*/ 111 w 362"/>
                <a:gd name="T13" fmla="*/ 15 h 340"/>
                <a:gd name="T14" fmla="*/ 131 w 362"/>
                <a:gd name="T15" fmla="*/ 23 h 340"/>
                <a:gd name="T16" fmla="*/ 153 w 362"/>
                <a:gd name="T17" fmla="*/ 33 h 340"/>
                <a:gd name="T18" fmla="*/ 176 w 362"/>
                <a:gd name="T19" fmla="*/ 45 h 340"/>
                <a:gd name="T20" fmla="*/ 199 w 362"/>
                <a:gd name="T21" fmla="*/ 58 h 340"/>
                <a:gd name="T22" fmla="*/ 224 w 362"/>
                <a:gd name="T23" fmla="*/ 75 h 340"/>
                <a:gd name="T24" fmla="*/ 248 w 362"/>
                <a:gd name="T25" fmla="*/ 94 h 340"/>
                <a:gd name="T26" fmla="*/ 271 w 362"/>
                <a:gd name="T27" fmla="*/ 116 h 340"/>
                <a:gd name="T28" fmla="*/ 293 w 362"/>
                <a:gd name="T29" fmla="*/ 143 h 340"/>
                <a:gd name="T30" fmla="*/ 313 w 362"/>
                <a:gd name="T31" fmla="*/ 171 h 340"/>
                <a:gd name="T32" fmla="*/ 332 w 362"/>
                <a:gd name="T33" fmla="*/ 204 h 340"/>
                <a:gd name="T34" fmla="*/ 348 w 362"/>
                <a:gd name="T35" fmla="*/ 240 h 340"/>
                <a:gd name="T36" fmla="*/ 361 w 362"/>
                <a:gd name="T37" fmla="*/ 280 h 340"/>
                <a:gd name="T38" fmla="*/ 362 w 362"/>
                <a:gd name="T39" fmla="*/ 296 h 340"/>
                <a:gd name="T40" fmla="*/ 359 w 362"/>
                <a:gd name="T41" fmla="*/ 309 h 340"/>
                <a:gd name="T42" fmla="*/ 351 w 362"/>
                <a:gd name="T43" fmla="*/ 322 h 340"/>
                <a:gd name="T44" fmla="*/ 341 w 362"/>
                <a:gd name="T45" fmla="*/ 332 h 340"/>
                <a:gd name="T46" fmla="*/ 326 w 362"/>
                <a:gd name="T47" fmla="*/ 339 h 340"/>
                <a:gd name="T48" fmla="*/ 314 w 362"/>
                <a:gd name="T49" fmla="*/ 340 h 340"/>
                <a:gd name="T50" fmla="*/ 299 w 362"/>
                <a:gd name="T51" fmla="*/ 338 h 340"/>
                <a:gd name="T52" fmla="*/ 285 w 362"/>
                <a:gd name="T53" fmla="*/ 330 h 340"/>
                <a:gd name="T54" fmla="*/ 274 w 362"/>
                <a:gd name="T55" fmla="*/ 319 h 340"/>
                <a:gd name="T56" fmla="*/ 268 w 362"/>
                <a:gd name="T57" fmla="*/ 304 h 340"/>
                <a:gd name="T58" fmla="*/ 256 w 362"/>
                <a:gd name="T59" fmla="*/ 270 h 340"/>
                <a:gd name="T60" fmla="*/ 243 w 362"/>
                <a:gd name="T61" fmla="*/ 241 h 340"/>
                <a:gd name="T62" fmla="*/ 226 w 362"/>
                <a:gd name="T63" fmla="*/ 213 h 340"/>
                <a:gd name="T64" fmla="*/ 208 w 362"/>
                <a:gd name="T65" fmla="*/ 191 h 340"/>
                <a:gd name="T66" fmla="*/ 188 w 362"/>
                <a:gd name="T67" fmla="*/ 170 h 340"/>
                <a:gd name="T68" fmla="*/ 168 w 362"/>
                <a:gd name="T69" fmla="*/ 153 h 340"/>
                <a:gd name="T70" fmla="*/ 147 w 362"/>
                <a:gd name="T71" fmla="*/ 138 h 340"/>
                <a:gd name="T72" fmla="*/ 127 w 362"/>
                <a:gd name="T73" fmla="*/ 127 h 340"/>
                <a:gd name="T74" fmla="*/ 108 w 362"/>
                <a:gd name="T75" fmla="*/ 117 h 340"/>
                <a:gd name="T76" fmla="*/ 90 w 362"/>
                <a:gd name="T77" fmla="*/ 110 h 340"/>
                <a:gd name="T78" fmla="*/ 73 w 362"/>
                <a:gd name="T79" fmla="*/ 104 h 340"/>
                <a:gd name="T80" fmla="*/ 60 w 362"/>
                <a:gd name="T81" fmla="*/ 99 h 340"/>
                <a:gd name="T82" fmla="*/ 50 w 362"/>
                <a:gd name="T83" fmla="*/ 97 h 340"/>
                <a:gd name="T84" fmla="*/ 42 w 362"/>
                <a:gd name="T85" fmla="*/ 95 h 340"/>
                <a:gd name="T86" fmla="*/ 40 w 362"/>
                <a:gd name="T87" fmla="*/ 95 h 340"/>
                <a:gd name="T88" fmla="*/ 25 w 362"/>
                <a:gd name="T89" fmla="*/ 90 h 340"/>
                <a:gd name="T90" fmla="*/ 13 w 362"/>
                <a:gd name="T91" fmla="*/ 81 h 340"/>
                <a:gd name="T92" fmla="*/ 4 w 362"/>
                <a:gd name="T93" fmla="*/ 70 h 340"/>
                <a:gd name="T94" fmla="*/ 0 w 362"/>
                <a:gd name="T95" fmla="*/ 55 h 340"/>
                <a:gd name="T96" fmla="*/ 0 w 362"/>
                <a:gd name="T97" fmla="*/ 40 h 340"/>
                <a:gd name="T98" fmla="*/ 4 w 362"/>
                <a:gd name="T99" fmla="*/ 26 h 340"/>
                <a:gd name="T100" fmla="*/ 14 w 362"/>
                <a:gd name="T101" fmla="*/ 14 h 340"/>
                <a:gd name="T102" fmla="*/ 25 w 362"/>
                <a:gd name="T103" fmla="*/ 4 h 340"/>
                <a:gd name="T104" fmla="*/ 39 w 362"/>
                <a:gd name="T10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2" h="340">
                  <a:moveTo>
                    <a:pt x="39" y="0"/>
                  </a:moveTo>
                  <a:lnTo>
                    <a:pt x="55" y="0"/>
                  </a:lnTo>
                  <a:lnTo>
                    <a:pt x="59" y="1"/>
                  </a:lnTo>
                  <a:lnTo>
                    <a:pt x="67" y="2"/>
                  </a:lnTo>
                  <a:lnTo>
                    <a:pt x="78" y="6"/>
                  </a:lnTo>
                  <a:lnTo>
                    <a:pt x="94" y="10"/>
                  </a:lnTo>
                  <a:lnTo>
                    <a:pt x="111" y="15"/>
                  </a:lnTo>
                  <a:lnTo>
                    <a:pt x="131" y="23"/>
                  </a:lnTo>
                  <a:lnTo>
                    <a:pt x="153" y="33"/>
                  </a:lnTo>
                  <a:lnTo>
                    <a:pt x="176" y="45"/>
                  </a:lnTo>
                  <a:lnTo>
                    <a:pt x="199" y="58"/>
                  </a:lnTo>
                  <a:lnTo>
                    <a:pt x="224" y="75"/>
                  </a:lnTo>
                  <a:lnTo>
                    <a:pt x="248" y="94"/>
                  </a:lnTo>
                  <a:lnTo>
                    <a:pt x="271" y="116"/>
                  </a:lnTo>
                  <a:lnTo>
                    <a:pt x="293" y="143"/>
                  </a:lnTo>
                  <a:lnTo>
                    <a:pt x="313" y="171"/>
                  </a:lnTo>
                  <a:lnTo>
                    <a:pt x="332" y="204"/>
                  </a:lnTo>
                  <a:lnTo>
                    <a:pt x="348" y="240"/>
                  </a:lnTo>
                  <a:lnTo>
                    <a:pt x="361" y="280"/>
                  </a:lnTo>
                  <a:lnTo>
                    <a:pt x="362" y="296"/>
                  </a:lnTo>
                  <a:lnTo>
                    <a:pt x="359" y="309"/>
                  </a:lnTo>
                  <a:lnTo>
                    <a:pt x="351" y="322"/>
                  </a:lnTo>
                  <a:lnTo>
                    <a:pt x="341" y="332"/>
                  </a:lnTo>
                  <a:lnTo>
                    <a:pt x="326" y="339"/>
                  </a:lnTo>
                  <a:lnTo>
                    <a:pt x="314" y="340"/>
                  </a:lnTo>
                  <a:lnTo>
                    <a:pt x="299" y="338"/>
                  </a:lnTo>
                  <a:lnTo>
                    <a:pt x="285" y="330"/>
                  </a:lnTo>
                  <a:lnTo>
                    <a:pt x="274" y="319"/>
                  </a:lnTo>
                  <a:lnTo>
                    <a:pt x="268" y="304"/>
                  </a:lnTo>
                  <a:lnTo>
                    <a:pt x="256" y="270"/>
                  </a:lnTo>
                  <a:lnTo>
                    <a:pt x="243" y="241"/>
                  </a:lnTo>
                  <a:lnTo>
                    <a:pt x="226" y="213"/>
                  </a:lnTo>
                  <a:lnTo>
                    <a:pt x="208" y="191"/>
                  </a:lnTo>
                  <a:lnTo>
                    <a:pt x="188" y="170"/>
                  </a:lnTo>
                  <a:lnTo>
                    <a:pt x="168" y="153"/>
                  </a:lnTo>
                  <a:lnTo>
                    <a:pt x="147" y="138"/>
                  </a:lnTo>
                  <a:lnTo>
                    <a:pt x="127" y="127"/>
                  </a:lnTo>
                  <a:lnTo>
                    <a:pt x="108" y="117"/>
                  </a:lnTo>
                  <a:lnTo>
                    <a:pt x="90" y="110"/>
                  </a:lnTo>
                  <a:lnTo>
                    <a:pt x="73" y="104"/>
                  </a:lnTo>
                  <a:lnTo>
                    <a:pt x="60" y="99"/>
                  </a:lnTo>
                  <a:lnTo>
                    <a:pt x="50" y="97"/>
                  </a:lnTo>
                  <a:lnTo>
                    <a:pt x="42" y="95"/>
                  </a:lnTo>
                  <a:lnTo>
                    <a:pt x="40" y="95"/>
                  </a:lnTo>
                  <a:lnTo>
                    <a:pt x="25" y="90"/>
                  </a:lnTo>
                  <a:lnTo>
                    <a:pt x="13" y="81"/>
                  </a:lnTo>
                  <a:lnTo>
                    <a:pt x="4" y="70"/>
                  </a:lnTo>
                  <a:lnTo>
                    <a:pt x="0" y="55"/>
                  </a:lnTo>
                  <a:lnTo>
                    <a:pt x="0" y="40"/>
                  </a:lnTo>
                  <a:lnTo>
                    <a:pt x="4" y="26"/>
                  </a:lnTo>
                  <a:lnTo>
                    <a:pt x="14" y="14"/>
                  </a:lnTo>
                  <a:lnTo>
                    <a:pt x="25" y="4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83" name="Freeform 47"/>
            <p:cNvSpPr>
              <a:spLocks/>
            </p:cNvSpPr>
            <p:nvPr/>
          </p:nvSpPr>
          <p:spPr bwMode="auto">
            <a:xfrm>
              <a:off x="2785" y="1794"/>
              <a:ext cx="37" cy="32"/>
            </a:xfrm>
            <a:custGeom>
              <a:avLst/>
              <a:gdLst>
                <a:gd name="T0" fmla="*/ 51 w 551"/>
                <a:gd name="T1" fmla="*/ 0 h 476"/>
                <a:gd name="T2" fmla="*/ 66 w 551"/>
                <a:gd name="T3" fmla="*/ 3 h 476"/>
                <a:gd name="T4" fmla="*/ 79 w 551"/>
                <a:gd name="T5" fmla="*/ 10 h 476"/>
                <a:gd name="T6" fmla="*/ 88 w 551"/>
                <a:gd name="T7" fmla="*/ 22 h 476"/>
                <a:gd name="T8" fmla="*/ 107 w 551"/>
                <a:gd name="T9" fmla="*/ 51 h 476"/>
                <a:gd name="T10" fmla="*/ 127 w 551"/>
                <a:gd name="T11" fmla="*/ 82 h 476"/>
                <a:gd name="T12" fmla="*/ 149 w 551"/>
                <a:gd name="T13" fmla="*/ 113 h 476"/>
                <a:gd name="T14" fmla="*/ 174 w 551"/>
                <a:gd name="T15" fmla="*/ 146 h 476"/>
                <a:gd name="T16" fmla="*/ 199 w 551"/>
                <a:gd name="T17" fmla="*/ 178 h 476"/>
                <a:gd name="T18" fmla="*/ 225 w 551"/>
                <a:gd name="T19" fmla="*/ 208 h 476"/>
                <a:gd name="T20" fmla="*/ 252 w 551"/>
                <a:gd name="T21" fmla="*/ 239 h 476"/>
                <a:gd name="T22" fmla="*/ 279 w 551"/>
                <a:gd name="T23" fmla="*/ 267 h 476"/>
                <a:gd name="T24" fmla="*/ 308 w 551"/>
                <a:gd name="T25" fmla="*/ 294 h 476"/>
                <a:gd name="T26" fmla="*/ 336 w 551"/>
                <a:gd name="T27" fmla="*/ 318 h 476"/>
                <a:gd name="T28" fmla="*/ 364 w 551"/>
                <a:gd name="T29" fmla="*/ 338 h 476"/>
                <a:gd name="T30" fmla="*/ 391 w 551"/>
                <a:gd name="T31" fmla="*/ 356 h 476"/>
                <a:gd name="T32" fmla="*/ 418 w 551"/>
                <a:gd name="T33" fmla="*/ 369 h 476"/>
                <a:gd name="T34" fmla="*/ 445 w 551"/>
                <a:gd name="T35" fmla="*/ 377 h 476"/>
                <a:gd name="T36" fmla="*/ 469 w 551"/>
                <a:gd name="T37" fmla="*/ 380 h 476"/>
                <a:gd name="T38" fmla="*/ 493 w 551"/>
                <a:gd name="T39" fmla="*/ 378 h 476"/>
                <a:gd name="T40" fmla="*/ 508 w 551"/>
                <a:gd name="T41" fmla="*/ 377 h 476"/>
                <a:gd name="T42" fmla="*/ 523 w 551"/>
                <a:gd name="T43" fmla="*/ 381 h 476"/>
                <a:gd name="T44" fmla="*/ 534 w 551"/>
                <a:gd name="T45" fmla="*/ 389 h 476"/>
                <a:gd name="T46" fmla="*/ 544 w 551"/>
                <a:gd name="T47" fmla="*/ 400 h 476"/>
                <a:gd name="T48" fmla="*/ 550 w 551"/>
                <a:gd name="T49" fmla="*/ 415 h 476"/>
                <a:gd name="T50" fmla="*/ 551 w 551"/>
                <a:gd name="T51" fmla="*/ 430 h 476"/>
                <a:gd name="T52" fmla="*/ 547 w 551"/>
                <a:gd name="T53" fmla="*/ 445 h 476"/>
                <a:gd name="T54" fmla="*/ 539 w 551"/>
                <a:gd name="T55" fmla="*/ 456 h 476"/>
                <a:gd name="T56" fmla="*/ 528 w 551"/>
                <a:gd name="T57" fmla="*/ 466 h 476"/>
                <a:gd name="T58" fmla="*/ 513 w 551"/>
                <a:gd name="T59" fmla="*/ 472 h 476"/>
                <a:gd name="T60" fmla="*/ 493 w 551"/>
                <a:gd name="T61" fmla="*/ 475 h 476"/>
                <a:gd name="T62" fmla="*/ 473 w 551"/>
                <a:gd name="T63" fmla="*/ 476 h 476"/>
                <a:gd name="T64" fmla="*/ 440 w 551"/>
                <a:gd name="T65" fmla="*/ 473 h 476"/>
                <a:gd name="T66" fmla="*/ 409 w 551"/>
                <a:gd name="T67" fmla="*/ 466 h 476"/>
                <a:gd name="T68" fmla="*/ 376 w 551"/>
                <a:gd name="T69" fmla="*/ 454 h 476"/>
                <a:gd name="T70" fmla="*/ 345 w 551"/>
                <a:gd name="T71" fmla="*/ 438 h 476"/>
                <a:gd name="T72" fmla="*/ 313 w 551"/>
                <a:gd name="T73" fmla="*/ 419 h 476"/>
                <a:gd name="T74" fmla="*/ 282 w 551"/>
                <a:gd name="T75" fmla="*/ 397 h 476"/>
                <a:gd name="T76" fmla="*/ 252 w 551"/>
                <a:gd name="T77" fmla="*/ 373 h 476"/>
                <a:gd name="T78" fmla="*/ 223 w 551"/>
                <a:gd name="T79" fmla="*/ 347 h 476"/>
                <a:gd name="T80" fmla="*/ 196 w 551"/>
                <a:gd name="T81" fmla="*/ 319 h 476"/>
                <a:gd name="T82" fmla="*/ 168 w 551"/>
                <a:gd name="T83" fmla="*/ 291 h 476"/>
                <a:gd name="T84" fmla="*/ 143 w 551"/>
                <a:gd name="T85" fmla="*/ 262 h 476"/>
                <a:gd name="T86" fmla="*/ 120 w 551"/>
                <a:gd name="T87" fmla="*/ 233 h 476"/>
                <a:gd name="T88" fmla="*/ 98 w 551"/>
                <a:gd name="T89" fmla="*/ 205 h 476"/>
                <a:gd name="T90" fmla="*/ 78 w 551"/>
                <a:gd name="T91" fmla="*/ 179 h 476"/>
                <a:gd name="T92" fmla="*/ 60 w 551"/>
                <a:gd name="T93" fmla="*/ 154 h 476"/>
                <a:gd name="T94" fmla="*/ 44 w 551"/>
                <a:gd name="T95" fmla="*/ 130 h 476"/>
                <a:gd name="T96" fmla="*/ 31 w 551"/>
                <a:gd name="T97" fmla="*/ 110 h 476"/>
                <a:gd name="T98" fmla="*/ 20 w 551"/>
                <a:gd name="T99" fmla="*/ 94 h 476"/>
                <a:gd name="T100" fmla="*/ 11 w 551"/>
                <a:gd name="T101" fmla="*/ 81 h 476"/>
                <a:gd name="T102" fmla="*/ 6 w 551"/>
                <a:gd name="T103" fmla="*/ 72 h 476"/>
                <a:gd name="T104" fmla="*/ 1 w 551"/>
                <a:gd name="T105" fmla="*/ 58 h 476"/>
                <a:gd name="T106" fmla="*/ 0 w 551"/>
                <a:gd name="T107" fmla="*/ 43 h 476"/>
                <a:gd name="T108" fmla="*/ 3 w 551"/>
                <a:gd name="T109" fmla="*/ 28 h 476"/>
                <a:gd name="T110" fmla="*/ 11 w 551"/>
                <a:gd name="T111" fmla="*/ 15 h 476"/>
                <a:gd name="T112" fmla="*/ 23 w 551"/>
                <a:gd name="T113" fmla="*/ 6 h 476"/>
                <a:gd name="T114" fmla="*/ 37 w 551"/>
                <a:gd name="T115" fmla="*/ 1 h 476"/>
                <a:gd name="T116" fmla="*/ 51 w 551"/>
                <a:gd name="T11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1" h="476">
                  <a:moveTo>
                    <a:pt x="51" y="0"/>
                  </a:moveTo>
                  <a:lnTo>
                    <a:pt x="66" y="3"/>
                  </a:lnTo>
                  <a:lnTo>
                    <a:pt x="79" y="10"/>
                  </a:lnTo>
                  <a:lnTo>
                    <a:pt x="88" y="22"/>
                  </a:lnTo>
                  <a:lnTo>
                    <a:pt x="107" y="51"/>
                  </a:lnTo>
                  <a:lnTo>
                    <a:pt x="127" y="82"/>
                  </a:lnTo>
                  <a:lnTo>
                    <a:pt x="149" y="113"/>
                  </a:lnTo>
                  <a:lnTo>
                    <a:pt x="174" y="146"/>
                  </a:lnTo>
                  <a:lnTo>
                    <a:pt x="199" y="178"/>
                  </a:lnTo>
                  <a:lnTo>
                    <a:pt x="225" y="208"/>
                  </a:lnTo>
                  <a:lnTo>
                    <a:pt x="252" y="239"/>
                  </a:lnTo>
                  <a:lnTo>
                    <a:pt x="279" y="267"/>
                  </a:lnTo>
                  <a:lnTo>
                    <a:pt x="308" y="294"/>
                  </a:lnTo>
                  <a:lnTo>
                    <a:pt x="336" y="318"/>
                  </a:lnTo>
                  <a:lnTo>
                    <a:pt x="364" y="338"/>
                  </a:lnTo>
                  <a:lnTo>
                    <a:pt x="391" y="356"/>
                  </a:lnTo>
                  <a:lnTo>
                    <a:pt x="418" y="369"/>
                  </a:lnTo>
                  <a:lnTo>
                    <a:pt x="445" y="377"/>
                  </a:lnTo>
                  <a:lnTo>
                    <a:pt x="469" y="380"/>
                  </a:lnTo>
                  <a:lnTo>
                    <a:pt x="493" y="378"/>
                  </a:lnTo>
                  <a:lnTo>
                    <a:pt x="508" y="377"/>
                  </a:lnTo>
                  <a:lnTo>
                    <a:pt x="523" y="381"/>
                  </a:lnTo>
                  <a:lnTo>
                    <a:pt x="534" y="389"/>
                  </a:lnTo>
                  <a:lnTo>
                    <a:pt x="544" y="400"/>
                  </a:lnTo>
                  <a:lnTo>
                    <a:pt x="550" y="415"/>
                  </a:lnTo>
                  <a:lnTo>
                    <a:pt x="551" y="430"/>
                  </a:lnTo>
                  <a:lnTo>
                    <a:pt x="547" y="445"/>
                  </a:lnTo>
                  <a:lnTo>
                    <a:pt x="539" y="456"/>
                  </a:lnTo>
                  <a:lnTo>
                    <a:pt x="528" y="466"/>
                  </a:lnTo>
                  <a:lnTo>
                    <a:pt x="513" y="472"/>
                  </a:lnTo>
                  <a:lnTo>
                    <a:pt x="493" y="475"/>
                  </a:lnTo>
                  <a:lnTo>
                    <a:pt x="473" y="476"/>
                  </a:lnTo>
                  <a:lnTo>
                    <a:pt x="440" y="473"/>
                  </a:lnTo>
                  <a:lnTo>
                    <a:pt x="409" y="466"/>
                  </a:lnTo>
                  <a:lnTo>
                    <a:pt x="376" y="454"/>
                  </a:lnTo>
                  <a:lnTo>
                    <a:pt x="345" y="438"/>
                  </a:lnTo>
                  <a:lnTo>
                    <a:pt x="313" y="419"/>
                  </a:lnTo>
                  <a:lnTo>
                    <a:pt x="282" y="397"/>
                  </a:lnTo>
                  <a:lnTo>
                    <a:pt x="252" y="373"/>
                  </a:lnTo>
                  <a:lnTo>
                    <a:pt x="223" y="347"/>
                  </a:lnTo>
                  <a:lnTo>
                    <a:pt x="196" y="319"/>
                  </a:lnTo>
                  <a:lnTo>
                    <a:pt x="168" y="291"/>
                  </a:lnTo>
                  <a:lnTo>
                    <a:pt x="143" y="262"/>
                  </a:lnTo>
                  <a:lnTo>
                    <a:pt x="120" y="233"/>
                  </a:lnTo>
                  <a:lnTo>
                    <a:pt x="98" y="205"/>
                  </a:lnTo>
                  <a:lnTo>
                    <a:pt x="78" y="179"/>
                  </a:lnTo>
                  <a:lnTo>
                    <a:pt x="60" y="154"/>
                  </a:lnTo>
                  <a:lnTo>
                    <a:pt x="44" y="130"/>
                  </a:lnTo>
                  <a:lnTo>
                    <a:pt x="31" y="110"/>
                  </a:lnTo>
                  <a:lnTo>
                    <a:pt x="20" y="94"/>
                  </a:lnTo>
                  <a:lnTo>
                    <a:pt x="11" y="81"/>
                  </a:lnTo>
                  <a:lnTo>
                    <a:pt x="6" y="72"/>
                  </a:lnTo>
                  <a:lnTo>
                    <a:pt x="1" y="58"/>
                  </a:lnTo>
                  <a:lnTo>
                    <a:pt x="0" y="43"/>
                  </a:lnTo>
                  <a:lnTo>
                    <a:pt x="3" y="28"/>
                  </a:lnTo>
                  <a:lnTo>
                    <a:pt x="11" y="15"/>
                  </a:lnTo>
                  <a:lnTo>
                    <a:pt x="23" y="6"/>
                  </a:lnTo>
                  <a:lnTo>
                    <a:pt x="37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84" name="Freeform 48"/>
            <p:cNvSpPr>
              <a:spLocks/>
            </p:cNvSpPr>
            <p:nvPr/>
          </p:nvSpPr>
          <p:spPr bwMode="auto">
            <a:xfrm>
              <a:off x="2762" y="1722"/>
              <a:ext cx="26" cy="57"/>
            </a:xfrm>
            <a:custGeom>
              <a:avLst/>
              <a:gdLst>
                <a:gd name="T0" fmla="*/ 55 w 396"/>
                <a:gd name="T1" fmla="*/ 0 h 851"/>
                <a:gd name="T2" fmla="*/ 81 w 396"/>
                <a:gd name="T3" fmla="*/ 12 h 851"/>
                <a:gd name="T4" fmla="*/ 89 w 396"/>
                <a:gd name="T5" fmla="*/ 21 h 851"/>
                <a:gd name="T6" fmla="*/ 103 w 396"/>
                <a:gd name="T7" fmla="*/ 41 h 851"/>
                <a:gd name="T8" fmla="*/ 123 w 396"/>
                <a:gd name="T9" fmla="*/ 74 h 851"/>
                <a:gd name="T10" fmla="*/ 144 w 396"/>
                <a:gd name="T11" fmla="*/ 121 h 851"/>
                <a:gd name="T12" fmla="*/ 164 w 396"/>
                <a:gd name="T13" fmla="*/ 184 h 851"/>
                <a:gd name="T14" fmla="*/ 179 w 396"/>
                <a:gd name="T15" fmla="*/ 265 h 851"/>
                <a:gd name="T16" fmla="*/ 187 w 396"/>
                <a:gd name="T17" fmla="*/ 363 h 851"/>
                <a:gd name="T18" fmla="*/ 185 w 396"/>
                <a:gd name="T19" fmla="*/ 479 h 851"/>
                <a:gd name="T20" fmla="*/ 193 w 396"/>
                <a:gd name="T21" fmla="*/ 521 h 851"/>
                <a:gd name="T22" fmla="*/ 208 w 396"/>
                <a:gd name="T23" fmla="*/ 572 h 851"/>
                <a:gd name="T24" fmla="*/ 229 w 396"/>
                <a:gd name="T25" fmla="*/ 627 h 851"/>
                <a:gd name="T26" fmla="*/ 257 w 396"/>
                <a:gd name="T27" fmla="*/ 679 h 851"/>
                <a:gd name="T28" fmla="*/ 290 w 396"/>
                <a:gd name="T29" fmla="*/ 721 h 851"/>
                <a:gd name="T30" fmla="*/ 331 w 396"/>
                <a:gd name="T31" fmla="*/ 749 h 851"/>
                <a:gd name="T32" fmla="*/ 369 w 396"/>
                <a:gd name="T33" fmla="*/ 759 h 851"/>
                <a:gd name="T34" fmla="*/ 390 w 396"/>
                <a:gd name="T35" fmla="*/ 779 h 851"/>
                <a:gd name="T36" fmla="*/ 396 w 396"/>
                <a:gd name="T37" fmla="*/ 809 h 851"/>
                <a:gd name="T38" fmla="*/ 384 w 396"/>
                <a:gd name="T39" fmla="*/ 834 h 851"/>
                <a:gd name="T40" fmla="*/ 362 w 396"/>
                <a:gd name="T41" fmla="*/ 849 h 851"/>
                <a:gd name="T42" fmla="*/ 342 w 396"/>
                <a:gd name="T43" fmla="*/ 850 h 851"/>
                <a:gd name="T44" fmla="*/ 281 w 396"/>
                <a:gd name="T45" fmla="*/ 831 h 851"/>
                <a:gd name="T46" fmla="*/ 229 w 396"/>
                <a:gd name="T47" fmla="*/ 795 h 851"/>
                <a:gd name="T48" fmla="*/ 188 w 396"/>
                <a:gd name="T49" fmla="*/ 747 h 851"/>
                <a:gd name="T50" fmla="*/ 154 w 396"/>
                <a:gd name="T51" fmla="*/ 693 h 851"/>
                <a:gd name="T52" fmla="*/ 129 w 396"/>
                <a:gd name="T53" fmla="*/ 636 h 851"/>
                <a:gd name="T54" fmla="*/ 111 w 396"/>
                <a:gd name="T55" fmla="*/ 582 h 851"/>
                <a:gd name="T56" fmla="*/ 99 w 396"/>
                <a:gd name="T57" fmla="*/ 536 h 851"/>
                <a:gd name="T58" fmla="*/ 92 w 396"/>
                <a:gd name="T59" fmla="*/ 503 h 851"/>
                <a:gd name="T60" fmla="*/ 89 w 396"/>
                <a:gd name="T61" fmla="*/ 487 h 851"/>
                <a:gd name="T62" fmla="*/ 91 w 396"/>
                <a:gd name="T63" fmla="*/ 422 h 851"/>
                <a:gd name="T64" fmla="*/ 89 w 396"/>
                <a:gd name="T65" fmla="*/ 324 h 851"/>
                <a:gd name="T66" fmla="*/ 78 w 396"/>
                <a:gd name="T67" fmla="*/ 244 h 851"/>
                <a:gd name="T68" fmla="*/ 63 w 396"/>
                <a:gd name="T69" fmla="*/ 183 h 851"/>
                <a:gd name="T70" fmla="*/ 46 w 396"/>
                <a:gd name="T71" fmla="*/ 137 h 851"/>
                <a:gd name="T72" fmla="*/ 30 w 396"/>
                <a:gd name="T73" fmla="*/ 104 h 851"/>
                <a:gd name="T74" fmla="*/ 18 w 396"/>
                <a:gd name="T75" fmla="*/ 86 h 851"/>
                <a:gd name="T76" fmla="*/ 13 w 396"/>
                <a:gd name="T77" fmla="*/ 80 h 851"/>
                <a:gd name="T78" fmla="*/ 0 w 396"/>
                <a:gd name="T79" fmla="*/ 54 h 851"/>
                <a:gd name="T80" fmla="*/ 6 w 396"/>
                <a:gd name="T81" fmla="*/ 25 h 851"/>
                <a:gd name="T82" fmla="*/ 28 w 396"/>
                <a:gd name="T83" fmla="*/ 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6" h="851">
                  <a:moveTo>
                    <a:pt x="41" y="0"/>
                  </a:moveTo>
                  <a:lnTo>
                    <a:pt x="55" y="0"/>
                  </a:lnTo>
                  <a:lnTo>
                    <a:pt x="69" y="4"/>
                  </a:lnTo>
                  <a:lnTo>
                    <a:pt x="81" y="12"/>
                  </a:lnTo>
                  <a:lnTo>
                    <a:pt x="84" y="16"/>
                  </a:lnTo>
                  <a:lnTo>
                    <a:pt x="89" y="21"/>
                  </a:lnTo>
                  <a:lnTo>
                    <a:pt x="95" y="29"/>
                  </a:lnTo>
                  <a:lnTo>
                    <a:pt x="103" y="41"/>
                  </a:lnTo>
                  <a:lnTo>
                    <a:pt x="112" y="56"/>
                  </a:lnTo>
                  <a:lnTo>
                    <a:pt x="123" y="74"/>
                  </a:lnTo>
                  <a:lnTo>
                    <a:pt x="133" y="96"/>
                  </a:lnTo>
                  <a:lnTo>
                    <a:pt x="144" y="121"/>
                  </a:lnTo>
                  <a:lnTo>
                    <a:pt x="153" y="152"/>
                  </a:lnTo>
                  <a:lnTo>
                    <a:pt x="164" y="184"/>
                  </a:lnTo>
                  <a:lnTo>
                    <a:pt x="172" y="222"/>
                  </a:lnTo>
                  <a:lnTo>
                    <a:pt x="179" y="265"/>
                  </a:lnTo>
                  <a:lnTo>
                    <a:pt x="184" y="311"/>
                  </a:lnTo>
                  <a:lnTo>
                    <a:pt x="187" y="363"/>
                  </a:lnTo>
                  <a:lnTo>
                    <a:pt x="188" y="417"/>
                  </a:lnTo>
                  <a:lnTo>
                    <a:pt x="185" y="479"/>
                  </a:lnTo>
                  <a:lnTo>
                    <a:pt x="189" y="498"/>
                  </a:lnTo>
                  <a:lnTo>
                    <a:pt x="193" y="521"/>
                  </a:lnTo>
                  <a:lnTo>
                    <a:pt x="200" y="546"/>
                  </a:lnTo>
                  <a:lnTo>
                    <a:pt x="208" y="572"/>
                  </a:lnTo>
                  <a:lnTo>
                    <a:pt x="218" y="600"/>
                  </a:lnTo>
                  <a:lnTo>
                    <a:pt x="229" y="627"/>
                  </a:lnTo>
                  <a:lnTo>
                    <a:pt x="242" y="654"/>
                  </a:lnTo>
                  <a:lnTo>
                    <a:pt x="257" y="679"/>
                  </a:lnTo>
                  <a:lnTo>
                    <a:pt x="272" y="701"/>
                  </a:lnTo>
                  <a:lnTo>
                    <a:pt x="290" y="721"/>
                  </a:lnTo>
                  <a:lnTo>
                    <a:pt x="309" y="737"/>
                  </a:lnTo>
                  <a:lnTo>
                    <a:pt x="331" y="749"/>
                  </a:lnTo>
                  <a:lnTo>
                    <a:pt x="355" y="755"/>
                  </a:lnTo>
                  <a:lnTo>
                    <a:pt x="369" y="759"/>
                  </a:lnTo>
                  <a:lnTo>
                    <a:pt x="381" y="768"/>
                  </a:lnTo>
                  <a:lnTo>
                    <a:pt x="390" y="779"/>
                  </a:lnTo>
                  <a:lnTo>
                    <a:pt x="395" y="794"/>
                  </a:lnTo>
                  <a:lnTo>
                    <a:pt x="396" y="809"/>
                  </a:lnTo>
                  <a:lnTo>
                    <a:pt x="392" y="822"/>
                  </a:lnTo>
                  <a:lnTo>
                    <a:pt x="384" y="834"/>
                  </a:lnTo>
                  <a:lnTo>
                    <a:pt x="374" y="842"/>
                  </a:lnTo>
                  <a:lnTo>
                    <a:pt x="362" y="849"/>
                  </a:lnTo>
                  <a:lnTo>
                    <a:pt x="348" y="851"/>
                  </a:lnTo>
                  <a:lnTo>
                    <a:pt x="342" y="850"/>
                  </a:lnTo>
                  <a:lnTo>
                    <a:pt x="309" y="843"/>
                  </a:lnTo>
                  <a:lnTo>
                    <a:pt x="281" y="831"/>
                  </a:lnTo>
                  <a:lnTo>
                    <a:pt x="253" y="815"/>
                  </a:lnTo>
                  <a:lnTo>
                    <a:pt x="229" y="795"/>
                  </a:lnTo>
                  <a:lnTo>
                    <a:pt x="207" y="773"/>
                  </a:lnTo>
                  <a:lnTo>
                    <a:pt x="188" y="747"/>
                  </a:lnTo>
                  <a:lnTo>
                    <a:pt x="170" y="720"/>
                  </a:lnTo>
                  <a:lnTo>
                    <a:pt x="154" y="693"/>
                  </a:lnTo>
                  <a:lnTo>
                    <a:pt x="142" y="664"/>
                  </a:lnTo>
                  <a:lnTo>
                    <a:pt x="129" y="636"/>
                  </a:lnTo>
                  <a:lnTo>
                    <a:pt x="119" y="607"/>
                  </a:lnTo>
                  <a:lnTo>
                    <a:pt x="111" y="582"/>
                  </a:lnTo>
                  <a:lnTo>
                    <a:pt x="105" y="557"/>
                  </a:lnTo>
                  <a:lnTo>
                    <a:pt x="99" y="536"/>
                  </a:lnTo>
                  <a:lnTo>
                    <a:pt x="95" y="517"/>
                  </a:lnTo>
                  <a:lnTo>
                    <a:pt x="92" y="503"/>
                  </a:lnTo>
                  <a:lnTo>
                    <a:pt x="90" y="492"/>
                  </a:lnTo>
                  <a:lnTo>
                    <a:pt x="89" y="487"/>
                  </a:lnTo>
                  <a:lnTo>
                    <a:pt x="89" y="476"/>
                  </a:lnTo>
                  <a:lnTo>
                    <a:pt x="91" y="422"/>
                  </a:lnTo>
                  <a:lnTo>
                    <a:pt x="91" y="370"/>
                  </a:lnTo>
                  <a:lnTo>
                    <a:pt x="89" y="324"/>
                  </a:lnTo>
                  <a:lnTo>
                    <a:pt x="85" y="282"/>
                  </a:lnTo>
                  <a:lnTo>
                    <a:pt x="78" y="244"/>
                  </a:lnTo>
                  <a:lnTo>
                    <a:pt x="71" y="212"/>
                  </a:lnTo>
                  <a:lnTo>
                    <a:pt x="63" y="183"/>
                  </a:lnTo>
                  <a:lnTo>
                    <a:pt x="54" y="157"/>
                  </a:lnTo>
                  <a:lnTo>
                    <a:pt x="46" y="137"/>
                  </a:lnTo>
                  <a:lnTo>
                    <a:pt x="37" y="119"/>
                  </a:lnTo>
                  <a:lnTo>
                    <a:pt x="30" y="104"/>
                  </a:lnTo>
                  <a:lnTo>
                    <a:pt x="23" y="94"/>
                  </a:lnTo>
                  <a:lnTo>
                    <a:pt x="18" y="86"/>
                  </a:lnTo>
                  <a:lnTo>
                    <a:pt x="14" y="82"/>
                  </a:lnTo>
                  <a:lnTo>
                    <a:pt x="13" y="80"/>
                  </a:lnTo>
                  <a:lnTo>
                    <a:pt x="5" y="67"/>
                  </a:lnTo>
                  <a:lnTo>
                    <a:pt x="0" y="54"/>
                  </a:lnTo>
                  <a:lnTo>
                    <a:pt x="1" y="39"/>
                  </a:lnTo>
                  <a:lnTo>
                    <a:pt x="6" y="25"/>
                  </a:lnTo>
                  <a:lnTo>
                    <a:pt x="15" y="12"/>
                  </a:lnTo>
                  <a:lnTo>
                    <a:pt x="28" y="4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85" name="Freeform 49"/>
            <p:cNvSpPr>
              <a:spLocks/>
            </p:cNvSpPr>
            <p:nvPr/>
          </p:nvSpPr>
          <p:spPr bwMode="auto">
            <a:xfrm>
              <a:off x="2794" y="1640"/>
              <a:ext cx="23" cy="87"/>
            </a:xfrm>
            <a:custGeom>
              <a:avLst/>
              <a:gdLst>
                <a:gd name="T0" fmla="*/ 300 w 337"/>
                <a:gd name="T1" fmla="*/ 4 h 1296"/>
                <a:gd name="T2" fmla="*/ 326 w 337"/>
                <a:gd name="T3" fmla="*/ 40 h 1296"/>
                <a:gd name="T4" fmla="*/ 313 w 337"/>
                <a:gd name="T5" fmla="*/ 81 h 1296"/>
                <a:gd name="T6" fmla="*/ 290 w 337"/>
                <a:gd name="T7" fmla="*/ 96 h 1296"/>
                <a:gd name="T8" fmla="*/ 254 w 337"/>
                <a:gd name="T9" fmla="*/ 123 h 1296"/>
                <a:gd name="T10" fmla="*/ 216 w 337"/>
                <a:gd name="T11" fmla="*/ 172 h 1296"/>
                <a:gd name="T12" fmla="*/ 201 w 337"/>
                <a:gd name="T13" fmla="*/ 243 h 1296"/>
                <a:gd name="T14" fmla="*/ 236 w 337"/>
                <a:gd name="T15" fmla="*/ 333 h 1296"/>
                <a:gd name="T16" fmla="*/ 322 w 337"/>
                <a:gd name="T17" fmla="*/ 434 h 1296"/>
                <a:gd name="T18" fmla="*/ 337 w 337"/>
                <a:gd name="T19" fmla="*/ 475 h 1296"/>
                <a:gd name="T20" fmla="*/ 314 w 337"/>
                <a:gd name="T21" fmla="*/ 510 h 1296"/>
                <a:gd name="T22" fmla="*/ 278 w 337"/>
                <a:gd name="T23" fmla="*/ 516 h 1296"/>
                <a:gd name="T24" fmla="*/ 228 w 337"/>
                <a:gd name="T25" fmla="*/ 477 h 1296"/>
                <a:gd name="T26" fmla="*/ 200 w 337"/>
                <a:gd name="T27" fmla="*/ 476 h 1296"/>
                <a:gd name="T28" fmla="*/ 184 w 337"/>
                <a:gd name="T29" fmla="*/ 500 h 1296"/>
                <a:gd name="T30" fmla="*/ 156 w 337"/>
                <a:gd name="T31" fmla="*/ 544 h 1296"/>
                <a:gd name="T32" fmla="*/ 123 w 337"/>
                <a:gd name="T33" fmla="*/ 616 h 1296"/>
                <a:gd name="T34" fmla="*/ 99 w 337"/>
                <a:gd name="T35" fmla="*/ 707 h 1296"/>
                <a:gd name="T36" fmla="*/ 101 w 337"/>
                <a:gd name="T37" fmla="*/ 812 h 1296"/>
                <a:gd name="T38" fmla="*/ 142 w 337"/>
                <a:gd name="T39" fmla="*/ 923 h 1296"/>
                <a:gd name="T40" fmla="*/ 153 w 337"/>
                <a:gd name="T41" fmla="*/ 956 h 1296"/>
                <a:gd name="T42" fmla="*/ 166 w 337"/>
                <a:gd name="T43" fmla="*/ 1023 h 1296"/>
                <a:gd name="T44" fmla="*/ 176 w 337"/>
                <a:gd name="T45" fmla="*/ 1115 h 1296"/>
                <a:gd name="T46" fmla="*/ 172 w 337"/>
                <a:gd name="T47" fmla="*/ 1210 h 1296"/>
                <a:gd name="T48" fmla="*/ 147 w 337"/>
                <a:gd name="T49" fmla="*/ 1279 h 1296"/>
                <a:gd name="T50" fmla="*/ 112 w 337"/>
                <a:gd name="T51" fmla="*/ 1296 h 1296"/>
                <a:gd name="T52" fmla="*/ 70 w 337"/>
                <a:gd name="T53" fmla="*/ 1272 h 1296"/>
                <a:gd name="T54" fmla="*/ 67 w 337"/>
                <a:gd name="T55" fmla="*/ 1229 h 1296"/>
                <a:gd name="T56" fmla="*/ 81 w 337"/>
                <a:gd name="T57" fmla="*/ 1153 h 1296"/>
                <a:gd name="T58" fmla="*/ 75 w 337"/>
                <a:gd name="T59" fmla="*/ 1062 h 1296"/>
                <a:gd name="T60" fmla="*/ 60 w 337"/>
                <a:gd name="T61" fmla="*/ 985 h 1296"/>
                <a:gd name="T62" fmla="*/ 18 w 337"/>
                <a:gd name="T63" fmla="*/ 877 h 1296"/>
                <a:gd name="T64" fmla="*/ 0 w 337"/>
                <a:gd name="T65" fmla="*/ 750 h 1296"/>
                <a:gd name="T66" fmla="*/ 16 w 337"/>
                <a:gd name="T67" fmla="*/ 635 h 1296"/>
                <a:gd name="T68" fmla="*/ 51 w 337"/>
                <a:gd name="T69" fmla="*/ 539 h 1296"/>
                <a:gd name="T70" fmla="*/ 89 w 337"/>
                <a:gd name="T71" fmla="*/ 469 h 1296"/>
                <a:gd name="T72" fmla="*/ 116 w 337"/>
                <a:gd name="T73" fmla="*/ 432 h 1296"/>
                <a:gd name="T74" fmla="*/ 145 w 337"/>
                <a:gd name="T75" fmla="*/ 412 h 1296"/>
                <a:gd name="T76" fmla="*/ 152 w 337"/>
                <a:gd name="T77" fmla="*/ 379 h 1296"/>
                <a:gd name="T78" fmla="*/ 108 w 337"/>
                <a:gd name="T79" fmla="*/ 270 h 1296"/>
                <a:gd name="T80" fmla="*/ 114 w 337"/>
                <a:gd name="T81" fmla="*/ 170 h 1296"/>
                <a:gd name="T82" fmla="*/ 154 w 337"/>
                <a:gd name="T83" fmla="*/ 93 h 1296"/>
                <a:gd name="T84" fmla="*/ 204 w 337"/>
                <a:gd name="T85" fmla="*/ 40 h 1296"/>
                <a:gd name="T86" fmla="*/ 245 w 337"/>
                <a:gd name="T87" fmla="*/ 11 h 1296"/>
                <a:gd name="T88" fmla="*/ 272 w 337"/>
                <a:gd name="T89" fmla="*/ 0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7" h="1296">
                  <a:moveTo>
                    <a:pt x="272" y="0"/>
                  </a:moveTo>
                  <a:lnTo>
                    <a:pt x="287" y="0"/>
                  </a:lnTo>
                  <a:lnTo>
                    <a:pt x="300" y="4"/>
                  </a:lnTo>
                  <a:lnTo>
                    <a:pt x="312" y="14"/>
                  </a:lnTo>
                  <a:lnTo>
                    <a:pt x="321" y="25"/>
                  </a:lnTo>
                  <a:lnTo>
                    <a:pt x="326" y="40"/>
                  </a:lnTo>
                  <a:lnTo>
                    <a:pt x="326" y="55"/>
                  </a:lnTo>
                  <a:lnTo>
                    <a:pt x="321" y="69"/>
                  </a:lnTo>
                  <a:lnTo>
                    <a:pt x="313" y="81"/>
                  </a:lnTo>
                  <a:lnTo>
                    <a:pt x="300" y="90"/>
                  </a:lnTo>
                  <a:lnTo>
                    <a:pt x="297" y="92"/>
                  </a:lnTo>
                  <a:lnTo>
                    <a:pt x="290" y="96"/>
                  </a:lnTo>
                  <a:lnTo>
                    <a:pt x="280" y="102"/>
                  </a:lnTo>
                  <a:lnTo>
                    <a:pt x="268" y="112"/>
                  </a:lnTo>
                  <a:lnTo>
                    <a:pt x="254" y="123"/>
                  </a:lnTo>
                  <a:lnTo>
                    <a:pt x="240" y="137"/>
                  </a:lnTo>
                  <a:lnTo>
                    <a:pt x="228" y="153"/>
                  </a:lnTo>
                  <a:lnTo>
                    <a:pt x="216" y="172"/>
                  </a:lnTo>
                  <a:lnTo>
                    <a:pt x="207" y="192"/>
                  </a:lnTo>
                  <a:lnTo>
                    <a:pt x="202" y="215"/>
                  </a:lnTo>
                  <a:lnTo>
                    <a:pt x="201" y="243"/>
                  </a:lnTo>
                  <a:lnTo>
                    <a:pt x="207" y="272"/>
                  </a:lnTo>
                  <a:lnTo>
                    <a:pt x="218" y="302"/>
                  </a:lnTo>
                  <a:lnTo>
                    <a:pt x="236" y="333"/>
                  </a:lnTo>
                  <a:lnTo>
                    <a:pt x="259" y="366"/>
                  </a:lnTo>
                  <a:lnTo>
                    <a:pt x="288" y="400"/>
                  </a:lnTo>
                  <a:lnTo>
                    <a:pt x="322" y="434"/>
                  </a:lnTo>
                  <a:lnTo>
                    <a:pt x="332" y="446"/>
                  </a:lnTo>
                  <a:lnTo>
                    <a:pt x="336" y="461"/>
                  </a:lnTo>
                  <a:lnTo>
                    <a:pt x="337" y="475"/>
                  </a:lnTo>
                  <a:lnTo>
                    <a:pt x="333" y="489"/>
                  </a:lnTo>
                  <a:lnTo>
                    <a:pt x="325" y="502"/>
                  </a:lnTo>
                  <a:lnTo>
                    <a:pt x="314" y="510"/>
                  </a:lnTo>
                  <a:lnTo>
                    <a:pt x="302" y="516"/>
                  </a:lnTo>
                  <a:lnTo>
                    <a:pt x="290" y="518"/>
                  </a:lnTo>
                  <a:lnTo>
                    <a:pt x="278" y="516"/>
                  </a:lnTo>
                  <a:lnTo>
                    <a:pt x="267" y="511"/>
                  </a:lnTo>
                  <a:lnTo>
                    <a:pt x="257" y="505"/>
                  </a:lnTo>
                  <a:lnTo>
                    <a:pt x="228" y="477"/>
                  </a:lnTo>
                  <a:lnTo>
                    <a:pt x="202" y="448"/>
                  </a:lnTo>
                  <a:lnTo>
                    <a:pt x="203" y="462"/>
                  </a:lnTo>
                  <a:lnTo>
                    <a:pt x="200" y="476"/>
                  </a:lnTo>
                  <a:lnTo>
                    <a:pt x="193" y="488"/>
                  </a:lnTo>
                  <a:lnTo>
                    <a:pt x="191" y="492"/>
                  </a:lnTo>
                  <a:lnTo>
                    <a:pt x="184" y="500"/>
                  </a:lnTo>
                  <a:lnTo>
                    <a:pt x="177" y="511"/>
                  </a:lnTo>
                  <a:lnTo>
                    <a:pt x="167" y="526"/>
                  </a:lnTo>
                  <a:lnTo>
                    <a:pt x="156" y="544"/>
                  </a:lnTo>
                  <a:lnTo>
                    <a:pt x="145" y="565"/>
                  </a:lnTo>
                  <a:lnTo>
                    <a:pt x="134" y="589"/>
                  </a:lnTo>
                  <a:lnTo>
                    <a:pt x="123" y="616"/>
                  </a:lnTo>
                  <a:lnTo>
                    <a:pt x="113" y="644"/>
                  </a:lnTo>
                  <a:lnTo>
                    <a:pt x="105" y="675"/>
                  </a:lnTo>
                  <a:lnTo>
                    <a:pt x="99" y="707"/>
                  </a:lnTo>
                  <a:lnTo>
                    <a:pt x="96" y="740"/>
                  </a:lnTo>
                  <a:lnTo>
                    <a:pt x="97" y="776"/>
                  </a:lnTo>
                  <a:lnTo>
                    <a:pt x="101" y="812"/>
                  </a:lnTo>
                  <a:lnTo>
                    <a:pt x="109" y="849"/>
                  </a:lnTo>
                  <a:lnTo>
                    <a:pt x="123" y="886"/>
                  </a:lnTo>
                  <a:lnTo>
                    <a:pt x="142" y="923"/>
                  </a:lnTo>
                  <a:lnTo>
                    <a:pt x="147" y="934"/>
                  </a:lnTo>
                  <a:lnTo>
                    <a:pt x="149" y="943"/>
                  </a:lnTo>
                  <a:lnTo>
                    <a:pt x="153" y="956"/>
                  </a:lnTo>
                  <a:lnTo>
                    <a:pt x="157" y="974"/>
                  </a:lnTo>
                  <a:lnTo>
                    <a:pt x="161" y="998"/>
                  </a:lnTo>
                  <a:lnTo>
                    <a:pt x="166" y="1023"/>
                  </a:lnTo>
                  <a:lnTo>
                    <a:pt x="171" y="1051"/>
                  </a:lnTo>
                  <a:lnTo>
                    <a:pt x="174" y="1082"/>
                  </a:lnTo>
                  <a:lnTo>
                    <a:pt x="176" y="1115"/>
                  </a:lnTo>
                  <a:lnTo>
                    <a:pt x="177" y="1146"/>
                  </a:lnTo>
                  <a:lnTo>
                    <a:pt x="176" y="1179"/>
                  </a:lnTo>
                  <a:lnTo>
                    <a:pt x="172" y="1210"/>
                  </a:lnTo>
                  <a:lnTo>
                    <a:pt x="165" y="1240"/>
                  </a:lnTo>
                  <a:lnTo>
                    <a:pt x="155" y="1268"/>
                  </a:lnTo>
                  <a:lnTo>
                    <a:pt x="147" y="1279"/>
                  </a:lnTo>
                  <a:lnTo>
                    <a:pt x="137" y="1288"/>
                  </a:lnTo>
                  <a:lnTo>
                    <a:pt x="125" y="1294"/>
                  </a:lnTo>
                  <a:lnTo>
                    <a:pt x="112" y="1296"/>
                  </a:lnTo>
                  <a:lnTo>
                    <a:pt x="93" y="1292"/>
                  </a:lnTo>
                  <a:lnTo>
                    <a:pt x="79" y="1283"/>
                  </a:lnTo>
                  <a:lnTo>
                    <a:pt x="70" y="1272"/>
                  </a:lnTo>
                  <a:lnTo>
                    <a:pt x="65" y="1258"/>
                  </a:lnTo>
                  <a:lnTo>
                    <a:pt x="64" y="1243"/>
                  </a:lnTo>
                  <a:lnTo>
                    <a:pt x="67" y="1229"/>
                  </a:lnTo>
                  <a:lnTo>
                    <a:pt x="75" y="1206"/>
                  </a:lnTo>
                  <a:lnTo>
                    <a:pt x="79" y="1180"/>
                  </a:lnTo>
                  <a:lnTo>
                    <a:pt x="81" y="1153"/>
                  </a:lnTo>
                  <a:lnTo>
                    <a:pt x="80" y="1122"/>
                  </a:lnTo>
                  <a:lnTo>
                    <a:pt x="78" y="1093"/>
                  </a:lnTo>
                  <a:lnTo>
                    <a:pt x="75" y="1062"/>
                  </a:lnTo>
                  <a:lnTo>
                    <a:pt x="70" y="1033"/>
                  </a:lnTo>
                  <a:lnTo>
                    <a:pt x="65" y="1007"/>
                  </a:lnTo>
                  <a:lnTo>
                    <a:pt x="60" y="985"/>
                  </a:lnTo>
                  <a:lnTo>
                    <a:pt x="56" y="966"/>
                  </a:lnTo>
                  <a:lnTo>
                    <a:pt x="33" y="922"/>
                  </a:lnTo>
                  <a:lnTo>
                    <a:pt x="18" y="877"/>
                  </a:lnTo>
                  <a:lnTo>
                    <a:pt x="7" y="834"/>
                  </a:lnTo>
                  <a:lnTo>
                    <a:pt x="1" y="791"/>
                  </a:lnTo>
                  <a:lnTo>
                    <a:pt x="0" y="750"/>
                  </a:lnTo>
                  <a:lnTo>
                    <a:pt x="2" y="710"/>
                  </a:lnTo>
                  <a:lnTo>
                    <a:pt x="8" y="672"/>
                  </a:lnTo>
                  <a:lnTo>
                    <a:pt x="16" y="635"/>
                  </a:lnTo>
                  <a:lnTo>
                    <a:pt x="26" y="600"/>
                  </a:lnTo>
                  <a:lnTo>
                    <a:pt x="39" y="568"/>
                  </a:lnTo>
                  <a:lnTo>
                    <a:pt x="51" y="539"/>
                  </a:lnTo>
                  <a:lnTo>
                    <a:pt x="64" y="513"/>
                  </a:lnTo>
                  <a:lnTo>
                    <a:pt x="78" y="489"/>
                  </a:lnTo>
                  <a:lnTo>
                    <a:pt x="89" y="469"/>
                  </a:lnTo>
                  <a:lnTo>
                    <a:pt x="100" y="452"/>
                  </a:lnTo>
                  <a:lnTo>
                    <a:pt x="109" y="441"/>
                  </a:lnTo>
                  <a:lnTo>
                    <a:pt x="116" y="432"/>
                  </a:lnTo>
                  <a:lnTo>
                    <a:pt x="119" y="428"/>
                  </a:lnTo>
                  <a:lnTo>
                    <a:pt x="132" y="418"/>
                  </a:lnTo>
                  <a:lnTo>
                    <a:pt x="145" y="412"/>
                  </a:lnTo>
                  <a:lnTo>
                    <a:pt x="161" y="411"/>
                  </a:lnTo>
                  <a:lnTo>
                    <a:pt x="176" y="415"/>
                  </a:lnTo>
                  <a:lnTo>
                    <a:pt x="152" y="379"/>
                  </a:lnTo>
                  <a:lnTo>
                    <a:pt x="132" y="343"/>
                  </a:lnTo>
                  <a:lnTo>
                    <a:pt x="118" y="306"/>
                  </a:lnTo>
                  <a:lnTo>
                    <a:pt x="108" y="270"/>
                  </a:lnTo>
                  <a:lnTo>
                    <a:pt x="105" y="235"/>
                  </a:lnTo>
                  <a:lnTo>
                    <a:pt x="107" y="200"/>
                  </a:lnTo>
                  <a:lnTo>
                    <a:pt x="114" y="170"/>
                  </a:lnTo>
                  <a:lnTo>
                    <a:pt x="124" y="141"/>
                  </a:lnTo>
                  <a:lnTo>
                    <a:pt x="138" y="116"/>
                  </a:lnTo>
                  <a:lnTo>
                    <a:pt x="154" y="93"/>
                  </a:lnTo>
                  <a:lnTo>
                    <a:pt x="170" y="73"/>
                  </a:lnTo>
                  <a:lnTo>
                    <a:pt x="187" y="55"/>
                  </a:lnTo>
                  <a:lnTo>
                    <a:pt x="204" y="40"/>
                  </a:lnTo>
                  <a:lnTo>
                    <a:pt x="220" y="27"/>
                  </a:lnTo>
                  <a:lnTo>
                    <a:pt x="234" y="18"/>
                  </a:lnTo>
                  <a:lnTo>
                    <a:pt x="245" y="11"/>
                  </a:lnTo>
                  <a:lnTo>
                    <a:pt x="253" y="6"/>
                  </a:lnTo>
                  <a:lnTo>
                    <a:pt x="257" y="4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86" name="Freeform 50"/>
            <p:cNvSpPr>
              <a:spLocks/>
            </p:cNvSpPr>
            <p:nvPr/>
          </p:nvSpPr>
          <p:spPr bwMode="auto">
            <a:xfrm>
              <a:off x="2813" y="1719"/>
              <a:ext cx="24" cy="12"/>
            </a:xfrm>
            <a:custGeom>
              <a:avLst/>
              <a:gdLst>
                <a:gd name="T0" fmla="*/ 312 w 363"/>
                <a:gd name="T1" fmla="*/ 0 h 189"/>
                <a:gd name="T2" fmla="*/ 327 w 363"/>
                <a:gd name="T3" fmla="*/ 1 h 189"/>
                <a:gd name="T4" fmla="*/ 341 w 363"/>
                <a:gd name="T5" fmla="*/ 7 h 189"/>
                <a:gd name="T6" fmla="*/ 352 w 363"/>
                <a:gd name="T7" fmla="*/ 17 h 189"/>
                <a:gd name="T8" fmla="*/ 360 w 363"/>
                <a:gd name="T9" fmla="*/ 31 h 189"/>
                <a:gd name="T10" fmla="*/ 363 w 363"/>
                <a:gd name="T11" fmla="*/ 44 h 189"/>
                <a:gd name="T12" fmla="*/ 361 w 363"/>
                <a:gd name="T13" fmla="*/ 60 h 189"/>
                <a:gd name="T14" fmla="*/ 351 w 363"/>
                <a:gd name="T15" fmla="*/ 85 h 189"/>
                <a:gd name="T16" fmla="*/ 338 w 363"/>
                <a:gd name="T17" fmla="*/ 107 h 189"/>
                <a:gd name="T18" fmla="*/ 323 w 363"/>
                <a:gd name="T19" fmla="*/ 126 h 189"/>
                <a:gd name="T20" fmla="*/ 304 w 363"/>
                <a:gd name="T21" fmla="*/ 142 h 189"/>
                <a:gd name="T22" fmla="*/ 283 w 363"/>
                <a:gd name="T23" fmla="*/ 155 h 189"/>
                <a:gd name="T24" fmla="*/ 260 w 363"/>
                <a:gd name="T25" fmla="*/ 165 h 189"/>
                <a:gd name="T26" fmla="*/ 236 w 363"/>
                <a:gd name="T27" fmla="*/ 174 h 189"/>
                <a:gd name="T28" fmla="*/ 212 w 363"/>
                <a:gd name="T29" fmla="*/ 180 h 189"/>
                <a:gd name="T30" fmla="*/ 187 w 363"/>
                <a:gd name="T31" fmla="*/ 184 h 189"/>
                <a:gd name="T32" fmla="*/ 162 w 363"/>
                <a:gd name="T33" fmla="*/ 187 h 189"/>
                <a:gd name="T34" fmla="*/ 139 w 363"/>
                <a:gd name="T35" fmla="*/ 189 h 189"/>
                <a:gd name="T36" fmla="*/ 117 w 363"/>
                <a:gd name="T37" fmla="*/ 189 h 189"/>
                <a:gd name="T38" fmla="*/ 95 w 363"/>
                <a:gd name="T39" fmla="*/ 189 h 189"/>
                <a:gd name="T40" fmla="*/ 77 w 363"/>
                <a:gd name="T41" fmla="*/ 188 h 189"/>
                <a:gd name="T42" fmla="*/ 61 w 363"/>
                <a:gd name="T43" fmla="*/ 187 h 189"/>
                <a:gd name="T44" fmla="*/ 48 w 363"/>
                <a:gd name="T45" fmla="*/ 184 h 189"/>
                <a:gd name="T46" fmla="*/ 41 w 363"/>
                <a:gd name="T47" fmla="*/ 183 h 189"/>
                <a:gd name="T48" fmla="*/ 26 w 363"/>
                <a:gd name="T49" fmla="*/ 179 h 189"/>
                <a:gd name="T50" fmla="*/ 15 w 363"/>
                <a:gd name="T51" fmla="*/ 171 h 189"/>
                <a:gd name="T52" fmla="*/ 5 w 363"/>
                <a:gd name="T53" fmla="*/ 159 h 189"/>
                <a:gd name="T54" fmla="*/ 1 w 363"/>
                <a:gd name="T55" fmla="*/ 144 h 189"/>
                <a:gd name="T56" fmla="*/ 0 w 363"/>
                <a:gd name="T57" fmla="*/ 130 h 189"/>
                <a:gd name="T58" fmla="*/ 5 w 363"/>
                <a:gd name="T59" fmla="*/ 115 h 189"/>
                <a:gd name="T60" fmla="*/ 14 w 363"/>
                <a:gd name="T61" fmla="*/ 103 h 189"/>
                <a:gd name="T62" fmla="*/ 25 w 363"/>
                <a:gd name="T63" fmla="*/ 94 h 189"/>
                <a:gd name="T64" fmla="*/ 39 w 363"/>
                <a:gd name="T65" fmla="*/ 90 h 189"/>
                <a:gd name="T66" fmla="*/ 55 w 363"/>
                <a:gd name="T67" fmla="*/ 89 h 189"/>
                <a:gd name="T68" fmla="*/ 72 w 363"/>
                <a:gd name="T69" fmla="*/ 91 h 189"/>
                <a:gd name="T70" fmla="*/ 91 w 363"/>
                <a:gd name="T71" fmla="*/ 92 h 189"/>
                <a:gd name="T72" fmla="*/ 112 w 363"/>
                <a:gd name="T73" fmla="*/ 93 h 189"/>
                <a:gd name="T74" fmla="*/ 134 w 363"/>
                <a:gd name="T75" fmla="*/ 92 h 189"/>
                <a:gd name="T76" fmla="*/ 156 w 363"/>
                <a:gd name="T77" fmla="*/ 91 h 189"/>
                <a:gd name="T78" fmla="*/ 178 w 363"/>
                <a:gd name="T79" fmla="*/ 87 h 189"/>
                <a:gd name="T80" fmla="*/ 199 w 363"/>
                <a:gd name="T81" fmla="*/ 83 h 189"/>
                <a:gd name="T82" fmla="*/ 219 w 363"/>
                <a:gd name="T83" fmla="*/ 78 h 189"/>
                <a:gd name="T84" fmla="*/ 236 w 363"/>
                <a:gd name="T85" fmla="*/ 70 h 189"/>
                <a:gd name="T86" fmla="*/ 251 w 363"/>
                <a:gd name="T87" fmla="*/ 60 h 189"/>
                <a:gd name="T88" fmla="*/ 261 w 363"/>
                <a:gd name="T89" fmla="*/ 48 h 189"/>
                <a:gd name="T90" fmla="*/ 268 w 363"/>
                <a:gd name="T91" fmla="*/ 35 h 189"/>
                <a:gd name="T92" fmla="*/ 274 w 363"/>
                <a:gd name="T93" fmla="*/ 21 h 189"/>
                <a:gd name="T94" fmla="*/ 285 w 363"/>
                <a:gd name="T95" fmla="*/ 10 h 189"/>
                <a:gd name="T96" fmla="*/ 297 w 363"/>
                <a:gd name="T97" fmla="*/ 3 h 189"/>
                <a:gd name="T98" fmla="*/ 312 w 363"/>
                <a:gd name="T9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3" h="189">
                  <a:moveTo>
                    <a:pt x="312" y="0"/>
                  </a:moveTo>
                  <a:lnTo>
                    <a:pt x="327" y="1"/>
                  </a:lnTo>
                  <a:lnTo>
                    <a:pt x="341" y="7"/>
                  </a:lnTo>
                  <a:lnTo>
                    <a:pt x="352" y="17"/>
                  </a:lnTo>
                  <a:lnTo>
                    <a:pt x="360" y="31"/>
                  </a:lnTo>
                  <a:lnTo>
                    <a:pt x="363" y="44"/>
                  </a:lnTo>
                  <a:lnTo>
                    <a:pt x="361" y="60"/>
                  </a:lnTo>
                  <a:lnTo>
                    <a:pt x="351" y="85"/>
                  </a:lnTo>
                  <a:lnTo>
                    <a:pt x="338" y="107"/>
                  </a:lnTo>
                  <a:lnTo>
                    <a:pt x="323" y="126"/>
                  </a:lnTo>
                  <a:lnTo>
                    <a:pt x="304" y="142"/>
                  </a:lnTo>
                  <a:lnTo>
                    <a:pt x="283" y="155"/>
                  </a:lnTo>
                  <a:lnTo>
                    <a:pt x="260" y="165"/>
                  </a:lnTo>
                  <a:lnTo>
                    <a:pt x="236" y="174"/>
                  </a:lnTo>
                  <a:lnTo>
                    <a:pt x="212" y="180"/>
                  </a:lnTo>
                  <a:lnTo>
                    <a:pt x="187" y="184"/>
                  </a:lnTo>
                  <a:lnTo>
                    <a:pt x="162" y="187"/>
                  </a:lnTo>
                  <a:lnTo>
                    <a:pt x="139" y="189"/>
                  </a:lnTo>
                  <a:lnTo>
                    <a:pt x="117" y="189"/>
                  </a:lnTo>
                  <a:lnTo>
                    <a:pt x="95" y="189"/>
                  </a:lnTo>
                  <a:lnTo>
                    <a:pt x="77" y="188"/>
                  </a:lnTo>
                  <a:lnTo>
                    <a:pt x="61" y="187"/>
                  </a:lnTo>
                  <a:lnTo>
                    <a:pt x="48" y="184"/>
                  </a:lnTo>
                  <a:lnTo>
                    <a:pt x="41" y="183"/>
                  </a:lnTo>
                  <a:lnTo>
                    <a:pt x="26" y="179"/>
                  </a:lnTo>
                  <a:lnTo>
                    <a:pt x="15" y="171"/>
                  </a:lnTo>
                  <a:lnTo>
                    <a:pt x="5" y="159"/>
                  </a:lnTo>
                  <a:lnTo>
                    <a:pt x="1" y="144"/>
                  </a:lnTo>
                  <a:lnTo>
                    <a:pt x="0" y="130"/>
                  </a:lnTo>
                  <a:lnTo>
                    <a:pt x="5" y="115"/>
                  </a:lnTo>
                  <a:lnTo>
                    <a:pt x="14" y="103"/>
                  </a:lnTo>
                  <a:lnTo>
                    <a:pt x="25" y="94"/>
                  </a:lnTo>
                  <a:lnTo>
                    <a:pt x="39" y="90"/>
                  </a:lnTo>
                  <a:lnTo>
                    <a:pt x="55" y="89"/>
                  </a:lnTo>
                  <a:lnTo>
                    <a:pt x="72" y="91"/>
                  </a:lnTo>
                  <a:lnTo>
                    <a:pt x="91" y="92"/>
                  </a:lnTo>
                  <a:lnTo>
                    <a:pt x="112" y="93"/>
                  </a:lnTo>
                  <a:lnTo>
                    <a:pt x="134" y="92"/>
                  </a:lnTo>
                  <a:lnTo>
                    <a:pt x="156" y="91"/>
                  </a:lnTo>
                  <a:lnTo>
                    <a:pt x="178" y="87"/>
                  </a:lnTo>
                  <a:lnTo>
                    <a:pt x="199" y="83"/>
                  </a:lnTo>
                  <a:lnTo>
                    <a:pt x="219" y="78"/>
                  </a:lnTo>
                  <a:lnTo>
                    <a:pt x="236" y="70"/>
                  </a:lnTo>
                  <a:lnTo>
                    <a:pt x="251" y="60"/>
                  </a:lnTo>
                  <a:lnTo>
                    <a:pt x="261" y="48"/>
                  </a:lnTo>
                  <a:lnTo>
                    <a:pt x="268" y="35"/>
                  </a:lnTo>
                  <a:lnTo>
                    <a:pt x="274" y="21"/>
                  </a:lnTo>
                  <a:lnTo>
                    <a:pt x="285" y="10"/>
                  </a:lnTo>
                  <a:lnTo>
                    <a:pt x="297" y="3"/>
                  </a:lnTo>
                  <a:lnTo>
                    <a:pt x="3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87" name="Freeform 51"/>
            <p:cNvSpPr>
              <a:spLocks noEditPoints="1"/>
            </p:cNvSpPr>
            <p:nvPr/>
          </p:nvSpPr>
          <p:spPr bwMode="auto">
            <a:xfrm>
              <a:off x="2747" y="1623"/>
              <a:ext cx="189" cy="218"/>
            </a:xfrm>
            <a:custGeom>
              <a:avLst/>
              <a:gdLst>
                <a:gd name="T0" fmla="*/ 1488 w 2837"/>
                <a:gd name="T1" fmla="*/ 260 h 3264"/>
                <a:gd name="T2" fmla="*/ 1683 w 2837"/>
                <a:gd name="T3" fmla="*/ 3146 h 3264"/>
                <a:gd name="T4" fmla="*/ 1982 w 2837"/>
                <a:gd name="T5" fmla="*/ 3107 h 3264"/>
                <a:gd name="T6" fmla="*/ 2386 w 2837"/>
                <a:gd name="T7" fmla="*/ 2662 h 3264"/>
                <a:gd name="T8" fmla="*/ 2653 w 2837"/>
                <a:gd name="T9" fmla="*/ 2277 h 3264"/>
                <a:gd name="T10" fmla="*/ 2538 w 2837"/>
                <a:gd name="T11" fmla="*/ 2246 h 3264"/>
                <a:gd name="T12" fmla="*/ 2741 w 2837"/>
                <a:gd name="T13" fmla="*/ 1929 h 3264"/>
                <a:gd name="T14" fmla="*/ 2637 w 2837"/>
                <a:gd name="T15" fmla="*/ 1697 h 3264"/>
                <a:gd name="T16" fmla="*/ 2662 w 2837"/>
                <a:gd name="T17" fmla="*/ 1271 h 3264"/>
                <a:gd name="T18" fmla="*/ 2559 w 2837"/>
                <a:gd name="T19" fmla="*/ 1060 h 3264"/>
                <a:gd name="T20" fmla="*/ 2429 w 2837"/>
                <a:gd name="T21" fmla="*/ 1258 h 3264"/>
                <a:gd name="T22" fmla="*/ 2483 w 2837"/>
                <a:gd name="T23" fmla="*/ 909 h 3264"/>
                <a:gd name="T24" fmla="*/ 2402 w 2837"/>
                <a:gd name="T25" fmla="*/ 646 h 3264"/>
                <a:gd name="T26" fmla="*/ 2287 w 2837"/>
                <a:gd name="T27" fmla="*/ 716 h 3264"/>
                <a:gd name="T28" fmla="*/ 2270 w 2837"/>
                <a:gd name="T29" fmla="*/ 440 h 3264"/>
                <a:gd name="T30" fmla="*/ 2070 w 2837"/>
                <a:gd name="T31" fmla="*/ 284 h 3264"/>
                <a:gd name="T32" fmla="*/ 1878 w 2837"/>
                <a:gd name="T33" fmla="*/ 160 h 3264"/>
                <a:gd name="T34" fmla="*/ 959 w 2837"/>
                <a:gd name="T35" fmla="*/ 160 h 3264"/>
                <a:gd name="T36" fmla="*/ 767 w 2837"/>
                <a:gd name="T37" fmla="*/ 284 h 3264"/>
                <a:gd name="T38" fmla="*/ 566 w 2837"/>
                <a:gd name="T39" fmla="*/ 439 h 3264"/>
                <a:gd name="T40" fmla="*/ 549 w 2837"/>
                <a:gd name="T41" fmla="*/ 715 h 3264"/>
                <a:gd name="T42" fmla="*/ 434 w 2837"/>
                <a:gd name="T43" fmla="*/ 646 h 3264"/>
                <a:gd name="T44" fmla="*/ 353 w 2837"/>
                <a:gd name="T45" fmla="*/ 909 h 3264"/>
                <a:gd name="T46" fmla="*/ 408 w 2837"/>
                <a:gd name="T47" fmla="*/ 1258 h 3264"/>
                <a:gd name="T48" fmla="*/ 277 w 2837"/>
                <a:gd name="T49" fmla="*/ 1060 h 3264"/>
                <a:gd name="T50" fmla="*/ 175 w 2837"/>
                <a:gd name="T51" fmla="*/ 1271 h 3264"/>
                <a:gd name="T52" fmla="*/ 199 w 2837"/>
                <a:gd name="T53" fmla="*/ 1696 h 3264"/>
                <a:gd name="T54" fmla="*/ 99 w 2837"/>
                <a:gd name="T55" fmla="*/ 1859 h 3264"/>
                <a:gd name="T56" fmla="*/ 207 w 2837"/>
                <a:gd name="T57" fmla="*/ 2173 h 3264"/>
                <a:gd name="T58" fmla="*/ 267 w 2837"/>
                <a:gd name="T59" fmla="*/ 2313 h 3264"/>
                <a:gd name="T60" fmla="*/ 277 w 2837"/>
                <a:gd name="T61" fmla="*/ 2490 h 3264"/>
                <a:gd name="T62" fmla="*/ 813 w 2837"/>
                <a:gd name="T63" fmla="*/ 3078 h 3264"/>
                <a:gd name="T64" fmla="*/ 1054 w 2837"/>
                <a:gd name="T65" fmla="*/ 3168 h 3264"/>
                <a:gd name="T66" fmla="*/ 1342 w 2837"/>
                <a:gd name="T67" fmla="*/ 2913 h 3264"/>
                <a:gd name="T68" fmla="*/ 1223 w 2837"/>
                <a:gd name="T69" fmla="*/ 135 h 3264"/>
                <a:gd name="T70" fmla="*/ 1220 w 2837"/>
                <a:gd name="T71" fmla="*/ 25 h 3264"/>
                <a:gd name="T72" fmla="*/ 1453 w 2837"/>
                <a:gd name="T73" fmla="*/ 151 h 3264"/>
                <a:gd name="T74" fmla="*/ 1733 w 2837"/>
                <a:gd name="T75" fmla="*/ 0 h 3264"/>
                <a:gd name="T76" fmla="*/ 2042 w 2837"/>
                <a:gd name="T77" fmla="*/ 139 h 3264"/>
                <a:gd name="T78" fmla="*/ 2338 w 2837"/>
                <a:gd name="T79" fmla="*/ 360 h 3264"/>
                <a:gd name="T80" fmla="*/ 2475 w 2837"/>
                <a:gd name="T81" fmla="*/ 587 h 3264"/>
                <a:gd name="T82" fmla="*/ 2576 w 2837"/>
                <a:gd name="T83" fmla="*/ 954 h 3264"/>
                <a:gd name="T84" fmla="*/ 2714 w 2837"/>
                <a:gd name="T85" fmla="*/ 1117 h 3264"/>
                <a:gd name="T86" fmla="*/ 2749 w 2837"/>
                <a:gd name="T87" fmla="*/ 1583 h 3264"/>
                <a:gd name="T88" fmla="*/ 2831 w 2837"/>
                <a:gd name="T89" fmla="*/ 1841 h 3264"/>
                <a:gd name="T90" fmla="*/ 2753 w 2837"/>
                <a:gd name="T91" fmla="*/ 2193 h 3264"/>
                <a:gd name="T92" fmla="*/ 2659 w 2837"/>
                <a:gd name="T93" fmla="*/ 2514 h 3264"/>
                <a:gd name="T94" fmla="*/ 2153 w 2837"/>
                <a:gd name="T95" fmla="*/ 3054 h 3264"/>
                <a:gd name="T96" fmla="*/ 1954 w 2837"/>
                <a:gd name="T97" fmla="*/ 3227 h 3264"/>
                <a:gd name="T98" fmla="*/ 1608 w 2837"/>
                <a:gd name="T99" fmla="*/ 3215 h 3264"/>
                <a:gd name="T100" fmla="*/ 1300 w 2837"/>
                <a:gd name="T101" fmla="*/ 3157 h 3264"/>
                <a:gd name="T102" fmla="*/ 945 w 2837"/>
                <a:gd name="T103" fmla="*/ 3249 h 3264"/>
                <a:gd name="T104" fmla="*/ 747 w 2837"/>
                <a:gd name="T105" fmla="*/ 3149 h 3264"/>
                <a:gd name="T106" fmla="*/ 244 w 2837"/>
                <a:gd name="T107" fmla="*/ 2603 h 3264"/>
                <a:gd name="T108" fmla="*/ 82 w 2837"/>
                <a:gd name="T109" fmla="*/ 2231 h 3264"/>
                <a:gd name="T110" fmla="*/ 0 w 2837"/>
                <a:gd name="T111" fmla="*/ 1921 h 3264"/>
                <a:gd name="T112" fmla="*/ 75 w 2837"/>
                <a:gd name="T113" fmla="*/ 1605 h 3264"/>
                <a:gd name="T114" fmla="*/ 99 w 2837"/>
                <a:gd name="T115" fmla="*/ 1181 h 3264"/>
                <a:gd name="T116" fmla="*/ 238 w 2837"/>
                <a:gd name="T117" fmla="*/ 969 h 3264"/>
                <a:gd name="T118" fmla="*/ 327 w 2837"/>
                <a:gd name="T119" fmla="*/ 635 h 3264"/>
                <a:gd name="T120" fmla="*/ 467 w 2837"/>
                <a:gd name="T121" fmla="*/ 431 h 3264"/>
                <a:gd name="T122" fmla="*/ 738 w 2837"/>
                <a:gd name="T123" fmla="*/ 161 h 3264"/>
                <a:gd name="T124" fmla="*/ 1021 w 2837"/>
                <a:gd name="T125" fmla="*/ 14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37" h="3264">
                  <a:moveTo>
                    <a:pt x="1729" y="96"/>
                  </a:moveTo>
                  <a:lnTo>
                    <a:pt x="1696" y="100"/>
                  </a:lnTo>
                  <a:lnTo>
                    <a:pt x="1663" y="111"/>
                  </a:lnTo>
                  <a:lnTo>
                    <a:pt x="1631" y="125"/>
                  </a:lnTo>
                  <a:lnTo>
                    <a:pt x="1601" y="144"/>
                  </a:lnTo>
                  <a:lnTo>
                    <a:pt x="1573" y="167"/>
                  </a:lnTo>
                  <a:lnTo>
                    <a:pt x="1548" y="190"/>
                  </a:lnTo>
                  <a:lnTo>
                    <a:pt x="1525" y="214"/>
                  </a:lnTo>
                  <a:lnTo>
                    <a:pt x="1505" y="238"/>
                  </a:lnTo>
                  <a:lnTo>
                    <a:pt x="1488" y="260"/>
                  </a:lnTo>
                  <a:lnTo>
                    <a:pt x="1474" y="279"/>
                  </a:lnTo>
                  <a:lnTo>
                    <a:pt x="1474" y="2859"/>
                  </a:lnTo>
                  <a:lnTo>
                    <a:pt x="1494" y="2913"/>
                  </a:lnTo>
                  <a:lnTo>
                    <a:pt x="1516" y="2962"/>
                  </a:lnTo>
                  <a:lnTo>
                    <a:pt x="1540" y="3005"/>
                  </a:lnTo>
                  <a:lnTo>
                    <a:pt x="1565" y="3043"/>
                  </a:lnTo>
                  <a:lnTo>
                    <a:pt x="1592" y="3077"/>
                  </a:lnTo>
                  <a:lnTo>
                    <a:pt x="1621" y="3106"/>
                  </a:lnTo>
                  <a:lnTo>
                    <a:pt x="1650" y="3129"/>
                  </a:lnTo>
                  <a:lnTo>
                    <a:pt x="1683" y="3146"/>
                  </a:lnTo>
                  <a:lnTo>
                    <a:pt x="1716" y="3158"/>
                  </a:lnTo>
                  <a:lnTo>
                    <a:pt x="1751" y="3166"/>
                  </a:lnTo>
                  <a:lnTo>
                    <a:pt x="1784" y="3168"/>
                  </a:lnTo>
                  <a:lnTo>
                    <a:pt x="1817" y="3166"/>
                  </a:lnTo>
                  <a:lnTo>
                    <a:pt x="1850" y="3160"/>
                  </a:lnTo>
                  <a:lnTo>
                    <a:pt x="1880" y="3152"/>
                  </a:lnTo>
                  <a:lnTo>
                    <a:pt x="1910" y="3143"/>
                  </a:lnTo>
                  <a:lnTo>
                    <a:pt x="1936" y="3131"/>
                  </a:lnTo>
                  <a:lnTo>
                    <a:pt x="1960" y="3118"/>
                  </a:lnTo>
                  <a:lnTo>
                    <a:pt x="1982" y="3107"/>
                  </a:lnTo>
                  <a:lnTo>
                    <a:pt x="1999" y="3095"/>
                  </a:lnTo>
                  <a:lnTo>
                    <a:pt x="2014" y="3086"/>
                  </a:lnTo>
                  <a:lnTo>
                    <a:pt x="2024" y="3078"/>
                  </a:lnTo>
                  <a:lnTo>
                    <a:pt x="2071" y="3004"/>
                  </a:lnTo>
                  <a:lnTo>
                    <a:pt x="2121" y="2935"/>
                  </a:lnTo>
                  <a:lnTo>
                    <a:pt x="2171" y="2870"/>
                  </a:lnTo>
                  <a:lnTo>
                    <a:pt x="2224" y="2810"/>
                  </a:lnTo>
                  <a:lnTo>
                    <a:pt x="2277" y="2755"/>
                  </a:lnTo>
                  <a:lnTo>
                    <a:pt x="2332" y="2706"/>
                  </a:lnTo>
                  <a:lnTo>
                    <a:pt x="2386" y="2662"/>
                  </a:lnTo>
                  <a:lnTo>
                    <a:pt x="2441" y="2618"/>
                  </a:lnTo>
                  <a:lnTo>
                    <a:pt x="2488" y="2575"/>
                  </a:lnTo>
                  <a:lnTo>
                    <a:pt x="2527" y="2532"/>
                  </a:lnTo>
                  <a:lnTo>
                    <a:pt x="2559" y="2490"/>
                  </a:lnTo>
                  <a:lnTo>
                    <a:pt x="2587" y="2450"/>
                  </a:lnTo>
                  <a:lnTo>
                    <a:pt x="2608" y="2410"/>
                  </a:lnTo>
                  <a:lnTo>
                    <a:pt x="2625" y="2373"/>
                  </a:lnTo>
                  <a:lnTo>
                    <a:pt x="2637" y="2338"/>
                  </a:lnTo>
                  <a:lnTo>
                    <a:pt x="2647" y="2306"/>
                  </a:lnTo>
                  <a:lnTo>
                    <a:pt x="2653" y="2277"/>
                  </a:lnTo>
                  <a:lnTo>
                    <a:pt x="2630" y="2293"/>
                  </a:lnTo>
                  <a:lnTo>
                    <a:pt x="2606" y="2308"/>
                  </a:lnTo>
                  <a:lnTo>
                    <a:pt x="2583" y="2315"/>
                  </a:lnTo>
                  <a:lnTo>
                    <a:pt x="2570" y="2313"/>
                  </a:lnTo>
                  <a:lnTo>
                    <a:pt x="2558" y="2308"/>
                  </a:lnTo>
                  <a:lnTo>
                    <a:pt x="2548" y="2300"/>
                  </a:lnTo>
                  <a:lnTo>
                    <a:pt x="2540" y="2289"/>
                  </a:lnTo>
                  <a:lnTo>
                    <a:pt x="2535" y="2276"/>
                  </a:lnTo>
                  <a:lnTo>
                    <a:pt x="2534" y="2261"/>
                  </a:lnTo>
                  <a:lnTo>
                    <a:pt x="2538" y="2246"/>
                  </a:lnTo>
                  <a:lnTo>
                    <a:pt x="2547" y="2233"/>
                  </a:lnTo>
                  <a:lnTo>
                    <a:pt x="2558" y="2225"/>
                  </a:lnTo>
                  <a:lnTo>
                    <a:pt x="2601" y="2199"/>
                  </a:lnTo>
                  <a:lnTo>
                    <a:pt x="2636" y="2169"/>
                  </a:lnTo>
                  <a:lnTo>
                    <a:pt x="2667" y="2136"/>
                  </a:lnTo>
                  <a:lnTo>
                    <a:pt x="2692" y="2102"/>
                  </a:lnTo>
                  <a:lnTo>
                    <a:pt x="2712" y="2064"/>
                  </a:lnTo>
                  <a:lnTo>
                    <a:pt x="2727" y="2023"/>
                  </a:lnTo>
                  <a:lnTo>
                    <a:pt x="2737" y="1975"/>
                  </a:lnTo>
                  <a:lnTo>
                    <a:pt x="2741" y="1929"/>
                  </a:lnTo>
                  <a:lnTo>
                    <a:pt x="2740" y="1882"/>
                  </a:lnTo>
                  <a:lnTo>
                    <a:pt x="2734" y="1838"/>
                  </a:lnTo>
                  <a:lnTo>
                    <a:pt x="2726" y="1795"/>
                  </a:lnTo>
                  <a:lnTo>
                    <a:pt x="2715" y="1756"/>
                  </a:lnTo>
                  <a:lnTo>
                    <a:pt x="2704" y="1720"/>
                  </a:lnTo>
                  <a:lnTo>
                    <a:pt x="2682" y="1725"/>
                  </a:lnTo>
                  <a:lnTo>
                    <a:pt x="2671" y="1724"/>
                  </a:lnTo>
                  <a:lnTo>
                    <a:pt x="2657" y="1718"/>
                  </a:lnTo>
                  <a:lnTo>
                    <a:pt x="2646" y="1708"/>
                  </a:lnTo>
                  <a:lnTo>
                    <a:pt x="2637" y="1697"/>
                  </a:lnTo>
                  <a:lnTo>
                    <a:pt x="2634" y="1682"/>
                  </a:lnTo>
                  <a:lnTo>
                    <a:pt x="2635" y="1667"/>
                  </a:lnTo>
                  <a:lnTo>
                    <a:pt x="2649" y="1604"/>
                  </a:lnTo>
                  <a:lnTo>
                    <a:pt x="2659" y="1545"/>
                  </a:lnTo>
                  <a:lnTo>
                    <a:pt x="2666" y="1490"/>
                  </a:lnTo>
                  <a:lnTo>
                    <a:pt x="2669" y="1438"/>
                  </a:lnTo>
                  <a:lnTo>
                    <a:pt x="2671" y="1391"/>
                  </a:lnTo>
                  <a:lnTo>
                    <a:pt x="2670" y="1348"/>
                  </a:lnTo>
                  <a:lnTo>
                    <a:pt x="2667" y="1308"/>
                  </a:lnTo>
                  <a:lnTo>
                    <a:pt x="2662" y="1271"/>
                  </a:lnTo>
                  <a:lnTo>
                    <a:pt x="2654" y="1238"/>
                  </a:lnTo>
                  <a:lnTo>
                    <a:pt x="2647" y="1207"/>
                  </a:lnTo>
                  <a:lnTo>
                    <a:pt x="2637" y="1180"/>
                  </a:lnTo>
                  <a:lnTo>
                    <a:pt x="2627" y="1156"/>
                  </a:lnTo>
                  <a:lnTo>
                    <a:pt x="2616" y="1134"/>
                  </a:lnTo>
                  <a:lnTo>
                    <a:pt x="2605" y="1115"/>
                  </a:lnTo>
                  <a:lnTo>
                    <a:pt x="2593" y="1098"/>
                  </a:lnTo>
                  <a:lnTo>
                    <a:pt x="2582" y="1083"/>
                  </a:lnTo>
                  <a:lnTo>
                    <a:pt x="2570" y="1070"/>
                  </a:lnTo>
                  <a:lnTo>
                    <a:pt x="2559" y="1060"/>
                  </a:lnTo>
                  <a:lnTo>
                    <a:pt x="2550" y="1102"/>
                  </a:lnTo>
                  <a:lnTo>
                    <a:pt x="2537" y="1146"/>
                  </a:lnTo>
                  <a:lnTo>
                    <a:pt x="2523" y="1192"/>
                  </a:lnTo>
                  <a:lnTo>
                    <a:pt x="2505" y="1239"/>
                  </a:lnTo>
                  <a:lnTo>
                    <a:pt x="2497" y="1252"/>
                  </a:lnTo>
                  <a:lnTo>
                    <a:pt x="2487" y="1261"/>
                  </a:lnTo>
                  <a:lnTo>
                    <a:pt x="2474" y="1268"/>
                  </a:lnTo>
                  <a:lnTo>
                    <a:pt x="2460" y="1270"/>
                  </a:lnTo>
                  <a:lnTo>
                    <a:pt x="2442" y="1265"/>
                  </a:lnTo>
                  <a:lnTo>
                    <a:pt x="2429" y="1258"/>
                  </a:lnTo>
                  <a:lnTo>
                    <a:pt x="2419" y="1247"/>
                  </a:lnTo>
                  <a:lnTo>
                    <a:pt x="2414" y="1234"/>
                  </a:lnTo>
                  <a:lnTo>
                    <a:pt x="2412" y="1219"/>
                  </a:lnTo>
                  <a:lnTo>
                    <a:pt x="2415" y="1204"/>
                  </a:lnTo>
                  <a:lnTo>
                    <a:pt x="2436" y="1146"/>
                  </a:lnTo>
                  <a:lnTo>
                    <a:pt x="2453" y="1092"/>
                  </a:lnTo>
                  <a:lnTo>
                    <a:pt x="2467" y="1042"/>
                  </a:lnTo>
                  <a:lnTo>
                    <a:pt x="2475" y="994"/>
                  </a:lnTo>
                  <a:lnTo>
                    <a:pt x="2481" y="950"/>
                  </a:lnTo>
                  <a:lnTo>
                    <a:pt x="2483" y="909"/>
                  </a:lnTo>
                  <a:lnTo>
                    <a:pt x="2483" y="871"/>
                  </a:lnTo>
                  <a:lnTo>
                    <a:pt x="2480" y="836"/>
                  </a:lnTo>
                  <a:lnTo>
                    <a:pt x="2475" y="804"/>
                  </a:lnTo>
                  <a:lnTo>
                    <a:pt x="2469" y="774"/>
                  </a:lnTo>
                  <a:lnTo>
                    <a:pt x="2459" y="747"/>
                  </a:lnTo>
                  <a:lnTo>
                    <a:pt x="2450" y="722"/>
                  </a:lnTo>
                  <a:lnTo>
                    <a:pt x="2438" y="699"/>
                  </a:lnTo>
                  <a:lnTo>
                    <a:pt x="2427" y="680"/>
                  </a:lnTo>
                  <a:lnTo>
                    <a:pt x="2414" y="662"/>
                  </a:lnTo>
                  <a:lnTo>
                    <a:pt x="2402" y="646"/>
                  </a:lnTo>
                  <a:lnTo>
                    <a:pt x="2390" y="633"/>
                  </a:lnTo>
                  <a:lnTo>
                    <a:pt x="2377" y="621"/>
                  </a:lnTo>
                  <a:lnTo>
                    <a:pt x="2371" y="656"/>
                  </a:lnTo>
                  <a:lnTo>
                    <a:pt x="2360" y="692"/>
                  </a:lnTo>
                  <a:lnTo>
                    <a:pt x="2354" y="705"/>
                  </a:lnTo>
                  <a:lnTo>
                    <a:pt x="2343" y="716"/>
                  </a:lnTo>
                  <a:lnTo>
                    <a:pt x="2330" y="722"/>
                  </a:lnTo>
                  <a:lnTo>
                    <a:pt x="2315" y="724"/>
                  </a:lnTo>
                  <a:lnTo>
                    <a:pt x="2301" y="722"/>
                  </a:lnTo>
                  <a:lnTo>
                    <a:pt x="2287" y="716"/>
                  </a:lnTo>
                  <a:lnTo>
                    <a:pt x="2277" y="705"/>
                  </a:lnTo>
                  <a:lnTo>
                    <a:pt x="2269" y="692"/>
                  </a:lnTo>
                  <a:lnTo>
                    <a:pt x="2267" y="677"/>
                  </a:lnTo>
                  <a:lnTo>
                    <a:pt x="2269" y="662"/>
                  </a:lnTo>
                  <a:lnTo>
                    <a:pt x="2281" y="621"/>
                  </a:lnTo>
                  <a:lnTo>
                    <a:pt x="2287" y="582"/>
                  </a:lnTo>
                  <a:lnTo>
                    <a:pt x="2291" y="544"/>
                  </a:lnTo>
                  <a:lnTo>
                    <a:pt x="2288" y="507"/>
                  </a:lnTo>
                  <a:lnTo>
                    <a:pt x="2282" y="472"/>
                  </a:lnTo>
                  <a:lnTo>
                    <a:pt x="2270" y="440"/>
                  </a:lnTo>
                  <a:lnTo>
                    <a:pt x="2255" y="408"/>
                  </a:lnTo>
                  <a:lnTo>
                    <a:pt x="2235" y="379"/>
                  </a:lnTo>
                  <a:lnTo>
                    <a:pt x="2211" y="351"/>
                  </a:lnTo>
                  <a:lnTo>
                    <a:pt x="2186" y="327"/>
                  </a:lnTo>
                  <a:lnTo>
                    <a:pt x="2159" y="306"/>
                  </a:lnTo>
                  <a:lnTo>
                    <a:pt x="2130" y="287"/>
                  </a:lnTo>
                  <a:lnTo>
                    <a:pt x="2102" y="270"/>
                  </a:lnTo>
                  <a:lnTo>
                    <a:pt x="2073" y="256"/>
                  </a:lnTo>
                  <a:lnTo>
                    <a:pt x="2074" y="270"/>
                  </a:lnTo>
                  <a:lnTo>
                    <a:pt x="2070" y="284"/>
                  </a:lnTo>
                  <a:lnTo>
                    <a:pt x="2064" y="296"/>
                  </a:lnTo>
                  <a:lnTo>
                    <a:pt x="2052" y="307"/>
                  </a:lnTo>
                  <a:lnTo>
                    <a:pt x="2038" y="312"/>
                  </a:lnTo>
                  <a:lnTo>
                    <a:pt x="2024" y="313"/>
                  </a:lnTo>
                  <a:lnTo>
                    <a:pt x="2009" y="310"/>
                  </a:lnTo>
                  <a:lnTo>
                    <a:pt x="1996" y="303"/>
                  </a:lnTo>
                  <a:lnTo>
                    <a:pt x="1986" y="291"/>
                  </a:lnTo>
                  <a:lnTo>
                    <a:pt x="1951" y="239"/>
                  </a:lnTo>
                  <a:lnTo>
                    <a:pt x="1915" y="196"/>
                  </a:lnTo>
                  <a:lnTo>
                    <a:pt x="1878" y="160"/>
                  </a:lnTo>
                  <a:lnTo>
                    <a:pt x="1842" y="133"/>
                  </a:lnTo>
                  <a:lnTo>
                    <a:pt x="1805" y="113"/>
                  </a:lnTo>
                  <a:lnTo>
                    <a:pt x="1770" y="100"/>
                  </a:lnTo>
                  <a:lnTo>
                    <a:pt x="1733" y="96"/>
                  </a:lnTo>
                  <a:lnTo>
                    <a:pt x="1729" y="96"/>
                  </a:lnTo>
                  <a:close/>
                  <a:moveTo>
                    <a:pt x="1104" y="96"/>
                  </a:moveTo>
                  <a:lnTo>
                    <a:pt x="1067" y="100"/>
                  </a:lnTo>
                  <a:lnTo>
                    <a:pt x="1031" y="112"/>
                  </a:lnTo>
                  <a:lnTo>
                    <a:pt x="994" y="132"/>
                  </a:lnTo>
                  <a:lnTo>
                    <a:pt x="959" y="160"/>
                  </a:lnTo>
                  <a:lnTo>
                    <a:pt x="922" y="196"/>
                  </a:lnTo>
                  <a:lnTo>
                    <a:pt x="886" y="239"/>
                  </a:lnTo>
                  <a:lnTo>
                    <a:pt x="851" y="291"/>
                  </a:lnTo>
                  <a:lnTo>
                    <a:pt x="840" y="303"/>
                  </a:lnTo>
                  <a:lnTo>
                    <a:pt x="828" y="310"/>
                  </a:lnTo>
                  <a:lnTo>
                    <a:pt x="813" y="313"/>
                  </a:lnTo>
                  <a:lnTo>
                    <a:pt x="798" y="312"/>
                  </a:lnTo>
                  <a:lnTo>
                    <a:pt x="785" y="306"/>
                  </a:lnTo>
                  <a:lnTo>
                    <a:pt x="773" y="296"/>
                  </a:lnTo>
                  <a:lnTo>
                    <a:pt x="767" y="284"/>
                  </a:lnTo>
                  <a:lnTo>
                    <a:pt x="764" y="270"/>
                  </a:lnTo>
                  <a:lnTo>
                    <a:pt x="764" y="255"/>
                  </a:lnTo>
                  <a:lnTo>
                    <a:pt x="736" y="270"/>
                  </a:lnTo>
                  <a:lnTo>
                    <a:pt x="707" y="286"/>
                  </a:lnTo>
                  <a:lnTo>
                    <a:pt x="678" y="305"/>
                  </a:lnTo>
                  <a:lnTo>
                    <a:pt x="651" y="327"/>
                  </a:lnTo>
                  <a:lnTo>
                    <a:pt x="625" y="350"/>
                  </a:lnTo>
                  <a:lnTo>
                    <a:pt x="602" y="377"/>
                  </a:lnTo>
                  <a:lnTo>
                    <a:pt x="582" y="408"/>
                  </a:lnTo>
                  <a:lnTo>
                    <a:pt x="566" y="439"/>
                  </a:lnTo>
                  <a:lnTo>
                    <a:pt x="556" y="472"/>
                  </a:lnTo>
                  <a:lnTo>
                    <a:pt x="548" y="507"/>
                  </a:lnTo>
                  <a:lnTo>
                    <a:pt x="546" y="543"/>
                  </a:lnTo>
                  <a:lnTo>
                    <a:pt x="549" y="581"/>
                  </a:lnTo>
                  <a:lnTo>
                    <a:pt x="556" y="621"/>
                  </a:lnTo>
                  <a:lnTo>
                    <a:pt x="567" y="661"/>
                  </a:lnTo>
                  <a:lnTo>
                    <a:pt x="569" y="677"/>
                  </a:lnTo>
                  <a:lnTo>
                    <a:pt x="567" y="692"/>
                  </a:lnTo>
                  <a:lnTo>
                    <a:pt x="560" y="704"/>
                  </a:lnTo>
                  <a:lnTo>
                    <a:pt x="549" y="715"/>
                  </a:lnTo>
                  <a:lnTo>
                    <a:pt x="536" y="722"/>
                  </a:lnTo>
                  <a:lnTo>
                    <a:pt x="522" y="724"/>
                  </a:lnTo>
                  <a:lnTo>
                    <a:pt x="507" y="722"/>
                  </a:lnTo>
                  <a:lnTo>
                    <a:pt x="494" y="715"/>
                  </a:lnTo>
                  <a:lnTo>
                    <a:pt x="483" y="704"/>
                  </a:lnTo>
                  <a:lnTo>
                    <a:pt x="476" y="691"/>
                  </a:lnTo>
                  <a:lnTo>
                    <a:pt x="466" y="656"/>
                  </a:lnTo>
                  <a:lnTo>
                    <a:pt x="460" y="621"/>
                  </a:lnTo>
                  <a:lnTo>
                    <a:pt x="447" y="633"/>
                  </a:lnTo>
                  <a:lnTo>
                    <a:pt x="434" y="646"/>
                  </a:lnTo>
                  <a:lnTo>
                    <a:pt x="422" y="662"/>
                  </a:lnTo>
                  <a:lnTo>
                    <a:pt x="410" y="680"/>
                  </a:lnTo>
                  <a:lnTo>
                    <a:pt x="398" y="699"/>
                  </a:lnTo>
                  <a:lnTo>
                    <a:pt x="387" y="721"/>
                  </a:lnTo>
                  <a:lnTo>
                    <a:pt x="376" y="747"/>
                  </a:lnTo>
                  <a:lnTo>
                    <a:pt x="368" y="774"/>
                  </a:lnTo>
                  <a:lnTo>
                    <a:pt x="362" y="804"/>
                  </a:lnTo>
                  <a:lnTo>
                    <a:pt x="356" y="836"/>
                  </a:lnTo>
                  <a:lnTo>
                    <a:pt x="353" y="871"/>
                  </a:lnTo>
                  <a:lnTo>
                    <a:pt x="353" y="909"/>
                  </a:lnTo>
                  <a:lnTo>
                    <a:pt x="356" y="950"/>
                  </a:lnTo>
                  <a:lnTo>
                    <a:pt x="362" y="994"/>
                  </a:lnTo>
                  <a:lnTo>
                    <a:pt x="371" y="1042"/>
                  </a:lnTo>
                  <a:lnTo>
                    <a:pt x="384" y="1092"/>
                  </a:lnTo>
                  <a:lnTo>
                    <a:pt x="401" y="1146"/>
                  </a:lnTo>
                  <a:lnTo>
                    <a:pt x="422" y="1203"/>
                  </a:lnTo>
                  <a:lnTo>
                    <a:pt x="425" y="1218"/>
                  </a:lnTo>
                  <a:lnTo>
                    <a:pt x="424" y="1233"/>
                  </a:lnTo>
                  <a:lnTo>
                    <a:pt x="418" y="1246"/>
                  </a:lnTo>
                  <a:lnTo>
                    <a:pt x="408" y="1258"/>
                  </a:lnTo>
                  <a:lnTo>
                    <a:pt x="394" y="1265"/>
                  </a:lnTo>
                  <a:lnTo>
                    <a:pt x="376" y="1270"/>
                  </a:lnTo>
                  <a:lnTo>
                    <a:pt x="363" y="1268"/>
                  </a:lnTo>
                  <a:lnTo>
                    <a:pt x="350" y="1261"/>
                  </a:lnTo>
                  <a:lnTo>
                    <a:pt x="340" y="1252"/>
                  </a:lnTo>
                  <a:lnTo>
                    <a:pt x="332" y="1239"/>
                  </a:lnTo>
                  <a:lnTo>
                    <a:pt x="314" y="1191"/>
                  </a:lnTo>
                  <a:lnTo>
                    <a:pt x="299" y="1145"/>
                  </a:lnTo>
                  <a:lnTo>
                    <a:pt x="287" y="1102"/>
                  </a:lnTo>
                  <a:lnTo>
                    <a:pt x="277" y="1060"/>
                  </a:lnTo>
                  <a:lnTo>
                    <a:pt x="267" y="1070"/>
                  </a:lnTo>
                  <a:lnTo>
                    <a:pt x="255" y="1083"/>
                  </a:lnTo>
                  <a:lnTo>
                    <a:pt x="244" y="1097"/>
                  </a:lnTo>
                  <a:lnTo>
                    <a:pt x="232" y="1114"/>
                  </a:lnTo>
                  <a:lnTo>
                    <a:pt x="220" y="1134"/>
                  </a:lnTo>
                  <a:lnTo>
                    <a:pt x="210" y="1155"/>
                  </a:lnTo>
                  <a:lnTo>
                    <a:pt x="199" y="1180"/>
                  </a:lnTo>
                  <a:lnTo>
                    <a:pt x="190" y="1207"/>
                  </a:lnTo>
                  <a:lnTo>
                    <a:pt x="182" y="1237"/>
                  </a:lnTo>
                  <a:lnTo>
                    <a:pt x="175" y="1271"/>
                  </a:lnTo>
                  <a:lnTo>
                    <a:pt x="171" y="1308"/>
                  </a:lnTo>
                  <a:lnTo>
                    <a:pt x="167" y="1348"/>
                  </a:lnTo>
                  <a:lnTo>
                    <a:pt x="167" y="1391"/>
                  </a:lnTo>
                  <a:lnTo>
                    <a:pt x="168" y="1438"/>
                  </a:lnTo>
                  <a:lnTo>
                    <a:pt x="172" y="1489"/>
                  </a:lnTo>
                  <a:lnTo>
                    <a:pt x="178" y="1544"/>
                  </a:lnTo>
                  <a:lnTo>
                    <a:pt x="188" y="1603"/>
                  </a:lnTo>
                  <a:lnTo>
                    <a:pt x="201" y="1666"/>
                  </a:lnTo>
                  <a:lnTo>
                    <a:pt x="202" y="1682"/>
                  </a:lnTo>
                  <a:lnTo>
                    <a:pt x="199" y="1696"/>
                  </a:lnTo>
                  <a:lnTo>
                    <a:pt x="191" y="1708"/>
                  </a:lnTo>
                  <a:lnTo>
                    <a:pt x="179" y="1718"/>
                  </a:lnTo>
                  <a:lnTo>
                    <a:pt x="166" y="1724"/>
                  </a:lnTo>
                  <a:lnTo>
                    <a:pt x="155" y="1725"/>
                  </a:lnTo>
                  <a:lnTo>
                    <a:pt x="133" y="1719"/>
                  </a:lnTo>
                  <a:lnTo>
                    <a:pt x="124" y="1743"/>
                  </a:lnTo>
                  <a:lnTo>
                    <a:pt x="116" y="1769"/>
                  </a:lnTo>
                  <a:lnTo>
                    <a:pt x="110" y="1798"/>
                  </a:lnTo>
                  <a:lnTo>
                    <a:pt x="103" y="1827"/>
                  </a:lnTo>
                  <a:lnTo>
                    <a:pt x="99" y="1859"/>
                  </a:lnTo>
                  <a:lnTo>
                    <a:pt x="96" y="1891"/>
                  </a:lnTo>
                  <a:lnTo>
                    <a:pt x="95" y="1922"/>
                  </a:lnTo>
                  <a:lnTo>
                    <a:pt x="97" y="1956"/>
                  </a:lnTo>
                  <a:lnTo>
                    <a:pt x="101" y="1989"/>
                  </a:lnTo>
                  <a:lnTo>
                    <a:pt x="110" y="2022"/>
                  </a:lnTo>
                  <a:lnTo>
                    <a:pt x="120" y="2053"/>
                  </a:lnTo>
                  <a:lnTo>
                    <a:pt x="135" y="2085"/>
                  </a:lnTo>
                  <a:lnTo>
                    <a:pt x="155" y="2115"/>
                  </a:lnTo>
                  <a:lnTo>
                    <a:pt x="178" y="2145"/>
                  </a:lnTo>
                  <a:lnTo>
                    <a:pt x="207" y="2173"/>
                  </a:lnTo>
                  <a:lnTo>
                    <a:pt x="239" y="2200"/>
                  </a:lnTo>
                  <a:lnTo>
                    <a:pt x="278" y="2224"/>
                  </a:lnTo>
                  <a:lnTo>
                    <a:pt x="290" y="2233"/>
                  </a:lnTo>
                  <a:lnTo>
                    <a:pt x="298" y="2246"/>
                  </a:lnTo>
                  <a:lnTo>
                    <a:pt x="303" y="2261"/>
                  </a:lnTo>
                  <a:lnTo>
                    <a:pt x="302" y="2276"/>
                  </a:lnTo>
                  <a:lnTo>
                    <a:pt x="296" y="2289"/>
                  </a:lnTo>
                  <a:lnTo>
                    <a:pt x="289" y="2300"/>
                  </a:lnTo>
                  <a:lnTo>
                    <a:pt x="278" y="2307"/>
                  </a:lnTo>
                  <a:lnTo>
                    <a:pt x="267" y="2313"/>
                  </a:lnTo>
                  <a:lnTo>
                    <a:pt x="255" y="2314"/>
                  </a:lnTo>
                  <a:lnTo>
                    <a:pt x="232" y="2308"/>
                  </a:lnTo>
                  <a:lnTo>
                    <a:pt x="207" y="2293"/>
                  </a:lnTo>
                  <a:lnTo>
                    <a:pt x="183" y="2276"/>
                  </a:lnTo>
                  <a:lnTo>
                    <a:pt x="190" y="2305"/>
                  </a:lnTo>
                  <a:lnTo>
                    <a:pt x="199" y="2338"/>
                  </a:lnTo>
                  <a:lnTo>
                    <a:pt x="212" y="2373"/>
                  </a:lnTo>
                  <a:lnTo>
                    <a:pt x="229" y="2410"/>
                  </a:lnTo>
                  <a:lnTo>
                    <a:pt x="250" y="2449"/>
                  </a:lnTo>
                  <a:lnTo>
                    <a:pt x="277" y="2490"/>
                  </a:lnTo>
                  <a:lnTo>
                    <a:pt x="310" y="2532"/>
                  </a:lnTo>
                  <a:lnTo>
                    <a:pt x="350" y="2574"/>
                  </a:lnTo>
                  <a:lnTo>
                    <a:pt x="397" y="2617"/>
                  </a:lnTo>
                  <a:lnTo>
                    <a:pt x="450" y="2662"/>
                  </a:lnTo>
                  <a:lnTo>
                    <a:pt x="515" y="2714"/>
                  </a:lnTo>
                  <a:lnTo>
                    <a:pt x="578" y="2773"/>
                  </a:lnTo>
                  <a:lnTo>
                    <a:pt x="639" y="2840"/>
                  </a:lnTo>
                  <a:lnTo>
                    <a:pt x="699" y="2913"/>
                  </a:lnTo>
                  <a:lnTo>
                    <a:pt x="757" y="2993"/>
                  </a:lnTo>
                  <a:lnTo>
                    <a:pt x="813" y="3078"/>
                  </a:lnTo>
                  <a:lnTo>
                    <a:pt x="823" y="3086"/>
                  </a:lnTo>
                  <a:lnTo>
                    <a:pt x="837" y="3095"/>
                  </a:lnTo>
                  <a:lnTo>
                    <a:pt x="855" y="3107"/>
                  </a:lnTo>
                  <a:lnTo>
                    <a:pt x="876" y="3118"/>
                  </a:lnTo>
                  <a:lnTo>
                    <a:pt x="901" y="3130"/>
                  </a:lnTo>
                  <a:lnTo>
                    <a:pt x="928" y="3141"/>
                  </a:lnTo>
                  <a:lnTo>
                    <a:pt x="956" y="3152"/>
                  </a:lnTo>
                  <a:lnTo>
                    <a:pt x="988" y="3160"/>
                  </a:lnTo>
                  <a:lnTo>
                    <a:pt x="1020" y="3166"/>
                  </a:lnTo>
                  <a:lnTo>
                    <a:pt x="1054" y="3168"/>
                  </a:lnTo>
                  <a:lnTo>
                    <a:pt x="1087" y="3166"/>
                  </a:lnTo>
                  <a:lnTo>
                    <a:pt x="1122" y="3158"/>
                  </a:lnTo>
                  <a:lnTo>
                    <a:pt x="1155" y="3146"/>
                  </a:lnTo>
                  <a:lnTo>
                    <a:pt x="1186" y="3128"/>
                  </a:lnTo>
                  <a:lnTo>
                    <a:pt x="1217" y="3106"/>
                  </a:lnTo>
                  <a:lnTo>
                    <a:pt x="1245" y="3077"/>
                  </a:lnTo>
                  <a:lnTo>
                    <a:pt x="1272" y="3043"/>
                  </a:lnTo>
                  <a:lnTo>
                    <a:pt x="1297" y="3005"/>
                  </a:lnTo>
                  <a:lnTo>
                    <a:pt x="1320" y="2961"/>
                  </a:lnTo>
                  <a:lnTo>
                    <a:pt x="1342" y="2913"/>
                  </a:lnTo>
                  <a:lnTo>
                    <a:pt x="1362" y="2859"/>
                  </a:lnTo>
                  <a:lnTo>
                    <a:pt x="1362" y="279"/>
                  </a:lnTo>
                  <a:lnTo>
                    <a:pt x="1354" y="268"/>
                  </a:lnTo>
                  <a:lnTo>
                    <a:pt x="1344" y="252"/>
                  </a:lnTo>
                  <a:lnTo>
                    <a:pt x="1329" y="234"/>
                  </a:lnTo>
                  <a:lnTo>
                    <a:pt x="1313" y="214"/>
                  </a:lnTo>
                  <a:lnTo>
                    <a:pt x="1293" y="194"/>
                  </a:lnTo>
                  <a:lnTo>
                    <a:pt x="1272" y="173"/>
                  </a:lnTo>
                  <a:lnTo>
                    <a:pt x="1249" y="154"/>
                  </a:lnTo>
                  <a:lnTo>
                    <a:pt x="1223" y="135"/>
                  </a:lnTo>
                  <a:lnTo>
                    <a:pt x="1196" y="120"/>
                  </a:lnTo>
                  <a:lnTo>
                    <a:pt x="1167" y="108"/>
                  </a:lnTo>
                  <a:lnTo>
                    <a:pt x="1138" y="99"/>
                  </a:lnTo>
                  <a:lnTo>
                    <a:pt x="1106" y="96"/>
                  </a:lnTo>
                  <a:lnTo>
                    <a:pt x="1104" y="96"/>
                  </a:lnTo>
                  <a:close/>
                  <a:moveTo>
                    <a:pt x="1104" y="0"/>
                  </a:moveTo>
                  <a:lnTo>
                    <a:pt x="1108" y="0"/>
                  </a:lnTo>
                  <a:lnTo>
                    <a:pt x="1147" y="4"/>
                  </a:lnTo>
                  <a:lnTo>
                    <a:pt x="1184" y="13"/>
                  </a:lnTo>
                  <a:lnTo>
                    <a:pt x="1220" y="25"/>
                  </a:lnTo>
                  <a:lnTo>
                    <a:pt x="1253" y="41"/>
                  </a:lnTo>
                  <a:lnTo>
                    <a:pt x="1283" y="61"/>
                  </a:lnTo>
                  <a:lnTo>
                    <a:pt x="1313" y="82"/>
                  </a:lnTo>
                  <a:lnTo>
                    <a:pt x="1339" y="104"/>
                  </a:lnTo>
                  <a:lnTo>
                    <a:pt x="1362" y="128"/>
                  </a:lnTo>
                  <a:lnTo>
                    <a:pt x="1384" y="151"/>
                  </a:lnTo>
                  <a:lnTo>
                    <a:pt x="1403" y="173"/>
                  </a:lnTo>
                  <a:lnTo>
                    <a:pt x="1418" y="193"/>
                  </a:lnTo>
                  <a:lnTo>
                    <a:pt x="1434" y="173"/>
                  </a:lnTo>
                  <a:lnTo>
                    <a:pt x="1453" y="151"/>
                  </a:lnTo>
                  <a:lnTo>
                    <a:pt x="1474" y="128"/>
                  </a:lnTo>
                  <a:lnTo>
                    <a:pt x="1497" y="104"/>
                  </a:lnTo>
                  <a:lnTo>
                    <a:pt x="1524" y="82"/>
                  </a:lnTo>
                  <a:lnTo>
                    <a:pt x="1553" y="61"/>
                  </a:lnTo>
                  <a:lnTo>
                    <a:pt x="1584" y="41"/>
                  </a:lnTo>
                  <a:lnTo>
                    <a:pt x="1617" y="25"/>
                  </a:lnTo>
                  <a:lnTo>
                    <a:pt x="1652" y="13"/>
                  </a:lnTo>
                  <a:lnTo>
                    <a:pt x="1689" y="4"/>
                  </a:lnTo>
                  <a:lnTo>
                    <a:pt x="1728" y="0"/>
                  </a:lnTo>
                  <a:lnTo>
                    <a:pt x="1733" y="0"/>
                  </a:lnTo>
                  <a:lnTo>
                    <a:pt x="1775" y="3"/>
                  </a:lnTo>
                  <a:lnTo>
                    <a:pt x="1816" y="14"/>
                  </a:lnTo>
                  <a:lnTo>
                    <a:pt x="1856" y="31"/>
                  </a:lnTo>
                  <a:lnTo>
                    <a:pt x="1896" y="54"/>
                  </a:lnTo>
                  <a:lnTo>
                    <a:pt x="1935" y="83"/>
                  </a:lnTo>
                  <a:lnTo>
                    <a:pt x="1973" y="119"/>
                  </a:lnTo>
                  <a:lnTo>
                    <a:pt x="1984" y="122"/>
                  </a:lnTo>
                  <a:lnTo>
                    <a:pt x="1998" y="125"/>
                  </a:lnTo>
                  <a:lnTo>
                    <a:pt x="2018" y="132"/>
                  </a:lnTo>
                  <a:lnTo>
                    <a:pt x="2042" y="139"/>
                  </a:lnTo>
                  <a:lnTo>
                    <a:pt x="2069" y="150"/>
                  </a:lnTo>
                  <a:lnTo>
                    <a:pt x="2099" y="161"/>
                  </a:lnTo>
                  <a:lnTo>
                    <a:pt x="2129" y="176"/>
                  </a:lnTo>
                  <a:lnTo>
                    <a:pt x="2162" y="194"/>
                  </a:lnTo>
                  <a:lnTo>
                    <a:pt x="2195" y="213"/>
                  </a:lnTo>
                  <a:lnTo>
                    <a:pt x="2226" y="236"/>
                  </a:lnTo>
                  <a:lnTo>
                    <a:pt x="2258" y="263"/>
                  </a:lnTo>
                  <a:lnTo>
                    <a:pt x="2287" y="291"/>
                  </a:lnTo>
                  <a:lnTo>
                    <a:pt x="2315" y="324"/>
                  </a:lnTo>
                  <a:lnTo>
                    <a:pt x="2338" y="360"/>
                  </a:lnTo>
                  <a:lnTo>
                    <a:pt x="2356" y="394"/>
                  </a:lnTo>
                  <a:lnTo>
                    <a:pt x="2370" y="431"/>
                  </a:lnTo>
                  <a:lnTo>
                    <a:pt x="2379" y="469"/>
                  </a:lnTo>
                  <a:lnTo>
                    <a:pt x="2384" y="508"/>
                  </a:lnTo>
                  <a:lnTo>
                    <a:pt x="2396" y="516"/>
                  </a:lnTo>
                  <a:lnTo>
                    <a:pt x="2409" y="525"/>
                  </a:lnTo>
                  <a:lnTo>
                    <a:pt x="2424" y="537"/>
                  </a:lnTo>
                  <a:lnTo>
                    <a:pt x="2440" y="551"/>
                  </a:lnTo>
                  <a:lnTo>
                    <a:pt x="2457" y="567"/>
                  </a:lnTo>
                  <a:lnTo>
                    <a:pt x="2475" y="587"/>
                  </a:lnTo>
                  <a:lnTo>
                    <a:pt x="2493" y="609"/>
                  </a:lnTo>
                  <a:lnTo>
                    <a:pt x="2510" y="635"/>
                  </a:lnTo>
                  <a:lnTo>
                    <a:pt x="2526" y="663"/>
                  </a:lnTo>
                  <a:lnTo>
                    <a:pt x="2540" y="695"/>
                  </a:lnTo>
                  <a:lnTo>
                    <a:pt x="2553" y="729"/>
                  </a:lnTo>
                  <a:lnTo>
                    <a:pt x="2565" y="767"/>
                  </a:lnTo>
                  <a:lnTo>
                    <a:pt x="2572" y="809"/>
                  </a:lnTo>
                  <a:lnTo>
                    <a:pt x="2577" y="853"/>
                  </a:lnTo>
                  <a:lnTo>
                    <a:pt x="2578" y="902"/>
                  </a:lnTo>
                  <a:lnTo>
                    <a:pt x="2576" y="954"/>
                  </a:lnTo>
                  <a:lnTo>
                    <a:pt x="2587" y="961"/>
                  </a:lnTo>
                  <a:lnTo>
                    <a:pt x="2598" y="969"/>
                  </a:lnTo>
                  <a:lnTo>
                    <a:pt x="2612" y="980"/>
                  </a:lnTo>
                  <a:lnTo>
                    <a:pt x="2626" y="991"/>
                  </a:lnTo>
                  <a:lnTo>
                    <a:pt x="2641" y="1006"/>
                  </a:lnTo>
                  <a:lnTo>
                    <a:pt x="2655" y="1023"/>
                  </a:lnTo>
                  <a:lnTo>
                    <a:pt x="2670" y="1042"/>
                  </a:lnTo>
                  <a:lnTo>
                    <a:pt x="2686" y="1064"/>
                  </a:lnTo>
                  <a:lnTo>
                    <a:pt x="2700" y="1089"/>
                  </a:lnTo>
                  <a:lnTo>
                    <a:pt x="2714" y="1117"/>
                  </a:lnTo>
                  <a:lnTo>
                    <a:pt x="2727" y="1147"/>
                  </a:lnTo>
                  <a:lnTo>
                    <a:pt x="2739" y="1181"/>
                  </a:lnTo>
                  <a:lnTo>
                    <a:pt x="2748" y="1218"/>
                  </a:lnTo>
                  <a:lnTo>
                    <a:pt x="2757" y="1259"/>
                  </a:lnTo>
                  <a:lnTo>
                    <a:pt x="2762" y="1303"/>
                  </a:lnTo>
                  <a:lnTo>
                    <a:pt x="2765" y="1351"/>
                  </a:lnTo>
                  <a:lnTo>
                    <a:pt x="2766" y="1403"/>
                  </a:lnTo>
                  <a:lnTo>
                    <a:pt x="2764" y="1458"/>
                  </a:lnTo>
                  <a:lnTo>
                    <a:pt x="2759" y="1519"/>
                  </a:lnTo>
                  <a:lnTo>
                    <a:pt x="2749" y="1583"/>
                  </a:lnTo>
                  <a:lnTo>
                    <a:pt x="2755" y="1592"/>
                  </a:lnTo>
                  <a:lnTo>
                    <a:pt x="2761" y="1606"/>
                  </a:lnTo>
                  <a:lnTo>
                    <a:pt x="2769" y="1624"/>
                  </a:lnTo>
                  <a:lnTo>
                    <a:pt x="2779" y="1646"/>
                  </a:lnTo>
                  <a:lnTo>
                    <a:pt x="2789" y="1671"/>
                  </a:lnTo>
                  <a:lnTo>
                    <a:pt x="2800" y="1700"/>
                  </a:lnTo>
                  <a:lnTo>
                    <a:pt x="2809" y="1732"/>
                  </a:lnTo>
                  <a:lnTo>
                    <a:pt x="2818" y="1766"/>
                  </a:lnTo>
                  <a:lnTo>
                    <a:pt x="2826" y="1802"/>
                  </a:lnTo>
                  <a:lnTo>
                    <a:pt x="2831" y="1841"/>
                  </a:lnTo>
                  <a:lnTo>
                    <a:pt x="2836" y="1881"/>
                  </a:lnTo>
                  <a:lnTo>
                    <a:pt x="2837" y="1921"/>
                  </a:lnTo>
                  <a:lnTo>
                    <a:pt x="2835" y="1964"/>
                  </a:lnTo>
                  <a:lnTo>
                    <a:pt x="2829" y="2006"/>
                  </a:lnTo>
                  <a:lnTo>
                    <a:pt x="2819" y="2048"/>
                  </a:lnTo>
                  <a:lnTo>
                    <a:pt x="2807" y="2084"/>
                  </a:lnTo>
                  <a:lnTo>
                    <a:pt x="2791" y="2119"/>
                  </a:lnTo>
                  <a:lnTo>
                    <a:pt x="2773" y="2150"/>
                  </a:lnTo>
                  <a:lnTo>
                    <a:pt x="2752" y="2181"/>
                  </a:lnTo>
                  <a:lnTo>
                    <a:pt x="2753" y="2193"/>
                  </a:lnTo>
                  <a:lnTo>
                    <a:pt x="2753" y="2210"/>
                  </a:lnTo>
                  <a:lnTo>
                    <a:pt x="2753" y="2232"/>
                  </a:lnTo>
                  <a:lnTo>
                    <a:pt x="2751" y="2258"/>
                  </a:lnTo>
                  <a:lnTo>
                    <a:pt x="2748" y="2286"/>
                  </a:lnTo>
                  <a:lnTo>
                    <a:pt x="2742" y="2318"/>
                  </a:lnTo>
                  <a:lnTo>
                    <a:pt x="2732" y="2353"/>
                  </a:lnTo>
                  <a:lnTo>
                    <a:pt x="2721" y="2391"/>
                  </a:lnTo>
                  <a:lnTo>
                    <a:pt x="2704" y="2430"/>
                  </a:lnTo>
                  <a:lnTo>
                    <a:pt x="2684" y="2471"/>
                  </a:lnTo>
                  <a:lnTo>
                    <a:pt x="2659" y="2514"/>
                  </a:lnTo>
                  <a:lnTo>
                    <a:pt x="2628" y="2557"/>
                  </a:lnTo>
                  <a:lnTo>
                    <a:pt x="2592" y="2603"/>
                  </a:lnTo>
                  <a:lnTo>
                    <a:pt x="2549" y="2648"/>
                  </a:lnTo>
                  <a:lnTo>
                    <a:pt x="2500" y="2693"/>
                  </a:lnTo>
                  <a:lnTo>
                    <a:pt x="2443" y="2739"/>
                  </a:lnTo>
                  <a:lnTo>
                    <a:pt x="2382" y="2788"/>
                  </a:lnTo>
                  <a:lnTo>
                    <a:pt x="2323" y="2844"/>
                  </a:lnTo>
                  <a:lnTo>
                    <a:pt x="2265" y="2907"/>
                  </a:lnTo>
                  <a:lnTo>
                    <a:pt x="2208" y="2977"/>
                  </a:lnTo>
                  <a:lnTo>
                    <a:pt x="2153" y="3054"/>
                  </a:lnTo>
                  <a:lnTo>
                    <a:pt x="2100" y="3136"/>
                  </a:lnTo>
                  <a:lnTo>
                    <a:pt x="2090" y="3149"/>
                  </a:lnTo>
                  <a:lnTo>
                    <a:pt x="2086" y="3152"/>
                  </a:lnTo>
                  <a:lnTo>
                    <a:pt x="2077" y="3157"/>
                  </a:lnTo>
                  <a:lnTo>
                    <a:pt x="2066" y="3167"/>
                  </a:lnTo>
                  <a:lnTo>
                    <a:pt x="2050" y="3177"/>
                  </a:lnTo>
                  <a:lnTo>
                    <a:pt x="2030" y="3189"/>
                  </a:lnTo>
                  <a:lnTo>
                    <a:pt x="2008" y="3202"/>
                  </a:lnTo>
                  <a:lnTo>
                    <a:pt x="1983" y="3215"/>
                  </a:lnTo>
                  <a:lnTo>
                    <a:pt x="1954" y="3227"/>
                  </a:lnTo>
                  <a:lnTo>
                    <a:pt x="1924" y="3238"/>
                  </a:lnTo>
                  <a:lnTo>
                    <a:pt x="1891" y="3249"/>
                  </a:lnTo>
                  <a:lnTo>
                    <a:pt x="1856" y="3257"/>
                  </a:lnTo>
                  <a:lnTo>
                    <a:pt x="1820" y="3263"/>
                  </a:lnTo>
                  <a:lnTo>
                    <a:pt x="1783" y="3264"/>
                  </a:lnTo>
                  <a:lnTo>
                    <a:pt x="1753" y="3263"/>
                  </a:lnTo>
                  <a:lnTo>
                    <a:pt x="1721" y="3259"/>
                  </a:lnTo>
                  <a:lnTo>
                    <a:pt x="1688" y="3250"/>
                  </a:lnTo>
                  <a:lnTo>
                    <a:pt x="1647" y="3235"/>
                  </a:lnTo>
                  <a:lnTo>
                    <a:pt x="1608" y="3215"/>
                  </a:lnTo>
                  <a:lnTo>
                    <a:pt x="1571" y="3189"/>
                  </a:lnTo>
                  <a:lnTo>
                    <a:pt x="1535" y="3157"/>
                  </a:lnTo>
                  <a:lnTo>
                    <a:pt x="1503" y="3120"/>
                  </a:lnTo>
                  <a:lnTo>
                    <a:pt x="1472" y="3078"/>
                  </a:lnTo>
                  <a:lnTo>
                    <a:pt x="1444" y="3031"/>
                  </a:lnTo>
                  <a:lnTo>
                    <a:pt x="1418" y="2977"/>
                  </a:lnTo>
                  <a:lnTo>
                    <a:pt x="1392" y="3031"/>
                  </a:lnTo>
                  <a:lnTo>
                    <a:pt x="1364" y="3078"/>
                  </a:lnTo>
                  <a:lnTo>
                    <a:pt x="1333" y="3120"/>
                  </a:lnTo>
                  <a:lnTo>
                    <a:pt x="1300" y="3157"/>
                  </a:lnTo>
                  <a:lnTo>
                    <a:pt x="1264" y="3189"/>
                  </a:lnTo>
                  <a:lnTo>
                    <a:pt x="1228" y="3215"/>
                  </a:lnTo>
                  <a:lnTo>
                    <a:pt x="1188" y="3235"/>
                  </a:lnTo>
                  <a:lnTo>
                    <a:pt x="1147" y="3250"/>
                  </a:lnTo>
                  <a:lnTo>
                    <a:pt x="1115" y="3259"/>
                  </a:lnTo>
                  <a:lnTo>
                    <a:pt x="1084" y="3263"/>
                  </a:lnTo>
                  <a:lnTo>
                    <a:pt x="1052" y="3264"/>
                  </a:lnTo>
                  <a:lnTo>
                    <a:pt x="1016" y="3263"/>
                  </a:lnTo>
                  <a:lnTo>
                    <a:pt x="980" y="3257"/>
                  </a:lnTo>
                  <a:lnTo>
                    <a:pt x="945" y="3249"/>
                  </a:lnTo>
                  <a:lnTo>
                    <a:pt x="912" y="3240"/>
                  </a:lnTo>
                  <a:lnTo>
                    <a:pt x="882" y="3228"/>
                  </a:lnTo>
                  <a:lnTo>
                    <a:pt x="854" y="3215"/>
                  </a:lnTo>
                  <a:lnTo>
                    <a:pt x="828" y="3202"/>
                  </a:lnTo>
                  <a:lnTo>
                    <a:pt x="806" y="3189"/>
                  </a:lnTo>
                  <a:lnTo>
                    <a:pt x="786" y="3177"/>
                  </a:lnTo>
                  <a:lnTo>
                    <a:pt x="770" y="3167"/>
                  </a:lnTo>
                  <a:lnTo>
                    <a:pt x="758" y="3157"/>
                  </a:lnTo>
                  <a:lnTo>
                    <a:pt x="750" y="3152"/>
                  </a:lnTo>
                  <a:lnTo>
                    <a:pt x="747" y="3149"/>
                  </a:lnTo>
                  <a:lnTo>
                    <a:pt x="736" y="3136"/>
                  </a:lnTo>
                  <a:lnTo>
                    <a:pt x="682" y="3053"/>
                  </a:lnTo>
                  <a:lnTo>
                    <a:pt x="627" y="2977"/>
                  </a:lnTo>
                  <a:lnTo>
                    <a:pt x="571" y="2907"/>
                  </a:lnTo>
                  <a:lnTo>
                    <a:pt x="513" y="2844"/>
                  </a:lnTo>
                  <a:lnTo>
                    <a:pt x="453" y="2788"/>
                  </a:lnTo>
                  <a:lnTo>
                    <a:pt x="392" y="2739"/>
                  </a:lnTo>
                  <a:lnTo>
                    <a:pt x="335" y="2693"/>
                  </a:lnTo>
                  <a:lnTo>
                    <a:pt x="287" y="2648"/>
                  </a:lnTo>
                  <a:lnTo>
                    <a:pt x="244" y="2603"/>
                  </a:lnTo>
                  <a:lnTo>
                    <a:pt x="208" y="2557"/>
                  </a:lnTo>
                  <a:lnTo>
                    <a:pt x="177" y="2513"/>
                  </a:lnTo>
                  <a:lnTo>
                    <a:pt x="152" y="2471"/>
                  </a:lnTo>
                  <a:lnTo>
                    <a:pt x="131" y="2430"/>
                  </a:lnTo>
                  <a:lnTo>
                    <a:pt x="115" y="2390"/>
                  </a:lnTo>
                  <a:lnTo>
                    <a:pt x="102" y="2353"/>
                  </a:lnTo>
                  <a:lnTo>
                    <a:pt x="94" y="2318"/>
                  </a:lnTo>
                  <a:lnTo>
                    <a:pt x="88" y="2286"/>
                  </a:lnTo>
                  <a:lnTo>
                    <a:pt x="84" y="2257"/>
                  </a:lnTo>
                  <a:lnTo>
                    <a:pt x="82" y="2231"/>
                  </a:lnTo>
                  <a:lnTo>
                    <a:pt x="82" y="2210"/>
                  </a:lnTo>
                  <a:lnTo>
                    <a:pt x="82" y="2193"/>
                  </a:lnTo>
                  <a:lnTo>
                    <a:pt x="83" y="2181"/>
                  </a:lnTo>
                  <a:lnTo>
                    <a:pt x="62" y="2150"/>
                  </a:lnTo>
                  <a:lnTo>
                    <a:pt x="44" y="2119"/>
                  </a:lnTo>
                  <a:lnTo>
                    <a:pt x="30" y="2084"/>
                  </a:lnTo>
                  <a:lnTo>
                    <a:pt x="17" y="2048"/>
                  </a:lnTo>
                  <a:lnTo>
                    <a:pt x="7" y="2006"/>
                  </a:lnTo>
                  <a:lnTo>
                    <a:pt x="1" y="1964"/>
                  </a:lnTo>
                  <a:lnTo>
                    <a:pt x="0" y="1921"/>
                  </a:lnTo>
                  <a:lnTo>
                    <a:pt x="1" y="1880"/>
                  </a:lnTo>
                  <a:lnTo>
                    <a:pt x="4" y="1841"/>
                  </a:lnTo>
                  <a:lnTo>
                    <a:pt x="11" y="1802"/>
                  </a:lnTo>
                  <a:lnTo>
                    <a:pt x="18" y="1765"/>
                  </a:lnTo>
                  <a:lnTo>
                    <a:pt x="27" y="1732"/>
                  </a:lnTo>
                  <a:lnTo>
                    <a:pt x="37" y="1700"/>
                  </a:lnTo>
                  <a:lnTo>
                    <a:pt x="47" y="1670"/>
                  </a:lnTo>
                  <a:lnTo>
                    <a:pt x="57" y="1645"/>
                  </a:lnTo>
                  <a:lnTo>
                    <a:pt x="66" y="1623"/>
                  </a:lnTo>
                  <a:lnTo>
                    <a:pt x="75" y="1605"/>
                  </a:lnTo>
                  <a:lnTo>
                    <a:pt x="82" y="1591"/>
                  </a:lnTo>
                  <a:lnTo>
                    <a:pt x="86" y="1583"/>
                  </a:lnTo>
                  <a:lnTo>
                    <a:pt x="78" y="1519"/>
                  </a:lnTo>
                  <a:lnTo>
                    <a:pt x="73" y="1458"/>
                  </a:lnTo>
                  <a:lnTo>
                    <a:pt x="71" y="1403"/>
                  </a:lnTo>
                  <a:lnTo>
                    <a:pt x="71" y="1351"/>
                  </a:lnTo>
                  <a:lnTo>
                    <a:pt x="75" y="1302"/>
                  </a:lnTo>
                  <a:lnTo>
                    <a:pt x="80" y="1258"/>
                  </a:lnTo>
                  <a:lnTo>
                    <a:pt x="89" y="1218"/>
                  </a:lnTo>
                  <a:lnTo>
                    <a:pt x="99" y="1181"/>
                  </a:lnTo>
                  <a:lnTo>
                    <a:pt x="110" y="1147"/>
                  </a:lnTo>
                  <a:lnTo>
                    <a:pt x="123" y="1117"/>
                  </a:lnTo>
                  <a:lnTo>
                    <a:pt x="137" y="1088"/>
                  </a:lnTo>
                  <a:lnTo>
                    <a:pt x="152" y="1064"/>
                  </a:lnTo>
                  <a:lnTo>
                    <a:pt x="167" y="1042"/>
                  </a:lnTo>
                  <a:lnTo>
                    <a:pt x="181" y="1023"/>
                  </a:lnTo>
                  <a:lnTo>
                    <a:pt x="196" y="1006"/>
                  </a:lnTo>
                  <a:lnTo>
                    <a:pt x="211" y="991"/>
                  </a:lnTo>
                  <a:lnTo>
                    <a:pt x="226" y="980"/>
                  </a:lnTo>
                  <a:lnTo>
                    <a:pt x="238" y="969"/>
                  </a:lnTo>
                  <a:lnTo>
                    <a:pt x="250" y="961"/>
                  </a:lnTo>
                  <a:lnTo>
                    <a:pt x="260" y="954"/>
                  </a:lnTo>
                  <a:lnTo>
                    <a:pt x="258" y="902"/>
                  </a:lnTo>
                  <a:lnTo>
                    <a:pt x="259" y="853"/>
                  </a:lnTo>
                  <a:lnTo>
                    <a:pt x="265" y="809"/>
                  </a:lnTo>
                  <a:lnTo>
                    <a:pt x="272" y="767"/>
                  </a:lnTo>
                  <a:lnTo>
                    <a:pt x="284" y="729"/>
                  </a:lnTo>
                  <a:lnTo>
                    <a:pt x="296" y="695"/>
                  </a:lnTo>
                  <a:lnTo>
                    <a:pt x="311" y="663"/>
                  </a:lnTo>
                  <a:lnTo>
                    <a:pt x="327" y="635"/>
                  </a:lnTo>
                  <a:lnTo>
                    <a:pt x="344" y="609"/>
                  </a:lnTo>
                  <a:lnTo>
                    <a:pt x="362" y="587"/>
                  </a:lnTo>
                  <a:lnTo>
                    <a:pt x="380" y="567"/>
                  </a:lnTo>
                  <a:lnTo>
                    <a:pt x="397" y="551"/>
                  </a:lnTo>
                  <a:lnTo>
                    <a:pt x="412" y="537"/>
                  </a:lnTo>
                  <a:lnTo>
                    <a:pt x="428" y="525"/>
                  </a:lnTo>
                  <a:lnTo>
                    <a:pt x="441" y="516"/>
                  </a:lnTo>
                  <a:lnTo>
                    <a:pt x="452" y="508"/>
                  </a:lnTo>
                  <a:lnTo>
                    <a:pt x="458" y="469"/>
                  </a:lnTo>
                  <a:lnTo>
                    <a:pt x="467" y="431"/>
                  </a:lnTo>
                  <a:lnTo>
                    <a:pt x="481" y="394"/>
                  </a:lnTo>
                  <a:lnTo>
                    <a:pt x="499" y="360"/>
                  </a:lnTo>
                  <a:lnTo>
                    <a:pt x="522" y="324"/>
                  </a:lnTo>
                  <a:lnTo>
                    <a:pt x="549" y="291"/>
                  </a:lnTo>
                  <a:lnTo>
                    <a:pt x="579" y="263"/>
                  </a:lnTo>
                  <a:lnTo>
                    <a:pt x="611" y="236"/>
                  </a:lnTo>
                  <a:lnTo>
                    <a:pt x="642" y="213"/>
                  </a:lnTo>
                  <a:lnTo>
                    <a:pt x="675" y="194"/>
                  </a:lnTo>
                  <a:lnTo>
                    <a:pt x="708" y="176"/>
                  </a:lnTo>
                  <a:lnTo>
                    <a:pt x="738" y="161"/>
                  </a:lnTo>
                  <a:lnTo>
                    <a:pt x="768" y="150"/>
                  </a:lnTo>
                  <a:lnTo>
                    <a:pt x="795" y="139"/>
                  </a:lnTo>
                  <a:lnTo>
                    <a:pt x="818" y="132"/>
                  </a:lnTo>
                  <a:lnTo>
                    <a:pt x="838" y="125"/>
                  </a:lnTo>
                  <a:lnTo>
                    <a:pt x="853" y="122"/>
                  </a:lnTo>
                  <a:lnTo>
                    <a:pt x="864" y="119"/>
                  </a:lnTo>
                  <a:lnTo>
                    <a:pt x="902" y="83"/>
                  </a:lnTo>
                  <a:lnTo>
                    <a:pt x="941" y="54"/>
                  </a:lnTo>
                  <a:lnTo>
                    <a:pt x="981" y="31"/>
                  </a:lnTo>
                  <a:lnTo>
                    <a:pt x="1021" y="14"/>
                  </a:lnTo>
                  <a:lnTo>
                    <a:pt x="1062" y="3"/>
                  </a:lnTo>
                  <a:lnTo>
                    <a:pt x="1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88" name="Freeform 52"/>
            <p:cNvSpPr>
              <a:spLocks/>
            </p:cNvSpPr>
            <p:nvPr/>
          </p:nvSpPr>
          <p:spPr bwMode="auto">
            <a:xfrm>
              <a:off x="2866" y="1640"/>
              <a:ext cx="23" cy="87"/>
            </a:xfrm>
            <a:custGeom>
              <a:avLst/>
              <a:gdLst>
                <a:gd name="T0" fmla="*/ 84 w 337"/>
                <a:gd name="T1" fmla="*/ 6 h 1296"/>
                <a:gd name="T2" fmla="*/ 118 w 337"/>
                <a:gd name="T3" fmla="*/ 27 h 1296"/>
                <a:gd name="T4" fmla="*/ 167 w 337"/>
                <a:gd name="T5" fmla="*/ 73 h 1296"/>
                <a:gd name="T6" fmla="*/ 213 w 337"/>
                <a:gd name="T7" fmla="*/ 141 h 1296"/>
                <a:gd name="T8" fmla="*/ 232 w 337"/>
                <a:gd name="T9" fmla="*/ 235 h 1296"/>
                <a:gd name="T10" fmla="*/ 205 w 337"/>
                <a:gd name="T11" fmla="*/ 343 h 1296"/>
                <a:gd name="T12" fmla="*/ 174 w 337"/>
                <a:gd name="T13" fmla="*/ 412 h 1296"/>
                <a:gd name="T14" fmla="*/ 208 w 337"/>
                <a:gd name="T15" fmla="*/ 419 h 1296"/>
                <a:gd name="T16" fmla="*/ 227 w 337"/>
                <a:gd name="T17" fmla="*/ 441 h 1296"/>
                <a:gd name="T18" fmla="*/ 259 w 337"/>
                <a:gd name="T19" fmla="*/ 489 h 1296"/>
                <a:gd name="T20" fmla="*/ 299 w 337"/>
                <a:gd name="T21" fmla="*/ 568 h 1296"/>
                <a:gd name="T22" fmla="*/ 330 w 337"/>
                <a:gd name="T23" fmla="*/ 672 h 1296"/>
                <a:gd name="T24" fmla="*/ 336 w 337"/>
                <a:gd name="T25" fmla="*/ 791 h 1296"/>
                <a:gd name="T26" fmla="*/ 303 w 337"/>
                <a:gd name="T27" fmla="*/ 922 h 1296"/>
                <a:gd name="T28" fmla="*/ 271 w 337"/>
                <a:gd name="T29" fmla="*/ 1016 h 1296"/>
                <a:gd name="T30" fmla="*/ 258 w 337"/>
                <a:gd name="T31" fmla="*/ 1102 h 1296"/>
                <a:gd name="T32" fmla="*/ 259 w 337"/>
                <a:gd name="T33" fmla="*/ 1185 h 1296"/>
                <a:gd name="T34" fmla="*/ 273 w 337"/>
                <a:gd name="T35" fmla="*/ 1243 h 1296"/>
                <a:gd name="T36" fmla="*/ 258 w 337"/>
                <a:gd name="T37" fmla="*/ 1283 h 1296"/>
                <a:gd name="T38" fmla="*/ 213 w 337"/>
                <a:gd name="T39" fmla="*/ 1294 h 1296"/>
                <a:gd name="T40" fmla="*/ 182 w 337"/>
                <a:gd name="T41" fmla="*/ 1268 h 1296"/>
                <a:gd name="T42" fmla="*/ 162 w 337"/>
                <a:gd name="T43" fmla="*/ 1179 h 1296"/>
                <a:gd name="T44" fmla="*/ 163 w 337"/>
                <a:gd name="T45" fmla="*/ 1082 h 1296"/>
                <a:gd name="T46" fmla="*/ 176 w 337"/>
                <a:gd name="T47" fmla="*/ 998 h 1296"/>
                <a:gd name="T48" fmla="*/ 188 w 337"/>
                <a:gd name="T49" fmla="*/ 943 h 1296"/>
                <a:gd name="T50" fmla="*/ 215 w 337"/>
                <a:gd name="T51" fmla="*/ 885 h 1296"/>
                <a:gd name="T52" fmla="*/ 240 w 337"/>
                <a:gd name="T53" fmla="*/ 774 h 1296"/>
                <a:gd name="T54" fmla="*/ 231 w 337"/>
                <a:gd name="T55" fmla="*/ 672 h 1296"/>
                <a:gd name="T56" fmla="*/ 201 w 337"/>
                <a:gd name="T57" fmla="*/ 586 h 1296"/>
                <a:gd name="T58" fmla="*/ 168 w 337"/>
                <a:gd name="T59" fmla="*/ 523 h 1296"/>
                <a:gd name="T60" fmla="*/ 146 w 337"/>
                <a:gd name="T61" fmla="*/ 491 h 1296"/>
                <a:gd name="T62" fmla="*/ 134 w 337"/>
                <a:gd name="T63" fmla="*/ 462 h 1296"/>
                <a:gd name="T64" fmla="*/ 81 w 337"/>
                <a:gd name="T65" fmla="*/ 505 h 1296"/>
                <a:gd name="T66" fmla="*/ 48 w 337"/>
                <a:gd name="T67" fmla="*/ 518 h 1296"/>
                <a:gd name="T68" fmla="*/ 12 w 337"/>
                <a:gd name="T69" fmla="*/ 502 h 1296"/>
                <a:gd name="T70" fmla="*/ 1 w 337"/>
                <a:gd name="T71" fmla="*/ 461 h 1296"/>
                <a:gd name="T72" fmla="*/ 49 w 337"/>
                <a:gd name="T73" fmla="*/ 400 h 1296"/>
                <a:gd name="T74" fmla="*/ 119 w 337"/>
                <a:gd name="T75" fmla="*/ 302 h 1296"/>
                <a:gd name="T76" fmla="*/ 135 w 337"/>
                <a:gd name="T77" fmla="*/ 214 h 1296"/>
                <a:gd name="T78" fmla="*/ 109 w 337"/>
                <a:gd name="T79" fmla="*/ 152 h 1296"/>
                <a:gd name="T80" fmla="*/ 68 w 337"/>
                <a:gd name="T81" fmla="*/ 111 h 1296"/>
                <a:gd name="T82" fmla="*/ 40 w 337"/>
                <a:gd name="T83" fmla="*/ 92 h 1296"/>
                <a:gd name="T84" fmla="*/ 16 w 337"/>
                <a:gd name="T85" fmla="*/ 69 h 1296"/>
                <a:gd name="T86" fmla="*/ 15 w 337"/>
                <a:gd name="T87" fmla="*/ 25 h 1296"/>
                <a:gd name="T88" fmla="*/ 50 w 337"/>
                <a:gd name="T89" fmla="*/ 0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7" h="1296">
                  <a:moveTo>
                    <a:pt x="66" y="0"/>
                  </a:moveTo>
                  <a:lnTo>
                    <a:pt x="81" y="4"/>
                  </a:lnTo>
                  <a:lnTo>
                    <a:pt x="84" y="6"/>
                  </a:lnTo>
                  <a:lnTo>
                    <a:pt x="92" y="11"/>
                  </a:lnTo>
                  <a:lnTo>
                    <a:pt x="103" y="18"/>
                  </a:lnTo>
                  <a:lnTo>
                    <a:pt x="118" y="27"/>
                  </a:lnTo>
                  <a:lnTo>
                    <a:pt x="134" y="40"/>
                  </a:lnTo>
                  <a:lnTo>
                    <a:pt x="150" y="55"/>
                  </a:lnTo>
                  <a:lnTo>
                    <a:pt x="167" y="73"/>
                  </a:lnTo>
                  <a:lnTo>
                    <a:pt x="184" y="93"/>
                  </a:lnTo>
                  <a:lnTo>
                    <a:pt x="200" y="116"/>
                  </a:lnTo>
                  <a:lnTo>
                    <a:pt x="213" y="141"/>
                  </a:lnTo>
                  <a:lnTo>
                    <a:pt x="223" y="170"/>
                  </a:lnTo>
                  <a:lnTo>
                    <a:pt x="229" y="200"/>
                  </a:lnTo>
                  <a:lnTo>
                    <a:pt x="232" y="235"/>
                  </a:lnTo>
                  <a:lnTo>
                    <a:pt x="228" y="271"/>
                  </a:lnTo>
                  <a:lnTo>
                    <a:pt x="220" y="307"/>
                  </a:lnTo>
                  <a:lnTo>
                    <a:pt x="205" y="343"/>
                  </a:lnTo>
                  <a:lnTo>
                    <a:pt x="186" y="379"/>
                  </a:lnTo>
                  <a:lnTo>
                    <a:pt x="161" y="415"/>
                  </a:lnTo>
                  <a:lnTo>
                    <a:pt x="174" y="412"/>
                  </a:lnTo>
                  <a:lnTo>
                    <a:pt x="185" y="411"/>
                  </a:lnTo>
                  <a:lnTo>
                    <a:pt x="198" y="413"/>
                  </a:lnTo>
                  <a:lnTo>
                    <a:pt x="208" y="419"/>
                  </a:lnTo>
                  <a:lnTo>
                    <a:pt x="218" y="428"/>
                  </a:lnTo>
                  <a:lnTo>
                    <a:pt x="221" y="432"/>
                  </a:lnTo>
                  <a:lnTo>
                    <a:pt x="227" y="441"/>
                  </a:lnTo>
                  <a:lnTo>
                    <a:pt x="237" y="452"/>
                  </a:lnTo>
                  <a:lnTo>
                    <a:pt x="247" y="469"/>
                  </a:lnTo>
                  <a:lnTo>
                    <a:pt x="259" y="489"/>
                  </a:lnTo>
                  <a:lnTo>
                    <a:pt x="273" y="513"/>
                  </a:lnTo>
                  <a:lnTo>
                    <a:pt x="285" y="539"/>
                  </a:lnTo>
                  <a:lnTo>
                    <a:pt x="299" y="568"/>
                  </a:lnTo>
                  <a:lnTo>
                    <a:pt x="311" y="600"/>
                  </a:lnTo>
                  <a:lnTo>
                    <a:pt x="321" y="635"/>
                  </a:lnTo>
                  <a:lnTo>
                    <a:pt x="330" y="672"/>
                  </a:lnTo>
                  <a:lnTo>
                    <a:pt x="335" y="710"/>
                  </a:lnTo>
                  <a:lnTo>
                    <a:pt x="337" y="750"/>
                  </a:lnTo>
                  <a:lnTo>
                    <a:pt x="336" y="791"/>
                  </a:lnTo>
                  <a:lnTo>
                    <a:pt x="331" y="834"/>
                  </a:lnTo>
                  <a:lnTo>
                    <a:pt x="320" y="877"/>
                  </a:lnTo>
                  <a:lnTo>
                    <a:pt x="303" y="922"/>
                  </a:lnTo>
                  <a:lnTo>
                    <a:pt x="281" y="966"/>
                  </a:lnTo>
                  <a:lnTo>
                    <a:pt x="276" y="989"/>
                  </a:lnTo>
                  <a:lnTo>
                    <a:pt x="271" y="1016"/>
                  </a:lnTo>
                  <a:lnTo>
                    <a:pt x="265" y="1043"/>
                  </a:lnTo>
                  <a:lnTo>
                    <a:pt x="261" y="1072"/>
                  </a:lnTo>
                  <a:lnTo>
                    <a:pt x="258" y="1102"/>
                  </a:lnTo>
                  <a:lnTo>
                    <a:pt x="257" y="1130"/>
                  </a:lnTo>
                  <a:lnTo>
                    <a:pt x="257" y="1159"/>
                  </a:lnTo>
                  <a:lnTo>
                    <a:pt x="259" y="1185"/>
                  </a:lnTo>
                  <a:lnTo>
                    <a:pt x="262" y="1209"/>
                  </a:lnTo>
                  <a:lnTo>
                    <a:pt x="270" y="1229"/>
                  </a:lnTo>
                  <a:lnTo>
                    <a:pt x="273" y="1243"/>
                  </a:lnTo>
                  <a:lnTo>
                    <a:pt x="273" y="1258"/>
                  </a:lnTo>
                  <a:lnTo>
                    <a:pt x="267" y="1272"/>
                  </a:lnTo>
                  <a:lnTo>
                    <a:pt x="258" y="1283"/>
                  </a:lnTo>
                  <a:lnTo>
                    <a:pt x="245" y="1292"/>
                  </a:lnTo>
                  <a:lnTo>
                    <a:pt x="225" y="1296"/>
                  </a:lnTo>
                  <a:lnTo>
                    <a:pt x="213" y="1294"/>
                  </a:lnTo>
                  <a:lnTo>
                    <a:pt x="200" y="1288"/>
                  </a:lnTo>
                  <a:lnTo>
                    <a:pt x="189" y="1279"/>
                  </a:lnTo>
                  <a:lnTo>
                    <a:pt x="182" y="1268"/>
                  </a:lnTo>
                  <a:lnTo>
                    <a:pt x="171" y="1240"/>
                  </a:lnTo>
                  <a:lnTo>
                    <a:pt x="165" y="1210"/>
                  </a:lnTo>
                  <a:lnTo>
                    <a:pt x="162" y="1179"/>
                  </a:lnTo>
                  <a:lnTo>
                    <a:pt x="160" y="1146"/>
                  </a:lnTo>
                  <a:lnTo>
                    <a:pt x="161" y="1115"/>
                  </a:lnTo>
                  <a:lnTo>
                    <a:pt x="163" y="1082"/>
                  </a:lnTo>
                  <a:lnTo>
                    <a:pt x="167" y="1051"/>
                  </a:lnTo>
                  <a:lnTo>
                    <a:pt x="171" y="1023"/>
                  </a:lnTo>
                  <a:lnTo>
                    <a:pt x="176" y="998"/>
                  </a:lnTo>
                  <a:lnTo>
                    <a:pt x="181" y="974"/>
                  </a:lnTo>
                  <a:lnTo>
                    <a:pt x="185" y="956"/>
                  </a:lnTo>
                  <a:lnTo>
                    <a:pt x="188" y="943"/>
                  </a:lnTo>
                  <a:lnTo>
                    <a:pt x="190" y="934"/>
                  </a:lnTo>
                  <a:lnTo>
                    <a:pt x="195" y="923"/>
                  </a:lnTo>
                  <a:lnTo>
                    <a:pt x="215" y="885"/>
                  </a:lnTo>
                  <a:lnTo>
                    <a:pt x="227" y="848"/>
                  </a:lnTo>
                  <a:lnTo>
                    <a:pt x="237" y="811"/>
                  </a:lnTo>
                  <a:lnTo>
                    <a:pt x="240" y="774"/>
                  </a:lnTo>
                  <a:lnTo>
                    <a:pt x="240" y="739"/>
                  </a:lnTo>
                  <a:lnTo>
                    <a:pt x="237" y="704"/>
                  </a:lnTo>
                  <a:lnTo>
                    <a:pt x="231" y="672"/>
                  </a:lnTo>
                  <a:lnTo>
                    <a:pt x="222" y="641"/>
                  </a:lnTo>
                  <a:lnTo>
                    <a:pt x="213" y="613"/>
                  </a:lnTo>
                  <a:lnTo>
                    <a:pt x="201" y="586"/>
                  </a:lnTo>
                  <a:lnTo>
                    <a:pt x="190" y="562"/>
                  </a:lnTo>
                  <a:lnTo>
                    <a:pt x="179" y="541"/>
                  </a:lnTo>
                  <a:lnTo>
                    <a:pt x="168" y="523"/>
                  </a:lnTo>
                  <a:lnTo>
                    <a:pt x="159" y="508"/>
                  </a:lnTo>
                  <a:lnTo>
                    <a:pt x="151" y="498"/>
                  </a:lnTo>
                  <a:lnTo>
                    <a:pt x="146" y="491"/>
                  </a:lnTo>
                  <a:lnTo>
                    <a:pt x="144" y="488"/>
                  </a:lnTo>
                  <a:lnTo>
                    <a:pt x="137" y="476"/>
                  </a:lnTo>
                  <a:lnTo>
                    <a:pt x="134" y="462"/>
                  </a:lnTo>
                  <a:lnTo>
                    <a:pt x="136" y="448"/>
                  </a:lnTo>
                  <a:lnTo>
                    <a:pt x="109" y="477"/>
                  </a:lnTo>
                  <a:lnTo>
                    <a:pt x="81" y="505"/>
                  </a:lnTo>
                  <a:lnTo>
                    <a:pt x="70" y="511"/>
                  </a:lnTo>
                  <a:lnTo>
                    <a:pt x="60" y="516"/>
                  </a:lnTo>
                  <a:lnTo>
                    <a:pt x="48" y="518"/>
                  </a:lnTo>
                  <a:lnTo>
                    <a:pt x="35" y="516"/>
                  </a:lnTo>
                  <a:lnTo>
                    <a:pt x="23" y="510"/>
                  </a:lnTo>
                  <a:lnTo>
                    <a:pt x="12" y="502"/>
                  </a:lnTo>
                  <a:lnTo>
                    <a:pt x="4" y="489"/>
                  </a:lnTo>
                  <a:lnTo>
                    <a:pt x="0" y="475"/>
                  </a:lnTo>
                  <a:lnTo>
                    <a:pt x="1" y="461"/>
                  </a:lnTo>
                  <a:lnTo>
                    <a:pt x="6" y="446"/>
                  </a:lnTo>
                  <a:lnTo>
                    <a:pt x="15" y="434"/>
                  </a:lnTo>
                  <a:lnTo>
                    <a:pt x="49" y="400"/>
                  </a:lnTo>
                  <a:lnTo>
                    <a:pt x="79" y="366"/>
                  </a:lnTo>
                  <a:lnTo>
                    <a:pt x="102" y="333"/>
                  </a:lnTo>
                  <a:lnTo>
                    <a:pt x="119" y="302"/>
                  </a:lnTo>
                  <a:lnTo>
                    <a:pt x="130" y="271"/>
                  </a:lnTo>
                  <a:lnTo>
                    <a:pt x="136" y="241"/>
                  </a:lnTo>
                  <a:lnTo>
                    <a:pt x="135" y="214"/>
                  </a:lnTo>
                  <a:lnTo>
                    <a:pt x="129" y="191"/>
                  </a:lnTo>
                  <a:lnTo>
                    <a:pt x="120" y="171"/>
                  </a:lnTo>
                  <a:lnTo>
                    <a:pt x="109" y="152"/>
                  </a:lnTo>
                  <a:lnTo>
                    <a:pt x="96" y="136"/>
                  </a:lnTo>
                  <a:lnTo>
                    <a:pt x="82" y="122"/>
                  </a:lnTo>
                  <a:lnTo>
                    <a:pt x="68" y="111"/>
                  </a:lnTo>
                  <a:lnTo>
                    <a:pt x="57" y="102"/>
                  </a:lnTo>
                  <a:lnTo>
                    <a:pt x="46" y="96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25" y="81"/>
                  </a:lnTo>
                  <a:lnTo>
                    <a:pt x="16" y="69"/>
                  </a:lnTo>
                  <a:lnTo>
                    <a:pt x="11" y="55"/>
                  </a:lnTo>
                  <a:lnTo>
                    <a:pt x="11" y="40"/>
                  </a:lnTo>
                  <a:lnTo>
                    <a:pt x="15" y="25"/>
                  </a:lnTo>
                  <a:lnTo>
                    <a:pt x="25" y="14"/>
                  </a:lnTo>
                  <a:lnTo>
                    <a:pt x="36" y="4"/>
                  </a:lnTo>
                  <a:lnTo>
                    <a:pt x="50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89" name="Freeform 53"/>
            <p:cNvSpPr>
              <a:spLocks/>
            </p:cNvSpPr>
            <p:nvPr/>
          </p:nvSpPr>
          <p:spPr bwMode="auto">
            <a:xfrm>
              <a:off x="2854" y="1730"/>
              <a:ext cx="47" cy="63"/>
            </a:xfrm>
            <a:custGeom>
              <a:avLst/>
              <a:gdLst>
                <a:gd name="T0" fmla="*/ 665 w 696"/>
                <a:gd name="T1" fmla="*/ 4 h 953"/>
                <a:gd name="T2" fmla="*/ 688 w 696"/>
                <a:gd name="T3" fmla="*/ 22 h 953"/>
                <a:gd name="T4" fmla="*/ 696 w 696"/>
                <a:gd name="T5" fmla="*/ 50 h 953"/>
                <a:gd name="T6" fmla="*/ 695 w 696"/>
                <a:gd name="T7" fmla="*/ 65 h 953"/>
                <a:gd name="T8" fmla="*/ 690 w 696"/>
                <a:gd name="T9" fmla="*/ 101 h 953"/>
                <a:gd name="T10" fmla="*/ 677 w 696"/>
                <a:gd name="T11" fmla="*/ 156 h 953"/>
                <a:gd name="T12" fmla="*/ 652 w 696"/>
                <a:gd name="T13" fmla="*/ 225 h 953"/>
                <a:gd name="T14" fmla="*/ 613 w 696"/>
                <a:gd name="T15" fmla="*/ 308 h 953"/>
                <a:gd name="T16" fmla="*/ 554 w 696"/>
                <a:gd name="T17" fmla="*/ 402 h 953"/>
                <a:gd name="T18" fmla="*/ 474 w 696"/>
                <a:gd name="T19" fmla="*/ 502 h 953"/>
                <a:gd name="T20" fmla="*/ 447 w 696"/>
                <a:gd name="T21" fmla="*/ 538 h 953"/>
                <a:gd name="T22" fmla="*/ 422 w 696"/>
                <a:gd name="T23" fmla="*/ 586 h 953"/>
                <a:gd name="T24" fmla="*/ 404 w 696"/>
                <a:gd name="T25" fmla="*/ 641 h 953"/>
                <a:gd name="T26" fmla="*/ 397 w 696"/>
                <a:gd name="T27" fmla="*/ 699 h 953"/>
                <a:gd name="T28" fmla="*/ 407 w 696"/>
                <a:gd name="T29" fmla="*/ 751 h 953"/>
                <a:gd name="T30" fmla="*/ 436 w 696"/>
                <a:gd name="T31" fmla="*/ 792 h 953"/>
                <a:gd name="T32" fmla="*/ 478 w 696"/>
                <a:gd name="T33" fmla="*/ 822 h 953"/>
                <a:gd name="T34" fmla="*/ 530 w 696"/>
                <a:gd name="T35" fmla="*/ 841 h 953"/>
                <a:gd name="T36" fmla="*/ 586 w 696"/>
                <a:gd name="T37" fmla="*/ 852 h 953"/>
                <a:gd name="T38" fmla="*/ 640 w 696"/>
                <a:gd name="T39" fmla="*/ 857 h 953"/>
                <a:gd name="T40" fmla="*/ 668 w 696"/>
                <a:gd name="T41" fmla="*/ 867 h 953"/>
                <a:gd name="T42" fmla="*/ 684 w 696"/>
                <a:gd name="T43" fmla="*/ 892 h 953"/>
                <a:gd name="T44" fmla="*/ 683 w 696"/>
                <a:gd name="T45" fmla="*/ 922 h 953"/>
                <a:gd name="T46" fmla="*/ 666 w 696"/>
                <a:gd name="T47" fmla="*/ 944 h 953"/>
                <a:gd name="T48" fmla="*/ 638 w 696"/>
                <a:gd name="T49" fmla="*/ 953 h 953"/>
                <a:gd name="T50" fmla="*/ 581 w 696"/>
                <a:gd name="T51" fmla="*/ 947 h 953"/>
                <a:gd name="T52" fmla="*/ 488 w 696"/>
                <a:gd name="T53" fmla="*/ 928 h 953"/>
                <a:gd name="T54" fmla="*/ 413 w 696"/>
                <a:gd name="T55" fmla="*/ 895 h 953"/>
                <a:gd name="T56" fmla="*/ 356 w 696"/>
                <a:gd name="T57" fmla="*/ 848 h 953"/>
                <a:gd name="T58" fmla="*/ 319 w 696"/>
                <a:gd name="T59" fmla="*/ 788 h 953"/>
                <a:gd name="T60" fmla="*/ 303 w 696"/>
                <a:gd name="T61" fmla="*/ 724 h 953"/>
                <a:gd name="T62" fmla="*/ 305 w 696"/>
                <a:gd name="T63" fmla="*/ 657 h 953"/>
                <a:gd name="T64" fmla="*/ 240 w 696"/>
                <a:gd name="T65" fmla="*/ 685 h 953"/>
                <a:gd name="T66" fmla="*/ 165 w 696"/>
                <a:gd name="T67" fmla="*/ 696 h 953"/>
                <a:gd name="T68" fmla="*/ 106 w 696"/>
                <a:gd name="T69" fmla="*/ 687 h 953"/>
                <a:gd name="T70" fmla="*/ 52 w 696"/>
                <a:gd name="T71" fmla="*/ 657 h 953"/>
                <a:gd name="T72" fmla="*/ 9 w 696"/>
                <a:gd name="T73" fmla="*/ 609 h 953"/>
                <a:gd name="T74" fmla="*/ 0 w 696"/>
                <a:gd name="T75" fmla="*/ 579 h 953"/>
                <a:gd name="T76" fmla="*/ 12 w 696"/>
                <a:gd name="T77" fmla="*/ 552 h 953"/>
                <a:gd name="T78" fmla="*/ 37 w 696"/>
                <a:gd name="T79" fmla="*/ 536 h 953"/>
                <a:gd name="T80" fmla="*/ 66 w 696"/>
                <a:gd name="T81" fmla="*/ 537 h 953"/>
                <a:gd name="T82" fmla="*/ 89 w 696"/>
                <a:gd name="T83" fmla="*/ 556 h 953"/>
                <a:gd name="T84" fmla="*/ 116 w 696"/>
                <a:gd name="T85" fmla="*/ 586 h 953"/>
                <a:gd name="T86" fmla="*/ 150 w 696"/>
                <a:gd name="T87" fmla="*/ 599 h 953"/>
                <a:gd name="T88" fmla="*/ 199 w 696"/>
                <a:gd name="T89" fmla="*/ 596 h 953"/>
                <a:gd name="T90" fmla="*/ 247 w 696"/>
                <a:gd name="T91" fmla="*/ 578 h 953"/>
                <a:gd name="T92" fmla="*/ 289 w 696"/>
                <a:gd name="T93" fmla="*/ 555 h 953"/>
                <a:gd name="T94" fmla="*/ 318 w 696"/>
                <a:gd name="T95" fmla="*/ 534 h 953"/>
                <a:gd name="T96" fmla="*/ 337 w 696"/>
                <a:gd name="T97" fmla="*/ 526 h 953"/>
                <a:gd name="T98" fmla="*/ 361 w 696"/>
                <a:gd name="T99" fmla="*/ 498 h 953"/>
                <a:gd name="T100" fmla="*/ 388 w 696"/>
                <a:gd name="T101" fmla="*/ 455 h 953"/>
                <a:gd name="T102" fmla="*/ 442 w 696"/>
                <a:gd name="T103" fmla="*/ 391 h 953"/>
                <a:gd name="T104" fmla="*/ 507 w 696"/>
                <a:gd name="T105" fmla="*/ 299 h 953"/>
                <a:gd name="T106" fmla="*/ 551 w 696"/>
                <a:gd name="T107" fmla="*/ 217 h 953"/>
                <a:gd name="T108" fmla="*/ 578 w 696"/>
                <a:gd name="T109" fmla="*/ 148 h 953"/>
                <a:gd name="T110" fmla="*/ 594 w 696"/>
                <a:gd name="T111" fmla="*/ 94 h 953"/>
                <a:gd name="T112" fmla="*/ 599 w 696"/>
                <a:gd name="T113" fmla="*/ 61 h 953"/>
                <a:gd name="T114" fmla="*/ 601 w 696"/>
                <a:gd name="T115" fmla="*/ 47 h 953"/>
                <a:gd name="T116" fmla="*/ 611 w 696"/>
                <a:gd name="T117" fmla="*/ 19 h 953"/>
                <a:gd name="T118" fmla="*/ 635 w 696"/>
                <a:gd name="T119" fmla="*/ 3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96" h="953">
                  <a:moveTo>
                    <a:pt x="650" y="0"/>
                  </a:moveTo>
                  <a:lnTo>
                    <a:pt x="665" y="4"/>
                  </a:lnTo>
                  <a:lnTo>
                    <a:pt x="678" y="11"/>
                  </a:lnTo>
                  <a:lnTo>
                    <a:pt x="688" y="22"/>
                  </a:lnTo>
                  <a:lnTo>
                    <a:pt x="694" y="34"/>
                  </a:lnTo>
                  <a:lnTo>
                    <a:pt x="696" y="50"/>
                  </a:lnTo>
                  <a:lnTo>
                    <a:pt x="696" y="54"/>
                  </a:lnTo>
                  <a:lnTo>
                    <a:pt x="695" y="65"/>
                  </a:lnTo>
                  <a:lnTo>
                    <a:pt x="693" y="81"/>
                  </a:lnTo>
                  <a:lnTo>
                    <a:pt x="690" y="101"/>
                  </a:lnTo>
                  <a:lnTo>
                    <a:pt x="685" y="126"/>
                  </a:lnTo>
                  <a:lnTo>
                    <a:pt x="677" y="156"/>
                  </a:lnTo>
                  <a:lnTo>
                    <a:pt x="667" y="188"/>
                  </a:lnTo>
                  <a:lnTo>
                    <a:pt x="652" y="225"/>
                  </a:lnTo>
                  <a:lnTo>
                    <a:pt x="634" y="265"/>
                  </a:lnTo>
                  <a:lnTo>
                    <a:pt x="613" y="308"/>
                  </a:lnTo>
                  <a:lnTo>
                    <a:pt x="586" y="354"/>
                  </a:lnTo>
                  <a:lnTo>
                    <a:pt x="554" y="402"/>
                  </a:lnTo>
                  <a:lnTo>
                    <a:pt x="517" y="452"/>
                  </a:lnTo>
                  <a:lnTo>
                    <a:pt x="474" y="502"/>
                  </a:lnTo>
                  <a:lnTo>
                    <a:pt x="461" y="518"/>
                  </a:lnTo>
                  <a:lnTo>
                    <a:pt x="447" y="538"/>
                  </a:lnTo>
                  <a:lnTo>
                    <a:pt x="435" y="560"/>
                  </a:lnTo>
                  <a:lnTo>
                    <a:pt x="422" y="586"/>
                  </a:lnTo>
                  <a:lnTo>
                    <a:pt x="412" y="613"/>
                  </a:lnTo>
                  <a:lnTo>
                    <a:pt x="404" y="641"/>
                  </a:lnTo>
                  <a:lnTo>
                    <a:pt x="399" y="670"/>
                  </a:lnTo>
                  <a:lnTo>
                    <a:pt x="397" y="699"/>
                  </a:lnTo>
                  <a:lnTo>
                    <a:pt x="400" y="726"/>
                  </a:lnTo>
                  <a:lnTo>
                    <a:pt x="407" y="751"/>
                  </a:lnTo>
                  <a:lnTo>
                    <a:pt x="419" y="773"/>
                  </a:lnTo>
                  <a:lnTo>
                    <a:pt x="436" y="792"/>
                  </a:lnTo>
                  <a:lnTo>
                    <a:pt x="455" y="808"/>
                  </a:lnTo>
                  <a:lnTo>
                    <a:pt x="478" y="822"/>
                  </a:lnTo>
                  <a:lnTo>
                    <a:pt x="503" y="833"/>
                  </a:lnTo>
                  <a:lnTo>
                    <a:pt x="530" y="841"/>
                  </a:lnTo>
                  <a:lnTo>
                    <a:pt x="557" y="847"/>
                  </a:lnTo>
                  <a:lnTo>
                    <a:pt x="586" y="852"/>
                  </a:lnTo>
                  <a:lnTo>
                    <a:pt x="613" y="855"/>
                  </a:lnTo>
                  <a:lnTo>
                    <a:pt x="640" y="857"/>
                  </a:lnTo>
                  <a:lnTo>
                    <a:pt x="655" y="860"/>
                  </a:lnTo>
                  <a:lnTo>
                    <a:pt x="668" y="867"/>
                  </a:lnTo>
                  <a:lnTo>
                    <a:pt x="678" y="879"/>
                  </a:lnTo>
                  <a:lnTo>
                    <a:pt x="684" y="892"/>
                  </a:lnTo>
                  <a:lnTo>
                    <a:pt x="686" y="907"/>
                  </a:lnTo>
                  <a:lnTo>
                    <a:pt x="683" y="922"/>
                  </a:lnTo>
                  <a:lnTo>
                    <a:pt x="675" y="934"/>
                  </a:lnTo>
                  <a:lnTo>
                    <a:pt x="666" y="944"/>
                  </a:lnTo>
                  <a:lnTo>
                    <a:pt x="652" y="951"/>
                  </a:lnTo>
                  <a:lnTo>
                    <a:pt x="638" y="953"/>
                  </a:lnTo>
                  <a:lnTo>
                    <a:pt x="635" y="953"/>
                  </a:lnTo>
                  <a:lnTo>
                    <a:pt x="581" y="947"/>
                  </a:lnTo>
                  <a:lnTo>
                    <a:pt x="533" y="940"/>
                  </a:lnTo>
                  <a:lnTo>
                    <a:pt x="488" y="928"/>
                  </a:lnTo>
                  <a:lnTo>
                    <a:pt x="447" y="914"/>
                  </a:lnTo>
                  <a:lnTo>
                    <a:pt x="413" y="895"/>
                  </a:lnTo>
                  <a:lnTo>
                    <a:pt x="382" y="874"/>
                  </a:lnTo>
                  <a:lnTo>
                    <a:pt x="356" y="848"/>
                  </a:lnTo>
                  <a:lnTo>
                    <a:pt x="335" y="820"/>
                  </a:lnTo>
                  <a:lnTo>
                    <a:pt x="319" y="788"/>
                  </a:lnTo>
                  <a:lnTo>
                    <a:pt x="308" y="757"/>
                  </a:lnTo>
                  <a:lnTo>
                    <a:pt x="303" y="724"/>
                  </a:lnTo>
                  <a:lnTo>
                    <a:pt x="302" y="690"/>
                  </a:lnTo>
                  <a:lnTo>
                    <a:pt x="305" y="657"/>
                  </a:lnTo>
                  <a:lnTo>
                    <a:pt x="273" y="672"/>
                  </a:lnTo>
                  <a:lnTo>
                    <a:pt x="240" y="685"/>
                  </a:lnTo>
                  <a:lnTo>
                    <a:pt x="203" y="693"/>
                  </a:lnTo>
                  <a:lnTo>
                    <a:pt x="165" y="696"/>
                  </a:lnTo>
                  <a:lnTo>
                    <a:pt x="135" y="694"/>
                  </a:lnTo>
                  <a:lnTo>
                    <a:pt x="106" y="687"/>
                  </a:lnTo>
                  <a:lnTo>
                    <a:pt x="77" y="674"/>
                  </a:lnTo>
                  <a:lnTo>
                    <a:pt x="52" y="657"/>
                  </a:lnTo>
                  <a:lnTo>
                    <a:pt x="29" y="635"/>
                  </a:lnTo>
                  <a:lnTo>
                    <a:pt x="9" y="609"/>
                  </a:lnTo>
                  <a:lnTo>
                    <a:pt x="2" y="594"/>
                  </a:lnTo>
                  <a:lnTo>
                    <a:pt x="0" y="579"/>
                  </a:lnTo>
                  <a:lnTo>
                    <a:pt x="4" y="565"/>
                  </a:lnTo>
                  <a:lnTo>
                    <a:pt x="12" y="552"/>
                  </a:lnTo>
                  <a:lnTo>
                    <a:pt x="23" y="541"/>
                  </a:lnTo>
                  <a:lnTo>
                    <a:pt x="37" y="536"/>
                  </a:lnTo>
                  <a:lnTo>
                    <a:pt x="52" y="534"/>
                  </a:lnTo>
                  <a:lnTo>
                    <a:pt x="66" y="537"/>
                  </a:lnTo>
                  <a:lnTo>
                    <a:pt x="78" y="545"/>
                  </a:lnTo>
                  <a:lnTo>
                    <a:pt x="89" y="556"/>
                  </a:lnTo>
                  <a:lnTo>
                    <a:pt x="102" y="573"/>
                  </a:lnTo>
                  <a:lnTo>
                    <a:pt x="116" y="586"/>
                  </a:lnTo>
                  <a:lnTo>
                    <a:pt x="132" y="595"/>
                  </a:lnTo>
                  <a:lnTo>
                    <a:pt x="150" y="599"/>
                  </a:lnTo>
                  <a:lnTo>
                    <a:pt x="173" y="601"/>
                  </a:lnTo>
                  <a:lnTo>
                    <a:pt x="199" y="596"/>
                  </a:lnTo>
                  <a:lnTo>
                    <a:pt x="223" y="589"/>
                  </a:lnTo>
                  <a:lnTo>
                    <a:pt x="247" y="578"/>
                  </a:lnTo>
                  <a:lnTo>
                    <a:pt x="269" y="567"/>
                  </a:lnTo>
                  <a:lnTo>
                    <a:pt x="289" y="555"/>
                  </a:lnTo>
                  <a:lnTo>
                    <a:pt x="306" y="544"/>
                  </a:lnTo>
                  <a:lnTo>
                    <a:pt x="318" y="534"/>
                  </a:lnTo>
                  <a:lnTo>
                    <a:pt x="327" y="529"/>
                  </a:lnTo>
                  <a:lnTo>
                    <a:pt x="337" y="526"/>
                  </a:lnTo>
                  <a:lnTo>
                    <a:pt x="347" y="525"/>
                  </a:lnTo>
                  <a:lnTo>
                    <a:pt x="361" y="498"/>
                  </a:lnTo>
                  <a:lnTo>
                    <a:pt x="375" y="475"/>
                  </a:lnTo>
                  <a:lnTo>
                    <a:pt x="388" y="455"/>
                  </a:lnTo>
                  <a:lnTo>
                    <a:pt x="402" y="439"/>
                  </a:lnTo>
                  <a:lnTo>
                    <a:pt x="442" y="391"/>
                  </a:lnTo>
                  <a:lnTo>
                    <a:pt x="478" y="343"/>
                  </a:lnTo>
                  <a:lnTo>
                    <a:pt x="507" y="299"/>
                  </a:lnTo>
                  <a:lnTo>
                    <a:pt x="532" y="257"/>
                  </a:lnTo>
                  <a:lnTo>
                    <a:pt x="551" y="217"/>
                  </a:lnTo>
                  <a:lnTo>
                    <a:pt x="567" y="181"/>
                  </a:lnTo>
                  <a:lnTo>
                    <a:pt x="578" y="148"/>
                  </a:lnTo>
                  <a:lnTo>
                    <a:pt x="588" y="119"/>
                  </a:lnTo>
                  <a:lnTo>
                    <a:pt x="594" y="94"/>
                  </a:lnTo>
                  <a:lnTo>
                    <a:pt x="597" y="74"/>
                  </a:lnTo>
                  <a:lnTo>
                    <a:pt x="599" y="61"/>
                  </a:lnTo>
                  <a:lnTo>
                    <a:pt x="600" y="51"/>
                  </a:lnTo>
                  <a:lnTo>
                    <a:pt x="601" y="47"/>
                  </a:lnTo>
                  <a:lnTo>
                    <a:pt x="604" y="32"/>
                  </a:lnTo>
                  <a:lnTo>
                    <a:pt x="611" y="19"/>
                  </a:lnTo>
                  <a:lnTo>
                    <a:pt x="622" y="9"/>
                  </a:lnTo>
                  <a:lnTo>
                    <a:pt x="635" y="3"/>
                  </a:lnTo>
                  <a:lnTo>
                    <a:pt x="6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90" name="Freeform 54"/>
            <p:cNvSpPr>
              <a:spLocks/>
            </p:cNvSpPr>
            <p:nvPr/>
          </p:nvSpPr>
          <p:spPr bwMode="auto">
            <a:xfrm>
              <a:off x="2868" y="1719"/>
              <a:ext cx="34" cy="27"/>
            </a:xfrm>
            <a:custGeom>
              <a:avLst/>
              <a:gdLst>
                <a:gd name="T0" fmla="*/ 453 w 507"/>
                <a:gd name="T1" fmla="*/ 1 h 394"/>
                <a:gd name="T2" fmla="*/ 470 w 507"/>
                <a:gd name="T3" fmla="*/ 4 h 394"/>
                <a:gd name="T4" fmla="*/ 488 w 507"/>
                <a:gd name="T5" fmla="*/ 12 h 394"/>
                <a:gd name="T6" fmla="*/ 505 w 507"/>
                <a:gd name="T7" fmla="*/ 36 h 394"/>
                <a:gd name="T8" fmla="*/ 505 w 507"/>
                <a:gd name="T9" fmla="*/ 66 h 394"/>
                <a:gd name="T10" fmla="*/ 488 w 507"/>
                <a:gd name="T11" fmla="*/ 89 h 394"/>
                <a:gd name="T12" fmla="*/ 462 w 507"/>
                <a:gd name="T13" fmla="*/ 98 h 394"/>
                <a:gd name="T14" fmla="*/ 444 w 507"/>
                <a:gd name="T15" fmla="*/ 97 h 394"/>
                <a:gd name="T16" fmla="*/ 431 w 507"/>
                <a:gd name="T17" fmla="*/ 99 h 394"/>
                <a:gd name="T18" fmla="*/ 410 w 507"/>
                <a:gd name="T19" fmla="*/ 109 h 394"/>
                <a:gd name="T20" fmla="*/ 381 w 507"/>
                <a:gd name="T21" fmla="*/ 133 h 394"/>
                <a:gd name="T22" fmla="*/ 350 w 507"/>
                <a:gd name="T23" fmla="*/ 178 h 394"/>
                <a:gd name="T24" fmla="*/ 315 w 507"/>
                <a:gd name="T25" fmla="*/ 247 h 394"/>
                <a:gd name="T26" fmla="*/ 307 w 507"/>
                <a:gd name="T27" fmla="*/ 263 h 394"/>
                <a:gd name="T28" fmla="*/ 290 w 507"/>
                <a:gd name="T29" fmla="*/ 294 h 394"/>
                <a:gd name="T30" fmla="*/ 261 w 507"/>
                <a:gd name="T31" fmla="*/ 330 h 394"/>
                <a:gd name="T32" fmla="*/ 223 w 507"/>
                <a:gd name="T33" fmla="*/ 364 h 394"/>
                <a:gd name="T34" fmla="*/ 174 w 507"/>
                <a:gd name="T35" fmla="*/ 388 h 394"/>
                <a:gd name="T36" fmla="*/ 130 w 507"/>
                <a:gd name="T37" fmla="*/ 394 h 394"/>
                <a:gd name="T38" fmla="*/ 90 w 507"/>
                <a:gd name="T39" fmla="*/ 389 h 394"/>
                <a:gd name="T40" fmla="*/ 45 w 507"/>
                <a:gd name="T41" fmla="*/ 372 h 394"/>
                <a:gd name="T42" fmla="*/ 9 w 507"/>
                <a:gd name="T43" fmla="*/ 346 h 394"/>
                <a:gd name="T44" fmla="*/ 0 w 507"/>
                <a:gd name="T45" fmla="*/ 319 h 394"/>
                <a:gd name="T46" fmla="*/ 8 w 507"/>
                <a:gd name="T47" fmla="*/ 290 h 394"/>
                <a:gd name="T48" fmla="*/ 32 w 507"/>
                <a:gd name="T49" fmla="*/ 271 h 394"/>
                <a:gd name="T50" fmla="*/ 61 w 507"/>
                <a:gd name="T51" fmla="*/ 271 h 394"/>
                <a:gd name="T52" fmla="*/ 95 w 507"/>
                <a:gd name="T53" fmla="*/ 289 h 394"/>
                <a:gd name="T54" fmla="*/ 129 w 507"/>
                <a:gd name="T55" fmla="*/ 299 h 394"/>
                <a:gd name="T56" fmla="*/ 163 w 507"/>
                <a:gd name="T57" fmla="*/ 288 h 394"/>
                <a:gd name="T58" fmla="*/ 192 w 507"/>
                <a:gd name="T59" fmla="*/ 263 h 394"/>
                <a:gd name="T60" fmla="*/ 214 w 507"/>
                <a:gd name="T61" fmla="*/ 233 h 394"/>
                <a:gd name="T62" fmla="*/ 226 w 507"/>
                <a:gd name="T63" fmla="*/ 210 h 394"/>
                <a:gd name="T64" fmla="*/ 269 w 507"/>
                <a:gd name="T65" fmla="*/ 126 h 394"/>
                <a:gd name="T66" fmla="*/ 312 w 507"/>
                <a:gd name="T67" fmla="*/ 68 h 394"/>
                <a:gd name="T68" fmla="*/ 354 w 507"/>
                <a:gd name="T69" fmla="*/ 31 h 394"/>
                <a:gd name="T70" fmla="*/ 393 w 507"/>
                <a:gd name="T71" fmla="*/ 10 h 394"/>
                <a:gd name="T72" fmla="*/ 427 w 507"/>
                <a:gd name="T73" fmla="*/ 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07" h="394">
                  <a:moveTo>
                    <a:pt x="441" y="0"/>
                  </a:moveTo>
                  <a:lnTo>
                    <a:pt x="453" y="1"/>
                  </a:lnTo>
                  <a:lnTo>
                    <a:pt x="463" y="2"/>
                  </a:lnTo>
                  <a:lnTo>
                    <a:pt x="470" y="4"/>
                  </a:lnTo>
                  <a:lnTo>
                    <a:pt x="474" y="6"/>
                  </a:lnTo>
                  <a:lnTo>
                    <a:pt x="488" y="12"/>
                  </a:lnTo>
                  <a:lnTo>
                    <a:pt x="499" y="23"/>
                  </a:lnTo>
                  <a:lnTo>
                    <a:pt x="505" y="36"/>
                  </a:lnTo>
                  <a:lnTo>
                    <a:pt x="507" y="51"/>
                  </a:lnTo>
                  <a:lnTo>
                    <a:pt x="505" y="66"/>
                  </a:lnTo>
                  <a:lnTo>
                    <a:pt x="497" y="78"/>
                  </a:lnTo>
                  <a:lnTo>
                    <a:pt x="488" y="89"/>
                  </a:lnTo>
                  <a:lnTo>
                    <a:pt x="475" y="96"/>
                  </a:lnTo>
                  <a:lnTo>
                    <a:pt x="462" y="98"/>
                  </a:lnTo>
                  <a:lnTo>
                    <a:pt x="447" y="97"/>
                  </a:lnTo>
                  <a:lnTo>
                    <a:pt x="444" y="97"/>
                  </a:lnTo>
                  <a:lnTo>
                    <a:pt x="438" y="97"/>
                  </a:lnTo>
                  <a:lnTo>
                    <a:pt x="431" y="99"/>
                  </a:lnTo>
                  <a:lnTo>
                    <a:pt x="422" y="103"/>
                  </a:lnTo>
                  <a:lnTo>
                    <a:pt x="410" y="109"/>
                  </a:lnTo>
                  <a:lnTo>
                    <a:pt x="396" y="120"/>
                  </a:lnTo>
                  <a:lnTo>
                    <a:pt x="381" y="133"/>
                  </a:lnTo>
                  <a:lnTo>
                    <a:pt x="367" y="152"/>
                  </a:lnTo>
                  <a:lnTo>
                    <a:pt x="350" y="178"/>
                  </a:lnTo>
                  <a:lnTo>
                    <a:pt x="332" y="208"/>
                  </a:lnTo>
                  <a:lnTo>
                    <a:pt x="315" y="247"/>
                  </a:lnTo>
                  <a:lnTo>
                    <a:pt x="312" y="252"/>
                  </a:lnTo>
                  <a:lnTo>
                    <a:pt x="307" y="263"/>
                  </a:lnTo>
                  <a:lnTo>
                    <a:pt x="299" y="278"/>
                  </a:lnTo>
                  <a:lnTo>
                    <a:pt x="290" y="294"/>
                  </a:lnTo>
                  <a:lnTo>
                    <a:pt x="277" y="311"/>
                  </a:lnTo>
                  <a:lnTo>
                    <a:pt x="261" y="330"/>
                  </a:lnTo>
                  <a:lnTo>
                    <a:pt x="243" y="348"/>
                  </a:lnTo>
                  <a:lnTo>
                    <a:pt x="223" y="364"/>
                  </a:lnTo>
                  <a:lnTo>
                    <a:pt x="200" y="378"/>
                  </a:lnTo>
                  <a:lnTo>
                    <a:pt x="174" y="388"/>
                  </a:lnTo>
                  <a:lnTo>
                    <a:pt x="154" y="393"/>
                  </a:lnTo>
                  <a:lnTo>
                    <a:pt x="130" y="394"/>
                  </a:lnTo>
                  <a:lnTo>
                    <a:pt x="110" y="393"/>
                  </a:lnTo>
                  <a:lnTo>
                    <a:pt x="90" y="389"/>
                  </a:lnTo>
                  <a:lnTo>
                    <a:pt x="68" y="382"/>
                  </a:lnTo>
                  <a:lnTo>
                    <a:pt x="45" y="372"/>
                  </a:lnTo>
                  <a:lnTo>
                    <a:pt x="21" y="357"/>
                  </a:lnTo>
                  <a:lnTo>
                    <a:pt x="9" y="346"/>
                  </a:lnTo>
                  <a:lnTo>
                    <a:pt x="3" y="333"/>
                  </a:lnTo>
                  <a:lnTo>
                    <a:pt x="0" y="319"/>
                  </a:lnTo>
                  <a:lnTo>
                    <a:pt x="2" y="304"/>
                  </a:lnTo>
                  <a:lnTo>
                    <a:pt x="8" y="290"/>
                  </a:lnTo>
                  <a:lnTo>
                    <a:pt x="19" y="279"/>
                  </a:lnTo>
                  <a:lnTo>
                    <a:pt x="32" y="271"/>
                  </a:lnTo>
                  <a:lnTo>
                    <a:pt x="47" y="269"/>
                  </a:lnTo>
                  <a:lnTo>
                    <a:pt x="61" y="271"/>
                  </a:lnTo>
                  <a:lnTo>
                    <a:pt x="75" y="278"/>
                  </a:lnTo>
                  <a:lnTo>
                    <a:pt x="95" y="289"/>
                  </a:lnTo>
                  <a:lnTo>
                    <a:pt x="113" y="296"/>
                  </a:lnTo>
                  <a:lnTo>
                    <a:pt x="129" y="299"/>
                  </a:lnTo>
                  <a:lnTo>
                    <a:pt x="146" y="297"/>
                  </a:lnTo>
                  <a:lnTo>
                    <a:pt x="163" y="288"/>
                  </a:lnTo>
                  <a:lnTo>
                    <a:pt x="178" y="278"/>
                  </a:lnTo>
                  <a:lnTo>
                    <a:pt x="192" y="263"/>
                  </a:lnTo>
                  <a:lnTo>
                    <a:pt x="203" y="248"/>
                  </a:lnTo>
                  <a:lnTo>
                    <a:pt x="214" y="233"/>
                  </a:lnTo>
                  <a:lnTo>
                    <a:pt x="221" y="221"/>
                  </a:lnTo>
                  <a:lnTo>
                    <a:pt x="226" y="210"/>
                  </a:lnTo>
                  <a:lnTo>
                    <a:pt x="246" y="165"/>
                  </a:lnTo>
                  <a:lnTo>
                    <a:pt x="269" y="126"/>
                  </a:lnTo>
                  <a:lnTo>
                    <a:pt x="290" y="94"/>
                  </a:lnTo>
                  <a:lnTo>
                    <a:pt x="312" y="68"/>
                  </a:lnTo>
                  <a:lnTo>
                    <a:pt x="333" y="47"/>
                  </a:lnTo>
                  <a:lnTo>
                    <a:pt x="354" y="31"/>
                  </a:lnTo>
                  <a:lnTo>
                    <a:pt x="374" y="18"/>
                  </a:lnTo>
                  <a:lnTo>
                    <a:pt x="393" y="10"/>
                  </a:lnTo>
                  <a:lnTo>
                    <a:pt x="410" y="5"/>
                  </a:lnTo>
                  <a:lnTo>
                    <a:pt x="427" y="1"/>
                  </a:lnTo>
                  <a:lnTo>
                    <a:pt x="4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91" name="Freeform 55"/>
            <p:cNvSpPr>
              <a:spLocks/>
            </p:cNvSpPr>
            <p:nvPr/>
          </p:nvSpPr>
          <p:spPr bwMode="auto">
            <a:xfrm>
              <a:off x="2857" y="1653"/>
              <a:ext cx="11" cy="59"/>
            </a:xfrm>
            <a:custGeom>
              <a:avLst/>
              <a:gdLst>
                <a:gd name="T0" fmla="*/ 96 w 159"/>
                <a:gd name="T1" fmla="*/ 0 h 884"/>
                <a:gd name="T2" fmla="*/ 112 w 159"/>
                <a:gd name="T3" fmla="*/ 2 h 884"/>
                <a:gd name="T4" fmla="*/ 126 w 159"/>
                <a:gd name="T5" fmla="*/ 8 h 884"/>
                <a:gd name="T6" fmla="*/ 136 w 159"/>
                <a:gd name="T7" fmla="*/ 18 h 884"/>
                <a:gd name="T8" fmla="*/ 144 w 159"/>
                <a:gd name="T9" fmla="*/ 30 h 884"/>
                <a:gd name="T10" fmla="*/ 147 w 159"/>
                <a:gd name="T11" fmla="*/ 45 h 884"/>
                <a:gd name="T12" fmla="*/ 146 w 159"/>
                <a:gd name="T13" fmla="*/ 61 h 884"/>
                <a:gd name="T14" fmla="*/ 145 w 159"/>
                <a:gd name="T15" fmla="*/ 64 h 884"/>
                <a:gd name="T16" fmla="*/ 143 w 159"/>
                <a:gd name="T17" fmla="*/ 75 h 884"/>
                <a:gd name="T18" fmla="*/ 138 w 159"/>
                <a:gd name="T19" fmla="*/ 90 h 884"/>
                <a:gd name="T20" fmla="*/ 134 w 159"/>
                <a:gd name="T21" fmla="*/ 111 h 884"/>
                <a:gd name="T22" fmla="*/ 129 w 159"/>
                <a:gd name="T23" fmla="*/ 138 h 884"/>
                <a:gd name="T24" fmla="*/ 124 w 159"/>
                <a:gd name="T25" fmla="*/ 168 h 884"/>
                <a:gd name="T26" fmla="*/ 118 w 159"/>
                <a:gd name="T27" fmla="*/ 203 h 884"/>
                <a:gd name="T28" fmla="*/ 112 w 159"/>
                <a:gd name="T29" fmla="*/ 242 h 884"/>
                <a:gd name="T30" fmla="*/ 108 w 159"/>
                <a:gd name="T31" fmla="*/ 283 h 884"/>
                <a:gd name="T32" fmla="*/ 103 w 159"/>
                <a:gd name="T33" fmla="*/ 328 h 884"/>
                <a:gd name="T34" fmla="*/ 99 w 159"/>
                <a:gd name="T35" fmla="*/ 374 h 884"/>
                <a:gd name="T36" fmla="*/ 97 w 159"/>
                <a:gd name="T37" fmla="*/ 423 h 884"/>
                <a:gd name="T38" fmla="*/ 96 w 159"/>
                <a:gd name="T39" fmla="*/ 472 h 884"/>
                <a:gd name="T40" fmla="*/ 97 w 159"/>
                <a:gd name="T41" fmla="*/ 522 h 884"/>
                <a:gd name="T42" fmla="*/ 101 w 159"/>
                <a:gd name="T43" fmla="*/ 573 h 884"/>
                <a:gd name="T44" fmla="*/ 106 w 159"/>
                <a:gd name="T45" fmla="*/ 624 h 884"/>
                <a:gd name="T46" fmla="*/ 113 w 159"/>
                <a:gd name="T47" fmla="*/ 675 h 884"/>
                <a:gd name="T48" fmla="*/ 125 w 159"/>
                <a:gd name="T49" fmla="*/ 724 h 884"/>
                <a:gd name="T50" fmla="*/ 138 w 159"/>
                <a:gd name="T51" fmla="*/ 773 h 884"/>
                <a:gd name="T52" fmla="*/ 155 w 159"/>
                <a:gd name="T53" fmla="*/ 819 h 884"/>
                <a:gd name="T54" fmla="*/ 159 w 159"/>
                <a:gd name="T55" fmla="*/ 834 h 884"/>
                <a:gd name="T56" fmla="*/ 157 w 159"/>
                <a:gd name="T57" fmla="*/ 849 h 884"/>
                <a:gd name="T58" fmla="*/ 152 w 159"/>
                <a:gd name="T59" fmla="*/ 862 h 884"/>
                <a:gd name="T60" fmla="*/ 143 w 159"/>
                <a:gd name="T61" fmla="*/ 874 h 884"/>
                <a:gd name="T62" fmla="*/ 129 w 159"/>
                <a:gd name="T63" fmla="*/ 881 h 884"/>
                <a:gd name="T64" fmla="*/ 111 w 159"/>
                <a:gd name="T65" fmla="*/ 884 h 884"/>
                <a:gd name="T66" fmla="*/ 97 w 159"/>
                <a:gd name="T67" fmla="*/ 883 h 884"/>
                <a:gd name="T68" fmla="*/ 85 w 159"/>
                <a:gd name="T69" fmla="*/ 877 h 884"/>
                <a:gd name="T70" fmla="*/ 74 w 159"/>
                <a:gd name="T71" fmla="*/ 868 h 884"/>
                <a:gd name="T72" fmla="*/ 67 w 159"/>
                <a:gd name="T73" fmla="*/ 855 h 884"/>
                <a:gd name="T74" fmla="*/ 48 w 159"/>
                <a:gd name="T75" fmla="*/ 804 h 884"/>
                <a:gd name="T76" fmla="*/ 32 w 159"/>
                <a:gd name="T77" fmla="*/ 752 h 884"/>
                <a:gd name="T78" fmla="*/ 20 w 159"/>
                <a:gd name="T79" fmla="*/ 699 h 884"/>
                <a:gd name="T80" fmla="*/ 12 w 159"/>
                <a:gd name="T81" fmla="*/ 644 h 884"/>
                <a:gd name="T82" fmla="*/ 6 w 159"/>
                <a:gd name="T83" fmla="*/ 589 h 884"/>
                <a:gd name="T84" fmla="*/ 1 w 159"/>
                <a:gd name="T85" fmla="*/ 535 h 884"/>
                <a:gd name="T86" fmla="*/ 0 w 159"/>
                <a:gd name="T87" fmla="*/ 482 h 884"/>
                <a:gd name="T88" fmla="*/ 0 w 159"/>
                <a:gd name="T89" fmla="*/ 429 h 884"/>
                <a:gd name="T90" fmla="*/ 2 w 159"/>
                <a:gd name="T91" fmla="*/ 377 h 884"/>
                <a:gd name="T92" fmla="*/ 7 w 159"/>
                <a:gd name="T93" fmla="*/ 328 h 884"/>
                <a:gd name="T94" fmla="*/ 11 w 159"/>
                <a:gd name="T95" fmla="*/ 281 h 884"/>
                <a:gd name="T96" fmla="*/ 16 w 159"/>
                <a:gd name="T97" fmla="*/ 237 h 884"/>
                <a:gd name="T98" fmla="*/ 21 w 159"/>
                <a:gd name="T99" fmla="*/ 196 h 884"/>
                <a:gd name="T100" fmla="*/ 28 w 159"/>
                <a:gd name="T101" fmla="*/ 159 h 884"/>
                <a:gd name="T102" fmla="*/ 34 w 159"/>
                <a:gd name="T103" fmla="*/ 125 h 884"/>
                <a:gd name="T104" fmla="*/ 39 w 159"/>
                <a:gd name="T105" fmla="*/ 97 h 884"/>
                <a:gd name="T106" fmla="*/ 45 w 159"/>
                <a:gd name="T107" fmla="*/ 74 h 884"/>
                <a:gd name="T108" fmla="*/ 49 w 159"/>
                <a:gd name="T109" fmla="*/ 55 h 884"/>
                <a:gd name="T110" fmla="*/ 52 w 159"/>
                <a:gd name="T111" fmla="*/ 42 h 884"/>
                <a:gd name="T112" fmla="*/ 53 w 159"/>
                <a:gd name="T113" fmla="*/ 36 h 884"/>
                <a:gd name="T114" fmla="*/ 59 w 159"/>
                <a:gd name="T115" fmla="*/ 22 h 884"/>
                <a:gd name="T116" fmla="*/ 69 w 159"/>
                <a:gd name="T117" fmla="*/ 10 h 884"/>
                <a:gd name="T118" fmla="*/ 82 w 159"/>
                <a:gd name="T119" fmla="*/ 3 h 884"/>
                <a:gd name="T120" fmla="*/ 96 w 159"/>
                <a:gd name="T121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9" h="884">
                  <a:moveTo>
                    <a:pt x="96" y="0"/>
                  </a:moveTo>
                  <a:lnTo>
                    <a:pt x="112" y="2"/>
                  </a:lnTo>
                  <a:lnTo>
                    <a:pt x="126" y="8"/>
                  </a:lnTo>
                  <a:lnTo>
                    <a:pt x="136" y="18"/>
                  </a:lnTo>
                  <a:lnTo>
                    <a:pt x="144" y="30"/>
                  </a:lnTo>
                  <a:lnTo>
                    <a:pt x="147" y="45"/>
                  </a:lnTo>
                  <a:lnTo>
                    <a:pt x="146" y="61"/>
                  </a:lnTo>
                  <a:lnTo>
                    <a:pt x="145" y="64"/>
                  </a:lnTo>
                  <a:lnTo>
                    <a:pt x="143" y="75"/>
                  </a:lnTo>
                  <a:lnTo>
                    <a:pt x="138" y="90"/>
                  </a:lnTo>
                  <a:lnTo>
                    <a:pt x="134" y="111"/>
                  </a:lnTo>
                  <a:lnTo>
                    <a:pt x="129" y="138"/>
                  </a:lnTo>
                  <a:lnTo>
                    <a:pt x="124" y="168"/>
                  </a:lnTo>
                  <a:lnTo>
                    <a:pt x="118" y="203"/>
                  </a:lnTo>
                  <a:lnTo>
                    <a:pt x="112" y="242"/>
                  </a:lnTo>
                  <a:lnTo>
                    <a:pt x="108" y="283"/>
                  </a:lnTo>
                  <a:lnTo>
                    <a:pt x="103" y="328"/>
                  </a:lnTo>
                  <a:lnTo>
                    <a:pt x="99" y="374"/>
                  </a:lnTo>
                  <a:lnTo>
                    <a:pt x="97" y="423"/>
                  </a:lnTo>
                  <a:lnTo>
                    <a:pt x="96" y="472"/>
                  </a:lnTo>
                  <a:lnTo>
                    <a:pt x="97" y="522"/>
                  </a:lnTo>
                  <a:lnTo>
                    <a:pt x="101" y="573"/>
                  </a:lnTo>
                  <a:lnTo>
                    <a:pt x="106" y="624"/>
                  </a:lnTo>
                  <a:lnTo>
                    <a:pt x="113" y="675"/>
                  </a:lnTo>
                  <a:lnTo>
                    <a:pt x="125" y="724"/>
                  </a:lnTo>
                  <a:lnTo>
                    <a:pt x="138" y="773"/>
                  </a:lnTo>
                  <a:lnTo>
                    <a:pt x="155" y="819"/>
                  </a:lnTo>
                  <a:lnTo>
                    <a:pt x="159" y="834"/>
                  </a:lnTo>
                  <a:lnTo>
                    <a:pt x="157" y="849"/>
                  </a:lnTo>
                  <a:lnTo>
                    <a:pt x="152" y="862"/>
                  </a:lnTo>
                  <a:lnTo>
                    <a:pt x="143" y="874"/>
                  </a:lnTo>
                  <a:lnTo>
                    <a:pt x="129" y="881"/>
                  </a:lnTo>
                  <a:lnTo>
                    <a:pt x="111" y="884"/>
                  </a:lnTo>
                  <a:lnTo>
                    <a:pt x="97" y="883"/>
                  </a:lnTo>
                  <a:lnTo>
                    <a:pt x="85" y="877"/>
                  </a:lnTo>
                  <a:lnTo>
                    <a:pt x="74" y="868"/>
                  </a:lnTo>
                  <a:lnTo>
                    <a:pt x="67" y="855"/>
                  </a:lnTo>
                  <a:lnTo>
                    <a:pt x="48" y="804"/>
                  </a:lnTo>
                  <a:lnTo>
                    <a:pt x="32" y="752"/>
                  </a:lnTo>
                  <a:lnTo>
                    <a:pt x="20" y="699"/>
                  </a:lnTo>
                  <a:lnTo>
                    <a:pt x="12" y="644"/>
                  </a:lnTo>
                  <a:lnTo>
                    <a:pt x="6" y="589"/>
                  </a:lnTo>
                  <a:lnTo>
                    <a:pt x="1" y="535"/>
                  </a:lnTo>
                  <a:lnTo>
                    <a:pt x="0" y="482"/>
                  </a:lnTo>
                  <a:lnTo>
                    <a:pt x="0" y="429"/>
                  </a:lnTo>
                  <a:lnTo>
                    <a:pt x="2" y="377"/>
                  </a:lnTo>
                  <a:lnTo>
                    <a:pt x="7" y="328"/>
                  </a:lnTo>
                  <a:lnTo>
                    <a:pt x="11" y="281"/>
                  </a:lnTo>
                  <a:lnTo>
                    <a:pt x="16" y="237"/>
                  </a:lnTo>
                  <a:lnTo>
                    <a:pt x="21" y="196"/>
                  </a:lnTo>
                  <a:lnTo>
                    <a:pt x="28" y="159"/>
                  </a:lnTo>
                  <a:lnTo>
                    <a:pt x="34" y="125"/>
                  </a:lnTo>
                  <a:lnTo>
                    <a:pt x="39" y="97"/>
                  </a:lnTo>
                  <a:lnTo>
                    <a:pt x="45" y="74"/>
                  </a:lnTo>
                  <a:lnTo>
                    <a:pt x="49" y="55"/>
                  </a:lnTo>
                  <a:lnTo>
                    <a:pt x="52" y="42"/>
                  </a:lnTo>
                  <a:lnTo>
                    <a:pt x="53" y="36"/>
                  </a:lnTo>
                  <a:lnTo>
                    <a:pt x="59" y="22"/>
                  </a:lnTo>
                  <a:lnTo>
                    <a:pt x="69" y="10"/>
                  </a:lnTo>
                  <a:lnTo>
                    <a:pt x="82" y="3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92" name="Freeform 56"/>
            <p:cNvSpPr>
              <a:spLocks/>
            </p:cNvSpPr>
            <p:nvPr/>
          </p:nvSpPr>
          <p:spPr bwMode="auto">
            <a:xfrm>
              <a:off x="2850" y="1791"/>
              <a:ext cx="24" cy="23"/>
            </a:xfrm>
            <a:custGeom>
              <a:avLst/>
              <a:gdLst>
                <a:gd name="T0" fmla="*/ 308 w 363"/>
                <a:gd name="T1" fmla="*/ 0 h 340"/>
                <a:gd name="T2" fmla="*/ 323 w 363"/>
                <a:gd name="T3" fmla="*/ 0 h 340"/>
                <a:gd name="T4" fmla="*/ 336 w 363"/>
                <a:gd name="T5" fmla="*/ 6 h 340"/>
                <a:gd name="T6" fmla="*/ 348 w 363"/>
                <a:gd name="T7" fmla="*/ 14 h 340"/>
                <a:gd name="T8" fmla="*/ 357 w 363"/>
                <a:gd name="T9" fmla="*/ 26 h 340"/>
                <a:gd name="T10" fmla="*/ 363 w 363"/>
                <a:gd name="T11" fmla="*/ 40 h 340"/>
                <a:gd name="T12" fmla="*/ 363 w 363"/>
                <a:gd name="T13" fmla="*/ 55 h 340"/>
                <a:gd name="T14" fmla="*/ 357 w 363"/>
                <a:gd name="T15" fmla="*/ 70 h 340"/>
                <a:gd name="T16" fmla="*/ 349 w 363"/>
                <a:gd name="T17" fmla="*/ 81 h 340"/>
                <a:gd name="T18" fmla="*/ 337 w 363"/>
                <a:gd name="T19" fmla="*/ 90 h 340"/>
                <a:gd name="T20" fmla="*/ 323 w 363"/>
                <a:gd name="T21" fmla="*/ 95 h 340"/>
                <a:gd name="T22" fmla="*/ 318 w 363"/>
                <a:gd name="T23" fmla="*/ 96 h 340"/>
                <a:gd name="T24" fmla="*/ 310 w 363"/>
                <a:gd name="T25" fmla="*/ 98 h 340"/>
                <a:gd name="T26" fmla="*/ 297 w 363"/>
                <a:gd name="T27" fmla="*/ 102 h 340"/>
                <a:gd name="T28" fmla="*/ 281 w 363"/>
                <a:gd name="T29" fmla="*/ 107 h 340"/>
                <a:gd name="T30" fmla="*/ 264 w 363"/>
                <a:gd name="T31" fmla="*/ 113 h 340"/>
                <a:gd name="T32" fmla="*/ 244 w 363"/>
                <a:gd name="T33" fmla="*/ 123 h 340"/>
                <a:gd name="T34" fmla="*/ 222 w 363"/>
                <a:gd name="T35" fmla="*/ 134 h 340"/>
                <a:gd name="T36" fmla="*/ 201 w 363"/>
                <a:gd name="T37" fmla="*/ 148 h 340"/>
                <a:gd name="T38" fmla="*/ 179 w 363"/>
                <a:gd name="T39" fmla="*/ 166 h 340"/>
                <a:gd name="T40" fmla="*/ 158 w 363"/>
                <a:gd name="T41" fmla="*/ 186 h 340"/>
                <a:gd name="T42" fmla="*/ 139 w 363"/>
                <a:gd name="T43" fmla="*/ 210 h 340"/>
                <a:gd name="T44" fmla="*/ 121 w 363"/>
                <a:gd name="T45" fmla="*/ 238 h 340"/>
                <a:gd name="T46" fmla="*/ 106 w 363"/>
                <a:gd name="T47" fmla="*/ 269 h 340"/>
                <a:gd name="T48" fmla="*/ 94 w 363"/>
                <a:gd name="T49" fmla="*/ 305 h 340"/>
                <a:gd name="T50" fmla="*/ 87 w 363"/>
                <a:gd name="T51" fmla="*/ 319 h 340"/>
                <a:gd name="T52" fmla="*/ 77 w 363"/>
                <a:gd name="T53" fmla="*/ 330 h 340"/>
                <a:gd name="T54" fmla="*/ 63 w 363"/>
                <a:gd name="T55" fmla="*/ 338 h 340"/>
                <a:gd name="T56" fmla="*/ 47 w 363"/>
                <a:gd name="T57" fmla="*/ 340 h 340"/>
                <a:gd name="T58" fmla="*/ 36 w 363"/>
                <a:gd name="T59" fmla="*/ 339 h 340"/>
                <a:gd name="T60" fmla="*/ 22 w 363"/>
                <a:gd name="T61" fmla="*/ 332 h 340"/>
                <a:gd name="T62" fmla="*/ 10 w 363"/>
                <a:gd name="T63" fmla="*/ 322 h 340"/>
                <a:gd name="T64" fmla="*/ 3 w 363"/>
                <a:gd name="T65" fmla="*/ 309 h 340"/>
                <a:gd name="T66" fmla="*/ 0 w 363"/>
                <a:gd name="T67" fmla="*/ 296 h 340"/>
                <a:gd name="T68" fmla="*/ 2 w 363"/>
                <a:gd name="T69" fmla="*/ 280 h 340"/>
                <a:gd name="T70" fmla="*/ 15 w 363"/>
                <a:gd name="T71" fmla="*/ 240 h 340"/>
                <a:gd name="T72" fmla="*/ 31 w 363"/>
                <a:gd name="T73" fmla="*/ 204 h 340"/>
                <a:gd name="T74" fmla="*/ 48 w 363"/>
                <a:gd name="T75" fmla="*/ 171 h 340"/>
                <a:gd name="T76" fmla="*/ 70 w 363"/>
                <a:gd name="T77" fmla="*/ 143 h 340"/>
                <a:gd name="T78" fmla="*/ 92 w 363"/>
                <a:gd name="T79" fmla="*/ 117 h 340"/>
                <a:gd name="T80" fmla="*/ 115 w 363"/>
                <a:gd name="T81" fmla="*/ 94 h 340"/>
                <a:gd name="T82" fmla="*/ 138 w 363"/>
                <a:gd name="T83" fmla="*/ 75 h 340"/>
                <a:gd name="T84" fmla="*/ 162 w 363"/>
                <a:gd name="T85" fmla="*/ 58 h 340"/>
                <a:gd name="T86" fmla="*/ 187 w 363"/>
                <a:gd name="T87" fmla="*/ 45 h 340"/>
                <a:gd name="T88" fmla="*/ 209 w 363"/>
                <a:gd name="T89" fmla="*/ 33 h 340"/>
                <a:gd name="T90" fmla="*/ 231 w 363"/>
                <a:gd name="T91" fmla="*/ 23 h 340"/>
                <a:gd name="T92" fmla="*/ 251 w 363"/>
                <a:gd name="T93" fmla="*/ 15 h 340"/>
                <a:gd name="T94" fmla="*/ 269 w 363"/>
                <a:gd name="T95" fmla="*/ 10 h 340"/>
                <a:gd name="T96" fmla="*/ 284 w 363"/>
                <a:gd name="T97" fmla="*/ 6 h 340"/>
                <a:gd name="T98" fmla="*/ 295 w 363"/>
                <a:gd name="T99" fmla="*/ 2 h 340"/>
                <a:gd name="T100" fmla="*/ 304 w 363"/>
                <a:gd name="T101" fmla="*/ 1 h 340"/>
                <a:gd name="T102" fmla="*/ 308 w 363"/>
                <a:gd name="T10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3" h="340">
                  <a:moveTo>
                    <a:pt x="308" y="0"/>
                  </a:moveTo>
                  <a:lnTo>
                    <a:pt x="323" y="0"/>
                  </a:lnTo>
                  <a:lnTo>
                    <a:pt x="336" y="6"/>
                  </a:lnTo>
                  <a:lnTo>
                    <a:pt x="348" y="14"/>
                  </a:lnTo>
                  <a:lnTo>
                    <a:pt x="357" y="26"/>
                  </a:lnTo>
                  <a:lnTo>
                    <a:pt x="363" y="40"/>
                  </a:lnTo>
                  <a:lnTo>
                    <a:pt x="363" y="55"/>
                  </a:lnTo>
                  <a:lnTo>
                    <a:pt x="357" y="70"/>
                  </a:lnTo>
                  <a:lnTo>
                    <a:pt x="349" y="81"/>
                  </a:lnTo>
                  <a:lnTo>
                    <a:pt x="337" y="90"/>
                  </a:lnTo>
                  <a:lnTo>
                    <a:pt x="323" y="95"/>
                  </a:lnTo>
                  <a:lnTo>
                    <a:pt x="318" y="96"/>
                  </a:lnTo>
                  <a:lnTo>
                    <a:pt x="310" y="98"/>
                  </a:lnTo>
                  <a:lnTo>
                    <a:pt x="297" y="102"/>
                  </a:lnTo>
                  <a:lnTo>
                    <a:pt x="281" y="107"/>
                  </a:lnTo>
                  <a:lnTo>
                    <a:pt x="264" y="113"/>
                  </a:lnTo>
                  <a:lnTo>
                    <a:pt x="244" y="123"/>
                  </a:lnTo>
                  <a:lnTo>
                    <a:pt x="222" y="134"/>
                  </a:lnTo>
                  <a:lnTo>
                    <a:pt x="201" y="148"/>
                  </a:lnTo>
                  <a:lnTo>
                    <a:pt x="179" y="166"/>
                  </a:lnTo>
                  <a:lnTo>
                    <a:pt x="158" y="186"/>
                  </a:lnTo>
                  <a:lnTo>
                    <a:pt x="139" y="210"/>
                  </a:lnTo>
                  <a:lnTo>
                    <a:pt x="121" y="238"/>
                  </a:lnTo>
                  <a:lnTo>
                    <a:pt x="106" y="269"/>
                  </a:lnTo>
                  <a:lnTo>
                    <a:pt x="94" y="305"/>
                  </a:lnTo>
                  <a:lnTo>
                    <a:pt x="87" y="319"/>
                  </a:lnTo>
                  <a:lnTo>
                    <a:pt x="77" y="330"/>
                  </a:lnTo>
                  <a:lnTo>
                    <a:pt x="63" y="338"/>
                  </a:lnTo>
                  <a:lnTo>
                    <a:pt x="47" y="340"/>
                  </a:lnTo>
                  <a:lnTo>
                    <a:pt x="36" y="339"/>
                  </a:lnTo>
                  <a:lnTo>
                    <a:pt x="22" y="332"/>
                  </a:lnTo>
                  <a:lnTo>
                    <a:pt x="10" y="322"/>
                  </a:lnTo>
                  <a:lnTo>
                    <a:pt x="3" y="309"/>
                  </a:lnTo>
                  <a:lnTo>
                    <a:pt x="0" y="296"/>
                  </a:lnTo>
                  <a:lnTo>
                    <a:pt x="2" y="280"/>
                  </a:lnTo>
                  <a:lnTo>
                    <a:pt x="15" y="240"/>
                  </a:lnTo>
                  <a:lnTo>
                    <a:pt x="31" y="204"/>
                  </a:lnTo>
                  <a:lnTo>
                    <a:pt x="48" y="171"/>
                  </a:lnTo>
                  <a:lnTo>
                    <a:pt x="70" y="143"/>
                  </a:lnTo>
                  <a:lnTo>
                    <a:pt x="92" y="117"/>
                  </a:lnTo>
                  <a:lnTo>
                    <a:pt x="115" y="94"/>
                  </a:lnTo>
                  <a:lnTo>
                    <a:pt x="138" y="75"/>
                  </a:lnTo>
                  <a:lnTo>
                    <a:pt x="162" y="58"/>
                  </a:lnTo>
                  <a:lnTo>
                    <a:pt x="187" y="45"/>
                  </a:lnTo>
                  <a:lnTo>
                    <a:pt x="209" y="33"/>
                  </a:lnTo>
                  <a:lnTo>
                    <a:pt x="231" y="23"/>
                  </a:lnTo>
                  <a:lnTo>
                    <a:pt x="251" y="15"/>
                  </a:lnTo>
                  <a:lnTo>
                    <a:pt x="269" y="10"/>
                  </a:lnTo>
                  <a:lnTo>
                    <a:pt x="284" y="6"/>
                  </a:lnTo>
                  <a:lnTo>
                    <a:pt x="295" y="2"/>
                  </a:lnTo>
                  <a:lnTo>
                    <a:pt x="304" y="1"/>
                  </a:lnTo>
                  <a:lnTo>
                    <a:pt x="3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93" name="Freeform 57"/>
            <p:cNvSpPr>
              <a:spLocks/>
            </p:cNvSpPr>
            <p:nvPr/>
          </p:nvSpPr>
          <p:spPr bwMode="auto">
            <a:xfrm>
              <a:off x="2861" y="1794"/>
              <a:ext cx="37" cy="32"/>
            </a:xfrm>
            <a:custGeom>
              <a:avLst/>
              <a:gdLst>
                <a:gd name="T0" fmla="*/ 499 w 551"/>
                <a:gd name="T1" fmla="*/ 0 h 476"/>
                <a:gd name="T2" fmla="*/ 514 w 551"/>
                <a:gd name="T3" fmla="*/ 1 h 476"/>
                <a:gd name="T4" fmla="*/ 528 w 551"/>
                <a:gd name="T5" fmla="*/ 6 h 476"/>
                <a:gd name="T6" fmla="*/ 539 w 551"/>
                <a:gd name="T7" fmla="*/ 15 h 476"/>
                <a:gd name="T8" fmla="*/ 548 w 551"/>
                <a:gd name="T9" fmla="*/ 28 h 476"/>
                <a:gd name="T10" fmla="*/ 551 w 551"/>
                <a:gd name="T11" fmla="*/ 43 h 476"/>
                <a:gd name="T12" fmla="*/ 550 w 551"/>
                <a:gd name="T13" fmla="*/ 58 h 476"/>
                <a:gd name="T14" fmla="*/ 545 w 551"/>
                <a:gd name="T15" fmla="*/ 72 h 476"/>
                <a:gd name="T16" fmla="*/ 539 w 551"/>
                <a:gd name="T17" fmla="*/ 81 h 476"/>
                <a:gd name="T18" fmla="*/ 531 w 551"/>
                <a:gd name="T19" fmla="*/ 94 h 476"/>
                <a:gd name="T20" fmla="*/ 521 w 551"/>
                <a:gd name="T21" fmla="*/ 110 h 476"/>
                <a:gd name="T22" fmla="*/ 507 w 551"/>
                <a:gd name="T23" fmla="*/ 130 h 476"/>
                <a:gd name="T24" fmla="*/ 491 w 551"/>
                <a:gd name="T25" fmla="*/ 154 h 476"/>
                <a:gd name="T26" fmla="*/ 473 w 551"/>
                <a:gd name="T27" fmla="*/ 179 h 476"/>
                <a:gd name="T28" fmla="*/ 453 w 551"/>
                <a:gd name="T29" fmla="*/ 205 h 476"/>
                <a:gd name="T30" fmla="*/ 431 w 551"/>
                <a:gd name="T31" fmla="*/ 233 h 476"/>
                <a:gd name="T32" fmla="*/ 408 w 551"/>
                <a:gd name="T33" fmla="*/ 262 h 476"/>
                <a:gd name="T34" fmla="*/ 382 w 551"/>
                <a:gd name="T35" fmla="*/ 291 h 476"/>
                <a:gd name="T36" fmla="*/ 355 w 551"/>
                <a:gd name="T37" fmla="*/ 319 h 476"/>
                <a:gd name="T38" fmla="*/ 328 w 551"/>
                <a:gd name="T39" fmla="*/ 347 h 476"/>
                <a:gd name="T40" fmla="*/ 298 w 551"/>
                <a:gd name="T41" fmla="*/ 373 h 476"/>
                <a:gd name="T42" fmla="*/ 268 w 551"/>
                <a:gd name="T43" fmla="*/ 397 h 476"/>
                <a:gd name="T44" fmla="*/ 238 w 551"/>
                <a:gd name="T45" fmla="*/ 419 h 476"/>
                <a:gd name="T46" fmla="*/ 206 w 551"/>
                <a:gd name="T47" fmla="*/ 438 h 476"/>
                <a:gd name="T48" fmla="*/ 175 w 551"/>
                <a:gd name="T49" fmla="*/ 454 h 476"/>
                <a:gd name="T50" fmla="*/ 142 w 551"/>
                <a:gd name="T51" fmla="*/ 466 h 476"/>
                <a:gd name="T52" fmla="*/ 109 w 551"/>
                <a:gd name="T53" fmla="*/ 473 h 476"/>
                <a:gd name="T54" fmla="*/ 78 w 551"/>
                <a:gd name="T55" fmla="*/ 476 h 476"/>
                <a:gd name="T56" fmla="*/ 58 w 551"/>
                <a:gd name="T57" fmla="*/ 475 h 476"/>
                <a:gd name="T58" fmla="*/ 38 w 551"/>
                <a:gd name="T59" fmla="*/ 472 h 476"/>
                <a:gd name="T60" fmla="*/ 23 w 551"/>
                <a:gd name="T61" fmla="*/ 467 h 476"/>
                <a:gd name="T62" fmla="*/ 11 w 551"/>
                <a:gd name="T63" fmla="*/ 457 h 476"/>
                <a:gd name="T64" fmla="*/ 4 w 551"/>
                <a:gd name="T65" fmla="*/ 445 h 476"/>
                <a:gd name="T66" fmla="*/ 0 w 551"/>
                <a:gd name="T67" fmla="*/ 430 h 476"/>
                <a:gd name="T68" fmla="*/ 1 w 551"/>
                <a:gd name="T69" fmla="*/ 415 h 476"/>
                <a:gd name="T70" fmla="*/ 6 w 551"/>
                <a:gd name="T71" fmla="*/ 400 h 476"/>
                <a:gd name="T72" fmla="*/ 15 w 551"/>
                <a:gd name="T73" fmla="*/ 389 h 476"/>
                <a:gd name="T74" fmla="*/ 28 w 551"/>
                <a:gd name="T75" fmla="*/ 381 h 476"/>
                <a:gd name="T76" fmla="*/ 43 w 551"/>
                <a:gd name="T77" fmla="*/ 377 h 476"/>
                <a:gd name="T78" fmla="*/ 58 w 551"/>
                <a:gd name="T79" fmla="*/ 378 h 476"/>
                <a:gd name="T80" fmla="*/ 82 w 551"/>
                <a:gd name="T81" fmla="*/ 380 h 476"/>
                <a:gd name="T82" fmla="*/ 106 w 551"/>
                <a:gd name="T83" fmla="*/ 377 h 476"/>
                <a:gd name="T84" fmla="*/ 132 w 551"/>
                <a:gd name="T85" fmla="*/ 369 h 476"/>
                <a:gd name="T86" fmla="*/ 160 w 551"/>
                <a:gd name="T87" fmla="*/ 356 h 476"/>
                <a:gd name="T88" fmla="*/ 187 w 551"/>
                <a:gd name="T89" fmla="*/ 339 h 476"/>
                <a:gd name="T90" fmla="*/ 215 w 551"/>
                <a:gd name="T91" fmla="*/ 318 h 476"/>
                <a:gd name="T92" fmla="*/ 243 w 551"/>
                <a:gd name="T93" fmla="*/ 295 h 476"/>
                <a:gd name="T94" fmla="*/ 272 w 551"/>
                <a:gd name="T95" fmla="*/ 267 h 476"/>
                <a:gd name="T96" fmla="*/ 299 w 551"/>
                <a:gd name="T97" fmla="*/ 239 h 476"/>
                <a:gd name="T98" fmla="*/ 325 w 551"/>
                <a:gd name="T99" fmla="*/ 209 h 476"/>
                <a:gd name="T100" fmla="*/ 352 w 551"/>
                <a:gd name="T101" fmla="*/ 178 h 476"/>
                <a:gd name="T102" fmla="*/ 377 w 551"/>
                <a:gd name="T103" fmla="*/ 146 h 476"/>
                <a:gd name="T104" fmla="*/ 401 w 551"/>
                <a:gd name="T105" fmla="*/ 113 h 476"/>
                <a:gd name="T106" fmla="*/ 423 w 551"/>
                <a:gd name="T107" fmla="*/ 82 h 476"/>
                <a:gd name="T108" fmla="*/ 445 w 551"/>
                <a:gd name="T109" fmla="*/ 51 h 476"/>
                <a:gd name="T110" fmla="*/ 463 w 551"/>
                <a:gd name="T111" fmla="*/ 22 h 476"/>
                <a:gd name="T112" fmla="*/ 472 w 551"/>
                <a:gd name="T113" fmla="*/ 10 h 476"/>
                <a:gd name="T114" fmla="*/ 485 w 551"/>
                <a:gd name="T115" fmla="*/ 3 h 476"/>
                <a:gd name="T116" fmla="*/ 499 w 551"/>
                <a:gd name="T11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1" h="476">
                  <a:moveTo>
                    <a:pt x="499" y="0"/>
                  </a:moveTo>
                  <a:lnTo>
                    <a:pt x="514" y="1"/>
                  </a:lnTo>
                  <a:lnTo>
                    <a:pt x="528" y="6"/>
                  </a:lnTo>
                  <a:lnTo>
                    <a:pt x="539" y="15"/>
                  </a:lnTo>
                  <a:lnTo>
                    <a:pt x="548" y="28"/>
                  </a:lnTo>
                  <a:lnTo>
                    <a:pt x="551" y="43"/>
                  </a:lnTo>
                  <a:lnTo>
                    <a:pt x="550" y="58"/>
                  </a:lnTo>
                  <a:lnTo>
                    <a:pt x="545" y="72"/>
                  </a:lnTo>
                  <a:lnTo>
                    <a:pt x="539" y="81"/>
                  </a:lnTo>
                  <a:lnTo>
                    <a:pt x="531" y="94"/>
                  </a:lnTo>
                  <a:lnTo>
                    <a:pt x="521" y="110"/>
                  </a:lnTo>
                  <a:lnTo>
                    <a:pt x="507" y="130"/>
                  </a:lnTo>
                  <a:lnTo>
                    <a:pt x="491" y="154"/>
                  </a:lnTo>
                  <a:lnTo>
                    <a:pt x="473" y="179"/>
                  </a:lnTo>
                  <a:lnTo>
                    <a:pt x="453" y="205"/>
                  </a:lnTo>
                  <a:lnTo>
                    <a:pt x="431" y="233"/>
                  </a:lnTo>
                  <a:lnTo>
                    <a:pt x="408" y="262"/>
                  </a:lnTo>
                  <a:lnTo>
                    <a:pt x="382" y="291"/>
                  </a:lnTo>
                  <a:lnTo>
                    <a:pt x="355" y="319"/>
                  </a:lnTo>
                  <a:lnTo>
                    <a:pt x="328" y="347"/>
                  </a:lnTo>
                  <a:lnTo>
                    <a:pt x="298" y="373"/>
                  </a:lnTo>
                  <a:lnTo>
                    <a:pt x="268" y="397"/>
                  </a:lnTo>
                  <a:lnTo>
                    <a:pt x="238" y="419"/>
                  </a:lnTo>
                  <a:lnTo>
                    <a:pt x="206" y="438"/>
                  </a:lnTo>
                  <a:lnTo>
                    <a:pt x="175" y="454"/>
                  </a:lnTo>
                  <a:lnTo>
                    <a:pt x="142" y="466"/>
                  </a:lnTo>
                  <a:lnTo>
                    <a:pt x="109" y="473"/>
                  </a:lnTo>
                  <a:lnTo>
                    <a:pt x="78" y="476"/>
                  </a:lnTo>
                  <a:lnTo>
                    <a:pt x="58" y="475"/>
                  </a:lnTo>
                  <a:lnTo>
                    <a:pt x="38" y="472"/>
                  </a:lnTo>
                  <a:lnTo>
                    <a:pt x="23" y="467"/>
                  </a:lnTo>
                  <a:lnTo>
                    <a:pt x="11" y="457"/>
                  </a:lnTo>
                  <a:lnTo>
                    <a:pt x="4" y="445"/>
                  </a:lnTo>
                  <a:lnTo>
                    <a:pt x="0" y="430"/>
                  </a:lnTo>
                  <a:lnTo>
                    <a:pt x="1" y="415"/>
                  </a:lnTo>
                  <a:lnTo>
                    <a:pt x="6" y="400"/>
                  </a:lnTo>
                  <a:lnTo>
                    <a:pt x="15" y="389"/>
                  </a:lnTo>
                  <a:lnTo>
                    <a:pt x="28" y="381"/>
                  </a:lnTo>
                  <a:lnTo>
                    <a:pt x="43" y="377"/>
                  </a:lnTo>
                  <a:lnTo>
                    <a:pt x="58" y="378"/>
                  </a:lnTo>
                  <a:lnTo>
                    <a:pt x="82" y="380"/>
                  </a:lnTo>
                  <a:lnTo>
                    <a:pt x="106" y="377"/>
                  </a:lnTo>
                  <a:lnTo>
                    <a:pt x="132" y="369"/>
                  </a:lnTo>
                  <a:lnTo>
                    <a:pt x="160" y="356"/>
                  </a:lnTo>
                  <a:lnTo>
                    <a:pt x="187" y="339"/>
                  </a:lnTo>
                  <a:lnTo>
                    <a:pt x="215" y="318"/>
                  </a:lnTo>
                  <a:lnTo>
                    <a:pt x="243" y="295"/>
                  </a:lnTo>
                  <a:lnTo>
                    <a:pt x="272" y="267"/>
                  </a:lnTo>
                  <a:lnTo>
                    <a:pt x="299" y="239"/>
                  </a:lnTo>
                  <a:lnTo>
                    <a:pt x="325" y="209"/>
                  </a:lnTo>
                  <a:lnTo>
                    <a:pt x="352" y="178"/>
                  </a:lnTo>
                  <a:lnTo>
                    <a:pt x="377" y="146"/>
                  </a:lnTo>
                  <a:lnTo>
                    <a:pt x="401" y="113"/>
                  </a:lnTo>
                  <a:lnTo>
                    <a:pt x="423" y="82"/>
                  </a:lnTo>
                  <a:lnTo>
                    <a:pt x="445" y="51"/>
                  </a:lnTo>
                  <a:lnTo>
                    <a:pt x="463" y="22"/>
                  </a:lnTo>
                  <a:lnTo>
                    <a:pt x="472" y="10"/>
                  </a:lnTo>
                  <a:lnTo>
                    <a:pt x="485" y="3"/>
                  </a:lnTo>
                  <a:lnTo>
                    <a:pt x="4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94" name="Freeform 58"/>
            <p:cNvSpPr>
              <a:spLocks/>
            </p:cNvSpPr>
            <p:nvPr/>
          </p:nvSpPr>
          <p:spPr bwMode="auto">
            <a:xfrm>
              <a:off x="2895" y="1722"/>
              <a:ext cx="27" cy="57"/>
            </a:xfrm>
            <a:custGeom>
              <a:avLst/>
              <a:gdLst>
                <a:gd name="T0" fmla="*/ 355 w 395"/>
                <a:gd name="T1" fmla="*/ 0 h 851"/>
                <a:gd name="T2" fmla="*/ 382 w 395"/>
                <a:gd name="T3" fmla="*/ 12 h 851"/>
                <a:gd name="T4" fmla="*/ 395 w 395"/>
                <a:gd name="T5" fmla="*/ 39 h 851"/>
                <a:gd name="T6" fmla="*/ 391 w 395"/>
                <a:gd name="T7" fmla="*/ 68 h 851"/>
                <a:gd name="T8" fmla="*/ 381 w 395"/>
                <a:gd name="T9" fmla="*/ 82 h 851"/>
                <a:gd name="T10" fmla="*/ 371 w 395"/>
                <a:gd name="T11" fmla="*/ 95 h 851"/>
                <a:gd name="T12" fmla="*/ 358 w 395"/>
                <a:gd name="T13" fmla="*/ 120 h 851"/>
                <a:gd name="T14" fmla="*/ 341 w 395"/>
                <a:gd name="T15" fmla="*/ 159 h 851"/>
                <a:gd name="T16" fmla="*/ 324 w 395"/>
                <a:gd name="T17" fmla="*/ 214 h 851"/>
                <a:gd name="T18" fmla="*/ 311 w 395"/>
                <a:gd name="T19" fmla="*/ 283 h 851"/>
                <a:gd name="T20" fmla="*/ 305 w 395"/>
                <a:gd name="T21" fmla="*/ 371 h 851"/>
                <a:gd name="T22" fmla="*/ 307 w 395"/>
                <a:gd name="T23" fmla="*/ 478 h 851"/>
                <a:gd name="T24" fmla="*/ 306 w 395"/>
                <a:gd name="T25" fmla="*/ 492 h 851"/>
                <a:gd name="T26" fmla="*/ 301 w 395"/>
                <a:gd name="T27" fmla="*/ 517 h 851"/>
                <a:gd name="T28" fmla="*/ 291 w 395"/>
                <a:gd name="T29" fmla="*/ 557 h 851"/>
                <a:gd name="T30" fmla="*/ 276 w 395"/>
                <a:gd name="T31" fmla="*/ 607 h 851"/>
                <a:gd name="T32" fmla="*/ 254 w 395"/>
                <a:gd name="T33" fmla="*/ 664 h 851"/>
                <a:gd name="T34" fmla="*/ 226 w 395"/>
                <a:gd name="T35" fmla="*/ 720 h 851"/>
                <a:gd name="T36" fmla="*/ 189 w 395"/>
                <a:gd name="T37" fmla="*/ 773 h 851"/>
                <a:gd name="T38" fmla="*/ 142 w 395"/>
                <a:gd name="T39" fmla="*/ 815 h 851"/>
                <a:gd name="T40" fmla="*/ 86 w 395"/>
                <a:gd name="T41" fmla="*/ 843 h 851"/>
                <a:gd name="T42" fmla="*/ 47 w 395"/>
                <a:gd name="T43" fmla="*/ 851 h 851"/>
                <a:gd name="T44" fmla="*/ 22 w 395"/>
                <a:gd name="T45" fmla="*/ 842 h 851"/>
                <a:gd name="T46" fmla="*/ 4 w 395"/>
                <a:gd name="T47" fmla="*/ 822 h 851"/>
                <a:gd name="T48" fmla="*/ 1 w 395"/>
                <a:gd name="T49" fmla="*/ 794 h 851"/>
                <a:gd name="T50" fmla="*/ 15 w 395"/>
                <a:gd name="T51" fmla="*/ 768 h 851"/>
                <a:gd name="T52" fmla="*/ 41 w 395"/>
                <a:gd name="T53" fmla="*/ 755 h 851"/>
                <a:gd name="T54" fmla="*/ 86 w 395"/>
                <a:gd name="T55" fmla="*/ 737 h 851"/>
                <a:gd name="T56" fmla="*/ 123 w 395"/>
                <a:gd name="T57" fmla="*/ 701 h 851"/>
                <a:gd name="T58" fmla="*/ 154 w 395"/>
                <a:gd name="T59" fmla="*/ 653 h 851"/>
                <a:gd name="T60" fmla="*/ 178 w 395"/>
                <a:gd name="T61" fmla="*/ 598 h 851"/>
                <a:gd name="T62" fmla="*/ 196 w 395"/>
                <a:gd name="T63" fmla="*/ 544 h 851"/>
                <a:gd name="T64" fmla="*/ 208 w 395"/>
                <a:gd name="T65" fmla="*/ 498 h 851"/>
                <a:gd name="T66" fmla="*/ 209 w 395"/>
                <a:gd name="T67" fmla="*/ 417 h 851"/>
                <a:gd name="T68" fmla="*/ 212 w 395"/>
                <a:gd name="T69" fmla="*/ 311 h 851"/>
                <a:gd name="T70" fmla="*/ 225 w 395"/>
                <a:gd name="T71" fmla="*/ 222 h 851"/>
                <a:gd name="T72" fmla="*/ 243 w 395"/>
                <a:gd name="T73" fmla="*/ 152 h 851"/>
                <a:gd name="T74" fmla="*/ 263 w 395"/>
                <a:gd name="T75" fmla="*/ 96 h 851"/>
                <a:gd name="T76" fmla="*/ 284 w 395"/>
                <a:gd name="T77" fmla="*/ 56 h 851"/>
                <a:gd name="T78" fmla="*/ 301 w 395"/>
                <a:gd name="T79" fmla="*/ 29 h 851"/>
                <a:gd name="T80" fmla="*/ 312 w 395"/>
                <a:gd name="T81" fmla="*/ 16 h 851"/>
                <a:gd name="T82" fmla="*/ 327 w 395"/>
                <a:gd name="T83" fmla="*/ 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5" h="851">
                  <a:moveTo>
                    <a:pt x="341" y="0"/>
                  </a:moveTo>
                  <a:lnTo>
                    <a:pt x="355" y="0"/>
                  </a:lnTo>
                  <a:lnTo>
                    <a:pt x="369" y="4"/>
                  </a:lnTo>
                  <a:lnTo>
                    <a:pt x="382" y="12"/>
                  </a:lnTo>
                  <a:lnTo>
                    <a:pt x="391" y="25"/>
                  </a:lnTo>
                  <a:lnTo>
                    <a:pt x="395" y="39"/>
                  </a:lnTo>
                  <a:lnTo>
                    <a:pt x="395" y="54"/>
                  </a:lnTo>
                  <a:lnTo>
                    <a:pt x="391" y="68"/>
                  </a:lnTo>
                  <a:lnTo>
                    <a:pt x="383" y="80"/>
                  </a:lnTo>
                  <a:lnTo>
                    <a:pt x="381" y="82"/>
                  </a:lnTo>
                  <a:lnTo>
                    <a:pt x="376" y="87"/>
                  </a:lnTo>
                  <a:lnTo>
                    <a:pt x="371" y="95"/>
                  </a:lnTo>
                  <a:lnTo>
                    <a:pt x="365" y="106"/>
                  </a:lnTo>
                  <a:lnTo>
                    <a:pt x="358" y="120"/>
                  </a:lnTo>
                  <a:lnTo>
                    <a:pt x="349" y="138"/>
                  </a:lnTo>
                  <a:lnTo>
                    <a:pt x="341" y="159"/>
                  </a:lnTo>
                  <a:lnTo>
                    <a:pt x="332" y="184"/>
                  </a:lnTo>
                  <a:lnTo>
                    <a:pt x="324" y="214"/>
                  </a:lnTo>
                  <a:lnTo>
                    <a:pt x="317" y="247"/>
                  </a:lnTo>
                  <a:lnTo>
                    <a:pt x="311" y="283"/>
                  </a:lnTo>
                  <a:lnTo>
                    <a:pt x="307" y="326"/>
                  </a:lnTo>
                  <a:lnTo>
                    <a:pt x="305" y="371"/>
                  </a:lnTo>
                  <a:lnTo>
                    <a:pt x="305" y="422"/>
                  </a:lnTo>
                  <a:lnTo>
                    <a:pt x="307" y="478"/>
                  </a:lnTo>
                  <a:lnTo>
                    <a:pt x="306" y="487"/>
                  </a:lnTo>
                  <a:lnTo>
                    <a:pt x="306" y="492"/>
                  </a:lnTo>
                  <a:lnTo>
                    <a:pt x="304" y="503"/>
                  </a:lnTo>
                  <a:lnTo>
                    <a:pt x="301" y="517"/>
                  </a:lnTo>
                  <a:lnTo>
                    <a:pt x="296" y="536"/>
                  </a:lnTo>
                  <a:lnTo>
                    <a:pt x="291" y="557"/>
                  </a:lnTo>
                  <a:lnTo>
                    <a:pt x="285" y="582"/>
                  </a:lnTo>
                  <a:lnTo>
                    <a:pt x="276" y="607"/>
                  </a:lnTo>
                  <a:lnTo>
                    <a:pt x="266" y="636"/>
                  </a:lnTo>
                  <a:lnTo>
                    <a:pt x="254" y="664"/>
                  </a:lnTo>
                  <a:lnTo>
                    <a:pt x="242" y="693"/>
                  </a:lnTo>
                  <a:lnTo>
                    <a:pt x="226" y="720"/>
                  </a:lnTo>
                  <a:lnTo>
                    <a:pt x="208" y="747"/>
                  </a:lnTo>
                  <a:lnTo>
                    <a:pt x="189" y="773"/>
                  </a:lnTo>
                  <a:lnTo>
                    <a:pt x="167" y="795"/>
                  </a:lnTo>
                  <a:lnTo>
                    <a:pt x="142" y="815"/>
                  </a:lnTo>
                  <a:lnTo>
                    <a:pt x="115" y="831"/>
                  </a:lnTo>
                  <a:lnTo>
                    <a:pt x="86" y="843"/>
                  </a:lnTo>
                  <a:lnTo>
                    <a:pt x="54" y="850"/>
                  </a:lnTo>
                  <a:lnTo>
                    <a:pt x="47" y="851"/>
                  </a:lnTo>
                  <a:lnTo>
                    <a:pt x="34" y="849"/>
                  </a:lnTo>
                  <a:lnTo>
                    <a:pt x="22" y="842"/>
                  </a:lnTo>
                  <a:lnTo>
                    <a:pt x="12" y="834"/>
                  </a:lnTo>
                  <a:lnTo>
                    <a:pt x="4" y="822"/>
                  </a:lnTo>
                  <a:lnTo>
                    <a:pt x="0" y="809"/>
                  </a:lnTo>
                  <a:lnTo>
                    <a:pt x="1" y="794"/>
                  </a:lnTo>
                  <a:lnTo>
                    <a:pt x="5" y="779"/>
                  </a:lnTo>
                  <a:lnTo>
                    <a:pt x="15" y="768"/>
                  </a:lnTo>
                  <a:lnTo>
                    <a:pt x="26" y="759"/>
                  </a:lnTo>
                  <a:lnTo>
                    <a:pt x="41" y="755"/>
                  </a:lnTo>
                  <a:lnTo>
                    <a:pt x="64" y="749"/>
                  </a:lnTo>
                  <a:lnTo>
                    <a:pt x="86" y="737"/>
                  </a:lnTo>
                  <a:lnTo>
                    <a:pt x="105" y="721"/>
                  </a:lnTo>
                  <a:lnTo>
                    <a:pt x="123" y="701"/>
                  </a:lnTo>
                  <a:lnTo>
                    <a:pt x="140" y="678"/>
                  </a:lnTo>
                  <a:lnTo>
                    <a:pt x="154" y="653"/>
                  </a:lnTo>
                  <a:lnTo>
                    <a:pt x="168" y="625"/>
                  </a:lnTo>
                  <a:lnTo>
                    <a:pt x="178" y="598"/>
                  </a:lnTo>
                  <a:lnTo>
                    <a:pt x="188" y="570"/>
                  </a:lnTo>
                  <a:lnTo>
                    <a:pt x="196" y="544"/>
                  </a:lnTo>
                  <a:lnTo>
                    <a:pt x="202" y="520"/>
                  </a:lnTo>
                  <a:lnTo>
                    <a:pt x="208" y="498"/>
                  </a:lnTo>
                  <a:lnTo>
                    <a:pt x="211" y="479"/>
                  </a:lnTo>
                  <a:lnTo>
                    <a:pt x="209" y="417"/>
                  </a:lnTo>
                  <a:lnTo>
                    <a:pt x="209" y="363"/>
                  </a:lnTo>
                  <a:lnTo>
                    <a:pt x="212" y="311"/>
                  </a:lnTo>
                  <a:lnTo>
                    <a:pt x="217" y="265"/>
                  </a:lnTo>
                  <a:lnTo>
                    <a:pt x="225" y="222"/>
                  </a:lnTo>
                  <a:lnTo>
                    <a:pt x="233" y="184"/>
                  </a:lnTo>
                  <a:lnTo>
                    <a:pt x="243" y="152"/>
                  </a:lnTo>
                  <a:lnTo>
                    <a:pt x="252" y="121"/>
                  </a:lnTo>
                  <a:lnTo>
                    <a:pt x="263" y="96"/>
                  </a:lnTo>
                  <a:lnTo>
                    <a:pt x="273" y="74"/>
                  </a:lnTo>
                  <a:lnTo>
                    <a:pt x="284" y="56"/>
                  </a:lnTo>
                  <a:lnTo>
                    <a:pt x="293" y="41"/>
                  </a:lnTo>
                  <a:lnTo>
                    <a:pt x="301" y="29"/>
                  </a:lnTo>
                  <a:lnTo>
                    <a:pt x="307" y="21"/>
                  </a:lnTo>
                  <a:lnTo>
                    <a:pt x="312" y="16"/>
                  </a:lnTo>
                  <a:lnTo>
                    <a:pt x="314" y="12"/>
                  </a:lnTo>
                  <a:lnTo>
                    <a:pt x="327" y="4"/>
                  </a:lnTo>
                  <a:lnTo>
                    <a:pt x="3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95" name="Freeform 59"/>
            <p:cNvSpPr>
              <a:spLocks/>
            </p:cNvSpPr>
            <p:nvPr/>
          </p:nvSpPr>
          <p:spPr bwMode="auto">
            <a:xfrm>
              <a:off x="2846" y="1719"/>
              <a:ext cx="24" cy="12"/>
            </a:xfrm>
            <a:custGeom>
              <a:avLst/>
              <a:gdLst>
                <a:gd name="T0" fmla="*/ 51 w 363"/>
                <a:gd name="T1" fmla="*/ 0 h 189"/>
                <a:gd name="T2" fmla="*/ 65 w 363"/>
                <a:gd name="T3" fmla="*/ 2 h 189"/>
                <a:gd name="T4" fmla="*/ 78 w 363"/>
                <a:gd name="T5" fmla="*/ 9 h 189"/>
                <a:gd name="T6" fmla="*/ 89 w 363"/>
                <a:gd name="T7" fmla="*/ 21 h 189"/>
                <a:gd name="T8" fmla="*/ 95 w 363"/>
                <a:gd name="T9" fmla="*/ 35 h 189"/>
                <a:gd name="T10" fmla="*/ 101 w 363"/>
                <a:gd name="T11" fmla="*/ 49 h 189"/>
                <a:gd name="T12" fmla="*/ 112 w 363"/>
                <a:gd name="T13" fmla="*/ 61 h 189"/>
                <a:gd name="T14" fmla="*/ 127 w 363"/>
                <a:gd name="T15" fmla="*/ 71 h 189"/>
                <a:gd name="T16" fmla="*/ 143 w 363"/>
                <a:gd name="T17" fmla="*/ 78 h 189"/>
                <a:gd name="T18" fmla="*/ 162 w 363"/>
                <a:gd name="T19" fmla="*/ 83 h 189"/>
                <a:gd name="T20" fmla="*/ 182 w 363"/>
                <a:gd name="T21" fmla="*/ 87 h 189"/>
                <a:gd name="T22" fmla="*/ 205 w 363"/>
                <a:gd name="T23" fmla="*/ 91 h 189"/>
                <a:gd name="T24" fmla="*/ 226 w 363"/>
                <a:gd name="T25" fmla="*/ 92 h 189"/>
                <a:gd name="T26" fmla="*/ 246 w 363"/>
                <a:gd name="T27" fmla="*/ 93 h 189"/>
                <a:gd name="T28" fmla="*/ 266 w 363"/>
                <a:gd name="T29" fmla="*/ 92 h 189"/>
                <a:gd name="T30" fmla="*/ 283 w 363"/>
                <a:gd name="T31" fmla="*/ 92 h 189"/>
                <a:gd name="T32" fmla="*/ 297 w 363"/>
                <a:gd name="T33" fmla="*/ 90 h 189"/>
                <a:gd name="T34" fmla="*/ 309 w 363"/>
                <a:gd name="T35" fmla="*/ 89 h 189"/>
                <a:gd name="T36" fmla="*/ 324 w 363"/>
                <a:gd name="T37" fmla="*/ 89 h 189"/>
                <a:gd name="T38" fmla="*/ 337 w 363"/>
                <a:gd name="T39" fmla="*/ 94 h 189"/>
                <a:gd name="T40" fmla="*/ 349 w 363"/>
                <a:gd name="T41" fmla="*/ 102 h 189"/>
                <a:gd name="T42" fmla="*/ 359 w 363"/>
                <a:gd name="T43" fmla="*/ 115 h 189"/>
                <a:gd name="T44" fmla="*/ 363 w 363"/>
                <a:gd name="T45" fmla="*/ 130 h 189"/>
                <a:gd name="T46" fmla="*/ 363 w 363"/>
                <a:gd name="T47" fmla="*/ 144 h 189"/>
                <a:gd name="T48" fmla="*/ 358 w 363"/>
                <a:gd name="T49" fmla="*/ 159 h 189"/>
                <a:gd name="T50" fmla="*/ 349 w 363"/>
                <a:gd name="T51" fmla="*/ 171 h 189"/>
                <a:gd name="T52" fmla="*/ 336 w 363"/>
                <a:gd name="T53" fmla="*/ 179 h 189"/>
                <a:gd name="T54" fmla="*/ 323 w 363"/>
                <a:gd name="T55" fmla="*/ 183 h 189"/>
                <a:gd name="T56" fmla="*/ 314 w 363"/>
                <a:gd name="T57" fmla="*/ 184 h 189"/>
                <a:gd name="T58" fmla="*/ 303 w 363"/>
                <a:gd name="T59" fmla="*/ 187 h 189"/>
                <a:gd name="T60" fmla="*/ 287 w 363"/>
                <a:gd name="T61" fmla="*/ 188 h 189"/>
                <a:gd name="T62" fmla="*/ 268 w 363"/>
                <a:gd name="T63" fmla="*/ 189 h 189"/>
                <a:gd name="T64" fmla="*/ 246 w 363"/>
                <a:gd name="T65" fmla="*/ 189 h 189"/>
                <a:gd name="T66" fmla="*/ 224 w 363"/>
                <a:gd name="T67" fmla="*/ 189 h 189"/>
                <a:gd name="T68" fmla="*/ 200 w 363"/>
                <a:gd name="T69" fmla="*/ 187 h 189"/>
                <a:gd name="T70" fmla="*/ 176 w 363"/>
                <a:gd name="T71" fmla="*/ 184 h 189"/>
                <a:gd name="T72" fmla="*/ 151 w 363"/>
                <a:gd name="T73" fmla="*/ 180 h 189"/>
                <a:gd name="T74" fmla="*/ 127 w 363"/>
                <a:gd name="T75" fmla="*/ 174 h 189"/>
                <a:gd name="T76" fmla="*/ 103 w 363"/>
                <a:gd name="T77" fmla="*/ 165 h 189"/>
                <a:gd name="T78" fmla="*/ 80 w 363"/>
                <a:gd name="T79" fmla="*/ 155 h 189"/>
                <a:gd name="T80" fmla="*/ 60 w 363"/>
                <a:gd name="T81" fmla="*/ 142 h 189"/>
                <a:gd name="T82" fmla="*/ 41 w 363"/>
                <a:gd name="T83" fmla="*/ 126 h 189"/>
                <a:gd name="T84" fmla="*/ 24 w 363"/>
                <a:gd name="T85" fmla="*/ 107 h 189"/>
                <a:gd name="T86" fmla="*/ 12 w 363"/>
                <a:gd name="T87" fmla="*/ 85 h 189"/>
                <a:gd name="T88" fmla="*/ 2 w 363"/>
                <a:gd name="T89" fmla="*/ 60 h 189"/>
                <a:gd name="T90" fmla="*/ 0 w 363"/>
                <a:gd name="T91" fmla="*/ 44 h 189"/>
                <a:gd name="T92" fmla="*/ 3 w 363"/>
                <a:gd name="T93" fmla="*/ 31 h 189"/>
                <a:gd name="T94" fmla="*/ 11 w 363"/>
                <a:gd name="T95" fmla="*/ 17 h 189"/>
                <a:gd name="T96" fmla="*/ 22 w 363"/>
                <a:gd name="T97" fmla="*/ 7 h 189"/>
                <a:gd name="T98" fmla="*/ 36 w 363"/>
                <a:gd name="T99" fmla="*/ 1 h 189"/>
                <a:gd name="T100" fmla="*/ 51 w 363"/>
                <a:gd name="T10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63" h="189">
                  <a:moveTo>
                    <a:pt x="51" y="0"/>
                  </a:moveTo>
                  <a:lnTo>
                    <a:pt x="65" y="2"/>
                  </a:lnTo>
                  <a:lnTo>
                    <a:pt x="78" y="9"/>
                  </a:lnTo>
                  <a:lnTo>
                    <a:pt x="89" y="21"/>
                  </a:lnTo>
                  <a:lnTo>
                    <a:pt x="95" y="35"/>
                  </a:lnTo>
                  <a:lnTo>
                    <a:pt x="101" y="49"/>
                  </a:lnTo>
                  <a:lnTo>
                    <a:pt x="112" y="61"/>
                  </a:lnTo>
                  <a:lnTo>
                    <a:pt x="127" y="71"/>
                  </a:lnTo>
                  <a:lnTo>
                    <a:pt x="143" y="78"/>
                  </a:lnTo>
                  <a:lnTo>
                    <a:pt x="162" y="83"/>
                  </a:lnTo>
                  <a:lnTo>
                    <a:pt x="182" y="87"/>
                  </a:lnTo>
                  <a:lnTo>
                    <a:pt x="205" y="91"/>
                  </a:lnTo>
                  <a:lnTo>
                    <a:pt x="226" y="92"/>
                  </a:lnTo>
                  <a:lnTo>
                    <a:pt x="246" y="93"/>
                  </a:lnTo>
                  <a:lnTo>
                    <a:pt x="266" y="92"/>
                  </a:lnTo>
                  <a:lnTo>
                    <a:pt x="283" y="92"/>
                  </a:lnTo>
                  <a:lnTo>
                    <a:pt x="297" y="90"/>
                  </a:lnTo>
                  <a:lnTo>
                    <a:pt x="309" y="89"/>
                  </a:lnTo>
                  <a:lnTo>
                    <a:pt x="324" y="89"/>
                  </a:lnTo>
                  <a:lnTo>
                    <a:pt x="337" y="94"/>
                  </a:lnTo>
                  <a:lnTo>
                    <a:pt x="349" y="102"/>
                  </a:lnTo>
                  <a:lnTo>
                    <a:pt x="359" y="115"/>
                  </a:lnTo>
                  <a:lnTo>
                    <a:pt x="363" y="130"/>
                  </a:lnTo>
                  <a:lnTo>
                    <a:pt x="363" y="144"/>
                  </a:lnTo>
                  <a:lnTo>
                    <a:pt x="358" y="159"/>
                  </a:lnTo>
                  <a:lnTo>
                    <a:pt x="349" y="171"/>
                  </a:lnTo>
                  <a:lnTo>
                    <a:pt x="336" y="179"/>
                  </a:lnTo>
                  <a:lnTo>
                    <a:pt x="323" y="183"/>
                  </a:lnTo>
                  <a:lnTo>
                    <a:pt x="314" y="184"/>
                  </a:lnTo>
                  <a:lnTo>
                    <a:pt x="303" y="187"/>
                  </a:lnTo>
                  <a:lnTo>
                    <a:pt x="287" y="188"/>
                  </a:lnTo>
                  <a:lnTo>
                    <a:pt x="268" y="189"/>
                  </a:lnTo>
                  <a:lnTo>
                    <a:pt x="246" y="189"/>
                  </a:lnTo>
                  <a:lnTo>
                    <a:pt x="224" y="189"/>
                  </a:lnTo>
                  <a:lnTo>
                    <a:pt x="200" y="187"/>
                  </a:lnTo>
                  <a:lnTo>
                    <a:pt x="176" y="184"/>
                  </a:lnTo>
                  <a:lnTo>
                    <a:pt x="151" y="180"/>
                  </a:lnTo>
                  <a:lnTo>
                    <a:pt x="127" y="174"/>
                  </a:lnTo>
                  <a:lnTo>
                    <a:pt x="103" y="165"/>
                  </a:lnTo>
                  <a:lnTo>
                    <a:pt x="80" y="155"/>
                  </a:lnTo>
                  <a:lnTo>
                    <a:pt x="60" y="142"/>
                  </a:lnTo>
                  <a:lnTo>
                    <a:pt x="41" y="126"/>
                  </a:lnTo>
                  <a:lnTo>
                    <a:pt x="24" y="107"/>
                  </a:lnTo>
                  <a:lnTo>
                    <a:pt x="12" y="85"/>
                  </a:lnTo>
                  <a:lnTo>
                    <a:pt x="2" y="60"/>
                  </a:lnTo>
                  <a:lnTo>
                    <a:pt x="0" y="44"/>
                  </a:lnTo>
                  <a:lnTo>
                    <a:pt x="3" y="31"/>
                  </a:lnTo>
                  <a:lnTo>
                    <a:pt x="11" y="17"/>
                  </a:lnTo>
                  <a:lnTo>
                    <a:pt x="22" y="7"/>
                  </a:lnTo>
                  <a:lnTo>
                    <a:pt x="3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196" name="Group 63"/>
          <p:cNvGrpSpPr>
            <a:grpSpLocks noChangeAspect="1"/>
          </p:cNvGrpSpPr>
          <p:nvPr/>
        </p:nvGrpSpPr>
        <p:grpSpPr bwMode="auto">
          <a:xfrm>
            <a:off x="5994162" y="2614480"/>
            <a:ext cx="237344" cy="309267"/>
            <a:chOff x="2748" y="1448"/>
            <a:chExt cx="264" cy="344"/>
          </a:xfrm>
        </p:grpSpPr>
        <p:sp>
          <p:nvSpPr>
            <p:cNvPr id="7197" name="AutoShape 62"/>
            <p:cNvSpPr>
              <a:spLocks noChangeAspect="1" noChangeArrowheads="1" noTextEdit="1"/>
            </p:cNvSpPr>
            <p:nvPr/>
          </p:nvSpPr>
          <p:spPr bwMode="auto">
            <a:xfrm>
              <a:off x="2748" y="1448"/>
              <a:ext cx="264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98" name="Rectangle 64"/>
            <p:cNvSpPr>
              <a:spLocks noChangeArrowheads="1"/>
            </p:cNvSpPr>
            <p:nvPr/>
          </p:nvSpPr>
          <p:spPr bwMode="auto">
            <a:xfrm>
              <a:off x="2748" y="1448"/>
              <a:ext cx="264" cy="344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Freeform 65"/>
            <p:cNvSpPr>
              <a:spLocks/>
            </p:cNvSpPr>
            <p:nvPr/>
          </p:nvSpPr>
          <p:spPr bwMode="auto">
            <a:xfrm>
              <a:off x="2748" y="1448"/>
              <a:ext cx="258" cy="336"/>
            </a:xfrm>
            <a:custGeom>
              <a:avLst/>
              <a:gdLst>
                <a:gd name="T0" fmla="*/ 2119 w 2577"/>
                <a:gd name="T1" fmla="*/ 4 h 3359"/>
                <a:gd name="T2" fmla="*/ 2246 w 2577"/>
                <a:gd name="T3" fmla="*/ 39 h 3359"/>
                <a:gd name="T4" fmla="*/ 2375 w 2577"/>
                <a:gd name="T5" fmla="*/ 122 h 3359"/>
                <a:gd name="T6" fmla="*/ 2471 w 2577"/>
                <a:gd name="T7" fmla="*/ 236 h 3359"/>
                <a:gd name="T8" fmla="*/ 2547 w 2577"/>
                <a:gd name="T9" fmla="*/ 411 h 3359"/>
                <a:gd name="T10" fmla="*/ 2576 w 2577"/>
                <a:gd name="T11" fmla="*/ 613 h 3359"/>
                <a:gd name="T12" fmla="*/ 2566 w 2577"/>
                <a:gd name="T13" fmla="*/ 904 h 3359"/>
                <a:gd name="T14" fmla="*/ 2502 w 2577"/>
                <a:gd name="T15" fmla="*/ 1239 h 3359"/>
                <a:gd name="T16" fmla="*/ 2402 w 2577"/>
                <a:gd name="T17" fmla="*/ 1501 h 3359"/>
                <a:gd name="T18" fmla="*/ 2378 w 2577"/>
                <a:gd name="T19" fmla="*/ 1558 h 3359"/>
                <a:gd name="T20" fmla="*/ 2338 w 2577"/>
                <a:gd name="T21" fmla="*/ 1687 h 3359"/>
                <a:gd name="T22" fmla="*/ 2299 w 2577"/>
                <a:gd name="T23" fmla="*/ 1877 h 3359"/>
                <a:gd name="T24" fmla="*/ 2282 w 2577"/>
                <a:gd name="T25" fmla="*/ 2123 h 3359"/>
                <a:gd name="T26" fmla="*/ 2268 w 2577"/>
                <a:gd name="T27" fmla="*/ 2353 h 3359"/>
                <a:gd name="T28" fmla="*/ 2226 w 2577"/>
                <a:gd name="T29" fmla="*/ 2634 h 3359"/>
                <a:gd name="T30" fmla="*/ 2162 w 2577"/>
                <a:gd name="T31" fmla="*/ 2924 h 3359"/>
                <a:gd name="T32" fmla="*/ 2081 w 2577"/>
                <a:gd name="T33" fmla="*/ 3180 h 3359"/>
                <a:gd name="T34" fmla="*/ 2004 w 2577"/>
                <a:gd name="T35" fmla="*/ 3323 h 3359"/>
                <a:gd name="T36" fmla="*/ 1912 w 2577"/>
                <a:gd name="T37" fmla="*/ 3359 h 3359"/>
                <a:gd name="T38" fmla="*/ 1817 w 2577"/>
                <a:gd name="T39" fmla="*/ 3333 h 3359"/>
                <a:gd name="T40" fmla="*/ 1756 w 2577"/>
                <a:gd name="T41" fmla="*/ 3249 h 3359"/>
                <a:gd name="T42" fmla="*/ 1707 w 2577"/>
                <a:gd name="T43" fmla="*/ 3046 h 3359"/>
                <a:gd name="T44" fmla="*/ 1660 w 2577"/>
                <a:gd name="T45" fmla="*/ 2799 h 3359"/>
                <a:gd name="T46" fmla="*/ 1611 w 2577"/>
                <a:gd name="T47" fmla="*/ 2530 h 3359"/>
                <a:gd name="T48" fmla="*/ 1559 w 2577"/>
                <a:gd name="T49" fmla="*/ 2263 h 3359"/>
                <a:gd name="T50" fmla="*/ 1500 w 2577"/>
                <a:gd name="T51" fmla="*/ 2021 h 3359"/>
                <a:gd name="T52" fmla="*/ 1434 w 2577"/>
                <a:gd name="T53" fmla="*/ 1828 h 3359"/>
                <a:gd name="T54" fmla="*/ 1355 w 2577"/>
                <a:gd name="T55" fmla="*/ 1707 h 3359"/>
                <a:gd name="T56" fmla="*/ 1265 w 2577"/>
                <a:gd name="T57" fmla="*/ 1682 h 3359"/>
                <a:gd name="T58" fmla="*/ 1180 w 2577"/>
                <a:gd name="T59" fmla="*/ 1758 h 3359"/>
                <a:gd name="T60" fmla="*/ 1108 w 2577"/>
                <a:gd name="T61" fmla="*/ 1917 h 3359"/>
                <a:gd name="T62" fmla="*/ 1046 w 2577"/>
                <a:gd name="T63" fmla="*/ 2137 h 3359"/>
                <a:gd name="T64" fmla="*/ 992 w 2577"/>
                <a:gd name="T65" fmla="*/ 2394 h 3359"/>
                <a:gd name="T66" fmla="*/ 942 w 2577"/>
                <a:gd name="T67" fmla="*/ 2665 h 3359"/>
                <a:gd name="T68" fmla="*/ 894 w 2577"/>
                <a:gd name="T69" fmla="*/ 2926 h 3359"/>
                <a:gd name="T70" fmla="*/ 846 w 2577"/>
                <a:gd name="T71" fmla="*/ 3154 h 3359"/>
                <a:gd name="T72" fmla="*/ 798 w 2577"/>
                <a:gd name="T73" fmla="*/ 3297 h 3359"/>
                <a:gd name="T74" fmla="*/ 714 w 2577"/>
                <a:gd name="T75" fmla="*/ 3353 h 3359"/>
                <a:gd name="T76" fmla="*/ 616 w 2577"/>
                <a:gd name="T77" fmla="*/ 3349 h 3359"/>
                <a:gd name="T78" fmla="*/ 541 w 2577"/>
                <a:gd name="T79" fmla="*/ 3282 h 3359"/>
                <a:gd name="T80" fmla="*/ 454 w 2577"/>
                <a:gd name="T81" fmla="*/ 3060 h 3359"/>
                <a:gd name="T82" fmla="*/ 381 w 2577"/>
                <a:gd name="T83" fmla="*/ 2780 h 3359"/>
                <a:gd name="T84" fmla="*/ 327 w 2577"/>
                <a:gd name="T85" fmla="*/ 2489 h 3359"/>
                <a:gd name="T86" fmla="*/ 298 w 2577"/>
                <a:gd name="T87" fmla="*/ 2229 h 3359"/>
                <a:gd name="T88" fmla="*/ 290 w 2577"/>
                <a:gd name="T89" fmla="*/ 1994 h 3359"/>
                <a:gd name="T90" fmla="*/ 260 w 2577"/>
                <a:gd name="T91" fmla="*/ 1774 h 3359"/>
                <a:gd name="T92" fmla="*/ 219 w 2577"/>
                <a:gd name="T93" fmla="*/ 1614 h 3359"/>
                <a:gd name="T94" fmla="*/ 185 w 2577"/>
                <a:gd name="T95" fmla="*/ 1521 h 3359"/>
                <a:gd name="T96" fmla="*/ 136 w 2577"/>
                <a:gd name="T97" fmla="*/ 1412 h 3359"/>
                <a:gd name="T98" fmla="*/ 34 w 2577"/>
                <a:gd name="T99" fmla="*/ 1068 h 3359"/>
                <a:gd name="T100" fmla="*/ 1 w 2577"/>
                <a:gd name="T101" fmla="*/ 751 h 3359"/>
                <a:gd name="T102" fmla="*/ 3 w 2577"/>
                <a:gd name="T103" fmla="*/ 551 h 3359"/>
                <a:gd name="T104" fmla="*/ 46 w 2577"/>
                <a:gd name="T105" fmla="*/ 364 h 3359"/>
                <a:gd name="T106" fmla="*/ 128 w 2577"/>
                <a:gd name="T107" fmla="*/ 201 h 3359"/>
                <a:gd name="T108" fmla="*/ 233 w 2577"/>
                <a:gd name="T109" fmla="*/ 98 h 3359"/>
                <a:gd name="T110" fmla="*/ 365 w 2577"/>
                <a:gd name="T111" fmla="*/ 25 h 3359"/>
                <a:gd name="T112" fmla="*/ 496 w 2577"/>
                <a:gd name="T113" fmla="*/ 1 h 3359"/>
                <a:gd name="T114" fmla="*/ 680 w 2577"/>
                <a:gd name="T115" fmla="*/ 3 h 3359"/>
                <a:gd name="T116" fmla="*/ 1289 w 2577"/>
                <a:gd name="T117" fmla="*/ 80 h 3359"/>
                <a:gd name="T118" fmla="*/ 1898 w 2577"/>
                <a:gd name="T119" fmla="*/ 3 h 3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77" h="3359">
                  <a:moveTo>
                    <a:pt x="1994" y="0"/>
                  </a:moveTo>
                  <a:lnTo>
                    <a:pt x="2039" y="0"/>
                  </a:lnTo>
                  <a:lnTo>
                    <a:pt x="2081" y="1"/>
                  </a:lnTo>
                  <a:lnTo>
                    <a:pt x="2119" y="4"/>
                  </a:lnTo>
                  <a:lnTo>
                    <a:pt x="2151" y="7"/>
                  </a:lnTo>
                  <a:lnTo>
                    <a:pt x="2180" y="15"/>
                  </a:lnTo>
                  <a:lnTo>
                    <a:pt x="2213" y="25"/>
                  </a:lnTo>
                  <a:lnTo>
                    <a:pt x="2246" y="39"/>
                  </a:lnTo>
                  <a:lnTo>
                    <a:pt x="2279" y="56"/>
                  </a:lnTo>
                  <a:lnTo>
                    <a:pt x="2313" y="76"/>
                  </a:lnTo>
                  <a:lnTo>
                    <a:pt x="2345" y="98"/>
                  </a:lnTo>
                  <a:lnTo>
                    <a:pt x="2375" y="122"/>
                  </a:lnTo>
                  <a:lnTo>
                    <a:pt x="2403" y="146"/>
                  </a:lnTo>
                  <a:lnTo>
                    <a:pt x="2427" y="172"/>
                  </a:lnTo>
                  <a:lnTo>
                    <a:pt x="2449" y="201"/>
                  </a:lnTo>
                  <a:lnTo>
                    <a:pt x="2471" y="236"/>
                  </a:lnTo>
                  <a:lnTo>
                    <a:pt x="2493" y="275"/>
                  </a:lnTo>
                  <a:lnTo>
                    <a:pt x="2513" y="318"/>
                  </a:lnTo>
                  <a:lnTo>
                    <a:pt x="2532" y="364"/>
                  </a:lnTo>
                  <a:lnTo>
                    <a:pt x="2547" y="411"/>
                  </a:lnTo>
                  <a:lnTo>
                    <a:pt x="2560" y="459"/>
                  </a:lnTo>
                  <a:lnTo>
                    <a:pt x="2569" y="506"/>
                  </a:lnTo>
                  <a:lnTo>
                    <a:pt x="2574" y="551"/>
                  </a:lnTo>
                  <a:lnTo>
                    <a:pt x="2576" y="613"/>
                  </a:lnTo>
                  <a:lnTo>
                    <a:pt x="2577" y="679"/>
                  </a:lnTo>
                  <a:lnTo>
                    <a:pt x="2576" y="751"/>
                  </a:lnTo>
                  <a:lnTo>
                    <a:pt x="2572" y="826"/>
                  </a:lnTo>
                  <a:lnTo>
                    <a:pt x="2566" y="904"/>
                  </a:lnTo>
                  <a:lnTo>
                    <a:pt x="2557" y="985"/>
                  </a:lnTo>
                  <a:lnTo>
                    <a:pt x="2543" y="1068"/>
                  </a:lnTo>
                  <a:lnTo>
                    <a:pt x="2524" y="1154"/>
                  </a:lnTo>
                  <a:lnTo>
                    <a:pt x="2502" y="1239"/>
                  </a:lnTo>
                  <a:lnTo>
                    <a:pt x="2475" y="1326"/>
                  </a:lnTo>
                  <a:lnTo>
                    <a:pt x="2442" y="1412"/>
                  </a:lnTo>
                  <a:lnTo>
                    <a:pt x="2403" y="1498"/>
                  </a:lnTo>
                  <a:lnTo>
                    <a:pt x="2402" y="1501"/>
                  </a:lnTo>
                  <a:lnTo>
                    <a:pt x="2398" y="1508"/>
                  </a:lnTo>
                  <a:lnTo>
                    <a:pt x="2393" y="1521"/>
                  </a:lnTo>
                  <a:lnTo>
                    <a:pt x="2387" y="1538"/>
                  </a:lnTo>
                  <a:lnTo>
                    <a:pt x="2378" y="1558"/>
                  </a:lnTo>
                  <a:lnTo>
                    <a:pt x="2369" y="1584"/>
                  </a:lnTo>
                  <a:lnTo>
                    <a:pt x="2358" y="1614"/>
                  </a:lnTo>
                  <a:lnTo>
                    <a:pt x="2348" y="1648"/>
                  </a:lnTo>
                  <a:lnTo>
                    <a:pt x="2338" y="1687"/>
                  </a:lnTo>
                  <a:lnTo>
                    <a:pt x="2327" y="1728"/>
                  </a:lnTo>
                  <a:lnTo>
                    <a:pt x="2317" y="1774"/>
                  </a:lnTo>
                  <a:lnTo>
                    <a:pt x="2307" y="1824"/>
                  </a:lnTo>
                  <a:lnTo>
                    <a:pt x="2299" y="1877"/>
                  </a:lnTo>
                  <a:lnTo>
                    <a:pt x="2293" y="1934"/>
                  </a:lnTo>
                  <a:lnTo>
                    <a:pt x="2288" y="1994"/>
                  </a:lnTo>
                  <a:lnTo>
                    <a:pt x="2283" y="2058"/>
                  </a:lnTo>
                  <a:lnTo>
                    <a:pt x="2282" y="2123"/>
                  </a:lnTo>
                  <a:lnTo>
                    <a:pt x="2281" y="2173"/>
                  </a:lnTo>
                  <a:lnTo>
                    <a:pt x="2279" y="2229"/>
                  </a:lnTo>
                  <a:lnTo>
                    <a:pt x="2274" y="2288"/>
                  </a:lnTo>
                  <a:lnTo>
                    <a:pt x="2268" y="2353"/>
                  </a:lnTo>
                  <a:lnTo>
                    <a:pt x="2259" y="2419"/>
                  </a:lnTo>
                  <a:lnTo>
                    <a:pt x="2250" y="2489"/>
                  </a:lnTo>
                  <a:lnTo>
                    <a:pt x="2239" y="2561"/>
                  </a:lnTo>
                  <a:lnTo>
                    <a:pt x="2226" y="2634"/>
                  </a:lnTo>
                  <a:lnTo>
                    <a:pt x="2211" y="2707"/>
                  </a:lnTo>
                  <a:lnTo>
                    <a:pt x="2196" y="2780"/>
                  </a:lnTo>
                  <a:lnTo>
                    <a:pt x="2180" y="2853"/>
                  </a:lnTo>
                  <a:lnTo>
                    <a:pt x="2162" y="2924"/>
                  </a:lnTo>
                  <a:lnTo>
                    <a:pt x="2144" y="2993"/>
                  </a:lnTo>
                  <a:lnTo>
                    <a:pt x="2124" y="3060"/>
                  </a:lnTo>
                  <a:lnTo>
                    <a:pt x="2103" y="3122"/>
                  </a:lnTo>
                  <a:lnTo>
                    <a:pt x="2081" y="3180"/>
                  </a:lnTo>
                  <a:lnTo>
                    <a:pt x="2059" y="3234"/>
                  </a:lnTo>
                  <a:lnTo>
                    <a:pt x="2036" y="3282"/>
                  </a:lnTo>
                  <a:lnTo>
                    <a:pt x="2022" y="3304"/>
                  </a:lnTo>
                  <a:lnTo>
                    <a:pt x="2004" y="3323"/>
                  </a:lnTo>
                  <a:lnTo>
                    <a:pt x="1983" y="3339"/>
                  </a:lnTo>
                  <a:lnTo>
                    <a:pt x="1960" y="3349"/>
                  </a:lnTo>
                  <a:lnTo>
                    <a:pt x="1937" y="3356"/>
                  </a:lnTo>
                  <a:lnTo>
                    <a:pt x="1912" y="3359"/>
                  </a:lnTo>
                  <a:lnTo>
                    <a:pt x="1887" y="3358"/>
                  </a:lnTo>
                  <a:lnTo>
                    <a:pt x="1862" y="3353"/>
                  </a:lnTo>
                  <a:lnTo>
                    <a:pt x="1839" y="3344"/>
                  </a:lnTo>
                  <a:lnTo>
                    <a:pt x="1817" y="3333"/>
                  </a:lnTo>
                  <a:lnTo>
                    <a:pt x="1798" y="3317"/>
                  </a:lnTo>
                  <a:lnTo>
                    <a:pt x="1780" y="3297"/>
                  </a:lnTo>
                  <a:lnTo>
                    <a:pt x="1766" y="3275"/>
                  </a:lnTo>
                  <a:lnTo>
                    <a:pt x="1756" y="3249"/>
                  </a:lnTo>
                  <a:lnTo>
                    <a:pt x="1743" y="3204"/>
                  </a:lnTo>
                  <a:lnTo>
                    <a:pt x="1732" y="3154"/>
                  </a:lnTo>
                  <a:lnTo>
                    <a:pt x="1719" y="3102"/>
                  </a:lnTo>
                  <a:lnTo>
                    <a:pt x="1707" y="3046"/>
                  </a:lnTo>
                  <a:lnTo>
                    <a:pt x="1695" y="2988"/>
                  </a:lnTo>
                  <a:lnTo>
                    <a:pt x="1684" y="2926"/>
                  </a:lnTo>
                  <a:lnTo>
                    <a:pt x="1671" y="2864"/>
                  </a:lnTo>
                  <a:lnTo>
                    <a:pt x="1660" y="2799"/>
                  </a:lnTo>
                  <a:lnTo>
                    <a:pt x="1648" y="2732"/>
                  </a:lnTo>
                  <a:lnTo>
                    <a:pt x="1636" y="2665"/>
                  </a:lnTo>
                  <a:lnTo>
                    <a:pt x="1623" y="2598"/>
                  </a:lnTo>
                  <a:lnTo>
                    <a:pt x="1611" y="2530"/>
                  </a:lnTo>
                  <a:lnTo>
                    <a:pt x="1598" y="2462"/>
                  </a:lnTo>
                  <a:lnTo>
                    <a:pt x="1586" y="2394"/>
                  </a:lnTo>
                  <a:lnTo>
                    <a:pt x="1572" y="2328"/>
                  </a:lnTo>
                  <a:lnTo>
                    <a:pt x="1559" y="2263"/>
                  </a:lnTo>
                  <a:lnTo>
                    <a:pt x="1545" y="2200"/>
                  </a:lnTo>
                  <a:lnTo>
                    <a:pt x="1531" y="2137"/>
                  </a:lnTo>
                  <a:lnTo>
                    <a:pt x="1516" y="2078"/>
                  </a:lnTo>
                  <a:lnTo>
                    <a:pt x="1500" y="2021"/>
                  </a:lnTo>
                  <a:lnTo>
                    <a:pt x="1485" y="1968"/>
                  </a:lnTo>
                  <a:lnTo>
                    <a:pt x="1468" y="1917"/>
                  </a:lnTo>
                  <a:lnTo>
                    <a:pt x="1451" y="1871"/>
                  </a:lnTo>
                  <a:lnTo>
                    <a:pt x="1434" y="1828"/>
                  </a:lnTo>
                  <a:lnTo>
                    <a:pt x="1415" y="1791"/>
                  </a:lnTo>
                  <a:lnTo>
                    <a:pt x="1396" y="1758"/>
                  </a:lnTo>
                  <a:lnTo>
                    <a:pt x="1376" y="1730"/>
                  </a:lnTo>
                  <a:lnTo>
                    <a:pt x="1355" y="1707"/>
                  </a:lnTo>
                  <a:lnTo>
                    <a:pt x="1335" y="1692"/>
                  </a:lnTo>
                  <a:lnTo>
                    <a:pt x="1312" y="1682"/>
                  </a:lnTo>
                  <a:lnTo>
                    <a:pt x="1289" y="1678"/>
                  </a:lnTo>
                  <a:lnTo>
                    <a:pt x="1265" y="1682"/>
                  </a:lnTo>
                  <a:lnTo>
                    <a:pt x="1243" y="1692"/>
                  </a:lnTo>
                  <a:lnTo>
                    <a:pt x="1221" y="1707"/>
                  </a:lnTo>
                  <a:lnTo>
                    <a:pt x="1200" y="1730"/>
                  </a:lnTo>
                  <a:lnTo>
                    <a:pt x="1180" y="1758"/>
                  </a:lnTo>
                  <a:lnTo>
                    <a:pt x="1162" y="1791"/>
                  </a:lnTo>
                  <a:lnTo>
                    <a:pt x="1143" y="1828"/>
                  </a:lnTo>
                  <a:lnTo>
                    <a:pt x="1126" y="1871"/>
                  </a:lnTo>
                  <a:lnTo>
                    <a:pt x="1108" y="1917"/>
                  </a:lnTo>
                  <a:lnTo>
                    <a:pt x="1092" y="1968"/>
                  </a:lnTo>
                  <a:lnTo>
                    <a:pt x="1076" y="2021"/>
                  </a:lnTo>
                  <a:lnTo>
                    <a:pt x="1061" y="2078"/>
                  </a:lnTo>
                  <a:lnTo>
                    <a:pt x="1046" y="2137"/>
                  </a:lnTo>
                  <a:lnTo>
                    <a:pt x="1032" y="2200"/>
                  </a:lnTo>
                  <a:lnTo>
                    <a:pt x="1018" y="2263"/>
                  </a:lnTo>
                  <a:lnTo>
                    <a:pt x="1004" y="2328"/>
                  </a:lnTo>
                  <a:lnTo>
                    <a:pt x="992" y="2394"/>
                  </a:lnTo>
                  <a:lnTo>
                    <a:pt x="978" y="2462"/>
                  </a:lnTo>
                  <a:lnTo>
                    <a:pt x="965" y="2530"/>
                  </a:lnTo>
                  <a:lnTo>
                    <a:pt x="953" y="2598"/>
                  </a:lnTo>
                  <a:lnTo>
                    <a:pt x="942" y="2665"/>
                  </a:lnTo>
                  <a:lnTo>
                    <a:pt x="929" y="2732"/>
                  </a:lnTo>
                  <a:lnTo>
                    <a:pt x="918" y="2799"/>
                  </a:lnTo>
                  <a:lnTo>
                    <a:pt x="905" y="2864"/>
                  </a:lnTo>
                  <a:lnTo>
                    <a:pt x="894" y="2926"/>
                  </a:lnTo>
                  <a:lnTo>
                    <a:pt x="882" y="2988"/>
                  </a:lnTo>
                  <a:lnTo>
                    <a:pt x="870" y="3046"/>
                  </a:lnTo>
                  <a:lnTo>
                    <a:pt x="858" y="3102"/>
                  </a:lnTo>
                  <a:lnTo>
                    <a:pt x="846" y="3154"/>
                  </a:lnTo>
                  <a:lnTo>
                    <a:pt x="833" y="3204"/>
                  </a:lnTo>
                  <a:lnTo>
                    <a:pt x="822" y="3249"/>
                  </a:lnTo>
                  <a:lnTo>
                    <a:pt x="811" y="3275"/>
                  </a:lnTo>
                  <a:lnTo>
                    <a:pt x="798" y="3297"/>
                  </a:lnTo>
                  <a:lnTo>
                    <a:pt x="780" y="3317"/>
                  </a:lnTo>
                  <a:lnTo>
                    <a:pt x="760" y="3333"/>
                  </a:lnTo>
                  <a:lnTo>
                    <a:pt x="738" y="3344"/>
                  </a:lnTo>
                  <a:lnTo>
                    <a:pt x="714" y="3353"/>
                  </a:lnTo>
                  <a:lnTo>
                    <a:pt x="690" y="3358"/>
                  </a:lnTo>
                  <a:lnTo>
                    <a:pt x="665" y="3359"/>
                  </a:lnTo>
                  <a:lnTo>
                    <a:pt x="640" y="3356"/>
                  </a:lnTo>
                  <a:lnTo>
                    <a:pt x="616" y="3349"/>
                  </a:lnTo>
                  <a:lnTo>
                    <a:pt x="594" y="3339"/>
                  </a:lnTo>
                  <a:lnTo>
                    <a:pt x="573" y="3323"/>
                  </a:lnTo>
                  <a:lnTo>
                    <a:pt x="556" y="3304"/>
                  </a:lnTo>
                  <a:lnTo>
                    <a:pt x="541" y="3282"/>
                  </a:lnTo>
                  <a:lnTo>
                    <a:pt x="518" y="3234"/>
                  </a:lnTo>
                  <a:lnTo>
                    <a:pt x="495" y="3180"/>
                  </a:lnTo>
                  <a:lnTo>
                    <a:pt x="474" y="3122"/>
                  </a:lnTo>
                  <a:lnTo>
                    <a:pt x="454" y="3060"/>
                  </a:lnTo>
                  <a:lnTo>
                    <a:pt x="434" y="2993"/>
                  </a:lnTo>
                  <a:lnTo>
                    <a:pt x="415" y="2924"/>
                  </a:lnTo>
                  <a:lnTo>
                    <a:pt x="397" y="2853"/>
                  </a:lnTo>
                  <a:lnTo>
                    <a:pt x="381" y="2780"/>
                  </a:lnTo>
                  <a:lnTo>
                    <a:pt x="366" y="2707"/>
                  </a:lnTo>
                  <a:lnTo>
                    <a:pt x="351" y="2633"/>
                  </a:lnTo>
                  <a:lnTo>
                    <a:pt x="339" y="2560"/>
                  </a:lnTo>
                  <a:lnTo>
                    <a:pt x="327" y="2489"/>
                  </a:lnTo>
                  <a:lnTo>
                    <a:pt x="318" y="2419"/>
                  </a:lnTo>
                  <a:lnTo>
                    <a:pt x="310" y="2353"/>
                  </a:lnTo>
                  <a:lnTo>
                    <a:pt x="303" y="2288"/>
                  </a:lnTo>
                  <a:lnTo>
                    <a:pt x="298" y="2229"/>
                  </a:lnTo>
                  <a:lnTo>
                    <a:pt x="295" y="2173"/>
                  </a:lnTo>
                  <a:lnTo>
                    <a:pt x="294" y="2123"/>
                  </a:lnTo>
                  <a:lnTo>
                    <a:pt x="293" y="2058"/>
                  </a:lnTo>
                  <a:lnTo>
                    <a:pt x="290" y="1994"/>
                  </a:lnTo>
                  <a:lnTo>
                    <a:pt x="285" y="1934"/>
                  </a:lnTo>
                  <a:lnTo>
                    <a:pt x="277" y="1877"/>
                  </a:lnTo>
                  <a:lnTo>
                    <a:pt x="269" y="1824"/>
                  </a:lnTo>
                  <a:lnTo>
                    <a:pt x="260" y="1774"/>
                  </a:lnTo>
                  <a:lnTo>
                    <a:pt x="250" y="1728"/>
                  </a:lnTo>
                  <a:lnTo>
                    <a:pt x="240" y="1687"/>
                  </a:lnTo>
                  <a:lnTo>
                    <a:pt x="229" y="1648"/>
                  </a:lnTo>
                  <a:lnTo>
                    <a:pt x="219" y="1614"/>
                  </a:lnTo>
                  <a:lnTo>
                    <a:pt x="209" y="1584"/>
                  </a:lnTo>
                  <a:lnTo>
                    <a:pt x="199" y="1558"/>
                  </a:lnTo>
                  <a:lnTo>
                    <a:pt x="191" y="1538"/>
                  </a:lnTo>
                  <a:lnTo>
                    <a:pt x="185" y="1521"/>
                  </a:lnTo>
                  <a:lnTo>
                    <a:pt x="178" y="1508"/>
                  </a:lnTo>
                  <a:lnTo>
                    <a:pt x="175" y="1501"/>
                  </a:lnTo>
                  <a:lnTo>
                    <a:pt x="174" y="1498"/>
                  </a:lnTo>
                  <a:lnTo>
                    <a:pt x="136" y="1412"/>
                  </a:lnTo>
                  <a:lnTo>
                    <a:pt x="102" y="1326"/>
                  </a:lnTo>
                  <a:lnTo>
                    <a:pt x="75" y="1239"/>
                  </a:lnTo>
                  <a:lnTo>
                    <a:pt x="52" y="1154"/>
                  </a:lnTo>
                  <a:lnTo>
                    <a:pt x="34" y="1068"/>
                  </a:lnTo>
                  <a:lnTo>
                    <a:pt x="21" y="985"/>
                  </a:lnTo>
                  <a:lnTo>
                    <a:pt x="10" y="904"/>
                  </a:lnTo>
                  <a:lnTo>
                    <a:pt x="4" y="826"/>
                  </a:lnTo>
                  <a:lnTo>
                    <a:pt x="1" y="751"/>
                  </a:lnTo>
                  <a:lnTo>
                    <a:pt x="0" y="681"/>
                  </a:lnTo>
                  <a:lnTo>
                    <a:pt x="0" y="678"/>
                  </a:lnTo>
                  <a:lnTo>
                    <a:pt x="1" y="613"/>
                  </a:lnTo>
                  <a:lnTo>
                    <a:pt x="3" y="551"/>
                  </a:lnTo>
                  <a:lnTo>
                    <a:pt x="8" y="506"/>
                  </a:lnTo>
                  <a:lnTo>
                    <a:pt x="17" y="459"/>
                  </a:lnTo>
                  <a:lnTo>
                    <a:pt x="29" y="411"/>
                  </a:lnTo>
                  <a:lnTo>
                    <a:pt x="46" y="364"/>
                  </a:lnTo>
                  <a:lnTo>
                    <a:pt x="64" y="318"/>
                  </a:lnTo>
                  <a:lnTo>
                    <a:pt x="84" y="275"/>
                  </a:lnTo>
                  <a:lnTo>
                    <a:pt x="105" y="236"/>
                  </a:lnTo>
                  <a:lnTo>
                    <a:pt x="128" y="201"/>
                  </a:lnTo>
                  <a:lnTo>
                    <a:pt x="150" y="172"/>
                  </a:lnTo>
                  <a:lnTo>
                    <a:pt x="174" y="146"/>
                  </a:lnTo>
                  <a:lnTo>
                    <a:pt x="202" y="122"/>
                  </a:lnTo>
                  <a:lnTo>
                    <a:pt x="233" y="98"/>
                  </a:lnTo>
                  <a:lnTo>
                    <a:pt x="265" y="76"/>
                  </a:lnTo>
                  <a:lnTo>
                    <a:pt x="298" y="56"/>
                  </a:lnTo>
                  <a:lnTo>
                    <a:pt x="332" y="39"/>
                  </a:lnTo>
                  <a:lnTo>
                    <a:pt x="365" y="25"/>
                  </a:lnTo>
                  <a:lnTo>
                    <a:pt x="396" y="15"/>
                  </a:lnTo>
                  <a:lnTo>
                    <a:pt x="426" y="7"/>
                  </a:lnTo>
                  <a:lnTo>
                    <a:pt x="459" y="4"/>
                  </a:lnTo>
                  <a:lnTo>
                    <a:pt x="496" y="1"/>
                  </a:lnTo>
                  <a:lnTo>
                    <a:pt x="538" y="0"/>
                  </a:lnTo>
                  <a:lnTo>
                    <a:pt x="584" y="0"/>
                  </a:lnTo>
                  <a:lnTo>
                    <a:pt x="631" y="1"/>
                  </a:lnTo>
                  <a:lnTo>
                    <a:pt x="680" y="3"/>
                  </a:lnTo>
                  <a:lnTo>
                    <a:pt x="729" y="6"/>
                  </a:lnTo>
                  <a:lnTo>
                    <a:pt x="776" y="10"/>
                  </a:lnTo>
                  <a:lnTo>
                    <a:pt x="822" y="17"/>
                  </a:lnTo>
                  <a:lnTo>
                    <a:pt x="1289" y="80"/>
                  </a:lnTo>
                  <a:lnTo>
                    <a:pt x="1756" y="17"/>
                  </a:lnTo>
                  <a:lnTo>
                    <a:pt x="1801" y="10"/>
                  </a:lnTo>
                  <a:lnTo>
                    <a:pt x="1849" y="6"/>
                  </a:lnTo>
                  <a:lnTo>
                    <a:pt x="1898" y="3"/>
                  </a:lnTo>
                  <a:lnTo>
                    <a:pt x="1946" y="1"/>
                  </a:lnTo>
                  <a:lnTo>
                    <a:pt x="199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3" name="Group 69"/>
          <p:cNvGrpSpPr>
            <a:grpSpLocks noChangeAspect="1"/>
          </p:cNvGrpSpPr>
          <p:nvPr/>
        </p:nvGrpSpPr>
        <p:grpSpPr bwMode="auto">
          <a:xfrm>
            <a:off x="7553297" y="2582751"/>
            <a:ext cx="330200" cy="317500"/>
            <a:chOff x="2776" y="1520"/>
            <a:chExt cx="208" cy="200"/>
          </a:xfrm>
        </p:grpSpPr>
        <p:sp>
          <p:nvSpPr>
            <p:cNvPr id="38" name="AutoShape 68"/>
            <p:cNvSpPr>
              <a:spLocks noChangeAspect="1" noChangeArrowheads="1" noTextEdit="1"/>
            </p:cNvSpPr>
            <p:nvPr/>
          </p:nvSpPr>
          <p:spPr bwMode="auto">
            <a:xfrm>
              <a:off x="2776" y="1520"/>
              <a:ext cx="20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70"/>
            <p:cNvSpPr>
              <a:spLocks noChangeArrowheads="1"/>
            </p:cNvSpPr>
            <p:nvPr/>
          </p:nvSpPr>
          <p:spPr bwMode="auto">
            <a:xfrm>
              <a:off x="2776" y="1520"/>
              <a:ext cx="208" cy="20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Freeform 71"/>
            <p:cNvSpPr>
              <a:spLocks/>
            </p:cNvSpPr>
            <p:nvPr/>
          </p:nvSpPr>
          <p:spPr bwMode="auto">
            <a:xfrm>
              <a:off x="2776" y="1521"/>
              <a:ext cx="204" cy="191"/>
            </a:xfrm>
            <a:custGeom>
              <a:avLst/>
              <a:gdLst>
                <a:gd name="T0" fmla="*/ 1705 w 3267"/>
                <a:gd name="T1" fmla="*/ 23 h 3059"/>
                <a:gd name="T2" fmla="*/ 1758 w 3267"/>
                <a:gd name="T3" fmla="*/ 105 h 3059"/>
                <a:gd name="T4" fmla="*/ 1782 w 3267"/>
                <a:gd name="T5" fmla="*/ 905 h 3059"/>
                <a:gd name="T6" fmla="*/ 1838 w 3267"/>
                <a:gd name="T7" fmla="*/ 908 h 3059"/>
                <a:gd name="T8" fmla="*/ 1894 w 3267"/>
                <a:gd name="T9" fmla="*/ 714 h 3059"/>
                <a:gd name="T10" fmla="*/ 1973 w 3267"/>
                <a:gd name="T11" fmla="*/ 566 h 3059"/>
                <a:gd name="T12" fmla="*/ 2079 w 3267"/>
                <a:gd name="T13" fmla="*/ 475 h 3059"/>
                <a:gd name="T14" fmla="*/ 2222 w 3267"/>
                <a:gd name="T15" fmla="*/ 456 h 3059"/>
                <a:gd name="T16" fmla="*/ 2396 w 3267"/>
                <a:gd name="T17" fmla="*/ 522 h 3059"/>
                <a:gd name="T18" fmla="*/ 2582 w 3267"/>
                <a:gd name="T19" fmla="*/ 661 h 3059"/>
                <a:gd name="T20" fmla="*/ 2766 w 3267"/>
                <a:gd name="T21" fmla="*/ 857 h 3059"/>
                <a:gd name="T22" fmla="*/ 2938 w 3267"/>
                <a:gd name="T23" fmla="*/ 1094 h 3059"/>
                <a:gd name="T24" fmla="*/ 3084 w 3267"/>
                <a:gd name="T25" fmla="*/ 1354 h 3059"/>
                <a:gd name="T26" fmla="*/ 3193 w 3267"/>
                <a:gd name="T27" fmla="*/ 1618 h 3059"/>
                <a:gd name="T28" fmla="*/ 3253 w 3267"/>
                <a:gd name="T29" fmla="*/ 1872 h 3059"/>
                <a:gd name="T30" fmla="*/ 3262 w 3267"/>
                <a:gd name="T31" fmla="*/ 2118 h 3059"/>
                <a:gd name="T32" fmla="*/ 3266 w 3267"/>
                <a:gd name="T33" fmla="*/ 2359 h 3059"/>
                <a:gd name="T34" fmla="*/ 3264 w 3267"/>
                <a:gd name="T35" fmla="*/ 2575 h 3059"/>
                <a:gd name="T36" fmla="*/ 3245 w 3267"/>
                <a:gd name="T37" fmla="*/ 2759 h 3059"/>
                <a:gd name="T38" fmla="*/ 3198 w 3267"/>
                <a:gd name="T39" fmla="*/ 2904 h 3059"/>
                <a:gd name="T40" fmla="*/ 3110 w 3267"/>
                <a:gd name="T41" fmla="*/ 3002 h 3059"/>
                <a:gd name="T42" fmla="*/ 2972 w 3267"/>
                <a:gd name="T43" fmla="*/ 3047 h 3059"/>
                <a:gd name="T44" fmla="*/ 2774 w 3267"/>
                <a:gd name="T45" fmla="*/ 3031 h 3059"/>
                <a:gd name="T46" fmla="*/ 2544 w 3267"/>
                <a:gd name="T47" fmla="*/ 2953 h 3059"/>
                <a:gd name="T48" fmla="*/ 2309 w 3267"/>
                <a:gd name="T49" fmla="*/ 2822 h 3059"/>
                <a:gd name="T50" fmla="*/ 2091 w 3267"/>
                <a:gd name="T51" fmla="*/ 2644 h 3059"/>
                <a:gd name="T52" fmla="*/ 1913 w 3267"/>
                <a:gd name="T53" fmla="*/ 2431 h 3059"/>
                <a:gd name="T54" fmla="*/ 1800 w 3267"/>
                <a:gd name="T55" fmla="*/ 2187 h 3059"/>
                <a:gd name="T56" fmla="*/ 1773 w 3267"/>
                <a:gd name="T57" fmla="*/ 1882 h 3059"/>
                <a:gd name="T58" fmla="*/ 1783 w 3267"/>
                <a:gd name="T59" fmla="*/ 1408 h 3059"/>
                <a:gd name="T60" fmla="*/ 1678 w 3267"/>
                <a:gd name="T61" fmla="*/ 1182 h 3059"/>
                <a:gd name="T62" fmla="*/ 1524 w 3267"/>
                <a:gd name="T63" fmla="*/ 1268 h 3059"/>
                <a:gd name="T64" fmla="*/ 1493 w 3267"/>
                <a:gd name="T65" fmla="*/ 1663 h 3059"/>
                <a:gd name="T66" fmla="*/ 1492 w 3267"/>
                <a:gd name="T67" fmla="*/ 2067 h 3059"/>
                <a:gd name="T68" fmla="*/ 1420 w 3267"/>
                <a:gd name="T69" fmla="*/ 2323 h 3059"/>
                <a:gd name="T70" fmla="*/ 1272 w 3267"/>
                <a:gd name="T71" fmla="*/ 2553 h 3059"/>
                <a:gd name="T72" fmla="*/ 1071 w 3267"/>
                <a:gd name="T73" fmla="*/ 2748 h 3059"/>
                <a:gd name="T74" fmla="*/ 841 w 3267"/>
                <a:gd name="T75" fmla="*/ 2904 h 3059"/>
                <a:gd name="T76" fmla="*/ 606 w 3267"/>
                <a:gd name="T77" fmla="*/ 3008 h 3059"/>
                <a:gd name="T78" fmla="*/ 388 w 3267"/>
                <a:gd name="T79" fmla="*/ 3057 h 3059"/>
                <a:gd name="T80" fmla="*/ 219 w 3267"/>
                <a:gd name="T81" fmla="*/ 3042 h 3059"/>
                <a:gd name="T82" fmla="*/ 108 w 3267"/>
                <a:gd name="T83" fmla="*/ 2969 h 3059"/>
                <a:gd name="T84" fmla="*/ 41 w 3267"/>
                <a:gd name="T85" fmla="*/ 2847 h 3059"/>
                <a:gd name="T86" fmla="*/ 10 w 3267"/>
                <a:gd name="T87" fmla="*/ 2682 h 3059"/>
                <a:gd name="T88" fmla="*/ 0 w 3267"/>
                <a:gd name="T89" fmla="*/ 2481 h 3059"/>
                <a:gd name="T90" fmla="*/ 3 w 3267"/>
                <a:gd name="T91" fmla="*/ 2251 h 3059"/>
                <a:gd name="T92" fmla="*/ 6 w 3267"/>
                <a:gd name="T93" fmla="*/ 2000 h 3059"/>
                <a:gd name="T94" fmla="*/ 39 w 3267"/>
                <a:gd name="T95" fmla="*/ 1749 h 3059"/>
                <a:gd name="T96" fmla="*/ 131 w 3267"/>
                <a:gd name="T97" fmla="*/ 1479 h 3059"/>
                <a:gd name="T98" fmla="*/ 268 w 3267"/>
                <a:gd name="T99" fmla="*/ 1206 h 3059"/>
                <a:gd name="T100" fmla="*/ 437 w 3267"/>
                <a:gd name="T101" fmla="*/ 951 h 3059"/>
                <a:gd name="T102" fmla="*/ 624 w 3267"/>
                <a:gd name="T103" fmla="*/ 731 h 3059"/>
                <a:gd name="T104" fmla="*/ 817 w 3267"/>
                <a:gd name="T105" fmla="*/ 567 h 3059"/>
                <a:gd name="T106" fmla="*/ 1002 w 3267"/>
                <a:gd name="T107" fmla="*/ 475 h 3059"/>
                <a:gd name="T108" fmla="*/ 1158 w 3267"/>
                <a:gd name="T109" fmla="*/ 473 h 3059"/>
                <a:gd name="T110" fmla="*/ 1274 w 3267"/>
                <a:gd name="T111" fmla="*/ 551 h 3059"/>
                <a:gd name="T112" fmla="*/ 1359 w 3267"/>
                <a:gd name="T113" fmla="*/ 691 h 3059"/>
                <a:gd name="T114" fmla="*/ 1420 w 3267"/>
                <a:gd name="T115" fmla="*/ 881 h 3059"/>
                <a:gd name="T116" fmla="*/ 1489 w 3267"/>
                <a:gd name="T117" fmla="*/ 927 h 3059"/>
                <a:gd name="T118" fmla="*/ 1517 w 3267"/>
                <a:gd name="T119" fmla="*/ 81 h 3059"/>
                <a:gd name="T120" fmla="*/ 1583 w 3267"/>
                <a:gd name="T121" fmla="*/ 11 h 3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67" h="3059">
                  <a:moveTo>
                    <a:pt x="1634" y="0"/>
                  </a:moveTo>
                  <a:lnTo>
                    <a:pt x="1660" y="3"/>
                  </a:lnTo>
                  <a:lnTo>
                    <a:pt x="1684" y="11"/>
                  </a:lnTo>
                  <a:lnTo>
                    <a:pt x="1705" y="23"/>
                  </a:lnTo>
                  <a:lnTo>
                    <a:pt x="1724" y="38"/>
                  </a:lnTo>
                  <a:lnTo>
                    <a:pt x="1740" y="59"/>
                  </a:lnTo>
                  <a:lnTo>
                    <a:pt x="1751" y="81"/>
                  </a:lnTo>
                  <a:lnTo>
                    <a:pt x="1758" y="105"/>
                  </a:lnTo>
                  <a:lnTo>
                    <a:pt x="1761" y="131"/>
                  </a:lnTo>
                  <a:lnTo>
                    <a:pt x="1761" y="878"/>
                  </a:lnTo>
                  <a:lnTo>
                    <a:pt x="1771" y="890"/>
                  </a:lnTo>
                  <a:lnTo>
                    <a:pt x="1782" y="905"/>
                  </a:lnTo>
                  <a:lnTo>
                    <a:pt x="1795" y="921"/>
                  </a:lnTo>
                  <a:lnTo>
                    <a:pt x="1810" y="940"/>
                  </a:lnTo>
                  <a:lnTo>
                    <a:pt x="1828" y="961"/>
                  </a:lnTo>
                  <a:lnTo>
                    <a:pt x="1838" y="908"/>
                  </a:lnTo>
                  <a:lnTo>
                    <a:pt x="1851" y="856"/>
                  </a:lnTo>
                  <a:lnTo>
                    <a:pt x="1864" y="806"/>
                  </a:lnTo>
                  <a:lnTo>
                    <a:pt x="1878" y="760"/>
                  </a:lnTo>
                  <a:lnTo>
                    <a:pt x="1894" y="714"/>
                  </a:lnTo>
                  <a:lnTo>
                    <a:pt x="1911" y="673"/>
                  </a:lnTo>
                  <a:lnTo>
                    <a:pt x="1930" y="633"/>
                  </a:lnTo>
                  <a:lnTo>
                    <a:pt x="1950" y="598"/>
                  </a:lnTo>
                  <a:lnTo>
                    <a:pt x="1973" y="566"/>
                  </a:lnTo>
                  <a:lnTo>
                    <a:pt x="1997" y="537"/>
                  </a:lnTo>
                  <a:lnTo>
                    <a:pt x="2023" y="512"/>
                  </a:lnTo>
                  <a:lnTo>
                    <a:pt x="2050" y="491"/>
                  </a:lnTo>
                  <a:lnTo>
                    <a:pt x="2079" y="475"/>
                  </a:lnTo>
                  <a:lnTo>
                    <a:pt x="2112" y="463"/>
                  </a:lnTo>
                  <a:lnTo>
                    <a:pt x="2145" y="455"/>
                  </a:lnTo>
                  <a:lnTo>
                    <a:pt x="2181" y="453"/>
                  </a:lnTo>
                  <a:lnTo>
                    <a:pt x="2222" y="456"/>
                  </a:lnTo>
                  <a:lnTo>
                    <a:pt x="2263" y="464"/>
                  </a:lnTo>
                  <a:lnTo>
                    <a:pt x="2306" y="478"/>
                  </a:lnTo>
                  <a:lnTo>
                    <a:pt x="2351" y="497"/>
                  </a:lnTo>
                  <a:lnTo>
                    <a:pt x="2396" y="522"/>
                  </a:lnTo>
                  <a:lnTo>
                    <a:pt x="2442" y="550"/>
                  </a:lnTo>
                  <a:lnTo>
                    <a:pt x="2488" y="583"/>
                  </a:lnTo>
                  <a:lnTo>
                    <a:pt x="2535" y="620"/>
                  </a:lnTo>
                  <a:lnTo>
                    <a:pt x="2582" y="661"/>
                  </a:lnTo>
                  <a:lnTo>
                    <a:pt x="2628" y="705"/>
                  </a:lnTo>
                  <a:lnTo>
                    <a:pt x="2675" y="753"/>
                  </a:lnTo>
                  <a:lnTo>
                    <a:pt x="2721" y="804"/>
                  </a:lnTo>
                  <a:lnTo>
                    <a:pt x="2766" y="857"/>
                  </a:lnTo>
                  <a:lnTo>
                    <a:pt x="2811" y="914"/>
                  </a:lnTo>
                  <a:lnTo>
                    <a:pt x="2854" y="972"/>
                  </a:lnTo>
                  <a:lnTo>
                    <a:pt x="2896" y="1032"/>
                  </a:lnTo>
                  <a:lnTo>
                    <a:pt x="2938" y="1094"/>
                  </a:lnTo>
                  <a:lnTo>
                    <a:pt x="2977" y="1157"/>
                  </a:lnTo>
                  <a:lnTo>
                    <a:pt x="3014" y="1221"/>
                  </a:lnTo>
                  <a:lnTo>
                    <a:pt x="3050" y="1287"/>
                  </a:lnTo>
                  <a:lnTo>
                    <a:pt x="3084" y="1354"/>
                  </a:lnTo>
                  <a:lnTo>
                    <a:pt x="3115" y="1419"/>
                  </a:lnTo>
                  <a:lnTo>
                    <a:pt x="3143" y="1486"/>
                  </a:lnTo>
                  <a:lnTo>
                    <a:pt x="3170" y="1552"/>
                  </a:lnTo>
                  <a:lnTo>
                    <a:pt x="3193" y="1618"/>
                  </a:lnTo>
                  <a:lnTo>
                    <a:pt x="3213" y="1683"/>
                  </a:lnTo>
                  <a:lnTo>
                    <a:pt x="3230" y="1748"/>
                  </a:lnTo>
                  <a:lnTo>
                    <a:pt x="3243" y="1810"/>
                  </a:lnTo>
                  <a:lnTo>
                    <a:pt x="3253" y="1872"/>
                  </a:lnTo>
                  <a:lnTo>
                    <a:pt x="3259" y="1931"/>
                  </a:lnTo>
                  <a:lnTo>
                    <a:pt x="3261" y="1990"/>
                  </a:lnTo>
                  <a:lnTo>
                    <a:pt x="3261" y="2054"/>
                  </a:lnTo>
                  <a:lnTo>
                    <a:pt x="3262" y="2118"/>
                  </a:lnTo>
                  <a:lnTo>
                    <a:pt x="3263" y="2179"/>
                  </a:lnTo>
                  <a:lnTo>
                    <a:pt x="3264" y="2241"/>
                  </a:lnTo>
                  <a:lnTo>
                    <a:pt x="3265" y="2301"/>
                  </a:lnTo>
                  <a:lnTo>
                    <a:pt x="3266" y="2359"/>
                  </a:lnTo>
                  <a:lnTo>
                    <a:pt x="3267" y="2415"/>
                  </a:lnTo>
                  <a:lnTo>
                    <a:pt x="3267" y="2471"/>
                  </a:lnTo>
                  <a:lnTo>
                    <a:pt x="3266" y="2524"/>
                  </a:lnTo>
                  <a:lnTo>
                    <a:pt x="3264" y="2575"/>
                  </a:lnTo>
                  <a:lnTo>
                    <a:pt x="3262" y="2624"/>
                  </a:lnTo>
                  <a:lnTo>
                    <a:pt x="3258" y="2672"/>
                  </a:lnTo>
                  <a:lnTo>
                    <a:pt x="3252" y="2717"/>
                  </a:lnTo>
                  <a:lnTo>
                    <a:pt x="3245" y="2759"/>
                  </a:lnTo>
                  <a:lnTo>
                    <a:pt x="3236" y="2800"/>
                  </a:lnTo>
                  <a:lnTo>
                    <a:pt x="3226" y="2837"/>
                  </a:lnTo>
                  <a:lnTo>
                    <a:pt x="3213" y="2872"/>
                  </a:lnTo>
                  <a:lnTo>
                    <a:pt x="3198" y="2904"/>
                  </a:lnTo>
                  <a:lnTo>
                    <a:pt x="3180" y="2933"/>
                  </a:lnTo>
                  <a:lnTo>
                    <a:pt x="3160" y="2959"/>
                  </a:lnTo>
                  <a:lnTo>
                    <a:pt x="3136" y="2982"/>
                  </a:lnTo>
                  <a:lnTo>
                    <a:pt x="3110" y="3002"/>
                  </a:lnTo>
                  <a:lnTo>
                    <a:pt x="3081" y="3019"/>
                  </a:lnTo>
                  <a:lnTo>
                    <a:pt x="3049" y="3032"/>
                  </a:lnTo>
                  <a:lnTo>
                    <a:pt x="3012" y="3041"/>
                  </a:lnTo>
                  <a:lnTo>
                    <a:pt x="2972" y="3047"/>
                  </a:lnTo>
                  <a:lnTo>
                    <a:pt x="2929" y="3049"/>
                  </a:lnTo>
                  <a:lnTo>
                    <a:pt x="2879" y="3047"/>
                  </a:lnTo>
                  <a:lnTo>
                    <a:pt x="2828" y="3041"/>
                  </a:lnTo>
                  <a:lnTo>
                    <a:pt x="2774" y="3031"/>
                  </a:lnTo>
                  <a:lnTo>
                    <a:pt x="2719" y="3017"/>
                  </a:lnTo>
                  <a:lnTo>
                    <a:pt x="2661" y="2998"/>
                  </a:lnTo>
                  <a:lnTo>
                    <a:pt x="2604" y="2977"/>
                  </a:lnTo>
                  <a:lnTo>
                    <a:pt x="2544" y="2953"/>
                  </a:lnTo>
                  <a:lnTo>
                    <a:pt x="2486" y="2925"/>
                  </a:lnTo>
                  <a:lnTo>
                    <a:pt x="2426" y="2894"/>
                  </a:lnTo>
                  <a:lnTo>
                    <a:pt x="2367" y="2859"/>
                  </a:lnTo>
                  <a:lnTo>
                    <a:pt x="2309" y="2822"/>
                  </a:lnTo>
                  <a:lnTo>
                    <a:pt x="2252" y="2782"/>
                  </a:lnTo>
                  <a:lnTo>
                    <a:pt x="2196" y="2738"/>
                  </a:lnTo>
                  <a:lnTo>
                    <a:pt x="2142" y="2693"/>
                  </a:lnTo>
                  <a:lnTo>
                    <a:pt x="2091" y="2644"/>
                  </a:lnTo>
                  <a:lnTo>
                    <a:pt x="2041" y="2595"/>
                  </a:lnTo>
                  <a:lnTo>
                    <a:pt x="1996" y="2542"/>
                  </a:lnTo>
                  <a:lnTo>
                    <a:pt x="1952" y="2487"/>
                  </a:lnTo>
                  <a:lnTo>
                    <a:pt x="1913" y="2431"/>
                  </a:lnTo>
                  <a:lnTo>
                    <a:pt x="1878" y="2372"/>
                  </a:lnTo>
                  <a:lnTo>
                    <a:pt x="1848" y="2312"/>
                  </a:lnTo>
                  <a:lnTo>
                    <a:pt x="1821" y="2250"/>
                  </a:lnTo>
                  <a:lnTo>
                    <a:pt x="1800" y="2187"/>
                  </a:lnTo>
                  <a:lnTo>
                    <a:pt x="1785" y="2122"/>
                  </a:lnTo>
                  <a:lnTo>
                    <a:pt x="1776" y="2056"/>
                  </a:lnTo>
                  <a:lnTo>
                    <a:pt x="1773" y="1990"/>
                  </a:lnTo>
                  <a:lnTo>
                    <a:pt x="1773" y="1882"/>
                  </a:lnTo>
                  <a:lnTo>
                    <a:pt x="1773" y="1768"/>
                  </a:lnTo>
                  <a:lnTo>
                    <a:pt x="1775" y="1650"/>
                  </a:lnTo>
                  <a:lnTo>
                    <a:pt x="1778" y="1530"/>
                  </a:lnTo>
                  <a:lnTo>
                    <a:pt x="1783" y="1408"/>
                  </a:lnTo>
                  <a:lnTo>
                    <a:pt x="1790" y="1287"/>
                  </a:lnTo>
                  <a:lnTo>
                    <a:pt x="1749" y="1251"/>
                  </a:lnTo>
                  <a:lnTo>
                    <a:pt x="1711" y="1215"/>
                  </a:lnTo>
                  <a:lnTo>
                    <a:pt x="1678" y="1182"/>
                  </a:lnTo>
                  <a:lnTo>
                    <a:pt x="1648" y="1149"/>
                  </a:lnTo>
                  <a:lnTo>
                    <a:pt x="1610" y="1191"/>
                  </a:lnTo>
                  <a:lnTo>
                    <a:pt x="1568" y="1230"/>
                  </a:lnTo>
                  <a:lnTo>
                    <a:pt x="1524" y="1268"/>
                  </a:lnTo>
                  <a:lnTo>
                    <a:pt x="1477" y="1301"/>
                  </a:lnTo>
                  <a:lnTo>
                    <a:pt x="1484" y="1422"/>
                  </a:lnTo>
                  <a:lnTo>
                    <a:pt x="1490" y="1543"/>
                  </a:lnTo>
                  <a:lnTo>
                    <a:pt x="1493" y="1663"/>
                  </a:lnTo>
                  <a:lnTo>
                    <a:pt x="1495" y="1780"/>
                  </a:lnTo>
                  <a:lnTo>
                    <a:pt x="1495" y="1893"/>
                  </a:lnTo>
                  <a:lnTo>
                    <a:pt x="1495" y="2000"/>
                  </a:lnTo>
                  <a:lnTo>
                    <a:pt x="1492" y="2067"/>
                  </a:lnTo>
                  <a:lnTo>
                    <a:pt x="1482" y="2132"/>
                  </a:lnTo>
                  <a:lnTo>
                    <a:pt x="1467" y="2198"/>
                  </a:lnTo>
                  <a:lnTo>
                    <a:pt x="1446" y="2260"/>
                  </a:lnTo>
                  <a:lnTo>
                    <a:pt x="1420" y="2323"/>
                  </a:lnTo>
                  <a:lnTo>
                    <a:pt x="1390" y="2382"/>
                  </a:lnTo>
                  <a:lnTo>
                    <a:pt x="1354" y="2441"/>
                  </a:lnTo>
                  <a:lnTo>
                    <a:pt x="1315" y="2497"/>
                  </a:lnTo>
                  <a:lnTo>
                    <a:pt x="1272" y="2553"/>
                  </a:lnTo>
                  <a:lnTo>
                    <a:pt x="1226" y="2605"/>
                  </a:lnTo>
                  <a:lnTo>
                    <a:pt x="1177" y="2656"/>
                  </a:lnTo>
                  <a:lnTo>
                    <a:pt x="1125" y="2703"/>
                  </a:lnTo>
                  <a:lnTo>
                    <a:pt x="1071" y="2748"/>
                  </a:lnTo>
                  <a:lnTo>
                    <a:pt x="1016" y="2792"/>
                  </a:lnTo>
                  <a:lnTo>
                    <a:pt x="958" y="2832"/>
                  </a:lnTo>
                  <a:lnTo>
                    <a:pt x="901" y="2869"/>
                  </a:lnTo>
                  <a:lnTo>
                    <a:pt x="841" y="2904"/>
                  </a:lnTo>
                  <a:lnTo>
                    <a:pt x="782" y="2935"/>
                  </a:lnTo>
                  <a:lnTo>
                    <a:pt x="723" y="2963"/>
                  </a:lnTo>
                  <a:lnTo>
                    <a:pt x="664" y="2987"/>
                  </a:lnTo>
                  <a:lnTo>
                    <a:pt x="606" y="3008"/>
                  </a:lnTo>
                  <a:lnTo>
                    <a:pt x="549" y="3027"/>
                  </a:lnTo>
                  <a:lnTo>
                    <a:pt x="493" y="3041"/>
                  </a:lnTo>
                  <a:lnTo>
                    <a:pt x="440" y="3051"/>
                  </a:lnTo>
                  <a:lnTo>
                    <a:pt x="388" y="3057"/>
                  </a:lnTo>
                  <a:lnTo>
                    <a:pt x="339" y="3059"/>
                  </a:lnTo>
                  <a:lnTo>
                    <a:pt x="295" y="3057"/>
                  </a:lnTo>
                  <a:lnTo>
                    <a:pt x="255" y="3051"/>
                  </a:lnTo>
                  <a:lnTo>
                    <a:pt x="219" y="3042"/>
                  </a:lnTo>
                  <a:lnTo>
                    <a:pt x="187" y="3029"/>
                  </a:lnTo>
                  <a:lnTo>
                    <a:pt x="157" y="3013"/>
                  </a:lnTo>
                  <a:lnTo>
                    <a:pt x="131" y="2992"/>
                  </a:lnTo>
                  <a:lnTo>
                    <a:pt x="108" y="2969"/>
                  </a:lnTo>
                  <a:lnTo>
                    <a:pt x="88" y="2943"/>
                  </a:lnTo>
                  <a:lnTo>
                    <a:pt x="70" y="2914"/>
                  </a:lnTo>
                  <a:lnTo>
                    <a:pt x="54" y="2882"/>
                  </a:lnTo>
                  <a:lnTo>
                    <a:pt x="41" y="2847"/>
                  </a:lnTo>
                  <a:lnTo>
                    <a:pt x="31" y="2810"/>
                  </a:lnTo>
                  <a:lnTo>
                    <a:pt x="22" y="2769"/>
                  </a:lnTo>
                  <a:lnTo>
                    <a:pt x="15" y="2727"/>
                  </a:lnTo>
                  <a:lnTo>
                    <a:pt x="10" y="2682"/>
                  </a:lnTo>
                  <a:lnTo>
                    <a:pt x="5" y="2635"/>
                  </a:lnTo>
                  <a:lnTo>
                    <a:pt x="3" y="2586"/>
                  </a:lnTo>
                  <a:lnTo>
                    <a:pt x="1" y="2534"/>
                  </a:lnTo>
                  <a:lnTo>
                    <a:pt x="0" y="2481"/>
                  </a:lnTo>
                  <a:lnTo>
                    <a:pt x="0" y="2426"/>
                  </a:lnTo>
                  <a:lnTo>
                    <a:pt x="1" y="2369"/>
                  </a:lnTo>
                  <a:lnTo>
                    <a:pt x="2" y="2311"/>
                  </a:lnTo>
                  <a:lnTo>
                    <a:pt x="3" y="2251"/>
                  </a:lnTo>
                  <a:lnTo>
                    <a:pt x="4" y="2190"/>
                  </a:lnTo>
                  <a:lnTo>
                    <a:pt x="5" y="2128"/>
                  </a:lnTo>
                  <a:lnTo>
                    <a:pt x="6" y="2065"/>
                  </a:lnTo>
                  <a:lnTo>
                    <a:pt x="6" y="2000"/>
                  </a:lnTo>
                  <a:lnTo>
                    <a:pt x="8" y="1940"/>
                  </a:lnTo>
                  <a:lnTo>
                    <a:pt x="15" y="1878"/>
                  </a:lnTo>
                  <a:lnTo>
                    <a:pt x="25" y="1814"/>
                  </a:lnTo>
                  <a:lnTo>
                    <a:pt x="39" y="1749"/>
                  </a:lnTo>
                  <a:lnTo>
                    <a:pt x="57" y="1682"/>
                  </a:lnTo>
                  <a:lnTo>
                    <a:pt x="79" y="1615"/>
                  </a:lnTo>
                  <a:lnTo>
                    <a:pt x="104" y="1547"/>
                  </a:lnTo>
                  <a:lnTo>
                    <a:pt x="131" y="1479"/>
                  </a:lnTo>
                  <a:lnTo>
                    <a:pt x="161" y="1410"/>
                  </a:lnTo>
                  <a:lnTo>
                    <a:pt x="195" y="1341"/>
                  </a:lnTo>
                  <a:lnTo>
                    <a:pt x="231" y="1273"/>
                  </a:lnTo>
                  <a:lnTo>
                    <a:pt x="268" y="1206"/>
                  </a:lnTo>
                  <a:lnTo>
                    <a:pt x="308" y="1140"/>
                  </a:lnTo>
                  <a:lnTo>
                    <a:pt x="349" y="1075"/>
                  </a:lnTo>
                  <a:lnTo>
                    <a:pt x="392" y="1012"/>
                  </a:lnTo>
                  <a:lnTo>
                    <a:pt x="437" y="951"/>
                  </a:lnTo>
                  <a:lnTo>
                    <a:pt x="482" y="892"/>
                  </a:lnTo>
                  <a:lnTo>
                    <a:pt x="529" y="835"/>
                  </a:lnTo>
                  <a:lnTo>
                    <a:pt x="576" y="782"/>
                  </a:lnTo>
                  <a:lnTo>
                    <a:pt x="624" y="731"/>
                  </a:lnTo>
                  <a:lnTo>
                    <a:pt x="673" y="685"/>
                  </a:lnTo>
                  <a:lnTo>
                    <a:pt x="721" y="642"/>
                  </a:lnTo>
                  <a:lnTo>
                    <a:pt x="769" y="602"/>
                  </a:lnTo>
                  <a:lnTo>
                    <a:pt x="817" y="567"/>
                  </a:lnTo>
                  <a:lnTo>
                    <a:pt x="864" y="537"/>
                  </a:lnTo>
                  <a:lnTo>
                    <a:pt x="912" y="510"/>
                  </a:lnTo>
                  <a:lnTo>
                    <a:pt x="957" y="490"/>
                  </a:lnTo>
                  <a:lnTo>
                    <a:pt x="1002" y="475"/>
                  </a:lnTo>
                  <a:lnTo>
                    <a:pt x="1046" y="466"/>
                  </a:lnTo>
                  <a:lnTo>
                    <a:pt x="1087" y="463"/>
                  </a:lnTo>
                  <a:lnTo>
                    <a:pt x="1123" y="466"/>
                  </a:lnTo>
                  <a:lnTo>
                    <a:pt x="1158" y="473"/>
                  </a:lnTo>
                  <a:lnTo>
                    <a:pt x="1190" y="486"/>
                  </a:lnTo>
                  <a:lnTo>
                    <a:pt x="1220" y="503"/>
                  </a:lnTo>
                  <a:lnTo>
                    <a:pt x="1247" y="525"/>
                  </a:lnTo>
                  <a:lnTo>
                    <a:pt x="1274" y="551"/>
                  </a:lnTo>
                  <a:lnTo>
                    <a:pt x="1298" y="580"/>
                  </a:lnTo>
                  <a:lnTo>
                    <a:pt x="1320" y="613"/>
                  </a:lnTo>
                  <a:lnTo>
                    <a:pt x="1341" y="651"/>
                  </a:lnTo>
                  <a:lnTo>
                    <a:pt x="1359" y="691"/>
                  </a:lnTo>
                  <a:lnTo>
                    <a:pt x="1378" y="734"/>
                  </a:lnTo>
                  <a:lnTo>
                    <a:pt x="1393" y="781"/>
                  </a:lnTo>
                  <a:lnTo>
                    <a:pt x="1408" y="829"/>
                  </a:lnTo>
                  <a:lnTo>
                    <a:pt x="1420" y="881"/>
                  </a:lnTo>
                  <a:lnTo>
                    <a:pt x="1432" y="933"/>
                  </a:lnTo>
                  <a:lnTo>
                    <a:pt x="1442" y="988"/>
                  </a:lnTo>
                  <a:lnTo>
                    <a:pt x="1467" y="958"/>
                  </a:lnTo>
                  <a:lnTo>
                    <a:pt x="1489" y="927"/>
                  </a:lnTo>
                  <a:lnTo>
                    <a:pt x="1507" y="894"/>
                  </a:lnTo>
                  <a:lnTo>
                    <a:pt x="1507" y="131"/>
                  </a:lnTo>
                  <a:lnTo>
                    <a:pt x="1509" y="105"/>
                  </a:lnTo>
                  <a:lnTo>
                    <a:pt x="1517" y="81"/>
                  </a:lnTo>
                  <a:lnTo>
                    <a:pt x="1528" y="59"/>
                  </a:lnTo>
                  <a:lnTo>
                    <a:pt x="1543" y="38"/>
                  </a:lnTo>
                  <a:lnTo>
                    <a:pt x="1562" y="23"/>
                  </a:lnTo>
                  <a:lnTo>
                    <a:pt x="1583" y="11"/>
                  </a:lnTo>
                  <a:lnTo>
                    <a:pt x="1608" y="3"/>
                  </a:lnTo>
                  <a:lnTo>
                    <a:pt x="163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125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43000" y="3867150"/>
            <a:ext cx="6795002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Title Goes Here</a:t>
            </a:r>
            <a:endParaRPr lang="en-US" sz="3600" b="1" dirty="0">
              <a:solidFill>
                <a:srgbClr val="E91D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43000" y="4248150"/>
            <a:ext cx="6795002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Subtitle goes here</a:t>
            </a:r>
            <a:endParaRPr lang="en-US" sz="2000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38200" y="1568451"/>
            <a:ext cx="2362200" cy="114300"/>
          </a:xfrm>
          <a:prstGeom prst="roundRect">
            <a:avLst>
              <a:gd name="adj" fmla="val 50000"/>
            </a:avLst>
          </a:prstGeom>
          <a:solidFill>
            <a:srgbClr val="91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838200" y="1568451"/>
            <a:ext cx="1524000" cy="114300"/>
          </a:xfrm>
          <a:prstGeom prst="roundRect">
            <a:avLst>
              <a:gd name="adj" fmla="val 50000"/>
            </a:avLst>
          </a:prstGeom>
          <a:solidFill>
            <a:srgbClr val="E91D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838200" y="3067050"/>
            <a:ext cx="2362200" cy="114300"/>
          </a:xfrm>
          <a:prstGeom prst="roundRect">
            <a:avLst>
              <a:gd name="adj" fmla="val 50000"/>
            </a:avLst>
          </a:prstGeom>
          <a:solidFill>
            <a:srgbClr val="91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38200" y="3067050"/>
            <a:ext cx="990600" cy="114300"/>
          </a:xfrm>
          <a:prstGeom prst="roundRect">
            <a:avLst>
              <a:gd name="adj" fmla="val 50000"/>
            </a:avLst>
          </a:prstGeom>
          <a:solidFill>
            <a:srgbClr val="E91D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943600" y="1568451"/>
            <a:ext cx="2362200" cy="114300"/>
          </a:xfrm>
          <a:prstGeom prst="roundRect">
            <a:avLst>
              <a:gd name="adj" fmla="val 50000"/>
            </a:avLst>
          </a:prstGeom>
          <a:solidFill>
            <a:srgbClr val="91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5943600" y="1568451"/>
            <a:ext cx="609600" cy="114300"/>
          </a:xfrm>
          <a:prstGeom prst="roundRect">
            <a:avLst>
              <a:gd name="adj" fmla="val 50000"/>
            </a:avLst>
          </a:prstGeom>
          <a:solidFill>
            <a:srgbClr val="E91D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5943600" y="3067050"/>
            <a:ext cx="2362200" cy="114300"/>
          </a:xfrm>
          <a:prstGeom prst="roundRect">
            <a:avLst>
              <a:gd name="adj" fmla="val 50000"/>
            </a:avLst>
          </a:prstGeom>
          <a:solidFill>
            <a:srgbClr val="91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943600" y="3067050"/>
            <a:ext cx="2133600" cy="114300"/>
          </a:xfrm>
          <a:prstGeom prst="roundRect">
            <a:avLst>
              <a:gd name="adj" fmla="val 50000"/>
            </a:avLst>
          </a:prstGeom>
          <a:solidFill>
            <a:srgbClr val="E91D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Group 17"/>
          <p:cNvGrpSpPr>
            <a:grpSpLocks noChangeAspect="1"/>
          </p:cNvGrpSpPr>
          <p:nvPr/>
        </p:nvGrpSpPr>
        <p:grpSpPr bwMode="auto">
          <a:xfrm>
            <a:off x="3886200" y="590550"/>
            <a:ext cx="1382713" cy="3225800"/>
            <a:chOff x="2448" y="372"/>
            <a:chExt cx="871" cy="2032"/>
          </a:xfrm>
        </p:grpSpPr>
        <p:sp>
          <p:nvSpPr>
            <p:cNvPr id="18" name="AutoShape 16"/>
            <p:cNvSpPr>
              <a:spLocks noChangeAspect="1" noChangeArrowheads="1" noTextEdit="1"/>
            </p:cNvSpPr>
            <p:nvPr/>
          </p:nvSpPr>
          <p:spPr bwMode="auto">
            <a:xfrm>
              <a:off x="2448" y="372"/>
              <a:ext cx="871" cy="2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18"/>
            <p:cNvSpPr>
              <a:spLocks noChangeArrowheads="1"/>
            </p:cNvSpPr>
            <p:nvPr/>
          </p:nvSpPr>
          <p:spPr bwMode="auto">
            <a:xfrm>
              <a:off x="2448" y="372"/>
              <a:ext cx="871" cy="2031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2448" y="410"/>
              <a:ext cx="808" cy="1921"/>
            </a:xfrm>
            <a:custGeom>
              <a:avLst/>
              <a:gdLst>
                <a:gd name="T0" fmla="*/ 988 w 1616"/>
                <a:gd name="T1" fmla="*/ 115 h 3844"/>
                <a:gd name="T2" fmla="*/ 1023 w 1616"/>
                <a:gd name="T3" fmla="*/ 260 h 3844"/>
                <a:gd name="T4" fmla="*/ 952 w 1616"/>
                <a:gd name="T5" fmla="*/ 439 h 3844"/>
                <a:gd name="T6" fmla="*/ 1068 w 1616"/>
                <a:gd name="T7" fmla="*/ 623 h 3844"/>
                <a:gd name="T8" fmla="*/ 1310 w 1616"/>
                <a:gd name="T9" fmla="*/ 780 h 3844"/>
                <a:gd name="T10" fmla="*/ 1402 w 1616"/>
                <a:gd name="T11" fmla="*/ 1448 h 3844"/>
                <a:gd name="T12" fmla="*/ 1454 w 1616"/>
                <a:gd name="T13" fmla="*/ 1764 h 3844"/>
                <a:gd name="T14" fmla="*/ 1605 w 1616"/>
                <a:gd name="T15" fmla="*/ 2032 h 3844"/>
                <a:gd name="T16" fmla="*/ 1533 w 1616"/>
                <a:gd name="T17" fmla="*/ 2017 h 3844"/>
                <a:gd name="T18" fmla="*/ 1573 w 1616"/>
                <a:gd name="T19" fmla="*/ 2214 h 3844"/>
                <a:gd name="T20" fmla="*/ 1513 w 1616"/>
                <a:gd name="T21" fmla="*/ 2170 h 3844"/>
                <a:gd name="T22" fmla="*/ 1464 w 1616"/>
                <a:gd name="T23" fmla="*/ 2109 h 3844"/>
                <a:gd name="T24" fmla="*/ 1441 w 1616"/>
                <a:gd name="T25" fmla="*/ 2253 h 3844"/>
                <a:gd name="T26" fmla="*/ 1403 w 1616"/>
                <a:gd name="T27" fmla="*/ 2152 h 3844"/>
                <a:gd name="T28" fmla="*/ 1363 w 1616"/>
                <a:gd name="T29" fmla="*/ 2139 h 3844"/>
                <a:gd name="T30" fmla="*/ 1360 w 1616"/>
                <a:gd name="T31" fmla="*/ 1897 h 3844"/>
                <a:gd name="T32" fmla="*/ 1222 w 1616"/>
                <a:gd name="T33" fmla="*/ 1598 h 3844"/>
                <a:gd name="T34" fmla="*/ 1142 w 1616"/>
                <a:gd name="T35" fmla="*/ 1227 h 3844"/>
                <a:gd name="T36" fmla="*/ 1128 w 1616"/>
                <a:gd name="T37" fmla="*/ 1647 h 3844"/>
                <a:gd name="T38" fmla="*/ 1211 w 1616"/>
                <a:gd name="T39" fmla="*/ 2048 h 3844"/>
                <a:gd name="T40" fmla="*/ 1121 w 1616"/>
                <a:gd name="T41" fmla="*/ 2680 h 3844"/>
                <a:gd name="T42" fmla="*/ 1140 w 1616"/>
                <a:gd name="T43" fmla="*/ 2987 h 3844"/>
                <a:gd name="T44" fmla="*/ 1039 w 1616"/>
                <a:gd name="T45" fmla="*/ 3484 h 3844"/>
                <a:gd name="T46" fmla="*/ 1069 w 1616"/>
                <a:gd name="T47" fmla="*/ 3780 h 3844"/>
                <a:gd name="T48" fmla="*/ 1029 w 1616"/>
                <a:gd name="T49" fmla="*/ 3824 h 3844"/>
                <a:gd name="T50" fmla="*/ 909 w 1616"/>
                <a:gd name="T51" fmla="*/ 3840 h 3844"/>
                <a:gd name="T52" fmla="*/ 838 w 1616"/>
                <a:gd name="T53" fmla="*/ 3802 h 3844"/>
                <a:gd name="T54" fmla="*/ 905 w 1616"/>
                <a:gd name="T55" fmla="*/ 3501 h 3844"/>
                <a:gd name="T56" fmla="*/ 910 w 1616"/>
                <a:gd name="T57" fmla="*/ 3070 h 3844"/>
                <a:gd name="T58" fmla="*/ 864 w 1616"/>
                <a:gd name="T59" fmla="*/ 2564 h 3844"/>
                <a:gd name="T60" fmla="*/ 788 w 1616"/>
                <a:gd name="T61" fmla="*/ 2198 h 3844"/>
                <a:gd name="T62" fmla="*/ 726 w 1616"/>
                <a:gd name="T63" fmla="*/ 2756 h 3844"/>
                <a:gd name="T64" fmla="*/ 703 w 1616"/>
                <a:gd name="T65" fmla="*/ 3240 h 3844"/>
                <a:gd name="T66" fmla="*/ 733 w 1616"/>
                <a:gd name="T67" fmla="*/ 3612 h 3844"/>
                <a:gd name="T68" fmla="*/ 775 w 1616"/>
                <a:gd name="T69" fmla="*/ 3831 h 3844"/>
                <a:gd name="T70" fmla="*/ 679 w 1616"/>
                <a:gd name="T71" fmla="*/ 3833 h 3844"/>
                <a:gd name="T72" fmla="*/ 572 w 1616"/>
                <a:gd name="T73" fmla="*/ 3820 h 3844"/>
                <a:gd name="T74" fmla="*/ 565 w 1616"/>
                <a:gd name="T75" fmla="*/ 3714 h 3844"/>
                <a:gd name="T76" fmla="*/ 549 w 1616"/>
                <a:gd name="T77" fmla="*/ 3396 h 3844"/>
                <a:gd name="T78" fmla="*/ 504 w 1616"/>
                <a:gd name="T79" fmla="*/ 2896 h 3844"/>
                <a:gd name="T80" fmla="*/ 469 w 1616"/>
                <a:gd name="T81" fmla="*/ 2534 h 3844"/>
                <a:gd name="T82" fmla="*/ 426 w 1616"/>
                <a:gd name="T83" fmla="*/ 1862 h 3844"/>
                <a:gd name="T84" fmla="*/ 492 w 1616"/>
                <a:gd name="T85" fmla="*/ 1486 h 3844"/>
                <a:gd name="T86" fmla="*/ 436 w 1616"/>
                <a:gd name="T87" fmla="*/ 1360 h 3844"/>
                <a:gd name="T88" fmla="*/ 342 w 1616"/>
                <a:gd name="T89" fmla="*/ 1716 h 3844"/>
                <a:gd name="T90" fmla="*/ 259 w 1616"/>
                <a:gd name="T91" fmla="*/ 1959 h 3844"/>
                <a:gd name="T92" fmla="*/ 249 w 1616"/>
                <a:gd name="T93" fmla="*/ 2210 h 3844"/>
                <a:gd name="T94" fmla="*/ 205 w 1616"/>
                <a:gd name="T95" fmla="*/ 2124 h 3844"/>
                <a:gd name="T96" fmla="*/ 165 w 1616"/>
                <a:gd name="T97" fmla="*/ 2194 h 3844"/>
                <a:gd name="T98" fmla="*/ 136 w 1616"/>
                <a:gd name="T99" fmla="*/ 2240 h 3844"/>
                <a:gd name="T100" fmla="*/ 108 w 1616"/>
                <a:gd name="T101" fmla="*/ 2103 h 3844"/>
                <a:gd name="T102" fmla="*/ 39 w 1616"/>
                <a:gd name="T103" fmla="*/ 2171 h 3844"/>
                <a:gd name="T104" fmla="*/ 43 w 1616"/>
                <a:gd name="T105" fmla="*/ 2072 h 3844"/>
                <a:gd name="T106" fmla="*/ 67 w 1616"/>
                <a:gd name="T107" fmla="*/ 1937 h 3844"/>
                <a:gd name="T108" fmla="*/ 175 w 1616"/>
                <a:gd name="T109" fmla="*/ 1667 h 3844"/>
                <a:gd name="T110" fmla="*/ 265 w 1616"/>
                <a:gd name="T111" fmla="*/ 1317 h 3844"/>
                <a:gd name="T112" fmla="*/ 381 w 1616"/>
                <a:gd name="T113" fmla="*/ 674 h 3844"/>
                <a:gd name="T114" fmla="*/ 639 w 1616"/>
                <a:gd name="T115" fmla="*/ 578 h 3844"/>
                <a:gd name="T116" fmla="*/ 636 w 1616"/>
                <a:gd name="T117" fmla="*/ 384 h 3844"/>
                <a:gd name="T118" fmla="*/ 614 w 1616"/>
                <a:gd name="T119" fmla="*/ 254 h 3844"/>
                <a:gd name="T120" fmla="*/ 702 w 1616"/>
                <a:gd name="T121" fmla="*/ 30 h 3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6" h="3844">
                  <a:moveTo>
                    <a:pt x="792" y="0"/>
                  </a:moveTo>
                  <a:lnTo>
                    <a:pt x="824" y="0"/>
                  </a:lnTo>
                  <a:lnTo>
                    <a:pt x="825" y="0"/>
                  </a:lnTo>
                  <a:lnTo>
                    <a:pt x="832" y="1"/>
                  </a:lnTo>
                  <a:lnTo>
                    <a:pt x="840" y="3"/>
                  </a:lnTo>
                  <a:lnTo>
                    <a:pt x="853" y="5"/>
                  </a:lnTo>
                  <a:lnTo>
                    <a:pt x="866" y="9"/>
                  </a:lnTo>
                  <a:lnTo>
                    <a:pt x="882" y="14"/>
                  </a:lnTo>
                  <a:lnTo>
                    <a:pt x="898" y="21"/>
                  </a:lnTo>
                  <a:lnTo>
                    <a:pt x="915" y="30"/>
                  </a:lnTo>
                  <a:lnTo>
                    <a:pt x="931" y="41"/>
                  </a:lnTo>
                  <a:lnTo>
                    <a:pt x="949" y="56"/>
                  </a:lnTo>
                  <a:lnTo>
                    <a:pt x="963" y="72"/>
                  </a:lnTo>
                  <a:lnTo>
                    <a:pt x="977" y="91"/>
                  </a:lnTo>
                  <a:lnTo>
                    <a:pt x="988" y="115"/>
                  </a:lnTo>
                  <a:lnTo>
                    <a:pt x="997" y="141"/>
                  </a:lnTo>
                  <a:lnTo>
                    <a:pt x="1003" y="171"/>
                  </a:lnTo>
                  <a:lnTo>
                    <a:pt x="1004" y="206"/>
                  </a:lnTo>
                  <a:lnTo>
                    <a:pt x="1002" y="244"/>
                  </a:lnTo>
                  <a:lnTo>
                    <a:pt x="1002" y="245"/>
                  </a:lnTo>
                  <a:lnTo>
                    <a:pt x="1002" y="245"/>
                  </a:lnTo>
                  <a:lnTo>
                    <a:pt x="1002" y="248"/>
                  </a:lnTo>
                  <a:lnTo>
                    <a:pt x="1002" y="249"/>
                  </a:lnTo>
                  <a:lnTo>
                    <a:pt x="1002" y="251"/>
                  </a:lnTo>
                  <a:lnTo>
                    <a:pt x="1003" y="254"/>
                  </a:lnTo>
                  <a:lnTo>
                    <a:pt x="1004" y="255"/>
                  </a:lnTo>
                  <a:lnTo>
                    <a:pt x="1007" y="256"/>
                  </a:lnTo>
                  <a:lnTo>
                    <a:pt x="1010" y="258"/>
                  </a:lnTo>
                  <a:lnTo>
                    <a:pt x="1014" y="258"/>
                  </a:lnTo>
                  <a:lnTo>
                    <a:pt x="1023" y="260"/>
                  </a:lnTo>
                  <a:lnTo>
                    <a:pt x="1027" y="269"/>
                  </a:lnTo>
                  <a:lnTo>
                    <a:pt x="1029" y="281"/>
                  </a:lnTo>
                  <a:lnTo>
                    <a:pt x="1026" y="296"/>
                  </a:lnTo>
                  <a:lnTo>
                    <a:pt x="1020" y="312"/>
                  </a:lnTo>
                  <a:lnTo>
                    <a:pt x="1009" y="328"/>
                  </a:lnTo>
                  <a:lnTo>
                    <a:pt x="992" y="344"/>
                  </a:lnTo>
                  <a:lnTo>
                    <a:pt x="992" y="348"/>
                  </a:lnTo>
                  <a:lnTo>
                    <a:pt x="989" y="356"/>
                  </a:lnTo>
                  <a:lnTo>
                    <a:pt x="986" y="370"/>
                  </a:lnTo>
                  <a:lnTo>
                    <a:pt x="981" y="384"/>
                  </a:lnTo>
                  <a:lnTo>
                    <a:pt x="973" y="401"/>
                  </a:lnTo>
                  <a:lnTo>
                    <a:pt x="965" y="414"/>
                  </a:lnTo>
                  <a:lnTo>
                    <a:pt x="954" y="426"/>
                  </a:lnTo>
                  <a:lnTo>
                    <a:pt x="954" y="430"/>
                  </a:lnTo>
                  <a:lnTo>
                    <a:pt x="952" y="439"/>
                  </a:lnTo>
                  <a:lnTo>
                    <a:pt x="950" y="452"/>
                  </a:lnTo>
                  <a:lnTo>
                    <a:pt x="949" y="469"/>
                  </a:lnTo>
                  <a:lnTo>
                    <a:pt x="949" y="488"/>
                  </a:lnTo>
                  <a:lnTo>
                    <a:pt x="950" y="509"/>
                  </a:lnTo>
                  <a:lnTo>
                    <a:pt x="952" y="530"/>
                  </a:lnTo>
                  <a:lnTo>
                    <a:pt x="958" y="548"/>
                  </a:lnTo>
                  <a:lnTo>
                    <a:pt x="968" y="567"/>
                  </a:lnTo>
                  <a:lnTo>
                    <a:pt x="968" y="568"/>
                  </a:lnTo>
                  <a:lnTo>
                    <a:pt x="972" y="572"/>
                  </a:lnTo>
                  <a:lnTo>
                    <a:pt x="977" y="578"/>
                  </a:lnTo>
                  <a:lnTo>
                    <a:pt x="986" y="585"/>
                  </a:lnTo>
                  <a:lnTo>
                    <a:pt x="999" y="595"/>
                  </a:lnTo>
                  <a:lnTo>
                    <a:pt x="1016" y="604"/>
                  </a:lnTo>
                  <a:lnTo>
                    <a:pt x="1040" y="614"/>
                  </a:lnTo>
                  <a:lnTo>
                    <a:pt x="1068" y="623"/>
                  </a:lnTo>
                  <a:lnTo>
                    <a:pt x="1104" y="633"/>
                  </a:lnTo>
                  <a:lnTo>
                    <a:pt x="1147" y="641"/>
                  </a:lnTo>
                  <a:lnTo>
                    <a:pt x="1149" y="641"/>
                  </a:lnTo>
                  <a:lnTo>
                    <a:pt x="1154" y="641"/>
                  </a:lnTo>
                  <a:lnTo>
                    <a:pt x="1163" y="642"/>
                  </a:lnTo>
                  <a:lnTo>
                    <a:pt x="1175" y="644"/>
                  </a:lnTo>
                  <a:lnTo>
                    <a:pt x="1189" y="649"/>
                  </a:lnTo>
                  <a:lnTo>
                    <a:pt x="1204" y="654"/>
                  </a:lnTo>
                  <a:lnTo>
                    <a:pt x="1220" y="663"/>
                  </a:lnTo>
                  <a:lnTo>
                    <a:pt x="1236" y="674"/>
                  </a:lnTo>
                  <a:lnTo>
                    <a:pt x="1253" y="688"/>
                  </a:lnTo>
                  <a:lnTo>
                    <a:pt x="1269" y="705"/>
                  </a:lnTo>
                  <a:lnTo>
                    <a:pt x="1285" y="726"/>
                  </a:lnTo>
                  <a:lnTo>
                    <a:pt x="1298" y="750"/>
                  </a:lnTo>
                  <a:lnTo>
                    <a:pt x="1310" y="780"/>
                  </a:lnTo>
                  <a:lnTo>
                    <a:pt x="1318" y="814"/>
                  </a:lnTo>
                  <a:lnTo>
                    <a:pt x="1324" y="854"/>
                  </a:lnTo>
                  <a:lnTo>
                    <a:pt x="1328" y="1164"/>
                  </a:lnTo>
                  <a:lnTo>
                    <a:pt x="1328" y="1168"/>
                  </a:lnTo>
                  <a:lnTo>
                    <a:pt x="1329" y="1180"/>
                  </a:lnTo>
                  <a:lnTo>
                    <a:pt x="1331" y="1199"/>
                  </a:lnTo>
                  <a:lnTo>
                    <a:pt x="1334" y="1223"/>
                  </a:lnTo>
                  <a:lnTo>
                    <a:pt x="1338" y="1252"/>
                  </a:lnTo>
                  <a:lnTo>
                    <a:pt x="1344" y="1284"/>
                  </a:lnTo>
                  <a:lnTo>
                    <a:pt x="1351" y="1317"/>
                  </a:lnTo>
                  <a:lnTo>
                    <a:pt x="1360" y="1352"/>
                  </a:lnTo>
                  <a:lnTo>
                    <a:pt x="1371" y="1385"/>
                  </a:lnTo>
                  <a:lnTo>
                    <a:pt x="1385" y="1417"/>
                  </a:lnTo>
                  <a:lnTo>
                    <a:pt x="1401" y="1445"/>
                  </a:lnTo>
                  <a:lnTo>
                    <a:pt x="1402" y="1448"/>
                  </a:lnTo>
                  <a:lnTo>
                    <a:pt x="1404" y="1455"/>
                  </a:lnTo>
                  <a:lnTo>
                    <a:pt x="1409" y="1467"/>
                  </a:lnTo>
                  <a:lnTo>
                    <a:pt x="1416" y="1485"/>
                  </a:lnTo>
                  <a:lnTo>
                    <a:pt x="1422" y="1507"/>
                  </a:lnTo>
                  <a:lnTo>
                    <a:pt x="1428" y="1535"/>
                  </a:lnTo>
                  <a:lnTo>
                    <a:pt x="1434" y="1570"/>
                  </a:lnTo>
                  <a:lnTo>
                    <a:pt x="1438" y="1609"/>
                  </a:lnTo>
                  <a:lnTo>
                    <a:pt x="1440" y="1655"/>
                  </a:lnTo>
                  <a:lnTo>
                    <a:pt x="1440" y="1658"/>
                  </a:lnTo>
                  <a:lnTo>
                    <a:pt x="1441" y="1667"/>
                  </a:lnTo>
                  <a:lnTo>
                    <a:pt x="1443" y="1682"/>
                  </a:lnTo>
                  <a:lnTo>
                    <a:pt x="1445" y="1700"/>
                  </a:lnTo>
                  <a:lnTo>
                    <a:pt x="1448" y="1721"/>
                  </a:lnTo>
                  <a:lnTo>
                    <a:pt x="1450" y="1742"/>
                  </a:lnTo>
                  <a:lnTo>
                    <a:pt x="1454" y="1764"/>
                  </a:lnTo>
                  <a:lnTo>
                    <a:pt x="1457" y="1784"/>
                  </a:lnTo>
                  <a:lnTo>
                    <a:pt x="1461" y="1801"/>
                  </a:lnTo>
                  <a:lnTo>
                    <a:pt x="1465" y="1815"/>
                  </a:lnTo>
                  <a:lnTo>
                    <a:pt x="1472" y="1831"/>
                  </a:lnTo>
                  <a:lnTo>
                    <a:pt x="1483" y="1848"/>
                  </a:lnTo>
                  <a:lnTo>
                    <a:pt x="1497" y="1868"/>
                  </a:lnTo>
                  <a:lnTo>
                    <a:pt x="1512" y="1887"/>
                  </a:lnTo>
                  <a:lnTo>
                    <a:pt x="1525" y="1905"/>
                  </a:lnTo>
                  <a:lnTo>
                    <a:pt x="1537" y="1919"/>
                  </a:lnTo>
                  <a:lnTo>
                    <a:pt x="1550" y="1937"/>
                  </a:lnTo>
                  <a:lnTo>
                    <a:pt x="1562" y="1955"/>
                  </a:lnTo>
                  <a:lnTo>
                    <a:pt x="1574" y="1975"/>
                  </a:lnTo>
                  <a:lnTo>
                    <a:pt x="1587" y="1995"/>
                  </a:lnTo>
                  <a:lnTo>
                    <a:pt x="1597" y="2013"/>
                  </a:lnTo>
                  <a:lnTo>
                    <a:pt x="1605" y="2032"/>
                  </a:lnTo>
                  <a:lnTo>
                    <a:pt x="1613" y="2049"/>
                  </a:lnTo>
                  <a:lnTo>
                    <a:pt x="1616" y="2064"/>
                  </a:lnTo>
                  <a:lnTo>
                    <a:pt x="1616" y="2076"/>
                  </a:lnTo>
                  <a:lnTo>
                    <a:pt x="1613" y="2085"/>
                  </a:lnTo>
                  <a:lnTo>
                    <a:pt x="1605" y="2091"/>
                  </a:lnTo>
                  <a:lnTo>
                    <a:pt x="1604" y="2091"/>
                  </a:lnTo>
                  <a:lnTo>
                    <a:pt x="1599" y="2089"/>
                  </a:lnTo>
                  <a:lnTo>
                    <a:pt x="1593" y="2087"/>
                  </a:lnTo>
                  <a:lnTo>
                    <a:pt x="1584" y="2082"/>
                  </a:lnTo>
                  <a:lnTo>
                    <a:pt x="1573" y="2072"/>
                  </a:lnTo>
                  <a:lnTo>
                    <a:pt x="1561" y="2059"/>
                  </a:lnTo>
                  <a:lnTo>
                    <a:pt x="1547" y="2038"/>
                  </a:lnTo>
                  <a:lnTo>
                    <a:pt x="1533" y="2011"/>
                  </a:lnTo>
                  <a:lnTo>
                    <a:pt x="1533" y="2013"/>
                  </a:lnTo>
                  <a:lnTo>
                    <a:pt x="1533" y="2017"/>
                  </a:lnTo>
                  <a:lnTo>
                    <a:pt x="1535" y="2025"/>
                  </a:lnTo>
                  <a:lnTo>
                    <a:pt x="1537" y="2038"/>
                  </a:lnTo>
                  <a:lnTo>
                    <a:pt x="1541" y="2055"/>
                  </a:lnTo>
                  <a:lnTo>
                    <a:pt x="1547" y="2076"/>
                  </a:lnTo>
                  <a:lnTo>
                    <a:pt x="1556" y="2103"/>
                  </a:lnTo>
                  <a:lnTo>
                    <a:pt x="1566" y="2134"/>
                  </a:lnTo>
                  <a:lnTo>
                    <a:pt x="1568" y="2140"/>
                  </a:lnTo>
                  <a:lnTo>
                    <a:pt x="1571" y="2150"/>
                  </a:lnTo>
                  <a:lnTo>
                    <a:pt x="1574" y="2160"/>
                  </a:lnTo>
                  <a:lnTo>
                    <a:pt x="1577" y="2172"/>
                  </a:lnTo>
                  <a:lnTo>
                    <a:pt x="1579" y="2183"/>
                  </a:lnTo>
                  <a:lnTo>
                    <a:pt x="1581" y="2194"/>
                  </a:lnTo>
                  <a:lnTo>
                    <a:pt x="1581" y="2203"/>
                  </a:lnTo>
                  <a:lnTo>
                    <a:pt x="1578" y="2210"/>
                  </a:lnTo>
                  <a:lnTo>
                    <a:pt x="1573" y="2214"/>
                  </a:lnTo>
                  <a:lnTo>
                    <a:pt x="1566" y="2213"/>
                  </a:lnTo>
                  <a:lnTo>
                    <a:pt x="1556" y="2208"/>
                  </a:lnTo>
                  <a:lnTo>
                    <a:pt x="1555" y="2206"/>
                  </a:lnTo>
                  <a:lnTo>
                    <a:pt x="1552" y="2204"/>
                  </a:lnTo>
                  <a:lnTo>
                    <a:pt x="1547" y="2198"/>
                  </a:lnTo>
                  <a:lnTo>
                    <a:pt x="1542" y="2189"/>
                  </a:lnTo>
                  <a:lnTo>
                    <a:pt x="1535" y="2176"/>
                  </a:lnTo>
                  <a:lnTo>
                    <a:pt x="1526" y="2157"/>
                  </a:lnTo>
                  <a:lnTo>
                    <a:pt x="1518" y="2134"/>
                  </a:lnTo>
                  <a:lnTo>
                    <a:pt x="1508" y="2103"/>
                  </a:lnTo>
                  <a:lnTo>
                    <a:pt x="1508" y="2107"/>
                  </a:lnTo>
                  <a:lnTo>
                    <a:pt x="1509" y="2117"/>
                  </a:lnTo>
                  <a:lnTo>
                    <a:pt x="1510" y="2131"/>
                  </a:lnTo>
                  <a:lnTo>
                    <a:pt x="1512" y="2149"/>
                  </a:lnTo>
                  <a:lnTo>
                    <a:pt x="1513" y="2170"/>
                  </a:lnTo>
                  <a:lnTo>
                    <a:pt x="1513" y="2190"/>
                  </a:lnTo>
                  <a:lnTo>
                    <a:pt x="1514" y="2210"/>
                  </a:lnTo>
                  <a:lnTo>
                    <a:pt x="1513" y="2230"/>
                  </a:lnTo>
                  <a:lnTo>
                    <a:pt x="1512" y="2245"/>
                  </a:lnTo>
                  <a:lnTo>
                    <a:pt x="1510" y="2256"/>
                  </a:lnTo>
                  <a:lnTo>
                    <a:pt x="1507" y="2262"/>
                  </a:lnTo>
                  <a:lnTo>
                    <a:pt x="1499" y="2263"/>
                  </a:lnTo>
                  <a:lnTo>
                    <a:pt x="1492" y="2261"/>
                  </a:lnTo>
                  <a:lnTo>
                    <a:pt x="1486" y="2253"/>
                  </a:lnTo>
                  <a:lnTo>
                    <a:pt x="1481" y="2240"/>
                  </a:lnTo>
                  <a:lnTo>
                    <a:pt x="1476" y="2219"/>
                  </a:lnTo>
                  <a:lnTo>
                    <a:pt x="1472" y="2190"/>
                  </a:lnTo>
                  <a:lnTo>
                    <a:pt x="1469" y="2155"/>
                  </a:lnTo>
                  <a:lnTo>
                    <a:pt x="1465" y="2110"/>
                  </a:lnTo>
                  <a:lnTo>
                    <a:pt x="1464" y="2109"/>
                  </a:lnTo>
                  <a:lnTo>
                    <a:pt x="1464" y="2108"/>
                  </a:lnTo>
                  <a:lnTo>
                    <a:pt x="1462" y="2105"/>
                  </a:lnTo>
                  <a:lnTo>
                    <a:pt x="1461" y="2105"/>
                  </a:lnTo>
                  <a:lnTo>
                    <a:pt x="1460" y="2105"/>
                  </a:lnTo>
                  <a:lnTo>
                    <a:pt x="1459" y="2109"/>
                  </a:lnTo>
                  <a:lnTo>
                    <a:pt x="1457" y="2115"/>
                  </a:lnTo>
                  <a:lnTo>
                    <a:pt x="1456" y="2126"/>
                  </a:lnTo>
                  <a:lnTo>
                    <a:pt x="1454" y="2142"/>
                  </a:lnTo>
                  <a:lnTo>
                    <a:pt x="1452" y="2165"/>
                  </a:lnTo>
                  <a:lnTo>
                    <a:pt x="1451" y="2194"/>
                  </a:lnTo>
                  <a:lnTo>
                    <a:pt x="1450" y="2230"/>
                  </a:lnTo>
                  <a:lnTo>
                    <a:pt x="1449" y="2235"/>
                  </a:lnTo>
                  <a:lnTo>
                    <a:pt x="1448" y="2241"/>
                  </a:lnTo>
                  <a:lnTo>
                    <a:pt x="1445" y="2248"/>
                  </a:lnTo>
                  <a:lnTo>
                    <a:pt x="1441" y="2253"/>
                  </a:lnTo>
                  <a:lnTo>
                    <a:pt x="1436" y="2258"/>
                  </a:lnTo>
                  <a:lnTo>
                    <a:pt x="1432" y="2258"/>
                  </a:lnTo>
                  <a:lnTo>
                    <a:pt x="1427" y="2255"/>
                  </a:lnTo>
                  <a:lnTo>
                    <a:pt x="1420" y="2245"/>
                  </a:lnTo>
                  <a:lnTo>
                    <a:pt x="1416" y="2229"/>
                  </a:lnTo>
                  <a:lnTo>
                    <a:pt x="1412" y="2209"/>
                  </a:lnTo>
                  <a:lnTo>
                    <a:pt x="1411" y="2187"/>
                  </a:lnTo>
                  <a:lnTo>
                    <a:pt x="1411" y="2165"/>
                  </a:lnTo>
                  <a:lnTo>
                    <a:pt x="1412" y="2142"/>
                  </a:lnTo>
                  <a:lnTo>
                    <a:pt x="1412" y="2123"/>
                  </a:lnTo>
                  <a:lnTo>
                    <a:pt x="1412" y="2109"/>
                  </a:lnTo>
                  <a:lnTo>
                    <a:pt x="1412" y="2113"/>
                  </a:lnTo>
                  <a:lnTo>
                    <a:pt x="1409" y="2121"/>
                  </a:lnTo>
                  <a:lnTo>
                    <a:pt x="1407" y="2135"/>
                  </a:lnTo>
                  <a:lnTo>
                    <a:pt x="1403" y="2152"/>
                  </a:lnTo>
                  <a:lnTo>
                    <a:pt x="1398" y="2168"/>
                  </a:lnTo>
                  <a:lnTo>
                    <a:pt x="1393" y="2186"/>
                  </a:lnTo>
                  <a:lnTo>
                    <a:pt x="1387" y="2199"/>
                  </a:lnTo>
                  <a:lnTo>
                    <a:pt x="1382" y="2208"/>
                  </a:lnTo>
                  <a:lnTo>
                    <a:pt x="1376" y="2211"/>
                  </a:lnTo>
                  <a:lnTo>
                    <a:pt x="1376" y="2213"/>
                  </a:lnTo>
                  <a:lnTo>
                    <a:pt x="1375" y="2213"/>
                  </a:lnTo>
                  <a:lnTo>
                    <a:pt x="1372" y="2214"/>
                  </a:lnTo>
                  <a:lnTo>
                    <a:pt x="1371" y="2213"/>
                  </a:lnTo>
                  <a:lnTo>
                    <a:pt x="1369" y="2210"/>
                  </a:lnTo>
                  <a:lnTo>
                    <a:pt x="1366" y="2204"/>
                  </a:lnTo>
                  <a:lnTo>
                    <a:pt x="1364" y="2195"/>
                  </a:lnTo>
                  <a:lnTo>
                    <a:pt x="1363" y="2182"/>
                  </a:lnTo>
                  <a:lnTo>
                    <a:pt x="1363" y="2163"/>
                  </a:lnTo>
                  <a:lnTo>
                    <a:pt x="1363" y="2139"/>
                  </a:lnTo>
                  <a:lnTo>
                    <a:pt x="1364" y="2108"/>
                  </a:lnTo>
                  <a:lnTo>
                    <a:pt x="1364" y="2093"/>
                  </a:lnTo>
                  <a:lnTo>
                    <a:pt x="1363" y="2076"/>
                  </a:lnTo>
                  <a:lnTo>
                    <a:pt x="1360" y="2057"/>
                  </a:lnTo>
                  <a:lnTo>
                    <a:pt x="1359" y="2043"/>
                  </a:lnTo>
                  <a:lnTo>
                    <a:pt x="1358" y="2032"/>
                  </a:lnTo>
                  <a:lnTo>
                    <a:pt x="1355" y="1982"/>
                  </a:lnTo>
                  <a:lnTo>
                    <a:pt x="1355" y="1980"/>
                  </a:lnTo>
                  <a:lnTo>
                    <a:pt x="1356" y="1971"/>
                  </a:lnTo>
                  <a:lnTo>
                    <a:pt x="1358" y="1959"/>
                  </a:lnTo>
                  <a:lnTo>
                    <a:pt x="1359" y="1944"/>
                  </a:lnTo>
                  <a:lnTo>
                    <a:pt x="1359" y="1929"/>
                  </a:lnTo>
                  <a:lnTo>
                    <a:pt x="1360" y="1914"/>
                  </a:lnTo>
                  <a:lnTo>
                    <a:pt x="1360" y="1903"/>
                  </a:lnTo>
                  <a:lnTo>
                    <a:pt x="1360" y="1897"/>
                  </a:lnTo>
                  <a:lnTo>
                    <a:pt x="1356" y="1886"/>
                  </a:lnTo>
                  <a:lnTo>
                    <a:pt x="1351" y="1870"/>
                  </a:lnTo>
                  <a:lnTo>
                    <a:pt x="1344" y="1849"/>
                  </a:lnTo>
                  <a:lnTo>
                    <a:pt x="1334" y="1826"/>
                  </a:lnTo>
                  <a:lnTo>
                    <a:pt x="1321" y="1799"/>
                  </a:lnTo>
                  <a:lnTo>
                    <a:pt x="1306" y="1770"/>
                  </a:lnTo>
                  <a:lnTo>
                    <a:pt x="1287" y="1741"/>
                  </a:lnTo>
                  <a:lnTo>
                    <a:pt x="1286" y="1737"/>
                  </a:lnTo>
                  <a:lnTo>
                    <a:pt x="1281" y="1730"/>
                  </a:lnTo>
                  <a:lnTo>
                    <a:pt x="1274" y="1716"/>
                  </a:lnTo>
                  <a:lnTo>
                    <a:pt x="1265" y="1699"/>
                  </a:lnTo>
                  <a:lnTo>
                    <a:pt x="1255" y="1678"/>
                  </a:lnTo>
                  <a:lnTo>
                    <a:pt x="1244" y="1653"/>
                  </a:lnTo>
                  <a:lnTo>
                    <a:pt x="1233" y="1626"/>
                  </a:lnTo>
                  <a:lnTo>
                    <a:pt x="1222" y="1598"/>
                  </a:lnTo>
                  <a:lnTo>
                    <a:pt x="1211" y="1568"/>
                  </a:lnTo>
                  <a:lnTo>
                    <a:pt x="1201" y="1538"/>
                  </a:lnTo>
                  <a:lnTo>
                    <a:pt x="1194" y="1506"/>
                  </a:lnTo>
                  <a:lnTo>
                    <a:pt x="1188" y="1475"/>
                  </a:lnTo>
                  <a:lnTo>
                    <a:pt x="1184" y="1445"/>
                  </a:lnTo>
                  <a:lnTo>
                    <a:pt x="1184" y="1417"/>
                  </a:lnTo>
                  <a:lnTo>
                    <a:pt x="1184" y="1413"/>
                  </a:lnTo>
                  <a:lnTo>
                    <a:pt x="1184" y="1401"/>
                  </a:lnTo>
                  <a:lnTo>
                    <a:pt x="1183" y="1384"/>
                  </a:lnTo>
                  <a:lnTo>
                    <a:pt x="1181" y="1360"/>
                  </a:lnTo>
                  <a:lnTo>
                    <a:pt x="1178" y="1334"/>
                  </a:lnTo>
                  <a:lnTo>
                    <a:pt x="1172" y="1306"/>
                  </a:lnTo>
                  <a:lnTo>
                    <a:pt x="1164" y="1279"/>
                  </a:lnTo>
                  <a:lnTo>
                    <a:pt x="1154" y="1252"/>
                  </a:lnTo>
                  <a:lnTo>
                    <a:pt x="1142" y="1227"/>
                  </a:lnTo>
                  <a:lnTo>
                    <a:pt x="1141" y="1231"/>
                  </a:lnTo>
                  <a:lnTo>
                    <a:pt x="1140" y="1242"/>
                  </a:lnTo>
                  <a:lnTo>
                    <a:pt x="1138" y="1259"/>
                  </a:lnTo>
                  <a:lnTo>
                    <a:pt x="1137" y="1281"/>
                  </a:lnTo>
                  <a:lnTo>
                    <a:pt x="1135" y="1310"/>
                  </a:lnTo>
                  <a:lnTo>
                    <a:pt x="1132" y="1340"/>
                  </a:lnTo>
                  <a:lnTo>
                    <a:pt x="1131" y="1375"/>
                  </a:lnTo>
                  <a:lnTo>
                    <a:pt x="1128" y="1411"/>
                  </a:lnTo>
                  <a:lnTo>
                    <a:pt x="1126" y="1449"/>
                  </a:lnTo>
                  <a:lnTo>
                    <a:pt x="1125" y="1486"/>
                  </a:lnTo>
                  <a:lnTo>
                    <a:pt x="1125" y="1523"/>
                  </a:lnTo>
                  <a:lnTo>
                    <a:pt x="1124" y="1558"/>
                  </a:lnTo>
                  <a:lnTo>
                    <a:pt x="1125" y="1592"/>
                  </a:lnTo>
                  <a:lnTo>
                    <a:pt x="1126" y="1621"/>
                  </a:lnTo>
                  <a:lnTo>
                    <a:pt x="1128" y="1647"/>
                  </a:lnTo>
                  <a:lnTo>
                    <a:pt x="1131" y="1668"/>
                  </a:lnTo>
                  <a:lnTo>
                    <a:pt x="1132" y="1672"/>
                  </a:lnTo>
                  <a:lnTo>
                    <a:pt x="1136" y="1680"/>
                  </a:lnTo>
                  <a:lnTo>
                    <a:pt x="1142" y="1694"/>
                  </a:lnTo>
                  <a:lnTo>
                    <a:pt x="1148" y="1714"/>
                  </a:lnTo>
                  <a:lnTo>
                    <a:pt x="1157" y="1737"/>
                  </a:lnTo>
                  <a:lnTo>
                    <a:pt x="1165" y="1763"/>
                  </a:lnTo>
                  <a:lnTo>
                    <a:pt x="1174" y="1794"/>
                  </a:lnTo>
                  <a:lnTo>
                    <a:pt x="1183" y="1826"/>
                  </a:lnTo>
                  <a:lnTo>
                    <a:pt x="1191" y="1862"/>
                  </a:lnTo>
                  <a:lnTo>
                    <a:pt x="1199" y="1897"/>
                  </a:lnTo>
                  <a:lnTo>
                    <a:pt x="1205" y="1934"/>
                  </a:lnTo>
                  <a:lnTo>
                    <a:pt x="1209" y="1972"/>
                  </a:lnTo>
                  <a:lnTo>
                    <a:pt x="1211" y="2011"/>
                  </a:lnTo>
                  <a:lnTo>
                    <a:pt x="1211" y="2048"/>
                  </a:lnTo>
                  <a:lnTo>
                    <a:pt x="1209" y="2085"/>
                  </a:lnTo>
                  <a:lnTo>
                    <a:pt x="1204" y="2124"/>
                  </a:lnTo>
                  <a:lnTo>
                    <a:pt x="1199" y="2170"/>
                  </a:lnTo>
                  <a:lnTo>
                    <a:pt x="1193" y="2219"/>
                  </a:lnTo>
                  <a:lnTo>
                    <a:pt x="1186" y="2272"/>
                  </a:lnTo>
                  <a:lnTo>
                    <a:pt x="1179" y="2327"/>
                  </a:lnTo>
                  <a:lnTo>
                    <a:pt x="1172" y="2381"/>
                  </a:lnTo>
                  <a:lnTo>
                    <a:pt x="1163" y="2436"/>
                  </a:lnTo>
                  <a:lnTo>
                    <a:pt x="1156" y="2486"/>
                  </a:lnTo>
                  <a:lnTo>
                    <a:pt x="1147" y="2534"/>
                  </a:lnTo>
                  <a:lnTo>
                    <a:pt x="1138" y="2575"/>
                  </a:lnTo>
                  <a:lnTo>
                    <a:pt x="1130" y="2609"/>
                  </a:lnTo>
                  <a:lnTo>
                    <a:pt x="1126" y="2629"/>
                  </a:lnTo>
                  <a:lnTo>
                    <a:pt x="1122" y="2652"/>
                  </a:lnTo>
                  <a:lnTo>
                    <a:pt x="1121" y="2680"/>
                  </a:lnTo>
                  <a:lnTo>
                    <a:pt x="1120" y="2708"/>
                  </a:lnTo>
                  <a:lnTo>
                    <a:pt x="1119" y="2737"/>
                  </a:lnTo>
                  <a:lnTo>
                    <a:pt x="1117" y="2766"/>
                  </a:lnTo>
                  <a:lnTo>
                    <a:pt x="1117" y="2793"/>
                  </a:lnTo>
                  <a:lnTo>
                    <a:pt x="1115" y="2816"/>
                  </a:lnTo>
                  <a:lnTo>
                    <a:pt x="1114" y="2835"/>
                  </a:lnTo>
                  <a:lnTo>
                    <a:pt x="1110" y="2850"/>
                  </a:lnTo>
                  <a:lnTo>
                    <a:pt x="1108" y="2858"/>
                  </a:lnTo>
                  <a:lnTo>
                    <a:pt x="1108" y="2868"/>
                  </a:lnTo>
                  <a:lnTo>
                    <a:pt x="1109" y="2880"/>
                  </a:lnTo>
                  <a:lnTo>
                    <a:pt x="1114" y="2895"/>
                  </a:lnTo>
                  <a:lnTo>
                    <a:pt x="1120" y="2915"/>
                  </a:lnTo>
                  <a:lnTo>
                    <a:pt x="1128" y="2939"/>
                  </a:lnTo>
                  <a:lnTo>
                    <a:pt x="1135" y="2964"/>
                  </a:lnTo>
                  <a:lnTo>
                    <a:pt x="1140" y="2987"/>
                  </a:lnTo>
                  <a:lnTo>
                    <a:pt x="1143" y="3012"/>
                  </a:lnTo>
                  <a:lnTo>
                    <a:pt x="1146" y="3038"/>
                  </a:lnTo>
                  <a:lnTo>
                    <a:pt x="1146" y="3065"/>
                  </a:lnTo>
                  <a:lnTo>
                    <a:pt x="1143" y="3095"/>
                  </a:lnTo>
                  <a:lnTo>
                    <a:pt x="1140" y="3125"/>
                  </a:lnTo>
                  <a:lnTo>
                    <a:pt x="1133" y="3160"/>
                  </a:lnTo>
                  <a:lnTo>
                    <a:pt x="1125" y="3198"/>
                  </a:lnTo>
                  <a:lnTo>
                    <a:pt x="1115" y="3241"/>
                  </a:lnTo>
                  <a:lnTo>
                    <a:pt x="1101" y="3287"/>
                  </a:lnTo>
                  <a:lnTo>
                    <a:pt x="1087" y="3339"/>
                  </a:lnTo>
                  <a:lnTo>
                    <a:pt x="1068" y="3396"/>
                  </a:lnTo>
                  <a:lnTo>
                    <a:pt x="1047" y="3459"/>
                  </a:lnTo>
                  <a:lnTo>
                    <a:pt x="1046" y="3462"/>
                  </a:lnTo>
                  <a:lnTo>
                    <a:pt x="1042" y="3470"/>
                  </a:lnTo>
                  <a:lnTo>
                    <a:pt x="1039" y="3484"/>
                  </a:lnTo>
                  <a:lnTo>
                    <a:pt x="1034" y="3501"/>
                  </a:lnTo>
                  <a:lnTo>
                    <a:pt x="1030" y="3525"/>
                  </a:lnTo>
                  <a:lnTo>
                    <a:pt x="1026" y="3553"/>
                  </a:lnTo>
                  <a:lnTo>
                    <a:pt x="1025" y="3586"/>
                  </a:lnTo>
                  <a:lnTo>
                    <a:pt x="1026" y="3623"/>
                  </a:lnTo>
                  <a:lnTo>
                    <a:pt x="1030" y="3665"/>
                  </a:lnTo>
                  <a:lnTo>
                    <a:pt x="1031" y="3667"/>
                  </a:lnTo>
                  <a:lnTo>
                    <a:pt x="1034" y="3675"/>
                  </a:lnTo>
                  <a:lnTo>
                    <a:pt x="1039" y="3685"/>
                  </a:lnTo>
                  <a:lnTo>
                    <a:pt x="1045" y="3698"/>
                  </a:lnTo>
                  <a:lnTo>
                    <a:pt x="1051" y="3714"/>
                  </a:lnTo>
                  <a:lnTo>
                    <a:pt x="1057" y="3730"/>
                  </a:lnTo>
                  <a:lnTo>
                    <a:pt x="1062" y="3748"/>
                  </a:lnTo>
                  <a:lnTo>
                    <a:pt x="1067" y="3765"/>
                  </a:lnTo>
                  <a:lnTo>
                    <a:pt x="1069" y="3780"/>
                  </a:lnTo>
                  <a:lnTo>
                    <a:pt x="1071" y="3793"/>
                  </a:lnTo>
                  <a:lnTo>
                    <a:pt x="1069" y="3804"/>
                  </a:lnTo>
                  <a:lnTo>
                    <a:pt x="1064" y="3812"/>
                  </a:lnTo>
                  <a:lnTo>
                    <a:pt x="1056" y="3815"/>
                  </a:lnTo>
                  <a:lnTo>
                    <a:pt x="1056" y="3815"/>
                  </a:lnTo>
                  <a:lnTo>
                    <a:pt x="1055" y="3817"/>
                  </a:lnTo>
                  <a:lnTo>
                    <a:pt x="1053" y="3818"/>
                  </a:lnTo>
                  <a:lnTo>
                    <a:pt x="1052" y="3818"/>
                  </a:lnTo>
                  <a:lnTo>
                    <a:pt x="1051" y="3819"/>
                  </a:lnTo>
                  <a:lnTo>
                    <a:pt x="1048" y="3820"/>
                  </a:lnTo>
                  <a:lnTo>
                    <a:pt x="1045" y="3820"/>
                  </a:lnTo>
                  <a:lnTo>
                    <a:pt x="1041" y="3819"/>
                  </a:lnTo>
                  <a:lnTo>
                    <a:pt x="1036" y="3818"/>
                  </a:lnTo>
                  <a:lnTo>
                    <a:pt x="1035" y="3819"/>
                  </a:lnTo>
                  <a:lnTo>
                    <a:pt x="1029" y="3824"/>
                  </a:lnTo>
                  <a:lnTo>
                    <a:pt x="1021" y="3829"/>
                  </a:lnTo>
                  <a:lnTo>
                    <a:pt x="1010" y="3833"/>
                  </a:lnTo>
                  <a:lnTo>
                    <a:pt x="998" y="3833"/>
                  </a:lnTo>
                  <a:lnTo>
                    <a:pt x="986" y="3829"/>
                  </a:lnTo>
                  <a:lnTo>
                    <a:pt x="983" y="3830"/>
                  </a:lnTo>
                  <a:lnTo>
                    <a:pt x="978" y="3833"/>
                  </a:lnTo>
                  <a:lnTo>
                    <a:pt x="970" y="3836"/>
                  </a:lnTo>
                  <a:lnTo>
                    <a:pt x="961" y="3839"/>
                  </a:lnTo>
                  <a:lnTo>
                    <a:pt x="950" y="3836"/>
                  </a:lnTo>
                  <a:lnTo>
                    <a:pt x="939" y="3831"/>
                  </a:lnTo>
                  <a:lnTo>
                    <a:pt x="938" y="3833"/>
                  </a:lnTo>
                  <a:lnTo>
                    <a:pt x="934" y="3835"/>
                  </a:lnTo>
                  <a:lnTo>
                    <a:pt x="928" y="3839"/>
                  </a:lnTo>
                  <a:lnTo>
                    <a:pt x="919" y="3841"/>
                  </a:lnTo>
                  <a:lnTo>
                    <a:pt x="909" y="3840"/>
                  </a:lnTo>
                  <a:lnTo>
                    <a:pt x="897" y="3835"/>
                  </a:lnTo>
                  <a:lnTo>
                    <a:pt x="894" y="3836"/>
                  </a:lnTo>
                  <a:lnTo>
                    <a:pt x="888" y="3840"/>
                  </a:lnTo>
                  <a:lnTo>
                    <a:pt x="878" y="3842"/>
                  </a:lnTo>
                  <a:lnTo>
                    <a:pt x="867" y="3844"/>
                  </a:lnTo>
                  <a:lnTo>
                    <a:pt x="856" y="3841"/>
                  </a:lnTo>
                  <a:lnTo>
                    <a:pt x="846" y="3833"/>
                  </a:lnTo>
                  <a:lnTo>
                    <a:pt x="845" y="3833"/>
                  </a:lnTo>
                  <a:lnTo>
                    <a:pt x="844" y="3833"/>
                  </a:lnTo>
                  <a:lnTo>
                    <a:pt x="843" y="3831"/>
                  </a:lnTo>
                  <a:lnTo>
                    <a:pt x="840" y="3830"/>
                  </a:lnTo>
                  <a:lnTo>
                    <a:pt x="838" y="3826"/>
                  </a:lnTo>
                  <a:lnTo>
                    <a:pt x="837" y="3821"/>
                  </a:lnTo>
                  <a:lnTo>
                    <a:pt x="837" y="3813"/>
                  </a:lnTo>
                  <a:lnTo>
                    <a:pt x="838" y="3802"/>
                  </a:lnTo>
                  <a:lnTo>
                    <a:pt x="840" y="3787"/>
                  </a:lnTo>
                  <a:lnTo>
                    <a:pt x="844" y="3768"/>
                  </a:lnTo>
                  <a:lnTo>
                    <a:pt x="851" y="3746"/>
                  </a:lnTo>
                  <a:lnTo>
                    <a:pt x="860" y="3719"/>
                  </a:lnTo>
                  <a:lnTo>
                    <a:pt x="872" y="3686"/>
                  </a:lnTo>
                  <a:lnTo>
                    <a:pt x="873" y="3682"/>
                  </a:lnTo>
                  <a:lnTo>
                    <a:pt x="875" y="3671"/>
                  </a:lnTo>
                  <a:lnTo>
                    <a:pt x="877" y="3655"/>
                  </a:lnTo>
                  <a:lnTo>
                    <a:pt x="881" y="3635"/>
                  </a:lnTo>
                  <a:lnTo>
                    <a:pt x="885" y="3612"/>
                  </a:lnTo>
                  <a:lnTo>
                    <a:pt x="888" y="3587"/>
                  </a:lnTo>
                  <a:lnTo>
                    <a:pt x="892" y="3563"/>
                  </a:lnTo>
                  <a:lnTo>
                    <a:pt x="897" y="3539"/>
                  </a:lnTo>
                  <a:lnTo>
                    <a:pt x="901" y="3518"/>
                  </a:lnTo>
                  <a:lnTo>
                    <a:pt x="905" y="3501"/>
                  </a:lnTo>
                  <a:lnTo>
                    <a:pt x="909" y="3490"/>
                  </a:lnTo>
                  <a:lnTo>
                    <a:pt x="915" y="3469"/>
                  </a:lnTo>
                  <a:lnTo>
                    <a:pt x="919" y="3442"/>
                  </a:lnTo>
                  <a:lnTo>
                    <a:pt x="922" y="3412"/>
                  </a:lnTo>
                  <a:lnTo>
                    <a:pt x="922" y="3380"/>
                  </a:lnTo>
                  <a:lnTo>
                    <a:pt x="922" y="3348"/>
                  </a:lnTo>
                  <a:lnTo>
                    <a:pt x="919" y="3316"/>
                  </a:lnTo>
                  <a:lnTo>
                    <a:pt x="918" y="3287"/>
                  </a:lnTo>
                  <a:lnTo>
                    <a:pt x="915" y="3261"/>
                  </a:lnTo>
                  <a:lnTo>
                    <a:pt x="913" y="3240"/>
                  </a:lnTo>
                  <a:lnTo>
                    <a:pt x="910" y="3225"/>
                  </a:lnTo>
                  <a:lnTo>
                    <a:pt x="908" y="3193"/>
                  </a:lnTo>
                  <a:lnTo>
                    <a:pt x="907" y="3155"/>
                  </a:lnTo>
                  <a:lnTo>
                    <a:pt x="908" y="3113"/>
                  </a:lnTo>
                  <a:lnTo>
                    <a:pt x="910" y="3070"/>
                  </a:lnTo>
                  <a:lnTo>
                    <a:pt x="915" y="3027"/>
                  </a:lnTo>
                  <a:lnTo>
                    <a:pt x="923" y="2985"/>
                  </a:lnTo>
                  <a:lnTo>
                    <a:pt x="925" y="2962"/>
                  </a:lnTo>
                  <a:lnTo>
                    <a:pt x="924" y="2935"/>
                  </a:lnTo>
                  <a:lnTo>
                    <a:pt x="920" y="2905"/>
                  </a:lnTo>
                  <a:lnTo>
                    <a:pt x="915" y="2874"/>
                  </a:lnTo>
                  <a:lnTo>
                    <a:pt x="909" y="2842"/>
                  </a:lnTo>
                  <a:lnTo>
                    <a:pt x="903" y="2811"/>
                  </a:lnTo>
                  <a:lnTo>
                    <a:pt x="897" y="2782"/>
                  </a:lnTo>
                  <a:lnTo>
                    <a:pt x="892" y="2756"/>
                  </a:lnTo>
                  <a:lnTo>
                    <a:pt x="887" y="2725"/>
                  </a:lnTo>
                  <a:lnTo>
                    <a:pt x="882" y="2691"/>
                  </a:lnTo>
                  <a:lnTo>
                    <a:pt x="876" y="2651"/>
                  </a:lnTo>
                  <a:lnTo>
                    <a:pt x="870" y="2608"/>
                  </a:lnTo>
                  <a:lnTo>
                    <a:pt x="864" y="2564"/>
                  </a:lnTo>
                  <a:lnTo>
                    <a:pt x="857" y="2518"/>
                  </a:lnTo>
                  <a:lnTo>
                    <a:pt x="853" y="2473"/>
                  </a:lnTo>
                  <a:lnTo>
                    <a:pt x="846" y="2427"/>
                  </a:lnTo>
                  <a:lnTo>
                    <a:pt x="841" y="2383"/>
                  </a:lnTo>
                  <a:lnTo>
                    <a:pt x="838" y="2341"/>
                  </a:lnTo>
                  <a:lnTo>
                    <a:pt x="834" y="2303"/>
                  </a:lnTo>
                  <a:lnTo>
                    <a:pt x="832" y="2268"/>
                  </a:lnTo>
                  <a:lnTo>
                    <a:pt x="829" y="2238"/>
                  </a:lnTo>
                  <a:lnTo>
                    <a:pt x="829" y="2215"/>
                  </a:lnTo>
                  <a:lnTo>
                    <a:pt x="829" y="2198"/>
                  </a:lnTo>
                  <a:lnTo>
                    <a:pt x="828" y="2199"/>
                  </a:lnTo>
                  <a:lnTo>
                    <a:pt x="823" y="2202"/>
                  </a:lnTo>
                  <a:lnTo>
                    <a:pt x="816" y="2203"/>
                  </a:lnTo>
                  <a:lnTo>
                    <a:pt x="807" y="2204"/>
                  </a:lnTo>
                  <a:lnTo>
                    <a:pt x="788" y="2198"/>
                  </a:lnTo>
                  <a:lnTo>
                    <a:pt x="788" y="2215"/>
                  </a:lnTo>
                  <a:lnTo>
                    <a:pt x="788" y="2238"/>
                  </a:lnTo>
                  <a:lnTo>
                    <a:pt x="786" y="2268"/>
                  </a:lnTo>
                  <a:lnTo>
                    <a:pt x="784" y="2303"/>
                  </a:lnTo>
                  <a:lnTo>
                    <a:pt x="780" y="2341"/>
                  </a:lnTo>
                  <a:lnTo>
                    <a:pt x="775" y="2383"/>
                  </a:lnTo>
                  <a:lnTo>
                    <a:pt x="770" y="2427"/>
                  </a:lnTo>
                  <a:lnTo>
                    <a:pt x="765" y="2473"/>
                  </a:lnTo>
                  <a:lnTo>
                    <a:pt x="759" y="2519"/>
                  </a:lnTo>
                  <a:lnTo>
                    <a:pt x="753" y="2565"/>
                  </a:lnTo>
                  <a:lnTo>
                    <a:pt x="747" y="2609"/>
                  </a:lnTo>
                  <a:lnTo>
                    <a:pt x="742" y="2651"/>
                  </a:lnTo>
                  <a:lnTo>
                    <a:pt x="735" y="2691"/>
                  </a:lnTo>
                  <a:lnTo>
                    <a:pt x="731" y="2725"/>
                  </a:lnTo>
                  <a:lnTo>
                    <a:pt x="726" y="2756"/>
                  </a:lnTo>
                  <a:lnTo>
                    <a:pt x="721" y="2782"/>
                  </a:lnTo>
                  <a:lnTo>
                    <a:pt x="715" y="2811"/>
                  </a:lnTo>
                  <a:lnTo>
                    <a:pt x="707" y="2842"/>
                  </a:lnTo>
                  <a:lnTo>
                    <a:pt x="701" y="2874"/>
                  </a:lnTo>
                  <a:lnTo>
                    <a:pt x="696" y="2905"/>
                  </a:lnTo>
                  <a:lnTo>
                    <a:pt x="694" y="2935"/>
                  </a:lnTo>
                  <a:lnTo>
                    <a:pt x="692" y="2962"/>
                  </a:lnTo>
                  <a:lnTo>
                    <a:pt x="695" y="2985"/>
                  </a:lnTo>
                  <a:lnTo>
                    <a:pt x="701" y="3027"/>
                  </a:lnTo>
                  <a:lnTo>
                    <a:pt x="706" y="3070"/>
                  </a:lnTo>
                  <a:lnTo>
                    <a:pt x="710" y="3113"/>
                  </a:lnTo>
                  <a:lnTo>
                    <a:pt x="710" y="3155"/>
                  </a:lnTo>
                  <a:lnTo>
                    <a:pt x="710" y="3193"/>
                  </a:lnTo>
                  <a:lnTo>
                    <a:pt x="706" y="3225"/>
                  </a:lnTo>
                  <a:lnTo>
                    <a:pt x="703" y="3240"/>
                  </a:lnTo>
                  <a:lnTo>
                    <a:pt x="702" y="3261"/>
                  </a:lnTo>
                  <a:lnTo>
                    <a:pt x="700" y="3287"/>
                  </a:lnTo>
                  <a:lnTo>
                    <a:pt x="697" y="3316"/>
                  </a:lnTo>
                  <a:lnTo>
                    <a:pt x="696" y="3348"/>
                  </a:lnTo>
                  <a:lnTo>
                    <a:pt x="695" y="3380"/>
                  </a:lnTo>
                  <a:lnTo>
                    <a:pt x="696" y="3412"/>
                  </a:lnTo>
                  <a:lnTo>
                    <a:pt x="699" y="3442"/>
                  </a:lnTo>
                  <a:lnTo>
                    <a:pt x="702" y="3469"/>
                  </a:lnTo>
                  <a:lnTo>
                    <a:pt x="708" y="3490"/>
                  </a:lnTo>
                  <a:lnTo>
                    <a:pt x="712" y="3502"/>
                  </a:lnTo>
                  <a:lnTo>
                    <a:pt x="716" y="3518"/>
                  </a:lnTo>
                  <a:lnTo>
                    <a:pt x="721" y="3539"/>
                  </a:lnTo>
                  <a:lnTo>
                    <a:pt x="724" y="3563"/>
                  </a:lnTo>
                  <a:lnTo>
                    <a:pt x="729" y="3587"/>
                  </a:lnTo>
                  <a:lnTo>
                    <a:pt x="733" y="3612"/>
                  </a:lnTo>
                  <a:lnTo>
                    <a:pt x="737" y="3635"/>
                  </a:lnTo>
                  <a:lnTo>
                    <a:pt x="740" y="3655"/>
                  </a:lnTo>
                  <a:lnTo>
                    <a:pt x="743" y="3671"/>
                  </a:lnTo>
                  <a:lnTo>
                    <a:pt x="744" y="3682"/>
                  </a:lnTo>
                  <a:lnTo>
                    <a:pt x="744" y="3686"/>
                  </a:lnTo>
                  <a:lnTo>
                    <a:pt x="756" y="3719"/>
                  </a:lnTo>
                  <a:lnTo>
                    <a:pt x="766" y="3746"/>
                  </a:lnTo>
                  <a:lnTo>
                    <a:pt x="772" y="3768"/>
                  </a:lnTo>
                  <a:lnTo>
                    <a:pt x="777" y="3787"/>
                  </a:lnTo>
                  <a:lnTo>
                    <a:pt x="780" y="3802"/>
                  </a:lnTo>
                  <a:lnTo>
                    <a:pt x="781" y="3813"/>
                  </a:lnTo>
                  <a:lnTo>
                    <a:pt x="780" y="3821"/>
                  </a:lnTo>
                  <a:lnTo>
                    <a:pt x="779" y="3826"/>
                  </a:lnTo>
                  <a:lnTo>
                    <a:pt x="777" y="3830"/>
                  </a:lnTo>
                  <a:lnTo>
                    <a:pt x="775" y="3831"/>
                  </a:lnTo>
                  <a:lnTo>
                    <a:pt x="772" y="3833"/>
                  </a:lnTo>
                  <a:lnTo>
                    <a:pt x="771" y="3833"/>
                  </a:lnTo>
                  <a:lnTo>
                    <a:pt x="771" y="3833"/>
                  </a:lnTo>
                  <a:lnTo>
                    <a:pt x="763" y="3840"/>
                  </a:lnTo>
                  <a:lnTo>
                    <a:pt x="753" y="3844"/>
                  </a:lnTo>
                  <a:lnTo>
                    <a:pt x="743" y="3844"/>
                  </a:lnTo>
                  <a:lnTo>
                    <a:pt x="733" y="3841"/>
                  </a:lnTo>
                  <a:lnTo>
                    <a:pt x="726" y="3839"/>
                  </a:lnTo>
                  <a:lnTo>
                    <a:pt x="721" y="3836"/>
                  </a:lnTo>
                  <a:lnTo>
                    <a:pt x="719" y="3835"/>
                  </a:lnTo>
                  <a:lnTo>
                    <a:pt x="707" y="3840"/>
                  </a:lnTo>
                  <a:lnTo>
                    <a:pt x="697" y="3841"/>
                  </a:lnTo>
                  <a:lnTo>
                    <a:pt x="689" y="3839"/>
                  </a:lnTo>
                  <a:lnTo>
                    <a:pt x="683" y="3835"/>
                  </a:lnTo>
                  <a:lnTo>
                    <a:pt x="679" y="3833"/>
                  </a:lnTo>
                  <a:lnTo>
                    <a:pt x="678" y="3831"/>
                  </a:lnTo>
                  <a:lnTo>
                    <a:pt x="666" y="3836"/>
                  </a:lnTo>
                  <a:lnTo>
                    <a:pt x="657" y="3839"/>
                  </a:lnTo>
                  <a:lnTo>
                    <a:pt x="647" y="3836"/>
                  </a:lnTo>
                  <a:lnTo>
                    <a:pt x="639" y="3833"/>
                  </a:lnTo>
                  <a:lnTo>
                    <a:pt x="633" y="3830"/>
                  </a:lnTo>
                  <a:lnTo>
                    <a:pt x="632" y="3829"/>
                  </a:lnTo>
                  <a:lnTo>
                    <a:pt x="618" y="3833"/>
                  </a:lnTo>
                  <a:lnTo>
                    <a:pt x="606" y="3833"/>
                  </a:lnTo>
                  <a:lnTo>
                    <a:pt x="596" y="3829"/>
                  </a:lnTo>
                  <a:lnTo>
                    <a:pt x="588" y="3824"/>
                  </a:lnTo>
                  <a:lnTo>
                    <a:pt x="581" y="3819"/>
                  </a:lnTo>
                  <a:lnTo>
                    <a:pt x="580" y="3818"/>
                  </a:lnTo>
                  <a:lnTo>
                    <a:pt x="575" y="3819"/>
                  </a:lnTo>
                  <a:lnTo>
                    <a:pt x="572" y="3820"/>
                  </a:lnTo>
                  <a:lnTo>
                    <a:pt x="568" y="3820"/>
                  </a:lnTo>
                  <a:lnTo>
                    <a:pt x="565" y="3819"/>
                  </a:lnTo>
                  <a:lnTo>
                    <a:pt x="564" y="3818"/>
                  </a:lnTo>
                  <a:lnTo>
                    <a:pt x="563" y="3818"/>
                  </a:lnTo>
                  <a:lnTo>
                    <a:pt x="562" y="3817"/>
                  </a:lnTo>
                  <a:lnTo>
                    <a:pt x="562" y="3815"/>
                  </a:lnTo>
                  <a:lnTo>
                    <a:pt x="562" y="3815"/>
                  </a:lnTo>
                  <a:lnTo>
                    <a:pt x="553" y="3812"/>
                  </a:lnTo>
                  <a:lnTo>
                    <a:pt x="548" y="3804"/>
                  </a:lnTo>
                  <a:lnTo>
                    <a:pt x="546" y="3793"/>
                  </a:lnTo>
                  <a:lnTo>
                    <a:pt x="547" y="3780"/>
                  </a:lnTo>
                  <a:lnTo>
                    <a:pt x="549" y="3765"/>
                  </a:lnTo>
                  <a:lnTo>
                    <a:pt x="554" y="3748"/>
                  </a:lnTo>
                  <a:lnTo>
                    <a:pt x="559" y="3730"/>
                  </a:lnTo>
                  <a:lnTo>
                    <a:pt x="565" y="3714"/>
                  </a:lnTo>
                  <a:lnTo>
                    <a:pt x="572" y="3698"/>
                  </a:lnTo>
                  <a:lnTo>
                    <a:pt x="578" y="3685"/>
                  </a:lnTo>
                  <a:lnTo>
                    <a:pt x="583" y="3675"/>
                  </a:lnTo>
                  <a:lnTo>
                    <a:pt x="585" y="3667"/>
                  </a:lnTo>
                  <a:lnTo>
                    <a:pt x="586" y="3665"/>
                  </a:lnTo>
                  <a:lnTo>
                    <a:pt x="591" y="3623"/>
                  </a:lnTo>
                  <a:lnTo>
                    <a:pt x="591" y="3586"/>
                  </a:lnTo>
                  <a:lnTo>
                    <a:pt x="590" y="3553"/>
                  </a:lnTo>
                  <a:lnTo>
                    <a:pt x="586" y="3525"/>
                  </a:lnTo>
                  <a:lnTo>
                    <a:pt x="583" y="3501"/>
                  </a:lnTo>
                  <a:lnTo>
                    <a:pt x="578" y="3484"/>
                  </a:lnTo>
                  <a:lnTo>
                    <a:pt x="574" y="3470"/>
                  </a:lnTo>
                  <a:lnTo>
                    <a:pt x="572" y="3462"/>
                  </a:lnTo>
                  <a:lnTo>
                    <a:pt x="570" y="3459"/>
                  </a:lnTo>
                  <a:lnTo>
                    <a:pt x="549" y="3396"/>
                  </a:lnTo>
                  <a:lnTo>
                    <a:pt x="531" y="3339"/>
                  </a:lnTo>
                  <a:lnTo>
                    <a:pt x="515" y="3287"/>
                  </a:lnTo>
                  <a:lnTo>
                    <a:pt x="501" y="3241"/>
                  </a:lnTo>
                  <a:lnTo>
                    <a:pt x="492" y="3198"/>
                  </a:lnTo>
                  <a:lnTo>
                    <a:pt x="483" y="3160"/>
                  </a:lnTo>
                  <a:lnTo>
                    <a:pt x="477" y="3125"/>
                  </a:lnTo>
                  <a:lnTo>
                    <a:pt x="473" y="3095"/>
                  </a:lnTo>
                  <a:lnTo>
                    <a:pt x="471" y="3065"/>
                  </a:lnTo>
                  <a:lnTo>
                    <a:pt x="471" y="3038"/>
                  </a:lnTo>
                  <a:lnTo>
                    <a:pt x="473" y="3012"/>
                  </a:lnTo>
                  <a:lnTo>
                    <a:pt x="477" y="2987"/>
                  </a:lnTo>
                  <a:lnTo>
                    <a:pt x="482" y="2964"/>
                  </a:lnTo>
                  <a:lnTo>
                    <a:pt x="489" y="2939"/>
                  </a:lnTo>
                  <a:lnTo>
                    <a:pt x="496" y="2915"/>
                  </a:lnTo>
                  <a:lnTo>
                    <a:pt x="504" y="2896"/>
                  </a:lnTo>
                  <a:lnTo>
                    <a:pt x="508" y="2880"/>
                  </a:lnTo>
                  <a:lnTo>
                    <a:pt x="510" y="2869"/>
                  </a:lnTo>
                  <a:lnTo>
                    <a:pt x="509" y="2858"/>
                  </a:lnTo>
                  <a:lnTo>
                    <a:pt x="506" y="2850"/>
                  </a:lnTo>
                  <a:lnTo>
                    <a:pt x="504" y="2833"/>
                  </a:lnTo>
                  <a:lnTo>
                    <a:pt x="501" y="2810"/>
                  </a:lnTo>
                  <a:lnTo>
                    <a:pt x="499" y="2783"/>
                  </a:lnTo>
                  <a:lnTo>
                    <a:pt x="499" y="2753"/>
                  </a:lnTo>
                  <a:lnTo>
                    <a:pt x="498" y="2721"/>
                  </a:lnTo>
                  <a:lnTo>
                    <a:pt x="496" y="2689"/>
                  </a:lnTo>
                  <a:lnTo>
                    <a:pt x="495" y="2659"/>
                  </a:lnTo>
                  <a:lnTo>
                    <a:pt x="492" y="2631"/>
                  </a:lnTo>
                  <a:lnTo>
                    <a:pt x="487" y="2609"/>
                  </a:lnTo>
                  <a:lnTo>
                    <a:pt x="478" y="2575"/>
                  </a:lnTo>
                  <a:lnTo>
                    <a:pt x="469" y="2534"/>
                  </a:lnTo>
                  <a:lnTo>
                    <a:pt x="462" y="2487"/>
                  </a:lnTo>
                  <a:lnTo>
                    <a:pt x="453" y="2436"/>
                  </a:lnTo>
                  <a:lnTo>
                    <a:pt x="446" y="2381"/>
                  </a:lnTo>
                  <a:lnTo>
                    <a:pt x="437" y="2327"/>
                  </a:lnTo>
                  <a:lnTo>
                    <a:pt x="431" y="2272"/>
                  </a:lnTo>
                  <a:lnTo>
                    <a:pt x="424" y="2219"/>
                  </a:lnTo>
                  <a:lnTo>
                    <a:pt x="418" y="2170"/>
                  </a:lnTo>
                  <a:lnTo>
                    <a:pt x="413" y="2124"/>
                  </a:lnTo>
                  <a:lnTo>
                    <a:pt x="408" y="2085"/>
                  </a:lnTo>
                  <a:lnTo>
                    <a:pt x="405" y="2048"/>
                  </a:lnTo>
                  <a:lnTo>
                    <a:pt x="405" y="2011"/>
                  </a:lnTo>
                  <a:lnTo>
                    <a:pt x="408" y="1972"/>
                  </a:lnTo>
                  <a:lnTo>
                    <a:pt x="413" y="1934"/>
                  </a:lnTo>
                  <a:lnTo>
                    <a:pt x="419" y="1897"/>
                  </a:lnTo>
                  <a:lnTo>
                    <a:pt x="426" y="1862"/>
                  </a:lnTo>
                  <a:lnTo>
                    <a:pt x="434" y="1826"/>
                  </a:lnTo>
                  <a:lnTo>
                    <a:pt x="444" y="1794"/>
                  </a:lnTo>
                  <a:lnTo>
                    <a:pt x="452" y="1763"/>
                  </a:lnTo>
                  <a:lnTo>
                    <a:pt x="461" y="1737"/>
                  </a:lnTo>
                  <a:lnTo>
                    <a:pt x="468" y="1714"/>
                  </a:lnTo>
                  <a:lnTo>
                    <a:pt x="476" y="1694"/>
                  </a:lnTo>
                  <a:lnTo>
                    <a:pt x="480" y="1680"/>
                  </a:lnTo>
                  <a:lnTo>
                    <a:pt x="484" y="1672"/>
                  </a:lnTo>
                  <a:lnTo>
                    <a:pt x="485" y="1668"/>
                  </a:lnTo>
                  <a:lnTo>
                    <a:pt x="489" y="1647"/>
                  </a:lnTo>
                  <a:lnTo>
                    <a:pt x="492" y="1621"/>
                  </a:lnTo>
                  <a:lnTo>
                    <a:pt x="493" y="1592"/>
                  </a:lnTo>
                  <a:lnTo>
                    <a:pt x="493" y="1558"/>
                  </a:lnTo>
                  <a:lnTo>
                    <a:pt x="493" y="1523"/>
                  </a:lnTo>
                  <a:lnTo>
                    <a:pt x="492" y="1486"/>
                  </a:lnTo>
                  <a:lnTo>
                    <a:pt x="490" y="1449"/>
                  </a:lnTo>
                  <a:lnTo>
                    <a:pt x="488" y="1411"/>
                  </a:lnTo>
                  <a:lnTo>
                    <a:pt x="487" y="1375"/>
                  </a:lnTo>
                  <a:lnTo>
                    <a:pt x="484" y="1340"/>
                  </a:lnTo>
                  <a:lnTo>
                    <a:pt x="482" y="1310"/>
                  </a:lnTo>
                  <a:lnTo>
                    <a:pt x="479" y="1281"/>
                  </a:lnTo>
                  <a:lnTo>
                    <a:pt x="478" y="1259"/>
                  </a:lnTo>
                  <a:lnTo>
                    <a:pt x="477" y="1242"/>
                  </a:lnTo>
                  <a:lnTo>
                    <a:pt x="476" y="1231"/>
                  </a:lnTo>
                  <a:lnTo>
                    <a:pt x="476" y="1227"/>
                  </a:lnTo>
                  <a:lnTo>
                    <a:pt x="462" y="1252"/>
                  </a:lnTo>
                  <a:lnTo>
                    <a:pt x="452" y="1279"/>
                  </a:lnTo>
                  <a:lnTo>
                    <a:pt x="445" y="1306"/>
                  </a:lnTo>
                  <a:lnTo>
                    <a:pt x="439" y="1334"/>
                  </a:lnTo>
                  <a:lnTo>
                    <a:pt x="436" y="1360"/>
                  </a:lnTo>
                  <a:lnTo>
                    <a:pt x="434" y="1384"/>
                  </a:lnTo>
                  <a:lnTo>
                    <a:pt x="432" y="1401"/>
                  </a:lnTo>
                  <a:lnTo>
                    <a:pt x="432" y="1413"/>
                  </a:lnTo>
                  <a:lnTo>
                    <a:pt x="432" y="1417"/>
                  </a:lnTo>
                  <a:lnTo>
                    <a:pt x="432" y="1445"/>
                  </a:lnTo>
                  <a:lnTo>
                    <a:pt x="429" y="1475"/>
                  </a:lnTo>
                  <a:lnTo>
                    <a:pt x="423" y="1506"/>
                  </a:lnTo>
                  <a:lnTo>
                    <a:pt x="415" y="1538"/>
                  </a:lnTo>
                  <a:lnTo>
                    <a:pt x="405" y="1568"/>
                  </a:lnTo>
                  <a:lnTo>
                    <a:pt x="394" y="1598"/>
                  </a:lnTo>
                  <a:lnTo>
                    <a:pt x="383" y="1626"/>
                  </a:lnTo>
                  <a:lnTo>
                    <a:pt x="372" y="1653"/>
                  </a:lnTo>
                  <a:lnTo>
                    <a:pt x="361" y="1678"/>
                  </a:lnTo>
                  <a:lnTo>
                    <a:pt x="351" y="1699"/>
                  </a:lnTo>
                  <a:lnTo>
                    <a:pt x="342" y="1716"/>
                  </a:lnTo>
                  <a:lnTo>
                    <a:pt x="335" y="1730"/>
                  </a:lnTo>
                  <a:lnTo>
                    <a:pt x="331" y="1737"/>
                  </a:lnTo>
                  <a:lnTo>
                    <a:pt x="329" y="1741"/>
                  </a:lnTo>
                  <a:lnTo>
                    <a:pt x="312" y="1770"/>
                  </a:lnTo>
                  <a:lnTo>
                    <a:pt x="296" y="1799"/>
                  </a:lnTo>
                  <a:lnTo>
                    <a:pt x="283" y="1826"/>
                  </a:lnTo>
                  <a:lnTo>
                    <a:pt x="273" y="1849"/>
                  </a:lnTo>
                  <a:lnTo>
                    <a:pt x="265" y="1870"/>
                  </a:lnTo>
                  <a:lnTo>
                    <a:pt x="260" y="1886"/>
                  </a:lnTo>
                  <a:lnTo>
                    <a:pt x="257" y="1897"/>
                  </a:lnTo>
                  <a:lnTo>
                    <a:pt x="256" y="1903"/>
                  </a:lnTo>
                  <a:lnTo>
                    <a:pt x="256" y="1914"/>
                  </a:lnTo>
                  <a:lnTo>
                    <a:pt x="257" y="1929"/>
                  </a:lnTo>
                  <a:lnTo>
                    <a:pt x="259" y="1944"/>
                  </a:lnTo>
                  <a:lnTo>
                    <a:pt x="259" y="1959"/>
                  </a:lnTo>
                  <a:lnTo>
                    <a:pt x="260" y="1971"/>
                  </a:lnTo>
                  <a:lnTo>
                    <a:pt x="261" y="1980"/>
                  </a:lnTo>
                  <a:lnTo>
                    <a:pt x="261" y="1982"/>
                  </a:lnTo>
                  <a:lnTo>
                    <a:pt x="260" y="2032"/>
                  </a:lnTo>
                  <a:lnTo>
                    <a:pt x="259" y="2043"/>
                  </a:lnTo>
                  <a:lnTo>
                    <a:pt x="256" y="2057"/>
                  </a:lnTo>
                  <a:lnTo>
                    <a:pt x="254" y="2076"/>
                  </a:lnTo>
                  <a:lnTo>
                    <a:pt x="253" y="2093"/>
                  </a:lnTo>
                  <a:lnTo>
                    <a:pt x="253" y="2108"/>
                  </a:lnTo>
                  <a:lnTo>
                    <a:pt x="254" y="2139"/>
                  </a:lnTo>
                  <a:lnTo>
                    <a:pt x="255" y="2163"/>
                  </a:lnTo>
                  <a:lnTo>
                    <a:pt x="254" y="2182"/>
                  </a:lnTo>
                  <a:lnTo>
                    <a:pt x="253" y="2195"/>
                  </a:lnTo>
                  <a:lnTo>
                    <a:pt x="250" y="2204"/>
                  </a:lnTo>
                  <a:lnTo>
                    <a:pt x="249" y="2210"/>
                  </a:lnTo>
                  <a:lnTo>
                    <a:pt x="246" y="2213"/>
                  </a:lnTo>
                  <a:lnTo>
                    <a:pt x="244" y="2214"/>
                  </a:lnTo>
                  <a:lnTo>
                    <a:pt x="241" y="2213"/>
                  </a:lnTo>
                  <a:lnTo>
                    <a:pt x="240" y="2213"/>
                  </a:lnTo>
                  <a:lnTo>
                    <a:pt x="240" y="2211"/>
                  </a:lnTo>
                  <a:lnTo>
                    <a:pt x="234" y="2208"/>
                  </a:lnTo>
                  <a:lnTo>
                    <a:pt x="229" y="2199"/>
                  </a:lnTo>
                  <a:lnTo>
                    <a:pt x="223" y="2186"/>
                  </a:lnTo>
                  <a:lnTo>
                    <a:pt x="218" y="2168"/>
                  </a:lnTo>
                  <a:lnTo>
                    <a:pt x="214" y="2152"/>
                  </a:lnTo>
                  <a:lnTo>
                    <a:pt x="209" y="2135"/>
                  </a:lnTo>
                  <a:lnTo>
                    <a:pt x="207" y="2121"/>
                  </a:lnTo>
                  <a:lnTo>
                    <a:pt x="206" y="2113"/>
                  </a:lnTo>
                  <a:lnTo>
                    <a:pt x="205" y="2109"/>
                  </a:lnTo>
                  <a:lnTo>
                    <a:pt x="205" y="2124"/>
                  </a:lnTo>
                  <a:lnTo>
                    <a:pt x="206" y="2142"/>
                  </a:lnTo>
                  <a:lnTo>
                    <a:pt x="206" y="2165"/>
                  </a:lnTo>
                  <a:lnTo>
                    <a:pt x="206" y="2187"/>
                  </a:lnTo>
                  <a:lnTo>
                    <a:pt x="205" y="2209"/>
                  </a:lnTo>
                  <a:lnTo>
                    <a:pt x="202" y="2229"/>
                  </a:lnTo>
                  <a:lnTo>
                    <a:pt x="197" y="2245"/>
                  </a:lnTo>
                  <a:lnTo>
                    <a:pt x="190" y="2255"/>
                  </a:lnTo>
                  <a:lnTo>
                    <a:pt x="185" y="2258"/>
                  </a:lnTo>
                  <a:lnTo>
                    <a:pt x="180" y="2258"/>
                  </a:lnTo>
                  <a:lnTo>
                    <a:pt x="175" y="2253"/>
                  </a:lnTo>
                  <a:lnTo>
                    <a:pt x="171" y="2248"/>
                  </a:lnTo>
                  <a:lnTo>
                    <a:pt x="169" y="2241"/>
                  </a:lnTo>
                  <a:lnTo>
                    <a:pt x="168" y="2235"/>
                  </a:lnTo>
                  <a:lnTo>
                    <a:pt x="166" y="2230"/>
                  </a:lnTo>
                  <a:lnTo>
                    <a:pt x="165" y="2194"/>
                  </a:lnTo>
                  <a:lnTo>
                    <a:pt x="164" y="2165"/>
                  </a:lnTo>
                  <a:lnTo>
                    <a:pt x="163" y="2142"/>
                  </a:lnTo>
                  <a:lnTo>
                    <a:pt x="161" y="2126"/>
                  </a:lnTo>
                  <a:lnTo>
                    <a:pt x="159" y="2115"/>
                  </a:lnTo>
                  <a:lnTo>
                    <a:pt x="158" y="2109"/>
                  </a:lnTo>
                  <a:lnTo>
                    <a:pt x="156" y="2105"/>
                  </a:lnTo>
                  <a:lnTo>
                    <a:pt x="155" y="2105"/>
                  </a:lnTo>
                  <a:lnTo>
                    <a:pt x="154" y="2105"/>
                  </a:lnTo>
                  <a:lnTo>
                    <a:pt x="153" y="2108"/>
                  </a:lnTo>
                  <a:lnTo>
                    <a:pt x="153" y="2109"/>
                  </a:lnTo>
                  <a:lnTo>
                    <a:pt x="153" y="2110"/>
                  </a:lnTo>
                  <a:lnTo>
                    <a:pt x="149" y="2155"/>
                  </a:lnTo>
                  <a:lnTo>
                    <a:pt x="144" y="2190"/>
                  </a:lnTo>
                  <a:lnTo>
                    <a:pt x="140" y="2219"/>
                  </a:lnTo>
                  <a:lnTo>
                    <a:pt x="136" y="2240"/>
                  </a:lnTo>
                  <a:lnTo>
                    <a:pt x="131" y="2253"/>
                  </a:lnTo>
                  <a:lnTo>
                    <a:pt x="124" y="2261"/>
                  </a:lnTo>
                  <a:lnTo>
                    <a:pt x="118" y="2263"/>
                  </a:lnTo>
                  <a:lnTo>
                    <a:pt x="111" y="2262"/>
                  </a:lnTo>
                  <a:lnTo>
                    <a:pt x="107" y="2256"/>
                  </a:lnTo>
                  <a:lnTo>
                    <a:pt x="105" y="2245"/>
                  </a:lnTo>
                  <a:lnTo>
                    <a:pt x="103" y="2230"/>
                  </a:lnTo>
                  <a:lnTo>
                    <a:pt x="102" y="2210"/>
                  </a:lnTo>
                  <a:lnTo>
                    <a:pt x="103" y="2190"/>
                  </a:lnTo>
                  <a:lnTo>
                    <a:pt x="103" y="2170"/>
                  </a:lnTo>
                  <a:lnTo>
                    <a:pt x="105" y="2149"/>
                  </a:lnTo>
                  <a:lnTo>
                    <a:pt x="106" y="2131"/>
                  </a:lnTo>
                  <a:lnTo>
                    <a:pt x="107" y="2117"/>
                  </a:lnTo>
                  <a:lnTo>
                    <a:pt x="108" y="2107"/>
                  </a:lnTo>
                  <a:lnTo>
                    <a:pt x="108" y="2103"/>
                  </a:lnTo>
                  <a:lnTo>
                    <a:pt x="99" y="2134"/>
                  </a:lnTo>
                  <a:lnTo>
                    <a:pt x="90" y="2157"/>
                  </a:lnTo>
                  <a:lnTo>
                    <a:pt x="81" y="2176"/>
                  </a:lnTo>
                  <a:lnTo>
                    <a:pt x="74" y="2189"/>
                  </a:lnTo>
                  <a:lnTo>
                    <a:pt x="69" y="2198"/>
                  </a:lnTo>
                  <a:lnTo>
                    <a:pt x="64" y="2204"/>
                  </a:lnTo>
                  <a:lnTo>
                    <a:pt x="62" y="2206"/>
                  </a:lnTo>
                  <a:lnTo>
                    <a:pt x="60" y="2208"/>
                  </a:lnTo>
                  <a:lnTo>
                    <a:pt x="51" y="2213"/>
                  </a:lnTo>
                  <a:lnTo>
                    <a:pt x="43" y="2214"/>
                  </a:lnTo>
                  <a:lnTo>
                    <a:pt x="38" y="2210"/>
                  </a:lnTo>
                  <a:lnTo>
                    <a:pt x="36" y="2203"/>
                  </a:lnTo>
                  <a:lnTo>
                    <a:pt x="36" y="2194"/>
                  </a:lnTo>
                  <a:lnTo>
                    <a:pt x="37" y="2183"/>
                  </a:lnTo>
                  <a:lnTo>
                    <a:pt x="39" y="2171"/>
                  </a:lnTo>
                  <a:lnTo>
                    <a:pt x="42" y="2160"/>
                  </a:lnTo>
                  <a:lnTo>
                    <a:pt x="46" y="2149"/>
                  </a:lnTo>
                  <a:lnTo>
                    <a:pt x="48" y="2140"/>
                  </a:lnTo>
                  <a:lnTo>
                    <a:pt x="51" y="2134"/>
                  </a:lnTo>
                  <a:lnTo>
                    <a:pt x="62" y="2102"/>
                  </a:lnTo>
                  <a:lnTo>
                    <a:pt x="69" y="2076"/>
                  </a:lnTo>
                  <a:lnTo>
                    <a:pt x="75" y="2055"/>
                  </a:lnTo>
                  <a:lnTo>
                    <a:pt x="80" y="2038"/>
                  </a:lnTo>
                  <a:lnTo>
                    <a:pt x="83" y="2025"/>
                  </a:lnTo>
                  <a:lnTo>
                    <a:pt x="84" y="2017"/>
                  </a:lnTo>
                  <a:lnTo>
                    <a:pt x="84" y="2013"/>
                  </a:lnTo>
                  <a:lnTo>
                    <a:pt x="84" y="2011"/>
                  </a:lnTo>
                  <a:lnTo>
                    <a:pt x="69" y="2038"/>
                  </a:lnTo>
                  <a:lnTo>
                    <a:pt x="55" y="2059"/>
                  </a:lnTo>
                  <a:lnTo>
                    <a:pt x="43" y="2072"/>
                  </a:lnTo>
                  <a:lnTo>
                    <a:pt x="32" y="2082"/>
                  </a:lnTo>
                  <a:lnTo>
                    <a:pt x="23" y="2087"/>
                  </a:lnTo>
                  <a:lnTo>
                    <a:pt x="17" y="2089"/>
                  </a:lnTo>
                  <a:lnTo>
                    <a:pt x="12" y="2091"/>
                  </a:lnTo>
                  <a:lnTo>
                    <a:pt x="11" y="2091"/>
                  </a:lnTo>
                  <a:lnTo>
                    <a:pt x="4" y="2085"/>
                  </a:lnTo>
                  <a:lnTo>
                    <a:pt x="0" y="2076"/>
                  </a:lnTo>
                  <a:lnTo>
                    <a:pt x="0" y="2064"/>
                  </a:lnTo>
                  <a:lnTo>
                    <a:pt x="4" y="2049"/>
                  </a:lnTo>
                  <a:lnTo>
                    <a:pt x="11" y="2032"/>
                  </a:lnTo>
                  <a:lnTo>
                    <a:pt x="20" y="2013"/>
                  </a:lnTo>
                  <a:lnTo>
                    <a:pt x="30" y="1995"/>
                  </a:lnTo>
                  <a:lnTo>
                    <a:pt x="42" y="1975"/>
                  </a:lnTo>
                  <a:lnTo>
                    <a:pt x="54" y="1955"/>
                  </a:lnTo>
                  <a:lnTo>
                    <a:pt x="67" y="1937"/>
                  </a:lnTo>
                  <a:lnTo>
                    <a:pt x="79" y="1919"/>
                  </a:lnTo>
                  <a:lnTo>
                    <a:pt x="91" y="1905"/>
                  </a:lnTo>
                  <a:lnTo>
                    <a:pt x="106" y="1886"/>
                  </a:lnTo>
                  <a:lnTo>
                    <a:pt x="120" y="1868"/>
                  </a:lnTo>
                  <a:lnTo>
                    <a:pt x="133" y="1848"/>
                  </a:lnTo>
                  <a:lnTo>
                    <a:pt x="144" y="1831"/>
                  </a:lnTo>
                  <a:lnTo>
                    <a:pt x="152" y="1815"/>
                  </a:lnTo>
                  <a:lnTo>
                    <a:pt x="156" y="1801"/>
                  </a:lnTo>
                  <a:lnTo>
                    <a:pt x="160" y="1784"/>
                  </a:lnTo>
                  <a:lnTo>
                    <a:pt x="163" y="1764"/>
                  </a:lnTo>
                  <a:lnTo>
                    <a:pt x="166" y="1742"/>
                  </a:lnTo>
                  <a:lnTo>
                    <a:pt x="169" y="1721"/>
                  </a:lnTo>
                  <a:lnTo>
                    <a:pt x="171" y="1700"/>
                  </a:lnTo>
                  <a:lnTo>
                    <a:pt x="174" y="1682"/>
                  </a:lnTo>
                  <a:lnTo>
                    <a:pt x="175" y="1667"/>
                  </a:lnTo>
                  <a:lnTo>
                    <a:pt x="176" y="1658"/>
                  </a:lnTo>
                  <a:lnTo>
                    <a:pt x="176" y="1655"/>
                  </a:lnTo>
                  <a:lnTo>
                    <a:pt x="179" y="1609"/>
                  </a:lnTo>
                  <a:lnTo>
                    <a:pt x="182" y="1570"/>
                  </a:lnTo>
                  <a:lnTo>
                    <a:pt x="188" y="1535"/>
                  </a:lnTo>
                  <a:lnTo>
                    <a:pt x="195" y="1507"/>
                  </a:lnTo>
                  <a:lnTo>
                    <a:pt x="201" y="1485"/>
                  </a:lnTo>
                  <a:lnTo>
                    <a:pt x="207" y="1467"/>
                  </a:lnTo>
                  <a:lnTo>
                    <a:pt x="212" y="1455"/>
                  </a:lnTo>
                  <a:lnTo>
                    <a:pt x="214" y="1448"/>
                  </a:lnTo>
                  <a:lnTo>
                    <a:pt x="216" y="1445"/>
                  </a:lnTo>
                  <a:lnTo>
                    <a:pt x="232" y="1417"/>
                  </a:lnTo>
                  <a:lnTo>
                    <a:pt x="245" y="1385"/>
                  </a:lnTo>
                  <a:lnTo>
                    <a:pt x="256" y="1352"/>
                  </a:lnTo>
                  <a:lnTo>
                    <a:pt x="265" y="1317"/>
                  </a:lnTo>
                  <a:lnTo>
                    <a:pt x="272" y="1284"/>
                  </a:lnTo>
                  <a:lnTo>
                    <a:pt x="278" y="1252"/>
                  </a:lnTo>
                  <a:lnTo>
                    <a:pt x="282" y="1223"/>
                  </a:lnTo>
                  <a:lnTo>
                    <a:pt x="286" y="1199"/>
                  </a:lnTo>
                  <a:lnTo>
                    <a:pt x="288" y="1180"/>
                  </a:lnTo>
                  <a:lnTo>
                    <a:pt x="288" y="1168"/>
                  </a:lnTo>
                  <a:lnTo>
                    <a:pt x="290" y="1164"/>
                  </a:lnTo>
                  <a:lnTo>
                    <a:pt x="292" y="854"/>
                  </a:lnTo>
                  <a:lnTo>
                    <a:pt x="298" y="814"/>
                  </a:lnTo>
                  <a:lnTo>
                    <a:pt x="307" y="780"/>
                  </a:lnTo>
                  <a:lnTo>
                    <a:pt x="318" y="750"/>
                  </a:lnTo>
                  <a:lnTo>
                    <a:pt x="333" y="726"/>
                  </a:lnTo>
                  <a:lnTo>
                    <a:pt x="347" y="705"/>
                  </a:lnTo>
                  <a:lnTo>
                    <a:pt x="363" y="688"/>
                  </a:lnTo>
                  <a:lnTo>
                    <a:pt x="381" y="674"/>
                  </a:lnTo>
                  <a:lnTo>
                    <a:pt x="397" y="663"/>
                  </a:lnTo>
                  <a:lnTo>
                    <a:pt x="413" y="654"/>
                  </a:lnTo>
                  <a:lnTo>
                    <a:pt x="427" y="649"/>
                  </a:lnTo>
                  <a:lnTo>
                    <a:pt x="441" y="644"/>
                  </a:lnTo>
                  <a:lnTo>
                    <a:pt x="453" y="642"/>
                  </a:lnTo>
                  <a:lnTo>
                    <a:pt x="462" y="641"/>
                  </a:lnTo>
                  <a:lnTo>
                    <a:pt x="467" y="641"/>
                  </a:lnTo>
                  <a:lnTo>
                    <a:pt x="469" y="641"/>
                  </a:lnTo>
                  <a:lnTo>
                    <a:pt x="512" y="633"/>
                  </a:lnTo>
                  <a:lnTo>
                    <a:pt x="548" y="623"/>
                  </a:lnTo>
                  <a:lnTo>
                    <a:pt x="578" y="614"/>
                  </a:lnTo>
                  <a:lnTo>
                    <a:pt x="600" y="604"/>
                  </a:lnTo>
                  <a:lnTo>
                    <a:pt x="618" y="595"/>
                  </a:lnTo>
                  <a:lnTo>
                    <a:pt x="631" y="585"/>
                  </a:lnTo>
                  <a:lnTo>
                    <a:pt x="639" y="578"/>
                  </a:lnTo>
                  <a:lnTo>
                    <a:pt x="646" y="572"/>
                  </a:lnTo>
                  <a:lnTo>
                    <a:pt x="648" y="568"/>
                  </a:lnTo>
                  <a:lnTo>
                    <a:pt x="649" y="567"/>
                  </a:lnTo>
                  <a:lnTo>
                    <a:pt x="658" y="548"/>
                  </a:lnTo>
                  <a:lnTo>
                    <a:pt x="664" y="530"/>
                  </a:lnTo>
                  <a:lnTo>
                    <a:pt x="668" y="509"/>
                  </a:lnTo>
                  <a:lnTo>
                    <a:pt x="668" y="488"/>
                  </a:lnTo>
                  <a:lnTo>
                    <a:pt x="668" y="469"/>
                  </a:lnTo>
                  <a:lnTo>
                    <a:pt x="666" y="452"/>
                  </a:lnTo>
                  <a:lnTo>
                    <a:pt x="665" y="439"/>
                  </a:lnTo>
                  <a:lnTo>
                    <a:pt x="663" y="430"/>
                  </a:lnTo>
                  <a:lnTo>
                    <a:pt x="663" y="426"/>
                  </a:lnTo>
                  <a:lnTo>
                    <a:pt x="652" y="414"/>
                  </a:lnTo>
                  <a:lnTo>
                    <a:pt x="643" y="401"/>
                  </a:lnTo>
                  <a:lnTo>
                    <a:pt x="636" y="384"/>
                  </a:lnTo>
                  <a:lnTo>
                    <a:pt x="631" y="370"/>
                  </a:lnTo>
                  <a:lnTo>
                    <a:pt x="627" y="356"/>
                  </a:lnTo>
                  <a:lnTo>
                    <a:pt x="625" y="348"/>
                  </a:lnTo>
                  <a:lnTo>
                    <a:pt x="625" y="344"/>
                  </a:lnTo>
                  <a:lnTo>
                    <a:pt x="607" y="328"/>
                  </a:lnTo>
                  <a:lnTo>
                    <a:pt x="596" y="312"/>
                  </a:lnTo>
                  <a:lnTo>
                    <a:pt x="590" y="296"/>
                  </a:lnTo>
                  <a:lnTo>
                    <a:pt x="588" y="281"/>
                  </a:lnTo>
                  <a:lnTo>
                    <a:pt x="589" y="269"/>
                  </a:lnTo>
                  <a:lnTo>
                    <a:pt x="594" y="260"/>
                  </a:lnTo>
                  <a:lnTo>
                    <a:pt x="601" y="258"/>
                  </a:lnTo>
                  <a:lnTo>
                    <a:pt x="606" y="258"/>
                  </a:lnTo>
                  <a:lnTo>
                    <a:pt x="610" y="256"/>
                  </a:lnTo>
                  <a:lnTo>
                    <a:pt x="612" y="255"/>
                  </a:lnTo>
                  <a:lnTo>
                    <a:pt x="614" y="254"/>
                  </a:lnTo>
                  <a:lnTo>
                    <a:pt x="615" y="251"/>
                  </a:lnTo>
                  <a:lnTo>
                    <a:pt x="616" y="249"/>
                  </a:lnTo>
                  <a:lnTo>
                    <a:pt x="616" y="248"/>
                  </a:lnTo>
                  <a:lnTo>
                    <a:pt x="616" y="245"/>
                  </a:lnTo>
                  <a:lnTo>
                    <a:pt x="615" y="245"/>
                  </a:lnTo>
                  <a:lnTo>
                    <a:pt x="615" y="244"/>
                  </a:lnTo>
                  <a:lnTo>
                    <a:pt x="612" y="206"/>
                  </a:lnTo>
                  <a:lnTo>
                    <a:pt x="614" y="171"/>
                  </a:lnTo>
                  <a:lnTo>
                    <a:pt x="620" y="141"/>
                  </a:lnTo>
                  <a:lnTo>
                    <a:pt x="628" y="115"/>
                  </a:lnTo>
                  <a:lnTo>
                    <a:pt x="639" y="91"/>
                  </a:lnTo>
                  <a:lnTo>
                    <a:pt x="653" y="72"/>
                  </a:lnTo>
                  <a:lnTo>
                    <a:pt x="669" y="56"/>
                  </a:lnTo>
                  <a:lnTo>
                    <a:pt x="685" y="41"/>
                  </a:lnTo>
                  <a:lnTo>
                    <a:pt x="702" y="30"/>
                  </a:lnTo>
                  <a:lnTo>
                    <a:pt x="718" y="21"/>
                  </a:lnTo>
                  <a:lnTo>
                    <a:pt x="735" y="14"/>
                  </a:lnTo>
                  <a:lnTo>
                    <a:pt x="750" y="9"/>
                  </a:lnTo>
                  <a:lnTo>
                    <a:pt x="764" y="5"/>
                  </a:lnTo>
                  <a:lnTo>
                    <a:pt x="776" y="3"/>
                  </a:lnTo>
                  <a:lnTo>
                    <a:pt x="785" y="1"/>
                  </a:lnTo>
                  <a:lnTo>
                    <a:pt x="791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2000" y="1047750"/>
            <a:ext cx="1295400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60</a:t>
            </a:r>
            <a:r>
              <a:rPr lang="en-US" sz="3600" b="1" baseline="30000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%</a:t>
            </a:r>
            <a:endParaRPr lang="en-US" sz="3600" b="1" baseline="30000" dirty="0">
              <a:solidFill>
                <a:srgbClr val="E91D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54878" y="1644651"/>
            <a:ext cx="2216922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Enter text here</a:t>
            </a:r>
            <a:endParaRPr lang="en-US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69122" y="2520948"/>
            <a:ext cx="1295400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sz="3600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3600" b="1" baseline="30000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%</a:t>
            </a:r>
            <a:endParaRPr lang="en-US" sz="3600" b="1" baseline="30000" dirty="0">
              <a:solidFill>
                <a:srgbClr val="E91D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62000" y="3117849"/>
            <a:ext cx="2216922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Enter text here</a:t>
            </a:r>
            <a:endParaRPr lang="en-US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860278" y="1047750"/>
            <a:ext cx="1295400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3600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3600" b="1" baseline="30000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%</a:t>
            </a:r>
            <a:endParaRPr lang="en-US" sz="3600" b="1" baseline="30000" dirty="0">
              <a:solidFill>
                <a:srgbClr val="E91D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853156" y="1644651"/>
            <a:ext cx="2216922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Enter text here</a:t>
            </a:r>
            <a:endParaRPr lang="en-US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867400" y="2520948"/>
            <a:ext cx="1295400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en-US" sz="3600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3600" b="1" baseline="30000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%</a:t>
            </a:r>
            <a:endParaRPr lang="en-US" sz="3600" b="1" baseline="30000" dirty="0">
              <a:solidFill>
                <a:srgbClr val="E91D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860278" y="3117849"/>
            <a:ext cx="2216922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Enter text here</a:t>
            </a:r>
            <a:endParaRPr lang="en-US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21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Oval 51"/>
          <p:cNvSpPr/>
          <p:nvPr/>
        </p:nvSpPr>
        <p:spPr>
          <a:xfrm>
            <a:off x="4069534" y="3080226"/>
            <a:ext cx="890588" cy="1524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6213506" y="3867150"/>
            <a:ext cx="1219200" cy="3048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228" name="Oval 9227"/>
          <p:cNvSpPr/>
          <p:nvPr/>
        </p:nvSpPr>
        <p:spPr>
          <a:xfrm>
            <a:off x="1564592" y="3850058"/>
            <a:ext cx="1219200" cy="3048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5"/>
          <p:cNvGrpSpPr>
            <a:grpSpLocks noChangeAspect="1"/>
          </p:cNvGrpSpPr>
          <p:nvPr/>
        </p:nvGrpSpPr>
        <p:grpSpPr bwMode="auto">
          <a:xfrm>
            <a:off x="1531122" y="1504950"/>
            <a:ext cx="1288445" cy="2531944"/>
            <a:chOff x="1152" y="920"/>
            <a:chExt cx="516" cy="1014"/>
          </a:xfrm>
          <a:solidFill>
            <a:srgbClr val="E91D26"/>
          </a:solidFill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269" y="1319"/>
              <a:ext cx="59" cy="46"/>
            </a:xfrm>
            <a:custGeom>
              <a:avLst/>
              <a:gdLst>
                <a:gd name="T0" fmla="*/ 191 w 234"/>
                <a:gd name="T1" fmla="*/ 0 h 183"/>
                <a:gd name="T2" fmla="*/ 202 w 234"/>
                <a:gd name="T3" fmla="*/ 4 h 183"/>
                <a:gd name="T4" fmla="*/ 211 w 234"/>
                <a:gd name="T5" fmla="*/ 13 h 183"/>
                <a:gd name="T6" fmla="*/ 217 w 234"/>
                <a:gd name="T7" fmla="*/ 26 h 183"/>
                <a:gd name="T8" fmla="*/ 223 w 234"/>
                <a:gd name="T9" fmla="*/ 41 h 183"/>
                <a:gd name="T10" fmla="*/ 227 w 234"/>
                <a:gd name="T11" fmla="*/ 60 h 183"/>
                <a:gd name="T12" fmla="*/ 230 w 234"/>
                <a:gd name="T13" fmla="*/ 76 h 183"/>
                <a:gd name="T14" fmla="*/ 232 w 234"/>
                <a:gd name="T15" fmla="*/ 92 h 183"/>
                <a:gd name="T16" fmla="*/ 233 w 234"/>
                <a:gd name="T17" fmla="*/ 105 h 183"/>
                <a:gd name="T18" fmla="*/ 234 w 234"/>
                <a:gd name="T19" fmla="*/ 113 h 183"/>
                <a:gd name="T20" fmla="*/ 234 w 234"/>
                <a:gd name="T21" fmla="*/ 117 h 183"/>
                <a:gd name="T22" fmla="*/ 228 w 234"/>
                <a:gd name="T23" fmla="*/ 131 h 183"/>
                <a:gd name="T24" fmla="*/ 215 w 234"/>
                <a:gd name="T25" fmla="*/ 143 h 183"/>
                <a:gd name="T26" fmla="*/ 197 w 234"/>
                <a:gd name="T27" fmla="*/ 153 h 183"/>
                <a:gd name="T28" fmla="*/ 175 w 234"/>
                <a:gd name="T29" fmla="*/ 162 h 183"/>
                <a:gd name="T30" fmla="*/ 151 w 234"/>
                <a:gd name="T31" fmla="*/ 169 h 183"/>
                <a:gd name="T32" fmla="*/ 125 w 234"/>
                <a:gd name="T33" fmla="*/ 173 h 183"/>
                <a:gd name="T34" fmla="*/ 100 w 234"/>
                <a:gd name="T35" fmla="*/ 176 h 183"/>
                <a:gd name="T36" fmla="*/ 77 w 234"/>
                <a:gd name="T37" fmla="*/ 179 h 183"/>
                <a:gd name="T38" fmla="*/ 58 w 234"/>
                <a:gd name="T39" fmla="*/ 180 h 183"/>
                <a:gd name="T40" fmla="*/ 41 w 234"/>
                <a:gd name="T41" fmla="*/ 182 h 183"/>
                <a:gd name="T42" fmla="*/ 30 w 234"/>
                <a:gd name="T43" fmla="*/ 183 h 183"/>
                <a:gd name="T44" fmla="*/ 26 w 234"/>
                <a:gd name="T45" fmla="*/ 183 h 183"/>
                <a:gd name="T46" fmla="*/ 0 w 234"/>
                <a:gd name="T47" fmla="*/ 125 h 183"/>
                <a:gd name="T48" fmla="*/ 9 w 234"/>
                <a:gd name="T49" fmla="*/ 118 h 183"/>
                <a:gd name="T50" fmla="*/ 21 w 234"/>
                <a:gd name="T51" fmla="*/ 109 h 183"/>
                <a:gd name="T52" fmla="*/ 37 w 234"/>
                <a:gd name="T53" fmla="*/ 100 h 183"/>
                <a:gd name="T54" fmla="*/ 54 w 234"/>
                <a:gd name="T55" fmla="*/ 87 h 183"/>
                <a:gd name="T56" fmla="*/ 72 w 234"/>
                <a:gd name="T57" fmla="*/ 75 h 183"/>
                <a:gd name="T58" fmla="*/ 91 w 234"/>
                <a:gd name="T59" fmla="*/ 62 h 183"/>
                <a:gd name="T60" fmla="*/ 110 w 234"/>
                <a:gd name="T61" fmla="*/ 49 h 183"/>
                <a:gd name="T62" fmla="*/ 128 w 234"/>
                <a:gd name="T63" fmla="*/ 37 h 183"/>
                <a:gd name="T64" fmla="*/ 145 w 234"/>
                <a:gd name="T65" fmla="*/ 26 h 183"/>
                <a:gd name="T66" fmla="*/ 159 w 234"/>
                <a:gd name="T67" fmla="*/ 17 h 183"/>
                <a:gd name="T68" fmla="*/ 169 w 234"/>
                <a:gd name="T69" fmla="*/ 9 h 183"/>
                <a:gd name="T70" fmla="*/ 177 w 234"/>
                <a:gd name="T71" fmla="*/ 5 h 183"/>
                <a:gd name="T72" fmla="*/ 180 w 234"/>
                <a:gd name="T73" fmla="*/ 2 h 183"/>
                <a:gd name="T74" fmla="*/ 191 w 234"/>
                <a:gd name="T7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4" h="183">
                  <a:moveTo>
                    <a:pt x="191" y="0"/>
                  </a:moveTo>
                  <a:lnTo>
                    <a:pt x="202" y="4"/>
                  </a:lnTo>
                  <a:lnTo>
                    <a:pt x="211" y="13"/>
                  </a:lnTo>
                  <a:lnTo>
                    <a:pt x="217" y="26"/>
                  </a:lnTo>
                  <a:lnTo>
                    <a:pt x="223" y="41"/>
                  </a:lnTo>
                  <a:lnTo>
                    <a:pt x="227" y="60"/>
                  </a:lnTo>
                  <a:lnTo>
                    <a:pt x="230" y="76"/>
                  </a:lnTo>
                  <a:lnTo>
                    <a:pt x="232" y="92"/>
                  </a:lnTo>
                  <a:lnTo>
                    <a:pt x="233" y="105"/>
                  </a:lnTo>
                  <a:lnTo>
                    <a:pt x="234" y="113"/>
                  </a:lnTo>
                  <a:lnTo>
                    <a:pt x="234" y="117"/>
                  </a:lnTo>
                  <a:lnTo>
                    <a:pt x="228" y="131"/>
                  </a:lnTo>
                  <a:lnTo>
                    <a:pt x="215" y="143"/>
                  </a:lnTo>
                  <a:lnTo>
                    <a:pt x="197" y="153"/>
                  </a:lnTo>
                  <a:lnTo>
                    <a:pt x="175" y="162"/>
                  </a:lnTo>
                  <a:lnTo>
                    <a:pt x="151" y="169"/>
                  </a:lnTo>
                  <a:lnTo>
                    <a:pt x="125" y="173"/>
                  </a:lnTo>
                  <a:lnTo>
                    <a:pt x="100" y="176"/>
                  </a:lnTo>
                  <a:lnTo>
                    <a:pt x="77" y="179"/>
                  </a:lnTo>
                  <a:lnTo>
                    <a:pt x="58" y="180"/>
                  </a:lnTo>
                  <a:lnTo>
                    <a:pt x="41" y="182"/>
                  </a:lnTo>
                  <a:lnTo>
                    <a:pt x="30" y="183"/>
                  </a:lnTo>
                  <a:lnTo>
                    <a:pt x="26" y="183"/>
                  </a:lnTo>
                  <a:lnTo>
                    <a:pt x="0" y="125"/>
                  </a:lnTo>
                  <a:lnTo>
                    <a:pt x="9" y="118"/>
                  </a:lnTo>
                  <a:lnTo>
                    <a:pt x="21" y="109"/>
                  </a:lnTo>
                  <a:lnTo>
                    <a:pt x="37" y="100"/>
                  </a:lnTo>
                  <a:lnTo>
                    <a:pt x="54" y="87"/>
                  </a:lnTo>
                  <a:lnTo>
                    <a:pt x="72" y="75"/>
                  </a:lnTo>
                  <a:lnTo>
                    <a:pt x="91" y="62"/>
                  </a:lnTo>
                  <a:lnTo>
                    <a:pt x="110" y="49"/>
                  </a:lnTo>
                  <a:lnTo>
                    <a:pt x="128" y="37"/>
                  </a:lnTo>
                  <a:lnTo>
                    <a:pt x="145" y="26"/>
                  </a:lnTo>
                  <a:lnTo>
                    <a:pt x="159" y="17"/>
                  </a:lnTo>
                  <a:lnTo>
                    <a:pt x="169" y="9"/>
                  </a:lnTo>
                  <a:lnTo>
                    <a:pt x="177" y="5"/>
                  </a:lnTo>
                  <a:lnTo>
                    <a:pt x="180" y="2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293" y="1361"/>
              <a:ext cx="49" cy="43"/>
            </a:xfrm>
            <a:custGeom>
              <a:avLst/>
              <a:gdLst>
                <a:gd name="T0" fmla="*/ 157 w 196"/>
                <a:gd name="T1" fmla="*/ 0 h 169"/>
                <a:gd name="T2" fmla="*/ 171 w 196"/>
                <a:gd name="T3" fmla="*/ 5 h 169"/>
                <a:gd name="T4" fmla="*/ 182 w 196"/>
                <a:gd name="T5" fmla="*/ 14 h 169"/>
                <a:gd name="T6" fmla="*/ 188 w 196"/>
                <a:gd name="T7" fmla="*/ 23 h 169"/>
                <a:gd name="T8" fmla="*/ 193 w 196"/>
                <a:gd name="T9" fmla="*/ 31 h 169"/>
                <a:gd name="T10" fmla="*/ 196 w 196"/>
                <a:gd name="T11" fmla="*/ 37 h 169"/>
                <a:gd name="T12" fmla="*/ 196 w 196"/>
                <a:gd name="T13" fmla="*/ 45 h 169"/>
                <a:gd name="T14" fmla="*/ 193 w 196"/>
                <a:gd name="T15" fmla="*/ 53 h 169"/>
                <a:gd name="T16" fmla="*/ 188 w 196"/>
                <a:gd name="T17" fmla="*/ 61 h 169"/>
                <a:gd name="T18" fmla="*/ 180 w 196"/>
                <a:gd name="T19" fmla="*/ 70 h 169"/>
                <a:gd name="T20" fmla="*/ 167 w 196"/>
                <a:gd name="T21" fmla="*/ 80 h 169"/>
                <a:gd name="T22" fmla="*/ 152 w 196"/>
                <a:gd name="T23" fmla="*/ 93 h 169"/>
                <a:gd name="T24" fmla="*/ 131 w 196"/>
                <a:gd name="T25" fmla="*/ 108 h 169"/>
                <a:gd name="T26" fmla="*/ 105 w 196"/>
                <a:gd name="T27" fmla="*/ 124 h 169"/>
                <a:gd name="T28" fmla="*/ 74 w 196"/>
                <a:gd name="T29" fmla="*/ 145 h 169"/>
                <a:gd name="T30" fmla="*/ 37 w 196"/>
                <a:gd name="T31" fmla="*/ 169 h 169"/>
                <a:gd name="T32" fmla="*/ 0 w 196"/>
                <a:gd name="T33" fmla="*/ 113 h 169"/>
                <a:gd name="T34" fmla="*/ 1 w 196"/>
                <a:gd name="T35" fmla="*/ 111 h 169"/>
                <a:gd name="T36" fmla="*/ 7 w 196"/>
                <a:gd name="T37" fmla="*/ 105 h 169"/>
                <a:gd name="T38" fmla="*/ 15 w 196"/>
                <a:gd name="T39" fmla="*/ 95 h 169"/>
                <a:gd name="T40" fmla="*/ 27 w 196"/>
                <a:gd name="T41" fmla="*/ 83 h 169"/>
                <a:gd name="T42" fmla="*/ 41 w 196"/>
                <a:gd name="T43" fmla="*/ 69 h 169"/>
                <a:gd name="T44" fmla="*/ 57 w 196"/>
                <a:gd name="T45" fmla="*/ 54 h 169"/>
                <a:gd name="T46" fmla="*/ 72 w 196"/>
                <a:gd name="T47" fmla="*/ 40 h 169"/>
                <a:gd name="T48" fmla="*/ 91 w 196"/>
                <a:gd name="T49" fmla="*/ 27 h 169"/>
                <a:gd name="T50" fmla="*/ 107 w 196"/>
                <a:gd name="T51" fmla="*/ 15 h 169"/>
                <a:gd name="T52" fmla="*/ 126 w 196"/>
                <a:gd name="T53" fmla="*/ 6 h 169"/>
                <a:gd name="T54" fmla="*/ 141 w 196"/>
                <a:gd name="T55" fmla="*/ 1 h 169"/>
                <a:gd name="T56" fmla="*/ 157 w 196"/>
                <a:gd name="T5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69">
                  <a:moveTo>
                    <a:pt x="157" y="0"/>
                  </a:moveTo>
                  <a:lnTo>
                    <a:pt x="171" y="5"/>
                  </a:lnTo>
                  <a:lnTo>
                    <a:pt x="182" y="14"/>
                  </a:lnTo>
                  <a:lnTo>
                    <a:pt x="188" y="23"/>
                  </a:lnTo>
                  <a:lnTo>
                    <a:pt x="193" y="31"/>
                  </a:lnTo>
                  <a:lnTo>
                    <a:pt x="196" y="37"/>
                  </a:lnTo>
                  <a:lnTo>
                    <a:pt x="196" y="45"/>
                  </a:lnTo>
                  <a:lnTo>
                    <a:pt x="193" y="53"/>
                  </a:lnTo>
                  <a:lnTo>
                    <a:pt x="188" y="61"/>
                  </a:lnTo>
                  <a:lnTo>
                    <a:pt x="180" y="70"/>
                  </a:lnTo>
                  <a:lnTo>
                    <a:pt x="167" y="80"/>
                  </a:lnTo>
                  <a:lnTo>
                    <a:pt x="152" y="93"/>
                  </a:lnTo>
                  <a:lnTo>
                    <a:pt x="131" y="108"/>
                  </a:lnTo>
                  <a:lnTo>
                    <a:pt x="105" y="124"/>
                  </a:lnTo>
                  <a:lnTo>
                    <a:pt x="74" y="145"/>
                  </a:lnTo>
                  <a:lnTo>
                    <a:pt x="37" y="169"/>
                  </a:lnTo>
                  <a:lnTo>
                    <a:pt x="0" y="113"/>
                  </a:lnTo>
                  <a:lnTo>
                    <a:pt x="1" y="111"/>
                  </a:lnTo>
                  <a:lnTo>
                    <a:pt x="7" y="105"/>
                  </a:lnTo>
                  <a:lnTo>
                    <a:pt x="15" y="95"/>
                  </a:lnTo>
                  <a:lnTo>
                    <a:pt x="27" y="83"/>
                  </a:lnTo>
                  <a:lnTo>
                    <a:pt x="41" y="69"/>
                  </a:lnTo>
                  <a:lnTo>
                    <a:pt x="57" y="54"/>
                  </a:lnTo>
                  <a:lnTo>
                    <a:pt x="72" y="40"/>
                  </a:lnTo>
                  <a:lnTo>
                    <a:pt x="91" y="27"/>
                  </a:lnTo>
                  <a:lnTo>
                    <a:pt x="107" y="15"/>
                  </a:lnTo>
                  <a:lnTo>
                    <a:pt x="126" y="6"/>
                  </a:lnTo>
                  <a:lnTo>
                    <a:pt x="141" y="1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328" y="1305"/>
              <a:ext cx="41" cy="63"/>
            </a:xfrm>
            <a:custGeom>
              <a:avLst/>
              <a:gdLst>
                <a:gd name="T0" fmla="*/ 39 w 167"/>
                <a:gd name="T1" fmla="*/ 0 h 251"/>
                <a:gd name="T2" fmla="*/ 51 w 167"/>
                <a:gd name="T3" fmla="*/ 1 h 251"/>
                <a:gd name="T4" fmla="*/ 66 w 167"/>
                <a:gd name="T5" fmla="*/ 5 h 251"/>
                <a:gd name="T6" fmla="*/ 83 w 167"/>
                <a:gd name="T7" fmla="*/ 15 h 251"/>
                <a:gd name="T8" fmla="*/ 86 w 167"/>
                <a:gd name="T9" fmla="*/ 18 h 251"/>
                <a:gd name="T10" fmla="*/ 92 w 167"/>
                <a:gd name="T11" fmla="*/ 23 h 251"/>
                <a:gd name="T12" fmla="*/ 102 w 167"/>
                <a:gd name="T13" fmla="*/ 32 h 251"/>
                <a:gd name="T14" fmla="*/ 113 w 167"/>
                <a:gd name="T15" fmla="*/ 44 h 251"/>
                <a:gd name="T16" fmla="*/ 125 w 167"/>
                <a:gd name="T17" fmla="*/ 60 h 251"/>
                <a:gd name="T18" fmla="*/ 138 w 167"/>
                <a:gd name="T19" fmla="*/ 77 h 251"/>
                <a:gd name="T20" fmla="*/ 148 w 167"/>
                <a:gd name="T21" fmla="*/ 97 h 251"/>
                <a:gd name="T22" fmla="*/ 157 w 167"/>
                <a:gd name="T23" fmla="*/ 121 h 251"/>
                <a:gd name="T24" fmla="*/ 164 w 167"/>
                <a:gd name="T25" fmla="*/ 147 h 251"/>
                <a:gd name="T26" fmla="*/ 167 w 167"/>
                <a:gd name="T27" fmla="*/ 174 h 251"/>
                <a:gd name="T28" fmla="*/ 163 w 167"/>
                <a:gd name="T29" fmla="*/ 203 h 251"/>
                <a:gd name="T30" fmla="*/ 163 w 167"/>
                <a:gd name="T31" fmla="*/ 205 h 251"/>
                <a:gd name="T32" fmla="*/ 160 w 167"/>
                <a:gd name="T33" fmla="*/ 212 h 251"/>
                <a:gd name="T34" fmla="*/ 157 w 167"/>
                <a:gd name="T35" fmla="*/ 219 h 251"/>
                <a:gd name="T36" fmla="*/ 152 w 167"/>
                <a:gd name="T37" fmla="*/ 229 h 251"/>
                <a:gd name="T38" fmla="*/ 146 w 167"/>
                <a:gd name="T39" fmla="*/ 238 h 251"/>
                <a:gd name="T40" fmla="*/ 138 w 167"/>
                <a:gd name="T41" fmla="*/ 245 h 251"/>
                <a:gd name="T42" fmla="*/ 128 w 167"/>
                <a:gd name="T43" fmla="*/ 251 h 251"/>
                <a:gd name="T44" fmla="*/ 116 w 167"/>
                <a:gd name="T45" fmla="*/ 251 h 251"/>
                <a:gd name="T46" fmla="*/ 103 w 167"/>
                <a:gd name="T47" fmla="*/ 247 h 251"/>
                <a:gd name="T48" fmla="*/ 86 w 167"/>
                <a:gd name="T49" fmla="*/ 235 h 251"/>
                <a:gd name="T50" fmla="*/ 66 w 167"/>
                <a:gd name="T51" fmla="*/ 216 h 251"/>
                <a:gd name="T52" fmla="*/ 47 w 167"/>
                <a:gd name="T53" fmla="*/ 191 h 251"/>
                <a:gd name="T54" fmla="*/ 27 w 167"/>
                <a:gd name="T55" fmla="*/ 160 h 251"/>
                <a:gd name="T56" fmla="*/ 13 w 167"/>
                <a:gd name="T57" fmla="*/ 127 h 251"/>
                <a:gd name="T58" fmla="*/ 3 w 167"/>
                <a:gd name="T59" fmla="*/ 91 h 251"/>
                <a:gd name="T60" fmla="*/ 0 w 167"/>
                <a:gd name="T61" fmla="*/ 54 h 251"/>
                <a:gd name="T62" fmla="*/ 0 w 167"/>
                <a:gd name="T63" fmla="*/ 52 h 251"/>
                <a:gd name="T64" fmla="*/ 0 w 167"/>
                <a:gd name="T65" fmla="*/ 48 h 251"/>
                <a:gd name="T66" fmla="*/ 1 w 167"/>
                <a:gd name="T67" fmla="*/ 40 h 251"/>
                <a:gd name="T68" fmla="*/ 4 w 167"/>
                <a:gd name="T69" fmla="*/ 32 h 251"/>
                <a:gd name="T70" fmla="*/ 8 w 167"/>
                <a:gd name="T71" fmla="*/ 23 h 251"/>
                <a:gd name="T72" fmla="*/ 13 w 167"/>
                <a:gd name="T73" fmla="*/ 15 h 251"/>
                <a:gd name="T74" fmla="*/ 20 w 167"/>
                <a:gd name="T75" fmla="*/ 8 h 251"/>
                <a:gd name="T76" fmla="*/ 29 w 167"/>
                <a:gd name="T77" fmla="*/ 2 h 251"/>
                <a:gd name="T78" fmla="*/ 39 w 167"/>
                <a:gd name="T7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7" h="251">
                  <a:moveTo>
                    <a:pt x="39" y="0"/>
                  </a:moveTo>
                  <a:lnTo>
                    <a:pt x="51" y="1"/>
                  </a:lnTo>
                  <a:lnTo>
                    <a:pt x="66" y="5"/>
                  </a:lnTo>
                  <a:lnTo>
                    <a:pt x="83" y="15"/>
                  </a:lnTo>
                  <a:lnTo>
                    <a:pt x="86" y="18"/>
                  </a:lnTo>
                  <a:lnTo>
                    <a:pt x="92" y="23"/>
                  </a:lnTo>
                  <a:lnTo>
                    <a:pt x="102" y="32"/>
                  </a:lnTo>
                  <a:lnTo>
                    <a:pt x="113" y="44"/>
                  </a:lnTo>
                  <a:lnTo>
                    <a:pt x="125" y="60"/>
                  </a:lnTo>
                  <a:lnTo>
                    <a:pt x="138" y="77"/>
                  </a:lnTo>
                  <a:lnTo>
                    <a:pt x="148" y="97"/>
                  </a:lnTo>
                  <a:lnTo>
                    <a:pt x="157" y="121"/>
                  </a:lnTo>
                  <a:lnTo>
                    <a:pt x="164" y="147"/>
                  </a:lnTo>
                  <a:lnTo>
                    <a:pt x="167" y="174"/>
                  </a:lnTo>
                  <a:lnTo>
                    <a:pt x="163" y="203"/>
                  </a:lnTo>
                  <a:lnTo>
                    <a:pt x="163" y="205"/>
                  </a:lnTo>
                  <a:lnTo>
                    <a:pt x="160" y="212"/>
                  </a:lnTo>
                  <a:lnTo>
                    <a:pt x="157" y="219"/>
                  </a:lnTo>
                  <a:lnTo>
                    <a:pt x="152" y="229"/>
                  </a:lnTo>
                  <a:lnTo>
                    <a:pt x="146" y="238"/>
                  </a:lnTo>
                  <a:lnTo>
                    <a:pt x="138" y="245"/>
                  </a:lnTo>
                  <a:lnTo>
                    <a:pt x="128" y="251"/>
                  </a:lnTo>
                  <a:lnTo>
                    <a:pt x="116" y="251"/>
                  </a:lnTo>
                  <a:lnTo>
                    <a:pt x="103" y="247"/>
                  </a:lnTo>
                  <a:lnTo>
                    <a:pt x="86" y="235"/>
                  </a:lnTo>
                  <a:lnTo>
                    <a:pt x="66" y="216"/>
                  </a:lnTo>
                  <a:lnTo>
                    <a:pt x="47" y="191"/>
                  </a:lnTo>
                  <a:lnTo>
                    <a:pt x="27" y="160"/>
                  </a:lnTo>
                  <a:lnTo>
                    <a:pt x="13" y="127"/>
                  </a:lnTo>
                  <a:lnTo>
                    <a:pt x="3" y="91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1" y="40"/>
                  </a:lnTo>
                  <a:lnTo>
                    <a:pt x="4" y="32"/>
                  </a:lnTo>
                  <a:lnTo>
                    <a:pt x="8" y="23"/>
                  </a:lnTo>
                  <a:lnTo>
                    <a:pt x="13" y="15"/>
                  </a:lnTo>
                  <a:lnTo>
                    <a:pt x="20" y="8"/>
                  </a:lnTo>
                  <a:lnTo>
                    <a:pt x="29" y="2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325" y="1234"/>
              <a:ext cx="33" cy="63"/>
            </a:xfrm>
            <a:custGeom>
              <a:avLst/>
              <a:gdLst>
                <a:gd name="T0" fmla="*/ 67 w 134"/>
                <a:gd name="T1" fmla="*/ 0 h 253"/>
                <a:gd name="T2" fmla="*/ 78 w 134"/>
                <a:gd name="T3" fmla="*/ 0 h 253"/>
                <a:gd name="T4" fmla="*/ 87 w 134"/>
                <a:gd name="T5" fmla="*/ 2 h 253"/>
                <a:gd name="T6" fmla="*/ 97 w 134"/>
                <a:gd name="T7" fmla="*/ 5 h 253"/>
                <a:gd name="T8" fmla="*/ 106 w 134"/>
                <a:gd name="T9" fmla="*/ 9 h 253"/>
                <a:gd name="T10" fmla="*/ 113 w 134"/>
                <a:gd name="T11" fmla="*/ 13 h 253"/>
                <a:gd name="T12" fmla="*/ 118 w 134"/>
                <a:gd name="T13" fmla="*/ 14 h 253"/>
                <a:gd name="T14" fmla="*/ 119 w 134"/>
                <a:gd name="T15" fmla="*/ 15 h 253"/>
                <a:gd name="T16" fmla="*/ 130 w 134"/>
                <a:gd name="T17" fmla="*/ 28 h 253"/>
                <a:gd name="T18" fmla="*/ 134 w 134"/>
                <a:gd name="T19" fmla="*/ 40 h 253"/>
                <a:gd name="T20" fmla="*/ 131 w 134"/>
                <a:gd name="T21" fmla="*/ 49 h 253"/>
                <a:gd name="T22" fmla="*/ 126 w 134"/>
                <a:gd name="T23" fmla="*/ 58 h 253"/>
                <a:gd name="T24" fmla="*/ 118 w 134"/>
                <a:gd name="T25" fmla="*/ 65 h 253"/>
                <a:gd name="T26" fmla="*/ 110 w 134"/>
                <a:gd name="T27" fmla="*/ 70 h 253"/>
                <a:gd name="T28" fmla="*/ 105 w 134"/>
                <a:gd name="T29" fmla="*/ 73 h 253"/>
                <a:gd name="T30" fmla="*/ 102 w 134"/>
                <a:gd name="T31" fmla="*/ 74 h 253"/>
                <a:gd name="T32" fmla="*/ 93 w 134"/>
                <a:gd name="T33" fmla="*/ 106 h 253"/>
                <a:gd name="T34" fmla="*/ 86 w 134"/>
                <a:gd name="T35" fmla="*/ 134 h 253"/>
                <a:gd name="T36" fmla="*/ 82 w 134"/>
                <a:gd name="T37" fmla="*/ 157 h 253"/>
                <a:gd name="T38" fmla="*/ 79 w 134"/>
                <a:gd name="T39" fmla="*/ 175 h 253"/>
                <a:gd name="T40" fmla="*/ 78 w 134"/>
                <a:gd name="T41" fmla="*/ 190 h 253"/>
                <a:gd name="T42" fmla="*/ 78 w 134"/>
                <a:gd name="T43" fmla="*/ 201 h 253"/>
                <a:gd name="T44" fmla="*/ 79 w 134"/>
                <a:gd name="T45" fmla="*/ 209 h 253"/>
                <a:gd name="T46" fmla="*/ 82 w 134"/>
                <a:gd name="T47" fmla="*/ 214 h 253"/>
                <a:gd name="T48" fmla="*/ 83 w 134"/>
                <a:gd name="T49" fmla="*/ 218 h 253"/>
                <a:gd name="T50" fmla="*/ 84 w 134"/>
                <a:gd name="T51" fmla="*/ 220 h 253"/>
                <a:gd name="T52" fmla="*/ 84 w 134"/>
                <a:gd name="T53" fmla="*/ 220 h 253"/>
                <a:gd name="T54" fmla="*/ 87 w 134"/>
                <a:gd name="T55" fmla="*/ 233 h 253"/>
                <a:gd name="T56" fmla="*/ 84 w 134"/>
                <a:gd name="T57" fmla="*/ 243 h 253"/>
                <a:gd name="T58" fmla="*/ 79 w 134"/>
                <a:gd name="T59" fmla="*/ 248 h 253"/>
                <a:gd name="T60" fmla="*/ 70 w 134"/>
                <a:gd name="T61" fmla="*/ 252 h 253"/>
                <a:gd name="T62" fmla="*/ 61 w 134"/>
                <a:gd name="T63" fmla="*/ 253 h 253"/>
                <a:gd name="T64" fmla="*/ 50 w 134"/>
                <a:gd name="T65" fmla="*/ 252 h 253"/>
                <a:gd name="T66" fmla="*/ 40 w 134"/>
                <a:gd name="T67" fmla="*/ 251 h 253"/>
                <a:gd name="T68" fmla="*/ 30 w 134"/>
                <a:gd name="T69" fmla="*/ 248 h 253"/>
                <a:gd name="T70" fmla="*/ 22 w 134"/>
                <a:gd name="T71" fmla="*/ 247 h 253"/>
                <a:gd name="T72" fmla="*/ 17 w 134"/>
                <a:gd name="T73" fmla="*/ 244 h 253"/>
                <a:gd name="T74" fmla="*/ 14 w 134"/>
                <a:gd name="T75" fmla="*/ 244 h 253"/>
                <a:gd name="T76" fmla="*/ 4 w 134"/>
                <a:gd name="T77" fmla="*/ 234 h 253"/>
                <a:gd name="T78" fmla="*/ 0 w 134"/>
                <a:gd name="T79" fmla="*/ 223 h 253"/>
                <a:gd name="T80" fmla="*/ 1 w 134"/>
                <a:gd name="T81" fmla="*/ 212 h 253"/>
                <a:gd name="T82" fmla="*/ 6 w 134"/>
                <a:gd name="T83" fmla="*/ 203 h 253"/>
                <a:gd name="T84" fmla="*/ 13 w 134"/>
                <a:gd name="T85" fmla="*/ 194 h 253"/>
                <a:gd name="T86" fmla="*/ 19 w 134"/>
                <a:gd name="T87" fmla="*/ 186 h 253"/>
                <a:gd name="T88" fmla="*/ 24 w 134"/>
                <a:gd name="T89" fmla="*/ 181 h 253"/>
                <a:gd name="T90" fmla="*/ 27 w 134"/>
                <a:gd name="T91" fmla="*/ 179 h 253"/>
                <a:gd name="T92" fmla="*/ 56 w 134"/>
                <a:gd name="T93" fmla="*/ 64 h 253"/>
                <a:gd name="T94" fmla="*/ 50 w 134"/>
                <a:gd name="T95" fmla="*/ 53 h 253"/>
                <a:gd name="T96" fmla="*/ 48 w 134"/>
                <a:gd name="T97" fmla="*/ 41 h 253"/>
                <a:gd name="T98" fmla="*/ 45 w 134"/>
                <a:gd name="T99" fmla="*/ 32 h 253"/>
                <a:gd name="T100" fmla="*/ 45 w 134"/>
                <a:gd name="T101" fmla="*/ 28 h 253"/>
                <a:gd name="T102" fmla="*/ 47 w 134"/>
                <a:gd name="T103" fmla="*/ 15 h 253"/>
                <a:gd name="T104" fmla="*/ 52 w 134"/>
                <a:gd name="T105" fmla="*/ 6 h 253"/>
                <a:gd name="T106" fmla="*/ 58 w 134"/>
                <a:gd name="T107" fmla="*/ 1 h 253"/>
                <a:gd name="T108" fmla="*/ 67 w 134"/>
                <a:gd name="T10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253">
                  <a:moveTo>
                    <a:pt x="67" y="0"/>
                  </a:moveTo>
                  <a:lnTo>
                    <a:pt x="78" y="0"/>
                  </a:lnTo>
                  <a:lnTo>
                    <a:pt x="87" y="2"/>
                  </a:lnTo>
                  <a:lnTo>
                    <a:pt x="97" y="5"/>
                  </a:lnTo>
                  <a:lnTo>
                    <a:pt x="106" y="9"/>
                  </a:lnTo>
                  <a:lnTo>
                    <a:pt x="113" y="13"/>
                  </a:lnTo>
                  <a:lnTo>
                    <a:pt x="118" y="14"/>
                  </a:lnTo>
                  <a:lnTo>
                    <a:pt x="119" y="15"/>
                  </a:lnTo>
                  <a:lnTo>
                    <a:pt x="130" y="28"/>
                  </a:lnTo>
                  <a:lnTo>
                    <a:pt x="134" y="40"/>
                  </a:lnTo>
                  <a:lnTo>
                    <a:pt x="131" y="49"/>
                  </a:lnTo>
                  <a:lnTo>
                    <a:pt x="126" y="58"/>
                  </a:lnTo>
                  <a:lnTo>
                    <a:pt x="118" y="65"/>
                  </a:lnTo>
                  <a:lnTo>
                    <a:pt x="110" y="70"/>
                  </a:lnTo>
                  <a:lnTo>
                    <a:pt x="105" y="73"/>
                  </a:lnTo>
                  <a:lnTo>
                    <a:pt x="102" y="74"/>
                  </a:lnTo>
                  <a:lnTo>
                    <a:pt x="93" y="106"/>
                  </a:lnTo>
                  <a:lnTo>
                    <a:pt x="86" y="134"/>
                  </a:lnTo>
                  <a:lnTo>
                    <a:pt x="82" y="157"/>
                  </a:lnTo>
                  <a:lnTo>
                    <a:pt x="79" y="175"/>
                  </a:lnTo>
                  <a:lnTo>
                    <a:pt x="78" y="190"/>
                  </a:lnTo>
                  <a:lnTo>
                    <a:pt x="78" y="201"/>
                  </a:lnTo>
                  <a:lnTo>
                    <a:pt x="79" y="209"/>
                  </a:lnTo>
                  <a:lnTo>
                    <a:pt x="82" y="214"/>
                  </a:lnTo>
                  <a:lnTo>
                    <a:pt x="83" y="218"/>
                  </a:lnTo>
                  <a:lnTo>
                    <a:pt x="84" y="220"/>
                  </a:lnTo>
                  <a:lnTo>
                    <a:pt x="84" y="220"/>
                  </a:lnTo>
                  <a:lnTo>
                    <a:pt x="87" y="233"/>
                  </a:lnTo>
                  <a:lnTo>
                    <a:pt x="84" y="243"/>
                  </a:lnTo>
                  <a:lnTo>
                    <a:pt x="79" y="248"/>
                  </a:lnTo>
                  <a:lnTo>
                    <a:pt x="70" y="252"/>
                  </a:lnTo>
                  <a:lnTo>
                    <a:pt x="61" y="253"/>
                  </a:lnTo>
                  <a:lnTo>
                    <a:pt x="50" y="252"/>
                  </a:lnTo>
                  <a:lnTo>
                    <a:pt x="40" y="251"/>
                  </a:lnTo>
                  <a:lnTo>
                    <a:pt x="30" y="248"/>
                  </a:lnTo>
                  <a:lnTo>
                    <a:pt x="22" y="247"/>
                  </a:lnTo>
                  <a:lnTo>
                    <a:pt x="17" y="244"/>
                  </a:lnTo>
                  <a:lnTo>
                    <a:pt x="14" y="244"/>
                  </a:lnTo>
                  <a:lnTo>
                    <a:pt x="4" y="234"/>
                  </a:lnTo>
                  <a:lnTo>
                    <a:pt x="0" y="223"/>
                  </a:lnTo>
                  <a:lnTo>
                    <a:pt x="1" y="212"/>
                  </a:lnTo>
                  <a:lnTo>
                    <a:pt x="6" y="203"/>
                  </a:lnTo>
                  <a:lnTo>
                    <a:pt x="13" y="194"/>
                  </a:lnTo>
                  <a:lnTo>
                    <a:pt x="19" y="186"/>
                  </a:lnTo>
                  <a:lnTo>
                    <a:pt x="24" y="181"/>
                  </a:lnTo>
                  <a:lnTo>
                    <a:pt x="27" y="179"/>
                  </a:lnTo>
                  <a:lnTo>
                    <a:pt x="56" y="64"/>
                  </a:lnTo>
                  <a:lnTo>
                    <a:pt x="50" y="53"/>
                  </a:lnTo>
                  <a:lnTo>
                    <a:pt x="48" y="41"/>
                  </a:lnTo>
                  <a:lnTo>
                    <a:pt x="45" y="32"/>
                  </a:lnTo>
                  <a:lnTo>
                    <a:pt x="45" y="28"/>
                  </a:lnTo>
                  <a:lnTo>
                    <a:pt x="47" y="15"/>
                  </a:lnTo>
                  <a:lnTo>
                    <a:pt x="52" y="6"/>
                  </a:lnTo>
                  <a:lnTo>
                    <a:pt x="58" y="1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1341" y="1185"/>
              <a:ext cx="31" cy="47"/>
            </a:xfrm>
            <a:custGeom>
              <a:avLst/>
              <a:gdLst>
                <a:gd name="T0" fmla="*/ 62 w 127"/>
                <a:gd name="T1" fmla="*/ 0 h 188"/>
                <a:gd name="T2" fmla="*/ 71 w 127"/>
                <a:gd name="T3" fmla="*/ 1 h 188"/>
                <a:gd name="T4" fmla="*/ 81 w 127"/>
                <a:gd name="T5" fmla="*/ 4 h 188"/>
                <a:gd name="T6" fmla="*/ 90 w 127"/>
                <a:gd name="T7" fmla="*/ 7 h 188"/>
                <a:gd name="T8" fmla="*/ 99 w 127"/>
                <a:gd name="T9" fmla="*/ 13 h 188"/>
                <a:gd name="T10" fmla="*/ 107 w 127"/>
                <a:gd name="T11" fmla="*/ 17 h 188"/>
                <a:gd name="T12" fmla="*/ 112 w 127"/>
                <a:gd name="T13" fmla="*/ 19 h 188"/>
                <a:gd name="T14" fmla="*/ 114 w 127"/>
                <a:gd name="T15" fmla="*/ 20 h 188"/>
                <a:gd name="T16" fmla="*/ 124 w 127"/>
                <a:gd name="T17" fmla="*/ 33 h 188"/>
                <a:gd name="T18" fmla="*/ 127 w 127"/>
                <a:gd name="T19" fmla="*/ 43 h 188"/>
                <a:gd name="T20" fmla="*/ 127 w 127"/>
                <a:gd name="T21" fmla="*/ 50 h 188"/>
                <a:gd name="T22" fmla="*/ 121 w 127"/>
                <a:gd name="T23" fmla="*/ 57 h 188"/>
                <a:gd name="T24" fmla="*/ 115 w 127"/>
                <a:gd name="T25" fmla="*/ 61 h 188"/>
                <a:gd name="T26" fmla="*/ 107 w 127"/>
                <a:gd name="T27" fmla="*/ 65 h 188"/>
                <a:gd name="T28" fmla="*/ 101 w 127"/>
                <a:gd name="T29" fmla="*/ 66 h 188"/>
                <a:gd name="T30" fmla="*/ 95 w 127"/>
                <a:gd name="T31" fmla="*/ 67 h 188"/>
                <a:gd name="T32" fmla="*/ 93 w 127"/>
                <a:gd name="T33" fmla="*/ 67 h 188"/>
                <a:gd name="T34" fmla="*/ 65 w 127"/>
                <a:gd name="T35" fmla="*/ 146 h 188"/>
                <a:gd name="T36" fmla="*/ 73 w 127"/>
                <a:gd name="T37" fmla="*/ 161 h 188"/>
                <a:gd name="T38" fmla="*/ 76 w 127"/>
                <a:gd name="T39" fmla="*/ 172 h 188"/>
                <a:gd name="T40" fmla="*/ 76 w 127"/>
                <a:gd name="T41" fmla="*/ 180 h 188"/>
                <a:gd name="T42" fmla="*/ 72 w 127"/>
                <a:gd name="T43" fmla="*/ 184 h 188"/>
                <a:gd name="T44" fmla="*/ 67 w 127"/>
                <a:gd name="T45" fmla="*/ 187 h 188"/>
                <a:gd name="T46" fmla="*/ 59 w 127"/>
                <a:gd name="T47" fmla="*/ 188 h 188"/>
                <a:gd name="T48" fmla="*/ 51 w 127"/>
                <a:gd name="T49" fmla="*/ 187 h 188"/>
                <a:gd name="T50" fmla="*/ 45 w 127"/>
                <a:gd name="T51" fmla="*/ 185 h 188"/>
                <a:gd name="T52" fmla="*/ 38 w 127"/>
                <a:gd name="T53" fmla="*/ 184 h 188"/>
                <a:gd name="T54" fmla="*/ 34 w 127"/>
                <a:gd name="T55" fmla="*/ 183 h 188"/>
                <a:gd name="T56" fmla="*/ 32 w 127"/>
                <a:gd name="T57" fmla="*/ 183 h 188"/>
                <a:gd name="T58" fmla="*/ 15 w 127"/>
                <a:gd name="T59" fmla="*/ 172 h 188"/>
                <a:gd name="T60" fmla="*/ 4 w 127"/>
                <a:gd name="T61" fmla="*/ 163 h 188"/>
                <a:gd name="T62" fmla="*/ 0 w 127"/>
                <a:gd name="T63" fmla="*/ 156 h 188"/>
                <a:gd name="T64" fmla="*/ 2 w 127"/>
                <a:gd name="T65" fmla="*/ 148 h 188"/>
                <a:gd name="T66" fmla="*/ 6 w 127"/>
                <a:gd name="T67" fmla="*/ 141 h 188"/>
                <a:gd name="T68" fmla="*/ 11 w 127"/>
                <a:gd name="T69" fmla="*/ 135 h 188"/>
                <a:gd name="T70" fmla="*/ 17 w 127"/>
                <a:gd name="T71" fmla="*/ 131 h 188"/>
                <a:gd name="T72" fmla="*/ 24 w 127"/>
                <a:gd name="T73" fmla="*/ 127 h 188"/>
                <a:gd name="T74" fmla="*/ 29 w 127"/>
                <a:gd name="T75" fmla="*/ 124 h 188"/>
                <a:gd name="T76" fmla="*/ 30 w 127"/>
                <a:gd name="T77" fmla="*/ 124 h 188"/>
                <a:gd name="T78" fmla="*/ 58 w 127"/>
                <a:gd name="T79" fmla="*/ 50 h 188"/>
                <a:gd name="T80" fmla="*/ 46 w 127"/>
                <a:gd name="T81" fmla="*/ 19 h 188"/>
                <a:gd name="T82" fmla="*/ 49 w 127"/>
                <a:gd name="T83" fmla="*/ 9 h 188"/>
                <a:gd name="T84" fmla="*/ 54 w 127"/>
                <a:gd name="T85" fmla="*/ 2 h 188"/>
                <a:gd name="T86" fmla="*/ 62 w 127"/>
                <a:gd name="T87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7" h="188">
                  <a:moveTo>
                    <a:pt x="62" y="0"/>
                  </a:moveTo>
                  <a:lnTo>
                    <a:pt x="71" y="1"/>
                  </a:lnTo>
                  <a:lnTo>
                    <a:pt x="81" y="4"/>
                  </a:lnTo>
                  <a:lnTo>
                    <a:pt x="90" y="7"/>
                  </a:lnTo>
                  <a:lnTo>
                    <a:pt x="99" y="13"/>
                  </a:lnTo>
                  <a:lnTo>
                    <a:pt x="107" y="17"/>
                  </a:lnTo>
                  <a:lnTo>
                    <a:pt x="112" y="19"/>
                  </a:lnTo>
                  <a:lnTo>
                    <a:pt x="114" y="20"/>
                  </a:lnTo>
                  <a:lnTo>
                    <a:pt x="124" y="33"/>
                  </a:lnTo>
                  <a:lnTo>
                    <a:pt x="127" y="43"/>
                  </a:lnTo>
                  <a:lnTo>
                    <a:pt x="127" y="50"/>
                  </a:lnTo>
                  <a:lnTo>
                    <a:pt x="121" y="57"/>
                  </a:lnTo>
                  <a:lnTo>
                    <a:pt x="115" y="61"/>
                  </a:lnTo>
                  <a:lnTo>
                    <a:pt x="107" y="65"/>
                  </a:lnTo>
                  <a:lnTo>
                    <a:pt x="101" y="66"/>
                  </a:lnTo>
                  <a:lnTo>
                    <a:pt x="95" y="67"/>
                  </a:lnTo>
                  <a:lnTo>
                    <a:pt x="93" y="67"/>
                  </a:lnTo>
                  <a:lnTo>
                    <a:pt x="65" y="146"/>
                  </a:lnTo>
                  <a:lnTo>
                    <a:pt x="73" y="161"/>
                  </a:lnTo>
                  <a:lnTo>
                    <a:pt x="76" y="172"/>
                  </a:lnTo>
                  <a:lnTo>
                    <a:pt x="76" y="180"/>
                  </a:lnTo>
                  <a:lnTo>
                    <a:pt x="72" y="184"/>
                  </a:lnTo>
                  <a:lnTo>
                    <a:pt x="67" y="187"/>
                  </a:lnTo>
                  <a:lnTo>
                    <a:pt x="59" y="188"/>
                  </a:lnTo>
                  <a:lnTo>
                    <a:pt x="51" y="187"/>
                  </a:lnTo>
                  <a:lnTo>
                    <a:pt x="45" y="185"/>
                  </a:lnTo>
                  <a:lnTo>
                    <a:pt x="38" y="184"/>
                  </a:lnTo>
                  <a:lnTo>
                    <a:pt x="34" y="183"/>
                  </a:lnTo>
                  <a:lnTo>
                    <a:pt x="32" y="183"/>
                  </a:lnTo>
                  <a:lnTo>
                    <a:pt x="15" y="172"/>
                  </a:lnTo>
                  <a:lnTo>
                    <a:pt x="4" y="163"/>
                  </a:lnTo>
                  <a:lnTo>
                    <a:pt x="0" y="156"/>
                  </a:lnTo>
                  <a:lnTo>
                    <a:pt x="2" y="148"/>
                  </a:lnTo>
                  <a:lnTo>
                    <a:pt x="6" y="141"/>
                  </a:lnTo>
                  <a:lnTo>
                    <a:pt x="11" y="135"/>
                  </a:lnTo>
                  <a:lnTo>
                    <a:pt x="17" y="131"/>
                  </a:lnTo>
                  <a:lnTo>
                    <a:pt x="24" y="127"/>
                  </a:lnTo>
                  <a:lnTo>
                    <a:pt x="29" y="124"/>
                  </a:lnTo>
                  <a:lnTo>
                    <a:pt x="30" y="124"/>
                  </a:lnTo>
                  <a:lnTo>
                    <a:pt x="58" y="50"/>
                  </a:lnTo>
                  <a:lnTo>
                    <a:pt x="46" y="19"/>
                  </a:lnTo>
                  <a:lnTo>
                    <a:pt x="49" y="9"/>
                  </a:lnTo>
                  <a:lnTo>
                    <a:pt x="54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1364" y="1160"/>
              <a:ext cx="16" cy="25"/>
            </a:xfrm>
            <a:custGeom>
              <a:avLst/>
              <a:gdLst>
                <a:gd name="T0" fmla="*/ 49 w 63"/>
                <a:gd name="T1" fmla="*/ 0 h 102"/>
                <a:gd name="T2" fmla="*/ 54 w 63"/>
                <a:gd name="T3" fmla="*/ 0 h 102"/>
                <a:gd name="T4" fmla="*/ 60 w 63"/>
                <a:gd name="T5" fmla="*/ 2 h 102"/>
                <a:gd name="T6" fmla="*/ 62 w 63"/>
                <a:gd name="T7" fmla="*/ 7 h 102"/>
                <a:gd name="T8" fmla="*/ 63 w 63"/>
                <a:gd name="T9" fmla="*/ 15 h 102"/>
                <a:gd name="T10" fmla="*/ 62 w 63"/>
                <a:gd name="T11" fmla="*/ 27 h 102"/>
                <a:gd name="T12" fmla="*/ 58 w 63"/>
                <a:gd name="T13" fmla="*/ 42 h 102"/>
                <a:gd name="T14" fmla="*/ 56 w 63"/>
                <a:gd name="T15" fmla="*/ 54 h 102"/>
                <a:gd name="T16" fmla="*/ 52 w 63"/>
                <a:gd name="T17" fmla="*/ 67 h 102"/>
                <a:gd name="T18" fmla="*/ 48 w 63"/>
                <a:gd name="T19" fmla="*/ 80 h 102"/>
                <a:gd name="T20" fmla="*/ 43 w 63"/>
                <a:gd name="T21" fmla="*/ 91 h 102"/>
                <a:gd name="T22" fmla="*/ 36 w 63"/>
                <a:gd name="T23" fmla="*/ 97 h 102"/>
                <a:gd name="T24" fmla="*/ 31 w 63"/>
                <a:gd name="T25" fmla="*/ 101 h 102"/>
                <a:gd name="T26" fmla="*/ 24 w 63"/>
                <a:gd name="T27" fmla="*/ 102 h 102"/>
                <a:gd name="T28" fmla="*/ 17 w 63"/>
                <a:gd name="T29" fmla="*/ 102 h 102"/>
                <a:gd name="T30" fmla="*/ 10 w 63"/>
                <a:gd name="T31" fmla="*/ 100 h 102"/>
                <a:gd name="T32" fmla="*/ 5 w 63"/>
                <a:gd name="T33" fmla="*/ 96 h 102"/>
                <a:gd name="T34" fmla="*/ 1 w 63"/>
                <a:gd name="T35" fmla="*/ 89 h 102"/>
                <a:gd name="T36" fmla="*/ 0 w 63"/>
                <a:gd name="T37" fmla="*/ 79 h 102"/>
                <a:gd name="T38" fmla="*/ 1 w 63"/>
                <a:gd name="T39" fmla="*/ 67 h 102"/>
                <a:gd name="T40" fmla="*/ 6 w 63"/>
                <a:gd name="T41" fmla="*/ 52 h 102"/>
                <a:gd name="T42" fmla="*/ 17 w 63"/>
                <a:gd name="T43" fmla="*/ 32 h 102"/>
                <a:gd name="T44" fmla="*/ 31 w 63"/>
                <a:gd name="T45" fmla="*/ 10 h 102"/>
                <a:gd name="T46" fmla="*/ 34 w 63"/>
                <a:gd name="T47" fmla="*/ 7 h 102"/>
                <a:gd name="T48" fmla="*/ 39 w 63"/>
                <a:gd name="T49" fmla="*/ 3 h 102"/>
                <a:gd name="T50" fmla="*/ 44 w 63"/>
                <a:gd name="T51" fmla="*/ 1 h 102"/>
                <a:gd name="T52" fmla="*/ 49 w 63"/>
                <a:gd name="T5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3" h="102">
                  <a:moveTo>
                    <a:pt x="49" y="0"/>
                  </a:moveTo>
                  <a:lnTo>
                    <a:pt x="54" y="0"/>
                  </a:lnTo>
                  <a:lnTo>
                    <a:pt x="60" y="2"/>
                  </a:lnTo>
                  <a:lnTo>
                    <a:pt x="62" y="7"/>
                  </a:lnTo>
                  <a:lnTo>
                    <a:pt x="63" y="15"/>
                  </a:lnTo>
                  <a:lnTo>
                    <a:pt x="62" y="27"/>
                  </a:lnTo>
                  <a:lnTo>
                    <a:pt x="58" y="42"/>
                  </a:lnTo>
                  <a:lnTo>
                    <a:pt x="56" y="54"/>
                  </a:lnTo>
                  <a:lnTo>
                    <a:pt x="52" y="67"/>
                  </a:lnTo>
                  <a:lnTo>
                    <a:pt x="48" y="80"/>
                  </a:lnTo>
                  <a:lnTo>
                    <a:pt x="43" y="91"/>
                  </a:lnTo>
                  <a:lnTo>
                    <a:pt x="36" y="97"/>
                  </a:lnTo>
                  <a:lnTo>
                    <a:pt x="31" y="101"/>
                  </a:lnTo>
                  <a:lnTo>
                    <a:pt x="24" y="102"/>
                  </a:lnTo>
                  <a:lnTo>
                    <a:pt x="17" y="102"/>
                  </a:lnTo>
                  <a:lnTo>
                    <a:pt x="10" y="100"/>
                  </a:lnTo>
                  <a:lnTo>
                    <a:pt x="5" y="96"/>
                  </a:lnTo>
                  <a:lnTo>
                    <a:pt x="1" y="89"/>
                  </a:lnTo>
                  <a:lnTo>
                    <a:pt x="0" y="79"/>
                  </a:lnTo>
                  <a:lnTo>
                    <a:pt x="1" y="67"/>
                  </a:lnTo>
                  <a:lnTo>
                    <a:pt x="6" y="52"/>
                  </a:lnTo>
                  <a:lnTo>
                    <a:pt x="17" y="32"/>
                  </a:lnTo>
                  <a:lnTo>
                    <a:pt x="31" y="10"/>
                  </a:lnTo>
                  <a:lnTo>
                    <a:pt x="34" y="7"/>
                  </a:lnTo>
                  <a:lnTo>
                    <a:pt x="39" y="3"/>
                  </a:lnTo>
                  <a:lnTo>
                    <a:pt x="44" y="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1354" y="1246"/>
              <a:ext cx="94" cy="112"/>
            </a:xfrm>
            <a:custGeom>
              <a:avLst/>
              <a:gdLst>
                <a:gd name="T0" fmla="*/ 256 w 377"/>
                <a:gd name="T1" fmla="*/ 11 h 444"/>
                <a:gd name="T2" fmla="*/ 272 w 377"/>
                <a:gd name="T3" fmla="*/ 41 h 444"/>
                <a:gd name="T4" fmla="*/ 263 w 377"/>
                <a:gd name="T5" fmla="*/ 83 h 444"/>
                <a:gd name="T6" fmla="*/ 230 w 377"/>
                <a:gd name="T7" fmla="*/ 97 h 444"/>
                <a:gd name="T8" fmla="*/ 182 w 377"/>
                <a:gd name="T9" fmla="*/ 119 h 444"/>
                <a:gd name="T10" fmla="*/ 109 w 377"/>
                <a:gd name="T11" fmla="*/ 185 h 444"/>
                <a:gd name="T12" fmla="*/ 72 w 377"/>
                <a:gd name="T13" fmla="*/ 235 h 444"/>
                <a:gd name="T14" fmla="*/ 90 w 377"/>
                <a:gd name="T15" fmla="*/ 248 h 444"/>
                <a:gd name="T16" fmla="*/ 156 w 377"/>
                <a:gd name="T17" fmla="*/ 219 h 444"/>
                <a:gd name="T18" fmla="*/ 220 w 377"/>
                <a:gd name="T19" fmla="*/ 178 h 444"/>
                <a:gd name="T20" fmla="*/ 246 w 377"/>
                <a:gd name="T21" fmla="*/ 148 h 444"/>
                <a:gd name="T22" fmla="*/ 294 w 377"/>
                <a:gd name="T23" fmla="*/ 113 h 444"/>
                <a:gd name="T24" fmla="*/ 330 w 377"/>
                <a:gd name="T25" fmla="*/ 132 h 444"/>
                <a:gd name="T26" fmla="*/ 341 w 377"/>
                <a:gd name="T27" fmla="*/ 170 h 444"/>
                <a:gd name="T28" fmla="*/ 315 w 377"/>
                <a:gd name="T29" fmla="*/ 204 h 444"/>
                <a:gd name="T30" fmla="*/ 272 w 377"/>
                <a:gd name="T31" fmla="*/ 204 h 444"/>
                <a:gd name="T32" fmla="*/ 191 w 377"/>
                <a:gd name="T33" fmla="*/ 240 h 444"/>
                <a:gd name="T34" fmla="*/ 125 w 377"/>
                <a:gd name="T35" fmla="*/ 292 h 444"/>
                <a:gd name="T36" fmla="*/ 115 w 377"/>
                <a:gd name="T37" fmla="*/ 312 h 444"/>
                <a:gd name="T38" fmla="*/ 200 w 377"/>
                <a:gd name="T39" fmla="*/ 305 h 444"/>
                <a:gd name="T40" fmla="*/ 277 w 377"/>
                <a:gd name="T41" fmla="*/ 266 h 444"/>
                <a:gd name="T42" fmla="*/ 332 w 377"/>
                <a:gd name="T43" fmla="*/ 232 h 444"/>
                <a:gd name="T44" fmla="*/ 352 w 377"/>
                <a:gd name="T45" fmla="*/ 247 h 444"/>
                <a:gd name="T46" fmla="*/ 364 w 377"/>
                <a:gd name="T47" fmla="*/ 283 h 444"/>
                <a:gd name="T48" fmla="*/ 354 w 377"/>
                <a:gd name="T49" fmla="*/ 314 h 444"/>
                <a:gd name="T50" fmla="*/ 323 w 377"/>
                <a:gd name="T51" fmla="*/ 313 h 444"/>
                <a:gd name="T52" fmla="*/ 206 w 377"/>
                <a:gd name="T53" fmla="*/ 335 h 444"/>
                <a:gd name="T54" fmla="*/ 146 w 377"/>
                <a:gd name="T55" fmla="*/ 370 h 444"/>
                <a:gd name="T56" fmla="*/ 170 w 377"/>
                <a:gd name="T57" fmla="*/ 388 h 444"/>
                <a:gd name="T58" fmla="*/ 243 w 377"/>
                <a:gd name="T59" fmla="*/ 377 h 444"/>
                <a:gd name="T60" fmla="*/ 306 w 377"/>
                <a:gd name="T61" fmla="*/ 347 h 444"/>
                <a:gd name="T62" fmla="*/ 352 w 377"/>
                <a:gd name="T63" fmla="*/ 341 h 444"/>
                <a:gd name="T64" fmla="*/ 375 w 377"/>
                <a:gd name="T65" fmla="*/ 375 h 444"/>
                <a:gd name="T66" fmla="*/ 364 w 377"/>
                <a:gd name="T67" fmla="*/ 405 h 444"/>
                <a:gd name="T68" fmla="*/ 326 w 377"/>
                <a:gd name="T69" fmla="*/ 405 h 444"/>
                <a:gd name="T70" fmla="*/ 290 w 377"/>
                <a:gd name="T71" fmla="*/ 399 h 444"/>
                <a:gd name="T72" fmla="*/ 203 w 377"/>
                <a:gd name="T73" fmla="*/ 410 h 444"/>
                <a:gd name="T74" fmla="*/ 151 w 377"/>
                <a:gd name="T75" fmla="*/ 431 h 444"/>
                <a:gd name="T76" fmla="*/ 113 w 377"/>
                <a:gd name="T77" fmla="*/ 443 h 444"/>
                <a:gd name="T78" fmla="*/ 90 w 377"/>
                <a:gd name="T79" fmla="*/ 410 h 444"/>
                <a:gd name="T80" fmla="*/ 85 w 377"/>
                <a:gd name="T81" fmla="*/ 386 h 444"/>
                <a:gd name="T82" fmla="*/ 63 w 377"/>
                <a:gd name="T83" fmla="*/ 330 h 444"/>
                <a:gd name="T84" fmla="*/ 37 w 377"/>
                <a:gd name="T85" fmla="*/ 282 h 444"/>
                <a:gd name="T86" fmla="*/ 3 w 377"/>
                <a:gd name="T87" fmla="*/ 222 h 444"/>
                <a:gd name="T88" fmla="*/ 9 w 377"/>
                <a:gd name="T89" fmla="*/ 188 h 444"/>
                <a:gd name="T90" fmla="*/ 38 w 377"/>
                <a:gd name="T91" fmla="*/ 179 h 444"/>
                <a:gd name="T92" fmla="*/ 115 w 377"/>
                <a:gd name="T93" fmla="*/ 130 h 444"/>
                <a:gd name="T94" fmla="*/ 183 w 377"/>
                <a:gd name="T95" fmla="*/ 52 h 444"/>
                <a:gd name="T96" fmla="*/ 230 w 377"/>
                <a:gd name="T97" fmla="*/ 1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7" h="444">
                  <a:moveTo>
                    <a:pt x="238" y="0"/>
                  </a:moveTo>
                  <a:lnTo>
                    <a:pt x="246" y="2"/>
                  </a:lnTo>
                  <a:lnTo>
                    <a:pt x="251" y="6"/>
                  </a:lnTo>
                  <a:lnTo>
                    <a:pt x="256" y="11"/>
                  </a:lnTo>
                  <a:lnTo>
                    <a:pt x="260" y="16"/>
                  </a:lnTo>
                  <a:lnTo>
                    <a:pt x="263" y="20"/>
                  </a:lnTo>
                  <a:lnTo>
                    <a:pt x="264" y="23"/>
                  </a:lnTo>
                  <a:lnTo>
                    <a:pt x="272" y="41"/>
                  </a:lnTo>
                  <a:lnTo>
                    <a:pt x="274" y="55"/>
                  </a:lnTo>
                  <a:lnTo>
                    <a:pt x="274" y="67"/>
                  </a:lnTo>
                  <a:lnTo>
                    <a:pt x="269" y="76"/>
                  </a:lnTo>
                  <a:lnTo>
                    <a:pt x="263" y="83"/>
                  </a:lnTo>
                  <a:lnTo>
                    <a:pt x="255" y="89"/>
                  </a:lnTo>
                  <a:lnTo>
                    <a:pt x="246" y="93"/>
                  </a:lnTo>
                  <a:lnTo>
                    <a:pt x="238" y="96"/>
                  </a:lnTo>
                  <a:lnTo>
                    <a:pt x="230" y="97"/>
                  </a:lnTo>
                  <a:lnTo>
                    <a:pt x="225" y="98"/>
                  </a:lnTo>
                  <a:lnTo>
                    <a:pt x="224" y="98"/>
                  </a:lnTo>
                  <a:lnTo>
                    <a:pt x="203" y="107"/>
                  </a:lnTo>
                  <a:lnTo>
                    <a:pt x="182" y="119"/>
                  </a:lnTo>
                  <a:lnTo>
                    <a:pt x="163" y="133"/>
                  </a:lnTo>
                  <a:lnTo>
                    <a:pt x="143" y="150"/>
                  </a:lnTo>
                  <a:lnTo>
                    <a:pt x="126" y="169"/>
                  </a:lnTo>
                  <a:lnTo>
                    <a:pt x="109" y="185"/>
                  </a:lnTo>
                  <a:lnTo>
                    <a:pt x="96" y="201"/>
                  </a:lnTo>
                  <a:lnTo>
                    <a:pt x="85" y="215"/>
                  </a:lnTo>
                  <a:lnTo>
                    <a:pt x="77" y="227"/>
                  </a:lnTo>
                  <a:lnTo>
                    <a:pt x="72" y="235"/>
                  </a:lnTo>
                  <a:lnTo>
                    <a:pt x="69" y="237"/>
                  </a:lnTo>
                  <a:lnTo>
                    <a:pt x="72" y="245"/>
                  </a:lnTo>
                  <a:lnTo>
                    <a:pt x="79" y="248"/>
                  </a:lnTo>
                  <a:lnTo>
                    <a:pt x="90" y="248"/>
                  </a:lnTo>
                  <a:lnTo>
                    <a:pt x="104" y="244"/>
                  </a:lnTo>
                  <a:lnTo>
                    <a:pt x="120" y="237"/>
                  </a:lnTo>
                  <a:lnTo>
                    <a:pt x="138" y="228"/>
                  </a:lnTo>
                  <a:lnTo>
                    <a:pt x="156" y="219"/>
                  </a:lnTo>
                  <a:lnTo>
                    <a:pt x="174" y="208"/>
                  </a:lnTo>
                  <a:lnTo>
                    <a:pt x="191" y="197"/>
                  </a:lnTo>
                  <a:lnTo>
                    <a:pt x="207" y="187"/>
                  </a:lnTo>
                  <a:lnTo>
                    <a:pt x="220" y="178"/>
                  </a:lnTo>
                  <a:lnTo>
                    <a:pt x="232" y="170"/>
                  </a:lnTo>
                  <a:lnTo>
                    <a:pt x="238" y="165"/>
                  </a:lnTo>
                  <a:lnTo>
                    <a:pt x="241" y="163"/>
                  </a:lnTo>
                  <a:lnTo>
                    <a:pt x="246" y="148"/>
                  </a:lnTo>
                  <a:lnTo>
                    <a:pt x="256" y="135"/>
                  </a:lnTo>
                  <a:lnTo>
                    <a:pt x="267" y="126"/>
                  </a:lnTo>
                  <a:lnTo>
                    <a:pt x="277" y="119"/>
                  </a:lnTo>
                  <a:lnTo>
                    <a:pt x="294" y="113"/>
                  </a:lnTo>
                  <a:lnTo>
                    <a:pt x="307" y="113"/>
                  </a:lnTo>
                  <a:lnTo>
                    <a:pt x="317" y="117"/>
                  </a:lnTo>
                  <a:lnTo>
                    <a:pt x="325" y="123"/>
                  </a:lnTo>
                  <a:lnTo>
                    <a:pt x="330" y="132"/>
                  </a:lnTo>
                  <a:lnTo>
                    <a:pt x="334" y="143"/>
                  </a:lnTo>
                  <a:lnTo>
                    <a:pt x="338" y="153"/>
                  </a:lnTo>
                  <a:lnTo>
                    <a:pt x="339" y="162"/>
                  </a:lnTo>
                  <a:lnTo>
                    <a:pt x="341" y="170"/>
                  </a:lnTo>
                  <a:lnTo>
                    <a:pt x="339" y="183"/>
                  </a:lnTo>
                  <a:lnTo>
                    <a:pt x="334" y="193"/>
                  </a:lnTo>
                  <a:lnTo>
                    <a:pt x="326" y="200"/>
                  </a:lnTo>
                  <a:lnTo>
                    <a:pt x="315" y="204"/>
                  </a:lnTo>
                  <a:lnTo>
                    <a:pt x="304" y="205"/>
                  </a:lnTo>
                  <a:lnTo>
                    <a:pt x="291" y="205"/>
                  </a:lnTo>
                  <a:lnTo>
                    <a:pt x="281" y="205"/>
                  </a:lnTo>
                  <a:lnTo>
                    <a:pt x="272" y="204"/>
                  </a:lnTo>
                  <a:lnTo>
                    <a:pt x="265" y="202"/>
                  </a:lnTo>
                  <a:lnTo>
                    <a:pt x="264" y="202"/>
                  </a:lnTo>
                  <a:lnTo>
                    <a:pt x="224" y="222"/>
                  </a:lnTo>
                  <a:lnTo>
                    <a:pt x="191" y="240"/>
                  </a:lnTo>
                  <a:lnTo>
                    <a:pt x="167" y="256"/>
                  </a:lnTo>
                  <a:lnTo>
                    <a:pt x="147" y="270"/>
                  </a:lnTo>
                  <a:lnTo>
                    <a:pt x="134" y="283"/>
                  </a:lnTo>
                  <a:lnTo>
                    <a:pt x="125" y="292"/>
                  </a:lnTo>
                  <a:lnTo>
                    <a:pt x="118" y="301"/>
                  </a:lnTo>
                  <a:lnTo>
                    <a:pt x="116" y="306"/>
                  </a:lnTo>
                  <a:lnTo>
                    <a:pt x="115" y="310"/>
                  </a:lnTo>
                  <a:lnTo>
                    <a:pt x="115" y="312"/>
                  </a:lnTo>
                  <a:lnTo>
                    <a:pt x="133" y="315"/>
                  </a:lnTo>
                  <a:lnTo>
                    <a:pt x="155" y="315"/>
                  </a:lnTo>
                  <a:lnTo>
                    <a:pt x="177" y="312"/>
                  </a:lnTo>
                  <a:lnTo>
                    <a:pt x="200" y="305"/>
                  </a:lnTo>
                  <a:lnTo>
                    <a:pt x="224" y="297"/>
                  </a:lnTo>
                  <a:lnTo>
                    <a:pt x="245" y="287"/>
                  </a:lnTo>
                  <a:lnTo>
                    <a:pt x="263" y="276"/>
                  </a:lnTo>
                  <a:lnTo>
                    <a:pt x="277" y="266"/>
                  </a:lnTo>
                  <a:lnTo>
                    <a:pt x="295" y="252"/>
                  </a:lnTo>
                  <a:lnTo>
                    <a:pt x="310" y="241"/>
                  </a:lnTo>
                  <a:lnTo>
                    <a:pt x="323" y="235"/>
                  </a:lnTo>
                  <a:lnTo>
                    <a:pt x="332" y="232"/>
                  </a:lnTo>
                  <a:lnTo>
                    <a:pt x="339" y="234"/>
                  </a:lnTo>
                  <a:lnTo>
                    <a:pt x="345" y="236"/>
                  </a:lnTo>
                  <a:lnTo>
                    <a:pt x="349" y="240"/>
                  </a:lnTo>
                  <a:lnTo>
                    <a:pt x="352" y="247"/>
                  </a:lnTo>
                  <a:lnTo>
                    <a:pt x="355" y="253"/>
                  </a:lnTo>
                  <a:lnTo>
                    <a:pt x="356" y="258"/>
                  </a:lnTo>
                  <a:lnTo>
                    <a:pt x="358" y="265"/>
                  </a:lnTo>
                  <a:lnTo>
                    <a:pt x="364" y="283"/>
                  </a:lnTo>
                  <a:lnTo>
                    <a:pt x="365" y="296"/>
                  </a:lnTo>
                  <a:lnTo>
                    <a:pt x="364" y="305"/>
                  </a:lnTo>
                  <a:lnTo>
                    <a:pt x="359" y="312"/>
                  </a:lnTo>
                  <a:lnTo>
                    <a:pt x="354" y="314"/>
                  </a:lnTo>
                  <a:lnTo>
                    <a:pt x="346" y="315"/>
                  </a:lnTo>
                  <a:lnTo>
                    <a:pt x="338" y="314"/>
                  </a:lnTo>
                  <a:lnTo>
                    <a:pt x="329" y="314"/>
                  </a:lnTo>
                  <a:lnTo>
                    <a:pt x="323" y="313"/>
                  </a:lnTo>
                  <a:lnTo>
                    <a:pt x="316" y="313"/>
                  </a:lnTo>
                  <a:lnTo>
                    <a:pt x="272" y="319"/>
                  </a:lnTo>
                  <a:lnTo>
                    <a:pt x="235" y="326"/>
                  </a:lnTo>
                  <a:lnTo>
                    <a:pt x="206" y="335"/>
                  </a:lnTo>
                  <a:lnTo>
                    <a:pt x="182" y="344"/>
                  </a:lnTo>
                  <a:lnTo>
                    <a:pt x="164" y="352"/>
                  </a:lnTo>
                  <a:lnTo>
                    <a:pt x="152" y="361"/>
                  </a:lnTo>
                  <a:lnTo>
                    <a:pt x="146" y="370"/>
                  </a:lnTo>
                  <a:lnTo>
                    <a:pt x="144" y="377"/>
                  </a:lnTo>
                  <a:lnTo>
                    <a:pt x="148" y="384"/>
                  </a:lnTo>
                  <a:lnTo>
                    <a:pt x="157" y="388"/>
                  </a:lnTo>
                  <a:lnTo>
                    <a:pt x="170" y="388"/>
                  </a:lnTo>
                  <a:lnTo>
                    <a:pt x="187" y="388"/>
                  </a:lnTo>
                  <a:lnTo>
                    <a:pt x="206" y="386"/>
                  </a:lnTo>
                  <a:lnTo>
                    <a:pt x="225" y="382"/>
                  </a:lnTo>
                  <a:lnTo>
                    <a:pt x="243" y="377"/>
                  </a:lnTo>
                  <a:lnTo>
                    <a:pt x="260" y="370"/>
                  </a:lnTo>
                  <a:lnTo>
                    <a:pt x="276" y="365"/>
                  </a:lnTo>
                  <a:lnTo>
                    <a:pt x="286" y="358"/>
                  </a:lnTo>
                  <a:lnTo>
                    <a:pt x="306" y="347"/>
                  </a:lnTo>
                  <a:lnTo>
                    <a:pt x="321" y="340"/>
                  </a:lnTo>
                  <a:lnTo>
                    <a:pt x="334" y="338"/>
                  </a:lnTo>
                  <a:lnTo>
                    <a:pt x="345" y="339"/>
                  </a:lnTo>
                  <a:lnTo>
                    <a:pt x="352" y="341"/>
                  </a:lnTo>
                  <a:lnTo>
                    <a:pt x="359" y="347"/>
                  </a:lnTo>
                  <a:lnTo>
                    <a:pt x="364" y="353"/>
                  </a:lnTo>
                  <a:lnTo>
                    <a:pt x="368" y="360"/>
                  </a:lnTo>
                  <a:lnTo>
                    <a:pt x="375" y="375"/>
                  </a:lnTo>
                  <a:lnTo>
                    <a:pt x="377" y="387"/>
                  </a:lnTo>
                  <a:lnTo>
                    <a:pt x="376" y="396"/>
                  </a:lnTo>
                  <a:lnTo>
                    <a:pt x="371" y="401"/>
                  </a:lnTo>
                  <a:lnTo>
                    <a:pt x="364" y="405"/>
                  </a:lnTo>
                  <a:lnTo>
                    <a:pt x="355" y="408"/>
                  </a:lnTo>
                  <a:lnTo>
                    <a:pt x="346" y="408"/>
                  </a:lnTo>
                  <a:lnTo>
                    <a:pt x="336" y="406"/>
                  </a:lnTo>
                  <a:lnTo>
                    <a:pt x="326" y="405"/>
                  </a:lnTo>
                  <a:lnTo>
                    <a:pt x="320" y="404"/>
                  </a:lnTo>
                  <a:lnTo>
                    <a:pt x="315" y="403"/>
                  </a:lnTo>
                  <a:lnTo>
                    <a:pt x="312" y="403"/>
                  </a:lnTo>
                  <a:lnTo>
                    <a:pt x="290" y="399"/>
                  </a:lnTo>
                  <a:lnTo>
                    <a:pt x="268" y="399"/>
                  </a:lnTo>
                  <a:lnTo>
                    <a:pt x="246" y="401"/>
                  </a:lnTo>
                  <a:lnTo>
                    <a:pt x="224" y="405"/>
                  </a:lnTo>
                  <a:lnTo>
                    <a:pt x="203" y="410"/>
                  </a:lnTo>
                  <a:lnTo>
                    <a:pt x="185" y="417"/>
                  </a:lnTo>
                  <a:lnTo>
                    <a:pt x="170" y="423"/>
                  </a:lnTo>
                  <a:lnTo>
                    <a:pt x="159" y="427"/>
                  </a:lnTo>
                  <a:lnTo>
                    <a:pt x="151" y="431"/>
                  </a:lnTo>
                  <a:lnTo>
                    <a:pt x="148" y="432"/>
                  </a:lnTo>
                  <a:lnTo>
                    <a:pt x="134" y="442"/>
                  </a:lnTo>
                  <a:lnTo>
                    <a:pt x="122" y="444"/>
                  </a:lnTo>
                  <a:lnTo>
                    <a:pt x="113" y="443"/>
                  </a:lnTo>
                  <a:lnTo>
                    <a:pt x="105" y="438"/>
                  </a:lnTo>
                  <a:lnTo>
                    <a:pt x="99" y="430"/>
                  </a:lnTo>
                  <a:lnTo>
                    <a:pt x="94" y="419"/>
                  </a:lnTo>
                  <a:lnTo>
                    <a:pt x="90" y="410"/>
                  </a:lnTo>
                  <a:lnTo>
                    <a:pt x="87" y="401"/>
                  </a:lnTo>
                  <a:lnTo>
                    <a:pt x="86" y="393"/>
                  </a:lnTo>
                  <a:lnTo>
                    <a:pt x="86" y="387"/>
                  </a:lnTo>
                  <a:lnTo>
                    <a:pt x="85" y="386"/>
                  </a:lnTo>
                  <a:lnTo>
                    <a:pt x="82" y="375"/>
                  </a:lnTo>
                  <a:lnTo>
                    <a:pt x="77" y="361"/>
                  </a:lnTo>
                  <a:lnTo>
                    <a:pt x="70" y="345"/>
                  </a:lnTo>
                  <a:lnTo>
                    <a:pt x="63" y="330"/>
                  </a:lnTo>
                  <a:lnTo>
                    <a:pt x="55" y="314"/>
                  </a:lnTo>
                  <a:lnTo>
                    <a:pt x="47" y="301"/>
                  </a:lnTo>
                  <a:lnTo>
                    <a:pt x="40" y="289"/>
                  </a:lnTo>
                  <a:lnTo>
                    <a:pt x="37" y="282"/>
                  </a:lnTo>
                  <a:lnTo>
                    <a:pt x="35" y="279"/>
                  </a:lnTo>
                  <a:lnTo>
                    <a:pt x="20" y="256"/>
                  </a:lnTo>
                  <a:lnTo>
                    <a:pt x="9" y="237"/>
                  </a:lnTo>
                  <a:lnTo>
                    <a:pt x="3" y="222"/>
                  </a:lnTo>
                  <a:lnTo>
                    <a:pt x="0" y="210"/>
                  </a:lnTo>
                  <a:lnTo>
                    <a:pt x="0" y="201"/>
                  </a:lnTo>
                  <a:lnTo>
                    <a:pt x="4" y="193"/>
                  </a:lnTo>
                  <a:lnTo>
                    <a:pt x="9" y="188"/>
                  </a:lnTo>
                  <a:lnTo>
                    <a:pt x="16" y="185"/>
                  </a:lnTo>
                  <a:lnTo>
                    <a:pt x="22" y="183"/>
                  </a:lnTo>
                  <a:lnTo>
                    <a:pt x="30" y="180"/>
                  </a:lnTo>
                  <a:lnTo>
                    <a:pt x="38" y="179"/>
                  </a:lnTo>
                  <a:lnTo>
                    <a:pt x="44" y="176"/>
                  </a:lnTo>
                  <a:lnTo>
                    <a:pt x="68" y="165"/>
                  </a:lnTo>
                  <a:lnTo>
                    <a:pt x="91" y="149"/>
                  </a:lnTo>
                  <a:lnTo>
                    <a:pt x="115" y="130"/>
                  </a:lnTo>
                  <a:lnTo>
                    <a:pt x="137" y="110"/>
                  </a:lnTo>
                  <a:lnTo>
                    <a:pt x="156" y="89"/>
                  </a:lnTo>
                  <a:lnTo>
                    <a:pt x="172" y="68"/>
                  </a:lnTo>
                  <a:lnTo>
                    <a:pt x="183" y="52"/>
                  </a:lnTo>
                  <a:lnTo>
                    <a:pt x="198" y="29"/>
                  </a:lnTo>
                  <a:lnTo>
                    <a:pt x="209" y="14"/>
                  </a:lnTo>
                  <a:lnTo>
                    <a:pt x="221" y="5"/>
                  </a:lnTo>
                  <a:lnTo>
                    <a:pt x="230" y="1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1452" y="1330"/>
              <a:ext cx="39" cy="18"/>
            </a:xfrm>
            <a:custGeom>
              <a:avLst/>
              <a:gdLst>
                <a:gd name="T0" fmla="*/ 140 w 156"/>
                <a:gd name="T1" fmla="*/ 0 h 74"/>
                <a:gd name="T2" fmla="*/ 147 w 156"/>
                <a:gd name="T3" fmla="*/ 2 h 74"/>
                <a:gd name="T4" fmla="*/ 152 w 156"/>
                <a:gd name="T5" fmla="*/ 9 h 74"/>
                <a:gd name="T6" fmla="*/ 154 w 156"/>
                <a:gd name="T7" fmla="*/ 22 h 74"/>
                <a:gd name="T8" fmla="*/ 154 w 156"/>
                <a:gd name="T9" fmla="*/ 24 h 74"/>
                <a:gd name="T10" fmla="*/ 154 w 156"/>
                <a:gd name="T11" fmla="*/ 30 h 74"/>
                <a:gd name="T12" fmla="*/ 156 w 156"/>
                <a:gd name="T13" fmla="*/ 39 h 74"/>
                <a:gd name="T14" fmla="*/ 154 w 156"/>
                <a:gd name="T15" fmla="*/ 48 h 74"/>
                <a:gd name="T16" fmla="*/ 153 w 156"/>
                <a:gd name="T17" fmla="*/ 57 h 74"/>
                <a:gd name="T18" fmla="*/ 151 w 156"/>
                <a:gd name="T19" fmla="*/ 66 h 74"/>
                <a:gd name="T20" fmla="*/ 147 w 156"/>
                <a:gd name="T21" fmla="*/ 71 h 74"/>
                <a:gd name="T22" fmla="*/ 140 w 156"/>
                <a:gd name="T23" fmla="*/ 74 h 74"/>
                <a:gd name="T24" fmla="*/ 131 w 156"/>
                <a:gd name="T25" fmla="*/ 71 h 74"/>
                <a:gd name="T26" fmla="*/ 125 w 156"/>
                <a:gd name="T27" fmla="*/ 69 h 74"/>
                <a:gd name="T28" fmla="*/ 121 w 156"/>
                <a:gd name="T29" fmla="*/ 66 h 74"/>
                <a:gd name="T30" fmla="*/ 115 w 156"/>
                <a:gd name="T31" fmla="*/ 63 h 74"/>
                <a:gd name="T32" fmla="*/ 108 w 156"/>
                <a:gd name="T33" fmla="*/ 61 h 74"/>
                <a:gd name="T34" fmla="*/ 95 w 156"/>
                <a:gd name="T35" fmla="*/ 58 h 74"/>
                <a:gd name="T36" fmla="*/ 76 w 156"/>
                <a:gd name="T37" fmla="*/ 57 h 74"/>
                <a:gd name="T38" fmla="*/ 37 w 156"/>
                <a:gd name="T39" fmla="*/ 57 h 74"/>
                <a:gd name="T40" fmla="*/ 34 w 156"/>
                <a:gd name="T41" fmla="*/ 59 h 74"/>
                <a:gd name="T42" fmla="*/ 30 w 156"/>
                <a:gd name="T43" fmla="*/ 65 h 74"/>
                <a:gd name="T44" fmla="*/ 24 w 156"/>
                <a:gd name="T45" fmla="*/ 70 h 74"/>
                <a:gd name="T46" fmla="*/ 18 w 156"/>
                <a:gd name="T47" fmla="*/ 74 h 74"/>
                <a:gd name="T48" fmla="*/ 11 w 156"/>
                <a:gd name="T49" fmla="*/ 74 h 74"/>
                <a:gd name="T50" fmla="*/ 2 w 156"/>
                <a:gd name="T51" fmla="*/ 69 h 74"/>
                <a:gd name="T52" fmla="*/ 2 w 156"/>
                <a:gd name="T53" fmla="*/ 67 h 74"/>
                <a:gd name="T54" fmla="*/ 1 w 156"/>
                <a:gd name="T55" fmla="*/ 61 h 74"/>
                <a:gd name="T56" fmla="*/ 0 w 156"/>
                <a:gd name="T57" fmla="*/ 52 h 74"/>
                <a:gd name="T58" fmla="*/ 0 w 156"/>
                <a:gd name="T59" fmla="*/ 43 h 74"/>
                <a:gd name="T60" fmla="*/ 0 w 156"/>
                <a:gd name="T61" fmla="*/ 31 h 74"/>
                <a:gd name="T62" fmla="*/ 0 w 156"/>
                <a:gd name="T63" fmla="*/ 20 h 74"/>
                <a:gd name="T64" fmla="*/ 2 w 156"/>
                <a:gd name="T65" fmla="*/ 11 h 74"/>
                <a:gd name="T66" fmla="*/ 6 w 156"/>
                <a:gd name="T67" fmla="*/ 5 h 74"/>
                <a:gd name="T68" fmla="*/ 11 w 156"/>
                <a:gd name="T69" fmla="*/ 1 h 74"/>
                <a:gd name="T70" fmla="*/ 19 w 156"/>
                <a:gd name="T71" fmla="*/ 1 h 74"/>
                <a:gd name="T72" fmla="*/ 30 w 156"/>
                <a:gd name="T73" fmla="*/ 7 h 74"/>
                <a:gd name="T74" fmla="*/ 47 w 156"/>
                <a:gd name="T75" fmla="*/ 18 h 74"/>
                <a:gd name="T76" fmla="*/ 54 w 156"/>
                <a:gd name="T77" fmla="*/ 20 h 74"/>
                <a:gd name="T78" fmla="*/ 66 w 156"/>
                <a:gd name="T79" fmla="*/ 22 h 74"/>
                <a:gd name="T80" fmla="*/ 82 w 156"/>
                <a:gd name="T81" fmla="*/ 20 h 74"/>
                <a:gd name="T82" fmla="*/ 99 w 156"/>
                <a:gd name="T83" fmla="*/ 17 h 74"/>
                <a:gd name="T84" fmla="*/ 114 w 156"/>
                <a:gd name="T85" fmla="*/ 10 h 74"/>
                <a:gd name="T86" fmla="*/ 115 w 156"/>
                <a:gd name="T87" fmla="*/ 9 h 74"/>
                <a:gd name="T88" fmla="*/ 121 w 156"/>
                <a:gd name="T89" fmla="*/ 6 h 74"/>
                <a:gd name="T90" fmla="*/ 126 w 156"/>
                <a:gd name="T91" fmla="*/ 2 h 74"/>
                <a:gd name="T92" fmla="*/ 134 w 156"/>
                <a:gd name="T93" fmla="*/ 0 h 74"/>
                <a:gd name="T94" fmla="*/ 140 w 156"/>
                <a:gd name="T9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6" h="74">
                  <a:moveTo>
                    <a:pt x="140" y="0"/>
                  </a:moveTo>
                  <a:lnTo>
                    <a:pt x="147" y="2"/>
                  </a:lnTo>
                  <a:lnTo>
                    <a:pt x="152" y="9"/>
                  </a:lnTo>
                  <a:lnTo>
                    <a:pt x="154" y="22"/>
                  </a:lnTo>
                  <a:lnTo>
                    <a:pt x="154" y="24"/>
                  </a:lnTo>
                  <a:lnTo>
                    <a:pt x="154" y="30"/>
                  </a:lnTo>
                  <a:lnTo>
                    <a:pt x="156" y="39"/>
                  </a:lnTo>
                  <a:lnTo>
                    <a:pt x="154" y="48"/>
                  </a:lnTo>
                  <a:lnTo>
                    <a:pt x="153" y="57"/>
                  </a:lnTo>
                  <a:lnTo>
                    <a:pt x="151" y="66"/>
                  </a:lnTo>
                  <a:lnTo>
                    <a:pt x="147" y="71"/>
                  </a:lnTo>
                  <a:lnTo>
                    <a:pt x="140" y="74"/>
                  </a:lnTo>
                  <a:lnTo>
                    <a:pt x="131" y="71"/>
                  </a:lnTo>
                  <a:lnTo>
                    <a:pt x="125" y="69"/>
                  </a:lnTo>
                  <a:lnTo>
                    <a:pt x="121" y="66"/>
                  </a:lnTo>
                  <a:lnTo>
                    <a:pt x="115" y="63"/>
                  </a:lnTo>
                  <a:lnTo>
                    <a:pt x="108" y="61"/>
                  </a:lnTo>
                  <a:lnTo>
                    <a:pt x="95" y="58"/>
                  </a:lnTo>
                  <a:lnTo>
                    <a:pt x="76" y="57"/>
                  </a:lnTo>
                  <a:lnTo>
                    <a:pt x="37" y="57"/>
                  </a:lnTo>
                  <a:lnTo>
                    <a:pt x="34" y="59"/>
                  </a:lnTo>
                  <a:lnTo>
                    <a:pt x="30" y="65"/>
                  </a:lnTo>
                  <a:lnTo>
                    <a:pt x="24" y="70"/>
                  </a:lnTo>
                  <a:lnTo>
                    <a:pt x="18" y="74"/>
                  </a:lnTo>
                  <a:lnTo>
                    <a:pt x="11" y="74"/>
                  </a:lnTo>
                  <a:lnTo>
                    <a:pt x="2" y="69"/>
                  </a:lnTo>
                  <a:lnTo>
                    <a:pt x="2" y="67"/>
                  </a:lnTo>
                  <a:lnTo>
                    <a:pt x="1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31"/>
                  </a:lnTo>
                  <a:lnTo>
                    <a:pt x="0" y="20"/>
                  </a:lnTo>
                  <a:lnTo>
                    <a:pt x="2" y="11"/>
                  </a:lnTo>
                  <a:lnTo>
                    <a:pt x="6" y="5"/>
                  </a:lnTo>
                  <a:lnTo>
                    <a:pt x="11" y="1"/>
                  </a:lnTo>
                  <a:lnTo>
                    <a:pt x="19" y="1"/>
                  </a:lnTo>
                  <a:lnTo>
                    <a:pt x="30" y="7"/>
                  </a:lnTo>
                  <a:lnTo>
                    <a:pt x="47" y="18"/>
                  </a:lnTo>
                  <a:lnTo>
                    <a:pt x="54" y="20"/>
                  </a:lnTo>
                  <a:lnTo>
                    <a:pt x="66" y="22"/>
                  </a:lnTo>
                  <a:lnTo>
                    <a:pt x="82" y="20"/>
                  </a:lnTo>
                  <a:lnTo>
                    <a:pt x="99" y="17"/>
                  </a:lnTo>
                  <a:lnTo>
                    <a:pt x="114" y="10"/>
                  </a:lnTo>
                  <a:lnTo>
                    <a:pt x="115" y="9"/>
                  </a:lnTo>
                  <a:lnTo>
                    <a:pt x="121" y="6"/>
                  </a:lnTo>
                  <a:lnTo>
                    <a:pt x="126" y="2"/>
                  </a:lnTo>
                  <a:lnTo>
                    <a:pt x="134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1495" y="1327"/>
              <a:ext cx="30" cy="18"/>
            </a:xfrm>
            <a:custGeom>
              <a:avLst/>
              <a:gdLst>
                <a:gd name="T0" fmla="*/ 101 w 119"/>
                <a:gd name="T1" fmla="*/ 0 h 70"/>
                <a:gd name="T2" fmla="*/ 106 w 119"/>
                <a:gd name="T3" fmla="*/ 0 h 70"/>
                <a:gd name="T4" fmla="*/ 112 w 119"/>
                <a:gd name="T5" fmla="*/ 4 h 70"/>
                <a:gd name="T6" fmla="*/ 117 w 119"/>
                <a:gd name="T7" fmla="*/ 15 h 70"/>
                <a:gd name="T8" fmla="*/ 117 w 119"/>
                <a:gd name="T9" fmla="*/ 17 h 70"/>
                <a:gd name="T10" fmla="*/ 118 w 119"/>
                <a:gd name="T11" fmla="*/ 22 h 70"/>
                <a:gd name="T12" fmla="*/ 119 w 119"/>
                <a:gd name="T13" fmla="*/ 29 h 70"/>
                <a:gd name="T14" fmla="*/ 119 w 119"/>
                <a:gd name="T15" fmla="*/ 38 h 70"/>
                <a:gd name="T16" fmla="*/ 119 w 119"/>
                <a:gd name="T17" fmla="*/ 46 h 70"/>
                <a:gd name="T18" fmla="*/ 117 w 119"/>
                <a:gd name="T19" fmla="*/ 52 h 70"/>
                <a:gd name="T20" fmla="*/ 112 w 119"/>
                <a:gd name="T21" fmla="*/ 55 h 70"/>
                <a:gd name="T22" fmla="*/ 104 w 119"/>
                <a:gd name="T23" fmla="*/ 55 h 70"/>
                <a:gd name="T24" fmla="*/ 99 w 119"/>
                <a:gd name="T25" fmla="*/ 52 h 70"/>
                <a:gd name="T26" fmla="*/ 95 w 119"/>
                <a:gd name="T27" fmla="*/ 51 h 70"/>
                <a:gd name="T28" fmla="*/ 88 w 119"/>
                <a:gd name="T29" fmla="*/ 50 h 70"/>
                <a:gd name="T30" fmla="*/ 78 w 119"/>
                <a:gd name="T31" fmla="*/ 48 h 70"/>
                <a:gd name="T32" fmla="*/ 62 w 119"/>
                <a:gd name="T33" fmla="*/ 50 h 70"/>
                <a:gd name="T34" fmla="*/ 33 w 119"/>
                <a:gd name="T35" fmla="*/ 54 h 70"/>
                <a:gd name="T36" fmla="*/ 30 w 119"/>
                <a:gd name="T37" fmla="*/ 59 h 70"/>
                <a:gd name="T38" fmla="*/ 26 w 119"/>
                <a:gd name="T39" fmla="*/ 64 h 70"/>
                <a:gd name="T40" fmla="*/ 22 w 119"/>
                <a:gd name="T41" fmla="*/ 68 h 70"/>
                <a:gd name="T42" fmla="*/ 17 w 119"/>
                <a:gd name="T43" fmla="*/ 70 h 70"/>
                <a:gd name="T44" fmla="*/ 7 w 119"/>
                <a:gd name="T45" fmla="*/ 68 h 70"/>
                <a:gd name="T46" fmla="*/ 7 w 119"/>
                <a:gd name="T47" fmla="*/ 65 h 70"/>
                <a:gd name="T48" fmla="*/ 5 w 119"/>
                <a:gd name="T49" fmla="*/ 60 h 70"/>
                <a:gd name="T50" fmla="*/ 4 w 119"/>
                <a:gd name="T51" fmla="*/ 54 h 70"/>
                <a:gd name="T52" fmla="*/ 1 w 119"/>
                <a:gd name="T53" fmla="*/ 44 h 70"/>
                <a:gd name="T54" fmla="*/ 0 w 119"/>
                <a:gd name="T55" fmla="*/ 35 h 70"/>
                <a:gd name="T56" fmla="*/ 0 w 119"/>
                <a:gd name="T57" fmla="*/ 28 h 70"/>
                <a:gd name="T58" fmla="*/ 1 w 119"/>
                <a:gd name="T59" fmla="*/ 20 h 70"/>
                <a:gd name="T60" fmla="*/ 5 w 119"/>
                <a:gd name="T61" fmla="*/ 16 h 70"/>
                <a:gd name="T62" fmla="*/ 11 w 119"/>
                <a:gd name="T63" fmla="*/ 15 h 70"/>
                <a:gd name="T64" fmla="*/ 20 w 119"/>
                <a:gd name="T65" fmla="*/ 18 h 70"/>
                <a:gd name="T66" fmla="*/ 33 w 119"/>
                <a:gd name="T67" fmla="*/ 24 h 70"/>
                <a:gd name="T68" fmla="*/ 43 w 119"/>
                <a:gd name="T69" fmla="*/ 26 h 70"/>
                <a:gd name="T70" fmla="*/ 56 w 119"/>
                <a:gd name="T71" fmla="*/ 25 h 70"/>
                <a:gd name="T72" fmla="*/ 70 w 119"/>
                <a:gd name="T73" fmla="*/ 20 h 70"/>
                <a:gd name="T74" fmla="*/ 84 w 119"/>
                <a:gd name="T75" fmla="*/ 11 h 70"/>
                <a:gd name="T76" fmla="*/ 86 w 119"/>
                <a:gd name="T77" fmla="*/ 9 h 70"/>
                <a:gd name="T78" fmla="*/ 89 w 119"/>
                <a:gd name="T79" fmla="*/ 7 h 70"/>
                <a:gd name="T80" fmla="*/ 95 w 119"/>
                <a:gd name="T81" fmla="*/ 3 h 70"/>
                <a:gd name="T82" fmla="*/ 101 w 119"/>
                <a:gd name="T8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9" h="70">
                  <a:moveTo>
                    <a:pt x="101" y="0"/>
                  </a:moveTo>
                  <a:lnTo>
                    <a:pt x="106" y="0"/>
                  </a:lnTo>
                  <a:lnTo>
                    <a:pt x="112" y="4"/>
                  </a:lnTo>
                  <a:lnTo>
                    <a:pt x="117" y="15"/>
                  </a:lnTo>
                  <a:lnTo>
                    <a:pt x="117" y="17"/>
                  </a:lnTo>
                  <a:lnTo>
                    <a:pt x="118" y="22"/>
                  </a:lnTo>
                  <a:lnTo>
                    <a:pt x="119" y="29"/>
                  </a:lnTo>
                  <a:lnTo>
                    <a:pt x="119" y="38"/>
                  </a:lnTo>
                  <a:lnTo>
                    <a:pt x="119" y="46"/>
                  </a:lnTo>
                  <a:lnTo>
                    <a:pt x="117" y="52"/>
                  </a:lnTo>
                  <a:lnTo>
                    <a:pt x="112" y="55"/>
                  </a:lnTo>
                  <a:lnTo>
                    <a:pt x="104" y="55"/>
                  </a:lnTo>
                  <a:lnTo>
                    <a:pt x="99" y="52"/>
                  </a:lnTo>
                  <a:lnTo>
                    <a:pt x="95" y="51"/>
                  </a:lnTo>
                  <a:lnTo>
                    <a:pt x="88" y="50"/>
                  </a:lnTo>
                  <a:lnTo>
                    <a:pt x="78" y="48"/>
                  </a:lnTo>
                  <a:lnTo>
                    <a:pt x="62" y="50"/>
                  </a:lnTo>
                  <a:lnTo>
                    <a:pt x="33" y="54"/>
                  </a:lnTo>
                  <a:lnTo>
                    <a:pt x="30" y="59"/>
                  </a:lnTo>
                  <a:lnTo>
                    <a:pt x="26" y="64"/>
                  </a:lnTo>
                  <a:lnTo>
                    <a:pt x="22" y="68"/>
                  </a:lnTo>
                  <a:lnTo>
                    <a:pt x="17" y="70"/>
                  </a:lnTo>
                  <a:lnTo>
                    <a:pt x="7" y="68"/>
                  </a:lnTo>
                  <a:lnTo>
                    <a:pt x="7" y="65"/>
                  </a:lnTo>
                  <a:lnTo>
                    <a:pt x="5" y="60"/>
                  </a:lnTo>
                  <a:lnTo>
                    <a:pt x="4" y="54"/>
                  </a:lnTo>
                  <a:lnTo>
                    <a:pt x="1" y="44"/>
                  </a:lnTo>
                  <a:lnTo>
                    <a:pt x="0" y="35"/>
                  </a:lnTo>
                  <a:lnTo>
                    <a:pt x="0" y="28"/>
                  </a:lnTo>
                  <a:lnTo>
                    <a:pt x="1" y="20"/>
                  </a:lnTo>
                  <a:lnTo>
                    <a:pt x="5" y="16"/>
                  </a:lnTo>
                  <a:lnTo>
                    <a:pt x="11" y="15"/>
                  </a:lnTo>
                  <a:lnTo>
                    <a:pt x="20" y="18"/>
                  </a:lnTo>
                  <a:lnTo>
                    <a:pt x="33" y="24"/>
                  </a:lnTo>
                  <a:lnTo>
                    <a:pt x="43" y="26"/>
                  </a:lnTo>
                  <a:lnTo>
                    <a:pt x="56" y="25"/>
                  </a:lnTo>
                  <a:lnTo>
                    <a:pt x="70" y="20"/>
                  </a:lnTo>
                  <a:lnTo>
                    <a:pt x="84" y="11"/>
                  </a:lnTo>
                  <a:lnTo>
                    <a:pt x="86" y="9"/>
                  </a:lnTo>
                  <a:lnTo>
                    <a:pt x="89" y="7"/>
                  </a:lnTo>
                  <a:lnTo>
                    <a:pt x="95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499" y="1281"/>
              <a:ext cx="32" cy="23"/>
            </a:xfrm>
            <a:custGeom>
              <a:avLst/>
              <a:gdLst>
                <a:gd name="T0" fmla="*/ 105 w 127"/>
                <a:gd name="T1" fmla="*/ 0 h 92"/>
                <a:gd name="T2" fmla="*/ 111 w 127"/>
                <a:gd name="T3" fmla="*/ 2 h 92"/>
                <a:gd name="T4" fmla="*/ 118 w 127"/>
                <a:gd name="T5" fmla="*/ 11 h 92"/>
                <a:gd name="T6" fmla="*/ 119 w 127"/>
                <a:gd name="T7" fmla="*/ 13 h 92"/>
                <a:gd name="T8" fmla="*/ 121 w 127"/>
                <a:gd name="T9" fmla="*/ 18 h 92"/>
                <a:gd name="T10" fmla="*/ 124 w 127"/>
                <a:gd name="T11" fmla="*/ 26 h 92"/>
                <a:gd name="T12" fmla="*/ 126 w 127"/>
                <a:gd name="T13" fmla="*/ 33 h 92"/>
                <a:gd name="T14" fmla="*/ 127 w 127"/>
                <a:gd name="T15" fmla="*/ 41 h 92"/>
                <a:gd name="T16" fmla="*/ 126 w 127"/>
                <a:gd name="T17" fmla="*/ 48 h 92"/>
                <a:gd name="T18" fmla="*/ 122 w 127"/>
                <a:gd name="T19" fmla="*/ 53 h 92"/>
                <a:gd name="T20" fmla="*/ 114 w 127"/>
                <a:gd name="T21" fmla="*/ 54 h 92"/>
                <a:gd name="T22" fmla="*/ 109 w 127"/>
                <a:gd name="T23" fmla="*/ 53 h 92"/>
                <a:gd name="T24" fmla="*/ 105 w 127"/>
                <a:gd name="T25" fmla="*/ 53 h 92"/>
                <a:gd name="T26" fmla="*/ 100 w 127"/>
                <a:gd name="T27" fmla="*/ 53 h 92"/>
                <a:gd name="T28" fmla="*/ 93 w 127"/>
                <a:gd name="T29" fmla="*/ 53 h 92"/>
                <a:gd name="T30" fmla="*/ 83 w 127"/>
                <a:gd name="T31" fmla="*/ 56 h 92"/>
                <a:gd name="T32" fmla="*/ 70 w 127"/>
                <a:gd name="T33" fmla="*/ 59 h 92"/>
                <a:gd name="T34" fmla="*/ 39 w 127"/>
                <a:gd name="T35" fmla="*/ 72 h 92"/>
                <a:gd name="T36" fmla="*/ 37 w 127"/>
                <a:gd name="T37" fmla="*/ 76 h 92"/>
                <a:gd name="T38" fmla="*/ 35 w 127"/>
                <a:gd name="T39" fmla="*/ 82 h 92"/>
                <a:gd name="T40" fmla="*/ 33 w 127"/>
                <a:gd name="T41" fmla="*/ 85 h 92"/>
                <a:gd name="T42" fmla="*/ 29 w 127"/>
                <a:gd name="T43" fmla="*/ 91 h 92"/>
                <a:gd name="T44" fmla="*/ 24 w 127"/>
                <a:gd name="T45" fmla="*/ 92 h 92"/>
                <a:gd name="T46" fmla="*/ 16 w 127"/>
                <a:gd name="T47" fmla="*/ 92 h 92"/>
                <a:gd name="T48" fmla="*/ 15 w 127"/>
                <a:gd name="T49" fmla="*/ 89 h 92"/>
                <a:gd name="T50" fmla="*/ 13 w 127"/>
                <a:gd name="T51" fmla="*/ 85 h 92"/>
                <a:gd name="T52" fmla="*/ 9 w 127"/>
                <a:gd name="T53" fmla="*/ 79 h 92"/>
                <a:gd name="T54" fmla="*/ 5 w 127"/>
                <a:gd name="T55" fmla="*/ 70 h 92"/>
                <a:gd name="T56" fmla="*/ 2 w 127"/>
                <a:gd name="T57" fmla="*/ 62 h 92"/>
                <a:gd name="T58" fmla="*/ 0 w 127"/>
                <a:gd name="T59" fmla="*/ 53 h 92"/>
                <a:gd name="T60" fmla="*/ 1 w 127"/>
                <a:gd name="T61" fmla="*/ 46 h 92"/>
                <a:gd name="T62" fmla="*/ 3 w 127"/>
                <a:gd name="T63" fmla="*/ 41 h 92"/>
                <a:gd name="T64" fmla="*/ 10 w 127"/>
                <a:gd name="T65" fmla="*/ 39 h 92"/>
                <a:gd name="T66" fmla="*/ 20 w 127"/>
                <a:gd name="T67" fmla="*/ 40 h 92"/>
                <a:gd name="T68" fmla="*/ 36 w 127"/>
                <a:gd name="T69" fmla="*/ 41 h 92"/>
                <a:gd name="T70" fmla="*/ 43 w 127"/>
                <a:gd name="T71" fmla="*/ 41 h 92"/>
                <a:gd name="T72" fmla="*/ 52 w 127"/>
                <a:gd name="T73" fmla="*/ 39 h 92"/>
                <a:gd name="T74" fmla="*/ 63 w 127"/>
                <a:gd name="T75" fmla="*/ 33 h 92"/>
                <a:gd name="T76" fmla="*/ 74 w 127"/>
                <a:gd name="T77" fmla="*/ 26 h 92"/>
                <a:gd name="T78" fmla="*/ 84 w 127"/>
                <a:gd name="T79" fmla="*/ 15 h 92"/>
                <a:gd name="T80" fmla="*/ 85 w 127"/>
                <a:gd name="T81" fmla="*/ 14 h 92"/>
                <a:gd name="T82" fmla="*/ 88 w 127"/>
                <a:gd name="T83" fmla="*/ 10 h 92"/>
                <a:gd name="T84" fmla="*/ 93 w 127"/>
                <a:gd name="T85" fmla="*/ 5 h 92"/>
                <a:gd name="T86" fmla="*/ 98 w 127"/>
                <a:gd name="T87" fmla="*/ 1 h 92"/>
                <a:gd name="T88" fmla="*/ 105 w 127"/>
                <a:gd name="T8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7" h="92">
                  <a:moveTo>
                    <a:pt x="105" y="0"/>
                  </a:moveTo>
                  <a:lnTo>
                    <a:pt x="111" y="2"/>
                  </a:lnTo>
                  <a:lnTo>
                    <a:pt x="118" y="11"/>
                  </a:lnTo>
                  <a:lnTo>
                    <a:pt x="119" y="13"/>
                  </a:lnTo>
                  <a:lnTo>
                    <a:pt x="121" y="18"/>
                  </a:lnTo>
                  <a:lnTo>
                    <a:pt x="124" y="26"/>
                  </a:lnTo>
                  <a:lnTo>
                    <a:pt x="126" y="33"/>
                  </a:lnTo>
                  <a:lnTo>
                    <a:pt x="127" y="41"/>
                  </a:lnTo>
                  <a:lnTo>
                    <a:pt x="126" y="48"/>
                  </a:lnTo>
                  <a:lnTo>
                    <a:pt x="122" y="53"/>
                  </a:lnTo>
                  <a:lnTo>
                    <a:pt x="114" y="54"/>
                  </a:lnTo>
                  <a:lnTo>
                    <a:pt x="109" y="53"/>
                  </a:lnTo>
                  <a:lnTo>
                    <a:pt x="105" y="53"/>
                  </a:lnTo>
                  <a:lnTo>
                    <a:pt x="100" y="53"/>
                  </a:lnTo>
                  <a:lnTo>
                    <a:pt x="93" y="53"/>
                  </a:lnTo>
                  <a:lnTo>
                    <a:pt x="83" y="56"/>
                  </a:lnTo>
                  <a:lnTo>
                    <a:pt x="70" y="59"/>
                  </a:lnTo>
                  <a:lnTo>
                    <a:pt x="39" y="72"/>
                  </a:lnTo>
                  <a:lnTo>
                    <a:pt x="37" y="76"/>
                  </a:lnTo>
                  <a:lnTo>
                    <a:pt x="35" y="82"/>
                  </a:lnTo>
                  <a:lnTo>
                    <a:pt x="33" y="85"/>
                  </a:lnTo>
                  <a:lnTo>
                    <a:pt x="29" y="91"/>
                  </a:lnTo>
                  <a:lnTo>
                    <a:pt x="24" y="92"/>
                  </a:lnTo>
                  <a:lnTo>
                    <a:pt x="16" y="92"/>
                  </a:lnTo>
                  <a:lnTo>
                    <a:pt x="15" y="89"/>
                  </a:lnTo>
                  <a:lnTo>
                    <a:pt x="13" y="85"/>
                  </a:lnTo>
                  <a:lnTo>
                    <a:pt x="9" y="79"/>
                  </a:lnTo>
                  <a:lnTo>
                    <a:pt x="5" y="70"/>
                  </a:lnTo>
                  <a:lnTo>
                    <a:pt x="2" y="62"/>
                  </a:lnTo>
                  <a:lnTo>
                    <a:pt x="0" y="53"/>
                  </a:lnTo>
                  <a:lnTo>
                    <a:pt x="1" y="46"/>
                  </a:lnTo>
                  <a:lnTo>
                    <a:pt x="3" y="41"/>
                  </a:lnTo>
                  <a:lnTo>
                    <a:pt x="10" y="39"/>
                  </a:lnTo>
                  <a:lnTo>
                    <a:pt x="20" y="40"/>
                  </a:lnTo>
                  <a:lnTo>
                    <a:pt x="36" y="41"/>
                  </a:lnTo>
                  <a:lnTo>
                    <a:pt x="43" y="41"/>
                  </a:lnTo>
                  <a:lnTo>
                    <a:pt x="52" y="39"/>
                  </a:lnTo>
                  <a:lnTo>
                    <a:pt x="63" y="33"/>
                  </a:lnTo>
                  <a:lnTo>
                    <a:pt x="74" y="26"/>
                  </a:lnTo>
                  <a:lnTo>
                    <a:pt x="84" y="15"/>
                  </a:lnTo>
                  <a:lnTo>
                    <a:pt x="85" y="14"/>
                  </a:lnTo>
                  <a:lnTo>
                    <a:pt x="88" y="10"/>
                  </a:lnTo>
                  <a:lnTo>
                    <a:pt x="93" y="5"/>
                  </a:lnTo>
                  <a:lnTo>
                    <a:pt x="98" y="1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1487" y="1230"/>
              <a:ext cx="41" cy="29"/>
            </a:xfrm>
            <a:custGeom>
              <a:avLst/>
              <a:gdLst>
                <a:gd name="T0" fmla="*/ 140 w 163"/>
                <a:gd name="T1" fmla="*/ 0 h 116"/>
                <a:gd name="T2" fmla="*/ 146 w 163"/>
                <a:gd name="T3" fmla="*/ 4 h 116"/>
                <a:gd name="T4" fmla="*/ 153 w 163"/>
                <a:gd name="T5" fmla="*/ 13 h 116"/>
                <a:gd name="T6" fmla="*/ 154 w 163"/>
                <a:gd name="T7" fmla="*/ 14 h 116"/>
                <a:gd name="T8" fmla="*/ 157 w 163"/>
                <a:gd name="T9" fmla="*/ 19 h 116"/>
                <a:gd name="T10" fmla="*/ 159 w 163"/>
                <a:gd name="T11" fmla="*/ 26 h 116"/>
                <a:gd name="T12" fmla="*/ 162 w 163"/>
                <a:gd name="T13" fmla="*/ 34 h 116"/>
                <a:gd name="T14" fmla="*/ 163 w 163"/>
                <a:gd name="T15" fmla="*/ 43 h 116"/>
                <a:gd name="T16" fmla="*/ 163 w 163"/>
                <a:gd name="T17" fmla="*/ 51 h 116"/>
                <a:gd name="T18" fmla="*/ 160 w 163"/>
                <a:gd name="T19" fmla="*/ 58 h 116"/>
                <a:gd name="T20" fmla="*/ 155 w 163"/>
                <a:gd name="T21" fmla="*/ 62 h 116"/>
                <a:gd name="T22" fmla="*/ 145 w 163"/>
                <a:gd name="T23" fmla="*/ 65 h 116"/>
                <a:gd name="T24" fmla="*/ 140 w 163"/>
                <a:gd name="T25" fmla="*/ 65 h 116"/>
                <a:gd name="T26" fmla="*/ 134 w 163"/>
                <a:gd name="T27" fmla="*/ 64 h 116"/>
                <a:gd name="T28" fmla="*/ 131 w 163"/>
                <a:gd name="T29" fmla="*/ 64 h 116"/>
                <a:gd name="T30" fmla="*/ 124 w 163"/>
                <a:gd name="T31" fmla="*/ 64 h 116"/>
                <a:gd name="T32" fmla="*/ 116 w 163"/>
                <a:gd name="T33" fmla="*/ 66 h 116"/>
                <a:gd name="T34" fmla="*/ 105 w 163"/>
                <a:gd name="T35" fmla="*/ 69 h 116"/>
                <a:gd name="T36" fmla="*/ 88 w 163"/>
                <a:gd name="T37" fmla="*/ 74 h 116"/>
                <a:gd name="T38" fmla="*/ 50 w 163"/>
                <a:gd name="T39" fmla="*/ 91 h 116"/>
                <a:gd name="T40" fmla="*/ 47 w 163"/>
                <a:gd name="T41" fmla="*/ 95 h 116"/>
                <a:gd name="T42" fmla="*/ 45 w 163"/>
                <a:gd name="T43" fmla="*/ 101 h 116"/>
                <a:gd name="T44" fmla="*/ 41 w 163"/>
                <a:gd name="T45" fmla="*/ 108 h 116"/>
                <a:gd name="T46" fmla="*/ 36 w 163"/>
                <a:gd name="T47" fmla="*/ 113 h 116"/>
                <a:gd name="T48" fmla="*/ 29 w 163"/>
                <a:gd name="T49" fmla="*/ 116 h 116"/>
                <a:gd name="T50" fmla="*/ 19 w 163"/>
                <a:gd name="T51" fmla="*/ 116 h 116"/>
                <a:gd name="T52" fmla="*/ 17 w 163"/>
                <a:gd name="T53" fmla="*/ 113 h 116"/>
                <a:gd name="T54" fmla="*/ 15 w 163"/>
                <a:gd name="T55" fmla="*/ 109 h 116"/>
                <a:gd name="T56" fmla="*/ 12 w 163"/>
                <a:gd name="T57" fmla="*/ 103 h 116"/>
                <a:gd name="T58" fmla="*/ 8 w 163"/>
                <a:gd name="T59" fmla="*/ 93 h 116"/>
                <a:gd name="T60" fmla="*/ 4 w 163"/>
                <a:gd name="T61" fmla="*/ 84 h 116"/>
                <a:gd name="T62" fmla="*/ 2 w 163"/>
                <a:gd name="T63" fmla="*/ 75 h 116"/>
                <a:gd name="T64" fmla="*/ 0 w 163"/>
                <a:gd name="T65" fmla="*/ 67 h 116"/>
                <a:gd name="T66" fmla="*/ 3 w 163"/>
                <a:gd name="T67" fmla="*/ 60 h 116"/>
                <a:gd name="T68" fmla="*/ 7 w 163"/>
                <a:gd name="T69" fmla="*/ 54 h 116"/>
                <a:gd name="T70" fmla="*/ 15 w 163"/>
                <a:gd name="T71" fmla="*/ 52 h 116"/>
                <a:gd name="T72" fmla="*/ 28 w 163"/>
                <a:gd name="T73" fmla="*/ 53 h 116"/>
                <a:gd name="T74" fmla="*/ 46 w 163"/>
                <a:gd name="T75" fmla="*/ 54 h 116"/>
                <a:gd name="T76" fmla="*/ 55 w 163"/>
                <a:gd name="T77" fmla="*/ 54 h 116"/>
                <a:gd name="T78" fmla="*/ 67 w 163"/>
                <a:gd name="T79" fmla="*/ 49 h 116"/>
                <a:gd name="T80" fmla="*/ 81 w 163"/>
                <a:gd name="T81" fmla="*/ 43 h 116"/>
                <a:gd name="T82" fmla="*/ 97 w 163"/>
                <a:gd name="T83" fmla="*/ 32 h 116"/>
                <a:gd name="T84" fmla="*/ 111 w 163"/>
                <a:gd name="T85" fmla="*/ 21 h 116"/>
                <a:gd name="T86" fmla="*/ 111 w 163"/>
                <a:gd name="T87" fmla="*/ 19 h 116"/>
                <a:gd name="T88" fmla="*/ 115 w 163"/>
                <a:gd name="T89" fmla="*/ 14 h 116"/>
                <a:gd name="T90" fmla="*/ 120 w 163"/>
                <a:gd name="T91" fmla="*/ 9 h 116"/>
                <a:gd name="T92" fmla="*/ 127 w 163"/>
                <a:gd name="T93" fmla="*/ 4 h 116"/>
                <a:gd name="T94" fmla="*/ 133 w 163"/>
                <a:gd name="T95" fmla="*/ 0 h 116"/>
                <a:gd name="T96" fmla="*/ 140 w 163"/>
                <a:gd name="T9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3" h="116">
                  <a:moveTo>
                    <a:pt x="140" y="0"/>
                  </a:moveTo>
                  <a:lnTo>
                    <a:pt x="146" y="4"/>
                  </a:lnTo>
                  <a:lnTo>
                    <a:pt x="153" y="13"/>
                  </a:lnTo>
                  <a:lnTo>
                    <a:pt x="154" y="14"/>
                  </a:lnTo>
                  <a:lnTo>
                    <a:pt x="157" y="19"/>
                  </a:lnTo>
                  <a:lnTo>
                    <a:pt x="159" y="26"/>
                  </a:lnTo>
                  <a:lnTo>
                    <a:pt x="162" y="34"/>
                  </a:lnTo>
                  <a:lnTo>
                    <a:pt x="163" y="43"/>
                  </a:lnTo>
                  <a:lnTo>
                    <a:pt x="163" y="51"/>
                  </a:lnTo>
                  <a:lnTo>
                    <a:pt x="160" y="58"/>
                  </a:lnTo>
                  <a:lnTo>
                    <a:pt x="155" y="62"/>
                  </a:lnTo>
                  <a:lnTo>
                    <a:pt x="145" y="65"/>
                  </a:lnTo>
                  <a:lnTo>
                    <a:pt x="140" y="65"/>
                  </a:lnTo>
                  <a:lnTo>
                    <a:pt x="134" y="64"/>
                  </a:lnTo>
                  <a:lnTo>
                    <a:pt x="131" y="64"/>
                  </a:lnTo>
                  <a:lnTo>
                    <a:pt x="124" y="64"/>
                  </a:lnTo>
                  <a:lnTo>
                    <a:pt x="116" y="66"/>
                  </a:lnTo>
                  <a:lnTo>
                    <a:pt x="105" y="69"/>
                  </a:lnTo>
                  <a:lnTo>
                    <a:pt x="88" y="74"/>
                  </a:lnTo>
                  <a:lnTo>
                    <a:pt x="50" y="91"/>
                  </a:lnTo>
                  <a:lnTo>
                    <a:pt x="47" y="95"/>
                  </a:lnTo>
                  <a:lnTo>
                    <a:pt x="45" y="101"/>
                  </a:lnTo>
                  <a:lnTo>
                    <a:pt x="41" y="108"/>
                  </a:lnTo>
                  <a:lnTo>
                    <a:pt x="36" y="113"/>
                  </a:lnTo>
                  <a:lnTo>
                    <a:pt x="29" y="116"/>
                  </a:lnTo>
                  <a:lnTo>
                    <a:pt x="19" y="116"/>
                  </a:lnTo>
                  <a:lnTo>
                    <a:pt x="17" y="113"/>
                  </a:lnTo>
                  <a:lnTo>
                    <a:pt x="15" y="109"/>
                  </a:lnTo>
                  <a:lnTo>
                    <a:pt x="12" y="103"/>
                  </a:lnTo>
                  <a:lnTo>
                    <a:pt x="8" y="93"/>
                  </a:lnTo>
                  <a:lnTo>
                    <a:pt x="4" y="84"/>
                  </a:lnTo>
                  <a:lnTo>
                    <a:pt x="2" y="75"/>
                  </a:lnTo>
                  <a:lnTo>
                    <a:pt x="0" y="67"/>
                  </a:lnTo>
                  <a:lnTo>
                    <a:pt x="3" y="60"/>
                  </a:lnTo>
                  <a:lnTo>
                    <a:pt x="7" y="54"/>
                  </a:lnTo>
                  <a:lnTo>
                    <a:pt x="15" y="52"/>
                  </a:lnTo>
                  <a:lnTo>
                    <a:pt x="28" y="53"/>
                  </a:lnTo>
                  <a:lnTo>
                    <a:pt x="46" y="54"/>
                  </a:lnTo>
                  <a:lnTo>
                    <a:pt x="55" y="54"/>
                  </a:lnTo>
                  <a:lnTo>
                    <a:pt x="67" y="49"/>
                  </a:lnTo>
                  <a:lnTo>
                    <a:pt x="81" y="43"/>
                  </a:lnTo>
                  <a:lnTo>
                    <a:pt x="97" y="32"/>
                  </a:lnTo>
                  <a:lnTo>
                    <a:pt x="111" y="21"/>
                  </a:lnTo>
                  <a:lnTo>
                    <a:pt x="111" y="19"/>
                  </a:lnTo>
                  <a:lnTo>
                    <a:pt x="115" y="14"/>
                  </a:lnTo>
                  <a:lnTo>
                    <a:pt x="120" y="9"/>
                  </a:lnTo>
                  <a:lnTo>
                    <a:pt x="127" y="4"/>
                  </a:lnTo>
                  <a:lnTo>
                    <a:pt x="133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459" y="1186"/>
              <a:ext cx="38" cy="36"/>
            </a:xfrm>
            <a:custGeom>
              <a:avLst/>
              <a:gdLst>
                <a:gd name="T0" fmla="*/ 114 w 152"/>
                <a:gd name="T1" fmla="*/ 0 h 144"/>
                <a:gd name="T2" fmla="*/ 123 w 152"/>
                <a:gd name="T3" fmla="*/ 1 h 144"/>
                <a:gd name="T4" fmla="*/ 132 w 152"/>
                <a:gd name="T5" fmla="*/ 9 h 144"/>
                <a:gd name="T6" fmla="*/ 134 w 152"/>
                <a:gd name="T7" fmla="*/ 12 h 144"/>
                <a:gd name="T8" fmla="*/ 137 w 152"/>
                <a:gd name="T9" fmla="*/ 15 h 144"/>
                <a:gd name="T10" fmla="*/ 143 w 152"/>
                <a:gd name="T11" fmla="*/ 23 h 144"/>
                <a:gd name="T12" fmla="*/ 148 w 152"/>
                <a:gd name="T13" fmla="*/ 31 h 144"/>
                <a:gd name="T14" fmla="*/ 152 w 152"/>
                <a:gd name="T15" fmla="*/ 40 h 144"/>
                <a:gd name="T16" fmla="*/ 152 w 152"/>
                <a:gd name="T17" fmla="*/ 49 h 144"/>
                <a:gd name="T18" fmla="*/ 148 w 152"/>
                <a:gd name="T19" fmla="*/ 56 h 144"/>
                <a:gd name="T20" fmla="*/ 139 w 152"/>
                <a:gd name="T21" fmla="*/ 61 h 144"/>
                <a:gd name="T22" fmla="*/ 134 w 152"/>
                <a:gd name="T23" fmla="*/ 62 h 144"/>
                <a:gd name="T24" fmla="*/ 128 w 152"/>
                <a:gd name="T25" fmla="*/ 64 h 144"/>
                <a:gd name="T26" fmla="*/ 124 w 152"/>
                <a:gd name="T27" fmla="*/ 64 h 144"/>
                <a:gd name="T28" fmla="*/ 118 w 152"/>
                <a:gd name="T29" fmla="*/ 66 h 144"/>
                <a:gd name="T30" fmla="*/ 110 w 152"/>
                <a:gd name="T31" fmla="*/ 70 h 144"/>
                <a:gd name="T32" fmla="*/ 100 w 152"/>
                <a:gd name="T33" fmla="*/ 77 h 144"/>
                <a:gd name="T34" fmla="*/ 85 w 152"/>
                <a:gd name="T35" fmla="*/ 86 h 144"/>
                <a:gd name="T36" fmla="*/ 53 w 152"/>
                <a:gd name="T37" fmla="*/ 112 h 144"/>
                <a:gd name="T38" fmla="*/ 52 w 152"/>
                <a:gd name="T39" fmla="*/ 117 h 144"/>
                <a:gd name="T40" fmla="*/ 50 w 152"/>
                <a:gd name="T41" fmla="*/ 123 h 144"/>
                <a:gd name="T42" fmla="*/ 49 w 152"/>
                <a:gd name="T43" fmla="*/ 131 h 144"/>
                <a:gd name="T44" fmla="*/ 45 w 152"/>
                <a:gd name="T45" fmla="*/ 138 h 144"/>
                <a:gd name="T46" fmla="*/ 40 w 152"/>
                <a:gd name="T47" fmla="*/ 141 h 144"/>
                <a:gd name="T48" fmla="*/ 31 w 152"/>
                <a:gd name="T49" fmla="*/ 144 h 144"/>
                <a:gd name="T50" fmla="*/ 28 w 152"/>
                <a:gd name="T51" fmla="*/ 143 h 144"/>
                <a:gd name="T52" fmla="*/ 24 w 152"/>
                <a:gd name="T53" fmla="*/ 138 h 144"/>
                <a:gd name="T54" fmla="*/ 18 w 152"/>
                <a:gd name="T55" fmla="*/ 131 h 144"/>
                <a:gd name="T56" fmla="*/ 11 w 152"/>
                <a:gd name="T57" fmla="*/ 123 h 144"/>
                <a:gd name="T58" fmla="*/ 6 w 152"/>
                <a:gd name="T59" fmla="*/ 114 h 144"/>
                <a:gd name="T60" fmla="*/ 1 w 152"/>
                <a:gd name="T61" fmla="*/ 105 h 144"/>
                <a:gd name="T62" fmla="*/ 0 w 152"/>
                <a:gd name="T63" fmla="*/ 97 h 144"/>
                <a:gd name="T64" fmla="*/ 2 w 152"/>
                <a:gd name="T65" fmla="*/ 89 h 144"/>
                <a:gd name="T66" fmla="*/ 9 w 152"/>
                <a:gd name="T67" fmla="*/ 84 h 144"/>
                <a:gd name="T68" fmla="*/ 22 w 152"/>
                <a:gd name="T69" fmla="*/ 82 h 144"/>
                <a:gd name="T70" fmla="*/ 41 w 152"/>
                <a:gd name="T71" fmla="*/ 78 h 144"/>
                <a:gd name="T72" fmla="*/ 49 w 152"/>
                <a:gd name="T73" fmla="*/ 75 h 144"/>
                <a:gd name="T74" fmla="*/ 59 w 152"/>
                <a:gd name="T75" fmla="*/ 67 h 144"/>
                <a:gd name="T76" fmla="*/ 71 w 152"/>
                <a:gd name="T77" fmla="*/ 57 h 144"/>
                <a:gd name="T78" fmla="*/ 83 w 152"/>
                <a:gd name="T79" fmla="*/ 43 h 144"/>
                <a:gd name="T80" fmla="*/ 93 w 152"/>
                <a:gd name="T81" fmla="*/ 27 h 144"/>
                <a:gd name="T82" fmla="*/ 95 w 152"/>
                <a:gd name="T83" fmla="*/ 25 h 144"/>
                <a:gd name="T84" fmla="*/ 97 w 152"/>
                <a:gd name="T85" fmla="*/ 18 h 144"/>
                <a:gd name="T86" fmla="*/ 101 w 152"/>
                <a:gd name="T87" fmla="*/ 12 h 144"/>
                <a:gd name="T88" fmla="*/ 108 w 152"/>
                <a:gd name="T89" fmla="*/ 4 h 144"/>
                <a:gd name="T90" fmla="*/ 114 w 152"/>
                <a:gd name="T9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2" h="144">
                  <a:moveTo>
                    <a:pt x="114" y="0"/>
                  </a:moveTo>
                  <a:lnTo>
                    <a:pt x="123" y="1"/>
                  </a:lnTo>
                  <a:lnTo>
                    <a:pt x="132" y="9"/>
                  </a:lnTo>
                  <a:lnTo>
                    <a:pt x="134" y="12"/>
                  </a:lnTo>
                  <a:lnTo>
                    <a:pt x="137" y="15"/>
                  </a:lnTo>
                  <a:lnTo>
                    <a:pt x="143" y="23"/>
                  </a:lnTo>
                  <a:lnTo>
                    <a:pt x="148" y="31"/>
                  </a:lnTo>
                  <a:lnTo>
                    <a:pt x="152" y="40"/>
                  </a:lnTo>
                  <a:lnTo>
                    <a:pt x="152" y="49"/>
                  </a:lnTo>
                  <a:lnTo>
                    <a:pt x="148" y="56"/>
                  </a:lnTo>
                  <a:lnTo>
                    <a:pt x="139" y="61"/>
                  </a:lnTo>
                  <a:lnTo>
                    <a:pt x="134" y="62"/>
                  </a:lnTo>
                  <a:lnTo>
                    <a:pt x="128" y="64"/>
                  </a:lnTo>
                  <a:lnTo>
                    <a:pt x="124" y="64"/>
                  </a:lnTo>
                  <a:lnTo>
                    <a:pt x="118" y="66"/>
                  </a:lnTo>
                  <a:lnTo>
                    <a:pt x="110" y="70"/>
                  </a:lnTo>
                  <a:lnTo>
                    <a:pt x="100" y="77"/>
                  </a:lnTo>
                  <a:lnTo>
                    <a:pt x="85" y="86"/>
                  </a:lnTo>
                  <a:lnTo>
                    <a:pt x="53" y="112"/>
                  </a:lnTo>
                  <a:lnTo>
                    <a:pt x="52" y="117"/>
                  </a:lnTo>
                  <a:lnTo>
                    <a:pt x="50" y="123"/>
                  </a:lnTo>
                  <a:lnTo>
                    <a:pt x="49" y="131"/>
                  </a:lnTo>
                  <a:lnTo>
                    <a:pt x="45" y="138"/>
                  </a:lnTo>
                  <a:lnTo>
                    <a:pt x="40" y="141"/>
                  </a:lnTo>
                  <a:lnTo>
                    <a:pt x="31" y="144"/>
                  </a:lnTo>
                  <a:lnTo>
                    <a:pt x="28" y="143"/>
                  </a:lnTo>
                  <a:lnTo>
                    <a:pt x="24" y="138"/>
                  </a:lnTo>
                  <a:lnTo>
                    <a:pt x="18" y="131"/>
                  </a:lnTo>
                  <a:lnTo>
                    <a:pt x="11" y="123"/>
                  </a:lnTo>
                  <a:lnTo>
                    <a:pt x="6" y="114"/>
                  </a:lnTo>
                  <a:lnTo>
                    <a:pt x="1" y="105"/>
                  </a:lnTo>
                  <a:lnTo>
                    <a:pt x="0" y="97"/>
                  </a:lnTo>
                  <a:lnTo>
                    <a:pt x="2" y="89"/>
                  </a:lnTo>
                  <a:lnTo>
                    <a:pt x="9" y="84"/>
                  </a:lnTo>
                  <a:lnTo>
                    <a:pt x="22" y="82"/>
                  </a:lnTo>
                  <a:lnTo>
                    <a:pt x="41" y="78"/>
                  </a:lnTo>
                  <a:lnTo>
                    <a:pt x="49" y="75"/>
                  </a:lnTo>
                  <a:lnTo>
                    <a:pt x="59" y="67"/>
                  </a:lnTo>
                  <a:lnTo>
                    <a:pt x="71" y="57"/>
                  </a:lnTo>
                  <a:lnTo>
                    <a:pt x="83" y="43"/>
                  </a:lnTo>
                  <a:lnTo>
                    <a:pt x="93" y="27"/>
                  </a:lnTo>
                  <a:lnTo>
                    <a:pt x="95" y="25"/>
                  </a:lnTo>
                  <a:lnTo>
                    <a:pt x="97" y="18"/>
                  </a:lnTo>
                  <a:lnTo>
                    <a:pt x="101" y="12"/>
                  </a:lnTo>
                  <a:lnTo>
                    <a:pt x="108" y="4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1496" y="1172"/>
              <a:ext cx="22" cy="22"/>
            </a:xfrm>
            <a:custGeom>
              <a:avLst/>
              <a:gdLst>
                <a:gd name="T0" fmla="*/ 74 w 89"/>
                <a:gd name="T1" fmla="*/ 0 h 86"/>
                <a:gd name="T2" fmla="*/ 84 w 89"/>
                <a:gd name="T3" fmla="*/ 3 h 86"/>
                <a:gd name="T4" fmla="*/ 89 w 89"/>
                <a:gd name="T5" fmla="*/ 11 h 86"/>
                <a:gd name="T6" fmla="*/ 89 w 89"/>
                <a:gd name="T7" fmla="*/ 20 h 86"/>
                <a:gd name="T8" fmla="*/ 85 w 89"/>
                <a:gd name="T9" fmla="*/ 28 h 86"/>
                <a:gd name="T10" fmla="*/ 78 w 89"/>
                <a:gd name="T11" fmla="*/ 33 h 86"/>
                <a:gd name="T12" fmla="*/ 51 w 89"/>
                <a:gd name="T13" fmla="*/ 55 h 86"/>
                <a:gd name="T14" fmla="*/ 50 w 89"/>
                <a:gd name="T15" fmla="*/ 60 h 86"/>
                <a:gd name="T16" fmla="*/ 48 w 89"/>
                <a:gd name="T17" fmla="*/ 67 h 86"/>
                <a:gd name="T18" fmla="*/ 47 w 89"/>
                <a:gd name="T19" fmla="*/ 73 h 86"/>
                <a:gd name="T20" fmla="*/ 46 w 89"/>
                <a:gd name="T21" fmla="*/ 80 h 86"/>
                <a:gd name="T22" fmla="*/ 42 w 89"/>
                <a:gd name="T23" fmla="*/ 83 h 86"/>
                <a:gd name="T24" fmla="*/ 37 w 89"/>
                <a:gd name="T25" fmla="*/ 86 h 86"/>
                <a:gd name="T26" fmla="*/ 29 w 89"/>
                <a:gd name="T27" fmla="*/ 85 h 86"/>
                <a:gd name="T28" fmla="*/ 22 w 89"/>
                <a:gd name="T29" fmla="*/ 81 h 86"/>
                <a:gd name="T30" fmla="*/ 15 w 89"/>
                <a:gd name="T31" fmla="*/ 74 h 86"/>
                <a:gd name="T32" fmla="*/ 8 w 89"/>
                <a:gd name="T33" fmla="*/ 67 h 86"/>
                <a:gd name="T34" fmla="*/ 3 w 89"/>
                <a:gd name="T35" fmla="*/ 57 h 86"/>
                <a:gd name="T36" fmla="*/ 0 w 89"/>
                <a:gd name="T37" fmla="*/ 47 h 86"/>
                <a:gd name="T38" fmla="*/ 0 w 89"/>
                <a:gd name="T39" fmla="*/ 39 h 86"/>
                <a:gd name="T40" fmla="*/ 5 w 89"/>
                <a:gd name="T41" fmla="*/ 33 h 86"/>
                <a:gd name="T42" fmla="*/ 16 w 89"/>
                <a:gd name="T43" fmla="*/ 28 h 86"/>
                <a:gd name="T44" fmla="*/ 31 w 89"/>
                <a:gd name="T45" fmla="*/ 30 h 86"/>
                <a:gd name="T46" fmla="*/ 38 w 89"/>
                <a:gd name="T47" fmla="*/ 26 h 86"/>
                <a:gd name="T48" fmla="*/ 46 w 89"/>
                <a:gd name="T49" fmla="*/ 20 h 86"/>
                <a:gd name="T50" fmla="*/ 54 w 89"/>
                <a:gd name="T51" fmla="*/ 11 h 86"/>
                <a:gd name="T52" fmla="*/ 64 w 89"/>
                <a:gd name="T53" fmla="*/ 3 h 86"/>
                <a:gd name="T54" fmla="*/ 74 w 89"/>
                <a:gd name="T5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9" h="86">
                  <a:moveTo>
                    <a:pt x="74" y="0"/>
                  </a:moveTo>
                  <a:lnTo>
                    <a:pt x="84" y="3"/>
                  </a:lnTo>
                  <a:lnTo>
                    <a:pt x="89" y="11"/>
                  </a:lnTo>
                  <a:lnTo>
                    <a:pt x="89" y="20"/>
                  </a:lnTo>
                  <a:lnTo>
                    <a:pt x="85" y="28"/>
                  </a:lnTo>
                  <a:lnTo>
                    <a:pt x="78" y="33"/>
                  </a:lnTo>
                  <a:lnTo>
                    <a:pt x="51" y="55"/>
                  </a:lnTo>
                  <a:lnTo>
                    <a:pt x="50" y="60"/>
                  </a:lnTo>
                  <a:lnTo>
                    <a:pt x="48" y="67"/>
                  </a:lnTo>
                  <a:lnTo>
                    <a:pt x="47" y="73"/>
                  </a:lnTo>
                  <a:lnTo>
                    <a:pt x="46" y="80"/>
                  </a:lnTo>
                  <a:lnTo>
                    <a:pt x="42" y="83"/>
                  </a:lnTo>
                  <a:lnTo>
                    <a:pt x="37" y="86"/>
                  </a:lnTo>
                  <a:lnTo>
                    <a:pt x="29" y="85"/>
                  </a:lnTo>
                  <a:lnTo>
                    <a:pt x="22" y="81"/>
                  </a:lnTo>
                  <a:lnTo>
                    <a:pt x="15" y="74"/>
                  </a:lnTo>
                  <a:lnTo>
                    <a:pt x="8" y="67"/>
                  </a:lnTo>
                  <a:lnTo>
                    <a:pt x="3" y="57"/>
                  </a:lnTo>
                  <a:lnTo>
                    <a:pt x="0" y="47"/>
                  </a:lnTo>
                  <a:lnTo>
                    <a:pt x="0" y="39"/>
                  </a:lnTo>
                  <a:lnTo>
                    <a:pt x="5" y="33"/>
                  </a:lnTo>
                  <a:lnTo>
                    <a:pt x="16" y="28"/>
                  </a:lnTo>
                  <a:lnTo>
                    <a:pt x="31" y="30"/>
                  </a:lnTo>
                  <a:lnTo>
                    <a:pt x="38" y="26"/>
                  </a:lnTo>
                  <a:lnTo>
                    <a:pt x="46" y="20"/>
                  </a:lnTo>
                  <a:lnTo>
                    <a:pt x="54" y="11"/>
                  </a:lnTo>
                  <a:lnTo>
                    <a:pt x="64" y="3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1528" y="1220"/>
              <a:ext cx="23" cy="18"/>
            </a:xfrm>
            <a:custGeom>
              <a:avLst/>
              <a:gdLst>
                <a:gd name="T0" fmla="*/ 82 w 90"/>
                <a:gd name="T1" fmla="*/ 0 h 70"/>
                <a:gd name="T2" fmla="*/ 90 w 90"/>
                <a:gd name="T3" fmla="*/ 3 h 70"/>
                <a:gd name="T4" fmla="*/ 80 w 90"/>
                <a:gd name="T5" fmla="*/ 33 h 70"/>
                <a:gd name="T6" fmla="*/ 48 w 90"/>
                <a:gd name="T7" fmla="*/ 49 h 70"/>
                <a:gd name="T8" fmla="*/ 45 w 90"/>
                <a:gd name="T9" fmla="*/ 55 h 70"/>
                <a:gd name="T10" fmla="*/ 39 w 90"/>
                <a:gd name="T11" fmla="*/ 62 h 70"/>
                <a:gd name="T12" fmla="*/ 34 w 90"/>
                <a:gd name="T13" fmla="*/ 67 h 70"/>
                <a:gd name="T14" fmla="*/ 29 w 90"/>
                <a:gd name="T15" fmla="*/ 70 h 70"/>
                <a:gd name="T16" fmla="*/ 21 w 90"/>
                <a:gd name="T17" fmla="*/ 67 h 70"/>
                <a:gd name="T18" fmla="*/ 16 w 90"/>
                <a:gd name="T19" fmla="*/ 63 h 70"/>
                <a:gd name="T20" fmla="*/ 9 w 90"/>
                <a:gd name="T21" fmla="*/ 57 h 70"/>
                <a:gd name="T22" fmla="*/ 4 w 90"/>
                <a:gd name="T23" fmla="*/ 48 h 70"/>
                <a:gd name="T24" fmla="*/ 2 w 90"/>
                <a:gd name="T25" fmla="*/ 39 h 70"/>
                <a:gd name="T26" fmla="*/ 0 w 90"/>
                <a:gd name="T27" fmla="*/ 31 h 70"/>
                <a:gd name="T28" fmla="*/ 2 w 90"/>
                <a:gd name="T29" fmla="*/ 23 h 70"/>
                <a:gd name="T30" fmla="*/ 8 w 90"/>
                <a:gd name="T31" fmla="*/ 18 h 70"/>
                <a:gd name="T32" fmla="*/ 19 w 90"/>
                <a:gd name="T33" fmla="*/ 16 h 70"/>
                <a:gd name="T34" fmla="*/ 34 w 90"/>
                <a:gd name="T35" fmla="*/ 22 h 70"/>
                <a:gd name="T36" fmla="*/ 39 w 90"/>
                <a:gd name="T37" fmla="*/ 20 h 70"/>
                <a:gd name="T38" fmla="*/ 47 w 90"/>
                <a:gd name="T39" fmla="*/ 15 h 70"/>
                <a:gd name="T40" fmla="*/ 55 w 90"/>
                <a:gd name="T41" fmla="*/ 9 h 70"/>
                <a:gd name="T42" fmla="*/ 64 w 90"/>
                <a:gd name="T43" fmla="*/ 3 h 70"/>
                <a:gd name="T44" fmla="*/ 73 w 90"/>
                <a:gd name="T45" fmla="*/ 0 h 70"/>
                <a:gd name="T46" fmla="*/ 82 w 90"/>
                <a:gd name="T4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" h="70">
                  <a:moveTo>
                    <a:pt x="82" y="0"/>
                  </a:moveTo>
                  <a:lnTo>
                    <a:pt x="90" y="3"/>
                  </a:lnTo>
                  <a:lnTo>
                    <a:pt x="80" y="33"/>
                  </a:lnTo>
                  <a:lnTo>
                    <a:pt x="48" y="49"/>
                  </a:lnTo>
                  <a:lnTo>
                    <a:pt x="45" y="55"/>
                  </a:lnTo>
                  <a:lnTo>
                    <a:pt x="39" y="62"/>
                  </a:lnTo>
                  <a:lnTo>
                    <a:pt x="34" y="67"/>
                  </a:lnTo>
                  <a:lnTo>
                    <a:pt x="29" y="70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9" y="57"/>
                  </a:lnTo>
                  <a:lnTo>
                    <a:pt x="4" y="48"/>
                  </a:lnTo>
                  <a:lnTo>
                    <a:pt x="2" y="39"/>
                  </a:lnTo>
                  <a:lnTo>
                    <a:pt x="0" y="31"/>
                  </a:lnTo>
                  <a:lnTo>
                    <a:pt x="2" y="23"/>
                  </a:lnTo>
                  <a:lnTo>
                    <a:pt x="8" y="18"/>
                  </a:lnTo>
                  <a:lnTo>
                    <a:pt x="19" y="16"/>
                  </a:lnTo>
                  <a:lnTo>
                    <a:pt x="34" y="22"/>
                  </a:lnTo>
                  <a:lnTo>
                    <a:pt x="39" y="20"/>
                  </a:lnTo>
                  <a:lnTo>
                    <a:pt x="47" y="15"/>
                  </a:lnTo>
                  <a:lnTo>
                    <a:pt x="55" y="9"/>
                  </a:lnTo>
                  <a:lnTo>
                    <a:pt x="64" y="3"/>
                  </a:lnTo>
                  <a:lnTo>
                    <a:pt x="73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1533" y="1273"/>
              <a:ext cx="22" cy="18"/>
            </a:xfrm>
            <a:custGeom>
              <a:avLst/>
              <a:gdLst>
                <a:gd name="T0" fmla="*/ 81 w 89"/>
                <a:gd name="T1" fmla="*/ 0 h 70"/>
                <a:gd name="T2" fmla="*/ 89 w 89"/>
                <a:gd name="T3" fmla="*/ 5 h 70"/>
                <a:gd name="T4" fmla="*/ 79 w 89"/>
                <a:gd name="T5" fmla="*/ 34 h 70"/>
                <a:gd name="T6" fmla="*/ 48 w 89"/>
                <a:gd name="T7" fmla="*/ 51 h 70"/>
                <a:gd name="T8" fmla="*/ 44 w 89"/>
                <a:gd name="T9" fmla="*/ 56 h 70"/>
                <a:gd name="T10" fmla="*/ 40 w 89"/>
                <a:gd name="T11" fmla="*/ 63 h 70"/>
                <a:gd name="T12" fmla="*/ 35 w 89"/>
                <a:gd name="T13" fmla="*/ 68 h 70"/>
                <a:gd name="T14" fmla="*/ 28 w 89"/>
                <a:gd name="T15" fmla="*/ 70 h 70"/>
                <a:gd name="T16" fmla="*/ 20 w 89"/>
                <a:gd name="T17" fmla="*/ 69 h 70"/>
                <a:gd name="T18" fmla="*/ 15 w 89"/>
                <a:gd name="T19" fmla="*/ 64 h 70"/>
                <a:gd name="T20" fmla="*/ 9 w 89"/>
                <a:gd name="T21" fmla="*/ 57 h 70"/>
                <a:gd name="T22" fmla="*/ 3 w 89"/>
                <a:gd name="T23" fmla="*/ 50 h 70"/>
                <a:gd name="T24" fmla="*/ 0 w 89"/>
                <a:gd name="T25" fmla="*/ 40 h 70"/>
                <a:gd name="T26" fmla="*/ 0 w 89"/>
                <a:gd name="T27" fmla="*/ 31 h 70"/>
                <a:gd name="T28" fmla="*/ 1 w 89"/>
                <a:gd name="T29" fmla="*/ 25 h 70"/>
                <a:gd name="T30" fmla="*/ 7 w 89"/>
                <a:gd name="T31" fmla="*/ 20 h 70"/>
                <a:gd name="T32" fmla="*/ 19 w 89"/>
                <a:gd name="T33" fmla="*/ 17 h 70"/>
                <a:gd name="T34" fmla="*/ 33 w 89"/>
                <a:gd name="T35" fmla="*/ 22 h 70"/>
                <a:gd name="T36" fmla="*/ 39 w 89"/>
                <a:gd name="T37" fmla="*/ 21 h 70"/>
                <a:gd name="T38" fmla="*/ 46 w 89"/>
                <a:gd name="T39" fmla="*/ 16 h 70"/>
                <a:gd name="T40" fmla="*/ 54 w 89"/>
                <a:gd name="T41" fmla="*/ 11 h 70"/>
                <a:gd name="T42" fmla="*/ 63 w 89"/>
                <a:gd name="T43" fmla="*/ 4 h 70"/>
                <a:gd name="T44" fmla="*/ 74 w 89"/>
                <a:gd name="T45" fmla="*/ 0 h 70"/>
                <a:gd name="T46" fmla="*/ 81 w 89"/>
                <a:gd name="T4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9" h="70">
                  <a:moveTo>
                    <a:pt x="81" y="0"/>
                  </a:moveTo>
                  <a:lnTo>
                    <a:pt x="89" y="5"/>
                  </a:lnTo>
                  <a:lnTo>
                    <a:pt x="79" y="34"/>
                  </a:lnTo>
                  <a:lnTo>
                    <a:pt x="48" y="51"/>
                  </a:lnTo>
                  <a:lnTo>
                    <a:pt x="44" y="56"/>
                  </a:lnTo>
                  <a:lnTo>
                    <a:pt x="40" y="63"/>
                  </a:lnTo>
                  <a:lnTo>
                    <a:pt x="35" y="68"/>
                  </a:lnTo>
                  <a:lnTo>
                    <a:pt x="28" y="70"/>
                  </a:lnTo>
                  <a:lnTo>
                    <a:pt x="20" y="69"/>
                  </a:lnTo>
                  <a:lnTo>
                    <a:pt x="15" y="64"/>
                  </a:lnTo>
                  <a:lnTo>
                    <a:pt x="9" y="57"/>
                  </a:lnTo>
                  <a:lnTo>
                    <a:pt x="3" y="50"/>
                  </a:lnTo>
                  <a:lnTo>
                    <a:pt x="0" y="40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7" y="20"/>
                  </a:lnTo>
                  <a:lnTo>
                    <a:pt x="19" y="17"/>
                  </a:lnTo>
                  <a:lnTo>
                    <a:pt x="33" y="22"/>
                  </a:lnTo>
                  <a:lnTo>
                    <a:pt x="39" y="21"/>
                  </a:lnTo>
                  <a:lnTo>
                    <a:pt x="46" y="16"/>
                  </a:lnTo>
                  <a:lnTo>
                    <a:pt x="54" y="11"/>
                  </a:lnTo>
                  <a:lnTo>
                    <a:pt x="63" y="4"/>
                  </a:lnTo>
                  <a:lnTo>
                    <a:pt x="74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529" y="1319"/>
              <a:ext cx="23" cy="17"/>
            </a:xfrm>
            <a:custGeom>
              <a:avLst/>
              <a:gdLst>
                <a:gd name="T0" fmla="*/ 83 w 91"/>
                <a:gd name="T1" fmla="*/ 0 h 70"/>
                <a:gd name="T2" fmla="*/ 91 w 91"/>
                <a:gd name="T3" fmla="*/ 5 h 70"/>
                <a:gd name="T4" fmla="*/ 81 w 91"/>
                <a:gd name="T5" fmla="*/ 34 h 70"/>
                <a:gd name="T6" fmla="*/ 48 w 91"/>
                <a:gd name="T7" fmla="*/ 51 h 70"/>
                <a:gd name="T8" fmla="*/ 44 w 91"/>
                <a:gd name="T9" fmla="*/ 56 h 70"/>
                <a:gd name="T10" fmla="*/ 41 w 91"/>
                <a:gd name="T11" fmla="*/ 63 h 70"/>
                <a:gd name="T12" fmla="*/ 35 w 91"/>
                <a:gd name="T13" fmla="*/ 68 h 70"/>
                <a:gd name="T14" fmla="*/ 29 w 91"/>
                <a:gd name="T15" fmla="*/ 70 h 70"/>
                <a:gd name="T16" fmla="*/ 21 w 91"/>
                <a:gd name="T17" fmla="*/ 68 h 70"/>
                <a:gd name="T18" fmla="*/ 16 w 91"/>
                <a:gd name="T19" fmla="*/ 64 h 70"/>
                <a:gd name="T20" fmla="*/ 11 w 91"/>
                <a:gd name="T21" fmla="*/ 57 h 70"/>
                <a:gd name="T22" fmla="*/ 5 w 91"/>
                <a:gd name="T23" fmla="*/ 48 h 70"/>
                <a:gd name="T24" fmla="*/ 2 w 91"/>
                <a:gd name="T25" fmla="*/ 40 h 70"/>
                <a:gd name="T26" fmla="*/ 0 w 91"/>
                <a:gd name="T27" fmla="*/ 31 h 70"/>
                <a:gd name="T28" fmla="*/ 3 w 91"/>
                <a:gd name="T29" fmla="*/ 25 h 70"/>
                <a:gd name="T30" fmla="*/ 8 w 91"/>
                <a:gd name="T31" fmla="*/ 20 h 70"/>
                <a:gd name="T32" fmla="*/ 20 w 91"/>
                <a:gd name="T33" fmla="*/ 17 h 70"/>
                <a:gd name="T34" fmla="*/ 34 w 91"/>
                <a:gd name="T35" fmla="*/ 22 h 70"/>
                <a:gd name="T36" fmla="*/ 41 w 91"/>
                <a:gd name="T37" fmla="*/ 21 h 70"/>
                <a:gd name="T38" fmla="*/ 47 w 91"/>
                <a:gd name="T39" fmla="*/ 16 h 70"/>
                <a:gd name="T40" fmla="*/ 56 w 91"/>
                <a:gd name="T41" fmla="*/ 11 h 70"/>
                <a:gd name="T42" fmla="*/ 65 w 91"/>
                <a:gd name="T43" fmla="*/ 4 h 70"/>
                <a:gd name="T44" fmla="*/ 74 w 91"/>
                <a:gd name="T45" fmla="*/ 0 h 70"/>
                <a:gd name="T46" fmla="*/ 83 w 91"/>
                <a:gd name="T4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1" h="70">
                  <a:moveTo>
                    <a:pt x="83" y="0"/>
                  </a:moveTo>
                  <a:lnTo>
                    <a:pt x="91" y="5"/>
                  </a:lnTo>
                  <a:lnTo>
                    <a:pt x="81" y="34"/>
                  </a:lnTo>
                  <a:lnTo>
                    <a:pt x="48" y="51"/>
                  </a:lnTo>
                  <a:lnTo>
                    <a:pt x="44" y="56"/>
                  </a:lnTo>
                  <a:lnTo>
                    <a:pt x="41" y="63"/>
                  </a:lnTo>
                  <a:lnTo>
                    <a:pt x="35" y="68"/>
                  </a:lnTo>
                  <a:lnTo>
                    <a:pt x="29" y="70"/>
                  </a:lnTo>
                  <a:lnTo>
                    <a:pt x="21" y="68"/>
                  </a:lnTo>
                  <a:lnTo>
                    <a:pt x="16" y="64"/>
                  </a:lnTo>
                  <a:lnTo>
                    <a:pt x="11" y="57"/>
                  </a:lnTo>
                  <a:lnTo>
                    <a:pt x="5" y="48"/>
                  </a:lnTo>
                  <a:lnTo>
                    <a:pt x="2" y="40"/>
                  </a:lnTo>
                  <a:lnTo>
                    <a:pt x="0" y="31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20" y="17"/>
                  </a:lnTo>
                  <a:lnTo>
                    <a:pt x="34" y="22"/>
                  </a:lnTo>
                  <a:lnTo>
                    <a:pt x="41" y="21"/>
                  </a:lnTo>
                  <a:lnTo>
                    <a:pt x="47" y="16"/>
                  </a:lnTo>
                  <a:lnTo>
                    <a:pt x="56" y="11"/>
                  </a:lnTo>
                  <a:lnTo>
                    <a:pt x="65" y="4"/>
                  </a:lnTo>
                  <a:lnTo>
                    <a:pt x="74" y="0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439" y="1248"/>
              <a:ext cx="47" cy="39"/>
            </a:xfrm>
            <a:custGeom>
              <a:avLst/>
              <a:gdLst>
                <a:gd name="T0" fmla="*/ 147 w 190"/>
                <a:gd name="T1" fmla="*/ 0 h 157"/>
                <a:gd name="T2" fmla="*/ 154 w 190"/>
                <a:gd name="T3" fmla="*/ 4 h 157"/>
                <a:gd name="T4" fmla="*/ 165 w 190"/>
                <a:gd name="T5" fmla="*/ 14 h 157"/>
                <a:gd name="T6" fmla="*/ 166 w 190"/>
                <a:gd name="T7" fmla="*/ 15 h 157"/>
                <a:gd name="T8" fmla="*/ 170 w 190"/>
                <a:gd name="T9" fmla="*/ 19 h 157"/>
                <a:gd name="T10" fmla="*/ 174 w 190"/>
                <a:gd name="T11" fmla="*/ 26 h 157"/>
                <a:gd name="T12" fmla="*/ 179 w 190"/>
                <a:gd name="T13" fmla="*/ 34 h 157"/>
                <a:gd name="T14" fmla="*/ 184 w 190"/>
                <a:gd name="T15" fmla="*/ 43 h 157"/>
                <a:gd name="T16" fmla="*/ 188 w 190"/>
                <a:gd name="T17" fmla="*/ 52 h 157"/>
                <a:gd name="T18" fmla="*/ 190 w 190"/>
                <a:gd name="T19" fmla="*/ 61 h 157"/>
                <a:gd name="T20" fmla="*/ 188 w 190"/>
                <a:gd name="T21" fmla="*/ 67 h 157"/>
                <a:gd name="T22" fmla="*/ 183 w 190"/>
                <a:gd name="T23" fmla="*/ 74 h 157"/>
                <a:gd name="T24" fmla="*/ 173 w 190"/>
                <a:gd name="T25" fmla="*/ 76 h 157"/>
                <a:gd name="T26" fmla="*/ 166 w 190"/>
                <a:gd name="T27" fmla="*/ 76 h 157"/>
                <a:gd name="T28" fmla="*/ 161 w 190"/>
                <a:gd name="T29" fmla="*/ 78 h 157"/>
                <a:gd name="T30" fmla="*/ 154 w 190"/>
                <a:gd name="T31" fmla="*/ 78 h 157"/>
                <a:gd name="T32" fmla="*/ 148 w 190"/>
                <a:gd name="T33" fmla="*/ 79 h 157"/>
                <a:gd name="T34" fmla="*/ 139 w 190"/>
                <a:gd name="T35" fmla="*/ 83 h 157"/>
                <a:gd name="T36" fmla="*/ 126 w 190"/>
                <a:gd name="T37" fmla="*/ 88 h 157"/>
                <a:gd name="T38" fmla="*/ 108 w 190"/>
                <a:gd name="T39" fmla="*/ 97 h 157"/>
                <a:gd name="T40" fmla="*/ 67 w 190"/>
                <a:gd name="T41" fmla="*/ 122 h 157"/>
                <a:gd name="T42" fmla="*/ 66 w 190"/>
                <a:gd name="T43" fmla="*/ 128 h 157"/>
                <a:gd name="T44" fmla="*/ 65 w 190"/>
                <a:gd name="T45" fmla="*/ 135 h 157"/>
                <a:gd name="T46" fmla="*/ 62 w 190"/>
                <a:gd name="T47" fmla="*/ 141 h 157"/>
                <a:gd name="T48" fmla="*/ 60 w 190"/>
                <a:gd name="T49" fmla="*/ 148 h 157"/>
                <a:gd name="T50" fmla="*/ 56 w 190"/>
                <a:gd name="T51" fmla="*/ 153 h 157"/>
                <a:gd name="T52" fmla="*/ 49 w 190"/>
                <a:gd name="T53" fmla="*/ 157 h 157"/>
                <a:gd name="T54" fmla="*/ 39 w 190"/>
                <a:gd name="T55" fmla="*/ 157 h 157"/>
                <a:gd name="T56" fmla="*/ 36 w 190"/>
                <a:gd name="T57" fmla="*/ 156 h 157"/>
                <a:gd name="T58" fmla="*/ 32 w 190"/>
                <a:gd name="T59" fmla="*/ 151 h 157"/>
                <a:gd name="T60" fmla="*/ 27 w 190"/>
                <a:gd name="T61" fmla="*/ 144 h 157"/>
                <a:gd name="T62" fmla="*/ 21 w 190"/>
                <a:gd name="T63" fmla="*/ 136 h 157"/>
                <a:gd name="T64" fmla="*/ 13 w 190"/>
                <a:gd name="T65" fmla="*/ 126 h 157"/>
                <a:gd name="T66" fmla="*/ 8 w 190"/>
                <a:gd name="T67" fmla="*/ 117 h 157"/>
                <a:gd name="T68" fmla="*/ 2 w 190"/>
                <a:gd name="T69" fmla="*/ 106 h 157"/>
                <a:gd name="T70" fmla="*/ 0 w 190"/>
                <a:gd name="T71" fmla="*/ 97 h 157"/>
                <a:gd name="T72" fmla="*/ 0 w 190"/>
                <a:gd name="T73" fmla="*/ 89 h 157"/>
                <a:gd name="T74" fmla="*/ 4 w 190"/>
                <a:gd name="T75" fmla="*/ 83 h 157"/>
                <a:gd name="T76" fmla="*/ 11 w 190"/>
                <a:gd name="T77" fmla="*/ 79 h 157"/>
                <a:gd name="T78" fmla="*/ 26 w 190"/>
                <a:gd name="T79" fmla="*/ 78 h 157"/>
                <a:gd name="T80" fmla="*/ 48 w 190"/>
                <a:gd name="T81" fmla="*/ 78 h 157"/>
                <a:gd name="T82" fmla="*/ 56 w 190"/>
                <a:gd name="T83" fmla="*/ 76 h 157"/>
                <a:gd name="T84" fmla="*/ 66 w 190"/>
                <a:gd name="T85" fmla="*/ 73 h 157"/>
                <a:gd name="T86" fmla="*/ 79 w 190"/>
                <a:gd name="T87" fmla="*/ 65 h 157"/>
                <a:gd name="T88" fmla="*/ 92 w 190"/>
                <a:gd name="T89" fmla="*/ 57 h 157"/>
                <a:gd name="T90" fmla="*/ 105 w 190"/>
                <a:gd name="T91" fmla="*/ 48 h 157"/>
                <a:gd name="T92" fmla="*/ 115 w 190"/>
                <a:gd name="T93" fmla="*/ 37 h 157"/>
                <a:gd name="T94" fmla="*/ 123 w 190"/>
                <a:gd name="T95" fmla="*/ 27 h 157"/>
                <a:gd name="T96" fmla="*/ 123 w 190"/>
                <a:gd name="T97" fmla="*/ 24 h 157"/>
                <a:gd name="T98" fmla="*/ 126 w 190"/>
                <a:gd name="T99" fmla="*/ 19 h 157"/>
                <a:gd name="T100" fmla="*/ 128 w 190"/>
                <a:gd name="T101" fmla="*/ 13 h 157"/>
                <a:gd name="T102" fmla="*/ 134 w 190"/>
                <a:gd name="T103" fmla="*/ 6 h 157"/>
                <a:gd name="T104" fmla="*/ 139 w 190"/>
                <a:gd name="T105" fmla="*/ 1 h 157"/>
                <a:gd name="T106" fmla="*/ 147 w 190"/>
                <a:gd name="T10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0" h="157">
                  <a:moveTo>
                    <a:pt x="147" y="0"/>
                  </a:moveTo>
                  <a:lnTo>
                    <a:pt x="154" y="4"/>
                  </a:lnTo>
                  <a:lnTo>
                    <a:pt x="165" y="14"/>
                  </a:lnTo>
                  <a:lnTo>
                    <a:pt x="166" y="15"/>
                  </a:lnTo>
                  <a:lnTo>
                    <a:pt x="170" y="19"/>
                  </a:lnTo>
                  <a:lnTo>
                    <a:pt x="174" y="26"/>
                  </a:lnTo>
                  <a:lnTo>
                    <a:pt x="179" y="34"/>
                  </a:lnTo>
                  <a:lnTo>
                    <a:pt x="184" y="43"/>
                  </a:lnTo>
                  <a:lnTo>
                    <a:pt x="188" y="52"/>
                  </a:lnTo>
                  <a:lnTo>
                    <a:pt x="190" y="61"/>
                  </a:lnTo>
                  <a:lnTo>
                    <a:pt x="188" y="67"/>
                  </a:lnTo>
                  <a:lnTo>
                    <a:pt x="183" y="74"/>
                  </a:lnTo>
                  <a:lnTo>
                    <a:pt x="173" y="76"/>
                  </a:lnTo>
                  <a:lnTo>
                    <a:pt x="166" y="76"/>
                  </a:lnTo>
                  <a:lnTo>
                    <a:pt x="161" y="78"/>
                  </a:lnTo>
                  <a:lnTo>
                    <a:pt x="154" y="78"/>
                  </a:lnTo>
                  <a:lnTo>
                    <a:pt x="148" y="79"/>
                  </a:lnTo>
                  <a:lnTo>
                    <a:pt x="139" y="83"/>
                  </a:lnTo>
                  <a:lnTo>
                    <a:pt x="126" y="88"/>
                  </a:lnTo>
                  <a:lnTo>
                    <a:pt x="108" y="97"/>
                  </a:lnTo>
                  <a:lnTo>
                    <a:pt x="67" y="122"/>
                  </a:lnTo>
                  <a:lnTo>
                    <a:pt x="66" y="128"/>
                  </a:lnTo>
                  <a:lnTo>
                    <a:pt x="65" y="135"/>
                  </a:lnTo>
                  <a:lnTo>
                    <a:pt x="62" y="141"/>
                  </a:lnTo>
                  <a:lnTo>
                    <a:pt x="60" y="148"/>
                  </a:lnTo>
                  <a:lnTo>
                    <a:pt x="56" y="153"/>
                  </a:lnTo>
                  <a:lnTo>
                    <a:pt x="49" y="157"/>
                  </a:lnTo>
                  <a:lnTo>
                    <a:pt x="39" y="157"/>
                  </a:lnTo>
                  <a:lnTo>
                    <a:pt x="36" y="156"/>
                  </a:lnTo>
                  <a:lnTo>
                    <a:pt x="32" y="151"/>
                  </a:lnTo>
                  <a:lnTo>
                    <a:pt x="27" y="144"/>
                  </a:lnTo>
                  <a:lnTo>
                    <a:pt x="21" y="136"/>
                  </a:lnTo>
                  <a:lnTo>
                    <a:pt x="13" y="126"/>
                  </a:lnTo>
                  <a:lnTo>
                    <a:pt x="8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0" y="89"/>
                  </a:lnTo>
                  <a:lnTo>
                    <a:pt x="4" y="83"/>
                  </a:lnTo>
                  <a:lnTo>
                    <a:pt x="11" y="79"/>
                  </a:lnTo>
                  <a:lnTo>
                    <a:pt x="26" y="78"/>
                  </a:lnTo>
                  <a:lnTo>
                    <a:pt x="48" y="78"/>
                  </a:lnTo>
                  <a:lnTo>
                    <a:pt x="56" y="76"/>
                  </a:lnTo>
                  <a:lnTo>
                    <a:pt x="66" y="73"/>
                  </a:lnTo>
                  <a:lnTo>
                    <a:pt x="79" y="65"/>
                  </a:lnTo>
                  <a:lnTo>
                    <a:pt x="92" y="57"/>
                  </a:lnTo>
                  <a:lnTo>
                    <a:pt x="105" y="48"/>
                  </a:lnTo>
                  <a:lnTo>
                    <a:pt x="115" y="37"/>
                  </a:lnTo>
                  <a:lnTo>
                    <a:pt x="123" y="27"/>
                  </a:lnTo>
                  <a:lnTo>
                    <a:pt x="123" y="24"/>
                  </a:lnTo>
                  <a:lnTo>
                    <a:pt x="126" y="19"/>
                  </a:lnTo>
                  <a:lnTo>
                    <a:pt x="128" y="13"/>
                  </a:lnTo>
                  <a:lnTo>
                    <a:pt x="134" y="6"/>
                  </a:lnTo>
                  <a:lnTo>
                    <a:pt x="139" y="1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1418" y="1214"/>
              <a:ext cx="46" cy="42"/>
            </a:xfrm>
            <a:custGeom>
              <a:avLst/>
              <a:gdLst>
                <a:gd name="T0" fmla="*/ 135 w 184"/>
                <a:gd name="T1" fmla="*/ 0 h 170"/>
                <a:gd name="T2" fmla="*/ 143 w 184"/>
                <a:gd name="T3" fmla="*/ 2 h 170"/>
                <a:gd name="T4" fmla="*/ 153 w 184"/>
                <a:gd name="T5" fmla="*/ 11 h 170"/>
                <a:gd name="T6" fmla="*/ 155 w 184"/>
                <a:gd name="T7" fmla="*/ 13 h 170"/>
                <a:gd name="T8" fmla="*/ 160 w 184"/>
                <a:gd name="T9" fmla="*/ 18 h 170"/>
                <a:gd name="T10" fmla="*/ 166 w 184"/>
                <a:gd name="T11" fmla="*/ 24 h 170"/>
                <a:gd name="T12" fmla="*/ 174 w 184"/>
                <a:gd name="T13" fmla="*/ 32 h 170"/>
                <a:gd name="T14" fmla="*/ 179 w 184"/>
                <a:gd name="T15" fmla="*/ 41 h 170"/>
                <a:gd name="T16" fmla="*/ 183 w 184"/>
                <a:gd name="T17" fmla="*/ 50 h 170"/>
                <a:gd name="T18" fmla="*/ 184 w 184"/>
                <a:gd name="T19" fmla="*/ 59 h 170"/>
                <a:gd name="T20" fmla="*/ 179 w 184"/>
                <a:gd name="T21" fmla="*/ 67 h 170"/>
                <a:gd name="T22" fmla="*/ 169 w 184"/>
                <a:gd name="T23" fmla="*/ 72 h 170"/>
                <a:gd name="T24" fmla="*/ 162 w 184"/>
                <a:gd name="T25" fmla="*/ 74 h 170"/>
                <a:gd name="T26" fmla="*/ 157 w 184"/>
                <a:gd name="T27" fmla="*/ 75 h 170"/>
                <a:gd name="T28" fmla="*/ 152 w 184"/>
                <a:gd name="T29" fmla="*/ 75 h 170"/>
                <a:gd name="T30" fmla="*/ 145 w 184"/>
                <a:gd name="T31" fmla="*/ 78 h 170"/>
                <a:gd name="T32" fmla="*/ 136 w 184"/>
                <a:gd name="T33" fmla="*/ 83 h 170"/>
                <a:gd name="T34" fmla="*/ 125 w 184"/>
                <a:gd name="T35" fmla="*/ 91 h 170"/>
                <a:gd name="T36" fmla="*/ 108 w 184"/>
                <a:gd name="T37" fmla="*/ 101 h 170"/>
                <a:gd name="T38" fmla="*/ 71 w 184"/>
                <a:gd name="T39" fmla="*/ 132 h 170"/>
                <a:gd name="T40" fmla="*/ 70 w 184"/>
                <a:gd name="T41" fmla="*/ 137 h 170"/>
                <a:gd name="T42" fmla="*/ 70 w 184"/>
                <a:gd name="T43" fmla="*/ 144 h 170"/>
                <a:gd name="T44" fmla="*/ 69 w 184"/>
                <a:gd name="T45" fmla="*/ 150 h 170"/>
                <a:gd name="T46" fmla="*/ 67 w 184"/>
                <a:gd name="T47" fmla="*/ 158 h 170"/>
                <a:gd name="T48" fmla="*/ 64 w 184"/>
                <a:gd name="T49" fmla="*/ 163 h 170"/>
                <a:gd name="T50" fmla="*/ 57 w 184"/>
                <a:gd name="T51" fmla="*/ 167 h 170"/>
                <a:gd name="T52" fmla="*/ 47 w 184"/>
                <a:gd name="T53" fmla="*/ 170 h 170"/>
                <a:gd name="T54" fmla="*/ 45 w 184"/>
                <a:gd name="T55" fmla="*/ 169 h 170"/>
                <a:gd name="T56" fmla="*/ 41 w 184"/>
                <a:gd name="T57" fmla="*/ 165 h 170"/>
                <a:gd name="T58" fmla="*/ 34 w 184"/>
                <a:gd name="T59" fmla="*/ 158 h 170"/>
                <a:gd name="T60" fmla="*/ 27 w 184"/>
                <a:gd name="T61" fmla="*/ 150 h 170"/>
                <a:gd name="T62" fmla="*/ 18 w 184"/>
                <a:gd name="T63" fmla="*/ 143 h 170"/>
                <a:gd name="T64" fmla="*/ 10 w 184"/>
                <a:gd name="T65" fmla="*/ 133 h 170"/>
                <a:gd name="T66" fmla="*/ 5 w 184"/>
                <a:gd name="T67" fmla="*/ 124 h 170"/>
                <a:gd name="T68" fmla="*/ 1 w 184"/>
                <a:gd name="T69" fmla="*/ 115 h 170"/>
                <a:gd name="T70" fmla="*/ 0 w 184"/>
                <a:gd name="T71" fmla="*/ 107 h 170"/>
                <a:gd name="T72" fmla="*/ 2 w 184"/>
                <a:gd name="T73" fmla="*/ 100 h 170"/>
                <a:gd name="T74" fmla="*/ 10 w 184"/>
                <a:gd name="T75" fmla="*/ 96 h 170"/>
                <a:gd name="T76" fmla="*/ 25 w 184"/>
                <a:gd name="T77" fmla="*/ 92 h 170"/>
                <a:gd name="T78" fmla="*/ 47 w 184"/>
                <a:gd name="T79" fmla="*/ 89 h 170"/>
                <a:gd name="T80" fmla="*/ 53 w 184"/>
                <a:gd name="T81" fmla="*/ 87 h 170"/>
                <a:gd name="T82" fmla="*/ 64 w 184"/>
                <a:gd name="T83" fmla="*/ 81 h 170"/>
                <a:gd name="T84" fmla="*/ 75 w 184"/>
                <a:gd name="T85" fmla="*/ 74 h 170"/>
                <a:gd name="T86" fmla="*/ 87 w 184"/>
                <a:gd name="T87" fmla="*/ 63 h 170"/>
                <a:gd name="T88" fmla="*/ 99 w 184"/>
                <a:gd name="T89" fmla="*/ 52 h 170"/>
                <a:gd name="T90" fmla="*/ 108 w 184"/>
                <a:gd name="T91" fmla="*/ 40 h 170"/>
                <a:gd name="T92" fmla="*/ 114 w 184"/>
                <a:gd name="T93" fmla="*/ 29 h 170"/>
                <a:gd name="T94" fmla="*/ 114 w 184"/>
                <a:gd name="T95" fmla="*/ 28 h 170"/>
                <a:gd name="T96" fmla="*/ 116 w 184"/>
                <a:gd name="T97" fmla="*/ 23 h 170"/>
                <a:gd name="T98" fmla="*/ 117 w 184"/>
                <a:gd name="T99" fmla="*/ 16 h 170"/>
                <a:gd name="T100" fmla="*/ 119 w 184"/>
                <a:gd name="T101" fmla="*/ 10 h 170"/>
                <a:gd name="T102" fmla="*/ 123 w 184"/>
                <a:gd name="T103" fmla="*/ 5 h 170"/>
                <a:gd name="T104" fmla="*/ 129 w 184"/>
                <a:gd name="T105" fmla="*/ 1 h 170"/>
                <a:gd name="T106" fmla="*/ 135 w 184"/>
                <a:gd name="T10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4" h="170">
                  <a:moveTo>
                    <a:pt x="135" y="0"/>
                  </a:moveTo>
                  <a:lnTo>
                    <a:pt x="143" y="2"/>
                  </a:lnTo>
                  <a:lnTo>
                    <a:pt x="153" y="11"/>
                  </a:lnTo>
                  <a:lnTo>
                    <a:pt x="155" y="13"/>
                  </a:lnTo>
                  <a:lnTo>
                    <a:pt x="160" y="18"/>
                  </a:lnTo>
                  <a:lnTo>
                    <a:pt x="166" y="24"/>
                  </a:lnTo>
                  <a:lnTo>
                    <a:pt x="174" y="32"/>
                  </a:lnTo>
                  <a:lnTo>
                    <a:pt x="179" y="41"/>
                  </a:lnTo>
                  <a:lnTo>
                    <a:pt x="183" y="50"/>
                  </a:lnTo>
                  <a:lnTo>
                    <a:pt x="184" y="59"/>
                  </a:lnTo>
                  <a:lnTo>
                    <a:pt x="179" y="67"/>
                  </a:lnTo>
                  <a:lnTo>
                    <a:pt x="169" y="72"/>
                  </a:lnTo>
                  <a:lnTo>
                    <a:pt x="162" y="74"/>
                  </a:lnTo>
                  <a:lnTo>
                    <a:pt x="157" y="75"/>
                  </a:lnTo>
                  <a:lnTo>
                    <a:pt x="152" y="75"/>
                  </a:lnTo>
                  <a:lnTo>
                    <a:pt x="145" y="78"/>
                  </a:lnTo>
                  <a:lnTo>
                    <a:pt x="136" y="83"/>
                  </a:lnTo>
                  <a:lnTo>
                    <a:pt x="125" y="91"/>
                  </a:lnTo>
                  <a:lnTo>
                    <a:pt x="108" y="101"/>
                  </a:lnTo>
                  <a:lnTo>
                    <a:pt x="71" y="132"/>
                  </a:lnTo>
                  <a:lnTo>
                    <a:pt x="70" y="137"/>
                  </a:lnTo>
                  <a:lnTo>
                    <a:pt x="70" y="144"/>
                  </a:lnTo>
                  <a:lnTo>
                    <a:pt x="69" y="150"/>
                  </a:lnTo>
                  <a:lnTo>
                    <a:pt x="67" y="158"/>
                  </a:lnTo>
                  <a:lnTo>
                    <a:pt x="64" y="163"/>
                  </a:lnTo>
                  <a:lnTo>
                    <a:pt x="57" y="167"/>
                  </a:lnTo>
                  <a:lnTo>
                    <a:pt x="47" y="170"/>
                  </a:lnTo>
                  <a:lnTo>
                    <a:pt x="45" y="169"/>
                  </a:lnTo>
                  <a:lnTo>
                    <a:pt x="41" y="165"/>
                  </a:lnTo>
                  <a:lnTo>
                    <a:pt x="34" y="158"/>
                  </a:lnTo>
                  <a:lnTo>
                    <a:pt x="27" y="150"/>
                  </a:lnTo>
                  <a:lnTo>
                    <a:pt x="18" y="143"/>
                  </a:lnTo>
                  <a:lnTo>
                    <a:pt x="10" y="133"/>
                  </a:lnTo>
                  <a:lnTo>
                    <a:pt x="5" y="124"/>
                  </a:lnTo>
                  <a:lnTo>
                    <a:pt x="1" y="115"/>
                  </a:lnTo>
                  <a:lnTo>
                    <a:pt x="0" y="107"/>
                  </a:lnTo>
                  <a:lnTo>
                    <a:pt x="2" y="100"/>
                  </a:lnTo>
                  <a:lnTo>
                    <a:pt x="10" y="96"/>
                  </a:lnTo>
                  <a:lnTo>
                    <a:pt x="25" y="92"/>
                  </a:lnTo>
                  <a:lnTo>
                    <a:pt x="47" y="89"/>
                  </a:lnTo>
                  <a:lnTo>
                    <a:pt x="53" y="87"/>
                  </a:lnTo>
                  <a:lnTo>
                    <a:pt x="64" y="81"/>
                  </a:lnTo>
                  <a:lnTo>
                    <a:pt x="75" y="74"/>
                  </a:lnTo>
                  <a:lnTo>
                    <a:pt x="87" y="63"/>
                  </a:lnTo>
                  <a:lnTo>
                    <a:pt x="99" y="52"/>
                  </a:lnTo>
                  <a:lnTo>
                    <a:pt x="108" y="40"/>
                  </a:lnTo>
                  <a:lnTo>
                    <a:pt x="114" y="29"/>
                  </a:lnTo>
                  <a:lnTo>
                    <a:pt x="114" y="28"/>
                  </a:lnTo>
                  <a:lnTo>
                    <a:pt x="116" y="23"/>
                  </a:lnTo>
                  <a:lnTo>
                    <a:pt x="117" y="16"/>
                  </a:lnTo>
                  <a:lnTo>
                    <a:pt x="119" y="10"/>
                  </a:lnTo>
                  <a:lnTo>
                    <a:pt x="123" y="5"/>
                  </a:lnTo>
                  <a:lnTo>
                    <a:pt x="129" y="1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448" y="1290"/>
              <a:ext cx="47" cy="29"/>
            </a:xfrm>
            <a:custGeom>
              <a:avLst/>
              <a:gdLst>
                <a:gd name="T0" fmla="*/ 148 w 187"/>
                <a:gd name="T1" fmla="*/ 0 h 117"/>
                <a:gd name="T2" fmla="*/ 160 w 187"/>
                <a:gd name="T3" fmla="*/ 1 h 117"/>
                <a:gd name="T4" fmla="*/ 170 w 187"/>
                <a:gd name="T5" fmla="*/ 6 h 117"/>
                <a:gd name="T6" fmla="*/ 180 w 187"/>
                <a:gd name="T7" fmla="*/ 17 h 117"/>
                <a:gd name="T8" fmla="*/ 185 w 187"/>
                <a:gd name="T9" fmla="*/ 31 h 117"/>
                <a:gd name="T10" fmla="*/ 187 w 187"/>
                <a:gd name="T11" fmla="*/ 45 h 117"/>
                <a:gd name="T12" fmla="*/ 182 w 187"/>
                <a:gd name="T13" fmla="*/ 62 h 117"/>
                <a:gd name="T14" fmla="*/ 177 w 187"/>
                <a:gd name="T15" fmla="*/ 69 h 117"/>
                <a:gd name="T16" fmla="*/ 167 w 187"/>
                <a:gd name="T17" fmla="*/ 71 h 117"/>
                <a:gd name="T18" fmla="*/ 156 w 187"/>
                <a:gd name="T19" fmla="*/ 70 h 117"/>
                <a:gd name="T20" fmla="*/ 143 w 187"/>
                <a:gd name="T21" fmla="*/ 66 h 117"/>
                <a:gd name="T22" fmla="*/ 130 w 187"/>
                <a:gd name="T23" fmla="*/ 63 h 117"/>
                <a:gd name="T24" fmla="*/ 115 w 187"/>
                <a:gd name="T25" fmla="*/ 65 h 117"/>
                <a:gd name="T26" fmla="*/ 99 w 187"/>
                <a:gd name="T27" fmla="*/ 69 h 117"/>
                <a:gd name="T28" fmla="*/ 82 w 187"/>
                <a:gd name="T29" fmla="*/ 75 h 117"/>
                <a:gd name="T30" fmla="*/ 68 w 187"/>
                <a:gd name="T31" fmla="*/ 83 h 117"/>
                <a:gd name="T32" fmla="*/ 57 w 187"/>
                <a:gd name="T33" fmla="*/ 91 h 117"/>
                <a:gd name="T34" fmla="*/ 52 w 187"/>
                <a:gd name="T35" fmla="*/ 96 h 117"/>
                <a:gd name="T36" fmla="*/ 48 w 187"/>
                <a:gd name="T37" fmla="*/ 104 h 117"/>
                <a:gd name="T38" fmla="*/ 42 w 187"/>
                <a:gd name="T39" fmla="*/ 112 h 117"/>
                <a:gd name="T40" fmla="*/ 34 w 187"/>
                <a:gd name="T41" fmla="*/ 115 h 117"/>
                <a:gd name="T42" fmla="*/ 24 w 187"/>
                <a:gd name="T43" fmla="*/ 117 h 117"/>
                <a:gd name="T44" fmla="*/ 13 w 187"/>
                <a:gd name="T45" fmla="*/ 112 h 117"/>
                <a:gd name="T46" fmla="*/ 5 w 187"/>
                <a:gd name="T47" fmla="*/ 101 h 117"/>
                <a:gd name="T48" fmla="*/ 1 w 187"/>
                <a:gd name="T49" fmla="*/ 88 h 117"/>
                <a:gd name="T50" fmla="*/ 0 w 187"/>
                <a:gd name="T51" fmla="*/ 74 h 117"/>
                <a:gd name="T52" fmla="*/ 3 w 187"/>
                <a:gd name="T53" fmla="*/ 58 h 117"/>
                <a:gd name="T54" fmla="*/ 7 w 187"/>
                <a:gd name="T55" fmla="*/ 52 h 117"/>
                <a:gd name="T56" fmla="*/ 14 w 187"/>
                <a:gd name="T57" fmla="*/ 47 h 117"/>
                <a:gd name="T58" fmla="*/ 25 w 187"/>
                <a:gd name="T59" fmla="*/ 47 h 117"/>
                <a:gd name="T60" fmla="*/ 37 w 187"/>
                <a:gd name="T61" fmla="*/ 53 h 117"/>
                <a:gd name="T62" fmla="*/ 44 w 187"/>
                <a:gd name="T63" fmla="*/ 56 h 117"/>
                <a:gd name="T64" fmla="*/ 55 w 187"/>
                <a:gd name="T65" fmla="*/ 56 h 117"/>
                <a:gd name="T66" fmla="*/ 68 w 187"/>
                <a:gd name="T67" fmla="*/ 53 h 117"/>
                <a:gd name="T68" fmla="*/ 81 w 187"/>
                <a:gd name="T69" fmla="*/ 48 h 117"/>
                <a:gd name="T70" fmla="*/ 94 w 187"/>
                <a:gd name="T71" fmla="*/ 41 h 117"/>
                <a:gd name="T72" fmla="*/ 107 w 187"/>
                <a:gd name="T73" fmla="*/ 36 h 117"/>
                <a:gd name="T74" fmla="*/ 117 w 187"/>
                <a:gd name="T75" fmla="*/ 31 h 117"/>
                <a:gd name="T76" fmla="*/ 124 w 187"/>
                <a:gd name="T77" fmla="*/ 27 h 117"/>
                <a:gd name="T78" fmla="*/ 126 w 187"/>
                <a:gd name="T79" fmla="*/ 26 h 117"/>
                <a:gd name="T80" fmla="*/ 126 w 187"/>
                <a:gd name="T81" fmla="*/ 23 h 117"/>
                <a:gd name="T82" fmla="*/ 129 w 187"/>
                <a:gd name="T83" fmla="*/ 18 h 117"/>
                <a:gd name="T84" fmla="*/ 134 w 187"/>
                <a:gd name="T85" fmla="*/ 10 h 117"/>
                <a:gd name="T86" fmla="*/ 141 w 187"/>
                <a:gd name="T87" fmla="*/ 4 h 117"/>
                <a:gd name="T88" fmla="*/ 148 w 187"/>
                <a:gd name="T8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" h="117">
                  <a:moveTo>
                    <a:pt x="148" y="0"/>
                  </a:moveTo>
                  <a:lnTo>
                    <a:pt x="160" y="1"/>
                  </a:lnTo>
                  <a:lnTo>
                    <a:pt x="170" y="6"/>
                  </a:lnTo>
                  <a:lnTo>
                    <a:pt x="180" y="17"/>
                  </a:lnTo>
                  <a:lnTo>
                    <a:pt x="185" y="31"/>
                  </a:lnTo>
                  <a:lnTo>
                    <a:pt x="187" y="45"/>
                  </a:lnTo>
                  <a:lnTo>
                    <a:pt x="182" y="62"/>
                  </a:lnTo>
                  <a:lnTo>
                    <a:pt x="177" y="69"/>
                  </a:lnTo>
                  <a:lnTo>
                    <a:pt x="167" y="71"/>
                  </a:lnTo>
                  <a:lnTo>
                    <a:pt x="156" y="70"/>
                  </a:lnTo>
                  <a:lnTo>
                    <a:pt x="143" y="66"/>
                  </a:lnTo>
                  <a:lnTo>
                    <a:pt x="130" y="63"/>
                  </a:lnTo>
                  <a:lnTo>
                    <a:pt x="115" y="65"/>
                  </a:lnTo>
                  <a:lnTo>
                    <a:pt x="99" y="69"/>
                  </a:lnTo>
                  <a:lnTo>
                    <a:pt x="82" y="75"/>
                  </a:lnTo>
                  <a:lnTo>
                    <a:pt x="68" y="83"/>
                  </a:lnTo>
                  <a:lnTo>
                    <a:pt x="57" y="91"/>
                  </a:lnTo>
                  <a:lnTo>
                    <a:pt x="52" y="96"/>
                  </a:lnTo>
                  <a:lnTo>
                    <a:pt x="48" y="104"/>
                  </a:lnTo>
                  <a:lnTo>
                    <a:pt x="42" y="112"/>
                  </a:lnTo>
                  <a:lnTo>
                    <a:pt x="34" y="115"/>
                  </a:lnTo>
                  <a:lnTo>
                    <a:pt x="24" y="117"/>
                  </a:lnTo>
                  <a:lnTo>
                    <a:pt x="13" y="112"/>
                  </a:lnTo>
                  <a:lnTo>
                    <a:pt x="5" y="101"/>
                  </a:lnTo>
                  <a:lnTo>
                    <a:pt x="1" y="88"/>
                  </a:lnTo>
                  <a:lnTo>
                    <a:pt x="0" y="74"/>
                  </a:lnTo>
                  <a:lnTo>
                    <a:pt x="3" y="58"/>
                  </a:lnTo>
                  <a:lnTo>
                    <a:pt x="7" y="52"/>
                  </a:lnTo>
                  <a:lnTo>
                    <a:pt x="14" y="47"/>
                  </a:lnTo>
                  <a:lnTo>
                    <a:pt x="25" y="47"/>
                  </a:lnTo>
                  <a:lnTo>
                    <a:pt x="37" y="53"/>
                  </a:lnTo>
                  <a:lnTo>
                    <a:pt x="44" y="56"/>
                  </a:lnTo>
                  <a:lnTo>
                    <a:pt x="55" y="56"/>
                  </a:lnTo>
                  <a:lnTo>
                    <a:pt x="68" y="53"/>
                  </a:lnTo>
                  <a:lnTo>
                    <a:pt x="81" y="48"/>
                  </a:lnTo>
                  <a:lnTo>
                    <a:pt x="94" y="41"/>
                  </a:lnTo>
                  <a:lnTo>
                    <a:pt x="107" y="36"/>
                  </a:lnTo>
                  <a:lnTo>
                    <a:pt x="117" y="31"/>
                  </a:lnTo>
                  <a:lnTo>
                    <a:pt x="124" y="27"/>
                  </a:lnTo>
                  <a:lnTo>
                    <a:pt x="126" y="26"/>
                  </a:lnTo>
                  <a:lnTo>
                    <a:pt x="126" y="23"/>
                  </a:lnTo>
                  <a:lnTo>
                    <a:pt x="129" y="18"/>
                  </a:lnTo>
                  <a:lnTo>
                    <a:pt x="134" y="10"/>
                  </a:lnTo>
                  <a:lnTo>
                    <a:pt x="141" y="4"/>
                  </a:lnTo>
                  <a:lnTo>
                    <a:pt x="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1152" y="920"/>
              <a:ext cx="516" cy="1014"/>
            </a:xfrm>
            <a:custGeom>
              <a:avLst/>
              <a:gdLst>
                <a:gd name="T0" fmla="*/ 1093 w 2063"/>
                <a:gd name="T1" fmla="*/ 9 h 4056"/>
                <a:gd name="T2" fmla="*/ 1235 w 2063"/>
                <a:gd name="T3" fmla="*/ 258 h 4056"/>
                <a:gd name="T4" fmla="*/ 1264 w 2063"/>
                <a:gd name="T5" fmla="*/ 284 h 4056"/>
                <a:gd name="T6" fmla="*/ 1186 w 2063"/>
                <a:gd name="T7" fmla="*/ 450 h 4056"/>
                <a:gd name="T8" fmla="*/ 1209 w 2063"/>
                <a:gd name="T9" fmla="*/ 610 h 4056"/>
                <a:gd name="T10" fmla="*/ 1438 w 2063"/>
                <a:gd name="T11" fmla="*/ 688 h 4056"/>
                <a:gd name="T12" fmla="*/ 2061 w 2063"/>
                <a:gd name="T13" fmla="*/ 863 h 4056"/>
                <a:gd name="T14" fmla="*/ 1880 w 2063"/>
                <a:gd name="T15" fmla="*/ 2163 h 4056"/>
                <a:gd name="T16" fmla="*/ 1797 w 2063"/>
                <a:gd name="T17" fmla="*/ 2122 h 4056"/>
                <a:gd name="T18" fmla="*/ 1844 w 2063"/>
                <a:gd name="T19" fmla="*/ 2292 h 4056"/>
                <a:gd name="T20" fmla="*/ 1798 w 2063"/>
                <a:gd name="T21" fmla="*/ 2296 h 4056"/>
                <a:gd name="T22" fmla="*/ 1775 w 2063"/>
                <a:gd name="T23" fmla="*/ 2369 h 4056"/>
                <a:gd name="T24" fmla="*/ 1723 w 2063"/>
                <a:gd name="T25" fmla="*/ 2224 h 4056"/>
                <a:gd name="T26" fmla="*/ 1706 w 2063"/>
                <a:gd name="T27" fmla="*/ 2365 h 4056"/>
                <a:gd name="T28" fmla="*/ 1668 w 2063"/>
                <a:gd name="T29" fmla="*/ 2240 h 4056"/>
                <a:gd name="T30" fmla="*/ 1629 w 2063"/>
                <a:gd name="T31" fmla="*/ 2335 h 4056"/>
                <a:gd name="T32" fmla="*/ 1615 w 2063"/>
                <a:gd name="T33" fmla="*/ 2171 h 4056"/>
                <a:gd name="T34" fmla="*/ 1430 w 2063"/>
                <a:gd name="T35" fmla="*/ 2397 h 4056"/>
                <a:gd name="T36" fmla="*/ 1359 w 2063"/>
                <a:gd name="T37" fmla="*/ 2905 h 4056"/>
                <a:gd name="T38" fmla="*/ 1382 w 2063"/>
                <a:gd name="T39" fmla="*/ 3152 h 4056"/>
                <a:gd name="T40" fmla="*/ 1283 w 2063"/>
                <a:gd name="T41" fmla="*/ 3650 h 4056"/>
                <a:gd name="T42" fmla="*/ 1275 w 2063"/>
                <a:gd name="T43" fmla="*/ 3888 h 4056"/>
                <a:gd name="T44" fmla="*/ 1292 w 2063"/>
                <a:gd name="T45" fmla="*/ 4027 h 4056"/>
                <a:gd name="T46" fmla="*/ 1231 w 2063"/>
                <a:gd name="T47" fmla="*/ 4044 h 4056"/>
                <a:gd name="T48" fmla="*/ 1138 w 2063"/>
                <a:gd name="T49" fmla="*/ 4052 h 4056"/>
                <a:gd name="T50" fmla="*/ 1064 w 2063"/>
                <a:gd name="T51" fmla="*/ 4037 h 4056"/>
                <a:gd name="T52" fmla="*/ 1108 w 2063"/>
                <a:gd name="T53" fmla="*/ 3836 h 4056"/>
                <a:gd name="T54" fmla="*/ 1151 w 2063"/>
                <a:gd name="T55" fmla="*/ 3533 h 4056"/>
                <a:gd name="T56" fmla="*/ 1155 w 2063"/>
                <a:gd name="T57" fmla="*/ 3125 h 4056"/>
                <a:gd name="T58" fmla="*/ 1090 w 2063"/>
                <a:gd name="T59" fmla="*/ 2706 h 4056"/>
                <a:gd name="T60" fmla="*/ 1047 w 2063"/>
                <a:gd name="T61" fmla="*/ 2323 h 4056"/>
                <a:gd name="T62" fmla="*/ 979 w 2063"/>
                <a:gd name="T63" fmla="*/ 2658 h 4056"/>
                <a:gd name="T64" fmla="*/ 910 w 2063"/>
                <a:gd name="T65" fmla="*/ 3096 h 4056"/>
                <a:gd name="T66" fmla="*/ 914 w 2063"/>
                <a:gd name="T67" fmla="*/ 3499 h 4056"/>
                <a:gd name="T68" fmla="*/ 952 w 2063"/>
                <a:gd name="T69" fmla="*/ 3811 h 4056"/>
                <a:gd name="T70" fmla="*/ 1001 w 2063"/>
                <a:gd name="T71" fmla="*/ 4032 h 4056"/>
                <a:gd name="T72" fmla="*/ 937 w 2063"/>
                <a:gd name="T73" fmla="*/ 4047 h 4056"/>
                <a:gd name="T74" fmla="*/ 845 w 2063"/>
                <a:gd name="T75" fmla="*/ 4040 h 4056"/>
                <a:gd name="T76" fmla="*/ 772 w 2063"/>
                <a:gd name="T77" fmla="*/ 4028 h 4056"/>
                <a:gd name="T78" fmla="*/ 783 w 2063"/>
                <a:gd name="T79" fmla="*/ 3902 h 4056"/>
                <a:gd name="T80" fmla="*/ 781 w 2063"/>
                <a:gd name="T81" fmla="*/ 3653 h 4056"/>
                <a:gd name="T82" fmla="*/ 677 w 2063"/>
                <a:gd name="T83" fmla="*/ 3178 h 4056"/>
                <a:gd name="T84" fmla="*/ 706 w 2063"/>
                <a:gd name="T85" fmla="*/ 2937 h 4056"/>
                <a:gd name="T86" fmla="*/ 641 w 2063"/>
                <a:gd name="T87" fmla="*/ 2456 h 4056"/>
                <a:gd name="T88" fmla="*/ 451 w 2063"/>
                <a:gd name="T89" fmla="*/ 2155 h 4056"/>
                <a:gd name="T90" fmla="*/ 436 w 2063"/>
                <a:gd name="T91" fmla="*/ 2336 h 4056"/>
                <a:gd name="T92" fmla="*/ 394 w 2063"/>
                <a:gd name="T93" fmla="*/ 2226 h 4056"/>
                <a:gd name="T94" fmla="*/ 360 w 2063"/>
                <a:gd name="T95" fmla="*/ 2372 h 4056"/>
                <a:gd name="T96" fmla="*/ 341 w 2063"/>
                <a:gd name="T97" fmla="*/ 2222 h 4056"/>
                <a:gd name="T98" fmla="*/ 291 w 2063"/>
                <a:gd name="T99" fmla="*/ 2381 h 4056"/>
                <a:gd name="T100" fmla="*/ 273 w 2063"/>
                <a:gd name="T101" fmla="*/ 2276 h 4056"/>
                <a:gd name="T102" fmla="*/ 217 w 2063"/>
                <a:gd name="T103" fmla="*/ 2304 h 4056"/>
                <a:gd name="T104" fmla="*/ 268 w 2063"/>
                <a:gd name="T105" fmla="*/ 2123 h 4056"/>
                <a:gd name="T106" fmla="*/ 179 w 2063"/>
                <a:gd name="T107" fmla="*/ 2179 h 4056"/>
                <a:gd name="T108" fmla="*/ 0 w 2063"/>
                <a:gd name="T109" fmla="*/ 883 h 4056"/>
                <a:gd name="T110" fmla="*/ 607 w 2063"/>
                <a:gd name="T111" fmla="*/ 696 h 4056"/>
                <a:gd name="T112" fmla="*/ 844 w 2063"/>
                <a:gd name="T113" fmla="*/ 619 h 4056"/>
                <a:gd name="T114" fmla="*/ 879 w 2063"/>
                <a:gd name="T115" fmla="*/ 454 h 4056"/>
                <a:gd name="T116" fmla="*/ 798 w 2063"/>
                <a:gd name="T117" fmla="*/ 297 h 4056"/>
                <a:gd name="T118" fmla="*/ 828 w 2063"/>
                <a:gd name="T119" fmla="*/ 259 h 4056"/>
                <a:gd name="T120" fmla="*/ 954 w 2063"/>
                <a:gd name="T121" fmla="*/ 15 h 4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3" h="4056">
                  <a:moveTo>
                    <a:pt x="122" y="944"/>
                  </a:moveTo>
                  <a:lnTo>
                    <a:pt x="122" y="1966"/>
                  </a:lnTo>
                  <a:lnTo>
                    <a:pt x="1941" y="1966"/>
                  </a:lnTo>
                  <a:lnTo>
                    <a:pt x="1941" y="944"/>
                  </a:lnTo>
                  <a:lnTo>
                    <a:pt x="122" y="944"/>
                  </a:lnTo>
                  <a:close/>
                  <a:moveTo>
                    <a:pt x="1015" y="0"/>
                  </a:moveTo>
                  <a:lnTo>
                    <a:pt x="1048" y="0"/>
                  </a:lnTo>
                  <a:lnTo>
                    <a:pt x="1051" y="0"/>
                  </a:lnTo>
                  <a:lnTo>
                    <a:pt x="1057" y="2"/>
                  </a:lnTo>
                  <a:lnTo>
                    <a:pt x="1066" y="3"/>
                  </a:lnTo>
                  <a:lnTo>
                    <a:pt x="1078" y="5"/>
                  </a:lnTo>
                  <a:lnTo>
                    <a:pt x="1093" y="9"/>
                  </a:lnTo>
                  <a:lnTo>
                    <a:pt x="1109" y="15"/>
                  </a:lnTo>
                  <a:lnTo>
                    <a:pt x="1126" y="22"/>
                  </a:lnTo>
                  <a:lnTo>
                    <a:pt x="1144" y="31"/>
                  </a:lnTo>
                  <a:lnTo>
                    <a:pt x="1162" y="44"/>
                  </a:lnTo>
                  <a:lnTo>
                    <a:pt x="1179" y="59"/>
                  </a:lnTo>
                  <a:lnTo>
                    <a:pt x="1195" y="76"/>
                  </a:lnTo>
                  <a:lnTo>
                    <a:pt x="1209" y="96"/>
                  </a:lnTo>
                  <a:lnTo>
                    <a:pt x="1222" y="121"/>
                  </a:lnTo>
                  <a:lnTo>
                    <a:pt x="1231" y="148"/>
                  </a:lnTo>
                  <a:lnTo>
                    <a:pt x="1236" y="181"/>
                  </a:lnTo>
                  <a:lnTo>
                    <a:pt x="1238" y="217"/>
                  </a:lnTo>
                  <a:lnTo>
                    <a:pt x="1235" y="258"/>
                  </a:lnTo>
                  <a:lnTo>
                    <a:pt x="1235" y="259"/>
                  </a:lnTo>
                  <a:lnTo>
                    <a:pt x="1235" y="260"/>
                  </a:lnTo>
                  <a:lnTo>
                    <a:pt x="1235" y="262"/>
                  </a:lnTo>
                  <a:lnTo>
                    <a:pt x="1235" y="263"/>
                  </a:lnTo>
                  <a:lnTo>
                    <a:pt x="1235" y="265"/>
                  </a:lnTo>
                  <a:lnTo>
                    <a:pt x="1236" y="268"/>
                  </a:lnTo>
                  <a:lnTo>
                    <a:pt x="1239" y="269"/>
                  </a:lnTo>
                  <a:lnTo>
                    <a:pt x="1242" y="271"/>
                  </a:lnTo>
                  <a:lnTo>
                    <a:pt x="1244" y="272"/>
                  </a:lnTo>
                  <a:lnTo>
                    <a:pt x="1249" y="272"/>
                  </a:lnTo>
                  <a:lnTo>
                    <a:pt x="1259" y="276"/>
                  </a:lnTo>
                  <a:lnTo>
                    <a:pt x="1264" y="284"/>
                  </a:lnTo>
                  <a:lnTo>
                    <a:pt x="1265" y="297"/>
                  </a:lnTo>
                  <a:lnTo>
                    <a:pt x="1262" y="312"/>
                  </a:lnTo>
                  <a:lnTo>
                    <a:pt x="1256" y="329"/>
                  </a:lnTo>
                  <a:lnTo>
                    <a:pt x="1243" y="347"/>
                  </a:lnTo>
                  <a:lnTo>
                    <a:pt x="1226" y="363"/>
                  </a:lnTo>
                  <a:lnTo>
                    <a:pt x="1225" y="367"/>
                  </a:lnTo>
                  <a:lnTo>
                    <a:pt x="1223" y="376"/>
                  </a:lnTo>
                  <a:lnTo>
                    <a:pt x="1220" y="390"/>
                  </a:lnTo>
                  <a:lnTo>
                    <a:pt x="1213" y="406"/>
                  </a:lnTo>
                  <a:lnTo>
                    <a:pt x="1207" y="423"/>
                  </a:lnTo>
                  <a:lnTo>
                    <a:pt x="1196" y="438"/>
                  </a:lnTo>
                  <a:lnTo>
                    <a:pt x="1186" y="450"/>
                  </a:lnTo>
                  <a:lnTo>
                    <a:pt x="1184" y="454"/>
                  </a:lnTo>
                  <a:lnTo>
                    <a:pt x="1183" y="463"/>
                  </a:lnTo>
                  <a:lnTo>
                    <a:pt x="1182" y="477"/>
                  </a:lnTo>
                  <a:lnTo>
                    <a:pt x="1181" y="496"/>
                  </a:lnTo>
                  <a:lnTo>
                    <a:pt x="1179" y="515"/>
                  </a:lnTo>
                  <a:lnTo>
                    <a:pt x="1181" y="537"/>
                  </a:lnTo>
                  <a:lnTo>
                    <a:pt x="1184" y="559"/>
                  </a:lnTo>
                  <a:lnTo>
                    <a:pt x="1191" y="580"/>
                  </a:lnTo>
                  <a:lnTo>
                    <a:pt x="1200" y="598"/>
                  </a:lnTo>
                  <a:lnTo>
                    <a:pt x="1201" y="599"/>
                  </a:lnTo>
                  <a:lnTo>
                    <a:pt x="1204" y="603"/>
                  </a:lnTo>
                  <a:lnTo>
                    <a:pt x="1209" y="610"/>
                  </a:lnTo>
                  <a:lnTo>
                    <a:pt x="1220" y="619"/>
                  </a:lnTo>
                  <a:lnTo>
                    <a:pt x="1233" y="628"/>
                  </a:lnTo>
                  <a:lnTo>
                    <a:pt x="1251" y="638"/>
                  </a:lnTo>
                  <a:lnTo>
                    <a:pt x="1275" y="649"/>
                  </a:lnTo>
                  <a:lnTo>
                    <a:pt x="1305" y="658"/>
                  </a:lnTo>
                  <a:lnTo>
                    <a:pt x="1343" y="668"/>
                  </a:lnTo>
                  <a:lnTo>
                    <a:pt x="1389" y="676"/>
                  </a:lnTo>
                  <a:lnTo>
                    <a:pt x="1391" y="676"/>
                  </a:lnTo>
                  <a:lnTo>
                    <a:pt x="1399" y="677"/>
                  </a:lnTo>
                  <a:lnTo>
                    <a:pt x="1409" y="679"/>
                  </a:lnTo>
                  <a:lnTo>
                    <a:pt x="1422" y="683"/>
                  </a:lnTo>
                  <a:lnTo>
                    <a:pt x="1438" y="688"/>
                  </a:lnTo>
                  <a:lnTo>
                    <a:pt x="1456" y="696"/>
                  </a:lnTo>
                  <a:lnTo>
                    <a:pt x="1474" y="706"/>
                  </a:lnTo>
                  <a:lnTo>
                    <a:pt x="1493" y="720"/>
                  </a:lnTo>
                  <a:lnTo>
                    <a:pt x="1512" y="739"/>
                  </a:lnTo>
                  <a:lnTo>
                    <a:pt x="1529" y="762"/>
                  </a:lnTo>
                  <a:lnTo>
                    <a:pt x="1545" y="789"/>
                  </a:lnTo>
                  <a:lnTo>
                    <a:pt x="1558" y="822"/>
                  </a:lnTo>
                  <a:lnTo>
                    <a:pt x="2002" y="822"/>
                  </a:lnTo>
                  <a:lnTo>
                    <a:pt x="2022" y="824"/>
                  </a:lnTo>
                  <a:lnTo>
                    <a:pt x="2039" y="833"/>
                  </a:lnTo>
                  <a:lnTo>
                    <a:pt x="2052" y="846"/>
                  </a:lnTo>
                  <a:lnTo>
                    <a:pt x="2061" y="863"/>
                  </a:lnTo>
                  <a:lnTo>
                    <a:pt x="2063" y="883"/>
                  </a:lnTo>
                  <a:lnTo>
                    <a:pt x="2063" y="2027"/>
                  </a:lnTo>
                  <a:lnTo>
                    <a:pt x="2061" y="2046"/>
                  </a:lnTo>
                  <a:lnTo>
                    <a:pt x="2052" y="2063"/>
                  </a:lnTo>
                  <a:lnTo>
                    <a:pt x="2039" y="2076"/>
                  </a:lnTo>
                  <a:lnTo>
                    <a:pt x="2022" y="2085"/>
                  </a:lnTo>
                  <a:lnTo>
                    <a:pt x="2002" y="2089"/>
                  </a:lnTo>
                  <a:lnTo>
                    <a:pt x="1844" y="2089"/>
                  </a:lnTo>
                  <a:lnTo>
                    <a:pt x="1855" y="2109"/>
                  </a:lnTo>
                  <a:lnTo>
                    <a:pt x="1866" y="2128"/>
                  </a:lnTo>
                  <a:lnTo>
                    <a:pt x="1875" y="2146"/>
                  </a:lnTo>
                  <a:lnTo>
                    <a:pt x="1880" y="2163"/>
                  </a:lnTo>
                  <a:lnTo>
                    <a:pt x="1884" y="2179"/>
                  </a:lnTo>
                  <a:lnTo>
                    <a:pt x="1884" y="2190"/>
                  </a:lnTo>
                  <a:lnTo>
                    <a:pt x="1881" y="2200"/>
                  </a:lnTo>
                  <a:lnTo>
                    <a:pt x="1874" y="2205"/>
                  </a:lnTo>
                  <a:lnTo>
                    <a:pt x="1871" y="2205"/>
                  </a:lnTo>
                  <a:lnTo>
                    <a:pt x="1867" y="2205"/>
                  </a:lnTo>
                  <a:lnTo>
                    <a:pt x="1861" y="2202"/>
                  </a:lnTo>
                  <a:lnTo>
                    <a:pt x="1851" y="2196"/>
                  </a:lnTo>
                  <a:lnTo>
                    <a:pt x="1840" y="2187"/>
                  </a:lnTo>
                  <a:lnTo>
                    <a:pt x="1827" y="2171"/>
                  </a:lnTo>
                  <a:lnTo>
                    <a:pt x="1812" y="2150"/>
                  </a:lnTo>
                  <a:lnTo>
                    <a:pt x="1797" y="2122"/>
                  </a:lnTo>
                  <a:lnTo>
                    <a:pt x="1797" y="2123"/>
                  </a:lnTo>
                  <a:lnTo>
                    <a:pt x="1797" y="2128"/>
                  </a:lnTo>
                  <a:lnTo>
                    <a:pt x="1798" y="2137"/>
                  </a:lnTo>
                  <a:lnTo>
                    <a:pt x="1801" y="2150"/>
                  </a:lnTo>
                  <a:lnTo>
                    <a:pt x="1806" y="2168"/>
                  </a:lnTo>
                  <a:lnTo>
                    <a:pt x="1811" y="2190"/>
                  </a:lnTo>
                  <a:lnTo>
                    <a:pt x="1820" y="2219"/>
                  </a:lnTo>
                  <a:lnTo>
                    <a:pt x="1832" y="2252"/>
                  </a:lnTo>
                  <a:lnTo>
                    <a:pt x="1835" y="2258"/>
                  </a:lnTo>
                  <a:lnTo>
                    <a:pt x="1837" y="2268"/>
                  </a:lnTo>
                  <a:lnTo>
                    <a:pt x="1841" y="2279"/>
                  </a:lnTo>
                  <a:lnTo>
                    <a:pt x="1844" y="2292"/>
                  </a:lnTo>
                  <a:lnTo>
                    <a:pt x="1846" y="2304"/>
                  </a:lnTo>
                  <a:lnTo>
                    <a:pt x="1848" y="2315"/>
                  </a:lnTo>
                  <a:lnTo>
                    <a:pt x="1846" y="2326"/>
                  </a:lnTo>
                  <a:lnTo>
                    <a:pt x="1845" y="2332"/>
                  </a:lnTo>
                  <a:lnTo>
                    <a:pt x="1840" y="2336"/>
                  </a:lnTo>
                  <a:lnTo>
                    <a:pt x="1832" y="2335"/>
                  </a:lnTo>
                  <a:lnTo>
                    <a:pt x="1820" y="2330"/>
                  </a:lnTo>
                  <a:lnTo>
                    <a:pt x="1820" y="2328"/>
                  </a:lnTo>
                  <a:lnTo>
                    <a:pt x="1816" y="2326"/>
                  </a:lnTo>
                  <a:lnTo>
                    <a:pt x="1812" y="2319"/>
                  </a:lnTo>
                  <a:lnTo>
                    <a:pt x="1806" y="2310"/>
                  </a:lnTo>
                  <a:lnTo>
                    <a:pt x="1798" y="2296"/>
                  </a:lnTo>
                  <a:lnTo>
                    <a:pt x="1790" y="2276"/>
                  </a:lnTo>
                  <a:lnTo>
                    <a:pt x="1780" y="2252"/>
                  </a:lnTo>
                  <a:lnTo>
                    <a:pt x="1770" y="2219"/>
                  </a:lnTo>
                  <a:lnTo>
                    <a:pt x="1771" y="2223"/>
                  </a:lnTo>
                  <a:lnTo>
                    <a:pt x="1771" y="2233"/>
                  </a:lnTo>
                  <a:lnTo>
                    <a:pt x="1772" y="2249"/>
                  </a:lnTo>
                  <a:lnTo>
                    <a:pt x="1773" y="2267"/>
                  </a:lnTo>
                  <a:lnTo>
                    <a:pt x="1775" y="2289"/>
                  </a:lnTo>
                  <a:lnTo>
                    <a:pt x="1776" y="2311"/>
                  </a:lnTo>
                  <a:lnTo>
                    <a:pt x="1776" y="2332"/>
                  </a:lnTo>
                  <a:lnTo>
                    <a:pt x="1776" y="2353"/>
                  </a:lnTo>
                  <a:lnTo>
                    <a:pt x="1775" y="2369"/>
                  </a:lnTo>
                  <a:lnTo>
                    <a:pt x="1772" y="2381"/>
                  </a:lnTo>
                  <a:lnTo>
                    <a:pt x="1768" y="2387"/>
                  </a:lnTo>
                  <a:lnTo>
                    <a:pt x="1760" y="2388"/>
                  </a:lnTo>
                  <a:lnTo>
                    <a:pt x="1754" y="2385"/>
                  </a:lnTo>
                  <a:lnTo>
                    <a:pt x="1747" y="2378"/>
                  </a:lnTo>
                  <a:lnTo>
                    <a:pt x="1742" y="2363"/>
                  </a:lnTo>
                  <a:lnTo>
                    <a:pt x="1737" y="2341"/>
                  </a:lnTo>
                  <a:lnTo>
                    <a:pt x="1732" y="2311"/>
                  </a:lnTo>
                  <a:lnTo>
                    <a:pt x="1728" y="2274"/>
                  </a:lnTo>
                  <a:lnTo>
                    <a:pt x="1724" y="2227"/>
                  </a:lnTo>
                  <a:lnTo>
                    <a:pt x="1724" y="2226"/>
                  </a:lnTo>
                  <a:lnTo>
                    <a:pt x="1723" y="2224"/>
                  </a:lnTo>
                  <a:lnTo>
                    <a:pt x="1723" y="2222"/>
                  </a:lnTo>
                  <a:lnTo>
                    <a:pt x="1721" y="2222"/>
                  </a:lnTo>
                  <a:lnTo>
                    <a:pt x="1720" y="2222"/>
                  </a:lnTo>
                  <a:lnTo>
                    <a:pt x="1719" y="2226"/>
                  </a:lnTo>
                  <a:lnTo>
                    <a:pt x="1716" y="2232"/>
                  </a:lnTo>
                  <a:lnTo>
                    <a:pt x="1715" y="2244"/>
                  </a:lnTo>
                  <a:lnTo>
                    <a:pt x="1714" y="2261"/>
                  </a:lnTo>
                  <a:lnTo>
                    <a:pt x="1712" y="2284"/>
                  </a:lnTo>
                  <a:lnTo>
                    <a:pt x="1710" y="2314"/>
                  </a:lnTo>
                  <a:lnTo>
                    <a:pt x="1708" y="2353"/>
                  </a:lnTo>
                  <a:lnTo>
                    <a:pt x="1708" y="2358"/>
                  </a:lnTo>
                  <a:lnTo>
                    <a:pt x="1706" y="2365"/>
                  </a:lnTo>
                  <a:lnTo>
                    <a:pt x="1703" y="2372"/>
                  </a:lnTo>
                  <a:lnTo>
                    <a:pt x="1699" y="2379"/>
                  </a:lnTo>
                  <a:lnTo>
                    <a:pt x="1695" y="2383"/>
                  </a:lnTo>
                  <a:lnTo>
                    <a:pt x="1690" y="2383"/>
                  </a:lnTo>
                  <a:lnTo>
                    <a:pt x="1684" y="2379"/>
                  </a:lnTo>
                  <a:lnTo>
                    <a:pt x="1677" y="2369"/>
                  </a:lnTo>
                  <a:lnTo>
                    <a:pt x="1672" y="2352"/>
                  </a:lnTo>
                  <a:lnTo>
                    <a:pt x="1669" y="2331"/>
                  </a:lnTo>
                  <a:lnTo>
                    <a:pt x="1668" y="2307"/>
                  </a:lnTo>
                  <a:lnTo>
                    <a:pt x="1667" y="2283"/>
                  </a:lnTo>
                  <a:lnTo>
                    <a:pt x="1668" y="2261"/>
                  </a:lnTo>
                  <a:lnTo>
                    <a:pt x="1668" y="2240"/>
                  </a:lnTo>
                  <a:lnTo>
                    <a:pt x="1669" y="2226"/>
                  </a:lnTo>
                  <a:lnTo>
                    <a:pt x="1668" y="2229"/>
                  </a:lnTo>
                  <a:lnTo>
                    <a:pt x="1667" y="2239"/>
                  </a:lnTo>
                  <a:lnTo>
                    <a:pt x="1663" y="2253"/>
                  </a:lnTo>
                  <a:lnTo>
                    <a:pt x="1659" y="2271"/>
                  </a:lnTo>
                  <a:lnTo>
                    <a:pt x="1654" y="2288"/>
                  </a:lnTo>
                  <a:lnTo>
                    <a:pt x="1649" y="2306"/>
                  </a:lnTo>
                  <a:lnTo>
                    <a:pt x="1643" y="2320"/>
                  </a:lnTo>
                  <a:lnTo>
                    <a:pt x="1637" y="2331"/>
                  </a:lnTo>
                  <a:lnTo>
                    <a:pt x="1632" y="2333"/>
                  </a:lnTo>
                  <a:lnTo>
                    <a:pt x="1630" y="2335"/>
                  </a:lnTo>
                  <a:lnTo>
                    <a:pt x="1629" y="2335"/>
                  </a:lnTo>
                  <a:lnTo>
                    <a:pt x="1628" y="2336"/>
                  </a:lnTo>
                  <a:lnTo>
                    <a:pt x="1625" y="2335"/>
                  </a:lnTo>
                  <a:lnTo>
                    <a:pt x="1623" y="2332"/>
                  </a:lnTo>
                  <a:lnTo>
                    <a:pt x="1620" y="2327"/>
                  </a:lnTo>
                  <a:lnTo>
                    <a:pt x="1619" y="2317"/>
                  </a:lnTo>
                  <a:lnTo>
                    <a:pt x="1617" y="2302"/>
                  </a:lnTo>
                  <a:lnTo>
                    <a:pt x="1616" y="2283"/>
                  </a:lnTo>
                  <a:lnTo>
                    <a:pt x="1616" y="2257"/>
                  </a:lnTo>
                  <a:lnTo>
                    <a:pt x="1619" y="2224"/>
                  </a:lnTo>
                  <a:lnTo>
                    <a:pt x="1619" y="2209"/>
                  </a:lnTo>
                  <a:lnTo>
                    <a:pt x="1616" y="2190"/>
                  </a:lnTo>
                  <a:lnTo>
                    <a:pt x="1615" y="2171"/>
                  </a:lnTo>
                  <a:lnTo>
                    <a:pt x="1612" y="2155"/>
                  </a:lnTo>
                  <a:lnTo>
                    <a:pt x="1611" y="2144"/>
                  </a:lnTo>
                  <a:lnTo>
                    <a:pt x="1610" y="2092"/>
                  </a:lnTo>
                  <a:lnTo>
                    <a:pt x="1610" y="2088"/>
                  </a:lnTo>
                  <a:lnTo>
                    <a:pt x="1454" y="2088"/>
                  </a:lnTo>
                  <a:lnTo>
                    <a:pt x="1456" y="2125"/>
                  </a:lnTo>
                  <a:lnTo>
                    <a:pt x="1456" y="2163"/>
                  </a:lnTo>
                  <a:lnTo>
                    <a:pt x="1454" y="2198"/>
                  </a:lnTo>
                  <a:lnTo>
                    <a:pt x="1448" y="2240"/>
                  </a:lnTo>
                  <a:lnTo>
                    <a:pt x="1443" y="2288"/>
                  </a:lnTo>
                  <a:lnTo>
                    <a:pt x="1437" y="2341"/>
                  </a:lnTo>
                  <a:lnTo>
                    <a:pt x="1430" y="2397"/>
                  </a:lnTo>
                  <a:lnTo>
                    <a:pt x="1422" y="2456"/>
                  </a:lnTo>
                  <a:lnTo>
                    <a:pt x="1415" y="2513"/>
                  </a:lnTo>
                  <a:lnTo>
                    <a:pt x="1407" y="2570"/>
                  </a:lnTo>
                  <a:lnTo>
                    <a:pt x="1398" y="2625"/>
                  </a:lnTo>
                  <a:lnTo>
                    <a:pt x="1389" y="2674"/>
                  </a:lnTo>
                  <a:lnTo>
                    <a:pt x="1379" y="2717"/>
                  </a:lnTo>
                  <a:lnTo>
                    <a:pt x="1370" y="2753"/>
                  </a:lnTo>
                  <a:lnTo>
                    <a:pt x="1366" y="2777"/>
                  </a:lnTo>
                  <a:lnTo>
                    <a:pt x="1363" y="2805"/>
                  </a:lnTo>
                  <a:lnTo>
                    <a:pt x="1360" y="2838"/>
                  </a:lnTo>
                  <a:lnTo>
                    <a:pt x="1360" y="2872"/>
                  </a:lnTo>
                  <a:lnTo>
                    <a:pt x="1359" y="2905"/>
                  </a:lnTo>
                  <a:lnTo>
                    <a:pt x="1357" y="2937"/>
                  </a:lnTo>
                  <a:lnTo>
                    <a:pt x="1356" y="2965"/>
                  </a:lnTo>
                  <a:lnTo>
                    <a:pt x="1353" y="2990"/>
                  </a:lnTo>
                  <a:lnTo>
                    <a:pt x="1350" y="3005"/>
                  </a:lnTo>
                  <a:lnTo>
                    <a:pt x="1347" y="3016"/>
                  </a:lnTo>
                  <a:lnTo>
                    <a:pt x="1347" y="3026"/>
                  </a:lnTo>
                  <a:lnTo>
                    <a:pt x="1350" y="3039"/>
                  </a:lnTo>
                  <a:lnTo>
                    <a:pt x="1353" y="3055"/>
                  </a:lnTo>
                  <a:lnTo>
                    <a:pt x="1360" y="3076"/>
                  </a:lnTo>
                  <a:lnTo>
                    <a:pt x="1369" y="3102"/>
                  </a:lnTo>
                  <a:lnTo>
                    <a:pt x="1376" y="3126"/>
                  </a:lnTo>
                  <a:lnTo>
                    <a:pt x="1382" y="3152"/>
                  </a:lnTo>
                  <a:lnTo>
                    <a:pt x="1386" y="3178"/>
                  </a:lnTo>
                  <a:lnTo>
                    <a:pt x="1387" y="3206"/>
                  </a:lnTo>
                  <a:lnTo>
                    <a:pt x="1387" y="3234"/>
                  </a:lnTo>
                  <a:lnTo>
                    <a:pt x="1386" y="3265"/>
                  </a:lnTo>
                  <a:lnTo>
                    <a:pt x="1381" y="3298"/>
                  </a:lnTo>
                  <a:lnTo>
                    <a:pt x="1374" y="3334"/>
                  </a:lnTo>
                  <a:lnTo>
                    <a:pt x="1366" y="3375"/>
                  </a:lnTo>
                  <a:lnTo>
                    <a:pt x="1355" y="3420"/>
                  </a:lnTo>
                  <a:lnTo>
                    <a:pt x="1342" y="3469"/>
                  </a:lnTo>
                  <a:lnTo>
                    <a:pt x="1325" y="3524"/>
                  </a:lnTo>
                  <a:lnTo>
                    <a:pt x="1305" y="3584"/>
                  </a:lnTo>
                  <a:lnTo>
                    <a:pt x="1283" y="3650"/>
                  </a:lnTo>
                  <a:lnTo>
                    <a:pt x="1282" y="3653"/>
                  </a:lnTo>
                  <a:lnTo>
                    <a:pt x="1279" y="3662"/>
                  </a:lnTo>
                  <a:lnTo>
                    <a:pt x="1274" y="3676"/>
                  </a:lnTo>
                  <a:lnTo>
                    <a:pt x="1270" y="3694"/>
                  </a:lnTo>
                  <a:lnTo>
                    <a:pt x="1265" y="3719"/>
                  </a:lnTo>
                  <a:lnTo>
                    <a:pt x="1262" y="3749"/>
                  </a:lnTo>
                  <a:lnTo>
                    <a:pt x="1260" y="3784"/>
                  </a:lnTo>
                  <a:lnTo>
                    <a:pt x="1261" y="3823"/>
                  </a:lnTo>
                  <a:lnTo>
                    <a:pt x="1265" y="3867"/>
                  </a:lnTo>
                  <a:lnTo>
                    <a:pt x="1266" y="3870"/>
                  </a:lnTo>
                  <a:lnTo>
                    <a:pt x="1270" y="3878"/>
                  </a:lnTo>
                  <a:lnTo>
                    <a:pt x="1275" y="3888"/>
                  </a:lnTo>
                  <a:lnTo>
                    <a:pt x="1281" y="3902"/>
                  </a:lnTo>
                  <a:lnTo>
                    <a:pt x="1287" y="3919"/>
                  </a:lnTo>
                  <a:lnTo>
                    <a:pt x="1294" y="3936"/>
                  </a:lnTo>
                  <a:lnTo>
                    <a:pt x="1300" y="3954"/>
                  </a:lnTo>
                  <a:lnTo>
                    <a:pt x="1304" y="3972"/>
                  </a:lnTo>
                  <a:lnTo>
                    <a:pt x="1308" y="3988"/>
                  </a:lnTo>
                  <a:lnTo>
                    <a:pt x="1308" y="4002"/>
                  </a:lnTo>
                  <a:lnTo>
                    <a:pt x="1307" y="4014"/>
                  </a:lnTo>
                  <a:lnTo>
                    <a:pt x="1301" y="4022"/>
                  </a:lnTo>
                  <a:lnTo>
                    <a:pt x="1292" y="4026"/>
                  </a:lnTo>
                  <a:lnTo>
                    <a:pt x="1292" y="4026"/>
                  </a:lnTo>
                  <a:lnTo>
                    <a:pt x="1292" y="4027"/>
                  </a:lnTo>
                  <a:lnTo>
                    <a:pt x="1291" y="4028"/>
                  </a:lnTo>
                  <a:lnTo>
                    <a:pt x="1290" y="4030"/>
                  </a:lnTo>
                  <a:lnTo>
                    <a:pt x="1287" y="4030"/>
                  </a:lnTo>
                  <a:lnTo>
                    <a:pt x="1285" y="4031"/>
                  </a:lnTo>
                  <a:lnTo>
                    <a:pt x="1282" y="4031"/>
                  </a:lnTo>
                  <a:lnTo>
                    <a:pt x="1278" y="4030"/>
                  </a:lnTo>
                  <a:lnTo>
                    <a:pt x="1273" y="4027"/>
                  </a:lnTo>
                  <a:lnTo>
                    <a:pt x="1270" y="4030"/>
                  </a:lnTo>
                  <a:lnTo>
                    <a:pt x="1265" y="4034"/>
                  </a:lnTo>
                  <a:lnTo>
                    <a:pt x="1256" y="4039"/>
                  </a:lnTo>
                  <a:lnTo>
                    <a:pt x="1244" y="4043"/>
                  </a:lnTo>
                  <a:lnTo>
                    <a:pt x="1231" y="4044"/>
                  </a:lnTo>
                  <a:lnTo>
                    <a:pt x="1218" y="4040"/>
                  </a:lnTo>
                  <a:lnTo>
                    <a:pt x="1216" y="4041"/>
                  </a:lnTo>
                  <a:lnTo>
                    <a:pt x="1210" y="4045"/>
                  </a:lnTo>
                  <a:lnTo>
                    <a:pt x="1203" y="4048"/>
                  </a:lnTo>
                  <a:lnTo>
                    <a:pt x="1192" y="4050"/>
                  </a:lnTo>
                  <a:lnTo>
                    <a:pt x="1181" y="4049"/>
                  </a:lnTo>
                  <a:lnTo>
                    <a:pt x="1170" y="4043"/>
                  </a:lnTo>
                  <a:lnTo>
                    <a:pt x="1168" y="4044"/>
                  </a:lnTo>
                  <a:lnTo>
                    <a:pt x="1164" y="4047"/>
                  </a:lnTo>
                  <a:lnTo>
                    <a:pt x="1157" y="4050"/>
                  </a:lnTo>
                  <a:lnTo>
                    <a:pt x="1149" y="4053"/>
                  </a:lnTo>
                  <a:lnTo>
                    <a:pt x="1138" y="4052"/>
                  </a:lnTo>
                  <a:lnTo>
                    <a:pt x="1126" y="4047"/>
                  </a:lnTo>
                  <a:lnTo>
                    <a:pt x="1123" y="4048"/>
                  </a:lnTo>
                  <a:lnTo>
                    <a:pt x="1117" y="4050"/>
                  </a:lnTo>
                  <a:lnTo>
                    <a:pt x="1106" y="4054"/>
                  </a:lnTo>
                  <a:lnTo>
                    <a:pt x="1095" y="4056"/>
                  </a:lnTo>
                  <a:lnTo>
                    <a:pt x="1083" y="4053"/>
                  </a:lnTo>
                  <a:lnTo>
                    <a:pt x="1071" y="4044"/>
                  </a:lnTo>
                  <a:lnTo>
                    <a:pt x="1071" y="4044"/>
                  </a:lnTo>
                  <a:lnTo>
                    <a:pt x="1069" y="4044"/>
                  </a:lnTo>
                  <a:lnTo>
                    <a:pt x="1067" y="4043"/>
                  </a:lnTo>
                  <a:lnTo>
                    <a:pt x="1065" y="4041"/>
                  </a:lnTo>
                  <a:lnTo>
                    <a:pt x="1064" y="4037"/>
                  </a:lnTo>
                  <a:lnTo>
                    <a:pt x="1062" y="4032"/>
                  </a:lnTo>
                  <a:lnTo>
                    <a:pt x="1061" y="4023"/>
                  </a:lnTo>
                  <a:lnTo>
                    <a:pt x="1062" y="4011"/>
                  </a:lnTo>
                  <a:lnTo>
                    <a:pt x="1065" y="3996"/>
                  </a:lnTo>
                  <a:lnTo>
                    <a:pt x="1069" y="3976"/>
                  </a:lnTo>
                  <a:lnTo>
                    <a:pt x="1077" y="3953"/>
                  </a:lnTo>
                  <a:lnTo>
                    <a:pt x="1087" y="3924"/>
                  </a:lnTo>
                  <a:lnTo>
                    <a:pt x="1100" y="3889"/>
                  </a:lnTo>
                  <a:lnTo>
                    <a:pt x="1100" y="3885"/>
                  </a:lnTo>
                  <a:lnTo>
                    <a:pt x="1101" y="3874"/>
                  </a:lnTo>
                  <a:lnTo>
                    <a:pt x="1104" y="3857"/>
                  </a:lnTo>
                  <a:lnTo>
                    <a:pt x="1108" y="3836"/>
                  </a:lnTo>
                  <a:lnTo>
                    <a:pt x="1112" y="3811"/>
                  </a:lnTo>
                  <a:lnTo>
                    <a:pt x="1116" y="3785"/>
                  </a:lnTo>
                  <a:lnTo>
                    <a:pt x="1121" y="3759"/>
                  </a:lnTo>
                  <a:lnTo>
                    <a:pt x="1125" y="3735"/>
                  </a:lnTo>
                  <a:lnTo>
                    <a:pt x="1130" y="3712"/>
                  </a:lnTo>
                  <a:lnTo>
                    <a:pt x="1134" y="3696"/>
                  </a:lnTo>
                  <a:lnTo>
                    <a:pt x="1138" y="3683"/>
                  </a:lnTo>
                  <a:lnTo>
                    <a:pt x="1144" y="3660"/>
                  </a:lnTo>
                  <a:lnTo>
                    <a:pt x="1148" y="3633"/>
                  </a:lnTo>
                  <a:lnTo>
                    <a:pt x="1151" y="3601"/>
                  </a:lnTo>
                  <a:lnTo>
                    <a:pt x="1152" y="3568"/>
                  </a:lnTo>
                  <a:lnTo>
                    <a:pt x="1151" y="3533"/>
                  </a:lnTo>
                  <a:lnTo>
                    <a:pt x="1149" y="3499"/>
                  </a:lnTo>
                  <a:lnTo>
                    <a:pt x="1147" y="3468"/>
                  </a:lnTo>
                  <a:lnTo>
                    <a:pt x="1144" y="3441"/>
                  </a:lnTo>
                  <a:lnTo>
                    <a:pt x="1142" y="3419"/>
                  </a:lnTo>
                  <a:lnTo>
                    <a:pt x="1140" y="3404"/>
                  </a:lnTo>
                  <a:lnTo>
                    <a:pt x="1136" y="3369"/>
                  </a:lnTo>
                  <a:lnTo>
                    <a:pt x="1135" y="3329"/>
                  </a:lnTo>
                  <a:lnTo>
                    <a:pt x="1136" y="3285"/>
                  </a:lnTo>
                  <a:lnTo>
                    <a:pt x="1139" y="3239"/>
                  </a:lnTo>
                  <a:lnTo>
                    <a:pt x="1145" y="3193"/>
                  </a:lnTo>
                  <a:lnTo>
                    <a:pt x="1152" y="3150"/>
                  </a:lnTo>
                  <a:lnTo>
                    <a:pt x="1155" y="3125"/>
                  </a:lnTo>
                  <a:lnTo>
                    <a:pt x="1153" y="3096"/>
                  </a:lnTo>
                  <a:lnTo>
                    <a:pt x="1151" y="3065"/>
                  </a:lnTo>
                  <a:lnTo>
                    <a:pt x="1144" y="3033"/>
                  </a:lnTo>
                  <a:lnTo>
                    <a:pt x="1138" y="2999"/>
                  </a:lnTo>
                  <a:lnTo>
                    <a:pt x="1131" y="2966"/>
                  </a:lnTo>
                  <a:lnTo>
                    <a:pt x="1125" y="2935"/>
                  </a:lnTo>
                  <a:lnTo>
                    <a:pt x="1119" y="2908"/>
                  </a:lnTo>
                  <a:lnTo>
                    <a:pt x="1114" y="2875"/>
                  </a:lnTo>
                  <a:lnTo>
                    <a:pt x="1109" y="2839"/>
                  </a:lnTo>
                  <a:lnTo>
                    <a:pt x="1103" y="2797"/>
                  </a:lnTo>
                  <a:lnTo>
                    <a:pt x="1096" y="2753"/>
                  </a:lnTo>
                  <a:lnTo>
                    <a:pt x="1090" y="2706"/>
                  </a:lnTo>
                  <a:lnTo>
                    <a:pt x="1083" y="2658"/>
                  </a:lnTo>
                  <a:lnTo>
                    <a:pt x="1078" y="2609"/>
                  </a:lnTo>
                  <a:lnTo>
                    <a:pt x="1071" y="2561"/>
                  </a:lnTo>
                  <a:lnTo>
                    <a:pt x="1066" y="2514"/>
                  </a:lnTo>
                  <a:lnTo>
                    <a:pt x="1062" y="2471"/>
                  </a:lnTo>
                  <a:lnTo>
                    <a:pt x="1058" y="2430"/>
                  </a:lnTo>
                  <a:lnTo>
                    <a:pt x="1056" y="2393"/>
                  </a:lnTo>
                  <a:lnTo>
                    <a:pt x="1053" y="2362"/>
                  </a:lnTo>
                  <a:lnTo>
                    <a:pt x="1052" y="2337"/>
                  </a:lnTo>
                  <a:lnTo>
                    <a:pt x="1053" y="2319"/>
                  </a:lnTo>
                  <a:lnTo>
                    <a:pt x="1052" y="2320"/>
                  </a:lnTo>
                  <a:lnTo>
                    <a:pt x="1047" y="2323"/>
                  </a:lnTo>
                  <a:lnTo>
                    <a:pt x="1040" y="2326"/>
                  </a:lnTo>
                  <a:lnTo>
                    <a:pt x="1030" y="2326"/>
                  </a:lnTo>
                  <a:lnTo>
                    <a:pt x="1010" y="2319"/>
                  </a:lnTo>
                  <a:lnTo>
                    <a:pt x="1010" y="2337"/>
                  </a:lnTo>
                  <a:lnTo>
                    <a:pt x="1009" y="2362"/>
                  </a:lnTo>
                  <a:lnTo>
                    <a:pt x="1008" y="2393"/>
                  </a:lnTo>
                  <a:lnTo>
                    <a:pt x="1005" y="2430"/>
                  </a:lnTo>
                  <a:lnTo>
                    <a:pt x="1001" y="2471"/>
                  </a:lnTo>
                  <a:lnTo>
                    <a:pt x="996" y="2514"/>
                  </a:lnTo>
                  <a:lnTo>
                    <a:pt x="991" y="2561"/>
                  </a:lnTo>
                  <a:lnTo>
                    <a:pt x="986" y="2609"/>
                  </a:lnTo>
                  <a:lnTo>
                    <a:pt x="979" y="2658"/>
                  </a:lnTo>
                  <a:lnTo>
                    <a:pt x="973" y="2706"/>
                  </a:lnTo>
                  <a:lnTo>
                    <a:pt x="966" y="2753"/>
                  </a:lnTo>
                  <a:lnTo>
                    <a:pt x="961" y="2797"/>
                  </a:lnTo>
                  <a:lnTo>
                    <a:pt x="954" y="2839"/>
                  </a:lnTo>
                  <a:lnTo>
                    <a:pt x="949" y="2875"/>
                  </a:lnTo>
                  <a:lnTo>
                    <a:pt x="944" y="2908"/>
                  </a:lnTo>
                  <a:lnTo>
                    <a:pt x="937" y="2935"/>
                  </a:lnTo>
                  <a:lnTo>
                    <a:pt x="932" y="2966"/>
                  </a:lnTo>
                  <a:lnTo>
                    <a:pt x="924" y="2999"/>
                  </a:lnTo>
                  <a:lnTo>
                    <a:pt x="918" y="3033"/>
                  </a:lnTo>
                  <a:lnTo>
                    <a:pt x="913" y="3065"/>
                  </a:lnTo>
                  <a:lnTo>
                    <a:pt x="910" y="3096"/>
                  </a:lnTo>
                  <a:lnTo>
                    <a:pt x="909" y="3125"/>
                  </a:lnTo>
                  <a:lnTo>
                    <a:pt x="911" y="3150"/>
                  </a:lnTo>
                  <a:lnTo>
                    <a:pt x="918" y="3193"/>
                  </a:lnTo>
                  <a:lnTo>
                    <a:pt x="923" y="3238"/>
                  </a:lnTo>
                  <a:lnTo>
                    <a:pt x="927" y="3284"/>
                  </a:lnTo>
                  <a:lnTo>
                    <a:pt x="928" y="3328"/>
                  </a:lnTo>
                  <a:lnTo>
                    <a:pt x="927" y="3369"/>
                  </a:lnTo>
                  <a:lnTo>
                    <a:pt x="923" y="3404"/>
                  </a:lnTo>
                  <a:lnTo>
                    <a:pt x="922" y="3419"/>
                  </a:lnTo>
                  <a:lnTo>
                    <a:pt x="919" y="3441"/>
                  </a:lnTo>
                  <a:lnTo>
                    <a:pt x="917" y="3468"/>
                  </a:lnTo>
                  <a:lnTo>
                    <a:pt x="914" y="3499"/>
                  </a:lnTo>
                  <a:lnTo>
                    <a:pt x="913" y="3533"/>
                  </a:lnTo>
                  <a:lnTo>
                    <a:pt x="911" y="3567"/>
                  </a:lnTo>
                  <a:lnTo>
                    <a:pt x="913" y="3601"/>
                  </a:lnTo>
                  <a:lnTo>
                    <a:pt x="915" y="3633"/>
                  </a:lnTo>
                  <a:lnTo>
                    <a:pt x="919" y="3660"/>
                  </a:lnTo>
                  <a:lnTo>
                    <a:pt x="926" y="3683"/>
                  </a:lnTo>
                  <a:lnTo>
                    <a:pt x="930" y="3696"/>
                  </a:lnTo>
                  <a:lnTo>
                    <a:pt x="934" y="3712"/>
                  </a:lnTo>
                  <a:lnTo>
                    <a:pt x="939" y="3735"/>
                  </a:lnTo>
                  <a:lnTo>
                    <a:pt x="943" y="3759"/>
                  </a:lnTo>
                  <a:lnTo>
                    <a:pt x="948" y="3785"/>
                  </a:lnTo>
                  <a:lnTo>
                    <a:pt x="952" y="3811"/>
                  </a:lnTo>
                  <a:lnTo>
                    <a:pt x="956" y="3836"/>
                  </a:lnTo>
                  <a:lnTo>
                    <a:pt x="960" y="3857"/>
                  </a:lnTo>
                  <a:lnTo>
                    <a:pt x="961" y="3874"/>
                  </a:lnTo>
                  <a:lnTo>
                    <a:pt x="963" y="3885"/>
                  </a:lnTo>
                  <a:lnTo>
                    <a:pt x="963" y="3889"/>
                  </a:lnTo>
                  <a:lnTo>
                    <a:pt x="976" y="3924"/>
                  </a:lnTo>
                  <a:lnTo>
                    <a:pt x="987" y="3953"/>
                  </a:lnTo>
                  <a:lnTo>
                    <a:pt x="993" y="3976"/>
                  </a:lnTo>
                  <a:lnTo>
                    <a:pt x="999" y="3996"/>
                  </a:lnTo>
                  <a:lnTo>
                    <a:pt x="1001" y="4011"/>
                  </a:lnTo>
                  <a:lnTo>
                    <a:pt x="1002" y="4023"/>
                  </a:lnTo>
                  <a:lnTo>
                    <a:pt x="1001" y="4032"/>
                  </a:lnTo>
                  <a:lnTo>
                    <a:pt x="1000" y="4037"/>
                  </a:lnTo>
                  <a:lnTo>
                    <a:pt x="999" y="4041"/>
                  </a:lnTo>
                  <a:lnTo>
                    <a:pt x="996" y="4043"/>
                  </a:lnTo>
                  <a:lnTo>
                    <a:pt x="993" y="4044"/>
                  </a:lnTo>
                  <a:lnTo>
                    <a:pt x="992" y="4044"/>
                  </a:lnTo>
                  <a:lnTo>
                    <a:pt x="992" y="4044"/>
                  </a:lnTo>
                  <a:lnTo>
                    <a:pt x="980" y="4053"/>
                  </a:lnTo>
                  <a:lnTo>
                    <a:pt x="969" y="4056"/>
                  </a:lnTo>
                  <a:lnTo>
                    <a:pt x="957" y="4054"/>
                  </a:lnTo>
                  <a:lnTo>
                    <a:pt x="947" y="4052"/>
                  </a:lnTo>
                  <a:lnTo>
                    <a:pt x="940" y="4048"/>
                  </a:lnTo>
                  <a:lnTo>
                    <a:pt x="937" y="4047"/>
                  </a:lnTo>
                  <a:lnTo>
                    <a:pt x="926" y="4052"/>
                  </a:lnTo>
                  <a:lnTo>
                    <a:pt x="914" y="4053"/>
                  </a:lnTo>
                  <a:lnTo>
                    <a:pt x="906" y="4050"/>
                  </a:lnTo>
                  <a:lnTo>
                    <a:pt x="900" y="4047"/>
                  </a:lnTo>
                  <a:lnTo>
                    <a:pt x="895" y="4044"/>
                  </a:lnTo>
                  <a:lnTo>
                    <a:pt x="893" y="4043"/>
                  </a:lnTo>
                  <a:lnTo>
                    <a:pt x="882" y="4049"/>
                  </a:lnTo>
                  <a:lnTo>
                    <a:pt x="871" y="4050"/>
                  </a:lnTo>
                  <a:lnTo>
                    <a:pt x="861" y="4048"/>
                  </a:lnTo>
                  <a:lnTo>
                    <a:pt x="853" y="4045"/>
                  </a:lnTo>
                  <a:lnTo>
                    <a:pt x="846" y="4041"/>
                  </a:lnTo>
                  <a:lnTo>
                    <a:pt x="845" y="4040"/>
                  </a:lnTo>
                  <a:lnTo>
                    <a:pt x="831" y="4044"/>
                  </a:lnTo>
                  <a:lnTo>
                    <a:pt x="818" y="4043"/>
                  </a:lnTo>
                  <a:lnTo>
                    <a:pt x="807" y="4039"/>
                  </a:lnTo>
                  <a:lnTo>
                    <a:pt x="798" y="4034"/>
                  </a:lnTo>
                  <a:lnTo>
                    <a:pt x="793" y="4030"/>
                  </a:lnTo>
                  <a:lnTo>
                    <a:pt x="791" y="4027"/>
                  </a:lnTo>
                  <a:lnTo>
                    <a:pt x="785" y="4030"/>
                  </a:lnTo>
                  <a:lnTo>
                    <a:pt x="781" y="4031"/>
                  </a:lnTo>
                  <a:lnTo>
                    <a:pt x="779" y="4031"/>
                  </a:lnTo>
                  <a:lnTo>
                    <a:pt x="776" y="4030"/>
                  </a:lnTo>
                  <a:lnTo>
                    <a:pt x="774" y="4030"/>
                  </a:lnTo>
                  <a:lnTo>
                    <a:pt x="772" y="4028"/>
                  </a:lnTo>
                  <a:lnTo>
                    <a:pt x="771" y="4027"/>
                  </a:lnTo>
                  <a:lnTo>
                    <a:pt x="771" y="4026"/>
                  </a:lnTo>
                  <a:lnTo>
                    <a:pt x="770" y="4026"/>
                  </a:lnTo>
                  <a:lnTo>
                    <a:pt x="762" y="4022"/>
                  </a:lnTo>
                  <a:lnTo>
                    <a:pt x="757" y="4014"/>
                  </a:lnTo>
                  <a:lnTo>
                    <a:pt x="754" y="4002"/>
                  </a:lnTo>
                  <a:lnTo>
                    <a:pt x="755" y="3988"/>
                  </a:lnTo>
                  <a:lnTo>
                    <a:pt x="758" y="3972"/>
                  </a:lnTo>
                  <a:lnTo>
                    <a:pt x="763" y="3954"/>
                  </a:lnTo>
                  <a:lnTo>
                    <a:pt x="770" y="3936"/>
                  </a:lnTo>
                  <a:lnTo>
                    <a:pt x="776" y="3919"/>
                  </a:lnTo>
                  <a:lnTo>
                    <a:pt x="783" y="3902"/>
                  </a:lnTo>
                  <a:lnTo>
                    <a:pt x="788" y="3888"/>
                  </a:lnTo>
                  <a:lnTo>
                    <a:pt x="793" y="3878"/>
                  </a:lnTo>
                  <a:lnTo>
                    <a:pt x="797" y="3870"/>
                  </a:lnTo>
                  <a:lnTo>
                    <a:pt x="798" y="3867"/>
                  </a:lnTo>
                  <a:lnTo>
                    <a:pt x="802" y="3823"/>
                  </a:lnTo>
                  <a:lnTo>
                    <a:pt x="804" y="3784"/>
                  </a:lnTo>
                  <a:lnTo>
                    <a:pt x="801" y="3749"/>
                  </a:lnTo>
                  <a:lnTo>
                    <a:pt x="798" y="3719"/>
                  </a:lnTo>
                  <a:lnTo>
                    <a:pt x="793" y="3694"/>
                  </a:lnTo>
                  <a:lnTo>
                    <a:pt x="789" y="3676"/>
                  </a:lnTo>
                  <a:lnTo>
                    <a:pt x="784" y="3662"/>
                  </a:lnTo>
                  <a:lnTo>
                    <a:pt x="781" y="3653"/>
                  </a:lnTo>
                  <a:lnTo>
                    <a:pt x="780" y="3650"/>
                  </a:lnTo>
                  <a:lnTo>
                    <a:pt x="758" y="3584"/>
                  </a:lnTo>
                  <a:lnTo>
                    <a:pt x="739" y="3524"/>
                  </a:lnTo>
                  <a:lnTo>
                    <a:pt x="722" y="3469"/>
                  </a:lnTo>
                  <a:lnTo>
                    <a:pt x="709" y="3420"/>
                  </a:lnTo>
                  <a:lnTo>
                    <a:pt x="697" y="3375"/>
                  </a:lnTo>
                  <a:lnTo>
                    <a:pt x="688" y="3334"/>
                  </a:lnTo>
                  <a:lnTo>
                    <a:pt x="681" y="3298"/>
                  </a:lnTo>
                  <a:lnTo>
                    <a:pt x="677" y="3265"/>
                  </a:lnTo>
                  <a:lnTo>
                    <a:pt x="676" y="3234"/>
                  </a:lnTo>
                  <a:lnTo>
                    <a:pt x="676" y="3206"/>
                  </a:lnTo>
                  <a:lnTo>
                    <a:pt x="677" y="3178"/>
                  </a:lnTo>
                  <a:lnTo>
                    <a:pt x="681" y="3152"/>
                  </a:lnTo>
                  <a:lnTo>
                    <a:pt x="686" y="3126"/>
                  </a:lnTo>
                  <a:lnTo>
                    <a:pt x="694" y="3102"/>
                  </a:lnTo>
                  <a:lnTo>
                    <a:pt x="702" y="3076"/>
                  </a:lnTo>
                  <a:lnTo>
                    <a:pt x="710" y="3055"/>
                  </a:lnTo>
                  <a:lnTo>
                    <a:pt x="714" y="3039"/>
                  </a:lnTo>
                  <a:lnTo>
                    <a:pt x="716" y="3026"/>
                  </a:lnTo>
                  <a:lnTo>
                    <a:pt x="716" y="3016"/>
                  </a:lnTo>
                  <a:lnTo>
                    <a:pt x="714" y="3005"/>
                  </a:lnTo>
                  <a:lnTo>
                    <a:pt x="710" y="2990"/>
                  </a:lnTo>
                  <a:lnTo>
                    <a:pt x="707" y="2965"/>
                  </a:lnTo>
                  <a:lnTo>
                    <a:pt x="706" y="2937"/>
                  </a:lnTo>
                  <a:lnTo>
                    <a:pt x="705" y="2905"/>
                  </a:lnTo>
                  <a:lnTo>
                    <a:pt x="703" y="2872"/>
                  </a:lnTo>
                  <a:lnTo>
                    <a:pt x="702" y="2838"/>
                  </a:lnTo>
                  <a:lnTo>
                    <a:pt x="699" y="2805"/>
                  </a:lnTo>
                  <a:lnTo>
                    <a:pt x="697" y="2777"/>
                  </a:lnTo>
                  <a:lnTo>
                    <a:pt x="692" y="2753"/>
                  </a:lnTo>
                  <a:lnTo>
                    <a:pt x="683" y="2717"/>
                  </a:lnTo>
                  <a:lnTo>
                    <a:pt x="673" y="2674"/>
                  </a:lnTo>
                  <a:lnTo>
                    <a:pt x="666" y="2625"/>
                  </a:lnTo>
                  <a:lnTo>
                    <a:pt x="657" y="2570"/>
                  </a:lnTo>
                  <a:lnTo>
                    <a:pt x="649" y="2513"/>
                  </a:lnTo>
                  <a:lnTo>
                    <a:pt x="641" y="2456"/>
                  </a:lnTo>
                  <a:lnTo>
                    <a:pt x="633" y="2397"/>
                  </a:lnTo>
                  <a:lnTo>
                    <a:pt x="627" y="2341"/>
                  </a:lnTo>
                  <a:lnTo>
                    <a:pt x="620" y="2288"/>
                  </a:lnTo>
                  <a:lnTo>
                    <a:pt x="614" y="2240"/>
                  </a:lnTo>
                  <a:lnTo>
                    <a:pt x="608" y="2198"/>
                  </a:lnTo>
                  <a:lnTo>
                    <a:pt x="606" y="2163"/>
                  </a:lnTo>
                  <a:lnTo>
                    <a:pt x="607" y="2125"/>
                  </a:lnTo>
                  <a:lnTo>
                    <a:pt x="610" y="2088"/>
                  </a:lnTo>
                  <a:lnTo>
                    <a:pt x="454" y="2088"/>
                  </a:lnTo>
                  <a:lnTo>
                    <a:pt x="454" y="2092"/>
                  </a:lnTo>
                  <a:lnTo>
                    <a:pt x="452" y="2144"/>
                  </a:lnTo>
                  <a:lnTo>
                    <a:pt x="451" y="2155"/>
                  </a:lnTo>
                  <a:lnTo>
                    <a:pt x="449" y="2171"/>
                  </a:lnTo>
                  <a:lnTo>
                    <a:pt x="447" y="2190"/>
                  </a:lnTo>
                  <a:lnTo>
                    <a:pt x="445" y="2209"/>
                  </a:lnTo>
                  <a:lnTo>
                    <a:pt x="445" y="2224"/>
                  </a:lnTo>
                  <a:lnTo>
                    <a:pt x="447" y="2257"/>
                  </a:lnTo>
                  <a:lnTo>
                    <a:pt x="447" y="2283"/>
                  </a:lnTo>
                  <a:lnTo>
                    <a:pt x="446" y="2302"/>
                  </a:lnTo>
                  <a:lnTo>
                    <a:pt x="445" y="2317"/>
                  </a:lnTo>
                  <a:lnTo>
                    <a:pt x="443" y="2327"/>
                  </a:lnTo>
                  <a:lnTo>
                    <a:pt x="441" y="2332"/>
                  </a:lnTo>
                  <a:lnTo>
                    <a:pt x="438" y="2335"/>
                  </a:lnTo>
                  <a:lnTo>
                    <a:pt x="436" y="2336"/>
                  </a:lnTo>
                  <a:lnTo>
                    <a:pt x="434" y="2335"/>
                  </a:lnTo>
                  <a:lnTo>
                    <a:pt x="433" y="2335"/>
                  </a:lnTo>
                  <a:lnTo>
                    <a:pt x="432" y="2333"/>
                  </a:lnTo>
                  <a:lnTo>
                    <a:pt x="426" y="2331"/>
                  </a:lnTo>
                  <a:lnTo>
                    <a:pt x="420" y="2320"/>
                  </a:lnTo>
                  <a:lnTo>
                    <a:pt x="415" y="2306"/>
                  </a:lnTo>
                  <a:lnTo>
                    <a:pt x="410" y="2288"/>
                  </a:lnTo>
                  <a:lnTo>
                    <a:pt x="404" y="2271"/>
                  </a:lnTo>
                  <a:lnTo>
                    <a:pt x="400" y="2253"/>
                  </a:lnTo>
                  <a:lnTo>
                    <a:pt x="397" y="2239"/>
                  </a:lnTo>
                  <a:lnTo>
                    <a:pt x="395" y="2229"/>
                  </a:lnTo>
                  <a:lnTo>
                    <a:pt x="394" y="2226"/>
                  </a:lnTo>
                  <a:lnTo>
                    <a:pt x="395" y="2240"/>
                  </a:lnTo>
                  <a:lnTo>
                    <a:pt x="395" y="2261"/>
                  </a:lnTo>
                  <a:lnTo>
                    <a:pt x="395" y="2283"/>
                  </a:lnTo>
                  <a:lnTo>
                    <a:pt x="395" y="2307"/>
                  </a:lnTo>
                  <a:lnTo>
                    <a:pt x="394" y="2331"/>
                  </a:lnTo>
                  <a:lnTo>
                    <a:pt x="391" y="2352"/>
                  </a:lnTo>
                  <a:lnTo>
                    <a:pt x="386" y="2369"/>
                  </a:lnTo>
                  <a:lnTo>
                    <a:pt x="380" y="2379"/>
                  </a:lnTo>
                  <a:lnTo>
                    <a:pt x="373" y="2383"/>
                  </a:lnTo>
                  <a:lnTo>
                    <a:pt x="368" y="2383"/>
                  </a:lnTo>
                  <a:lnTo>
                    <a:pt x="364" y="2379"/>
                  </a:lnTo>
                  <a:lnTo>
                    <a:pt x="360" y="2372"/>
                  </a:lnTo>
                  <a:lnTo>
                    <a:pt x="356" y="2365"/>
                  </a:lnTo>
                  <a:lnTo>
                    <a:pt x="355" y="2358"/>
                  </a:lnTo>
                  <a:lnTo>
                    <a:pt x="354" y="2353"/>
                  </a:lnTo>
                  <a:lnTo>
                    <a:pt x="352" y="2314"/>
                  </a:lnTo>
                  <a:lnTo>
                    <a:pt x="351" y="2284"/>
                  </a:lnTo>
                  <a:lnTo>
                    <a:pt x="350" y="2261"/>
                  </a:lnTo>
                  <a:lnTo>
                    <a:pt x="348" y="2244"/>
                  </a:lnTo>
                  <a:lnTo>
                    <a:pt x="347" y="2232"/>
                  </a:lnTo>
                  <a:lnTo>
                    <a:pt x="345" y="2226"/>
                  </a:lnTo>
                  <a:lnTo>
                    <a:pt x="343" y="2222"/>
                  </a:lnTo>
                  <a:lnTo>
                    <a:pt x="342" y="2222"/>
                  </a:lnTo>
                  <a:lnTo>
                    <a:pt x="341" y="2222"/>
                  </a:lnTo>
                  <a:lnTo>
                    <a:pt x="341" y="2224"/>
                  </a:lnTo>
                  <a:lnTo>
                    <a:pt x="339" y="2226"/>
                  </a:lnTo>
                  <a:lnTo>
                    <a:pt x="339" y="2227"/>
                  </a:lnTo>
                  <a:lnTo>
                    <a:pt x="335" y="2274"/>
                  </a:lnTo>
                  <a:lnTo>
                    <a:pt x="332" y="2311"/>
                  </a:lnTo>
                  <a:lnTo>
                    <a:pt x="326" y="2341"/>
                  </a:lnTo>
                  <a:lnTo>
                    <a:pt x="321" y="2363"/>
                  </a:lnTo>
                  <a:lnTo>
                    <a:pt x="316" y="2378"/>
                  </a:lnTo>
                  <a:lnTo>
                    <a:pt x="309" y="2385"/>
                  </a:lnTo>
                  <a:lnTo>
                    <a:pt x="303" y="2388"/>
                  </a:lnTo>
                  <a:lnTo>
                    <a:pt x="295" y="2387"/>
                  </a:lnTo>
                  <a:lnTo>
                    <a:pt x="291" y="2381"/>
                  </a:lnTo>
                  <a:lnTo>
                    <a:pt x="289" y="2369"/>
                  </a:lnTo>
                  <a:lnTo>
                    <a:pt x="287" y="2353"/>
                  </a:lnTo>
                  <a:lnTo>
                    <a:pt x="287" y="2332"/>
                  </a:lnTo>
                  <a:lnTo>
                    <a:pt x="287" y="2311"/>
                  </a:lnTo>
                  <a:lnTo>
                    <a:pt x="289" y="2289"/>
                  </a:lnTo>
                  <a:lnTo>
                    <a:pt x="290" y="2267"/>
                  </a:lnTo>
                  <a:lnTo>
                    <a:pt x="291" y="2249"/>
                  </a:lnTo>
                  <a:lnTo>
                    <a:pt x="293" y="2233"/>
                  </a:lnTo>
                  <a:lnTo>
                    <a:pt x="293" y="2223"/>
                  </a:lnTo>
                  <a:lnTo>
                    <a:pt x="294" y="2219"/>
                  </a:lnTo>
                  <a:lnTo>
                    <a:pt x="283" y="2252"/>
                  </a:lnTo>
                  <a:lnTo>
                    <a:pt x="273" y="2276"/>
                  </a:lnTo>
                  <a:lnTo>
                    <a:pt x="265" y="2296"/>
                  </a:lnTo>
                  <a:lnTo>
                    <a:pt x="257" y="2310"/>
                  </a:lnTo>
                  <a:lnTo>
                    <a:pt x="251" y="2319"/>
                  </a:lnTo>
                  <a:lnTo>
                    <a:pt x="247" y="2326"/>
                  </a:lnTo>
                  <a:lnTo>
                    <a:pt x="244" y="2328"/>
                  </a:lnTo>
                  <a:lnTo>
                    <a:pt x="243" y="2330"/>
                  </a:lnTo>
                  <a:lnTo>
                    <a:pt x="231" y="2335"/>
                  </a:lnTo>
                  <a:lnTo>
                    <a:pt x="224" y="2336"/>
                  </a:lnTo>
                  <a:lnTo>
                    <a:pt x="220" y="2332"/>
                  </a:lnTo>
                  <a:lnTo>
                    <a:pt x="217" y="2326"/>
                  </a:lnTo>
                  <a:lnTo>
                    <a:pt x="217" y="2315"/>
                  </a:lnTo>
                  <a:lnTo>
                    <a:pt x="217" y="2304"/>
                  </a:lnTo>
                  <a:lnTo>
                    <a:pt x="220" y="2292"/>
                  </a:lnTo>
                  <a:lnTo>
                    <a:pt x="222" y="2279"/>
                  </a:lnTo>
                  <a:lnTo>
                    <a:pt x="226" y="2268"/>
                  </a:lnTo>
                  <a:lnTo>
                    <a:pt x="229" y="2258"/>
                  </a:lnTo>
                  <a:lnTo>
                    <a:pt x="231" y="2252"/>
                  </a:lnTo>
                  <a:lnTo>
                    <a:pt x="243" y="2219"/>
                  </a:lnTo>
                  <a:lnTo>
                    <a:pt x="252" y="2190"/>
                  </a:lnTo>
                  <a:lnTo>
                    <a:pt x="259" y="2168"/>
                  </a:lnTo>
                  <a:lnTo>
                    <a:pt x="263" y="2150"/>
                  </a:lnTo>
                  <a:lnTo>
                    <a:pt x="265" y="2137"/>
                  </a:lnTo>
                  <a:lnTo>
                    <a:pt x="267" y="2128"/>
                  </a:lnTo>
                  <a:lnTo>
                    <a:pt x="268" y="2123"/>
                  </a:lnTo>
                  <a:lnTo>
                    <a:pt x="268" y="2122"/>
                  </a:lnTo>
                  <a:lnTo>
                    <a:pt x="252" y="2150"/>
                  </a:lnTo>
                  <a:lnTo>
                    <a:pt x="237" y="2171"/>
                  </a:lnTo>
                  <a:lnTo>
                    <a:pt x="224" y="2187"/>
                  </a:lnTo>
                  <a:lnTo>
                    <a:pt x="213" y="2196"/>
                  </a:lnTo>
                  <a:lnTo>
                    <a:pt x="204" y="2202"/>
                  </a:lnTo>
                  <a:lnTo>
                    <a:pt x="196" y="2205"/>
                  </a:lnTo>
                  <a:lnTo>
                    <a:pt x="192" y="2205"/>
                  </a:lnTo>
                  <a:lnTo>
                    <a:pt x="191" y="2205"/>
                  </a:lnTo>
                  <a:lnTo>
                    <a:pt x="183" y="2200"/>
                  </a:lnTo>
                  <a:lnTo>
                    <a:pt x="179" y="2190"/>
                  </a:lnTo>
                  <a:lnTo>
                    <a:pt x="179" y="2179"/>
                  </a:lnTo>
                  <a:lnTo>
                    <a:pt x="182" y="2163"/>
                  </a:lnTo>
                  <a:lnTo>
                    <a:pt x="189" y="2146"/>
                  </a:lnTo>
                  <a:lnTo>
                    <a:pt x="198" y="2128"/>
                  </a:lnTo>
                  <a:lnTo>
                    <a:pt x="208" y="2109"/>
                  </a:lnTo>
                  <a:lnTo>
                    <a:pt x="220" y="2089"/>
                  </a:lnTo>
                  <a:lnTo>
                    <a:pt x="61" y="2089"/>
                  </a:lnTo>
                  <a:lnTo>
                    <a:pt x="42" y="2085"/>
                  </a:lnTo>
                  <a:lnTo>
                    <a:pt x="25" y="2076"/>
                  </a:lnTo>
                  <a:lnTo>
                    <a:pt x="12" y="2063"/>
                  </a:lnTo>
                  <a:lnTo>
                    <a:pt x="3" y="2046"/>
                  </a:lnTo>
                  <a:lnTo>
                    <a:pt x="0" y="2027"/>
                  </a:lnTo>
                  <a:lnTo>
                    <a:pt x="0" y="883"/>
                  </a:lnTo>
                  <a:lnTo>
                    <a:pt x="3" y="863"/>
                  </a:lnTo>
                  <a:lnTo>
                    <a:pt x="12" y="846"/>
                  </a:lnTo>
                  <a:lnTo>
                    <a:pt x="25" y="833"/>
                  </a:lnTo>
                  <a:lnTo>
                    <a:pt x="42" y="824"/>
                  </a:lnTo>
                  <a:lnTo>
                    <a:pt x="61" y="822"/>
                  </a:lnTo>
                  <a:lnTo>
                    <a:pt x="506" y="822"/>
                  </a:lnTo>
                  <a:lnTo>
                    <a:pt x="519" y="789"/>
                  </a:lnTo>
                  <a:lnTo>
                    <a:pt x="534" y="762"/>
                  </a:lnTo>
                  <a:lnTo>
                    <a:pt x="553" y="739"/>
                  </a:lnTo>
                  <a:lnTo>
                    <a:pt x="571" y="720"/>
                  </a:lnTo>
                  <a:lnTo>
                    <a:pt x="589" y="706"/>
                  </a:lnTo>
                  <a:lnTo>
                    <a:pt x="607" y="696"/>
                  </a:lnTo>
                  <a:lnTo>
                    <a:pt x="625" y="688"/>
                  </a:lnTo>
                  <a:lnTo>
                    <a:pt x="641" y="683"/>
                  </a:lnTo>
                  <a:lnTo>
                    <a:pt x="654" y="679"/>
                  </a:lnTo>
                  <a:lnTo>
                    <a:pt x="664" y="677"/>
                  </a:lnTo>
                  <a:lnTo>
                    <a:pt x="671" y="676"/>
                  </a:lnTo>
                  <a:lnTo>
                    <a:pt x="673" y="676"/>
                  </a:lnTo>
                  <a:lnTo>
                    <a:pt x="719" y="668"/>
                  </a:lnTo>
                  <a:lnTo>
                    <a:pt x="757" y="658"/>
                  </a:lnTo>
                  <a:lnTo>
                    <a:pt x="788" y="649"/>
                  </a:lnTo>
                  <a:lnTo>
                    <a:pt x="813" y="638"/>
                  </a:lnTo>
                  <a:lnTo>
                    <a:pt x="831" y="628"/>
                  </a:lnTo>
                  <a:lnTo>
                    <a:pt x="844" y="619"/>
                  </a:lnTo>
                  <a:lnTo>
                    <a:pt x="854" y="610"/>
                  </a:lnTo>
                  <a:lnTo>
                    <a:pt x="859" y="603"/>
                  </a:lnTo>
                  <a:lnTo>
                    <a:pt x="862" y="599"/>
                  </a:lnTo>
                  <a:lnTo>
                    <a:pt x="863" y="598"/>
                  </a:lnTo>
                  <a:lnTo>
                    <a:pt x="872" y="580"/>
                  </a:lnTo>
                  <a:lnTo>
                    <a:pt x="879" y="559"/>
                  </a:lnTo>
                  <a:lnTo>
                    <a:pt x="883" y="537"/>
                  </a:lnTo>
                  <a:lnTo>
                    <a:pt x="884" y="515"/>
                  </a:lnTo>
                  <a:lnTo>
                    <a:pt x="883" y="496"/>
                  </a:lnTo>
                  <a:lnTo>
                    <a:pt x="882" y="477"/>
                  </a:lnTo>
                  <a:lnTo>
                    <a:pt x="880" y="463"/>
                  </a:lnTo>
                  <a:lnTo>
                    <a:pt x="879" y="454"/>
                  </a:lnTo>
                  <a:lnTo>
                    <a:pt x="878" y="450"/>
                  </a:lnTo>
                  <a:lnTo>
                    <a:pt x="867" y="438"/>
                  </a:lnTo>
                  <a:lnTo>
                    <a:pt x="858" y="423"/>
                  </a:lnTo>
                  <a:lnTo>
                    <a:pt x="850" y="406"/>
                  </a:lnTo>
                  <a:lnTo>
                    <a:pt x="845" y="390"/>
                  </a:lnTo>
                  <a:lnTo>
                    <a:pt x="841" y="376"/>
                  </a:lnTo>
                  <a:lnTo>
                    <a:pt x="839" y="367"/>
                  </a:lnTo>
                  <a:lnTo>
                    <a:pt x="839" y="363"/>
                  </a:lnTo>
                  <a:lnTo>
                    <a:pt x="820" y="347"/>
                  </a:lnTo>
                  <a:lnTo>
                    <a:pt x="809" y="329"/>
                  </a:lnTo>
                  <a:lnTo>
                    <a:pt x="801" y="312"/>
                  </a:lnTo>
                  <a:lnTo>
                    <a:pt x="798" y="297"/>
                  </a:lnTo>
                  <a:lnTo>
                    <a:pt x="801" y="284"/>
                  </a:lnTo>
                  <a:lnTo>
                    <a:pt x="806" y="276"/>
                  </a:lnTo>
                  <a:lnTo>
                    <a:pt x="814" y="272"/>
                  </a:lnTo>
                  <a:lnTo>
                    <a:pt x="819" y="272"/>
                  </a:lnTo>
                  <a:lnTo>
                    <a:pt x="823" y="271"/>
                  </a:lnTo>
                  <a:lnTo>
                    <a:pt x="824" y="269"/>
                  </a:lnTo>
                  <a:lnTo>
                    <a:pt x="827" y="268"/>
                  </a:lnTo>
                  <a:lnTo>
                    <a:pt x="828" y="265"/>
                  </a:lnTo>
                  <a:lnTo>
                    <a:pt x="828" y="263"/>
                  </a:lnTo>
                  <a:lnTo>
                    <a:pt x="828" y="262"/>
                  </a:lnTo>
                  <a:lnTo>
                    <a:pt x="828" y="260"/>
                  </a:lnTo>
                  <a:lnTo>
                    <a:pt x="828" y="259"/>
                  </a:lnTo>
                  <a:lnTo>
                    <a:pt x="828" y="258"/>
                  </a:lnTo>
                  <a:lnTo>
                    <a:pt x="824" y="217"/>
                  </a:lnTo>
                  <a:lnTo>
                    <a:pt x="827" y="181"/>
                  </a:lnTo>
                  <a:lnTo>
                    <a:pt x="832" y="148"/>
                  </a:lnTo>
                  <a:lnTo>
                    <a:pt x="841" y="121"/>
                  </a:lnTo>
                  <a:lnTo>
                    <a:pt x="853" y="96"/>
                  </a:lnTo>
                  <a:lnTo>
                    <a:pt x="867" y="76"/>
                  </a:lnTo>
                  <a:lnTo>
                    <a:pt x="884" y="59"/>
                  </a:lnTo>
                  <a:lnTo>
                    <a:pt x="901" y="44"/>
                  </a:lnTo>
                  <a:lnTo>
                    <a:pt x="919" y="31"/>
                  </a:lnTo>
                  <a:lnTo>
                    <a:pt x="937" y="22"/>
                  </a:lnTo>
                  <a:lnTo>
                    <a:pt x="954" y="15"/>
                  </a:lnTo>
                  <a:lnTo>
                    <a:pt x="970" y="9"/>
                  </a:lnTo>
                  <a:lnTo>
                    <a:pt x="986" y="5"/>
                  </a:lnTo>
                  <a:lnTo>
                    <a:pt x="997" y="3"/>
                  </a:lnTo>
                  <a:lnTo>
                    <a:pt x="1006" y="2"/>
                  </a:lnTo>
                  <a:lnTo>
                    <a:pt x="1013" y="0"/>
                  </a:lnTo>
                  <a:lnTo>
                    <a:pt x="10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216" name="Group 31"/>
          <p:cNvGrpSpPr>
            <a:grpSpLocks noChangeAspect="1"/>
          </p:cNvGrpSpPr>
          <p:nvPr/>
        </p:nvGrpSpPr>
        <p:grpSpPr bwMode="auto">
          <a:xfrm>
            <a:off x="4028630" y="1290617"/>
            <a:ext cx="962025" cy="1890733"/>
            <a:chOff x="2400" y="790"/>
            <a:chExt cx="462" cy="908"/>
          </a:xfrm>
          <a:solidFill>
            <a:srgbClr val="2C3F50"/>
          </a:solidFill>
        </p:grpSpPr>
        <p:sp>
          <p:nvSpPr>
            <p:cNvPr id="9220" name="Freeform 33"/>
            <p:cNvSpPr>
              <a:spLocks/>
            </p:cNvSpPr>
            <p:nvPr/>
          </p:nvSpPr>
          <p:spPr bwMode="auto">
            <a:xfrm>
              <a:off x="2528" y="1020"/>
              <a:ext cx="213" cy="197"/>
            </a:xfrm>
            <a:custGeom>
              <a:avLst/>
              <a:gdLst>
                <a:gd name="T0" fmla="*/ 605 w 850"/>
                <a:gd name="T1" fmla="*/ 10 h 787"/>
                <a:gd name="T2" fmla="*/ 605 w 850"/>
                <a:gd name="T3" fmla="*/ 37 h 787"/>
                <a:gd name="T4" fmla="*/ 546 w 850"/>
                <a:gd name="T5" fmla="*/ 94 h 787"/>
                <a:gd name="T6" fmla="*/ 493 w 850"/>
                <a:gd name="T7" fmla="*/ 187 h 787"/>
                <a:gd name="T8" fmla="*/ 465 w 850"/>
                <a:gd name="T9" fmla="*/ 283 h 787"/>
                <a:gd name="T10" fmla="*/ 452 w 850"/>
                <a:gd name="T11" fmla="*/ 358 h 787"/>
                <a:gd name="T12" fmla="*/ 489 w 850"/>
                <a:gd name="T13" fmla="*/ 385 h 787"/>
                <a:gd name="T14" fmla="*/ 574 w 850"/>
                <a:gd name="T15" fmla="*/ 398 h 787"/>
                <a:gd name="T16" fmla="*/ 678 w 850"/>
                <a:gd name="T17" fmla="*/ 397 h 787"/>
                <a:gd name="T18" fmla="*/ 782 w 850"/>
                <a:gd name="T19" fmla="*/ 367 h 787"/>
                <a:gd name="T20" fmla="*/ 830 w 850"/>
                <a:gd name="T21" fmla="*/ 344 h 787"/>
                <a:gd name="T22" fmla="*/ 850 w 850"/>
                <a:gd name="T23" fmla="*/ 363 h 787"/>
                <a:gd name="T24" fmla="*/ 840 w 850"/>
                <a:gd name="T25" fmla="*/ 387 h 787"/>
                <a:gd name="T26" fmla="*/ 733 w 850"/>
                <a:gd name="T27" fmla="*/ 436 h 787"/>
                <a:gd name="T28" fmla="*/ 620 w 850"/>
                <a:gd name="T29" fmla="*/ 449 h 787"/>
                <a:gd name="T30" fmla="*/ 520 w 850"/>
                <a:gd name="T31" fmla="*/ 440 h 787"/>
                <a:gd name="T32" fmla="*/ 447 w 850"/>
                <a:gd name="T33" fmla="*/ 425 h 787"/>
                <a:gd name="T34" fmla="*/ 437 w 850"/>
                <a:gd name="T35" fmla="*/ 498 h 787"/>
                <a:gd name="T36" fmla="*/ 411 w 850"/>
                <a:gd name="T37" fmla="*/ 596 h 787"/>
                <a:gd name="T38" fmla="*/ 361 w 850"/>
                <a:gd name="T39" fmla="*/ 697 h 787"/>
                <a:gd name="T40" fmla="*/ 280 w 850"/>
                <a:gd name="T41" fmla="*/ 783 h 787"/>
                <a:gd name="T42" fmla="*/ 253 w 850"/>
                <a:gd name="T43" fmla="*/ 783 h 787"/>
                <a:gd name="T44" fmla="*/ 242 w 850"/>
                <a:gd name="T45" fmla="*/ 759 h 787"/>
                <a:gd name="T46" fmla="*/ 281 w 850"/>
                <a:gd name="T47" fmla="*/ 720 h 787"/>
                <a:gd name="T48" fmla="*/ 343 w 850"/>
                <a:gd name="T49" fmla="*/ 633 h 787"/>
                <a:gd name="T50" fmla="*/ 379 w 850"/>
                <a:gd name="T51" fmla="*/ 536 h 787"/>
                <a:gd name="T52" fmla="*/ 396 w 850"/>
                <a:gd name="T53" fmla="*/ 452 h 787"/>
                <a:gd name="T54" fmla="*/ 383 w 850"/>
                <a:gd name="T55" fmla="*/ 407 h 787"/>
                <a:gd name="T56" fmla="*/ 308 w 850"/>
                <a:gd name="T57" fmla="*/ 393 h 787"/>
                <a:gd name="T58" fmla="*/ 208 w 850"/>
                <a:gd name="T59" fmla="*/ 389 h 787"/>
                <a:gd name="T60" fmla="*/ 103 w 850"/>
                <a:gd name="T61" fmla="*/ 407 h 787"/>
                <a:gd name="T62" fmla="*/ 29 w 850"/>
                <a:gd name="T63" fmla="*/ 443 h 787"/>
                <a:gd name="T64" fmla="*/ 4 w 850"/>
                <a:gd name="T65" fmla="*/ 433 h 787"/>
                <a:gd name="T66" fmla="*/ 4 w 850"/>
                <a:gd name="T67" fmla="*/ 407 h 787"/>
                <a:gd name="T68" fmla="*/ 81 w 850"/>
                <a:gd name="T69" fmla="*/ 363 h 787"/>
                <a:gd name="T70" fmla="*/ 194 w 850"/>
                <a:gd name="T71" fmla="*/ 340 h 787"/>
                <a:gd name="T72" fmla="*/ 300 w 850"/>
                <a:gd name="T73" fmla="*/ 343 h 787"/>
                <a:gd name="T74" fmla="*/ 383 w 850"/>
                <a:gd name="T75" fmla="*/ 358 h 787"/>
                <a:gd name="T76" fmla="*/ 409 w 850"/>
                <a:gd name="T77" fmla="*/ 318 h 787"/>
                <a:gd name="T78" fmla="*/ 429 w 850"/>
                <a:gd name="T79" fmla="*/ 226 h 787"/>
                <a:gd name="T80" fmla="*/ 470 w 850"/>
                <a:gd name="T81" fmla="*/ 123 h 787"/>
                <a:gd name="T82" fmla="*/ 539 w 850"/>
                <a:gd name="T83" fmla="*/ 30 h 787"/>
                <a:gd name="T84" fmla="*/ 588 w 850"/>
                <a:gd name="T85" fmla="*/ 0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787">
                  <a:moveTo>
                    <a:pt x="588" y="0"/>
                  </a:moveTo>
                  <a:lnTo>
                    <a:pt x="598" y="3"/>
                  </a:lnTo>
                  <a:lnTo>
                    <a:pt x="605" y="10"/>
                  </a:lnTo>
                  <a:lnTo>
                    <a:pt x="608" y="20"/>
                  </a:lnTo>
                  <a:lnTo>
                    <a:pt x="608" y="29"/>
                  </a:lnTo>
                  <a:lnTo>
                    <a:pt x="605" y="37"/>
                  </a:lnTo>
                  <a:lnTo>
                    <a:pt x="598" y="44"/>
                  </a:lnTo>
                  <a:lnTo>
                    <a:pt x="570" y="67"/>
                  </a:lnTo>
                  <a:lnTo>
                    <a:pt x="546" y="94"/>
                  </a:lnTo>
                  <a:lnTo>
                    <a:pt x="525" y="123"/>
                  </a:lnTo>
                  <a:lnTo>
                    <a:pt x="508" y="155"/>
                  </a:lnTo>
                  <a:lnTo>
                    <a:pt x="493" y="187"/>
                  </a:lnTo>
                  <a:lnTo>
                    <a:pt x="481" y="220"/>
                  </a:lnTo>
                  <a:lnTo>
                    <a:pt x="472" y="251"/>
                  </a:lnTo>
                  <a:lnTo>
                    <a:pt x="465" y="283"/>
                  </a:lnTo>
                  <a:lnTo>
                    <a:pt x="459" y="311"/>
                  </a:lnTo>
                  <a:lnTo>
                    <a:pt x="454" y="336"/>
                  </a:lnTo>
                  <a:lnTo>
                    <a:pt x="452" y="358"/>
                  </a:lnTo>
                  <a:lnTo>
                    <a:pt x="451" y="376"/>
                  </a:lnTo>
                  <a:lnTo>
                    <a:pt x="467" y="381"/>
                  </a:lnTo>
                  <a:lnTo>
                    <a:pt x="489" y="385"/>
                  </a:lnTo>
                  <a:lnTo>
                    <a:pt x="515" y="390"/>
                  </a:lnTo>
                  <a:lnTo>
                    <a:pt x="543" y="394"/>
                  </a:lnTo>
                  <a:lnTo>
                    <a:pt x="574" y="398"/>
                  </a:lnTo>
                  <a:lnTo>
                    <a:pt x="608" y="399"/>
                  </a:lnTo>
                  <a:lnTo>
                    <a:pt x="643" y="399"/>
                  </a:lnTo>
                  <a:lnTo>
                    <a:pt x="678" y="397"/>
                  </a:lnTo>
                  <a:lnTo>
                    <a:pt x="713" y="391"/>
                  </a:lnTo>
                  <a:lnTo>
                    <a:pt x="748" y="381"/>
                  </a:lnTo>
                  <a:lnTo>
                    <a:pt x="782" y="367"/>
                  </a:lnTo>
                  <a:lnTo>
                    <a:pt x="813" y="348"/>
                  </a:lnTo>
                  <a:lnTo>
                    <a:pt x="821" y="344"/>
                  </a:lnTo>
                  <a:lnTo>
                    <a:pt x="830" y="344"/>
                  </a:lnTo>
                  <a:lnTo>
                    <a:pt x="839" y="348"/>
                  </a:lnTo>
                  <a:lnTo>
                    <a:pt x="847" y="354"/>
                  </a:lnTo>
                  <a:lnTo>
                    <a:pt x="850" y="363"/>
                  </a:lnTo>
                  <a:lnTo>
                    <a:pt x="850" y="372"/>
                  </a:lnTo>
                  <a:lnTo>
                    <a:pt x="847" y="381"/>
                  </a:lnTo>
                  <a:lnTo>
                    <a:pt x="840" y="387"/>
                  </a:lnTo>
                  <a:lnTo>
                    <a:pt x="806" y="408"/>
                  </a:lnTo>
                  <a:lnTo>
                    <a:pt x="770" y="425"/>
                  </a:lnTo>
                  <a:lnTo>
                    <a:pt x="733" y="436"/>
                  </a:lnTo>
                  <a:lnTo>
                    <a:pt x="694" y="443"/>
                  </a:lnTo>
                  <a:lnTo>
                    <a:pt x="657" y="448"/>
                  </a:lnTo>
                  <a:lnTo>
                    <a:pt x="620" y="449"/>
                  </a:lnTo>
                  <a:lnTo>
                    <a:pt x="585" y="448"/>
                  </a:lnTo>
                  <a:lnTo>
                    <a:pt x="551" y="445"/>
                  </a:lnTo>
                  <a:lnTo>
                    <a:pt x="520" y="440"/>
                  </a:lnTo>
                  <a:lnTo>
                    <a:pt x="492" y="435"/>
                  </a:lnTo>
                  <a:lnTo>
                    <a:pt x="467" y="429"/>
                  </a:lnTo>
                  <a:lnTo>
                    <a:pt x="447" y="425"/>
                  </a:lnTo>
                  <a:lnTo>
                    <a:pt x="445" y="446"/>
                  </a:lnTo>
                  <a:lnTo>
                    <a:pt x="442" y="470"/>
                  </a:lnTo>
                  <a:lnTo>
                    <a:pt x="437" y="498"/>
                  </a:lnTo>
                  <a:lnTo>
                    <a:pt x="431" y="529"/>
                  </a:lnTo>
                  <a:lnTo>
                    <a:pt x="422" y="562"/>
                  </a:lnTo>
                  <a:lnTo>
                    <a:pt x="411" y="596"/>
                  </a:lnTo>
                  <a:lnTo>
                    <a:pt x="397" y="631"/>
                  </a:lnTo>
                  <a:lnTo>
                    <a:pt x="381" y="665"/>
                  </a:lnTo>
                  <a:lnTo>
                    <a:pt x="361" y="697"/>
                  </a:lnTo>
                  <a:lnTo>
                    <a:pt x="338" y="729"/>
                  </a:lnTo>
                  <a:lnTo>
                    <a:pt x="311" y="758"/>
                  </a:lnTo>
                  <a:lnTo>
                    <a:pt x="280" y="783"/>
                  </a:lnTo>
                  <a:lnTo>
                    <a:pt x="272" y="787"/>
                  </a:lnTo>
                  <a:lnTo>
                    <a:pt x="262" y="787"/>
                  </a:lnTo>
                  <a:lnTo>
                    <a:pt x="253" y="783"/>
                  </a:lnTo>
                  <a:lnTo>
                    <a:pt x="246" y="777"/>
                  </a:lnTo>
                  <a:lnTo>
                    <a:pt x="242" y="768"/>
                  </a:lnTo>
                  <a:lnTo>
                    <a:pt x="242" y="759"/>
                  </a:lnTo>
                  <a:lnTo>
                    <a:pt x="246" y="751"/>
                  </a:lnTo>
                  <a:lnTo>
                    <a:pt x="252" y="744"/>
                  </a:lnTo>
                  <a:lnTo>
                    <a:pt x="281" y="720"/>
                  </a:lnTo>
                  <a:lnTo>
                    <a:pt x="304" y="694"/>
                  </a:lnTo>
                  <a:lnTo>
                    <a:pt x="325" y="665"/>
                  </a:lnTo>
                  <a:lnTo>
                    <a:pt x="343" y="633"/>
                  </a:lnTo>
                  <a:lnTo>
                    <a:pt x="358" y="601"/>
                  </a:lnTo>
                  <a:lnTo>
                    <a:pt x="369" y="568"/>
                  </a:lnTo>
                  <a:lnTo>
                    <a:pt x="379" y="536"/>
                  </a:lnTo>
                  <a:lnTo>
                    <a:pt x="387" y="505"/>
                  </a:lnTo>
                  <a:lnTo>
                    <a:pt x="392" y="477"/>
                  </a:lnTo>
                  <a:lnTo>
                    <a:pt x="396" y="452"/>
                  </a:lnTo>
                  <a:lnTo>
                    <a:pt x="399" y="429"/>
                  </a:lnTo>
                  <a:lnTo>
                    <a:pt x="400" y="412"/>
                  </a:lnTo>
                  <a:lnTo>
                    <a:pt x="383" y="407"/>
                  </a:lnTo>
                  <a:lnTo>
                    <a:pt x="361" y="403"/>
                  </a:lnTo>
                  <a:lnTo>
                    <a:pt x="336" y="398"/>
                  </a:lnTo>
                  <a:lnTo>
                    <a:pt x="308" y="393"/>
                  </a:lnTo>
                  <a:lnTo>
                    <a:pt x="276" y="390"/>
                  </a:lnTo>
                  <a:lnTo>
                    <a:pt x="242" y="387"/>
                  </a:lnTo>
                  <a:lnTo>
                    <a:pt x="208" y="389"/>
                  </a:lnTo>
                  <a:lnTo>
                    <a:pt x="173" y="391"/>
                  </a:lnTo>
                  <a:lnTo>
                    <a:pt x="138" y="397"/>
                  </a:lnTo>
                  <a:lnTo>
                    <a:pt x="103" y="407"/>
                  </a:lnTo>
                  <a:lnTo>
                    <a:pt x="69" y="421"/>
                  </a:lnTo>
                  <a:lnTo>
                    <a:pt x="38" y="440"/>
                  </a:lnTo>
                  <a:lnTo>
                    <a:pt x="29" y="443"/>
                  </a:lnTo>
                  <a:lnTo>
                    <a:pt x="20" y="443"/>
                  </a:lnTo>
                  <a:lnTo>
                    <a:pt x="11" y="440"/>
                  </a:lnTo>
                  <a:lnTo>
                    <a:pt x="4" y="433"/>
                  </a:lnTo>
                  <a:lnTo>
                    <a:pt x="0" y="425"/>
                  </a:lnTo>
                  <a:lnTo>
                    <a:pt x="0" y="415"/>
                  </a:lnTo>
                  <a:lnTo>
                    <a:pt x="4" y="407"/>
                  </a:lnTo>
                  <a:lnTo>
                    <a:pt x="10" y="400"/>
                  </a:lnTo>
                  <a:lnTo>
                    <a:pt x="45" y="379"/>
                  </a:lnTo>
                  <a:lnTo>
                    <a:pt x="81" y="363"/>
                  </a:lnTo>
                  <a:lnTo>
                    <a:pt x="118" y="351"/>
                  </a:lnTo>
                  <a:lnTo>
                    <a:pt x="156" y="344"/>
                  </a:lnTo>
                  <a:lnTo>
                    <a:pt x="194" y="340"/>
                  </a:lnTo>
                  <a:lnTo>
                    <a:pt x="231" y="339"/>
                  </a:lnTo>
                  <a:lnTo>
                    <a:pt x="266" y="340"/>
                  </a:lnTo>
                  <a:lnTo>
                    <a:pt x="300" y="343"/>
                  </a:lnTo>
                  <a:lnTo>
                    <a:pt x="331" y="348"/>
                  </a:lnTo>
                  <a:lnTo>
                    <a:pt x="359" y="353"/>
                  </a:lnTo>
                  <a:lnTo>
                    <a:pt x="383" y="358"/>
                  </a:lnTo>
                  <a:lnTo>
                    <a:pt x="403" y="363"/>
                  </a:lnTo>
                  <a:lnTo>
                    <a:pt x="406" y="342"/>
                  </a:lnTo>
                  <a:lnTo>
                    <a:pt x="409" y="318"/>
                  </a:lnTo>
                  <a:lnTo>
                    <a:pt x="414" y="290"/>
                  </a:lnTo>
                  <a:lnTo>
                    <a:pt x="419" y="258"/>
                  </a:lnTo>
                  <a:lnTo>
                    <a:pt x="429" y="226"/>
                  </a:lnTo>
                  <a:lnTo>
                    <a:pt x="439" y="192"/>
                  </a:lnTo>
                  <a:lnTo>
                    <a:pt x="453" y="157"/>
                  </a:lnTo>
                  <a:lnTo>
                    <a:pt x="470" y="123"/>
                  </a:lnTo>
                  <a:lnTo>
                    <a:pt x="489" y="90"/>
                  </a:lnTo>
                  <a:lnTo>
                    <a:pt x="513" y="58"/>
                  </a:lnTo>
                  <a:lnTo>
                    <a:pt x="539" y="30"/>
                  </a:lnTo>
                  <a:lnTo>
                    <a:pt x="571" y="5"/>
                  </a:lnTo>
                  <a:lnTo>
                    <a:pt x="579" y="1"/>
                  </a:lnTo>
                  <a:lnTo>
                    <a:pt x="5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21" name="Freeform 34"/>
            <p:cNvSpPr>
              <a:spLocks/>
            </p:cNvSpPr>
            <p:nvPr/>
          </p:nvSpPr>
          <p:spPr bwMode="auto">
            <a:xfrm>
              <a:off x="2679" y="1039"/>
              <a:ext cx="47" cy="62"/>
            </a:xfrm>
            <a:custGeom>
              <a:avLst/>
              <a:gdLst>
                <a:gd name="T0" fmla="*/ 28 w 188"/>
                <a:gd name="T1" fmla="*/ 0 h 248"/>
                <a:gd name="T2" fmla="*/ 37 w 188"/>
                <a:gd name="T3" fmla="*/ 3 h 248"/>
                <a:gd name="T4" fmla="*/ 44 w 188"/>
                <a:gd name="T5" fmla="*/ 10 h 248"/>
                <a:gd name="T6" fmla="*/ 184 w 188"/>
                <a:gd name="T7" fmla="*/ 210 h 248"/>
                <a:gd name="T8" fmla="*/ 188 w 188"/>
                <a:gd name="T9" fmla="*/ 219 h 248"/>
                <a:gd name="T10" fmla="*/ 188 w 188"/>
                <a:gd name="T11" fmla="*/ 228 h 248"/>
                <a:gd name="T12" fmla="*/ 185 w 188"/>
                <a:gd name="T13" fmla="*/ 237 h 248"/>
                <a:gd name="T14" fmla="*/ 178 w 188"/>
                <a:gd name="T15" fmla="*/ 244 h 248"/>
                <a:gd name="T16" fmla="*/ 170 w 188"/>
                <a:gd name="T17" fmla="*/ 248 h 248"/>
                <a:gd name="T18" fmla="*/ 160 w 188"/>
                <a:gd name="T19" fmla="*/ 248 h 248"/>
                <a:gd name="T20" fmla="*/ 151 w 188"/>
                <a:gd name="T21" fmla="*/ 244 h 248"/>
                <a:gd name="T22" fmla="*/ 144 w 188"/>
                <a:gd name="T23" fmla="*/ 237 h 248"/>
                <a:gd name="T24" fmla="*/ 4 w 188"/>
                <a:gd name="T25" fmla="*/ 38 h 248"/>
                <a:gd name="T26" fmla="*/ 0 w 188"/>
                <a:gd name="T27" fmla="*/ 29 h 248"/>
                <a:gd name="T28" fmla="*/ 0 w 188"/>
                <a:gd name="T29" fmla="*/ 19 h 248"/>
                <a:gd name="T30" fmla="*/ 3 w 188"/>
                <a:gd name="T31" fmla="*/ 11 h 248"/>
                <a:gd name="T32" fmla="*/ 9 w 188"/>
                <a:gd name="T33" fmla="*/ 4 h 248"/>
                <a:gd name="T34" fmla="*/ 18 w 188"/>
                <a:gd name="T35" fmla="*/ 1 h 248"/>
                <a:gd name="T36" fmla="*/ 28 w 188"/>
                <a:gd name="T37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8" h="248">
                  <a:moveTo>
                    <a:pt x="28" y="0"/>
                  </a:moveTo>
                  <a:lnTo>
                    <a:pt x="37" y="3"/>
                  </a:lnTo>
                  <a:lnTo>
                    <a:pt x="44" y="10"/>
                  </a:lnTo>
                  <a:lnTo>
                    <a:pt x="184" y="210"/>
                  </a:lnTo>
                  <a:lnTo>
                    <a:pt x="188" y="219"/>
                  </a:lnTo>
                  <a:lnTo>
                    <a:pt x="188" y="228"/>
                  </a:lnTo>
                  <a:lnTo>
                    <a:pt x="185" y="237"/>
                  </a:lnTo>
                  <a:lnTo>
                    <a:pt x="178" y="244"/>
                  </a:lnTo>
                  <a:lnTo>
                    <a:pt x="170" y="248"/>
                  </a:lnTo>
                  <a:lnTo>
                    <a:pt x="160" y="248"/>
                  </a:lnTo>
                  <a:lnTo>
                    <a:pt x="151" y="244"/>
                  </a:lnTo>
                  <a:lnTo>
                    <a:pt x="144" y="237"/>
                  </a:lnTo>
                  <a:lnTo>
                    <a:pt x="4" y="38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3" y="11"/>
                  </a:lnTo>
                  <a:lnTo>
                    <a:pt x="9" y="4"/>
                  </a:lnTo>
                  <a:lnTo>
                    <a:pt x="18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22" name="Freeform 35"/>
            <p:cNvSpPr>
              <a:spLocks/>
            </p:cNvSpPr>
            <p:nvPr/>
          </p:nvSpPr>
          <p:spPr bwMode="auto">
            <a:xfrm>
              <a:off x="2663" y="1061"/>
              <a:ext cx="38" cy="49"/>
            </a:xfrm>
            <a:custGeom>
              <a:avLst/>
              <a:gdLst>
                <a:gd name="T0" fmla="*/ 28 w 154"/>
                <a:gd name="T1" fmla="*/ 0 h 198"/>
                <a:gd name="T2" fmla="*/ 36 w 154"/>
                <a:gd name="T3" fmla="*/ 3 h 198"/>
                <a:gd name="T4" fmla="*/ 43 w 154"/>
                <a:gd name="T5" fmla="*/ 9 h 198"/>
                <a:gd name="T6" fmla="*/ 149 w 154"/>
                <a:gd name="T7" fmla="*/ 159 h 198"/>
                <a:gd name="T8" fmla="*/ 154 w 154"/>
                <a:gd name="T9" fmla="*/ 168 h 198"/>
                <a:gd name="T10" fmla="*/ 154 w 154"/>
                <a:gd name="T11" fmla="*/ 178 h 198"/>
                <a:gd name="T12" fmla="*/ 150 w 154"/>
                <a:gd name="T13" fmla="*/ 186 h 198"/>
                <a:gd name="T14" fmla="*/ 143 w 154"/>
                <a:gd name="T15" fmla="*/ 193 h 198"/>
                <a:gd name="T16" fmla="*/ 135 w 154"/>
                <a:gd name="T17" fmla="*/ 198 h 198"/>
                <a:gd name="T18" fmla="*/ 126 w 154"/>
                <a:gd name="T19" fmla="*/ 198 h 198"/>
                <a:gd name="T20" fmla="*/ 117 w 154"/>
                <a:gd name="T21" fmla="*/ 194 h 198"/>
                <a:gd name="T22" fmla="*/ 110 w 154"/>
                <a:gd name="T23" fmla="*/ 187 h 198"/>
                <a:gd name="T24" fmla="*/ 4 w 154"/>
                <a:gd name="T25" fmla="*/ 37 h 198"/>
                <a:gd name="T26" fmla="*/ 0 w 154"/>
                <a:gd name="T27" fmla="*/ 29 h 198"/>
                <a:gd name="T28" fmla="*/ 0 w 154"/>
                <a:gd name="T29" fmla="*/ 18 h 198"/>
                <a:gd name="T30" fmla="*/ 4 w 154"/>
                <a:gd name="T31" fmla="*/ 10 h 198"/>
                <a:gd name="T32" fmla="*/ 10 w 154"/>
                <a:gd name="T33" fmla="*/ 3 h 198"/>
                <a:gd name="T34" fmla="*/ 19 w 154"/>
                <a:gd name="T35" fmla="*/ 0 h 198"/>
                <a:gd name="T36" fmla="*/ 28 w 154"/>
                <a:gd name="T3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4" h="198">
                  <a:moveTo>
                    <a:pt x="28" y="0"/>
                  </a:moveTo>
                  <a:lnTo>
                    <a:pt x="36" y="3"/>
                  </a:lnTo>
                  <a:lnTo>
                    <a:pt x="43" y="9"/>
                  </a:lnTo>
                  <a:lnTo>
                    <a:pt x="149" y="159"/>
                  </a:lnTo>
                  <a:lnTo>
                    <a:pt x="154" y="168"/>
                  </a:lnTo>
                  <a:lnTo>
                    <a:pt x="154" y="178"/>
                  </a:lnTo>
                  <a:lnTo>
                    <a:pt x="150" y="186"/>
                  </a:lnTo>
                  <a:lnTo>
                    <a:pt x="143" y="193"/>
                  </a:lnTo>
                  <a:lnTo>
                    <a:pt x="135" y="198"/>
                  </a:lnTo>
                  <a:lnTo>
                    <a:pt x="126" y="198"/>
                  </a:lnTo>
                  <a:lnTo>
                    <a:pt x="117" y="194"/>
                  </a:lnTo>
                  <a:lnTo>
                    <a:pt x="110" y="187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8"/>
                  </a:lnTo>
                  <a:lnTo>
                    <a:pt x="4" y="10"/>
                  </a:lnTo>
                  <a:lnTo>
                    <a:pt x="10" y="3"/>
                  </a:lnTo>
                  <a:lnTo>
                    <a:pt x="19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23" name="Freeform 36"/>
            <p:cNvSpPr>
              <a:spLocks/>
            </p:cNvSpPr>
            <p:nvPr/>
          </p:nvSpPr>
          <p:spPr bwMode="auto">
            <a:xfrm>
              <a:off x="2652" y="1085"/>
              <a:ext cx="22" cy="27"/>
            </a:xfrm>
            <a:custGeom>
              <a:avLst/>
              <a:gdLst>
                <a:gd name="T0" fmla="*/ 27 w 88"/>
                <a:gd name="T1" fmla="*/ 0 h 104"/>
                <a:gd name="T2" fmla="*/ 37 w 88"/>
                <a:gd name="T3" fmla="*/ 3 h 104"/>
                <a:gd name="T4" fmla="*/ 44 w 88"/>
                <a:gd name="T5" fmla="*/ 9 h 104"/>
                <a:gd name="T6" fmla="*/ 83 w 88"/>
                <a:gd name="T7" fmla="*/ 66 h 104"/>
                <a:gd name="T8" fmla="*/ 88 w 88"/>
                <a:gd name="T9" fmla="*/ 75 h 104"/>
                <a:gd name="T10" fmla="*/ 88 w 88"/>
                <a:gd name="T11" fmla="*/ 85 h 104"/>
                <a:gd name="T12" fmla="*/ 84 w 88"/>
                <a:gd name="T13" fmla="*/ 93 h 104"/>
                <a:gd name="T14" fmla="*/ 77 w 88"/>
                <a:gd name="T15" fmla="*/ 100 h 104"/>
                <a:gd name="T16" fmla="*/ 69 w 88"/>
                <a:gd name="T17" fmla="*/ 103 h 104"/>
                <a:gd name="T18" fmla="*/ 60 w 88"/>
                <a:gd name="T19" fmla="*/ 104 h 104"/>
                <a:gd name="T20" fmla="*/ 51 w 88"/>
                <a:gd name="T21" fmla="*/ 101 h 104"/>
                <a:gd name="T22" fmla="*/ 44 w 88"/>
                <a:gd name="T23" fmla="*/ 94 h 104"/>
                <a:gd name="T24" fmla="*/ 4 w 88"/>
                <a:gd name="T25" fmla="*/ 37 h 104"/>
                <a:gd name="T26" fmla="*/ 0 w 88"/>
                <a:gd name="T27" fmla="*/ 29 h 104"/>
                <a:gd name="T28" fmla="*/ 0 w 88"/>
                <a:gd name="T29" fmla="*/ 19 h 104"/>
                <a:gd name="T30" fmla="*/ 3 w 88"/>
                <a:gd name="T31" fmla="*/ 10 h 104"/>
                <a:gd name="T32" fmla="*/ 10 w 88"/>
                <a:gd name="T33" fmla="*/ 3 h 104"/>
                <a:gd name="T34" fmla="*/ 19 w 88"/>
                <a:gd name="T35" fmla="*/ 0 h 104"/>
                <a:gd name="T36" fmla="*/ 27 w 88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" h="104">
                  <a:moveTo>
                    <a:pt x="27" y="0"/>
                  </a:moveTo>
                  <a:lnTo>
                    <a:pt x="37" y="3"/>
                  </a:lnTo>
                  <a:lnTo>
                    <a:pt x="44" y="9"/>
                  </a:lnTo>
                  <a:lnTo>
                    <a:pt x="83" y="66"/>
                  </a:lnTo>
                  <a:lnTo>
                    <a:pt x="88" y="75"/>
                  </a:lnTo>
                  <a:lnTo>
                    <a:pt x="88" y="85"/>
                  </a:lnTo>
                  <a:lnTo>
                    <a:pt x="84" y="93"/>
                  </a:lnTo>
                  <a:lnTo>
                    <a:pt x="77" y="100"/>
                  </a:lnTo>
                  <a:lnTo>
                    <a:pt x="69" y="103"/>
                  </a:lnTo>
                  <a:lnTo>
                    <a:pt x="60" y="104"/>
                  </a:lnTo>
                  <a:lnTo>
                    <a:pt x="51" y="101"/>
                  </a:lnTo>
                  <a:lnTo>
                    <a:pt x="44" y="9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3" y="10"/>
                  </a:lnTo>
                  <a:lnTo>
                    <a:pt x="10" y="3"/>
                  </a:lnTo>
                  <a:lnTo>
                    <a:pt x="19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24" name="Freeform 37"/>
            <p:cNvSpPr>
              <a:spLocks/>
            </p:cNvSpPr>
            <p:nvPr/>
          </p:nvSpPr>
          <p:spPr bwMode="auto">
            <a:xfrm>
              <a:off x="2541" y="1137"/>
              <a:ext cx="47" cy="62"/>
            </a:xfrm>
            <a:custGeom>
              <a:avLst/>
              <a:gdLst>
                <a:gd name="T0" fmla="*/ 27 w 188"/>
                <a:gd name="T1" fmla="*/ 0 h 248"/>
                <a:gd name="T2" fmla="*/ 37 w 188"/>
                <a:gd name="T3" fmla="*/ 3 h 248"/>
                <a:gd name="T4" fmla="*/ 44 w 188"/>
                <a:gd name="T5" fmla="*/ 10 h 248"/>
                <a:gd name="T6" fmla="*/ 185 w 188"/>
                <a:gd name="T7" fmla="*/ 209 h 248"/>
                <a:gd name="T8" fmla="*/ 188 w 188"/>
                <a:gd name="T9" fmla="*/ 218 h 248"/>
                <a:gd name="T10" fmla="*/ 188 w 188"/>
                <a:gd name="T11" fmla="*/ 228 h 248"/>
                <a:gd name="T12" fmla="*/ 185 w 188"/>
                <a:gd name="T13" fmla="*/ 236 h 248"/>
                <a:gd name="T14" fmla="*/ 179 w 188"/>
                <a:gd name="T15" fmla="*/ 243 h 248"/>
                <a:gd name="T16" fmla="*/ 170 w 188"/>
                <a:gd name="T17" fmla="*/ 248 h 248"/>
                <a:gd name="T18" fmla="*/ 160 w 188"/>
                <a:gd name="T19" fmla="*/ 248 h 248"/>
                <a:gd name="T20" fmla="*/ 151 w 188"/>
                <a:gd name="T21" fmla="*/ 244 h 248"/>
                <a:gd name="T22" fmla="*/ 144 w 188"/>
                <a:gd name="T23" fmla="*/ 237 h 248"/>
                <a:gd name="T24" fmla="*/ 4 w 188"/>
                <a:gd name="T25" fmla="*/ 38 h 248"/>
                <a:gd name="T26" fmla="*/ 0 w 188"/>
                <a:gd name="T27" fmla="*/ 29 h 248"/>
                <a:gd name="T28" fmla="*/ 0 w 188"/>
                <a:gd name="T29" fmla="*/ 19 h 248"/>
                <a:gd name="T30" fmla="*/ 3 w 188"/>
                <a:gd name="T31" fmla="*/ 11 h 248"/>
                <a:gd name="T32" fmla="*/ 10 w 188"/>
                <a:gd name="T33" fmla="*/ 4 h 248"/>
                <a:gd name="T34" fmla="*/ 18 w 188"/>
                <a:gd name="T35" fmla="*/ 1 h 248"/>
                <a:gd name="T36" fmla="*/ 27 w 188"/>
                <a:gd name="T37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8" h="248">
                  <a:moveTo>
                    <a:pt x="27" y="0"/>
                  </a:moveTo>
                  <a:lnTo>
                    <a:pt x="37" y="3"/>
                  </a:lnTo>
                  <a:lnTo>
                    <a:pt x="44" y="10"/>
                  </a:lnTo>
                  <a:lnTo>
                    <a:pt x="185" y="209"/>
                  </a:lnTo>
                  <a:lnTo>
                    <a:pt x="188" y="218"/>
                  </a:lnTo>
                  <a:lnTo>
                    <a:pt x="188" y="228"/>
                  </a:lnTo>
                  <a:lnTo>
                    <a:pt x="185" y="236"/>
                  </a:lnTo>
                  <a:lnTo>
                    <a:pt x="179" y="243"/>
                  </a:lnTo>
                  <a:lnTo>
                    <a:pt x="170" y="248"/>
                  </a:lnTo>
                  <a:lnTo>
                    <a:pt x="160" y="248"/>
                  </a:lnTo>
                  <a:lnTo>
                    <a:pt x="151" y="244"/>
                  </a:lnTo>
                  <a:lnTo>
                    <a:pt x="144" y="237"/>
                  </a:lnTo>
                  <a:lnTo>
                    <a:pt x="4" y="38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3" y="11"/>
                  </a:lnTo>
                  <a:lnTo>
                    <a:pt x="10" y="4"/>
                  </a:lnTo>
                  <a:lnTo>
                    <a:pt x="18" y="1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25" name="Freeform 38"/>
            <p:cNvSpPr>
              <a:spLocks/>
            </p:cNvSpPr>
            <p:nvPr/>
          </p:nvSpPr>
          <p:spPr bwMode="auto">
            <a:xfrm>
              <a:off x="2566" y="1128"/>
              <a:ext cx="39" cy="50"/>
            </a:xfrm>
            <a:custGeom>
              <a:avLst/>
              <a:gdLst>
                <a:gd name="T0" fmla="*/ 28 w 154"/>
                <a:gd name="T1" fmla="*/ 0 h 198"/>
                <a:gd name="T2" fmla="*/ 36 w 154"/>
                <a:gd name="T3" fmla="*/ 3 h 198"/>
                <a:gd name="T4" fmla="*/ 44 w 154"/>
                <a:gd name="T5" fmla="*/ 10 h 198"/>
                <a:gd name="T6" fmla="*/ 150 w 154"/>
                <a:gd name="T7" fmla="*/ 159 h 198"/>
                <a:gd name="T8" fmla="*/ 154 w 154"/>
                <a:gd name="T9" fmla="*/ 169 h 198"/>
                <a:gd name="T10" fmla="*/ 154 w 154"/>
                <a:gd name="T11" fmla="*/ 178 h 198"/>
                <a:gd name="T12" fmla="*/ 150 w 154"/>
                <a:gd name="T13" fmla="*/ 187 h 198"/>
                <a:gd name="T14" fmla="*/ 144 w 154"/>
                <a:gd name="T15" fmla="*/ 193 h 198"/>
                <a:gd name="T16" fmla="*/ 135 w 154"/>
                <a:gd name="T17" fmla="*/ 198 h 198"/>
                <a:gd name="T18" fmla="*/ 126 w 154"/>
                <a:gd name="T19" fmla="*/ 198 h 198"/>
                <a:gd name="T20" fmla="*/ 117 w 154"/>
                <a:gd name="T21" fmla="*/ 194 h 198"/>
                <a:gd name="T22" fmla="*/ 110 w 154"/>
                <a:gd name="T23" fmla="*/ 187 h 198"/>
                <a:gd name="T24" fmla="*/ 4 w 154"/>
                <a:gd name="T25" fmla="*/ 37 h 198"/>
                <a:gd name="T26" fmla="*/ 0 w 154"/>
                <a:gd name="T27" fmla="*/ 29 h 198"/>
                <a:gd name="T28" fmla="*/ 0 w 154"/>
                <a:gd name="T29" fmla="*/ 20 h 198"/>
                <a:gd name="T30" fmla="*/ 3 w 154"/>
                <a:gd name="T31" fmla="*/ 10 h 198"/>
                <a:gd name="T32" fmla="*/ 10 w 154"/>
                <a:gd name="T33" fmla="*/ 3 h 198"/>
                <a:gd name="T34" fmla="*/ 18 w 154"/>
                <a:gd name="T35" fmla="*/ 0 h 198"/>
                <a:gd name="T36" fmla="*/ 28 w 154"/>
                <a:gd name="T3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4" h="198">
                  <a:moveTo>
                    <a:pt x="28" y="0"/>
                  </a:moveTo>
                  <a:lnTo>
                    <a:pt x="36" y="3"/>
                  </a:lnTo>
                  <a:lnTo>
                    <a:pt x="44" y="10"/>
                  </a:lnTo>
                  <a:lnTo>
                    <a:pt x="150" y="159"/>
                  </a:lnTo>
                  <a:lnTo>
                    <a:pt x="154" y="169"/>
                  </a:lnTo>
                  <a:lnTo>
                    <a:pt x="154" y="178"/>
                  </a:lnTo>
                  <a:lnTo>
                    <a:pt x="150" y="187"/>
                  </a:lnTo>
                  <a:lnTo>
                    <a:pt x="144" y="193"/>
                  </a:lnTo>
                  <a:lnTo>
                    <a:pt x="135" y="198"/>
                  </a:lnTo>
                  <a:lnTo>
                    <a:pt x="126" y="198"/>
                  </a:lnTo>
                  <a:lnTo>
                    <a:pt x="117" y="194"/>
                  </a:lnTo>
                  <a:lnTo>
                    <a:pt x="110" y="187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20"/>
                  </a:lnTo>
                  <a:lnTo>
                    <a:pt x="3" y="10"/>
                  </a:lnTo>
                  <a:lnTo>
                    <a:pt x="10" y="3"/>
                  </a:lnTo>
                  <a:lnTo>
                    <a:pt x="18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26" name="Freeform 39"/>
            <p:cNvSpPr>
              <a:spLocks/>
            </p:cNvSpPr>
            <p:nvPr/>
          </p:nvSpPr>
          <p:spPr bwMode="auto">
            <a:xfrm>
              <a:off x="2593" y="1127"/>
              <a:ext cx="22" cy="26"/>
            </a:xfrm>
            <a:custGeom>
              <a:avLst/>
              <a:gdLst>
                <a:gd name="T0" fmla="*/ 28 w 87"/>
                <a:gd name="T1" fmla="*/ 0 h 105"/>
                <a:gd name="T2" fmla="*/ 37 w 87"/>
                <a:gd name="T3" fmla="*/ 4 h 105"/>
                <a:gd name="T4" fmla="*/ 44 w 87"/>
                <a:gd name="T5" fmla="*/ 9 h 105"/>
                <a:gd name="T6" fmla="*/ 84 w 87"/>
                <a:gd name="T7" fmla="*/ 66 h 105"/>
                <a:gd name="T8" fmla="*/ 87 w 87"/>
                <a:gd name="T9" fmla="*/ 76 h 105"/>
                <a:gd name="T10" fmla="*/ 87 w 87"/>
                <a:gd name="T11" fmla="*/ 85 h 105"/>
                <a:gd name="T12" fmla="*/ 85 w 87"/>
                <a:gd name="T13" fmla="*/ 93 h 105"/>
                <a:gd name="T14" fmla="*/ 78 w 87"/>
                <a:gd name="T15" fmla="*/ 100 h 105"/>
                <a:gd name="T16" fmla="*/ 69 w 87"/>
                <a:gd name="T17" fmla="*/ 105 h 105"/>
                <a:gd name="T18" fmla="*/ 59 w 87"/>
                <a:gd name="T19" fmla="*/ 105 h 105"/>
                <a:gd name="T20" fmla="*/ 51 w 87"/>
                <a:gd name="T21" fmla="*/ 101 h 105"/>
                <a:gd name="T22" fmla="*/ 44 w 87"/>
                <a:gd name="T23" fmla="*/ 94 h 105"/>
                <a:gd name="T24" fmla="*/ 5 w 87"/>
                <a:gd name="T25" fmla="*/ 37 h 105"/>
                <a:gd name="T26" fmla="*/ 0 w 87"/>
                <a:gd name="T27" fmla="*/ 29 h 105"/>
                <a:gd name="T28" fmla="*/ 0 w 87"/>
                <a:gd name="T29" fmla="*/ 20 h 105"/>
                <a:gd name="T30" fmla="*/ 3 w 87"/>
                <a:gd name="T31" fmla="*/ 12 h 105"/>
                <a:gd name="T32" fmla="*/ 10 w 87"/>
                <a:gd name="T33" fmla="*/ 4 h 105"/>
                <a:gd name="T34" fmla="*/ 19 w 87"/>
                <a:gd name="T35" fmla="*/ 0 h 105"/>
                <a:gd name="T36" fmla="*/ 28 w 87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" h="105">
                  <a:moveTo>
                    <a:pt x="28" y="0"/>
                  </a:moveTo>
                  <a:lnTo>
                    <a:pt x="37" y="4"/>
                  </a:lnTo>
                  <a:lnTo>
                    <a:pt x="44" y="9"/>
                  </a:lnTo>
                  <a:lnTo>
                    <a:pt x="84" y="66"/>
                  </a:lnTo>
                  <a:lnTo>
                    <a:pt x="87" y="76"/>
                  </a:lnTo>
                  <a:lnTo>
                    <a:pt x="87" y="85"/>
                  </a:lnTo>
                  <a:lnTo>
                    <a:pt x="85" y="93"/>
                  </a:lnTo>
                  <a:lnTo>
                    <a:pt x="78" y="100"/>
                  </a:lnTo>
                  <a:lnTo>
                    <a:pt x="69" y="105"/>
                  </a:lnTo>
                  <a:lnTo>
                    <a:pt x="59" y="105"/>
                  </a:lnTo>
                  <a:lnTo>
                    <a:pt x="51" y="101"/>
                  </a:lnTo>
                  <a:lnTo>
                    <a:pt x="44" y="94"/>
                  </a:lnTo>
                  <a:lnTo>
                    <a:pt x="5" y="37"/>
                  </a:lnTo>
                  <a:lnTo>
                    <a:pt x="0" y="29"/>
                  </a:lnTo>
                  <a:lnTo>
                    <a:pt x="0" y="20"/>
                  </a:lnTo>
                  <a:lnTo>
                    <a:pt x="3" y="12"/>
                  </a:lnTo>
                  <a:lnTo>
                    <a:pt x="10" y="4"/>
                  </a:lnTo>
                  <a:lnTo>
                    <a:pt x="19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27" name="Freeform 40"/>
            <p:cNvSpPr>
              <a:spLocks noEditPoints="1"/>
            </p:cNvSpPr>
            <p:nvPr/>
          </p:nvSpPr>
          <p:spPr bwMode="auto">
            <a:xfrm>
              <a:off x="2400" y="790"/>
              <a:ext cx="462" cy="908"/>
            </a:xfrm>
            <a:custGeom>
              <a:avLst/>
              <a:gdLst>
                <a:gd name="T0" fmla="*/ 979 w 1848"/>
                <a:gd name="T1" fmla="*/ 8 h 3632"/>
                <a:gd name="T2" fmla="*/ 1106 w 1848"/>
                <a:gd name="T3" fmla="*/ 230 h 3632"/>
                <a:gd name="T4" fmla="*/ 1132 w 1848"/>
                <a:gd name="T5" fmla="*/ 254 h 3632"/>
                <a:gd name="T6" fmla="*/ 1062 w 1848"/>
                <a:gd name="T7" fmla="*/ 403 h 3632"/>
                <a:gd name="T8" fmla="*/ 1083 w 1848"/>
                <a:gd name="T9" fmla="*/ 546 h 3632"/>
                <a:gd name="T10" fmla="*/ 1288 w 1848"/>
                <a:gd name="T11" fmla="*/ 616 h 3632"/>
                <a:gd name="T12" fmla="*/ 1845 w 1848"/>
                <a:gd name="T13" fmla="*/ 773 h 3632"/>
                <a:gd name="T14" fmla="*/ 1685 w 1848"/>
                <a:gd name="T15" fmla="*/ 1937 h 3632"/>
                <a:gd name="T16" fmla="*/ 1609 w 1848"/>
                <a:gd name="T17" fmla="*/ 1900 h 3632"/>
                <a:gd name="T18" fmla="*/ 1651 w 1848"/>
                <a:gd name="T19" fmla="*/ 2052 h 3632"/>
                <a:gd name="T20" fmla="*/ 1611 w 1848"/>
                <a:gd name="T21" fmla="*/ 2056 h 3632"/>
                <a:gd name="T22" fmla="*/ 1589 w 1848"/>
                <a:gd name="T23" fmla="*/ 2121 h 3632"/>
                <a:gd name="T24" fmla="*/ 1544 w 1848"/>
                <a:gd name="T25" fmla="*/ 1992 h 3632"/>
                <a:gd name="T26" fmla="*/ 1529 w 1848"/>
                <a:gd name="T27" fmla="*/ 2117 h 3632"/>
                <a:gd name="T28" fmla="*/ 1495 w 1848"/>
                <a:gd name="T29" fmla="*/ 2006 h 3632"/>
                <a:gd name="T30" fmla="*/ 1459 w 1848"/>
                <a:gd name="T31" fmla="*/ 2091 h 3632"/>
                <a:gd name="T32" fmla="*/ 1446 w 1848"/>
                <a:gd name="T33" fmla="*/ 1944 h 3632"/>
                <a:gd name="T34" fmla="*/ 1281 w 1848"/>
                <a:gd name="T35" fmla="*/ 2146 h 3632"/>
                <a:gd name="T36" fmla="*/ 1217 w 1848"/>
                <a:gd name="T37" fmla="*/ 2602 h 3632"/>
                <a:gd name="T38" fmla="*/ 1238 w 1848"/>
                <a:gd name="T39" fmla="*/ 2823 h 3632"/>
                <a:gd name="T40" fmla="*/ 1149 w 1848"/>
                <a:gd name="T41" fmla="*/ 3268 h 3632"/>
                <a:gd name="T42" fmla="*/ 1142 w 1848"/>
                <a:gd name="T43" fmla="*/ 3481 h 3632"/>
                <a:gd name="T44" fmla="*/ 1157 w 1848"/>
                <a:gd name="T45" fmla="*/ 3606 h 3632"/>
                <a:gd name="T46" fmla="*/ 1103 w 1848"/>
                <a:gd name="T47" fmla="*/ 3621 h 3632"/>
                <a:gd name="T48" fmla="*/ 1020 w 1848"/>
                <a:gd name="T49" fmla="*/ 3628 h 3632"/>
                <a:gd name="T50" fmla="*/ 952 w 1848"/>
                <a:gd name="T51" fmla="*/ 3615 h 3632"/>
                <a:gd name="T52" fmla="*/ 992 w 1848"/>
                <a:gd name="T53" fmla="*/ 3435 h 3632"/>
                <a:gd name="T54" fmla="*/ 1030 w 1848"/>
                <a:gd name="T55" fmla="*/ 3164 h 3632"/>
                <a:gd name="T56" fmla="*/ 1034 w 1848"/>
                <a:gd name="T57" fmla="*/ 2798 h 3632"/>
                <a:gd name="T58" fmla="*/ 976 w 1848"/>
                <a:gd name="T59" fmla="*/ 2423 h 3632"/>
                <a:gd name="T60" fmla="*/ 937 w 1848"/>
                <a:gd name="T61" fmla="*/ 2080 h 3632"/>
                <a:gd name="T62" fmla="*/ 877 w 1848"/>
                <a:gd name="T63" fmla="*/ 2380 h 3632"/>
                <a:gd name="T64" fmla="*/ 815 w 1848"/>
                <a:gd name="T65" fmla="*/ 2773 h 3632"/>
                <a:gd name="T66" fmla="*/ 819 w 1848"/>
                <a:gd name="T67" fmla="*/ 3133 h 3632"/>
                <a:gd name="T68" fmla="*/ 852 w 1848"/>
                <a:gd name="T69" fmla="*/ 3413 h 3632"/>
                <a:gd name="T70" fmla="*/ 897 w 1848"/>
                <a:gd name="T71" fmla="*/ 3611 h 3632"/>
                <a:gd name="T72" fmla="*/ 842 w 1848"/>
                <a:gd name="T73" fmla="*/ 3625 h 3632"/>
                <a:gd name="T74" fmla="*/ 759 w 1848"/>
                <a:gd name="T75" fmla="*/ 3619 h 3632"/>
                <a:gd name="T76" fmla="*/ 693 w 1848"/>
                <a:gd name="T77" fmla="*/ 3608 h 3632"/>
                <a:gd name="T78" fmla="*/ 695 w 1848"/>
                <a:gd name="T79" fmla="*/ 3509 h 3632"/>
                <a:gd name="T80" fmla="*/ 702 w 1848"/>
                <a:gd name="T81" fmla="*/ 3279 h 3632"/>
                <a:gd name="T82" fmla="*/ 605 w 1848"/>
                <a:gd name="T83" fmla="*/ 2870 h 3632"/>
                <a:gd name="T84" fmla="*/ 633 w 1848"/>
                <a:gd name="T85" fmla="*/ 2655 h 3632"/>
                <a:gd name="T86" fmla="*/ 581 w 1848"/>
                <a:gd name="T87" fmla="*/ 2250 h 3632"/>
                <a:gd name="T88" fmla="*/ 405 w 1848"/>
                <a:gd name="T89" fmla="*/ 1919 h 3632"/>
                <a:gd name="T90" fmla="*/ 392 w 1848"/>
                <a:gd name="T91" fmla="*/ 2091 h 3632"/>
                <a:gd name="T92" fmla="*/ 354 w 1848"/>
                <a:gd name="T93" fmla="*/ 1996 h 3632"/>
                <a:gd name="T94" fmla="*/ 325 w 1848"/>
                <a:gd name="T95" fmla="*/ 2130 h 3632"/>
                <a:gd name="T96" fmla="*/ 306 w 1848"/>
                <a:gd name="T97" fmla="*/ 1989 h 3632"/>
                <a:gd name="T98" fmla="*/ 264 w 1848"/>
                <a:gd name="T99" fmla="*/ 2137 h 3632"/>
                <a:gd name="T100" fmla="*/ 254 w 1848"/>
                <a:gd name="T101" fmla="*/ 2016 h 3632"/>
                <a:gd name="T102" fmla="*/ 193 w 1848"/>
                <a:gd name="T103" fmla="*/ 2073 h 3632"/>
                <a:gd name="T104" fmla="*/ 239 w 1848"/>
                <a:gd name="T105" fmla="*/ 1905 h 3632"/>
                <a:gd name="T106" fmla="*/ 160 w 1848"/>
                <a:gd name="T107" fmla="*/ 1961 h 3632"/>
                <a:gd name="T108" fmla="*/ 0 w 1848"/>
                <a:gd name="T109" fmla="*/ 1815 h 3632"/>
                <a:gd name="T110" fmla="*/ 527 w 1848"/>
                <a:gd name="T111" fmla="*/ 632 h 3632"/>
                <a:gd name="T112" fmla="*/ 744 w 1848"/>
                <a:gd name="T113" fmla="*/ 562 h 3632"/>
                <a:gd name="T114" fmla="*/ 788 w 1848"/>
                <a:gd name="T115" fmla="*/ 414 h 3632"/>
                <a:gd name="T116" fmla="*/ 717 w 1848"/>
                <a:gd name="T117" fmla="*/ 279 h 3632"/>
                <a:gd name="T118" fmla="*/ 742 w 1848"/>
                <a:gd name="T119" fmla="*/ 233 h 3632"/>
                <a:gd name="T120" fmla="*/ 839 w 1848"/>
                <a:gd name="T121" fmla="*/ 20 h 3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48" h="3632">
                  <a:moveTo>
                    <a:pt x="109" y="845"/>
                  </a:moveTo>
                  <a:lnTo>
                    <a:pt x="109" y="1760"/>
                  </a:lnTo>
                  <a:lnTo>
                    <a:pt x="1738" y="1760"/>
                  </a:lnTo>
                  <a:lnTo>
                    <a:pt x="1738" y="845"/>
                  </a:lnTo>
                  <a:lnTo>
                    <a:pt x="109" y="845"/>
                  </a:lnTo>
                  <a:close/>
                  <a:moveTo>
                    <a:pt x="909" y="0"/>
                  </a:moveTo>
                  <a:lnTo>
                    <a:pt x="938" y="0"/>
                  </a:lnTo>
                  <a:lnTo>
                    <a:pt x="941" y="0"/>
                  </a:lnTo>
                  <a:lnTo>
                    <a:pt x="947" y="1"/>
                  </a:lnTo>
                  <a:lnTo>
                    <a:pt x="955" y="2"/>
                  </a:lnTo>
                  <a:lnTo>
                    <a:pt x="965" y="5"/>
                  </a:lnTo>
                  <a:lnTo>
                    <a:pt x="979" y="8"/>
                  </a:lnTo>
                  <a:lnTo>
                    <a:pt x="993" y="13"/>
                  </a:lnTo>
                  <a:lnTo>
                    <a:pt x="1008" y="20"/>
                  </a:lnTo>
                  <a:lnTo>
                    <a:pt x="1025" y="28"/>
                  </a:lnTo>
                  <a:lnTo>
                    <a:pt x="1041" y="40"/>
                  </a:lnTo>
                  <a:lnTo>
                    <a:pt x="1056" y="52"/>
                  </a:lnTo>
                  <a:lnTo>
                    <a:pt x="1070" y="68"/>
                  </a:lnTo>
                  <a:lnTo>
                    <a:pt x="1083" y="86"/>
                  </a:lnTo>
                  <a:lnTo>
                    <a:pt x="1094" y="108"/>
                  </a:lnTo>
                  <a:lnTo>
                    <a:pt x="1103" y="133"/>
                  </a:lnTo>
                  <a:lnTo>
                    <a:pt x="1107" y="162"/>
                  </a:lnTo>
                  <a:lnTo>
                    <a:pt x="1108" y="194"/>
                  </a:lnTo>
                  <a:lnTo>
                    <a:pt x="1106" y="230"/>
                  </a:lnTo>
                  <a:lnTo>
                    <a:pt x="1106" y="232"/>
                  </a:lnTo>
                  <a:lnTo>
                    <a:pt x="1106" y="233"/>
                  </a:lnTo>
                  <a:lnTo>
                    <a:pt x="1106" y="234"/>
                  </a:lnTo>
                  <a:lnTo>
                    <a:pt x="1106" y="235"/>
                  </a:lnTo>
                  <a:lnTo>
                    <a:pt x="1106" y="237"/>
                  </a:lnTo>
                  <a:lnTo>
                    <a:pt x="1107" y="240"/>
                  </a:lnTo>
                  <a:lnTo>
                    <a:pt x="1110" y="241"/>
                  </a:lnTo>
                  <a:lnTo>
                    <a:pt x="1112" y="242"/>
                  </a:lnTo>
                  <a:lnTo>
                    <a:pt x="1114" y="243"/>
                  </a:lnTo>
                  <a:lnTo>
                    <a:pt x="1119" y="243"/>
                  </a:lnTo>
                  <a:lnTo>
                    <a:pt x="1127" y="247"/>
                  </a:lnTo>
                  <a:lnTo>
                    <a:pt x="1132" y="254"/>
                  </a:lnTo>
                  <a:lnTo>
                    <a:pt x="1133" y="265"/>
                  </a:lnTo>
                  <a:lnTo>
                    <a:pt x="1131" y="279"/>
                  </a:lnTo>
                  <a:lnTo>
                    <a:pt x="1125" y="294"/>
                  </a:lnTo>
                  <a:lnTo>
                    <a:pt x="1113" y="311"/>
                  </a:lnTo>
                  <a:lnTo>
                    <a:pt x="1098" y="325"/>
                  </a:lnTo>
                  <a:lnTo>
                    <a:pt x="1097" y="328"/>
                  </a:lnTo>
                  <a:lnTo>
                    <a:pt x="1096" y="336"/>
                  </a:lnTo>
                  <a:lnTo>
                    <a:pt x="1092" y="349"/>
                  </a:lnTo>
                  <a:lnTo>
                    <a:pt x="1086" y="363"/>
                  </a:lnTo>
                  <a:lnTo>
                    <a:pt x="1081" y="378"/>
                  </a:lnTo>
                  <a:lnTo>
                    <a:pt x="1071" y="392"/>
                  </a:lnTo>
                  <a:lnTo>
                    <a:pt x="1062" y="403"/>
                  </a:lnTo>
                  <a:lnTo>
                    <a:pt x="1061" y="406"/>
                  </a:lnTo>
                  <a:lnTo>
                    <a:pt x="1060" y="414"/>
                  </a:lnTo>
                  <a:lnTo>
                    <a:pt x="1058" y="427"/>
                  </a:lnTo>
                  <a:lnTo>
                    <a:pt x="1057" y="443"/>
                  </a:lnTo>
                  <a:lnTo>
                    <a:pt x="1056" y="461"/>
                  </a:lnTo>
                  <a:lnTo>
                    <a:pt x="1057" y="481"/>
                  </a:lnTo>
                  <a:lnTo>
                    <a:pt x="1061" y="501"/>
                  </a:lnTo>
                  <a:lnTo>
                    <a:pt x="1067" y="519"/>
                  </a:lnTo>
                  <a:lnTo>
                    <a:pt x="1075" y="535"/>
                  </a:lnTo>
                  <a:lnTo>
                    <a:pt x="1076" y="537"/>
                  </a:lnTo>
                  <a:lnTo>
                    <a:pt x="1078" y="540"/>
                  </a:lnTo>
                  <a:lnTo>
                    <a:pt x="1083" y="546"/>
                  </a:lnTo>
                  <a:lnTo>
                    <a:pt x="1092" y="554"/>
                  </a:lnTo>
                  <a:lnTo>
                    <a:pt x="1104" y="562"/>
                  </a:lnTo>
                  <a:lnTo>
                    <a:pt x="1120" y="572"/>
                  </a:lnTo>
                  <a:lnTo>
                    <a:pt x="1142" y="581"/>
                  </a:lnTo>
                  <a:lnTo>
                    <a:pt x="1169" y="589"/>
                  </a:lnTo>
                  <a:lnTo>
                    <a:pt x="1203" y="598"/>
                  </a:lnTo>
                  <a:lnTo>
                    <a:pt x="1244" y="605"/>
                  </a:lnTo>
                  <a:lnTo>
                    <a:pt x="1246" y="605"/>
                  </a:lnTo>
                  <a:lnTo>
                    <a:pt x="1253" y="606"/>
                  </a:lnTo>
                  <a:lnTo>
                    <a:pt x="1262" y="608"/>
                  </a:lnTo>
                  <a:lnTo>
                    <a:pt x="1274" y="611"/>
                  </a:lnTo>
                  <a:lnTo>
                    <a:pt x="1288" y="616"/>
                  </a:lnTo>
                  <a:lnTo>
                    <a:pt x="1304" y="623"/>
                  </a:lnTo>
                  <a:lnTo>
                    <a:pt x="1320" y="632"/>
                  </a:lnTo>
                  <a:lnTo>
                    <a:pt x="1337" y="645"/>
                  </a:lnTo>
                  <a:lnTo>
                    <a:pt x="1354" y="661"/>
                  </a:lnTo>
                  <a:lnTo>
                    <a:pt x="1369" y="682"/>
                  </a:lnTo>
                  <a:lnTo>
                    <a:pt x="1383" y="707"/>
                  </a:lnTo>
                  <a:lnTo>
                    <a:pt x="1395" y="736"/>
                  </a:lnTo>
                  <a:lnTo>
                    <a:pt x="1793" y="736"/>
                  </a:lnTo>
                  <a:lnTo>
                    <a:pt x="1811" y="738"/>
                  </a:lnTo>
                  <a:lnTo>
                    <a:pt x="1826" y="746"/>
                  </a:lnTo>
                  <a:lnTo>
                    <a:pt x="1837" y="758"/>
                  </a:lnTo>
                  <a:lnTo>
                    <a:pt x="1845" y="773"/>
                  </a:lnTo>
                  <a:lnTo>
                    <a:pt x="1848" y="790"/>
                  </a:lnTo>
                  <a:lnTo>
                    <a:pt x="1848" y="1815"/>
                  </a:lnTo>
                  <a:lnTo>
                    <a:pt x="1845" y="1832"/>
                  </a:lnTo>
                  <a:lnTo>
                    <a:pt x="1837" y="1847"/>
                  </a:lnTo>
                  <a:lnTo>
                    <a:pt x="1826" y="1859"/>
                  </a:lnTo>
                  <a:lnTo>
                    <a:pt x="1811" y="1867"/>
                  </a:lnTo>
                  <a:lnTo>
                    <a:pt x="1793" y="1871"/>
                  </a:lnTo>
                  <a:lnTo>
                    <a:pt x="1651" y="1871"/>
                  </a:lnTo>
                  <a:lnTo>
                    <a:pt x="1662" y="1888"/>
                  </a:lnTo>
                  <a:lnTo>
                    <a:pt x="1671" y="1905"/>
                  </a:lnTo>
                  <a:lnTo>
                    <a:pt x="1679" y="1922"/>
                  </a:lnTo>
                  <a:lnTo>
                    <a:pt x="1685" y="1937"/>
                  </a:lnTo>
                  <a:lnTo>
                    <a:pt x="1688" y="1951"/>
                  </a:lnTo>
                  <a:lnTo>
                    <a:pt x="1688" y="1961"/>
                  </a:lnTo>
                  <a:lnTo>
                    <a:pt x="1685" y="1969"/>
                  </a:lnTo>
                  <a:lnTo>
                    <a:pt x="1678" y="1974"/>
                  </a:lnTo>
                  <a:lnTo>
                    <a:pt x="1677" y="1974"/>
                  </a:lnTo>
                  <a:lnTo>
                    <a:pt x="1672" y="1974"/>
                  </a:lnTo>
                  <a:lnTo>
                    <a:pt x="1666" y="1972"/>
                  </a:lnTo>
                  <a:lnTo>
                    <a:pt x="1658" y="1966"/>
                  </a:lnTo>
                  <a:lnTo>
                    <a:pt x="1648" y="1958"/>
                  </a:lnTo>
                  <a:lnTo>
                    <a:pt x="1636" y="1944"/>
                  </a:lnTo>
                  <a:lnTo>
                    <a:pt x="1623" y="1925"/>
                  </a:lnTo>
                  <a:lnTo>
                    <a:pt x="1609" y="1900"/>
                  </a:lnTo>
                  <a:lnTo>
                    <a:pt x="1609" y="1901"/>
                  </a:lnTo>
                  <a:lnTo>
                    <a:pt x="1609" y="1905"/>
                  </a:lnTo>
                  <a:lnTo>
                    <a:pt x="1610" y="1914"/>
                  </a:lnTo>
                  <a:lnTo>
                    <a:pt x="1613" y="1925"/>
                  </a:lnTo>
                  <a:lnTo>
                    <a:pt x="1617" y="1942"/>
                  </a:lnTo>
                  <a:lnTo>
                    <a:pt x="1622" y="1961"/>
                  </a:lnTo>
                  <a:lnTo>
                    <a:pt x="1630" y="1987"/>
                  </a:lnTo>
                  <a:lnTo>
                    <a:pt x="1641" y="2016"/>
                  </a:lnTo>
                  <a:lnTo>
                    <a:pt x="1643" y="2022"/>
                  </a:lnTo>
                  <a:lnTo>
                    <a:pt x="1645" y="2031"/>
                  </a:lnTo>
                  <a:lnTo>
                    <a:pt x="1649" y="2040"/>
                  </a:lnTo>
                  <a:lnTo>
                    <a:pt x="1651" y="2052"/>
                  </a:lnTo>
                  <a:lnTo>
                    <a:pt x="1653" y="2063"/>
                  </a:lnTo>
                  <a:lnTo>
                    <a:pt x="1655" y="2073"/>
                  </a:lnTo>
                  <a:lnTo>
                    <a:pt x="1653" y="2082"/>
                  </a:lnTo>
                  <a:lnTo>
                    <a:pt x="1652" y="2088"/>
                  </a:lnTo>
                  <a:lnTo>
                    <a:pt x="1648" y="2092"/>
                  </a:lnTo>
                  <a:lnTo>
                    <a:pt x="1641" y="2091"/>
                  </a:lnTo>
                  <a:lnTo>
                    <a:pt x="1630" y="2086"/>
                  </a:lnTo>
                  <a:lnTo>
                    <a:pt x="1630" y="2085"/>
                  </a:lnTo>
                  <a:lnTo>
                    <a:pt x="1628" y="2082"/>
                  </a:lnTo>
                  <a:lnTo>
                    <a:pt x="1623" y="2077"/>
                  </a:lnTo>
                  <a:lnTo>
                    <a:pt x="1617" y="2068"/>
                  </a:lnTo>
                  <a:lnTo>
                    <a:pt x="1611" y="2056"/>
                  </a:lnTo>
                  <a:lnTo>
                    <a:pt x="1603" y="2038"/>
                  </a:lnTo>
                  <a:lnTo>
                    <a:pt x="1595" y="2016"/>
                  </a:lnTo>
                  <a:lnTo>
                    <a:pt x="1586" y="1987"/>
                  </a:lnTo>
                  <a:lnTo>
                    <a:pt x="1586" y="1990"/>
                  </a:lnTo>
                  <a:lnTo>
                    <a:pt x="1587" y="2000"/>
                  </a:lnTo>
                  <a:lnTo>
                    <a:pt x="1588" y="2014"/>
                  </a:lnTo>
                  <a:lnTo>
                    <a:pt x="1589" y="2030"/>
                  </a:lnTo>
                  <a:lnTo>
                    <a:pt x="1590" y="2050"/>
                  </a:lnTo>
                  <a:lnTo>
                    <a:pt x="1590" y="2070"/>
                  </a:lnTo>
                  <a:lnTo>
                    <a:pt x="1592" y="2088"/>
                  </a:lnTo>
                  <a:lnTo>
                    <a:pt x="1590" y="2107"/>
                  </a:lnTo>
                  <a:lnTo>
                    <a:pt x="1589" y="2121"/>
                  </a:lnTo>
                  <a:lnTo>
                    <a:pt x="1587" y="2132"/>
                  </a:lnTo>
                  <a:lnTo>
                    <a:pt x="1584" y="2137"/>
                  </a:lnTo>
                  <a:lnTo>
                    <a:pt x="1577" y="2138"/>
                  </a:lnTo>
                  <a:lnTo>
                    <a:pt x="1571" y="2136"/>
                  </a:lnTo>
                  <a:lnTo>
                    <a:pt x="1565" y="2129"/>
                  </a:lnTo>
                  <a:lnTo>
                    <a:pt x="1560" y="2116"/>
                  </a:lnTo>
                  <a:lnTo>
                    <a:pt x="1556" y="2096"/>
                  </a:lnTo>
                  <a:lnTo>
                    <a:pt x="1551" y="2070"/>
                  </a:lnTo>
                  <a:lnTo>
                    <a:pt x="1547" y="2036"/>
                  </a:lnTo>
                  <a:lnTo>
                    <a:pt x="1544" y="1994"/>
                  </a:lnTo>
                  <a:lnTo>
                    <a:pt x="1544" y="1993"/>
                  </a:lnTo>
                  <a:lnTo>
                    <a:pt x="1544" y="1992"/>
                  </a:lnTo>
                  <a:lnTo>
                    <a:pt x="1543" y="1989"/>
                  </a:lnTo>
                  <a:lnTo>
                    <a:pt x="1542" y="1989"/>
                  </a:lnTo>
                  <a:lnTo>
                    <a:pt x="1540" y="1989"/>
                  </a:lnTo>
                  <a:lnTo>
                    <a:pt x="1539" y="1993"/>
                  </a:lnTo>
                  <a:lnTo>
                    <a:pt x="1537" y="1999"/>
                  </a:lnTo>
                  <a:lnTo>
                    <a:pt x="1536" y="2009"/>
                  </a:lnTo>
                  <a:lnTo>
                    <a:pt x="1535" y="2024"/>
                  </a:lnTo>
                  <a:lnTo>
                    <a:pt x="1533" y="2045"/>
                  </a:lnTo>
                  <a:lnTo>
                    <a:pt x="1531" y="2072"/>
                  </a:lnTo>
                  <a:lnTo>
                    <a:pt x="1530" y="2107"/>
                  </a:lnTo>
                  <a:lnTo>
                    <a:pt x="1530" y="2111"/>
                  </a:lnTo>
                  <a:lnTo>
                    <a:pt x="1529" y="2117"/>
                  </a:lnTo>
                  <a:lnTo>
                    <a:pt x="1525" y="2124"/>
                  </a:lnTo>
                  <a:lnTo>
                    <a:pt x="1523" y="2130"/>
                  </a:lnTo>
                  <a:lnTo>
                    <a:pt x="1518" y="2134"/>
                  </a:lnTo>
                  <a:lnTo>
                    <a:pt x="1514" y="2134"/>
                  </a:lnTo>
                  <a:lnTo>
                    <a:pt x="1508" y="2130"/>
                  </a:lnTo>
                  <a:lnTo>
                    <a:pt x="1502" y="2121"/>
                  </a:lnTo>
                  <a:lnTo>
                    <a:pt x="1497" y="2106"/>
                  </a:lnTo>
                  <a:lnTo>
                    <a:pt x="1495" y="2087"/>
                  </a:lnTo>
                  <a:lnTo>
                    <a:pt x="1494" y="2066"/>
                  </a:lnTo>
                  <a:lnTo>
                    <a:pt x="1494" y="2044"/>
                  </a:lnTo>
                  <a:lnTo>
                    <a:pt x="1494" y="2024"/>
                  </a:lnTo>
                  <a:lnTo>
                    <a:pt x="1495" y="2006"/>
                  </a:lnTo>
                  <a:lnTo>
                    <a:pt x="1495" y="1993"/>
                  </a:lnTo>
                  <a:lnTo>
                    <a:pt x="1495" y="1996"/>
                  </a:lnTo>
                  <a:lnTo>
                    <a:pt x="1493" y="2004"/>
                  </a:lnTo>
                  <a:lnTo>
                    <a:pt x="1490" y="2017"/>
                  </a:lnTo>
                  <a:lnTo>
                    <a:pt x="1486" y="2033"/>
                  </a:lnTo>
                  <a:lnTo>
                    <a:pt x="1482" y="2049"/>
                  </a:lnTo>
                  <a:lnTo>
                    <a:pt x="1478" y="2065"/>
                  </a:lnTo>
                  <a:lnTo>
                    <a:pt x="1472" y="2078"/>
                  </a:lnTo>
                  <a:lnTo>
                    <a:pt x="1466" y="2087"/>
                  </a:lnTo>
                  <a:lnTo>
                    <a:pt x="1461" y="2089"/>
                  </a:lnTo>
                  <a:lnTo>
                    <a:pt x="1460" y="2091"/>
                  </a:lnTo>
                  <a:lnTo>
                    <a:pt x="1459" y="2091"/>
                  </a:lnTo>
                  <a:lnTo>
                    <a:pt x="1458" y="2092"/>
                  </a:lnTo>
                  <a:lnTo>
                    <a:pt x="1455" y="2091"/>
                  </a:lnTo>
                  <a:lnTo>
                    <a:pt x="1453" y="2088"/>
                  </a:lnTo>
                  <a:lnTo>
                    <a:pt x="1451" y="2084"/>
                  </a:lnTo>
                  <a:lnTo>
                    <a:pt x="1450" y="2074"/>
                  </a:lnTo>
                  <a:lnTo>
                    <a:pt x="1448" y="2061"/>
                  </a:lnTo>
                  <a:lnTo>
                    <a:pt x="1447" y="2044"/>
                  </a:lnTo>
                  <a:lnTo>
                    <a:pt x="1447" y="2021"/>
                  </a:lnTo>
                  <a:lnTo>
                    <a:pt x="1450" y="1992"/>
                  </a:lnTo>
                  <a:lnTo>
                    <a:pt x="1450" y="1978"/>
                  </a:lnTo>
                  <a:lnTo>
                    <a:pt x="1448" y="1961"/>
                  </a:lnTo>
                  <a:lnTo>
                    <a:pt x="1446" y="1944"/>
                  </a:lnTo>
                  <a:lnTo>
                    <a:pt x="1444" y="1930"/>
                  </a:lnTo>
                  <a:lnTo>
                    <a:pt x="1443" y="1919"/>
                  </a:lnTo>
                  <a:lnTo>
                    <a:pt x="1441" y="1873"/>
                  </a:lnTo>
                  <a:lnTo>
                    <a:pt x="1441" y="1869"/>
                  </a:lnTo>
                  <a:lnTo>
                    <a:pt x="1302" y="1869"/>
                  </a:lnTo>
                  <a:lnTo>
                    <a:pt x="1304" y="1903"/>
                  </a:lnTo>
                  <a:lnTo>
                    <a:pt x="1305" y="1937"/>
                  </a:lnTo>
                  <a:lnTo>
                    <a:pt x="1303" y="1968"/>
                  </a:lnTo>
                  <a:lnTo>
                    <a:pt x="1298" y="2006"/>
                  </a:lnTo>
                  <a:lnTo>
                    <a:pt x="1292" y="2049"/>
                  </a:lnTo>
                  <a:lnTo>
                    <a:pt x="1287" y="2096"/>
                  </a:lnTo>
                  <a:lnTo>
                    <a:pt x="1281" y="2146"/>
                  </a:lnTo>
                  <a:lnTo>
                    <a:pt x="1274" y="2199"/>
                  </a:lnTo>
                  <a:lnTo>
                    <a:pt x="1267" y="2250"/>
                  </a:lnTo>
                  <a:lnTo>
                    <a:pt x="1260" y="2301"/>
                  </a:lnTo>
                  <a:lnTo>
                    <a:pt x="1252" y="2350"/>
                  </a:lnTo>
                  <a:lnTo>
                    <a:pt x="1244" y="2394"/>
                  </a:lnTo>
                  <a:lnTo>
                    <a:pt x="1235" y="2433"/>
                  </a:lnTo>
                  <a:lnTo>
                    <a:pt x="1227" y="2465"/>
                  </a:lnTo>
                  <a:lnTo>
                    <a:pt x="1224" y="2486"/>
                  </a:lnTo>
                  <a:lnTo>
                    <a:pt x="1220" y="2512"/>
                  </a:lnTo>
                  <a:lnTo>
                    <a:pt x="1219" y="2541"/>
                  </a:lnTo>
                  <a:lnTo>
                    <a:pt x="1218" y="2571"/>
                  </a:lnTo>
                  <a:lnTo>
                    <a:pt x="1217" y="2602"/>
                  </a:lnTo>
                  <a:lnTo>
                    <a:pt x="1216" y="2629"/>
                  </a:lnTo>
                  <a:lnTo>
                    <a:pt x="1214" y="2655"/>
                  </a:lnTo>
                  <a:lnTo>
                    <a:pt x="1212" y="2677"/>
                  </a:lnTo>
                  <a:lnTo>
                    <a:pt x="1209" y="2691"/>
                  </a:lnTo>
                  <a:lnTo>
                    <a:pt x="1206" y="2700"/>
                  </a:lnTo>
                  <a:lnTo>
                    <a:pt x="1206" y="2710"/>
                  </a:lnTo>
                  <a:lnTo>
                    <a:pt x="1209" y="2721"/>
                  </a:lnTo>
                  <a:lnTo>
                    <a:pt x="1212" y="2735"/>
                  </a:lnTo>
                  <a:lnTo>
                    <a:pt x="1218" y="2754"/>
                  </a:lnTo>
                  <a:lnTo>
                    <a:pt x="1226" y="2777"/>
                  </a:lnTo>
                  <a:lnTo>
                    <a:pt x="1233" y="2799"/>
                  </a:lnTo>
                  <a:lnTo>
                    <a:pt x="1238" y="2823"/>
                  </a:lnTo>
                  <a:lnTo>
                    <a:pt x="1241" y="2846"/>
                  </a:lnTo>
                  <a:lnTo>
                    <a:pt x="1242" y="2870"/>
                  </a:lnTo>
                  <a:lnTo>
                    <a:pt x="1244" y="2896"/>
                  </a:lnTo>
                  <a:lnTo>
                    <a:pt x="1241" y="2924"/>
                  </a:lnTo>
                  <a:lnTo>
                    <a:pt x="1238" y="2953"/>
                  </a:lnTo>
                  <a:lnTo>
                    <a:pt x="1232" y="2986"/>
                  </a:lnTo>
                  <a:lnTo>
                    <a:pt x="1224" y="3022"/>
                  </a:lnTo>
                  <a:lnTo>
                    <a:pt x="1213" y="3062"/>
                  </a:lnTo>
                  <a:lnTo>
                    <a:pt x="1202" y="3107"/>
                  </a:lnTo>
                  <a:lnTo>
                    <a:pt x="1186" y="3156"/>
                  </a:lnTo>
                  <a:lnTo>
                    <a:pt x="1169" y="3209"/>
                  </a:lnTo>
                  <a:lnTo>
                    <a:pt x="1149" y="3268"/>
                  </a:lnTo>
                  <a:lnTo>
                    <a:pt x="1148" y="3271"/>
                  </a:lnTo>
                  <a:lnTo>
                    <a:pt x="1146" y="3279"/>
                  </a:lnTo>
                  <a:lnTo>
                    <a:pt x="1141" y="3292"/>
                  </a:lnTo>
                  <a:lnTo>
                    <a:pt x="1138" y="3308"/>
                  </a:lnTo>
                  <a:lnTo>
                    <a:pt x="1133" y="3330"/>
                  </a:lnTo>
                  <a:lnTo>
                    <a:pt x="1131" y="3357"/>
                  </a:lnTo>
                  <a:lnTo>
                    <a:pt x="1128" y="3388"/>
                  </a:lnTo>
                  <a:lnTo>
                    <a:pt x="1129" y="3423"/>
                  </a:lnTo>
                  <a:lnTo>
                    <a:pt x="1133" y="3463"/>
                  </a:lnTo>
                  <a:lnTo>
                    <a:pt x="1134" y="3465"/>
                  </a:lnTo>
                  <a:lnTo>
                    <a:pt x="1138" y="3472"/>
                  </a:lnTo>
                  <a:lnTo>
                    <a:pt x="1142" y="3481"/>
                  </a:lnTo>
                  <a:lnTo>
                    <a:pt x="1147" y="3494"/>
                  </a:lnTo>
                  <a:lnTo>
                    <a:pt x="1153" y="3509"/>
                  </a:lnTo>
                  <a:lnTo>
                    <a:pt x="1159" y="3525"/>
                  </a:lnTo>
                  <a:lnTo>
                    <a:pt x="1164" y="3541"/>
                  </a:lnTo>
                  <a:lnTo>
                    <a:pt x="1169" y="3557"/>
                  </a:lnTo>
                  <a:lnTo>
                    <a:pt x="1171" y="3571"/>
                  </a:lnTo>
                  <a:lnTo>
                    <a:pt x="1172" y="3584"/>
                  </a:lnTo>
                  <a:lnTo>
                    <a:pt x="1170" y="3594"/>
                  </a:lnTo>
                  <a:lnTo>
                    <a:pt x="1166" y="3601"/>
                  </a:lnTo>
                  <a:lnTo>
                    <a:pt x="1157" y="3605"/>
                  </a:lnTo>
                  <a:lnTo>
                    <a:pt x="1157" y="3605"/>
                  </a:lnTo>
                  <a:lnTo>
                    <a:pt x="1157" y="3606"/>
                  </a:lnTo>
                  <a:lnTo>
                    <a:pt x="1156" y="3607"/>
                  </a:lnTo>
                  <a:lnTo>
                    <a:pt x="1155" y="3608"/>
                  </a:lnTo>
                  <a:lnTo>
                    <a:pt x="1153" y="3608"/>
                  </a:lnTo>
                  <a:lnTo>
                    <a:pt x="1150" y="3610"/>
                  </a:lnTo>
                  <a:lnTo>
                    <a:pt x="1148" y="3610"/>
                  </a:lnTo>
                  <a:lnTo>
                    <a:pt x="1145" y="3608"/>
                  </a:lnTo>
                  <a:lnTo>
                    <a:pt x="1140" y="3606"/>
                  </a:lnTo>
                  <a:lnTo>
                    <a:pt x="1138" y="3608"/>
                  </a:lnTo>
                  <a:lnTo>
                    <a:pt x="1133" y="3612"/>
                  </a:lnTo>
                  <a:lnTo>
                    <a:pt x="1125" y="3617"/>
                  </a:lnTo>
                  <a:lnTo>
                    <a:pt x="1114" y="3620"/>
                  </a:lnTo>
                  <a:lnTo>
                    <a:pt x="1103" y="3621"/>
                  </a:lnTo>
                  <a:lnTo>
                    <a:pt x="1091" y="3618"/>
                  </a:lnTo>
                  <a:lnTo>
                    <a:pt x="1089" y="3619"/>
                  </a:lnTo>
                  <a:lnTo>
                    <a:pt x="1084" y="3622"/>
                  </a:lnTo>
                  <a:lnTo>
                    <a:pt x="1077" y="3625"/>
                  </a:lnTo>
                  <a:lnTo>
                    <a:pt x="1068" y="3627"/>
                  </a:lnTo>
                  <a:lnTo>
                    <a:pt x="1057" y="3626"/>
                  </a:lnTo>
                  <a:lnTo>
                    <a:pt x="1048" y="3620"/>
                  </a:lnTo>
                  <a:lnTo>
                    <a:pt x="1047" y="3621"/>
                  </a:lnTo>
                  <a:lnTo>
                    <a:pt x="1042" y="3624"/>
                  </a:lnTo>
                  <a:lnTo>
                    <a:pt x="1036" y="3627"/>
                  </a:lnTo>
                  <a:lnTo>
                    <a:pt x="1029" y="3629"/>
                  </a:lnTo>
                  <a:lnTo>
                    <a:pt x="1020" y="3628"/>
                  </a:lnTo>
                  <a:lnTo>
                    <a:pt x="1008" y="3624"/>
                  </a:lnTo>
                  <a:lnTo>
                    <a:pt x="1006" y="3625"/>
                  </a:lnTo>
                  <a:lnTo>
                    <a:pt x="1000" y="3627"/>
                  </a:lnTo>
                  <a:lnTo>
                    <a:pt x="991" y="3630"/>
                  </a:lnTo>
                  <a:lnTo>
                    <a:pt x="980" y="3632"/>
                  </a:lnTo>
                  <a:lnTo>
                    <a:pt x="970" y="3629"/>
                  </a:lnTo>
                  <a:lnTo>
                    <a:pt x="959" y="3621"/>
                  </a:lnTo>
                  <a:lnTo>
                    <a:pt x="959" y="3621"/>
                  </a:lnTo>
                  <a:lnTo>
                    <a:pt x="957" y="3621"/>
                  </a:lnTo>
                  <a:lnTo>
                    <a:pt x="956" y="3620"/>
                  </a:lnTo>
                  <a:lnTo>
                    <a:pt x="954" y="3619"/>
                  </a:lnTo>
                  <a:lnTo>
                    <a:pt x="952" y="3615"/>
                  </a:lnTo>
                  <a:lnTo>
                    <a:pt x="951" y="3611"/>
                  </a:lnTo>
                  <a:lnTo>
                    <a:pt x="950" y="3603"/>
                  </a:lnTo>
                  <a:lnTo>
                    <a:pt x="951" y="3592"/>
                  </a:lnTo>
                  <a:lnTo>
                    <a:pt x="954" y="3578"/>
                  </a:lnTo>
                  <a:lnTo>
                    <a:pt x="958" y="3561"/>
                  </a:lnTo>
                  <a:lnTo>
                    <a:pt x="964" y="3540"/>
                  </a:lnTo>
                  <a:lnTo>
                    <a:pt x="973" y="3514"/>
                  </a:lnTo>
                  <a:lnTo>
                    <a:pt x="985" y="3483"/>
                  </a:lnTo>
                  <a:lnTo>
                    <a:pt x="985" y="3479"/>
                  </a:lnTo>
                  <a:lnTo>
                    <a:pt x="986" y="3469"/>
                  </a:lnTo>
                  <a:lnTo>
                    <a:pt x="989" y="3454"/>
                  </a:lnTo>
                  <a:lnTo>
                    <a:pt x="992" y="3435"/>
                  </a:lnTo>
                  <a:lnTo>
                    <a:pt x="996" y="3413"/>
                  </a:lnTo>
                  <a:lnTo>
                    <a:pt x="999" y="3390"/>
                  </a:lnTo>
                  <a:lnTo>
                    <a:pt x="1004" y="3366"/>
                  </a:lnTo>
                  <a:lnTo>
                    <a:pt x="1007" y="3344"/>
                  </a:lnTo>
                  <a:lnTo>
                    <a:pt x="1012" y="3324"/>
                  </a:lnTo>
                  <a:lnTo>
                    <a:pt x="1015" y="3309"/>
                  </a:lnTo>
                  <a:lnTo>
                    <a:pt x="1019" y="3298"/>
                  </a:lnTo>
                  <a:lnTo>
                    <a:pt x="1025" y="3278"/>
                  </a:lnTo>
                  <a:lnTo>
                    <a:pt x="1028" y="3253"/>
                  </a:lnTo>
                  <a:lnTo>
                    <a:pt x="1030" y="3224"/>
                  </a:lnTo>
                  <a:lnTo>
                    <a:pt x="1032" y="3195"/>
                  </a:lnTo>
                  <a:lnTo>
                    <a:pt x="1030" y="3164"/>
                  </a:lnTo>
                  <a:lnTo>
                    <a:pt x="1029" y="3133"/>
                  </a:lnTo>
                  <a:lnTo>
                    <a:pt x="1027" y="3106"/>
                  </a:lnTo>
                  <a:lnTo>
                    <a:pt x="1025" y="3081"/>
                  </a:lnTo>
                  <a:lnTo>
                    <a:pt x="1022" y="3061"/>
                  </a:lnTo>
                  <a:lnTo>
                    <a:pt x="1021" y="3048"/>
                  </a:lnTo>
                  <a:lnTo>
                    <a:pt x="1018" y="3017"/>
                  </a:lnTo>
                  <a:lnTo>
                    <a:pt x="1016" y="2981"/>
                  </a:lnTo>
                  <a:lnTo>
                    <a:pt x="1018" y="2941"/>
                  </a:lnTo>
                  <a:lnTo>
                    <a:pt x="1020" y="2901"/>
                  </a:lnTo>
                  <a:lnTo>
                    <a:pt x="1026" y="2859"/>
                  </a:lnTo>
                  <a:lnTo>
                    <a:pt x="1032" y="2820"/>
                  </a:lnTo>
                  <a:lnTo>
                    <a:pt x="1034" y="2798"/>
                  </a:lnTo>
                  <a:lnTo>
                    <a:pt x="1033" y="2773"/>
                  </a:lnTo>
                  <a:lnTo>
                    <a:pt x="1030" y="2745"/>
                  </a:lnTo>
                  <a:lnTo>
                    <a:pt x="1025" y="2716"/>
                  </a:lnTo>
                  <a:lnTo>
                    <a:pt x="1019" y="2685"/>
                  </a:lnTo>
                  <a:lnTo>
                    <a:pt x="1013" y="2656"/>
                  </a:lnTo>
                  <a:lnTo>
                    <a:pt x="1007" y="2628"/>
                  </a:lnTo>
                  <a:lnTo>
                    <a:pt x="1002" y="2604"/>
                  </a:lnTo>
                  <a:lnTo>
                    <a:pt x="998" y="2575"/>
                  </a:lnTo>
                  <a:lnTo>
                    <a:pt x="993" y="2542"/>
                  </a:lnTo>
                  <a:lnTo>
                    <a:pt x="987" y="2505"/>
                  </a:lnTo>
                  <a:lnTo>
                    <a:pt x="982" y="2465"/>
                  </a:lnTo>
                  <a:lnTo>
                    <a:pt x="976" y="2423"/>
                  </a:lnTo>
                  <a:lnTo>
                    <a:pt x="971" y="2380"/>
                  </a:lnTo>
                  <a:lnTo>
                    <a:pt x="965" y="2336"/>
                  </a:lnTo>
                  <a:lnTo>
                    <a:pt x="959" y="2293"/>
                  </a:lnTo>
                  <a:lnTo>
                    <a:pt x="956" y="2251"/>
                  </a:lnTo>
                  <a:lnTo>
                    <a:pt x="951" y="2213"/>
                  </a:lnTo>
                  <a:lnTo>
                    <a:pt x="948" y="2175"/>
                  </a:lnTo>
                  <a:lnTo>
                    <a:pt x="945" y="2143"/>
                  </a:lnTo>
                  <a:lnTo>
                    <a:pt x="943" y="2115"/>
                  </a:lnTo>
                  <a:lnTo>
                    <a:pt x="943" y="2093"/>
                  </a:lnTo>
                  <a:lnTo>
                    <a:pt x="943" y="2077"/>
                  </a:lnTo>
                  <a:lnTo>
                    <a:pt x="942" y="2078"/>
                  </a:lnTo>
                  <a:lnTo>
                    <a:pt x="937" y="2080"/>
                  </a:lnTo>
                  <a:lnTo>
                    <a:pt x="931" y="2082"/>
                  </a:lnTo>
                  <a:lnTo>
                    <a:pt x="922" y="2082"/>
                  </a:lnTo>
                  <a:lnTo>
                    <a:pt x="905" y="2077"/>
                  </a:lnTo>
                  <a:lnTo>
                    <a:pt x="906" y="2093"/>
                  </a:lnTo>
                  <a:lnTo>
                    <a:pt x="905" y="2115"/>
                  </a:lnTo>
                  <a:lnTo>
                    <a:pt x="902" y="2143"/>
                  </a:lnTo>
                  <a:lnTo>
                    <a:pt x="900" y="2175"/>
                  </a:lnTo>
                  <a:lnTo>
                    <a:pt x="897" y="2213"/>
                  </a:lnTo>
                  <a:lnTo>
                    <a:pt x="892" y="2251"/>
                  </a:lnTo>
                  <a:lnTo>
                    <a:pt x="887" y="2293"/>
                  </a:lnTo>
                  <a:lnTo>
                    <a:pt x="883" y="2336"/>
                  </a:lnTo>
                  <a:lnTo>
                    <a:pt x="877" y="2380"/>
                  </a:lnTo>
                  <a:lnTo>
                    <a:pt x="871" y="2423"/>
                  </a:lnTo>
                  <a:lnTo>
                    <a:pt x="865" y="2465"/>
                  </a:lnTo>
                  <a:lnTo>
                    <a:pt x="860" y="2505"/>
                  </a:lnTo>
                  <a:lnTo>
                    <a:pt x="855" y="2542"/>
                  </a:lnTo>
                  <a:lnTo>
                    <a:pt x="850" y="2575"/>
                  </a:lnTo>
                  <a:lnTo>
                    <a:pt x="845" y="2604"/>
                  </a:lnTo>
                  <a:lnTo>
                    <a:pt x="839" y="2628"/>
                  </a:lnTo>
                  <a:lnTo>
                    <a:pt x="835" y="2656"/>
                  </a:lnTo>
                  <a:lnTo>
                    <a:pt x="828" y="2685"/>
                  </a:lnTo>
                  <a:lnTo>
                    <a:pt x="822" y="2716"/>
                  </a:lnTo>
                  <a:lnTo>
                    <a:pt x="817" y="2745"/>
                  </a:lnTo>
                  <a:lnTo>
                    <a:pt x="815" y="2773"/>
                  </a:lnTo>
                  <a:lnTo>
                    <a:pt x="814" y="2798"/>
                  </a:lnTo>
                  <a:lnTo>
                    <a:pt x="816" y="2820"/>
                  </a:lnTo>
                  <a:lnTo>
                    <a:pt x="822" y="2859"/>
                  </a:lnTo>
                  <a:lnTo>
                    <a:pt x="827" y="2900"/>
                  </a:lnTo>
                  <a:lnTo>
                    <a:pt x="830" y="2940"/>
                  </a:lnTo>
                  <a:lnTo>
                    <a:pt x="831" y="2980"/>
                  </a:lnTo>
                  <a:lnTo>
                    <a:pt x="830" y="3017"/>
                  </a:lnTo>
                  <a:lnTo>
                    <a:pt x="827" y="3048"/>
                  </a:lnTo>
                  <a:lnTo>
                    <a:pt x="826" y="3061"/>
                  </a:lnTo>
                  <a:lnTo>
                    <a:pt x="823" y="3081"/>
                  </a:lnTo>
                  <a:lnTo>
                    <a:pt x="821" y="3106"/>
                  </a:lnTo>
                  <a:lnTo>
                    <a:pt x="819" y="3133"/>
                  </a:lnTo>
                  <a:lnTo>
                    <a:pt x="817" y="3164"/>
                  </a:lnTo>
                  <a:lnTo>
                    <a:pt x="816" y="3194"/>
                  </a:lnTo>
                  <a:lnTo>
                    <a:pt x="817" y="3224"/>
                  </a:lnTo>
                  <a:lnTo>
                    <a:pt x="820" y="3253"/>
                  </a:lnTo>
                  <a:lnTo>
                    <a:pt x="823" y="3278"/>
                  </a:lnTo>
                  <a:lnTo>
                    <a:pt x="829" y="3298"/>
                  </a:lnTo>
                  <a:lnTo>
                    <a:pt x="833" y="3309"/>
                  </a:lnTo>
                  <a:lnTo>
                    <a:pt x="836" y="3324"/>
                  </a:lnTo>
                  <a:lnTo>
                    <a:pt x="841" y="3344"/>
                  </a:lnTo>
                  <a:lnTo>
                    <a:pt x="844" y="3366"/>
                  </a:lnTo>
                  <a:lnTo>
                    <a:pt x="849" y="3390"/>
                  </a:lnTo>
                  <a:lnTo>
                    <a:pt x="852" y="3413"/>
                  </a:lnTo>
                  <a:lnTo>
                    <a:pt x="856" y="3435"/>
                  </a:lnTo>
                  <a:lnTo>
                    <a:pt x="859" y="3454"/>
                  </a:lnTo>
                  <a:lnTo>
                    <a:pt x="860" y="3469"/>
                  </a:lnTo>
                  <a:lnTo>
                    <a:pt x="863" y="3479"/>
                  </a:lnTo>
                  <a:lnTo>
                    <a:pt x="863" y="3483"/>
                  </a:lnTo>
                  <a:lnTo>
                    <a:pt x="874" y="3514"/>
                  </a:lnTo>
                  <a:lnTo>
                    <a:pt x="884" y="3540"/>
                  </a:lnTo>
                  <a:lnTo>
                    <a:pt x="891" y="3561"/>
                  </a:lnTo>
                  <a:lnTo>
                    <a:pt x="894" y="3578"/>
                  </a:lnTo>
                  <a:lnTo>
                    <a:pt x="897" y="3592"/>
                  </a:lnTo>
                  <a:lnTo>
                    <a:pt x="898" y="3603"/>
                  </a:lnTo>
                  <a:lnTo>
                    <a:pt x="897" y="3611"/>
                  </a:lnTo>
                  <a:lnTo>
                    <a:pt x="895" y="3615"/>
                  </a:lnTo>
                  <a:lnTo>
                    <a:pt x="894" y="3619"/>
                  </a:lnTo>
                  <a:lnTo>
                    <a:pt x="892" y="3620"/>
                  </a:lnTo>
                  <a:lnTo>
                    <a:pt x="890" y="3621"/>
                  </a:lnTo>
                  <a:lnTo>
                    <a:pt x="888" y="3621"/>
                  </a:lnTo>
                  <a:lnTo>
                    <a:pt x="888" y="3621"/>
                  </a:lnTo>
                  <a:lnTo>
                    <a:pt x="880" y="3628"/>
                  </a:lnTo>
                  <a:lnTo>
                    <a:pt x="871" y="3632"/>
                  </a:lnTo>
                  <a:lnTo>
                    <a:pt x="862" y="3632"/>
                  </a:lnTo>
                  <a:lnTo>
                    <a:pt x="853" y="3629"/>
                  </a:lnTo>
                  <a:lnTo>
                    <a:pt x="846" y="3627"/>
                  </a:lnTo>
                  <a:lnTo>
                    <a:pt x="842" y="3625"/>
                  </a:lnTo>
                  <a:lnTo>
                    <a:pt x="839" y="3624"/>
                  </a:lnTo>
                  <a:lnTo>
                    <a:pt x="829" y="3628"/>
                  </a:lnTo>
                  <a:lnTo>
                    <a:pt x="820" y="3629"/>
                  </a:lnTo>
                  <a:lnTo>
                    <a:pt x="812" y="3627"/>
                  </a:lnTo>
                  <a:lnTo>
                    <a:pt x="806" y="3624"/>
                  </a:lnTo>
                  <a:lnTo>
                    <a:pt x="801" y="3621"/>
                  </a:lnTo>
                  <a:lnTo>
                    <a:pt x="800" y="3620"/>
                  </a:lnTo>
                  <a:lnTo>
                    <a:pt x="791" y="3626"/>
                  </a:lnTo>
                  <a:lnTo>
                    <a:pt x="780" y="3627"/>
                  </a:lnTo>
                  <a:lnTo>
                    <a:pt x="771" y="3625"/>
                  </a:lnTo>
                  <a:lnTo>
                    <a:pt x="764" y="3622"/>
                  </a:lnTo>
                  <a:lnTo>
                    <a:pt x="759" y="3619"/>
                  </a:lnTo>
                  <a:lnTo>
                    <a:pt x="757" y="3618"/>
                  </a:lnTo>
                  <a:lnTo>
                    <a:pt x="744" y="3621"/>
                  </a:lnTo>
                  <a:lnTo>
                    <a:pt x="734" y="3620"/>
                  </a:lnTo>
                  <a:lnTo>
                    <a:pt x="723" y="3617"/>
                  </a:lnTo>
                  <a:lnTo>
                    <a:pt x="715" y="3612"/>
                  </a:lnTo>
                  <a:lnTo>
                    <a:pt x="710" y="3608"/>
                  </a:lnTo>
                  <a:lnTo>
                    <a:pt x="708" y="3606"/>
                  </a:lnTo>
                  <a:lnTo>
                    <a:pt x="703" y="3608"/>
                  </a:lnTo>
                  <a:lnTo>
                    <a:pt x="700" y="3610"/>
                  </a:lnTo>
                  <a:lnTo>
                    <a:pt x="697" y="3610"/>
                  </a:lnTo>
                  <a:lnTo>
                    <a:pt x="695" y="3608"/>
                  </a:lnTo>
                  <a:lnTo>
                    <a:pt x="693" y="3608"/>
                  </a:lnTo>
                  <a:lnTo>
                    <a:pt x="692" y="3607"/>
                  </a:lnTo>
                  <a:lnTo>
                    <a:pt x="690" y="3606"/>
                  </a:lnTo>
                  <a:lnTo>
                    <a:pt x="690" y="3605"/>
                  </a:lnTo>
                  <a:lnTo>
                    <a:pt x="690" y="3605"/>
                  </a:lnTo>
                  <a:lnTo>
                    <a:pt x="682" y="3601"/>
                  </a:lnTo>
                  <a:lnTo>
                    <a:pt x="678" y="3594"/>
                  </a:lnTo>
                  <a:lnTo>
                    <a:pt x="675" y="3584"/>
                  </a:lnTo>
                  <a:lnTo>
                    <a:pt x="676" y="3571"/>
                  </a:lnTo>
                  <a:lnTo>
                    <a:pt x="680" y="3557"/>
                  </a:lnTo>
                  <a:lnTo>
                    <a:pt x="683" y="3541"/>
                  </a:lnTo>
                  <a:lnTo>
                    <a:pt x="689" y="3525"/>
                  </a:lnTo>
                  <a:lnTo>
                    <a:pt x="695" y="3509"/>
                  </a:lnTo>
                  <a:lnTo>
                    <a:pt x="701" y="3494"/>
                  </a:lnTo>
                  <a:lnTo>
                    <a:pt x="706" y="3481"/>
                  </a:lnTo>
                  <a:lnTo>
                    <a:pt x="710" y="3472"/>
                  </a:lnTo>
                  <a:lnTo>
                    <a:pt x="714" y="3465"/>
                  </a:lnTo>
                  <a:lnTo>
                    <a:pt x="715" y="3463"/>
                  </a:lnTo>
                  <a:lnTo>
                    <a:pt x="718" y="3423"/>
                  </a:lnTo>
                  <a:lnTo>
                    <a:pt x="720" y="3388"/>
                  </a:lnTo>
                  <a:lnTo>
                    <a:pt x="717" y="3357"/>
                  </a:lnTo>
                  <a:lnTo>
                    <a:pt x="715" y="3330"/>
                  </a:lnTo>
                  <a:lnTo>
                    <a:pt x="710" y="3308"/>
                  </a:lnTo>
                  <a:lnTo>
                    <a:pt x="707" y="3292"/>
                  </a:lnTo>
                  <a:lnTo>
                    <a:pt x="702" y="3279"/>
                  </a:lnTo>
                  <a:lnTo>
                    <a:pt x="700" y="3271"/>
                  </a:lnTo>
                  <a:lnTo>
                    <a:pt x="699" y="3268"/>
                  </a:lnTo>
                  <a:lnTo>
                    <a:pt x="679" y="3209"/>
                  </a:lnTo>
                  <a:lnTo>
                    <a:pt x="661" y="3156"/>
                  </a:lnTo>
                  <a:lnTo>
                    <a:pt x="646" y="3107"/>
                  </a:lnTo>
                  <a:lnTo>
                    <a:pt x="635" y="3062"/>
                  </a:lnTo>
                  <a:lnTo>
                    <a:pt x="624" y="3022"/>
                  </a:lnTo>
                  <a:lnTo>
                    <a:pt x="616" y="2986"/>
                  </a:lnTo>
                  <a:lnTo>
                    <a:pt x="610" y="2953"/>
                  </a:lnTo>
                  <a:lnTo>
                    <a:pt x="607" y="2924"/>
                  </a:lnTo>
                  <a:lnTo>
                    <a:pt x="605" y="2896"/>
                  </a:lnTo>
                  <a:lnTo>
                    <a:pt x="605" y="2870"/>
                  </a:lnTo>
                  <a:lnTo>
                    <a:pt x="607" y="2846"/>
                  </a:lnTo>
                  <a:lnTo>
                    <a:pt x="610" y="2823"/>
                  </a:lnTo>
                  <a:lnTo>
                    <a:pt x="615" y="2799"/>
                  </a:lnTo>
                  <a:lnTo>
                    <a:pt x="622" y="2777"/>
                  </a:lnTo>
                  <a:lnTo>
                    <a:pt x="629" y="2754"/>
                  </a:lnTo>
                  <a:lnTo>
                    <a:pt x="636" y="2735"/>
                  </a:lnTo>
                  <a:lnTo>
                    <a:pt x="639" y="2721"/>
                  </a:lnTo>
                  <a:lnTo>
                    <a:pt x="642" y="2710"/>
                  </a:lnTo>
                  <a:lnTo>
                    <a:pt x="642" y="2700"/>
                  </a:lnTo>
                  <a:lnTo>
                    <a:pt x="639" y="2691"/>
                  </a:lnTo>
                  <a:lnTo>
                    <a:pt x="636" y="2677"/>
                  </a:lnTo>
                  <a:lnTo>
                    <a:pt x="633" y="2655"/>
                  </a:lnTo>
                  <a:lnTo>
                    <a:pt x="632" y="2629"/>
                  </a:lnTo>
                  <a:lnTo>
                    <a:pt x="631" y="2602"/>
                  </a:lnTo>
                  <a:lnTo>
                    <a:pt x="630" y="2571"/>
                  </a:lnTo>
                  <a:lnTo>
                    <a:pt x="629" y="2541"/>
                  </a:lnTo>
                  <a:lnTo>
                    <a:pt x="628" y="2512"/>
                  </a:lnTo>
                  <a:lnTo>
                    <a:pt x="624" y="2486"/>
                  </a:lnTo>
                  <a:lnTo>
                    <a:pt x="621" y="2465"/>
                  </a:lnTo>
                  <a:lnTo>
                    <a:pt x="612" y="2433"/>
                  </a:lnTo>
                  <a:lnTo>
                    <a:pt x="604" y="2394"/>
                  </a:lnTo>
                  <a:lnTo>
                    <a:pt x="596" y="2350"/>
                  </a:lnTo>
                  <a:lnTo>
                    <a:pt x="588" y="2301"/>
                  </a:lnTo>
                  <a:lnTo>
                    <a:pt x="581" y="2250"/>
                  </a:lnTo>
                  <a:lnTo>
                    <a:pt x="574" y="2199"/>
                  </a:lnTo>
                  <a:lnTo>
                    <a:pt x="567" y="2146"/>
                  </a:lnTo>
                  <a:lnTo>
                    <a:pt x="561" y="2096"/>
                  </a:lnTo>
                  <a:lnTo>
                    <a:pt x="555" y="2049"/>
                  </a:lnTo>
                  <a:lnTo>
                    <a:pt x="550" y="2006"/>
                  </a:lnTo>
                  <a:lnTo>
                    <a:pt x="545" y="1968"/>
                  </a:lnTo>
                  <a:lnTo>
                    <a:pt x="543" y="1937"/>
                  </a:lnTo>
                  <a:lnTo>
                    <a:pt x="544" y="1903"/>
                  </a:lnTo>
                  <a:lnTo>
                    <a:pt x="546" y="1869"/>
                  </a:lnTo>
                  <a:lnTo>
                    <a:pt x="406" y="1869"/>
                  </a:lnTo>
                  <a:lnTo>
                    <a:pt x="406" y="1873"/>
                  </a:lnTo>
                  <a:lnTo>
                    <a:pt x="405" y="1919"/>
                  </a:lnTo>
                  <a:lnTo>
                    <a:pt x="404" y="1930"/>
                  </a:lnTo>
                  <a:lnTo>
                    <a:pt x="402" y="1944"/>
                  </a:lnTo>
                  <a:lnTo>
                    <a:pt x="401" y="1961"/>
                  </a:lnTo>
                  <a:lnTo>
                    <a:pt x="398" y="1978"/>
                  </a:lnTo>
                  <a:lnTo>
                    <a:pt x="398" y="1992"/>
                  </a:lnTo>
                  <a:lnTo>
                    <a:pt x="401" y="2021"/>
                  </a:lnTo>
                  <a:lnTo>
                    <a:pt x="401" y="2044"/>
                  </a:lnTo>
                  <a:lnTo>
                    <a:pt x="399" y="2061"/>
                  </a:lnTo>
                  <a:lnTo>
                    <a:pt x="398" y="2074"/>
                  </a:lnTo>
                  <a:lnTo>
                    <a:pt x="397" y="2084"/>
                  </a:lnTo>
                  <a:lnTo>
                    <a:pt x="395" y="2088"/>
                  </a:lnTo>
                  <a:lnTo>
                    <a:pt x="392" y="2091"/>
                  </a:lnTo>
                  <a:lnTo>
                    <a:pt x="390" y="2092"/>
                  </a:lnTo>
                  <a:lnTo>
                    <a:pt x="389" y="2091"/>
                  </a:lnTo>
                  <a:lnTo>
                    <a:pt x="388" y="2091"/>
                  </a:lnTo>
                  <a:lnTo>
                    <a:pt x="387" y="2089"/>
                  </a:lnTo>
                  <a:lnTo>
                    <a:pt x="382" y="2087"/>
                  </a:lnTo>
                  <a:lnTo>
                    <a:pt x="376" y="2078"/>
                  </a:lnTo>
                  <a:lnTo>
                    <a:pt x="371" y="2065"/>
                  </a:lnTo>
                  <a:lnTo>
                    <a:pt x="367" y="2049"/>
                  </a:lnTo>
                  <a:lnTo>
                    <a:pt x="362" y="2033"/>
                  </a:lnTo>
                  <a:lnTo>
                    <a:pt x="359" y="2017"/>
                  </a:lnTo>
                  <a:lnTo>
                    <a:pt x="355" y="2004"/>
                  </a:lnTo>
                  <a:lnTo>
                    <a:pt x="354" y="1996"/>
                  </a:lnTo>
                  <a:lnTo>
                    <a:pt x="353" y="1993"/>
                  </a:lnTo>
                  <a:lnTo>
                    <a:pt x="354" y="2006"/>
                  </a:lnTo>
                  <a:lnTo>
                    <a:pt x="354" y="2024"/>
                  </a:lnTo>
                  <a:lnTo>
                    <a:pt x="354" y="2044"/>
                  </a:lnTo>
                  <a:lnTo>
                    <a:pt x="354" y="2066"/>
                  </a:lnTo>
                  <a:lnTo>
                    <a:pt x="353" y="2087"/>
                  </a:lnTo>
                  <a:lnTo>
                    <a:pt x="350" y="2106"/>
                  </a:lnTo>
                  <a:lnTo>
                    <a:pt x="346" y="2121"/>
                  </a:lnTo>
                  <a:lnTo>
                    <a:pt x="340" y="2130"/>
                  </a:lnTo>
                  <a:lnTo>
                    <a:pt x="334" y="2134"/>
                  </a:lnTo>
                  <a:lnTo>
                    <a:pt x="330" y="2134"/>
                  </a:lnTo>
                  <a:lnTo>
                    <a:pt x="325" y="2130"/>
                  </a:lnTo>
                  <a:lnTo>
                    <a:pt x="321" y="2124"/>
                  </a:lnTo>
                  <a:lnTo>
                    <a:pt x="319" y="2117"/>
                  </a:lnTo>
                  <a:lnTo>
                    <a:pt x="318" y="2111"/>
                  </a:lnTo>
                  <a:lnTo>
                    <a:pt x="317" y="2107"/>
                  </a:lnTo>
                  <a:lnTo>
                    <a:pt x="316" y="2072"/>
                  </a:lnTo>
                  <a:lnTo>
                    <a:pt x="314" y="2045"/>
                  </a:lnTo>
                  <a:lnTo>
                    <a:pt x="313" y="2024"/>
                  </a:lnTo>
                  <a:lnTo>
                    <a:pt x="312" y="2009"/>
                  </a:lnTo>
                  <a:lnTo>
                    <a:pt x="311" y="1999"/>
                  </a:lnTo>
                  <a:lnTo>
                    <a:pt x="309" y="1993"/>
                  </a:lnTo>
                  <a:lnTo>
                    <a:pt x="307" y="1989"/>
                  </a:lnTo>
                  <a:lnTo>
                    <a:pt x="306" y="1989"/>
                  </a:lnTo>
                  <a:lnTo>
                    <a:pt x="305" y="1989"/>
                  </a:lnTo>
                  <a:lnTo>
                    <a:pt x="305" y="1992"/>
                  </a:lnTo>
                  <a:lnTo>
                    <a:pt x="304" y="1993"/>
                  </a:lnTo>
                  <a:lnTo>
                    <a:pt x="304" y="1994"/>
                  </a:lnTo>
                  <a:lnTo>
                    <a:pt x="300" y="2036"/>
                  </a:lnTo>
                  <a:lnTo>
                    <a:pt x="297" y="2070"/>
                  </a:lnTo>
                  <a:lnTo>
                    <a:pt x="292" y="2096"/>
                  </a:lnTo>
                  <a:lnTo>
                    <a:pt x="288" y="2116"/>
                  </a:lnTo>
                  <a:lnTo>
                    <a:pt x="283" y="2129"/>
                  </a:lnTo>
                  <a:lnTo>
                    <a:pt x="277" y="2136"/>
                  </a:lnTo>
                  <a:lnTo>
                    <a:pt x="271" y="2138"/>
                  </a:lnTo>
                  <a:lnTo>
                    <a:pt x="264" y="2137"/>
                  </a:lnTo>
                  <a:lnTo>
                    <a:pt x="261" y="2132"/>
                  </a:lnTo>
                  <a:lnTo>
                    <a:pt x="258" y="2121"/>
                  </a:lnTo>
                  <a:lnTo>
                    <a:pt x="257" y="2107"/>
                  </a:lnTo>
                  <a:lnTo>
                    <a:pt x="257" y="2088"/>
                  </a:lnTo>
                  <a:lnTo>
                    <a:pt x="257" y="2070"/>
                  </a:lnTo>
                  <a:lnTo>
                    <a:pt x="258" y="2050"/>
                  </a:lnTo>
                  <a:lnTo>
                    <a:pt x="260" y="2030"/>
                  </a:lnTo>
                  <a:lnTo>
                    <a:pt x="261" y="2014"/>
                  </a:lnTo>
                  <a:lnTo>
                    <a:pt x="262" y="2000"/>
                  </a:lnTo>
                  <a:lnTo>
                    <a:pt x="262" y="1990"/>
                  </a:lnTo>
                  <a:lnTo>
                    <a:pt x="263" y="1987"/>
                  </a:lnTo>
                  <a:lnTo>
                    <a:pt x="254" y="2016"/>
                  </a:lnTo>
                  <a:lnTo>
                    <a:pt x="245" y="2038"/>
                  </a:lnTo>
                  <a:lnTo>
                    <a:pt x="238" y="2056"/>
                  </a:lnTo>
                  <a:lnTo>
                    <a:pt x="231" y="2068"/>
                  </a:lnTo>
                  <a:lnTo>
                    <a:pt x="225" y="2077"/>
                  </a:lnTo>
                  <a:lnTo>
                    <a:pt x="221" y="2082"/>
                  </a:lnTo>
                  <a:lnTo>
                    <a:pt x="219" y="2085"/>
                  </a:lnTo>
                  <a:lnTo>
                    <a:pt x="218" y="2086"/>
                  </a:lnTo>
                  <a:lnTo>
                    <a:pt x="207" y="2091"/>
                  </a:lnTo>
                  <a:lnTo>
                    <a:pt x="200" y="2092"/>
                  </a:lnTo>
                  <a:lnTo>
                    <a:pt x="196" y="2088"/>
                  </a:lnTo>
                  <a:lnTo>
                    <a:pt x="194" y="2082"/>
                  </a:lnTo>
                  <a:lnTo>
                    <a:pt x="193" y="2073"/>
                  </a:lnTo>
                  <a:lnTo>
                    <a:pt x="194" y="2063"/>
                  </a:lnTo>
                  <a:lnTo>
                    <a:pt x="197" y="2052"/>
                  </a:lnTo>
                  <a:lnTo>
                    <a:pt x="199" y="2040"/>
                  </a:lnTo>
                  <a:lnTo>
                    <a:pt x="203" y="2031"/>
                  </a:lnTo>
                  <a:lnTo>
                    <a:pt x="205" y="2022"/>
                  </a:lnTo>
                  <a:lnTo>
                    <a:pt x="207" y="2016"/>
                  </a:lnTo>
                  <a:lnTo>
                    <a:pt x="218" y="1987"/>
                  </a:lnTo>
                  <a:lnTo>
                    <a:pt x="226" y="1961"/>
                  </a:lnTo>
                  <a:lnTo>
                    <a:pt x="232" y="1942"/>
                  </a:lnTo>
                  <a:lnTo>
                    <a:pt x="235" y="1925"/>
                  </a:lnTo>
                  <a:lnTo>
                    <a:pt x="238" y="1914"/>
                  </a:lnTo>
                  <a:lnTo>
                    <a:pt x="239" y="1905"/>
                  </a:lnTo>
                  <a:lnTo>
                    <a:pt x="240" y="1901"/>
                  </a:lnTo>
                  <a:lnTo>
                    <a:pt x="240" y="1900"/>
                  </a:lnTo>
                  <a:lnTo>
                    <a:pt x="226" y="1925"/>
                  </a:lnTo>
                  <a:lnTo>
                    <a:pt x="212" y="1944"/>
                  </a:lnTo>
                  <a:lnTo>
                    <a:pt x="200" y="1958"/>
                  </a:lnTo>
                  <a:lnTo>
                    <a:pt x="190" y="1966"/>
                  </a:lnTo>
                  <a:lnTo>
                    <a:pt x="182" y="1972"/>
                  </a:lnTo>
                  <a:lnTo>
                    <a:pt x="176" y="1974"/>
                  </a:lnTo>
                  <a:lnTo>
                    <a:pt x="172" y="1974"/>
                  </a:lnTo>
                  <a:lnTo>
                    <a:pt x="170" y="1974"/>
                  </a:lnTo>
                  <a:lnTo>
                    <a:pt x="163" y="1969"/>
                  </a:lnTo>
                  <a:lnTo>
                    <a:pt x="160" y="1961"/>
                  </a:lnTo>
                  <a:lnTo>
                    <a:pt x="161" y="1951"/>
                  </a:lnTo>
                  <a:lnTo>
                    <a:pt x="163" y="1937"/>
                  </a:lnTo>
                  <a:lnTo>
                    <a:pt x="169" y="1922"/>
                  </a:lnTo>
                  <a:lnTo>
                    <a:pt x="177" y="1905"/>
                  </a:lnTo>
                  <a:lnTo>
                    <a:pt x="186" y="1888"/>
                  </a:lnTo>
                  <a:lnTo>
                    <a:pt x="197" y="1871"/>
                  </a:lnTo>
                  <a:lnTo>
                    <a:pt x="55" y="1871"/>
                  </a:lnTo>
                  <a:lnTo>
                    <a:pt x="37" y="1867"/>
                  </a:lnTo>
                  <a:lnTo>
                    <a:pt x="22" y="1859"/>
                  </a:lnTo>
                  <a:lnTo>
                    <a:pt x="10" y="1847"/>
                  </a:lnTo>
                  <a:lnTo>
                    <a:pt x="2" y="1832"/>
                  </a:lnTo>
                  <a:lnTo>
                    <a:pt x="0" y="1815"/>
                  </a:lnTo>
                  <a:lnTo>
                    <a:pt x="0" y="790"/>
                  </a:lnTo>
                  <a:lnTo>
                    <a:pt x="2" y="773"/>
                  </a:lnTo>
                  <a:lnTo>
                    <a:pt x="10" y="758"/>
                  </a:lnTo>
                  <a:lnTo>
                    <a:pt x="22" y="746"/>
                  </a:lnTo>
                  <a:lnTo>
                    <a:pt x="37" y="738"/>
                  </a:lnTo>
                  <a:lnTo>
                    <a:pt x="55" y="736"/>
                  </a:lnTo>
                  <a:lnTo>
                    <a:pt x="453" y="736"/>
                  </a:lnTo>
                  <a:lnTo>
                    <a:pt x="465" y="707"/>
                  </a:lnTo>
                  <a:lnTo>
                    <a:pt x="479" y="682"/>
                  </a:lnTo>
                  <a:lnTo>
                    <a:pt x="495" y="661"/>
                  </a:lnTo>
                  <a:lnTo>
                    <a:pt x="511" y="645"/>
                  </a:lnTo>
                  <a:lnTo>
                    <a:pt x="527" y="632"/>
                  </a:lnTo>
                  <a:lnTo>
                    <a:pt x="544" y="623"/>
                  </a:lnTo>
                  <a:lnTo>
                    <a:pt x="560" y="616"/>
                  </a:lnTo>
                  <a:lnTo>
                    <a:pt x="574" y="611"/>
                  </a:lnTo>
                  <a:lnTo>
                    <a:pt x="586" y="608"/>
                  </a:lnTo>
                  <a:lnTo>
                    <a:pt x="595" y="606"/>
                  </a:lnTo>
                  <a:lnTo>
                    <a:pt x="601" y="605"/>
                  </a:lnTo>
                  <a:lnTo>
                    <a:pt x="603" y="605"/>
                  </a:lnTo>
                  <a:lnTo>
                    <a:pt x="644" y="598"/>
                  </a:lnTo>
                  <a:lnTo>
                    <a:pt x="678" y="589"/>
                  </a:lnTo>
                  <a:lnTo>
                    <a:pt x="706" y="581"/>
                  </a:lnTo>
                  <a:lnTo>
                    <a:pt x="728" y="572"/>
                  </a:lnTo>
                  <a:lnTo>
                    <a:pt x="744" y="562"/>
                  </a:lnTo>
                  <a:lnTo>
                    <a:pt x="756" y="554"/>
                  </a:lnTo>
                  <a:lnTo>
                    <a:pt x="765" y="546"/>
                  </a:lnTo>
                  <a:lnTo>
                    <a:pt x="770" y="540"/>
                  </a:lnTo>
                  <a:lnTo>
                    <a:pt x="772" y="537"/>
                  </a:lnTo>
                  <a:lnTo>
                    <a:pt x="773" y="535"/>
                  </a:lnTo>
                  <a:lnTo>
                    <a:pt x="781" y="519"/>
                  </a:lnTo>
                  <a:lnTo>
                    <a:pt x="787" y="501"/>
                  </a:lnTo>
                  <a:lnTo>
                    <a:pt x="791" y="481"/>
                  </a:lnTo>
                  <a:lnTo>
                    <a:pt x="792" y="461"/>
                  </a:lnTo>
                  <a:lnTo>
                    <a:pt x="791" y="443"/>
                  </a:lnTo>
                  <a:lnTo>
                    <a:pt x="789" y="427"/>
                  </a:lnTo>
                  <a:lnTo>
                    <a:pt x="788" y="414"/>
                  </a:lnTo>
                  <a:lnTo>
                    <a:pt x="787" y="406"/>
                  </a:lnTo>
                  <a:lnTo>
                    <a:pt x="786" y="403"/>
                  </a:lnTo>
                  <a:lnTo>
                    <a:pt x="777" y="392"/>
                  </a:lnTo>
                  <a:lnTo>
                    <a:pt x="767" y="378"/>
                  </a:lnTo>
                  <a:lnTo>
                    <a:pt x="761" y="363"/>
                  </a:lnTo>
                  <a:lnTo>
                    <a:pt x="757" y="349"/>
                  </a:lnTo>
                  <a:lnTo>
                    <a:pt x="753" y="336"/>
                  </a:lnTo>
                  <a:lnTo>
                    <a:pt x="751" y="328"/>
                  </a:lnTo>
                  <a:lnTo>
                    <a:pt x="751" y="325"/>
                  </a:lnTo>
                  <a:lnTo>
                    <a:pt x="735" y="311"/>
                  </a:lnTo>
                  <a:lnTo>
                    <a:pt x="724" y="294"/>
                  </a:lnTo>
                  <a:lnTo>
                    <a:pt x="717" y="279"/>
                  </a:lnTo>
                  <a:lnTo>
                    <a:pt x="715" y="265"/>
                  </a:lnTo>
                  <a:lnTo>
                    <a:pt x="717" y="254"/>
                  </a:lnTo>
                  <a:lnTo>
                    <a:pt x="722" y="247"/>
                  </a:lnTo>
                  <a:lnTo>
                    <a:pt x="729" y="243"/>
                  </a:lnTo>
                  <a:lnTo>
                    <a:pt x="734" y="243"/>
                  </a:lnTo>
                  <a:lnTo>
                    <a:pt x="737" y="242"/>
                  </a:lnTo>
                  <a:lnTo>
                    <a:pt x="738" y="241"/>
                  </a:lnTo>
                  <a:lnTo>
                    <a:pt x="741" y="240"/>
                  </a:lnTo>
                  <a:lnTo>
                    <a:pt x="742" y="237"/>
                  </a:lnTo>
                  <a:lnTo>
                    <a:pt x="742" y="235"/>
                  </a:lnTo>
                  <a:lnTo>
                    <a:pt x="742" y="234"/>
                  </a:lnTo>
                  <a:lnTo>
                    <a:pt x="742" y="233"/>
                  </a:lnTo>
                  <a:lnTo>
                    <a:pt x="742" y="232"/>
                  </a:lnTo>
                  <a:lnTo>
                    <a:pt x="742" y="230"/>
                  </a:lnTo>
                  <a:lnTo>
                    <a:pt x="738" y="194"/>
                  </a:lnTo>
                  <a:lnTo>
                    <a:pt x="741" y="162"/>
                  </a:lnTo>
                  <a:lnTo>
                    <a:pt x="745" y="133"/>
                  </a:lnTo>
                  <a:lnTo>
                    <a:pt x="753" y="108"/>
                  </a:lnTo>
                  <a:lnTo>
                    <a:pt x="764" y="86"/>
                  </a:lnTo>
                  <a:lnTo>
                    <a:pt x="777" y="68"/>
                  </a:lnTo>
                  <a:lnTo>
                    <a:pt x="792" y="52"/>
                  </a:lnTo>
                  <a:lnTo>
                    <a:pt x="807" y="40"/>
                  </a:lnTo>
                  <a:lnTo>
                    <a:pt x="823" y="28"/>
                  </a:lnTo>
                  <a:lnTo>
                    <a:pt x="839" y="20"/>
                  </a:lnTo>
                  <a:lnTo>
                    <a:pt x="855" y="13"/>
                  </a:lnTo>
                  <a:lnTo>
                    <a:pt x="869" y="8"/>
                  </a:lnTo>
                  <a:lnTo>
                    <a:pt x="883" y="5"/>
                  </a:lnTo>
                  <a:lnTo>
                    <a:pt x="893" y="2"/>
                  </a:lnTo>
                  <a:lnTo>
                    <a:pt x="901" y="1"/>
                  </a:lnTo>
                  <a:lnTo>
                    <a:pt x="907" y="0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232" name="Freeform 45"/>
          <p:cNvSpPr>
            <a:spLocks noEditPoints="1"/>
          </p:cNvSpPr>
          <p:nvPr/>
        </p:nvSpPr>
        <p:spPr bwMode="auto">
          <a:xfrm>
            <a:off x="6157720" y="1504950"/>
            <a:ext cx="1317002" cy="2560638"/>
          </a:xfrm>
          <a:custGeom>
            <a:avLst/>
            <a:gdLst>
              <a:gd name="T0" fmla="*/ 881 w 1936"/>
              <a:gd name="T1" fmla="*/ 1627 h 3802"/>
              <a:gd name="T2" fmla="*/ 816 w 1936"/>
              <a:gd name="T3" fmla="*/ 1371 h 3802"/>
              <a:gd name="T4" fmla="*/ 659 w 1936"/>
              <a:gd name="T5" fmla="*/ 1524 h 3802"/>
              <a:gd name="T6" fmla="*/ 610 w 1936"/>
              <a:gd name="T7" fmla="*/ 1152 h 3802"/>
              <a:gd name="T8" fmla="*/ 863 w 1936"/>
              <a:gd name="T9" fmla="*/ 1151 h 3802"/>
              <a:gd name="T10" fmla="*/ 932 w 1936"/>
              <a:gd name="T11" fmla="*/ 1425 h 3802"/>
              <a:gd name="T12" fmla="*/ 1096 w 1936"/>
              <a:gd name="T13" fmla="*/ 1246 h 3802"/>
              <a:gd name="T14" fmla="*/ 1221 w 1936"/>
              <a:gd name="T15" fmla="*/ 1062 h 3802"/>
              <a:gd name="T16" fmla="*/ 1352 w 1936"/>
              <a:gd name="T17" fmla="*/ 1471 h 3802"/>
              <a:gd name="T18" fmla="*/ 1113 w 1936"/>
              <a:gd name="T19" fmla="*/ 1450 h 3802"/>
              <a:gd name="T20" fmla="*/ 1029 w 1936"/>
              <a:gd name="T21" fmla="*/ 1508 h 3802"/>
              <a:gd name="T22" fmla="*/ 997 w 1936"/>
              <a:gd name="T23" fmla="*/ 1843 h 3802"/>
              <a:gd name="T24" fmla="*/ 1107 w 1936"/>
              <a:gd name="T25" fmla="*/ 55 h 3802"/>
              <a:gd name="T26" fmla="*/ 1165 w 1936"/>
              <a:gd name="T27" fmla="*/ 254 h 3802"/>
              <a:gd name="T28" fmla="*/ 1123 w 1936"/>
              <a:gd name="T29" fmla="*/ 411 h 3802"/>
              <a:gd name="T30" fmla="*/ 1157 w 1936"/>
              <a:gd name="T31" fmla="*/ 589 h 3802"/>
              <a:gd name="T32" fmla="*/ 1435 w 1936"/>
              <a:gd name="T33" fmla="*/ 714 h 3802"/>
              <a:gd name="T34" fmla="*/ 1730 w 1936"/>
              <a:gd name="T35" fmla="*/ 1959 h 3802"/>
              <a:gd name="T36" fmla="*/ 1701 w 1936"/>
              <a:gd name="T37" fmla="*/ 2016 h 3802"/>
              <a:gd name="T38" fmla="*/ 1734 w 1936"/>
              <a:gd name="T39" fmla="*/ 2171 h 3802"/>
              <a:gd name="T40" fmla="*/ 1662 w 1936"/>
              <a:gd name="T41" fmla="*/ 2094 h 3802"/>
              <a:gd name="T42" fmla="*/ 1625 w 1936"/>
              <a:gd name="T43" fmla="*/ 2167 h 3802"/>
              <a:gd name="T44" fmla="*/ 1603 w 1936"/>
              <a:gd name="T45" fmla="*/ 2211 h 3802"/>
              <a:gd name="T46" fmla="*/ 1565 w 1936"/>
              <a:gd name="T47" fmla="*/ 2090 h 3802"/>
              <a:gd name="T48" fmla="*/ 1519 w 1936"/>
              <a:gd name="T49" fmla="*/ 2172 h 3802"/>
              <a:gd name="T50" fmla="*/ 1364 w 1936"/>
              <a:gd name="T51" fmla="*/ 2061 h 3802"/>
              <a:gd name="T52" fmla="*/ 1276 w 1936"/>
              <a:gd name="T53" fmla="*/ 2692 h 3802"/>
              <a:gd name="T54" fmla="*/ 1302 w 1936"/>
              <a:gd name="T55" fmla="*/ 3005 h 3802"/>
              <a:gd name="T56" fmla="*/ 1187 w 1936"/>
              <a:gd name="T57" fmla="*/ 3487 h 3802"/>
              <a:gd name="T58" fmla="*/ 1226 w 1936"/>
              <a:gd name="T59" fmla="*/ 3763 h 3802"/>
              <a:gd name="T60" fmla="*/ 1168 w 1936"/>
              <a:gd name="T61" fmla="*/ 3790 h 3802"/>
              <a:gd name="T62" fmla="*/ 1054 w 1936"/>
              <a:gd name="T63" fmla="*/ 3795 h 3802"/>
              <a:gd name="T64" fmla="*/ 1003 w 1936"/>
              <a:gd name="T65" fmla="*/ 3728 h 3802"/>
              <a:gd name="T66" fmla="*/ 1074 w 1936"/>
              <a:gd name="T67" fmla="*/ 3432 h 3802"/>
              <a:gd name="T68" fmla="*/ 1081 w 1936"/>
              <a:gd name="T69" fmla="*/ 2953 h 3802"/>
              <a:gd name="T70" fmla="*/ 1011 w 1936"/>
              <a:gd name="T71" fmla="*/ 2446 h 3802"/>
              <a:gd name="T72" fmla="*/ 947 w 1936"/>
              <a:gd name="T73" fmla="*/ 2214 h 3802"/>
              <a:gd name="T74" fmla="*/ 875 w 1936"/>
              <a:gd name="T75" fmla="*/ 2781 h 3802"/>
              <a:gd name="T76" fmla="*/ 860 w 1936"/>
              <a:gd name="T77" fmla="*/ 3251 h 3802"/>
              <a:gd name="T78" fmla="*/ 900 w 1936"/>
              <a:gd name="T79" fmla="*/ 3616 h 3802"/>
              <a:gd name="T80" fmla="*/ 931 w 1936"/>
              <a:gd name="T81" fmla="*/ 3791 h 3802"/>
              <a:gd name="T82" fmla="*/ 817 w 1936"/>
              <a:gd name="T83" fmla="*/ 3797 h 3802"/>
              <a:gd name="T84" fmla="*/ 726 w 1936"/>
              <a:gd name="T85" fmla="*/ 3778 h 3802"/>
              <a:gd name="T86" fmla="*/ 744 w 1936"/>
              <a:gd name="T87" fmla="*/ 3635 h 3802"/>
              <a:gd name="T88" fmla="*/ 665 w 1936"/>
              <a:gd name="T89" fmla="*/ 3206 h 3802"/>
              <a:gd name="T90" fmla="*/ 672 w 1936"/>
              <a:gd name="T91" fmla="*/ 2827 h 3802"/>
              <a:gd name="T92" fmla="*/ 609 w 1936"/>
              <a:gd name="T93" fmla="*/ 2356 h 3802"/>
              <a:gd name="T94" fmla="*/ 420 w 1936"/>
              <a:gd name="T95" fmla="*/ 2054 h 3802"/>
              <a:gd name="T96" fmla="*/ 394 w 1936"/>
              <a:gd name="T97" fmla="*/ 2175 h 3802"/>
              <a:gd name="T98" fmla="*/ 356 w 1936"/>
              <a:gd name="T99" fmla="*/ 2230 h 3802"/>
              <a:gd name="T100" fmla="*/ 321 w 1936"/>
              <a:gd name="T101" fmla="*/ 2083 h 3802"/>
              <a:gd name="T102" fmla="*/ 270 w 1936"/>
              <a:gd name="T103" fmla="*/ 2206 h 3802"/>
              <a:gd name="T104" fmla="*/ 229 w 1936"/>
              <a:gd name="T105" fmla="*/ 2183 h 3802"/>
              <a:gd name="T106" fmla="*/ 243 w 1936"/>
              <a:gd name="T107" fmla="*/ 2033 h 3802"/>
              <a:gd name="T108" fmla="*/ 168 w 1936"/>
              <a:gd name="T109" fmla="*/ 2054 h 3802"/>
              <a:gd name="T110" fmla="*/ 11 w 1936"/>
              <a:gd name="T111" fmla="*/ 794 h 3802"/>
              <a:gd name="T112" fmla="*/ 630 w 1936"/>
              <a:gd name="T113" fmla="*/ 634 h 3802"/>
              <a:gd name="T114" fmla="*/ 830 w 1936"/>
              <a:gd name="T115" fmla="*/ 483 h 3802"/>
              <a:gd name="T116" fmla="*/ 752 w 1936"/>
              <a:gd name="T117" fmla="*/ 293 h 3802"/>
              <a:gd name="T118" fmla="*/ 774 w 1936"/>
              <a:gd name="T119" fmla="*/ 204 h 3802"/>
              <a:gd name="T120" fmla="*/ 950 w 1936"/>
              <a:gd name="T121" fmla="*/ 0 h 3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36" h="3802">
                <a:moveTo>
                  <a:pt x="115" y="885"/>
                </a:moveTo>
                <a:lnTo>
                  <a:pt x="115" y="1843"/>
                </a:lnTo>
                <a:lnTo>
                  <a:pt x="940" y="1843"/>
                </a:lnTo>
                <a:lnTo>
                  <a:pt x="940" y="1811"/>
                </a:lnTo>
                <a:lnTo>
                  <a:pt x="938" y="1781"/>
                </a:lnTo>
                <a:lnTo>
                  <a:pt x="911" y="1775"/>
                </a:lnTo>
                <a:lnTo>
                  <a:pt x="887" y="1764"/>
                </a:lnTo>
                <a:lnTo>
                  <a:pt x="868" y="1749"/>
                </a:lnTo>
                <a:lnTo>
                  <a:pt x="853" y="1732"/>
                </a:lnTo>
                <a:lnTo>
                  <a:pt x="843" y="1714"/>
                </a:lnTo>
                <a:lnTo>
                  <a:pt x="839" y="1693"/>
                </a:lnTo>
                <a:lnTo>
                  <a:pt x="842" y="1673"/>
                </a:lnTo>
                <a:lnTo>
                  <a:pt x="850" y="1656"/>
                </a:lnTo>
                <a:lnTo>
                  <a:pt x="864" y="1641"/>
                </a:lnTo>
                <a:lnTo>
                  <a:pt x="881" y="1627"/>
                </a:lnTo>
                <a:lnTo>
                  <a:pt x="902" y="1616"/>
                </a:lnTo>
                <a:lnTo>
                  <a:pt x="926" y="1608"/>
                </a:lnTo>
                <a:lnTo>
                  <a:pt x="918" y="1554"/>
                </a:lnTo>
                <a:lnTo>
                  <a:pt x="908" y="1508"/>
                </a:lnTo>
                <a:lnTo>
                  <a:pt x="898" y="1469"/>
                </a:lnTo>
                <a:lnTo>
                  <a:pt x="886" y="1436"/>
                </a:lnTo>
                <a:lnTo>
                  <a:pt x="875" y="1409"/>
                </a:lnTo>
                <a:lnTo>
                  <a:pt x="863" y="1387"/>
                </a:lnTo>
                <a:lnTo>
                  <a:pt x="852" y="1370"/>
                </a:lnTo>
                <a:lnTo>
                  <a:pt x="839" y="1358"/>
                </a:lnTo>
                <a:lnTo>
                  <a:pt x="830" y="1348"/>
                </a:lnTo>
                <a:lnTo>
                  <a:pt x="815" y="1340"/>
                </a:lnTo>
                <a:lnTo>
                  <a:pt x="802" y="1337"/>
                </a:lnTo>
                <a:lnTo>
                  <a:pt x="808" y="1355"/>
                </a:lnTo>
                <a:lnTo>
                  <a:pt x="816" y="1371"/>
                </a:lnTo>
                <a:lnTo>
                  <a:pt x="827" y="1388"/>
                </a:lnTo>
                <a:lnTo>
                  <a:pt x="832" y="1405"/>
                </a:lnTo>
                <a:lnTo>
                  <a:pt x="832" y="1421"/>
                </a:lnTo>
                <a:lnTo>
                  <a:pt x="828" y="1437"/>
                </a:lnTo>
                <a:lnTo>
                  <a:pt x="824" y="1450"/>
                </a:lnTo>
                <a:lnTo>
                  <a:pt x="816" y="1463"/>
                </a:lnTo>
                <a:lnTo>
                  <a:pt x="810" y="1471"/>
                </a:lnTo>
                <a:lnTo>
                  <a:pt x="807" y="1477"/>
                </a:lnTo>
                <a:lnTo>
                  <a:pt x="804" y="1480"/>
                </a:lnTo>
                <a:lnTo>
                  <a:pt x="777" y="1502"/>
                </a:lnTo>
                <a:lnTo>
                  <a:pt x="752" y="1516"/>
                </a:lnTo>
                <a:lnTo>
                  <a:pt x="726" y="1525"/>
                </a:lnTo>
                <a:lnTo>
                  <a:pt x="703" y="1528"/>
                </a:lnTo>
                <a:lnTo>
                  <a:pt x="680" y="1528"/>
                </a:lnTo>
                <a:lnTo>
                  <a:pt x="659" y="1524"/>
                </a:lnTo>
                <a:lnTo>
                  <a:pt x="639" y="1516"/>
                </a:lnTo>
                <a:lnTo>
                  <a:pt x="622" y="1506"/>
                </a:lnTo>
                <a:lnTo>
                  <a:pt x="608" y="1494"/>
                </a:lnTo>
                <a:lnTo>
                  <a:pt x="594" y="1483"/>
                </a:lnTo>
                <a:lnTo>
                  <a:pt x="583" y="1471"/>
                </a:lnTo>
                <a:lnTo>
                  <a:pt x="564" y="1439"/>
                </a:lnTo>
                <a:lnTo>
                  <a:pt x="550" y="1407"/>
                </a:lnTo>
                <a:lnTo>
                  <a:pt x="543" y="1374"/>
                </a:lnTo>
                <a:lnTo>
                  <a:pt x="542" y="1340"/>
                </a:lnTo>
                <a:lnTo>
                  <a:pt x="544" y="1305"/>
                </a:lnTo>
                <a:lnTo>
                  <a:pt x="552" y="1271"/>
                </a:lnTo>
                <a:lnTo>
                  <a:pt x="562" y="1238"/>
                </a:lnTo>
                <a:lnTo>
                  <a:pt x="577" y="1208"/>
                </a:lnTo>
                <a:lnTo>
                  <a:pt x="593" y="1179"/>
                </a:lnTo>
                <a:lnTo>
                  <a:pt x="610" y="1152"/>
                </a:lnTo>
                <a:lnTo>
                  <a:pt x="628" y="1129"/>
                </a:lnTo>
                <a:lnTo>
                  <a:pt x="647" y="1108"/>
                </a:lnTo>
                <a:lnTo>
                  <a:pt x="664" y="1092"/>
                </a:lnTo>
                <a:lnTo>
                  <a:pt x="691" y="1074"/>
                </a:lnTo>
                <a:lnTo>
                  <a:pt x="714" y="1062"/>
                </a:lnTo>
                <a:lnTo>
                  <a:pt x="737" y="1056"/>
                </a:lnTo>
                <a:lnTo>
                  <a:pt x="758" y="1056"/>
                </a:lnTo>
                <a:lnTo>
                  <a:pt x="776" y="1059"/>
                </a:lnTo>
                <a:lnTo>
                  <a:pt x="793" y="1067"/>
                </a:lnTo>
                <a:lnTo>
                  <a:pt x="809" y="1075"/>
                </a:lnTo>
                <a:lnTo>
                  <a:pt x="822" y="1086"/>
                </a:lnTo>
                <a:lnTo>
                  <a:pt x="833" y="1098"/>
                </a:lnTo>
                <a:lnTo>
                  <a:pt x="843" y="1109"/>
                </a:lnTo>
                <a:lnTo>
                  <a:pt x="855" y="1129"/>
                </a:lnTo>
                <a:lnTo>
                  <a:pt x="863" y="1151"/>
                </a:lnTo>
                <a:lnTo>
                  <a:pt x="864" y="1174"/>
                </a:lnTo>
                <a:lnTo>
                  <a:pt x="863" y="1195"/>
                </a:lnTo>
                <a:lnTo>
                  <a:pt x="857" y="1215"/>
                </a:lnTo>
                <a:lnTo>
                  <a:pt x="849" y="1232"/>
                </a:lnTo>
                <a:lnTo>
                  <a:pt x="841" y="1246"/>
                </a:lnTo>
                <a:lnTo>
                  <a:pt x="828" y="1262"/>
                </a:lnTo>
                <a:lnTo>
                  <a:pt x="819" y="1277"/>
                </a:lnTo>
                <a:lnTo>
                  <a:pt x="811" y="1291"/>
                </a:lnTo>
                <a:lnTo>
                  <a:pt x="825" y="1294"/>
                </a:lnTo>
                <a:lnTo>
                  <a:pt x="839" y="1301"/>
                </a:lnTo>
                <a:lnTo>
                  <a:pt x="854" y="1309"/>
                </a:lnTo>
                <a:lnTo>
                  <a:pt x="877" y="1330"/>
                </a:lnTo>
                <a:lnTo>
                  <a:pt x="897" y="1355"/>
                </a:lnTo>
                <a:lnTo>
                  <a:pt x="916" y="1387"/>
                </a:lnTo>
                <a:lnTo>
                  <a:pt x="932" y="1425"/>
                </a:lnTo>
                <a:lnTo>
                  <a:pt x="946" y="1469"/>
                </a:lnTo>
                <a:lnTo>
                  <a:pt x="958" y="1520"/>
                </a:lnTo>
                <a:lnTo>
                  <a:pt x="968" y="1576"/>
                </a:lnTo>
                <a:lnTo>
                  <a:pt x="977" y="1520"/>
                </a:lnTo>
                <a:lnTo>
                  <a:pt x="990" y="1469"/>
                </a:lnTo>
                <a:lnTo>
                  <a:pt x="1004" y="1425"/>
                </a:lnTo>
                <a:lnTo>
                  <a:pt x="1020" y="1387"/>
                </a:lnTo>
                <a:lnTo>
                  <a:pt x="1038" y="1355"/>
                </a:lnTo>
                <a:lnTo>
                  <a:pt x="1059" y="1330"/>
                </a:lnTo>
                <a:lnTo>
                  <a:pt x="1082" y="1309"/>
                </a:lnTo>
                <a:lnTo>
                  <a:pt x="1097" y="1301"/>
                </a:lnTo>
                <a:lnTo>
                  <a:pt x="1112" y="1294"/>
                </a:lnTo>
                <a:lnTo>
                  <a:pt x="1125" y="1291"/>
                </a:lnTo>
                <a:lnTo>
                  <a:pt x="1113" y="1269"/>
                </a:lnTo>
                <a:lnTo>
                  <a:pt x="1096" y="1246"/>
                </a:lnTo>
                <a:lnTo>
                  <a:pt x="1087" y="1232"/>
                </a:lnTo>
                <a:lnTo>
                  <a:pt x="1080" y="1215"/>
                </a:lnTo>
                <a:lnTo>
                  <a:pt x="1074" y="1195"/>
                </a:lnTo>
                <a:lnTo>
                  <a:pt x="1072" y="1174"/>
                </a:lnTo>
                <a:lnTo>
                  <a:pt x="1074" y="1151"/>
                </a:lnTo>
                <a:lnTo>
                  <a:pt x="1081" y="1129"/>
                </a:lnTo>
                <a:lnTo>
                  <a:pt x="1093" y="1109"/>
                </a:lnTo>
                <a:lnTo>
                  <a:pt x="1103" y="1098"/>
                </a:lnTo>
                <a:lnTo>
                  <a:pt x="1114" y="1086"/>
                </a:lnTo>
                <a:lnTo>
                  <a:pt x="1127" y="1075"/>
                </a:lnTo>
                <a:lnTo>
                  <a:pt x="1143" y="1067"/>
                </a:lnTo>
                <a:lnTo>
                  <a:pt x="1160" y="1059"/>
                </a:lnTo>
                <a:lnTo>
                  <a:pt x="1179" y="1056"/>
                </a:lnTo>
                <a:lnTo>
                  <a:pt x="1199" y="1056"/>
                </a:lnTo>
                <a:lnTo>
                  <a:pt x="1221" y="1062"/>
                </a:lnTo>
                <a:lnTo>
                  <a:pt x="1246" y="1074"/>
                </a:lnTo>
                <a:lnTo>
                  <a:pt x="1273" y="1092"/>
                </a:lnTo>
                <a:lnTo>
                  <a:pt x="1290" y="1108"/>
                </a:lnTo>
                <a:lnTo>
                  <a:pt x="1308" y="1129"/>
                </a:lnTo>
                <a:lnTo>
                  <a:pt x="1326" y="1152"/>
                </a:lnTo>
                <a:lnTo>
                  <a:pt x="1343" y="1179"/>
                </a:lnTo>
                <a:lnTo>
                  <a:pt x="1359" y="1208"/>
                </a:lnTo>
                <a:lnTo>
                  <a:pt x="1373" y="1240"/>
                </a:lnTo>
                <a:lnTo>
                  <a:pt x="1384" y="1271"/>
                </a:lnTo>
                <a:lnTo>
                  <a:pt x="1391" y="1305"/>
                </a:lnTo>
                <a:lnTo>
                  <a:pt x="1395" y="1340"/>
                </a:lnTo>
                <a:lnTo>
                  <a:pt x="1393" y="1374"/>
                </a:lnTo>
                <a:lnTo>
                  <a:pt x="1386" y="1407"/>
                </a:lnTo>
                <a:lnTo>
                  <a:pt x="1373" y="1439"/>
                </a:lnTo>
                <a:lnTo>
                  <a:pt x="1352" y="1471"/>
                </a:lnTo>
                <a:lnTo>
                  <a:pt x="1342" y="1483"/>
                </a:lnTo>
                <a:lnTo>
                  <a:pt x="1329" y="1494"/>
                </a:lnTo>
                <a:lnTo>
                  <a:pt x="1314" y="1506"/>
                </a:lnTo>
                <a:lnTo>
                  <a:pt x="1297" y="1516"/>
                </a:lnTo>
                <a:lnTo>
                  <a:pt x="1277" y="1524"/>
                </a:lnTo>
                <a:lnTo>
                  <a:pt x="1257" y="1528"/>
                </a:lnTo>
                <a:lnTo>
                  <a:pt x="1235" y="1528"/>
                </a:lnTo>
                <a:lnTo>
                  <a:pt x="1210" y="1525"/>
                </a:lnTo>
                <a:lnTo>
                  <a:pt x="1185" y="1516"/>
                </a:lnTo>
                <a:lnTo>
                  <a:pt x="1159" y="1502"/>
                </a:lnTo>
                <a:lnTo>
                  <a:pt x="1132" y="1480"/>
                </a:lnTo>
                <a:lnTo>
                  <a:pt x="1130" y="1477"/>
                </a:lnTo>
                <a:lnTo>
                  <a:pt x="1125" y="1471"/>
                </a:lnTo>
                <a:lnTo>
                  <a:pt x="1120" y="1463"/>
                </a:lnTo>
                <a:lnTo>
                  <a:pt x="1113" y="1450"/>
                </a:lnTo>
                <a:lnTo>
                  <a:pt x="1108" y="1437"/>
                </a:lnTo>
                <a:lnTo>
                  <a:pt x="1104" y="1421"/>
                </a:lnTo>
                <a:lnTo>
                  <a:pt x="1104" y="1405"/>
                </a:lnTo>
                <a:lnTo>
                  <a:pt x="1109" y="1388"/>
                </a:lnTo>
                <a:lnTo>
                  <a:pt x="1119" y="1371"/>
                </a:lnTo>
                <a:lnTo>
                  <a:pt x="1129" y="1355"/>
                </a:lnTo>
                <a:lnTo>
                  <a:pt x="1135" y="1337"/>
                </a:lnTo>
                <a:lnTo>
                  <a:pt x="1107" y="1348"/>
                </a:lnTo>
                <a:lnTo>
                  <a:pt x="1097" y="1358"/>
                </a:lnTo>
                <a:lnTo>
                  <a:pt x="1085" y="1370"/>
                </a:lnTo>
                <a:lnTo>
                  <a:pt x="1074" y="1387"/>
                </a:lnTo>
                <a:lnTo>
                  <a:pt x="1062" y="1409"/>
                </a:lnTo>
                <a:lnTo>
                  <a:pt x="1049" y="1436"/>
                </a:lnTo>
                <a:lnTo>
                  <a:pt x="1038" y="1469"/>
                </a:lnTo>
                <a:lnTo>
                  <a:pt x="1029" y="1508"/>
                </a:lnTo>
                <a:lnTo>
                  <a:pt x="1019" y="1554"/>
                </a:lnTo>
                <a:lnTo>
                  <a:pt x="1010" y="1608"/>
                </a:lnTo>
                <a:lnTo>
                  <a:pt x="1035" y="1616"/>
                </a:lnTo>
                <a:lnTo>
                  <a:pt x="1055" y="1627"/>
                </a:lnTo>
                <a:lnTo>
                  <a:pt x="1072" y="1641"/>
                </a:lnTo>
                <a:lnTo>
                  <a:pt x="1086" y="1656"/>
                </a:lnTo>
                <a:lnTo>
                  <a:pt x="1094" y="1673"/>
                </a:lnTo>
                <a:lnTo>
                  <a:pt x="1097" y="1693"/>
                </a:lnTo>
                <a:lnTo>
                  <a:pt x="1093" y="1714"/>
                </a:lnTo>
                <a:lnTo>
                  <a:pt x="1083" y="1732"/>
                </a:lnTo>
                <a:lnTo>
                  <a:pt x="1069" y="1749"/>
                </a:lnTo>
                <a:lnTo>
                  <a:pt x="1048" y="1764"/>
                </a:lnTo>
                <a:lnTo>
                  <a:pt x="1025" y="1775"/>
                </a:lnTo>
                <a:lnTo>
                  <a:pt x="998" y="1781"/>
                </a:lnTo>
                <a:lnTo>
                  <a:pt x="997" y="1843"/>
                </a:lnTo>
                <a:lnTo>
                  <a:pt x="1822" y="1843"/>
                </a:lnTo>
                <a:lnTo>
                  <a:pt x="1822" y="885"/>
                </a:lnTo>
                <a:lnTo>
                  <a:pt x="115" y="885"/>
                </a:lnTo>
                <a:close/>
                <a:moveTo>
                  <a:pt x="953" y="0"/>
                </a:moveTo>
                <a:lnTo>
                  <a:pt x="983" y="0"/>
                </a:lnTo>
                <a:lnTo>
                  <a:pt x="986" y="0"/>
                </a:lnTo>
                <a:lnTo>
                  <a:pt x="992" y="2"/>
                </a:lnTo>
                <a:lnTo>
                  <a:pt x="1001" y="3"/>
                </a:lnTo>
                <a:lnTo>
                  <a:pt x="1011" y="5"/>
                </a:lnTo>
                <a:lnTo>
                  <a:pt x="1026" y="9"/>
                </a:lnTo>
                <a:lnTo>
                  <a:pt x="1041" y="14"/>
                </a:lnTo>
                <a:lnTo>
                  <a:pt x="1057" y="21"/>
                </a:lnTo>
                <a:lnTo>
                  <a:pt x="1074" y="30"/>
                </a:lnTo>
                <a:lnTo>
                  <a:pt x="1091" y="42"/>
                </a:lnTo>
                <a:lnTo>
                  <a:pt x="1107" y="55"/>
                </a:lnTo>
                <a:lnTo>
                  <a:pt x="1121" y="71"/>
                </a:lnTo>
                <a:lnTo>
                  <a:pt x="1135" y="91"/>
                </a:lnTo>
                <a:lnTo>
                  <a:pt x="1147" y="114"/>
                </a:lnTo>
                <a:lnTo>
                  <a:pt x="1155" y="139"/>
                </a:lnTo>
                <a:lnTo>
                  <a:pt x="1160" y="170"/>
                </a:lnTo>
                <a:lnTo>
                  <a:pt x="1162" y="204"/>
                </a:lnTo>
                <a:lnTo>
                  <a:pt x="1159" y="242"/>
                </a:lnTo>
                <a:lnTo>
                  <a:pt x="1159" y="243"/>
                </a:lnTo>
                <a:lnTo>
                  <a:pt x="1159" y="244"/>
                </a:lnTo>
                <a:lnTo>
                  <a:pt x="1159" y="245"/>
                </a:lnTo>
                <a:lnTo>
                  <a:pt x="1159" y="246"/>
                </a:lnTo>
                <a:lnTo>
                  <a:pt x="1159" y="249"/>
                </a:lnTo>
                <a:lnTo>
                  <a:pt x="1160" y="251"/>
                </a:lnTo>
                <a:lnTo>
                  <a:pt x="1163" y="253"/>
                </a:lnTo>
                <a:lnTo>
                  <a:pt x="1165" y="254"/>
                </a:lnTo>
                <a:lnTo>
                  <a:pt x="1168" y="255"/>
                </a:lnTo>
                <a:lnTo>
                  <a:pt x="1173" y="255"/>
                </a:lnTo>
                <a:lnTo>
                  <a:pt x="1181" y="259"/>
                </a:lnTo>
                <a:lnTo>
                  <a:pt x="1186" y="266"/>
                </a:lnTo>
                <a:lnTo>
                  <a:pt x="1187" y="278"/>
                </a:lnTo>
                <a:lnTo>
                  <a:pt x="1185" y="293"/>
                </a:lnTo>
                <a:lnTo>
                  <a:pt x="1179" y="309"/>
                </a:lnTo>
                <a:lnTo>
                  <a:pt x="1166" y="326"/>
                </a:lnTo>
                <a:lnTo>
                  <a:pt x="1151" y="340"/>
                </a:lnTo>
                <a:lnTo>
                  <a:pt x="1149" y="344"/>
                </a:lnTo>
                <a:lnTo>
                  <a:pt x="1148" y="352"/>
                </a:lnTo>
                <a:lnTo>
                  <a:pt x="1144" y="366"/>
                </a:lnTo>
                <a:lnTo>
                  <a:pt x="1138" y="381"/>
                </a:lnTo>
                <a:lnTo>
                  <a:pt x="1132" y="396"/>
                </a:lnTo>
                <a:lnTo>
                  <a:pt x="1123" y="411"/>
                </a:lnTo>
                <a:lnTo>
                  <a:pt x="1113" y="422"/>
                </a:lnTo>
                <a:lnTo>
                  <a:pt x="1112" y="426"/>
                </a:lnTo>
                <a:lnTo>
                  <a:pt x="1110" y="434"/>
                </a:lnTo>
                <a:lnTo>
                  <a:pt x="1109" y="448"/>
                </a:lnTo>
                <a:lnTo>
                  <a:pt x="1108" y="465"/>
                </a:lnTo>
                <a:lnTo>
                  <a:pt x="1107" y="483"/>
                </a:lnTo>
                <a:lnTo>
                  <a:pt x="1108" y="504"/>
                </a:lnTo>
                <a:lnTo>
                  <a:pt x="1112" y="524"/>
                </a:lnTo>
                <a:lnTo>
                  <a:pt x="1118" y="544"/>
                </a:lnTo>
                <a:lnTo>
                  <a:pt x="1126" y="561"/>
                </a:lnTo>
                <a:lnTo>
                  <a:pt x="1127" y="562"/>
                </a:lnTo>
                <a:lnTo>
                  <a:pt x="1130" y="566"/>
                </a:lnTo>
                <a:lnTo>
                  <a:pt x="1135" y="572"/>
                </a:lnTo>
                <a:lnTo>
                  <a:pt x="1144" y="580"/>
                </a:lnTo>
                <a:lnTo>
                  <a:pt x="1157" y="589"/>
                </a:lnTo>
                <a:lnTo>
                  <a:pt x="1174" y="599"/>
                </a:lnTo>
                <a:lnTo>
                  <a:pt x="1197" y="608"/>
                </a:lnTo>
                <a:lnTo>
                  <a:pt x="1225" y="617"/>
                </a:lnTo>
                <a:lnTo>
                  <a:pt x="1260" y="627"/>
                </a:lnTo>
                <a:lnTo>
                  <a:pt x="1303" y="634"/>
                </a:lnTo>
                <a:lnTo>
                  <a:pt x="1306" y="634"/>
                </a:lnTo>
                <a:lnTo>
                  <a:pt x="1313" y="635"/>
                </a:lnTo>
                <a:lnTo>
                  <a:pt x="1323" y="636"/>
                </a:lnTo>
                <a:lnTo>
                  <a:pt x="1335" y="640"/>
                </a:lnTo>
                <a:lnTo>
                  <a:pt x="1349" y="645"/>
                </a:lnTo>
                <a:lnTo>
                  <a:pt x="1367" y="652"/>
                </a:lnTo>
                <a:lnTo>
                  <a:pt x="1384" y="662"/>
                </a:lnTo>
                <a:lnTo>
                  <a:pt x="1401" y="675"/>
                </a:lnTo>
                <a:lnTo>
                  <a:pt x="1419" y="692"/>
                </a:lnTo>
                <a:lnTo>
                  <a:pt x="1435" y="714"/>
                </a:lnTo>
                <a:lnTo>
                  <a:pt x="1450" y="740"/>
                </a:lnTo>
                <a:lnTo>
                  <a:pt x="1462" y="770"/>
                </a:lnTo>
                <a:lnTo>
                  <a:pt x="1879" y="770"/>
                </a:lnTo>
                <a:lnTo>
                  <a:pt x="1897" y="773"/>
                </a:lnTo>
                <a:lnTo>
                  <a:pt x="1913" y="781"/>
                </a:lnTo>
                <a:lnTo>
                  <a:pt x="1925" y="794"/>
                </a:lnTo>
                <a:lnTo>
                  <a:pt x="1934" y="809"/>
                </a:lnTo>
                <a:lnTo>
                  <a:pt x="1936" y="828"/>
                </a:lnTo>
                <a:lnTo>
                  <a:pt x="1936" y="1900"/>
                </a:lnTo>
                <a:lnTo>
                  <a:pt x="1934" y="1918"/>
                </a:lnTo>
                <a:lnTo>
                  <a:pt x="1925" y="1934"/>
                </a:lnTo>
                <a:lnTo>
                  <a:pt x="1913" y="1946"/>
                </a:lnTo>
                <a:lnTo>
                  <a:pt x="1897" y="1955"/>
                </a:lnTo>
                <a:lnTo>
                  <a:pt x="1879" y="1959"/>
                </a:lnTo>
                <a:lnTo>
                  <a:pt x="1730" y="1959"/>
                </a:lnTo>
                <a:lnTo>
                  <a:pt x="1741" y="1977"/>
                </a:lnTo>
                <a:lnTo>
                  <a:pt x="1751" y="1995"/>
                </a:lnTo>
                <a:lnTo>
                  <a:pt x="1759" y="2012"/>
                </a:lnTo>
                <a:lnTo>
                  <a:pt x="1764" y="2028"/>
                </a:lnTo>
                <a:lnTo>
                  <a:pt x="1768" y="2043"/>
                </a:lnTo>
                <a:lnTo>
                  <a:pt x="1768" y="2054"/>
                </a:lnTo>
                <a:lnTo>
                  <a:pt x="1766" y="2062"/>
                </a:lnTo>
                <a:lnTo>
                  <a:pt x="1758" y="2067"/>
                </a:lnTo>
                <a:lnTo>
                  <a:pt x="1756" y="2067"/>
                </a:lnTo>
                <a:lnTo>
                  <a:pt x="1752" y="2067"/>
                </a:lnTo>
                <a:lnTo>
                  <a:pt x="1746" y="2065"/>
                </a:lnTo>
                <a:lnTo>
                  <a:pt x="1737" y="2058"/>
                </a:lnTo>
                <a:lnTo>
                  <a:pt x="1726" y="2050"/>
                </a:lnTo>
                <a:lnTo>
                  <a:pt x="1714" y="2035"/>
                </a:lnTo>
                <a:lnTo>
                  <a:pt x="1701" y="2016"/>
                </a:lnTo>
                <a:lnTo>
                  <a:pt x="1686" y="1989"/>
                </a:lnTo>
                <a:lnTo>
                  <a:pt x="1686" y="1990"/>
                </a:lnTo>
                <a:lnTo>
                  <a:pt x="1686" y="1995"/>
                </a:lnTo>
                <a:lnTo>
                  <a:pt x="1687" y="2004"/>
                </a:lnTo>
                <a:lnTo>
                  <a:pt x="1690" y="2016"/>
                </a:lnTo>
                <a:lnTo>
                  <a:pt x="1695" y="2033"/>
                </a:lnTo>
                <a:lnTo>
                  <a:pt x="1700" y="2054"/>
                </a:lnTo>
                <a:lnTo>
                  <a:pt x="1708" y="2080"/>
                </a:lnTo>
                <a:lnTo>
                  <a:pt x="1719" y="2111"/>
                </a:lnTo>
                <a:lnTo>
                  <a:pt x="1722" y="2117"/>
                </a:lnTo>
                <a:lnTo>
                  <a:pt x="1724" y="2127"/>
                </a:lnTo>
                <a:lnTo>
                  <a:pt x="1728" y="2136"/>
                </a:lnTo>
                <a:lnTo>
                  <a:pt x="1730" y="2149"/>
                </a:lnTo>
                <a:lnTo>
                  <a:pt x="1733" y="2160"/>
                </a:lnTo>
                <a:lnTo>
                  <a:pt x="1734" y="2171"/>
                </a:lnTo>
                <a:lnTo>
                  <a:pt x="1733" y="2180"/>
                </a:lnTo>
                <a:lnTo>
                  <a:pt x="1731" y="2186"/>
                </a:lnTo>
                <a:lnTo>
                  <a:pt x="1726" y="2190"/>
                </a:lnTo>
                <a:lnTo>
                  <a:pt x="1719" y="2189"/>
                </a:lnTo>
                <a:lnTo>
                  <a:pt x="1708" y="2184"/>
                </a:lnTo>
                <a:lnTo>
                  <a:pt x="1708" y="2183"/>
                </a:lnTo>
                <a:lnTo>
                  <a:pt x="1705" y="2180"/>
                </a:lnTo>
                <a:lnTo>
                  <a:pt x="1701" y="2174"/>
                </a:lnTo>
                <a:lnTo>
                  <a:pt x="1695" y="2166"/>
                </a:lnTo>
                <a:lnTo>
                  <a:pt x="1687" y="2152"/>
                </a:lnTo>
                <a:lnTo>
                  <a:pt x="1680" y="2134"/>
                </a:lnTo>
                <a:lnTo>
                  <a:pt x="1670" y="2111"/>
                </a:lnTo>
                <a:lnTo>
                  <a:pt x="1661" y="2080"/>
                </a:lnTo>
                <a:lnTo>
                  <a:pt x="1662" y="2084"/>
                </a:lnTo>
                <a:lnTo>
                  <a:pt x="1662" y="2094"/>
                </a:lnTo>
                <a:lnTo>
                  <a:pt x="1663" y="2108"/>
                </a:lnTo>
                <a:lnTo>
                  <a:pt x="1664" y="2125"/>
                </a:lnTo>
                <a:lnTo>
                  <a:pt x="1665" y="2146"/>
                </a:lnTo>
                <a:lnTo>
                  <a:pt x="1667" y="2167"/>
                </a:lnTo>
                <a:lnTo>
                  <a:pt x="1667" y="2186"/>
                </a:lnTo>
                <a:lnTo>
                  <a:pt x="1667" y="2206"/>
                </a:lnTo>
                <a:lnTo>
                  <a:pt x="1665" y="2221"/>
                </a:lnTo>
                <a:lnTo>
                  <a:pt x="1663" y="2233"/>
                </a:lnTo>
                <a:lnTo>
                  <a:pt x="1659" y="2238"/>
                </a:lnTo>
                <a:lnTo>
                  <a:pt x="1652" y="2239"/>
                </a:lnTo>
                <a:lnTo>
                  <a:pt x="1646" y="2236"/>
                </a:lnTo>
                <a:lnTo>
                  <a:pt x="1640" y="2229"/>
                </a:lnTo>
                <a:lnTo>
                  <a:pt x="1635" y="2216"/>
                </a:lnTo>
                <a:lnTo>
                  <a:pt x="1630" y="2195"/>
                </a:lnTo>
                <a:lnTo>
                  <a:pt x="1625" y="2167"/>
                </a:lnTo>
                <a:lnTo>
                  <a:pt x="1622" y="2132"/>
                </a:lnTo>
                <a:lnTo>
                  <a:pt x="1618" y="2088"/>
                </a:lnTo>
                <a:lnTo>
                  <a:pt x="1618" y="2086"/>
                </a:lnTo>
                <a:lnTo>
                  <a:pt x="1617" y="2085"/>
                </a:lnTo>
                <a:lnTo>
                  <a:pt x="1617" y="2083"/>
                </a:lnTo>
                <a:lnTo>
                  <a:pt x="1615" y="2083"/>
                </a:lnTo>
                <a:lnTo>
                  <a:pt x="1614" y="2083"/>
                </a:lnTo>
                <a:lnTo>
                  <a:pt x="1613" y="2086"/>
                </a:lnTo>
                <a:lnTo>
                  <a:pt x="1611" y="2093"/>
                </a:lnTo>
                <a:lnTo>
                  <a:pt x="1609" y="2104"/>
                </a:lnTo>
                <a:lnTo>
                  <a:pt x="1608" y="2119"/>
                </a:lnTo>
                <a:lnTo>
                  <a:pt x="1607" y="2141"/>
                </a:lnTo>
                <a:lnTo>
                  <a:pt x="1604" y="2169"/>
                </a:lnTo>
                <a:lnTo>
                  <a:pt x="1603" y="2206"/>
                </a:lnTo>
                <a:lnTo>
                  <a:pt x="1603" y="2211"/>
                </a:lnTo>
                <a:lnTo>
                  <a:pt x="1601" y="2217"/>
                </a:lnTo>
                <a:lnTo>
                  <a:pt x="1598" y="2224"/>
                </a:lnTo>
                <a:lnTo>
                  <a:pt x="1595" y="2230"/>
                </a:lnTo>
                <a:lnTo>
                  <a:pt x="1591" y="2234"/>
                </a:lnTo>
                <a:lnTo>
                  <a:pt x="1586" y="2234"/>
                </a:lnTo>
                <a:lnTo>
                  <a:pt x="1580" y="2230"/>
                </a:lnTo>
                <a:lnTo>
                  <a:pt x="1574" y="2221"/>
                </a:lnTo>
                <a:lnTo>
                  <a:pt x="1569" y="2205"/>
                </a:lnTo>
                <a:lnTo>
                  <a:pt x="1567" y="2185"/>
                </a:lnTo>
                <a:lnTo>
                  <a:pt x="1565" y="2163"/>
                </a:lnTo>
                <a:lnTo>
                  <a:pt x="1564" y="2140"/>
                </a:lnTo>
                <a:lnTo>
                  <a:pt x="1565" y="2119"/>
                </a:lnTo>
                <a:lnTo>
                  <a:pt x="1565" y="2100"/>
                </a:lnTo>
                <a:lnTo>
                  <a:pt x="1567" y="2086"/>
                </a:lnTo>
                <a:lnTo>
                  <a:pt x="1565" y="2090"/>
                </a:lnTo>
                <a:lnTo>
                  <a:pt x="1564" y="2099"/>
                </a:lnTo>
                <a:lnTo>
                  <a:pt x="1561" y="2112"/>
                </a:lnTo>
                <a:lnTo>
                  <a:pt x="1557" y="2129"/>
                </a:lnTo>
                <a:lnTo>
                  <a:pt x="1552" y="2145"/>
                </a:lnTo>
                <a:lnTo>
                  <a:pt x="1547" y="2162"/>
                </a:lnTo>
                <a:lnTo>
                  <a:pt x="1542" y="2175"/>
                </a:lnTo>
                <a:lnTo>
                  <a:pt x="1536" y="2185"/>
                </a:lnTo>
                <a:lnTo>
                  <a:pt x="1531" y="2188"/>
                </a:lnTo>
                <a:lnTo>
                  <a:pt x="1530" y="2189"/>
                </a:lnTo>
                <a:lnTo>
                  <a:pt x="1529" y="2189"/>
                </a:lnTo>
                <a:lnTo>
                  <a:pt x="1528" y="2190"/>
                </a:lnTo>
                <a:lnTo>
                  <a:pt x="1525" y="2189"/>
                </a:lnTo>
                <a:lnTo>
                  <a:pt x="1523" y="2186"/>
                </a:lnTo>
                <a:lnTo>
                  <a:pt x="1520" y="2182"/>
                </a:lnTo>
                <a:lnTo>
                  <a:pt x="1519" y="2172"/>
                </a:lnTo>
                <a:lnTo>
                  <a:pt x="1518" y="2158"/>
                </a:lnTo>
                <a:lnTo>
                  <a:pt x="1517" y="2140"/>
                </a:lnTo>
                <a:lnTo>
                  <a:pt x="1517" y="2116"/>
                </a:lnTo>
                <a:lnTo>
                  <a:pt x="1519" y="2085"/>
                </a:lnTo>
                <a:lnTo>
                  <a:pt x="1519" y="2071"/>
                </a:lnTo>
                <a:lnTo>
                  <a:pt x="1517" y="2054"/>
                </a:lnTo>
                <a:lnTo>
                  <a:pt x="1515" y="2035"/>
                </a:lnTo>
                <a:lnTo>
                  <a:pt x="1513" y="2021"/>
                </a:lnTo>
                <a:lnTo>
                  <a:pt x="1512" y="2010"/>
                </a:lnTo>
                <a:lnTo>
                  <a:pt x="1511" y="1961"/>
                </a:lnTo>
                <a:lnTo>
                  <a:pt x="1511" y="1957"/>
                </a:lnTo>
                <a:lnTo>
                  <a:pt x="1364" y="1957"/>
                </a:lnTo>
                <a:lnTo>
                  <a:pt x="1367" y="1993"/>
                </a:lnTo>
                <a:lnTo>
                  <a:pt x="1367" y="2028"/>
                </a:lnTo>
                <a:lnTo>
                  <a:pt x="1364" y="2061"/>
                </a:lnTo>
                <a:lnTo>
                  <a:pt x="1359" y="2100"/>
                </a:lnTo>
                <a:lnTo>
                  <a:pt x="1354" y="2145"/>
                </a:lnTo>
                <a:lnTo>
                  <a:pt x="1348" y="2195"/>
                </a:lnTo>
                <a:lnTo>
                  <a:pt x="1342" y="2247"/>
                </a:lnTo>
                <a:lnTo>
                  <a:pt x="1335" y="2302"/>
                </a:lnTo>
                <a:lnTo>
                  <a:pt x="1328" y="2356"/>
                </a:lnTo>
                <a:lnTo>
                  <a:pt x="1320" y="2409"/>
                </a:lnTo>
                <a:lnTo>
                  <a:pt x="1312" y="2461"/>
                </a:lnTo>
                <a:lnTo>
                  <a:pt x="1303" y="2507"/>
                </a:lnTo>
                <a:lnTo>
                  <a:pt x="1295" y="2547"/>
                </a:lnTo>
                <a:lnTo>
                  <a:pt x="1286" y="2581"/>
                </a:lnTo>
                <a:lnTo>
                  <a:pt x="1282" y="2603"/>
                </a:lnTo>
                <a:lnTo>
                  <a:pt x="1279" y="2630"/>
                </a:lnTo>
                <a:lnTo>
                  <a:pt x="1276" y="2660"/>
                </a:lnTo>
                <a:lnTo>
                  <a:pt x="1276" y="2692"/>
                </a:lnTo>
                <a:lnTo>
                  <a:pt x="1275" y="2724"/>
                </a:lnTo>
                <a:lnTo>
                  <a:pt x="1274" y="2753"/>
                </a:lnTo>
                <a:lnTo>
                  <a:pt x="1273" y="2780"/>
                </a:lnTo>
                <a:lnTo>
                  <a:pt x="1270" y="2803"/>
                </a:lnTo>
                <a:lnTo>
                  <a:pt x="1266" y="2818"/>
                </a:lnTo>
                <a:lnTo>
                  <a:pt x="1264" y="2827"/>
                </a:lnTo>
                <a:lnTo>
                  <a:pt x="1264" y="2837"/>
                </a:lnTo>
                <a:lnTo>
                  <a:pt x="1266" y="2849"/>
                </a:lnTo>
                <a:lnTo>
                  <a:pt x="1270" y="2864"/>
                </a:lnTo>
                <a:lnTo>
                  <a:pt x="1276" y="2883"/>
                </a:lnTo>
                <a:lnTo>
                  <a:pt x="1285" y="2908"/>
                </a:lnTo>
                <a:lnTo>
                  <a:pt x="1291" y="2931"/>
                </a:lnTo>
                <a:lnTo>
                  <a:pt x="1297" y="2955"/>
                </a:lnTo>
                <a:lnTo>
                  <a:pt x="1301" y="2980"/>
                </a:lnTo>
                <a:lnTo>
                  <a:pt x="1302" y="3005"/>
                </a:lnTo>
                <a:lnTo>
                  <a:pt x="1302" y="3032"/>
                </a:lnTo>
                <a:lnTo>
                  <a:pt x="1301" y="3061"/>
                </a:lnTo>
                <a:lnTo>
                  <a:pt x="1296" y="3092"/>
                </a:lnTo>
                <a:lnTo>
                  <a:pt x="1290" y="3126"/>
                </a:lnTo>
                <a:lnTo>
                  <a:pt x="1282" y="3164"/>
                </a:lnTo>
                <a:lnTo>
                  <a:pt x="1271" y="3206"/>
                </a:lnTo>
                <a:lnTo>
                  <a:pt x="1259" y="3253"/>
                </a:lnTo>
                <a:lnTo>
                  <a:pt x="1243" y="3304"/>
                </a:lnTo>
                <a:lnTo>
                  <a:pt x="1225" y="3360"/>
                </a:lnTo>
                <a:lnTo>
                  <a:pt x="1204" y="3422"/>
                </a:lnTo>
                <a:lnTo>
                  <a:pt x="1203" y="3424"/>
                </a:lnTo>
                <a:lnTo>
                  <a:pt x="1201" y="3433"/>
                </a:lnTo>
                <a:lnTo>
                  <a:pt x="1196" y="3446"/>
                </a:lnTo>
                <a:lnTo>
                  <a:pt x="1192" y="3463"/>
                </a:lnTo>
                <a:lnTo>
                  <a:pt x="1187" y="3487"/>
                </a:lnTo>
                <a:lnTo>
                  <a:pt x="1185" y="3515"/>
                </a:lnTo>
                <a:lnTo>
                  <a:pt x="1182" y="3548"/>
                </a:lnTo>
                <a:lnTo>
                  <a:pt x="1184" y="3584"/>
                </a:lnTo>
                <a:lnTo>
                  <a:pt x="1187" y="3626"/>
                </a:lnTo>
                <a:lnTo>
                  <a:pt x="1188" y="3628"/>
                </a:lnTo>
                <a:lnTo>
                  <a:pt x="1192" y="3635"/>
                </a:lnTo>
                <a:lnTo>
                  <a:pt x="1197" y="3645"/>
                </a:lnTo>
                <a:lnTo>
                  <a:pt x="1202" y="3658"/>
                </a:lnTo>
                <a:lnTo>
                  <a:pt x="1208" y="3674"/>
                </a:lnTo>
                <a:lnTo>
                  <a:pt x="1214" y="3690"/>
                </a:lnTo>
                <a:lnTo>
                  <a:pt x="1220" y="3707"/>
                </a:lnTo>
                <a:lnTo>
                  <a:pt x="1224" y="3724"/>
                </a:lnTo>
                <a:lnTo>
                  <a:pt x="1227" y="3739"/>
                </a:lnTo>
                <a:lnTo>
                  <a:pt x="1227" y="3752"/>
                </a:lnTo>
                <a:lnTo>
                  <a:pt x="1226" y="3763"/>
                </a:lnTo>
                <a:lnTo>
                  <a:pt x="1221" y="3771"/>
                </a:lnTo>
                <a:lnTo>
                  <a:pt x="1213" y="3774"/>
                </a:lnTo>
                <a:lnTo>
                  <a:pt x="1213" y="3774"/>
                </a:lnTo>
                <a:lnTo>
                  <a:pt x="1213" y="3775"/>
                </a:lnTo>
                <a:lnTo>
                  <a:pt x="1212" y="3777"/>
                </a:lnTo>
                <a:lnTo>
                  <a:pt x="1210" y="3778"/>
                </a:lnTo>
                <a:lnTo>
                  <a:pt x="1208" y="3778"/>
                </a:lnTo>
                <a:lnTo>
                  <a:pt x="1205" y="3779"/>
                </a:lnTo>
                <a:lnTo>
                  <a:pt x="1203" y="3779"/>
                </a:lnTo>
                <a:lnTo>
                  <a:pt x="1199" y="3778"/>
                </a:lnTo>
                <a:lnTo>
                  <a:pt x="1195" y="3775"/>
                </a:lnTo>
                <a:lnTo>
                  <a:pt x="1192" y="3778"/>
                </a:lnTo>
                <a:lnTo>
                  <a:pt x="1187" y="3781"/>
                </a:lnTo>
                <a:lnTo>
                  <a:pt x="1179" y="3786"/>
                </a:lnTo>
                <a:lnTo>
                  <a:pt x="1168" y="3790"/>
                </a:lnTo>
                <a:lnTo>
                  <a:pt x="1155" y="3791"/>
                </a:lnTo>
                <a:lnTo>
                  <a:pt x="1143" y="3788"/>
                </a:lnTo>
                <a:lnTo>
                  <a:pt x="1141" y="3789"/>
                </a:lnTo>
                <a:lnTo>
                  <a:pt x="1136" y="3792"/>
                </a:lnTo>
                <a:lnTo>
                  <a:pt x="1129" y="3795"/>
                </a:lnTo>
                <a:lnTo>
                  <a:pt x="1119" y="3797"/>
                </a:lnTo>
                <a:lnTo>
                  <a:pt x="1108" y="3796"/>
                </a:lnTo>
                <a:lnTo>
                  <a:pt x="1098" y="3790"/>
                </a:lnTo>
                <a:lnTo>
                  <a:pt x="1096" y="3791"/>
                </a:lnTo>
                <a:lnTo>
                  <a:pt x="1092" y="3794"/>
                </a:lnTo>
                <a:lnTo>
                  <a:pt x="1086" y="3797"/>
                </a:lnTo>
                <a:lnTo>
                  <a:pt x="1079" y="3800"/>
                </a:lnTo>
                <a:lnTo>
                  <a:pt x="1068" y="3799"/>
                </a:lnTo>
                <a:lnTo>
                  <a:pt x="1057" y="3794"/>
                </a:lnTo>
                <a:lnTo>
                  <a:pt x="1054" y="3795"/>
                </a:lnTo>
                <a:lnTo>
                  <a:pt x="1048" y="3797"/>
                </a:lnTo>
                <a:lnTo>
                  <a:pt x="1038" y="3801"/>
                </a:lnTo>
                <a:lnTo>
                  <a:pt x="1027" y="3802"/>
                </a:lnTo>
                <a:lnTo>
                  <a:pt x="1016" y="3800"/>
                </a:lnTo>
                <a:lnTo>
                  <a:pt x="1005" y="3791"/>
                </a:lnTo>
                <a:lnTo>
                  <a:pt x="1005" y="3791"/>
                </a:lnTo>
                <a:lnTo>
                  <a:pt x="1003" y="3791"/>
                </a:lnTo>
                <a:lnTo>
                  <a:pt x="1002" y="3790"/>
                </a:lnTo>
                <a:lnTo>
                  <a:pt x="999" y="3789"/>
                </a:lnTo>
                <a:lnTo>
                  <a:pt x="998" y="3785"/>
                </a:lnTo>
                <a:lnTo>
                  <a:pt x="996" y="3780"/>
                </a:lnTo>
                <a:lnTo>
                  <a:pt x="996" y="3772"/>
                </a:lnTo>
                <a:lnTo>
                  <a:pt x="997" y="3761"/>
                </a:lnTo>
                <a:lnTo>
                  <a:pt x="999" y="3746"/>
                </a:lnTo>
                <a:lnTo>
                  <a:pt x="1003" y="3728"/>
                </a:lnTo>
                <a:lnTo>
                  <a:pt x="1010" y="3706"/>
                </a:lnTo>
                <a:lnTo>
                  <a:pt x="1019" y="3679"/>
                </a:lnTo>
                <a:lnTo>
                  <a:pt x="1031" y="3646"/>
                </a:lnTo>
                <a:lnTo>
                  <a:pt x="1032" y="3643"/>
                </a:lnTo>
                <a:lnTo>
                  <a:pt x="1033" y="3632"/>
                </a:lnTo>
                <a:lnTo>
                  <a:pt x="1036" y="3616"/>
                </a:lnTo>
                <a:lnTo>
                  <a:pt x="1040" y="3596"/>
                </a:lnTo>
                <a:lnTo>
                  <a:pt x="1043" y="3573"/>
                </a:lnTo>
                <a:lnTo>
                  <a:pt x="1047" y="3549"/>
                </a:lnTo>
                <a:lnTo>
                  <a:pt x="1051" y="3524"/>
                </a:lnTo>
                <a:lnTo>
                  <a:pt x="1055" y="3501"/>
                </a:lnTo>
                <a:lnTo>
                  <a:pt x="1059" y="3481"/>
                </a:lnTo>
                <a:lnTo>
                  <a:pt x="1064" y="3465"/>
                </a:lnTo>
                <a:lnTo>
                  <a:pt x="1068" y="3452"/>
                </a:lnTo>
                <a:lnTo>
                  <a:pt x="1074" y="3432"/>
                </a:lnTo>
                <a:lnTo>
                  <a:pt x="1077" y="3406"/>
                </a:lnTo>
                <a:lnTo>
                  <a:pt x="1080" y="3376"/>
                </a:lnTo>
                <a:lnTo>
                  <a:pt x="1080" y="3345"/>
                </a:lnTo>
                <a:lnTo>
                  <a:pt x="1080" y="3312"/>
                </a:lnTo>
                <a:lnTo>
                  <a:pt x="1079" y="3281"/>
                </a:lnTo>
                <a:lnTo>
                  <a:pt x="1076" y="3251"/>
                </a:lnTo>
                <a:lnTo>
                  <a:pt x="1074" y="3226"/>
                </a:lnTo>
                <a:lnTo>
                  <a:pt x="1071" y="3205"/>
                </a:lnTo>
                <a:lnTo>
                  <a:pt x="1070" y="3192"/>
                </a:lnTo>
                <a:lnTo>
                  <a:pt x="1066" y="3159"/>
                </a:lnTo>
                <a:lnTo>
                  <a:pt x="1065" y="3121"/>
                </a:lnTo>
                <a:lnTo>
                  <a:pt x="1066" y="3080"/>
                </a:lnTo>
                <a:lnTo>
                  <a:pt x="1069" y="3037"/>
                </a:lnTo>
                <a:lnTo>
                  <a:pt x="1075" y="2993"/>
                </a:lnTo>
                <a:lnTo>
                  <a:pt x="1081" y="2953"/>
                </a:lnTo>
                <a:lnTo>
                  <a:pt x="1083" y="2930"/>
                </a:lnTo>
                <a:lnTo>
                  <a:pt x="1082" y="2903"/>
                </a:lnTo>
                <a:lnTo>
                  <a:pt x="1080" y="2874"/>
                </a:lnTo>
                <a:lnTo>
                  <a:pt x="1074" y="2843"/>
                </a:lnTo>
                <a:lnTo>
                  <a:pt x="1068" y="2812"/>
                </a:lnTo>
                <a:lnTo>
                  <a:pt x="1062" y="2781"/>
                </a:lnTo>
                <a:lnTo>
                  <a:pt x="1055" y="2752"/>
                </a:lnTo>
                <a:lnTo>
                  <a:pt x="1051" y="2726"/>
                </a:lnTo>
                <a:lnTo>
                  <a:pt x="1046" y="2696"/>
                </a:lnTo>
                <a:lnTo>
                  <a:pt x="1041" y="2662"/>
                </a:lnTo>
                <a:lnTo>
                  <a:pt x="1035" y="2623"/>
                </a:lnTo>
                <a:lnTo>
                  <a:pt x="1029" y="2581"/>
                </a:lnTo>
                <a:lnTo>
                  <a:pt x="1022" y="2537"/>
                </a:lnTo>
                <a:lnTo>
                  <a:pt x="1016" y="2492"/>
                </a:lnTo>
                <a:lnTo>
                  <a:pt x="1011" y="2446"/>
                </a:lnTo>
                <a:lnTo>
                  <a:pt x="1005" y="2401"/>
                </a:lnTo>
                <a:lnTo>
                  <a:pt x="1001" y="2357"/>
                </a:lnTo>
                <a:lnTo>
                  <a:pt x="997" y="2317"/>
                </a:lnTo>
                <a:lnTo>
                  <a:pt x="993" y="2278"/>
                </a:lnTo>
                <a:lnTo>
                  <a:pt x="991" y="2244"/>
                </a:lnTo>
                <a:lnTo>
                  <a:pt x="988" y="2214"/>
                </a:lnTo>
                <a:lnTo>
                  <a:pt x="987" y="2191"/>
                </a:lnTo>
                <a:lnTo>
                  <a:pt x="988" y="2174"/>
                </a:lnTo>
                <a:lnTo>
                  <a:pt x="987" y="2175"/>
                </a:lnTo>
                <a:lnTo>
                  <a:pt x="982" y="2178"/>
                </a:lnTo>
                <a:lnTo>
                  <a:pt x="976" y="2180"/>
                </a:lnTo>
                <a:lnTo>
                  <a:pt x="966" y="2180"/>
                </a:lnTo>
                <a:lnTo>
                  <a:pt x="948" y="2174"/>
                </a:lnTo>
                <a:lnTo>
                  <a:pt x="948" y="2191"/>
                </a:lnTo>
                <a:lnTo>
                  <a:pt x="947" y="2214"/>
                </a:lnTo>
                <a:lnTo>
                  <a:pt x="946" y="2244"/>
                </a:lnTo>
                <a:lnTo>
                  <a:pt x="943" y="2278"/>
                </a:lnTo>
                <a:lnTo>
                  <a:pt x="940" y="2317"/>
                </a:lnTo>
                <a:lnTo>
                  <a:pt x="935" y="2357"/>
                </a:lnTo>
                <a:lnTo>
                  <a:pt x="930" y="2401"/>
                </a:lnTo>
                <a:lnTo>
                  <a:pt x="925" y="2446"/>
                </a:lnTo>
                <a:lnTo>
                  <a:pt x="919" y="2492"/>
                </a:lnTo>
                <a:lnTo>
                  <a:pt x="913" y="2537"/>
                </a:lnTo>
                <a:lnTo>
                  <a:pt x="907" y="2581"/>
                </a:lnTo>
                <a:lnTo>
                  <a:pt x="902" y="2623"/>
                </a:lnTo>
                <a:lnTo>
                  <a:pt x="896" y="2662"/>
                </a:lnTo>
                <a:lnTo>
                  <a:pt x="891" y="2696"/>
                </a:lnTo>
                <a:lnTo>
                  <a:pt x="886" y="2726"/>
                </a:lnTo>
                <a:lnTo>
                  <a:pt x="880" y="2752"/>
                </a:lnTo>
                <a:lnTo>
                  <a:pt x="875" y="2781"/>
                </a:lnTo>
                <a:lnTo>
                  <a:pt x="868" y="2812"/>
                </a:lnTo>
                <a:lnTo>
                  <a:pt x="861" y="2843"/>
                </a:lnTo>
                <a:lnTo>
                  <a:pt x="857" y="2874"/>
                </a:lnTo>
                <a:lnTo>
                  <a:pt x="854" y="2903"/>
                </a:lnTo>
                <a:lnTo>
                  <a:pt x="853" y="2930"/>
                </a:lnTo>
                <a:lnTo>
                  <a:pt x="855" y="2953"/>
                </a:lnTo>
                <a:lnTo>
                  <a:pt x="861" y="2993"/>
                </a:lnTo>
                <a:lnTo>
                  <a:pt x="866" y="3036"/>
                </a:lnTo>
                <a:lnTo>
                  <a:pt x="870" y="3078"/>
                </a:lnTo>
                <a:lnTo>
                  <a:pt x="871" y="3120"/>
                </a:lnTo>
                <a:lnTo>
                  <a:pt x="870" y="3159"/>
                </a:lnTo>
                <a:lnTo>
                  <a:pt x="866" y="3192"/>
                </a:lnTo>
                <a:lnTo>
                  <a:pt x="865" y="3205"/>
                </a:lnTo>
                <a:lnTo>
                  <a:pt x="863" y="3226"/>
                </a:lnTo>
                <a:lnTo>
                  <a:pt x="860" y="3251"/>
                </a:lnTo>
                <a:lnTo>
                  <a:pt x="858" y="3281"/>
                </a:lnTo>
                <a:lnTo>
                  <a:pt x="857" y="3312"/>
                </a:lnTo>
                <a:lnTo>
                  <a:pt x="855" y="3344"/>
                </a:lnTo>
                <a:lnTo>
                  <a:pt x="857" y="3376"/>
                </a:lnTo>
                <a:lnTo>
                  <a:pt x="859" y="3406"/>
                </a:lnTo>
                <a:lnTo>
                  <a:pt x="863" y="3432"/>
                </a:lnTo>
                <a:lnTo>
                  <a:pt x="869" y="3452"/>
                </a:lnTo>
                <a:lnTo>
                  <a:pt x="872" y="3465"/>
                </a:lnTo>
                <a:lnTo>
                  <a:pt x="876" y="3481"/>
                </a:lnTo>
                <a:lnTo>
                  <a:pt x="881" y="3501"/>
                </a:lnTo>
                <a:lnTo>
                  <a:pt x="885" y="3524"/>
                </a:lnTo>
                <a:lnTo>
                  <a:pt x="889" y="3549"/>
                </a:lnTo>
                <a:lnTo>
                  <a:pt x="893" y="3573"/>
                </a:lnTo>
                <a:lnTo>
                  <a:pt x="897" y="3596"/>
                </a:lnTo>
                <a:lnTo>
                  <a:pt x="900" y="3616"/>
                </a:lnTo>
                <a:lnTo>
                  <a:pt x="902" y="3632"/>
                </a:lnTo>
                <a:lnTo>
                  <a:pt x="904" y="3643"/>
                </a:lnTo>
                <a:lnTo>
                  <a:pt x="904" y="3646"/>
                </a:lnTo>
                <a:lnTo>
                  <a:pt x="916" y="3679"/>
                </a:lnTo>
                <a:lnTo>
                  <a:pt x="926" y="3706"/>
                </a:lnTo>
                <a:lnTo>
                  <a:pt x="932" y="3728"/>
                </a:lnTo>
                <a:lnTo>
                  <a:pt x="937" y="3746"/>
                </a:lnTo>
                <a:lnTo>
                  <a:pt x="940" y="3761"/>
                </a:lnTo>
                <a:lnTo>
                  <a:pt x="941" y="3772"/>
                </a:lnTo>
                <a:lnTo>
                  <a:pt x="940" y="3780"/>
                </a:lnTo>
                <a:lnTo>
                  <a:pt x="938" y="3785"/>
                </a:lnTo>
                <a:lnTo>
                  <a:pt x="937" y="3789"/>
                </a:lnTo>
                <a:lnTo>
                  <a:pt x="935" y="3790"/>
                </a:lnTo>
                <a:lnTo>
                  <a:pt x="932" y="3791"/>
                </a:lnTo>
                <a:lnTo>
                  <a:pt x="931" y="3791"/>
                </a:lnTo>
                <a:lnTo>
                  <a:pt x="931" y="3791"/>
                </a:lnTo>
                <a:lnTo>
                  <a:pt x="920" y="3800"/>
                </a:lnTo>
                <a:lnTo>
                  <a:pt x="909" y="3802"/>
                </a:lnTo>
                <a:lnTo>
                  <a:pt x="898" y="3801"/>
                </a:lnTo>
                <a:lnTo>
                  <a:pt x="888" y="3799"/>
                </a:lnTo>
                <a:lnTo>
                  <a:pt x="882" y="3795"/>
                </a:lnTo>
                <a:lnTo>
                  <a:pt x="880" y="3794"/>
                </a:lnTo>
                <a:lnTo>
                  <a:pt x="869" y="3799"/>
                </a:lnTo>
                <a:lnTo>
                  <a:pt x="858" y="3800"/>
                </a:lnTo>
                <a:lnTo>
                  <a:pt x="850" y="3797"/>
                </a:lnTo>
                <a:lnTo>
                  <a:pt x="844" y="3794"/>
                </a:lnTo>
                <a:lnTo>
                  <a:pt x="839" y="3791"/>
                </a:lnTo>
                <a:lnTo>
                  <a:pt x="838" y="3790"/>
                </a:lnTo>
                <a:lnTo>
                  <a:pt x="827" y="3796"/>
                </a:lnTo>
                <a:lnTo>
                  <a:pt x="817" y="3797"/>
                </a:lnTo>
                <a:lnTo>
                  <a:pt x="808" y="3795"/>
                </a:lnTo>
                <a:lnTo>
                  <a:pt x="800" y="3792"/>
                </a:lnTo>
                <a:lnTo>
                  <a:pt x="794" y="3789"/>
                </a:lnTo>
                <a:lnTo>
                  <a:pt x="793" y="3788"/>
                </a:lnTo>
                <a:lnTo>
                  <a:pt x="780" y="3791"/>
                </a:lnTo>
                <a:lnTo>
                  <a:pt x="767" y="3790"/>
                </a:lnTo>
                <a:lnTo>
                  <a:pt x="758" y="3786"/>
                </a:lnTo>
                <a:lnTo>
                  <a:pt x="749" y="3781"/>
                </a:lnTo>
                <a:lnTo>
                  <a:pt x="744" y="3778"/>
                </a:lnTo>
                <a:lnTo>
                  <a:pt x="742" y="3775"/>
                </a:lnTo>
                <a:lnTo>
                  <a:pt x="737" y="3778"/>
                </a:lnTo>
                <a:lnTo>
                  <a:pt x="733" y="3779"/>
                </a:lnTo>
                <a:lnTo>
                  <a:pt x="731" y="3779"/>
                </a:lnTo>
                <a:lnTo>
                  <a:pt x="728" y="3778"/>
                </a:lnTo>
                <a:lnTo>
                  <a:pt x="726" y="3778"/>
                </a:lnTo>
                <a:lnTo>
                  <a:pt x="725" y="3777"/>
                </a:lnTo>
                <a:lnTo>
                  <a:pt x="724" y="3775"/>
                </a:lnTo>
                <a:lnTo>
                  <a:pt x="724" y="3774"/>
                </a:lnTo>
                <a:lnTo>
                  <a:pt x="722" y="3774"/>
                </a:lnTo>
                <a:lnTo>
                  <a:pt x="715" y="3771"/>
                </a:lnTo>
                <a:lnTo>
                  <a:pt x="710" y="3763"/>
                </a:lnTo>
                <a:lnTo>
                  <a:pt x="708" y="3752"/>
                </a:lnTo>
                <a:lnTo>
                  <a:pt x="709" y="3739"/>
                </a:lnTo>
                <a:lnTo>
                  <a:pt x="711" y="3724"/>
                </a:lnTo>
                <a:lnTo>
                  <a:pt x="716" y="3707"/>
                </a:lnTo>
                <a:lnTo>
                  <a:pt x="722" y="3690"/>
                </a:lnTo>
                <a:lnTo>
                  <a:pt x="728" y="3674"/>
                </a:lnTo>
                <a:lnTo>
                  <a:pt x="735" y="3658"/>
                </a:lnTo>
                <a:lnTo>
                  <a:pt x="739" y="3645"/>
                </a:lnTo>
                <a:lnTo>
                  <a:pt x="744" y="3635"/>
                </a:lnTo>
                <a:lnTo>
                  <a:pt x="748" y="3628"/>
                </a:lnTo>
                <a:lnTo>
                  <a:pt x="749" y="3626"/>
                </a:lnTo>
                <a:lnTo>
                  <a:pt x="753" y="3584"/>
                </a:lnTo>
                <a:lnTo>
                  <a:pt x="754" y="3548"/>
                </a:lnTo>
                <a:lnTo>
                  <a:pt x="752" y="3515"/>
                </a:lnTo>
                <a:lnTo>
                  <a:pt x="749" y="3487"/>
                </a:lnTo>
                <a:lnTo>
                  <a:pt x="744" y="3463"/>
                </a:lnTo>
                <a:lnTo>
                  <a:pt x="741" y="3446"/>
                </a:lnTo>
                <a:lnTo>
                  <a:pt x="736" y="3433"/>
                </a:lnTo>
                <a:lnTo>
                  <a:pt x="733" y="3424"/>
                </a:lnTo>
                <a:lnTo>
                  <a:pt x="732" y="3422"/>
                </a:lnTo>
                <a:lnTo>
                  <a:pt x="711" y="3360"/>
                </a:lnTo>
                <a:lnTo>
                  <a:pt x="693" y="3304"/>
                </a:lnTo>
                <a:lnTo>
                  <a:pt x="677" y="3253"/>
                </a:lnTo>
                <a:lnTo>
                  <a:pt x="665" y="3206"/>
                </a:lnTo>
                <a:lnTo>
                  <a:pt x="654" y="3164"/>
                </a:lnTo>
                <a:lnTo>
                  <a:pt x="645" y="3126"/>
                </a:lnTo>
                <a:lnTo>
                  <a:pt x="639" y="3092"/>
                </a:lnTo>
                <a:lnTo>
                  <a:pt x="636" y="3061"/>
                </a:lnTo>
                <a:lnTo>
                  <a:pt x="634" y="3032"/>
                </a:lnTo>
                <a:lnTo>
                  <a:pt x="634" y="3005"/>
                </a:lnTo>
                <a:lnTo>
                  <a:pt x="636" y="2980"/>
                </a:lnTo>
                <a:lnTo>
                  <a:pt x="639" y="2955"/>
                </a:lnTo>
                <a:lnTo>
                  <a:pt x="644" y="2931"/>
                </a:lnTo>
                <a:lnTo>
                  <a:pt x="652" y="2908"/>
                </a:lnTo>
                <a:lnTo>
                  <a:pt x="659" y="2883"/>
                </a:lnTo>
                <a:lnTo>
                  <a:pt x="666" y="2864"/>
                </a:lnTo>
                <a:lnTo>
                  <a:pt x="670" y="2849"/>
                </a:lnTo>
                <a:lnTo>
                  <a:pt x="672" y="2837"/>
                </a:lnTo>
                <a:lnTo>
                  <a:pt x="672" y="2827"/>
                </a:lnTo>
                <a:lnTo>
                  <a:pt x="670" y="2818"/>
                </a:lnTo>
                <a:lnTo>
                  <a:pt x="666" y="2803"/>
                </a:lnTo>
                <a:lnTo>
                  <a:pt x="664" y="2780"/>
                </a:lnTo>
                <a:lnTo>
                  <a:pt x="663" y="2753"/>
                </a:lnTo>
                <a:lnTo>
                  <a:pt x="661" y="2724"/>
                </a:lnTo>
                <a:lnTo>
                  <a:pt x="660" y="2692"/>
                </a:lnTo>
                <a:lnTo>
                  <a:pt x="659" y="2660"/>
                </a:lnTo>
                <a:lnTo>
                  <a:pt x="656" y="2630"/>
                </a:lnTo>
                <a:lnTo>
                  <a:pt x="654" y="2603"/>
                </a:lnTo>
                <a:lnTo>
                  <a:pt x="649" y="2581"/>
                </a:lnTo>
                <a:lnTo>
                  <a:pt x="641" y="2547"/>
                </a:lnTo>
                <a:lnTo>
                  <a:pt x="632" y="2507"/>
                </a:lnTo>
                <a:lnTo>
                  <a:pt x="625" y="2461"/>
                </a:lnTo>
                <a:lnTo>
                  <a:pt x="616" y="2409"/>
                </a:lnTo>
                <a:lnTo>
                  <a:pt x="609" y="2356"/>
                </a:lnTo>
                <a:lnTo>
                  <a:pt x="602" y="2302"/>
                </a:lnTo>
                <a:lnTo>
                  <a:pt x="594" y="2247"/>
                </a:lnTo>
                <a:lnTo>
                  <a:pt x="588" y="2195"/>
                </a:lnTo>
                <a:lnTo>
                  <a:pt x="582" y="2145"/>
                </a:lnTo>
                <a:lnTo>
                  <a:pt x="576" y="2100"/>
                </a:lnTo>
                <a:lnTo>
                  <a:pt x="571" y="2061"/>
                </a:lnTo>
                <a:lnTo>
                  <a:pt x="569" y="2028"/>
                </a:lnTo>
                <a:lnTo>
                  <a:pt x="570" y="1993"/>
                </a:lnTo>
                <a:lnTo>
                  <a:pt x="572" y="1957"/>
                </a:lnTo>
                <a:lnTo>
                  <a:pt x="426" y="1957"/>
                </a:lnTo>
                <a:lnTo>
                  <a:pt x="426" y="1961"/>
                </a:lnTo>
                <a:lnTo>
                  <a:pt x="425" y="2010"/>
                </a:lnTo>
                <a:lnTo>
                  <a:pt x="423" y="2021"/>
                </a:lnTo>
                <a:lnTo>
                  <a:pt x="421" y="2035"/>
                </a:lnTo>
                <a:lnTo>
                  <a:pt x="420" y="2054"/>
                </a:lnTo>
                <a:lnTo>
                  <a:pt x="417" y="2071"/>
                </a:lnTo>
                <a:lnTo>
                  <a:pt x="417" y="2085"/>
                </a:lnTo>
                <a:lnTo>
                  <a:pt x="420" y="2116"/>
                </a:lnTo>
                <a:lnTo>
                  <a:pt x="420" y="2140"/>
                </a:lnTo>
                <a:lnTo>
                  <a:pt x="419" y="2158"/>
                </a:lnTo>
                <a:lnTo>
                  <a:pt x="417" y="2172"/>
                </a:lnTo>
                <a:lnTo>
                  <a:pt x="416" y="2182"/>
                </a:lnTo>
                <a:lnTo>
                  <a:pt x="414" y="2186"/>
                </a:lnTo>
                <a:lnTo>
                  <a:pt x="411" y="2189"/>
                </a:lnTo>
                <a:lnTo>
                  <a:pt x="409" y="2190"/>
                </a:lnTo>
                <a:lnTo>
                  <a:pt x="408" y="2189"/>
                </a:lnTo>
                <a:lnTo>
                  <a:pt x="406" y="2189"/>
                </a:lnTo>
                <a:lnTo>
                  <a:pt x="405" y="2188"/>
                </a:lnTo>
                <a:lnTo>
                  <a:pt x="400" y="2185"/>
                </a:lnTo>
                <a:lnTo>
                  <a:pt x="394" y="2175"/>
                </a:lnTo>
                <a:lnTo>
                  <a:pt x="389" y="2162"/>
                </a:lnTo>
                <a:lnTo>
                  <a:pt x="384" y="2145"/>
                </a:lnTo>
                <a:lnTo>
                  <a:pt x="379" y="2129"/>
                </a:lnTo>
                <a:lnTo>
                  <a:pt x="376" y="2112"/>
                </a:lnTo>
                <a:lnTo>
                  <a:pt x="372" y="2099"/>
                </a:lnTo>
                <a:lnTo>
                  <a:pt x="371" y="2090"/>
                </a:lnTo>
                <a:lnTo>
                  <a:pt x="370" y="2086"/>
                </a:lnTo>
                <a:lnTo>
                  <a:pt x="371" y="2100"/>
                </a:lnTo>
                <a:lnTo>
                  <a:pt x="371" y="2119"/>
                </a:lnTo>
                <a:lnTo>
                  <a:pt x="371" y="2140"/>
                </a:lnTo>
                <a:lnTo>
                  <a:pt x="371" y="2163"/>
                </a:lnTo>
                <a:lnTo>
                  <a:pt x="370" y="2185"/>
                </a:lnTo>
                <a:lnTo>
                  <a:pt x="367" y="2205"/>
                </a:lnTo>
                <a:lnTo>
                  <a:pt x="362" y="2221"/>
                </a:lnTo>
                <a:lnTo>
                  <a:pt x="356" y="2230"/>
                </a:lnTo>
                <a:lnTo>
                  <a:pt x="350" y="2234"/>
                </a:lnTo>
                <a:lnTo>
                  <a:pt x="345" y="2234"/>
                </a:lnTo>
                <a:lnTo>
                  <a:pt x="342" y="2230"/>
                </a:lnTo>
                <a:lnTo>
                  <a:pt x="338" y="2224"/>
                </a:lnTo>
                <a:lnTo>
                  <a:pt x="334" y="2217"/>
                </a:lnTo>
                <a:lnTo>
                  <a:pt x="333" y="2211"/>
                </a:lnTo>
                <a:lnTo>
                  <a:pt x="332" y="2206"/>
                </a:lnTo>
                <a:lnTo>
                  <a:pt x="331" y="2169"/>
                </a:lnTo>
                <a:lnTo>
                  <a:pt x="329" y="2141"/>
                </a:lnTo>
                <a:lnTo>
                  <a:pt x="328" y="2119"/>
                </a:lnTo>
                <a:lnTo>
                  <a:pt x="327" y="2104"/>
                </a:lnTo>
                <a:lnTo>
                  <a:pt x="326" y="2093"/>
                </a:lnTo>
                <a:lnTo>
                  <a:pt x="323" y="2086"/>
                </a:lnTo>
                <a:lnTo>
                  <a:pt x="322" y="2083"/>
                </a:lnTo>
                <a:lnTo>
                  <a:pt x="321" y="2083"/>
                </a:lnTo>
                <a:lnTo>
                  <a:pt x="320" y="2083"/>
                </a:lnTo>
                <a:lnTo>
                  <a:pt x="320" y="2085"/>
                </a:lnTo>
                <a:lnTo>
                  <a:pt x="318" y="2086"/>
                </a:lnTo>
                <a:lnTo>
                  <a:pt x="318" y="2088"/>
                </a:lnTo>
                <a:lnTo>
                  <a:pt x="315" y="2132"/>
                </a:lnTo>
                <a:lnTo>
                  <a:pt x="311" y="2167"/>
                </a:lnTo>
                <a:lnTo>
                  <a:pt x="306" y="2195"/>
                </a:lnTo>
                <a:lnTo>
                  <a:pt x="301" y="2216"/>
                </a:lnTo>
                <a:lnTo>
                  <a:pt x="296" y="2229"/>
                </a:lnTo>
                <a:lnTo>
                  <a:pt x="290" y="2236"/>
                </a:lnTo>
                <a:lnTo>
                  <a:pt x="284" y="2239"/>
                </a:lnTo>
                <a:lnTo>
                  <a:pt x="277" y="2238"/>
                </a:lnTo>
                <a:lnTo>
                  <a:pt x="273" y="2233"/>
                </a:lnTo>
                <a:lnTo>
                  <a:pt x="271" y="2221"/>
                </a:lnTo>
                <a:lnTo>
                  <a:pt x="270" y="2206"/>
                </a:lnTo>
                <a:lnTo>
                  <a:pt x="270" y="2186"/>
                </a:lnTo>
                <a:lnTo>
                  <a:pt x="270" y="2167"/>
                </a:lnTo>
                <a:lnTo>
                  <a:pt x="271" y="2146"/>
                </a:lnTo>
                <a:lnTo>
                  <a:pt x="272" y="2125"/>
                </a:lnTo>
                <a:lnTo>
                  <a:pt x="273" y="2108"/>
                </a:lnTo>
                <a:lnTo>
                  <a:pt x="275" y="2094"/>
                </a:lnTo>
                <a:lnTo>
                  <a:pt x="275" y="2084"/>
                </a:lnTo>
                <a:lnTo>
                  <a:pt x="276" y="2080"/>
                </a:lnTo>
                <a:lnTo>
                  <a:pt x="266" y="2111"/>
                </a:lnTo>
                <a:lnTo>
                  <a:pt x="256" y="2134"/>
                </a:lnTo>
                <a:lnTo>
                  <a:pt x="249" y="2152"/>
                </a:lnTo>
                <a:lnTo>
                  <a:pt x="242" y="2166"/>
                </a:lnTo>
                <a:lnTo>
                  <a:pt x="235" y="2174"/>
                </a:lnTo>
                <a:lnTo>
                  <a:pt x="232" y="2180"/>
                </a:lnTo>
                <a:lnTo>
                  <a:pt x="229" y="2183"/>
                </a:lnTo>
                <a:lnTo>
                  <a:pt x="228" y="2184"/>
                </a:lnTo>
                <a:lnTo>
                  <a:pt x="217" y="2189"/>
                </a:lnTo>
                <a:lnTo>
                  <a:pt x="210" y="2190"/>
                </a:lnTo>
                <a:lnTo>
                  <a:pt x="206" y="2186"/>
                </a:lnTo>
                <a:lnTo>
                  <a:pt x="204" y="2180"/>
                </a:lnTo>
                <a:lnTo>
                  <a:pt x="204" y="2171"/>
                </a:lnTo>
                <a:lnTo>
                  <a:pt x="204" y="2160"/>
                </a:lnTo>
                <a:lnTo>
                  <a:pt x="206" y="2149"/>
                </a:lnTo>
                <a:lnTo>
                  <a:pt x="209" y="2136"/>
                </a:lnTo>
                <a:lnTo>
                  <a:pt x="212" y="2127"/>
                </a:lnTo>
                <a:lnTo>
                  <a:pt x="215" y="2117"/>
                </a:lnTo>
                <a:lnTo>
                  <a:pt x="217" y="2111"/>
                </a:lnTo>
                <a:lnTo>
                  <a:pt x="228" y="2080"/>
                </a:lnTo>
                <a:lnTo>
                  <a:pt x="237" y="2054"/>
                </a:lnTo>
                <a:lnTo>
                  <a:pt x="243" y="2033"/>
                </a:lnTo>
                <a:lnTo>
                  <a:pt x="246" y="2016"/>
                </a:lnTo>
                <a:lnTo>
                  <a:pt x="249" y="2004"/>
                </a:lnTo>
                <a:lnTo>
                  <a:pt x="250" y="1995"/>
                </a:lnTo>
                <a:lnTo>
                  <a:pt x="251" y="1990"/>
                </a:lnTo>
                <a:lnTo>
                  <a:pt x="251" y="1989"/>
                </a:lnTo>
                <a:lnTo>
                  <a:pt x="237" y="2016"/>
                </a:lnTo>
                <a:lnTo>
                  <a:pt x="222" y="2035"/>
                </a:lnTo>
                <a:lnTo>
                  <a:pt x="210" y="2050"/>
                </a:lnTo>
                <a:lnTo>
                  <a:pt x="200" y="2058"/>
                </a:lnTo>
                <a:lnTo>
                  <a:pt x="192" y="2065"/>
                </a:lnTo>
                <a:lnTo>
                  <a:pt x="184" y="2067"/>
                </a:lnTo>
                <a:lnTo>
                  <a:pt x="181" y="2067"/>
                </a:lnTo>
                <a:lnTo>
                  <a:pt x="179" y="2067"/>
                </a:lnTo>
                <a:lnTo>
                  <a:pt x="172" y="2062"/>
                </a:lnTo>
                <a:lnTo>
                  <a:pt x="168" y="2054"/>
                </a:lnTo>
                <a:lnTo>
                  <a:pt x="168" y="2043"/>
                </a:lnTo>
                <a:lnTo>
                  <a:pt x="171" y="2028"/>
                </a:lnTo>
                <a:lnTo>
                  <a:pt x="177" y="2012"/>
                </a:lnTo>
                <a:lnTo>
                  <a:pt x="185" y="1995"/>
                </a:lnTo>
                <a:lnTo>
                  <a:pt x="195" y="1977"/>
                </a:lnTo>
                <a:lnTo>
                  <a:pt x="206" y="1959"/>
                </a:lnTo>
                <a:lnTo>
                  <a:pt x="57" y="1959"/>
                </a:lnTo>
                <a:lnTo>
                  <a:pt x="39" y="1955"/>
                </a:lnTo>
                <a:lnTo>
                  <a:pt x="23" y="1946"/>
                </a:lnTo>
                <a:lnTo>
                  <a:pt x="11" y="1934"/>
                </a:lnTo>
                <a:lnTo>
                  <a:pt x="2" y="1918"/>
                </a:lnTo>
                <a:lnTo>
                  <a:pt x="0" y="1900"/>
                </a:lnTo>
                <a:lnTo>
                  <a:pt x="0" y="828"/>
                </a:lnTo>
                <a:lnTo>
                  <a:pt x="2" y="809"/>
                </a:lnTo>
                <a:lnTo>
                  <a:pt x="11" y="794"/>
                </a:lnTo>
                <a:lnTo>
                  <a:pt x="23" y="781"/>
                </a:lnTo>
                <a:lnTo>
                  <a:pt x="39" y="773"/>
                </a:lnTo>
                <a:lnTo>
                  <a:pt x="57" y="770"/>
                </a:lnTo>
                <a:lnTo>
                  <a:pt x="475" y="770"/>
                </a:lnTo>
                <a:lnTo>
                  <a:pt x="487" y="740"/>
                </a:lnTo>
                <a:lnTo>
                  <a:pt x="501" y="714"/>
                </a:lnTo>
                <a:lnTo>
                  <a:pt x="519" y="692"/>
                </a:lnTo>
                <a:lnTo>
                  <a:pt x="536" y="675"/>
                </a:lnTo>
                <a:lnTo>
                  <a:pt x="553" y="662"/>
                </a:lnTo>
                <a:lnTo>
                  <a:pt x="570" y="652"/>
                </a:lnTo>
                <a:lnTo>
                  <a:pt x="587" y="645"/>
                </a:lnTo>
                <a:lnTo>
                  <a:pt x="602" y="640"/>
                </a:lnTo>
                <a:lnTo>
                  <a:pt x="614" y="636"/>
                </a:lnTo>
                <a:lnTo>
                  <a:pt x="623" y="635"/>
                </a:lnTo>
                <a:lnTo>
                  <a:pt x="630" y="634"/>
                </a:lnTo>
                <a:lnTo>
                  <a:pt x="632" y="634"/>
                </a:lnTo>
                <a:lnTo>
                  <a:pt x="675" y="627"/>
                </a:lnTo>
                <a:lnTo>
                  <a:pt x="710" y="617"/>
                </a:lnTo>
                <a:lnTo>
                  <a:pt x="739" y="608"/>
                </a:lnTo>
                <a:lnTo>
                  <a:pt x="763" y="599"/>
                </a:lnTo>
                <a:lnTo>
                  <a:pt x="780" y="589"/>
                </a:lnTo>
                <a:lnTo>
                  <a:pt x="792" y="580"/>
                </a:lnTo>
                <a:lnTo>
                  <a:pt x="802" y="572"/>
                </a:lnTo>
                <a:lnTo>
                  <a:pt x="807" y="566"/>
                </a:lnTo>
                <a:lnTo>
                  <a:pt x="809" y="562"/>
                </a:lnTo>
                <a:lnTo>
                  <a:pt x="810" y="561"/>
                </a:lnTo>
                <a:lnTo>
                  <a:pt x="819" y="544"/>
                </a:lnTo>
                <a:lnTo>
                  <a:pt x="825" y="524"/>
                </a:lnTo>
                <a:lnTo>
                  <a:pt x="828" y="504"/>
                </a:lnTo>
                <a:lnTo>
                  <a:pt x="830" y="483"/>
                </a:lnTo>
                <a:lnTo>
                  <a:pt x="828" y="465"/>
                </a:lnTo>
                <a:lnTo>
                  <a:pt x="827" y="448"/>
                </a:lnTo>
                <a:lnTo>
                  <a:pt x="826" y="434"/>
                </a:lnTo>
                <a:lnTo>
                  <a:pt x="825" y="426"/>
                </a:lnTo>
                <a:lnTo>
                  <a:pt x="824" y="422"/>
                </a:lnTo>
                <a:lnTo>
                  <a:pt x="814" y="411"/>
                </a:lnTo>
                <a:lnTo>
                  <a:pt x="805" y="396"/>
                </a:lnTo>
                <a:lnTo>
                  <a:pt x="798" y="381"/>
                </a:lnTo>
                <a:lnTo>
                  <a:pt x="793" y="366"/>
                </a:lnTo>
                <a:lnTo>
                  <a:pt x="789" y="352"/>
                </a:lnTo>
                <a:lnTo>
                  <a:pt x="787" y="344"/>
                </a:lnTo>
                <a:lnTo>
                  <a:pt x="787" y="340"/>
                </a:lnTo>
                <a:lnTo>
                  <a:pt x="770" y="326"/>
                </a:lnTo>
                <a:lnTo>
                  <a:pt x="759" y="309"/>
                </a:lnTo>
                <a:lnTo>
                  <a:pt x="752" y="293"/>
                </a:lnTo>
                <a:lnTo>
                  <a:pt x="749" y="278"/>
                </a:lnTo>
                <a:lnTo>
                  <a:pt x="752" y="266"/>
                </a:lnTo>
                <a:lnTo>
                  <a:pt x="756" y="259"/>
                </a:lnTo>
                <a:lnTo>
                  <a:pt x="764" y="255"/>
                </a:lnTo>
                <a:lnTo>
                  <a:pt x="769" y="255"/>
                </a:lnTo>
                <a:lnTo>
                  <a:pt x="772" y="254"/>
                </a:lnTo>
                <a:lnTo>
                  <a:pt x="774" y="253"/>
                </a:lnTo>
                <a:lnTo>
                  <a:pt x="776" y="251"/>
                </a:lnTo>
                <a:lnTo>
                  <a:pt x="777" y="249"/>
                </a:lnTo>
                <a:lnTo>
                  <a:pt x="777" y="246"/>
                </a:lnTo>
                <a:lnTo>
                  <a:pt x="777" y="245"/>
                </a:lnTo>
                <a:lnTo>
                  <a:pt x="777" y="244"/>
                </a:lnTo>
                <a:lnTo>
                  <a:pt x="777" y="243"/>
                </a:lnTo>
                <a:lnTo>
                  <a:pt x="777" y="242"/>
                </a:lnTo>
                <a:lnTo>
                  <a:pt x="774" y="204"/>
                </a:lnTo>
                <a:lnTo>
                  <a:pt x="776" y="170"/>
                </a:lnTo>
                <a:lnTo>
                  <a:pt x="781" y="139"/>
                </a:lnTo>
                <a:lnTo>
                  <a:pt x="789" y="114"/>
                </a:lnTo>
                <a:lnTo>
                  <a:pt x="800" y="91"/>
                </a:lnTo>
                <a:lnTo>
                  <a:pt x="814" y="71"/>
                </a:lnTo>
                <a:lnTo>
                  <a:pt x="830" y="55"/>
                </a:lnTo>
                <a:lnTo>
                  <a:pt x="846" y="42"/>
                </a:lnTo>
                <a:lnTo>
                  <a:pt x="863" y="30"/>
                </a:lnTo>
                <a:lnTo>
                  <a:pt x="880" y="21"/>
                </a:lnTo>
                <a:lnTo>
                  <a:pt x="896" y="14"/>
                </a:lnTo>
                <a:lnTo>
                  <a:pt x="910" y="9"/>
                </a:lnTo>
                <a:lnTo>
                  <a:pt x="925" y="5"/>
                </a:lnTo>
                <a:lnTo>
                  <a:pt x="936" y="3"/>
                </a:lnTo>
                <a:lnTo>
                  <a:pt x="944" y="2"/>
                </a:lnTo>
                <a:lnTo>
                  <a:pt x="950" y="0"/>
                </a:lnTo>
                <a:lnTo>
                  <a:pt x="953" y="0"/>
                </a:lnTo>
                <a:close/>
              </a:path>
            </a:pathLst>
          </a:custGeom>
          <a:solidFill>
            <a:srgbClr val="E91D2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234" name="Straight Connector 9233"/>
          <p:cNvCxnSpPr>
            <a:stCxn id="9228" idx="7"/>
            <a:endCxn id="52" idx="3"/>
          </p:cNvCxnSpPr>
          <p:nvPr/>
        </p:nvCxnSpPr>
        <p:spPr>
          <a:xfrm flipV="1">
            <a:off x="2605244" y="3210308"/>
            <a:ext cx="1594714" cy="684387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52" idx="5"/>
            <a:endCxn id="51" idx="1"/>
          </p:cNvCxnSpPr>
          <p:nvPr/>
        </p:nvCxnSpPr>
        <p:spPr>
          <a:xfrm>
            <a:off x="4829698" y="3210308"/>
            <a:ext cx="1562356" cy="701479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2133600" y="3879849"/>
            <a:ext cx="4661402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Enter your text here</a:t>
            </a:r>
            <a:endParaRPr lang="en-US" sz="2400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1524000" y="895350"/>
            <a:ext cx="1295400" cy="533400"/>
            <a:chOff x="685800" y="1524000"/>
            <a:chExt cx="2590800" cy="1047750"/>
          </a:xfrm>
          <a:solidFill>
            <a:srgbClr val="2C3F50"/>
          </a:solidFill>
        </p:grpSpPr>
        <p:sp>
          <p:nvSpPr>
            <p:cNvPr id="66" name="Rectangle 65"/>
            <p:cNvSpPr/>
            <p:nvPr/>
          </p:nvSpPr>
          <p:spPr>
            <a:xfrm>
              <a:off x="685800" y="1524000"/>
              <a:ext cx="2590800" cy="8953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PERSON 1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Isosceles Triangle 66"/>
            <p:cNvSpPr/>
            <p:nvPr/>
          </p:nvSpPr>
          <p:spPr>
            <a:xfrm flipV="1">
              <a:off x="1838060" y="2419351"/>
              <a:ext cx="304800" cy="15239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6172200" y="895350"/>
            <a:ext cx="1295400" cy="533400"/>
            <a:chOff x="685800" y="1524000"/>
            <a:chExt cx="2590800" cy="1047750"/>
          </a:xfrm>
          <a:solidFill>
            <a:srgbClr val="2C3F50"/>
          </a:solidFill>
        </p:grpSpPr>
        <p:sp>
          <p:nvSpPr>
            <p:cNvPr id="69" name="Rectangle 68"/>
            <p:cNvSpPr/>
            <p:nvPr/>
          </p:nvSpPr>
          <p:spPr>
            <a:xfrm>
              <a:off x="685800" y="1524000"/>
              <a:ext cx="2590800" cy="8953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PERSON 3</a:t>
              </a:r>
            </a:p>
          </p:txBody>
        </p:sp>
        <p:sp>
          <p:nvSpPr>
            <p:cNvPr id="70" name="Isosceles Triangle 69"/>
            <p:cNvSpPr/>
            <p:nvPr/>
          </p:nvSpPr>
          <p:spPr>
            <a:xfrm flipV="1">
              <a:off x="1838060" y="2419351"/>
              <a:ext cx="304800" cy="15239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3860562" y="666750"/>
            <a:ext cx="1295400" cy="533400"/>
            <a:chOff x="685800" y="1524000"/>
            <a:chExt cx="2590800" cy="1047750"/>
          </a:xfrm>
          <a:solidFill>
            <a:srgbClr val="E91D26"/>
          </a:solidFill>
        </p:grpSpPr>
        <p:sp>
          <p:nvSpPr>
            <p:cNvPr id="72" name="Rectangle 71"/>
            <p:cNvSpPr/>
            <p:nvPr/>
          </p:nvSpPr>
          <p:spPr>
            <a:xfrm>
              <a:off x="685800" y="1524000"/>
              <a:ext cx="2590800" cy="8953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PERSON 2</a:t>
              </a:r>
            </a:p>
          </p:txBody>
        </p:sp>
        <p:sp>
          <p:nvSpPr>
            <p:cNvPr id="73" name="Isosceles Triangle 72"/>
            <p:cNvSpPr/>
            <p:nvPr/>
          </p:nvSpPr>
          <p:spPr>
            <a:xfrm flipV="1">
              <a:off x="1838060" y="2419351"/>
              <a:ext cx="304800" cy="15239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3714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38200" y="2419350"/>
            <a:ext cx="1752600" cy="1143000"/>
            <a:chOff x="685800" y="1524000"/>
            <a:chExt cx="1752600" cy="1047750"/>
          </a:xfrm>
          <a:solidFill>
            <a:srgbClr val="E91D26"/>
          </a:solidFill>
        </p:grpSpPr>
        <p:sp>
          <p:nvSpPr>
            <p:cNvPr id="19" name="Rectangle 18"/>
            <p:cNvSpPr/>
            <p:nvPr/>
          </p:nvSpPr>
          <p:spPr>
            <a:xfrm>
              <a:off x="685800" y="1524000"/>
              <a:ext cx="1752600" cy="895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flipV="1">
              <a:off x="1405784" y="2419350"/>
              <a:ext cx="304800" cy="152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743200" y="2419350"/>
            <a:ext cx="1752600" cy="1143000"/>
            <a:chOff x="685800" y="1524000"/>
            <a:chExt cx="1752600" cy="1047750"/>
          </a:xfrm>
          <a:solidFill>
            <a:srgbClr val="2C3F50"/>
          </a:solidFill>
        </p:grpSpPr>
        <p:sp>
          <p:nvSpPr>
            <p:cNvPr id="23" name="Rectangle 22"/>
            <p:cNvSpPr/>
            <p:nvPr/>
          </p:nvSpPr>
          <p:spPr>
            <a:xfrm>
              <a:off x="685800" y="1524000"/>
              <a:ext cx="1752600" cy="895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Isosceles Triangle 23"/>
            <p:cNvSpPr/>
            <p:nvPr/>
          </p:nvSpPr>
          <p:spPr>
            <a:xfrm flipV="1">
              <a:off x="1405784" y="2419350"/>
              <a:ext cx="304800" cy="152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648200" y="2419350"/>
            <a:ext cx="1752600" cy="1143000"/>
            <a:chOff x="685800" y="1524000"/>
            <a:chExt cx="1752600" cy="1047750"/>
          </a:xfrm>
          <a:solidFill>
            <a:srgbClr val="E91D26"/>
          </a:solidFill>
        </p:grpSpPr>
        <p:sp>
          <p:nvSpPr>
            <p:cNvPr id="26" name="Rectangle 25"/>
            <p:cNvSpPr/>
            <p:nvPr/>
          </p:nvSpPr>
          <p:spPr>
            <a:xfrm>
              <a:off x="685800" y="1524000"/>
              <a:ext cx="1752600" cy="895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Isosceles Triangle 26"/>
            <p:cNvSpPr/>
            <p:nvPr/>
          </p:nvSpPr>
          <p:spPr>
            <a:xfrm flipV="1">
              <a:off x="1405784" y="2419350"/>
              <a:ext cx="304800" cy="152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549284" y="2419350"/>
            <a:ext cx="1752600" cy="1143000"/>
            <a:chOff x="685800" y="1524000"/>
            <a:chExt cx="1752600" cy="1047750"/>
          </a:xfrm>
          <a:solidFill>
            <a:srgbClr val="2C3F50"/>
          </a:solidFill>
        </p:grpSpPr>
        <p:sp>
          <p:nvSpPr>
            <p:cNvPr id="29" name="Rectangle 28"/>
            <p:cNvSpPr/>
            <p:nvPr/>
          </p:nvSpPr>
          <p:spPr>
            <a:xfrm>
              <a:off x="685800" y="1524000"/>
              <a:ext cx="1752600" cy="895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Isosceles Triangle 29"/>
            <p:cNvSpPr/>
            <p:nvPr/>
          </p:nvSpPr>
          <p:spPr>
            <a:xfrm flipV="1">
              <a:off x="1405784" y="2419350"/>
              <a:ext cx="304800" cy="152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33" name="Group 19"/>
          <p:cNvGrpSpPr>
            <a:grpSpLocks noChangeAspect="1"/>
          </p:cNvGrpSpPr>
          <p:nvPr/>
        </p:nvGrpSpPr>
        <p:grpSpPr bwMode="auto">
          <a:xfrm>
            <a:off x="3284613" y="2611222"/>
            <a:ext cx="575949" cy="595052"/>
            <a:chOff x="910" y="325"/>
            <a:chExt cx="603" cy="623"/>
          </a:xfrm>
          <a:solidFill>
            <a:schemeClr val="bg1"/>
          </a:solidFill>
        </p:grpSpPr>
        <p:sp>
          <p:nvSpPr>
            <p:cNvPr id="5137" name="Freeform 21"/>
            <p:cNvSpPr>
              <a:spLocks/>
            </p:cNvSpPr>
            <p:nvPr/>
          </p:nvSpPr>
          <p:spPr bwMode="auto">
            <a:xfrm>
              <a:off x="1086" y="591"/>
              <a:ext cx="171" cy="74"/>
            </a:xfrm>
            <a:custGeom>
              <a:avLst/>
              <a:gdLst>
                <a:gd name="T0" fmla="*/ 162 w 1031"/>
                <a:gd name="T1" fmla="*/ 2 h 448"/>
                <a:gd name="T2" fmla="*/ 210 w 1031"/>
                <a:gd name="T3" fmla="*/ 23 h 448"/>
                <a:gd name="T4" fmla="*/ 234 w 1031"/>
                <a:gd name="T5" fmla="*/ 43 h 448"/>
                <a:gd name="T6" fmla="*/ 253 w 1031"/>
                <a:gd name="T7" fmla="*/ 58 h 448"/>
                <a:gd name="T8" fmla="*/ 286 w 1031"/>
                <a:gd name="T9" fmla="*/ 80 h 448"/>
                <a:gd name="T10" fmla="*/ 334 w 1031"/>
                <a:gd name="T11" fmla="*/ 108 h 448"/>
                <a:gd name="T12" fmla="*/ 396 w 1031"/>
                <a:gd name="T13" fmla="*/ 134 h 448"/>
                <a:gd name="T14" fmla="*/ 475 w 1031"/>
                <a:gd name="T15" fmla="*/ 157 h 448"/>
                <a:gd name="T16" fmla="*/ 568 w 1031"/>
                <a:gd name="T17" fmla="*/ 173 h 448"/>
                <a:gd name="T18" fmla="*/ 676 w 1031"/>
                <a:gd name="T19" fmla="*/ 176 h 448"/>
                <a:gd name="T20" fmla="*/ 799 w 1031"/>
                <a:gd name="T21" fmla="*/ 165 h 448"/>
                <a:gd name="T22" fmla="*/ 894 w 1031"/>
                <a:gd name="T23" fmla="*/ 150 h 448"/>
                <a:gd name="T24" fmla="*/ 946 w 1031"/>
                <a:gd name="T25" fmla="*/ 159 h 448"/>
                <a:gd name="T26" fmla="*/ 990 w 1031"/>
                <a:gd name="T27" fmla="*/ 187 h 448"/>
                <a:gd name="T28" fmla="*/ 1019 w 1031"/>
                <a:gd name="T29" fmla="*/ 231 h 448"/>
                <a:gd name="T30" fmla="*/ 1031 w 1031"/>
                <a:gd name="T31" fmla="*/ 283 h 448"/>
                <a:gd name="T32" fmla="*/ 1022 w 1031"/>
                <a:gd name="T33" fmla="*/ 335 h 448"/>
                <a:gd name="T34" fmla="*/ 994 w 1031"/>
                <a:gd name="T35" fmla="*/ 379 h 448"/>
                <a:gd name="T36" fmla="*/ 952 w 1031"/>
                <a:gd name="T37" fmla="*/ 410 h 448"/>
                <a:gd name="T38" fmla="*/ 853 w 1031"/>
                <a:gd name="T39" fmla="*/ 432 h 448"/>
                <a:gd name="T40" fmla="*/ 717 w 1031"/>
                <a:gd name="T41" fmla="*/ 447 h 448"/>
                <a:gd name="T42" fmla="*/ 586 w 1031"/>
                <a:gd name="T43" fmla="*/ 447 h 448"/>
                <a:gd name="T44" fmla="*/ 461 w 1031"/>
                <a:gd name="T45" fmla="*/ 432 h 448"/>
                <a:gd name="T46" fmla="*/ 353 w 1031"/>
                <a:gd name="T47" fmla="*/ 405 h 448"/>
                <a:gd name="T48" fmla="*/ 261 w 1031"/>
                <a:gd name="T49" fmla="*/ 371 h 448"/>
                <a:gd name="T50" fmla="*/ 184 w 1031"/>
                <a:gd name="T51" fmla="*/ 334 h 448"/>
                <a:gd name="T52" fmla="*/ 123 w 1031"/>
                <a:gd name="T53" fmla="*/ 297 h 448"/>
                <a:gd name="T54" fmla="*/ 78 w 1031"/>
                <a:gd name="T55" fmla="*/ 265 h 448"/>
                <a:gd name="T56" fmla="*/ 51 w 1031"/>
                <a:gd name="T57" fmla="*/ 242 h 448"/>
                <a:gd name="T58" fmla="*/ 38 w 1031"/>
                <a:gd name="T59" fmla="*/ 231 h 448"/>
                <a:gd name="T60" fmla="*/ 9 w 1031"/>
                <a:gd name="T61" fmla="*/ 186 h 448"/>
                <a:gd name="T62" fmla="*/ 0 w 1031"/>
                <a:gd name="T63" fmla="*/ 134 h 448"/>
                <a:gd name="T64" fmla="*/ 10 w 1031"/>
                <a:gd name="T65" fmla="*/ 83 h 448"/>
                <a:gd name="T66" fmla="*/ 40 w 1031"/>
                <a:gd name="T67" fmla="*/ 39 h 448"/>
                <a:gd name="T68" fmla="*/ 85 w 1031"/>
                <a:gd name="T69" fmla="*/ 9 h 448"/>
                <a:gd name="T70" fmla="*/ 136 w 1031"/>
                <a:gd name="T71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1" h="448">
                  <a:moveTo>
                    <a:pt x="136" y="0"/>
                  </a:moveTo>
                  <a:lnTo>
                    <a:pt x="162" y="2"/>
                  </a:lnTo>
                  <a:lnTo>
                    <a:pt x="186" y="10"/>
                  </a:lnTo>
                  <a:lnTo>
                    <a:pt x="210" y="23"/>
                  </a:lnTo>
                  <a:lnTo>
                    <a:pt x="231" y="40"/>
                  </a:lnTo>
                  <a:lnTo>
                    <a:pt x="234" y="43"/>
                  </a:lnTo>
                  <a:lnTo>
                    <a:pt x="242" y="49"/>
                  </a:lnTo>
                  <a:lnTo>
                    <a:pt x="253" y="58"/>
                  </a:lnTo>
                  <a:lnTo>
                    <a:pt x="268" y="68"/>
                  </a:lnTo>
                  <a:lnTo>
                    <a:pt x="286" y="80"/>
                  </a:lnTo>
                  <a:lnTo>
                    <a:pt x="308" y="94"/>
                  </a:lnTo>
                  <a:lnTo>
                    <a:pt x="334" y="108"/>
                  </a:lnTo>
                  <a:lnTo>
                    <a:pt x="363" y="121"/>
                  </a:lnTo>
                  <a:lnTo>
                    <a:pt x="396" y="134"/>
                  </a:lnTo>
                  <a:lnTo>
                    <a:pt x="434" y="147"/>
                  </a:lnTo>
                  <a:lnTo>
                    <a:pt x="475" y="157"/>
                  </a:lnTo>
                  <a:lnTo>
                    <a:pt x="519" y="166"/>
                  </a:lnTo>
                  <a:lnTo>
                    <a:pt x="568" y="173"/>
                  </a:lnTo>
                  <a:lnTo>
                    <a:pt x="619" y="176"/>
                  </a:lnTo>
                  <a:lnTo>
                    <a:pt x="676" y="176"/>
                  </a:lnTo>
                  <a:lnTo>
                    <a:pt x="736" y="173"/>
                  </a:lnTo>
                  <a:lnTo>
                    <a:pt x="799" y="165"/>
                  </a:lnTo>
                  <a:lnTo>
                    <a:pt x="867" y="152"/>
                  </a:lnTo>
                  <a:lnTo>
                    <a:pt x="894" y="150"/>
                  </a:lnTo>
                  <a:lnTo>
                    <a:pt x="921" y="152"/>
                  </a:lnTo>
                  <a:lnTo>
                    <a:pt x="946" y="159"/>
                  </a:lnTo>
                  <a:lnTo>
                    <a:pt x="969" y="171"/>
                  </a:lnTo>
                  <a:lnTo>
                    <a:pt x="990" y="187"/>
                  </a:lnTo>
                  <a:lnTo>
                    <a:pt x="1007" y="206"/>
                  </a:lnTo>
                  <a:lnTo>
                    <a:pt x="1019" y="231"/>
                  </a:lnTo>
                  <a:lnTo>
                    <a:pt x="1029" y="256"/>
                  </a:lnTo>
                  <a:lnTo>
                    <a:pt x="1031" y="283"/>
                  </a:lnTo>
                  <a:lnTo>
                    <a:pt x="1030" y="310"/>
                  </a:lnTo>
                  <a:lnTo>
                    <a:pt x="1022" y="335"/>
                  </a:lnTo>
                  <a:lnTo>
                    <a:pt x="1010" y="358"/>
                  </a:lnTo>
                  <a:lnTo>
                    <a:pt x="994" y="379"/>
                  </a:lnTo>
                  <a:lnTo>
                    <a:pt x="975" y="396"/>
                  </a:lnTo>
                  <a:lnTo>
                    <a:pt x="952" y="410"/>
                  </a:lnTo>
                  <a:lnTo>
                    <a:pt x="925" y="418"/>
                  </a:lnTo>
                  <a:lnTo>
                    <a:pt x="853" y="432"/>
                  </a:lnTo>
                  <a:lnTo>
                    <a:pt x="784" y="441"/>
                  </a:lnTo>
                  <a:lnTo>
                    <a:pt x="717" y="447"/>
                  </a:lnTo>
                  <a:lnTo>
                    <a:pt x="654" y="448"/>
                  </a:lnTo>
                  <a:lnTo>
                    <a:pt x="586" y="447"/>
                  </a:lnTo>
                  <a:lnTo>
                    <a:pt x="522" y="441"/>
                  </a:lnTo>
                  <a:lnTo>
                    <a:pt x="461" y="432"/>
                  </a:lnTo>
                  <a:lnTo>
                    <a:pt x="406" y="419"/>
                  </a:lnTo>
                  <a:lnTo>
                    <a:pt x="353" y="405"/>
                  </a:lnTo>
                  <a:lnTo>
                    <a:pt x="305" y="388"/>
                  </a:lnTo>
                  <a:lnTo>
                    <a:pt x="261" y="371"/>
                  </a:lnTo>
                  <a:lnTo>
                    <a:pt x="219" y="352"/>
                  </a:lnTo>
                  <a:lnTo>
                    <a:pt x="184" y="334"/>
                  </a:lnTo>
                  <a:lnTo>
                    <a:pt x="152" y="316"/>
                  </a:lnTo>
                  <a:lnTo>
                    <a:pt x="123" y="297"/>
                  </a:lnTo>
                  <a:lnTo>
                    <a:pt x="99" y="280"/>
                  </a:lnTo>
                  <a:lnTo>
                    <a:pt x="78" y="265"/>
                  </a:lnTo>
                  <a:lnTo>
                    <a:pt x="62" y="252"/>
                  </a:lnTo>
                  <a:lnTo>
                    <a:pt x="51" y="242"/>
                  </a:lnTo>
                  <a:lnTo>
                    <a:pt x="42" y="234"/>
                  </a:lnTo>
                  <a:lnTo>
                    <a:pt x="38" y="231"/>
                  </a:lnTo>
                  <a:lnTo>
                    <a:pt x="22" y="209"/>
                  </a:lnTo>
                  <a:lnTo>
                    <a:pt x="9" y="186"/>
                  </a:lnTo>
                  <a:lnTo>
                    <a:pt x="2" y="160"/>
                  </a:lnTo>
                  <a:lnTo>
                    <a:pt x="0" y="134"/>
                  </a:lnTo>
                  <a:lnTo>
                    <a:pt x="2" y="109"/>
                  </a:lnTo>
                  <a:lnTo>
                    <a:pt x="10" y="83"/>
                  </a:lnTo>
                  <a:lnTo>
                    <a:pt x="23" y="59"/>
                  </a:lnTo>
                  <a:lnTo>
                    <a:pt x="40" y="39"/>
                  </a:lnTo>
                  <a:lnTo>
                    <a:pt x="62" y="21"/>
                  </a:lnTo>
                  <a:lnTo>
                    <a:pt x="85" y="9"/>
                  </a:lnTo>
                  <a:lnTo>
                    <a:pt x="110" y="2"/>
                  </a:lnTo>
                  <a:lnTo>
                    <a:pt x="1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8" name="Freeform 22"/>
            <p:cNvSpPr>
              <a:spLocks/>
            </p:cNvSpPr>
            <p:nvPr/>
          </p:nvSpPr>
          <p:spPr bwMode="auto">
            <a:xfrm>
              <a:off x="974" y="506"/>
              <a:ext cx="102" cy="102"/>
            </a:xfrm>
            <a:custGeom>
              <a:avLst/>
              <a:gdLst>
                <a:gd name="T0" fmla="*/ 305 w 610"/>
                <a:gd name="T1" fmla="*/ 0 h 610"/>
                <a:gd name="T2" fmla="*/ 351 w 610"/>
                <a:gd name="T3" fmla="*/ 3 h 610"/>
                <a:gd name="T4" fmla="*/ 393 w 610"/>
                <a:gd name="T5" fmla="*/ 13 h 610"/>
                <a:gd name="T6" fmla="*/ 433 w 610"/>
                <a:gd name="T7" fmla="*/ 29 h 610"/>
                <a:gd name="T8" fmla="*/ 471 w 610"/>
                <a:gd name="T9" fmla="*/ 49 h 610"/>
                <a:gd name="T10" fmla="*/ 506 w 610"/>
                <a:gd name="T11" fmla="*/ 75 h 610"/>
                <a:gd name="T12" fmla="*/ 536 w 610"/>
                <a:gd name="T13" fmla="*/ 105 h 610"/>
                <a:gd name="T14" fmla="*/ 561 w 610"/>
                <a:gd name="T15" fmla="*/ 139 h 610"/>
                <a:gd name="T16" fmla="*/ 582 w 610"/>
                <a:gd name="T17" fmla="*/ 177 h 610"/>
                <a:gd name="T18" fmla="*/ 598 w 610"/>
                <a:gd name="T19" fmla="*/ 217 h 610"/>
                <a:gd name="T20" fmla="*/ 607 w 610"/>
                <a:gd name="T21" fmla="*/ 260 h 610"/>
                <a:gd name="T22" fmla="*/ 610 w 610"/>
                <a:gd name="T23" fmla="*/ 304 h 610"/>
                <a:gd name="T24" fmla="*/ 607 w 610"/>
                <a:gd name="T25" fmla="*/ 350 h 610"/>
                <a:gd name="T26" fmla="*/ 598 w 610"/>
                <a:gd name="T27" fmla="*/ 393 h 610"/>
                <a:gd name="T28" fmla="*/ 582 w 610"/>
                <a:gd name="T29" fmla="*/ 433 h 610"/>
                <a:gd name="T30" fmla="*/ 561 w 610"/>
                <a:gd name="T31" fmla="*/ 471 h 610"/>
                <a:gd name="T32" fmla="*/ 536 w 610"/>
                <a:gd name="T33" fmla="*/ 506 h 610"/>
                <a:gd name="T34" fmla="*/ 506 w 610"/>
                <a:gd name="T35" fmla="*/ 535 h 610"/>
                <a:gd name="T36" fmla="*/ 471 w 610"/>
                <a:gd name="T37" fmla="*/ 561 h 610"/>
                <a:gd name="T38" fmla="*/ 433 w 610"/>
                <a:gd name="T39" fmla="*/ 581 h 610"/>
                <a:gd name="T40" fmla="*/ 393 w 610"/>
                <a:gd name="T41" fmla="*/ 597 h 610"/>
                <a:gd name="T42" fmla="*/ 351 w 610"/>
                <a:gd name="T43" fmla="*/ 607 h 610"/>
                <a:gd name="T44" fmla="*/ 305 w 610"/>
                <a:gd name="T45" fmla="*/ 610 h 610"/>
                <a:gd name="T46" fmla="*/ 260 w 610"/>
                <a:gd name="T47" fmla="*/ 607 h 610"/>
                <a:gd name="T48" fmla="*/ 217 w 610"/>
                <a:gd name="T49" fmla="*/ 597 h 610"/>
                <a:gd name="T50" fmla="*/ 177 w 610"/>
                <a:gd name="T51" fmla="*/ 581 h 610"/>
                <a:gd name="T52" fmla="*/ 139 w 610"/>
                <a:gd name="T53" fmla="*/ 561 h 610"/>
                <a:gd name="T54" fmla="*/ 105 w 610"/>
                <a:gd name="T55" fmla="*/ 535 h 610"/>
                <a:gd name="T56" fmla="*/ 75 w 610"/>
                <a:gd name="T57" fmla="*/ 506 h 610"/>
                <a:gd name="T58" fmla="*/ 49 w 610"/>
                <a:gd name="T59" fmla="*/ 471 h 610"/>
                <a:gd name="T60" fmla="*/ 29 w 610"/>
                <a:gd name="T61" fmla="*/ 433 h 610"/>
                <a:gd name="T62" fmla="*/ 13 w 610"/>
                <a:gd name="T63" fmla="*/ 393 h 610"/>
                <a:gd name="T64" fmla="*/ 3 w 610"/>
                <a:gd name="T65" fmla="*/ 350 h 610"/>
                <a:gd name="T66" fmla="*/ 0 w 610"/>
                <a:gd name="T67" fmla="*/ 304 h 610"/>
                <a:gd name="T68" fmla="*/ 3 w 610"/>
                <a:gd name="T69" fmla="*/ 260 h 610"/>
                <a:gd name="T70" fmla="*/ 13 w 610"/>
                <a:gd name="T71" fmla="*/ 217 h 610"/>
                <a:gd name="T72" fmla="*/ 29 w 610"/>
                <a:gd name="T73" fmla="*/ 177 h 610"/>
                <a:gd name="T74" fmla="*/ 49 w 610"/>
                <a:gd name="T75" fmla="*/ 139 h 610"/>
                <a:gd name="T76" fmla="*/ 75 w 610"/>
                <a:gd name="T77" fmla="*/ 105 h 610"/>
                <a:gd name="T78" fmla="*/ 105 w 610"/>
                <a:gd name="T79" fmla="*/ 75 h 610"/>
                <a:gd name="T80" fmla="*/ 139 w 610"/>
                <a:gd name="T81" fmla="*/ 49 h 610"/>
                <a:gd name="T82" fmla="*/ 177 w 610"/>
                <a:gd name="T83" fmla="*/ 29 h 610"/>
                <a:gd name="T84" fmla="*/ 217 w 610"/>
                <a:gd name="T85" fmla="*/ 13 h 610"/>
                <a:gd name="T86" fmla="*/ 260 w 610"/>
                <a:gd name="T87" fmla="*/ 3 h 610"/>
                <a:gd name="T88" fmla="*/ 305 w 610"/>
                <a:gd name="T89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lnTo>
                    <a:pt x="351" y="3"/>
                  </a:lnTo>
                  <a:lnTo>
                    <a:pt x="393" y="13"/>
                  </a:lnTo>
                  <a:lnTo>
                    <a:pt x="433" y="29"/>
                  </a:lnTo>
                  <a:lnTo>
                    <a:pt x="471" y="49"/>
                  </a:lnTo>
                  <a:lnTo>
                    <a:pt x="506" y="75"/>
                  </a:lnTo>
                  <a:lnTo>
                    <a:pt x="536" y="105"/>
                  </a:lnTo>
                  <a:lnTo>
                    <a:pt x="561" y="139"/>
                  </a:lnTo>
                  <a:lnTo>
                    <a:pt x="582" y="177"/>
                  </a:lnTo>
                  <a:lnTo>
                    <a:pt x="598" y="217"/>
                  </a:lnTo>
                  <a:lnTo>
                    <a:pt x="607" y="260"/>
                  </a:lnTo>
                  <a:lnTo>
                    <a:pt x="610" y="304"/>
                  </a:lnTo>
                  <a:lnTo>
                    <a:pt x="607" y="350"/>
                  </a:lnTo>
                  <a:lnTo>
                    <a:pt x="598" y="393"/>
                  </a:lnTo>
                  <a:lnTo>
                    <a:pt x="582" y="433"/>
                  </a:lnTo>
                  <a:lnTo>
                    <a:pt x="561" y="471"/>
                  </a:lnTo>
                  <a:lnTo>
                    <a:pt x="536" y="506"/>
                  </a:lnTo>
                  <a:lnTo>
                    <a:pt x="506" y="535"/>
                  </a:lnTo>
                  <a:lnTo>
                    <a:pt x="471" y="561"/>
                  </a:lnTo>
                  <a:lnTo>
                    <a:pt x="433" y="581"/>
                  </a:lnTo>
                  <a:lnTo>
                    <a:pt x="393" y="597"/>
                  </a:lnTo>
                  <a:lnTo>
                    <a:pt x="351" y="607"/>
                  </a:lnTo>
                  <a:lnTo>
                    <a:pt x="305" y="610"/>
                  </a:lnTo>
                  <a:lnTo>
                    <a:pt x="260" y="607"/>
                  </a:lnTo>
                  <a:lnTo>
                    <a:pt x="217" y="597"/>
                  </a:lnTo>
                  <a:lnTo>
                    <a:pt x="177" y="581"/>
                  </a:lnTo>
                  <a:lnTo>
                    <a:pt x="139" y="561"/>
                  </a:lnTo>
                  <a:lnTo>
                    <a:pt x="105" y="535"/>
                  </a:lnTo>
                  <a:lnTo>
                    <a:pt x="75" y="506"/>
                  </a:lnTo>
                  <a:lnTo>
                    <a:pt x="49" y="471"/>
                  </a:lnTo>
                  <a:lnTo>
                    <a:pt x="29" y="433"/>
                  </a:lnTo>
                  <a:lnTo>
                    <a:pt x="13" y="393"/>
                  </a:lnTo>
                  <a:lnTo>
                    <a:pt x="3" y="350"/>
                  </a:lnTo>
                  <a:lnTo>
                    <a:pt x="0" y="304"/>
                  </a:lnTo>
                  <a:lnTo>
                    <a:pt x="3" y="260"/>
                  </a:lnTo>
                  <a:lnTo>
                    <a:pt x="13" y="217"/>
                  </a:lnTo>
                  <a:lnTo>
                    <a:pt x="29" y="177"/>
                  </a:lnTo>
                  <a:lnTo>
                    <a:pt x="49" y="139"/>
                  </a:lnTo>
                  <a:lnTo>
                    <a:pt x="75" y="105"/>
                  </a:lnTo>
                  <a:lnTo>
                    <a:pt x="105" y="75"/>
                  </a:lnTo>
                  <a:lnTo>
                    <a:pt x="139" y="49"/>
                  </a:lnTo>
                  <a:lnTo>
                    <a:pt x="177" y="29"/>
                  </a:lnTo>
                  <a:lnTo>
                    <a:pt x="217" y="13"/>
                  </a:lnTo>
                  <a:lnTo>
                    <a:pt x="260" y="3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9" name="Freeform 23"/>
            <p:cNvSpPr>
              <a:spLocks/>
            </p:cNvSpPr>
            <p:nvPr/>
          </p:nvSpPr>
          <p:spPr bwMode="auto">
            <a:xfrm>
              <a:off x="910" y="573"/>
              <a:ext cx="603" cy="375"/>
            </a:xfrm>
            <a:custGeom>
              <a:avLst/>
              <a:gdLst>
                <a:gd name="T0" fmla="*/ 1273 w 3617"/>
                <a:gd name="T1" fmla="*/ 32 h 2251"/>
                <a:gd name="T2" fmla="*/ 1450 w 3617"/>
                <a:gd name="T3" fmla="*/ 187 h 2251"/>
                <a:gd name="T4" fmla="*/ 1338 w 3617"/>
                <a:gd name="T5" fmla="*/ 132 h 2251"/>
                <a:gd name="T6" fmla="*/ 1294 w 3617"/>
                <a:gd name="T7" fmla="*/ 103 h 2251"/>
                <a:gd name="T8" fmla="*/ 1180 w 3617"/>
                <a:gd name="T9" fmla="*/ 63 h 2251"/>
                <a:gd name="T10" fmla="*/ 1059 w 3617"/>
                <a:gd name="T11" fmla="*/ 109 h 2251"/>
                <a:gd name="T12" fmla="*/ 1000 w 3617"/>
                <a:gd name="T13" fmla="*/ 210 h 2251"/>
                <a:gd name="T14" fmla="*/ 1013 w 3617"/>
                <a:gd name="T15" fmla="*/ 324 h 2251"/>
                <a:gd name="T16" fmla="*/ 1069 w 3617"/>
                <a:gd name="T17" fmla="*/ 395 h 2251"/>
                <a:gd name="T18" fmla="*/ 1131 w 3617"/>
                <a:gd name="T19" fmla="*/ 437 h 2251"/>
                <a:gd name="T20" fmla="*/ 1257 w 3617"/>
                <a:gd name="T21" fmla="*/ 505 h 2251"/>
                <a:gd name="T22" fmla="*/ 1441 w 3617"/>
                <a:gd name="T23" fmla="*/ 571 h 2251"/>
                <a:gd name="T24" fmla="*/ 1672 w 3617"/>
                <a:gd name="T25" fmla="*/ 609 h 2251"/>
                <a:gd name="T26" fmla="*/ 1978 w 3617"/>
                <a:gd name="T27" fmla="*/ 584 h 2251"/>
                <a:gd name="T28" fmla="*/ 2078 w 3617"/>
                <a:gd name="T29" fmla="*/ 525 h 2251"/>
                <a:gd name="T30" fmla="*/ 2615 w 3617"/>
                <a:gd name="T31" fmla="*/ 475 h 2251"/>
                <a:gd name="T32" fmla="*/ 3397 w 3617"/>
                <a:gd name="T33" fmla="*/ 697 h 2251"/>
                <a:gd name="T34" fmla="*/ 3460 w 3617"/>
                <a:gd name="T35" fmla="*/ 787 h 2251"/>
                <a:gd name="T36" fmla="*/ 3448 w 3617"/>
                <a:gd name="T37" fmla="*/ 900 h 2251"/>
                <a:gd name="T38" fmla="*/ 3362 w 3617"/>
                <a:gd name="T39" fmla="*/ 980 h 2251"/>
                <a:gd name="T40" fmla="*/ 3261 w 3617"/>
                <a:gd name="T41" fmla="*/ 984 h 2251"/>
                <a:gd name="T42" fmla="*/ 2733 w 3617"/>
                <a:gd name="T43" fmla="*/ 914 h 2251"/>
                <a:gd name="T44" fmla="*/ 3512 w 3617"/>
                <a:gd name="T45" fmla="*/ 1157 h 2251"/>
                <a:gd name="T46" fmla="*/ 3597 w 3617"/>
                <a:gd name="T47" fmla="*/ 1234 h 2251"/>
                <a:gd name="T48" fmla="*/ 3614 w 3617"/>
                <a:gd name="T49" fmla="*/ 1345 h 2251"/>
                <a:gd name="T50" fmla="*/ 3554 w 3617"/>
                <a:gd name="T51" fmla="*/ 1442 h 2251"/>
                <a:gd name="T52" fmla="*/ 3450 w 3617"/>
                <a:gd name="T53" fmla="*/ 1477 h 2251"/>
                <a:gd name="T54" fmla="*/ 2727 w 3617"/>
                <a:gd name="T55" fmla="*/ 1246 h 2251"/>
                <a:gd name="T56" fmla="*/ 2658 w 3617"/>
                <a:gd name="T57" fmla="*/ 1308 h 2251"/>
                <a:gd name="T58" fmla="*/ 2537 w 3617"/>
                <a:gd name="T59" fmla="*/ 2091 h 2251"/>
                <a:gd name="T60" fmla="*/ 2604 w 3617"/>
                <a:gd name="T61" fmla="*/ 2131 h 2251"/>
                <a:gd name="T62" fmla="*/ 2604 w 3617"/>
                <a:gd name="T63" fmla="*/ 2212 h 2251"/>
                <a:gd name="T64" fmla="*/ 2537 w 3617"/>
                <a:gd name="T65" fmla="*/ 2251 h 2251"/>
                <a:gd name="T66" fmla="*/ 1707 w 3617"/>
                <a:gd name="T67" fmla="*/ 2228 h 2251"/>
                <a:gd name="T68" fmla="*/ 1686 w 3617"/>
                <a:gd name="T69" fmla="*/ 2149 h 2251"/>
                <a:gd name="T70" fmla="*/ 1741 w 3617"/>
                <a:gd name="T71" fmla="*/ 2094 h 2251"/>
                <a:gd name="T72" fmla="*/ 1656 w 3617"/>
                <a:gd name="T73" fmla="*/ 1311 h 2251"/>
                <a:gd name="T74" fmla="*/ 1575 w 3617"/>
                <a:gd name="T75" fmla="*/ 1267 h 2251"/>
                <a:gd name="T76" fmla="*/ 1294 w 3617"/>
                <a:gd name="T77" fmla="*/ 1238 h 2251"/>
                <a:gd name="T78" fmla="*/ 48 w 3617"/>
                <a:gd name="T79" fmla="*/ 380 h 2251"/>
                <a:gd name="T80" fmla="*/ 0 w 3617"/>
                <a:gd name="T81" fmla="*/ 279 h 2251"/>
                <a:gd name="T82" fmla="*/ 29 w 3617"/>
                <a:gd name="T83" fmla="*/ 168 h 2251"/>
                <a:gd name="T84" fmla="*/ 124 w 3617"/>
                <a:gd name="T85" fmla="*/ 102 h 2251"/>
                <a:gd name="T86" fmla="*/ 239 w 3617"/>
                <a:gd name="T87" fmla="*/ 114 h 2251"/>
                <a:gd name="T88" fmla="*/ 307 w 3617"/>
                <a:gd name="T89" fmla="*/ 73 h 2251"/>
                <a:gd name="T90" fmla="*/ 623 w 3617"/>
                <a:gd name="T91" fmla="*/ 248 h 2251"/>
                <a:gd name="T92" fmla="*/ 667 w 3617"/>
                <a:gd name="T93" fmla="*/ 317 h 2251"/>
                <a:gd name="T94" fmla="*/ 648 w 3617"/>
                <a:gd name="T95" fmla="*/ 384 h 2251"/>
                <a:gd name="T96" fmla="*/ 1556 w 3617"/>
                <a:gd name="T97" fmla="*/ 882 h 2251"/>
                <a:gd name="T98" fmla="*/ 970 w 3617"/>
                <a:gd name="T99" fmla="*/ 503 h 2251"/>
                <a:gd name="T100" fmla="*/ 891 w 3617"/>
                <a:gd name="T101" fmla="*/ 406 h 2251"/>
                <a:gd name="T102" fmla="*/ 871 w 3617"/>
                <a:gd name="T103" fmla="*/ 284 h 2251"/>
                <a:gd name="T104" fmla="*/ 888 w 3617"/>
                <a:gd name="T105" fmla="*/ 196 h 2251"/>
                <a:gd name="T106" fmla="*/ 903 w 3617"/>
                <a:gd name="T107" fmla="*/ 163 h 2251"/>
                <a:gd name="T108" fmla="*/ 939 w 3617"/>
                <a:gd name="T109" fmla="*/ 108 h 2251"/>
                <a:gd name="T110" fmla="*/ 963 w 3617"/>
                <a:gd name="T111" fmla="*/ 82 h 2251"/>
                <a:gd name="T112" fmla="*/ 1075 w 3617"/>
                <a:gd name="T113" fmla="*/ 14 h 2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617" h="2251">
                  <a:moveTo>
                    <a:pt x="1175" y="0"/>
                  </a:moveTo>
                  <a:lnTo>
                    <a:pt x="1209" y="4"/>
                  </a:lnTo>
                  <a:lnTo>
                    <a:pt x="1241" y="14"/>
                  </a:lnTo>
                  <a:lnTo>
                    <a:pt x="1273" y="32"/>
                  </a:lnTo>
                  <a:lnTo>
                    <a:pt x="1572" y="224"/>
                  </a:lnTo>
                  <a:lnTo>
                    <a:pt x="1529" y="213"/>
                  </a:lnTo>
                  <a:lnTo>
                    <a:pt x="1487" y="201"/>
                  </a:lnTo>
                  <a:lnTo>
                    <a:pt x="1450" y="187"/>
                  </a:lnTo>
                  <a:lnTo>
                    <a:pt x="1416" y="172"/>
                  </a:lnTo>
                  <a:lnTo>
                    <a:pt x="1386" y="158"/>
                  </a:lnTo>
                  <a:lnTo>
                    <a:pt x="1360" y="144"/>
                  </a:lnTo>
                  <a:lnTo>
                    <a:pt x="1338" y="132"/>
                  </a:lnTo>
                  <a:lnTo>
                    <a:pt x="1321" y="120"/>
                  </a:lnTo>
                  <a:lnTo>
                    <a:pt x="1307" y="112"/>
                  </a:lnTo>
                  <a:lnTo>
                    <a:pt x="1299" y="105"/>
                  </a:lnTo>
                  <a:lnTo>
                    <a:pt x="1294" y="103"/>
                  </a:lnTo>
                  <a:lnTo>
                    <a:pt x="1269" y="86"/>
                  </a:lnTo>
                  <a:lnTo>
                    <a:pt x="1240" y="73"/>
                  </a:lnTo>
                  <a:lnTo>
                    <a:pt x="1211" y="66"/>
                  </a:lnTo>
                  <a:lnTo>
                    <a:pt x="1180" y="63"/>
                  </a:lnTo>
                  <a:lnTo>
                    <a:pt x="1147" y="66"/>
                  </a:lnTo>
                  <a:lnTo>
                    <a:pt x="1115" y="74"/>
                  </a:lnTo>
                  <a:lnTo>
                    <a:pt x="1086" y="89"/>
                  </a:lnTo>
                  <a:lnTo>
                    <a:pt x="1059" y="109"/>
                  </a:lnTo>
                  <a:lnTo>
                    <a:pt x="1036" y="133"/>
                  </a:lnTo>
                  <a:lnTo>
                    <a:pt x="1019" y="157"/>
                  </a:lnTo>
                  <a:lnTo>
                    <a:pt x="1007" y="183"/>
                  </a:lnTo>
                  <a:lnTo>
                    <a:pt x="1000" y="210"/>
                  </a:lnTo>
                  <a:lnTo>
                    <a:pt x="995" y="239"/>
                  </a:lnTo>
                  <a:lnTo>
                    <a:pt x="996" y="268"/>
                  </a:lnTo>
                  <a:lnTo>
                    <a:pt x="1002" y="297"/>
                  </a:lnTo>
                  <a:lnTo>
                    <a:pt x="1013" y="324"/>
                  </a:lnTo>
                  <a:lnTo>
                    <a:pt x="1026" y="349"/>
                  </a:lnTo>
                  <a:lnTo>
                    <a:pt x="1044" y="372"/>
                  </a:lnTo>
                  <a:lnTo>
                    <a:pt x="1065" y="391"/>
                  </a:lnTo>
                  <a:lnTo>
                    <a:pt x="1069" y="395"/>
                  </a:lnTo>
                  <a:lnTo>
                    <a:pt x="1078" y="402"/>
                  </a:lnTo>
                  <a:lnTo>
                    <a:pt x="1092" y="411"/>
                  </a:lnTo>
                  <a:lnTo>
                    <a:pt x="1109" y="424"/>
                  </a:lnTo>
                  <a:lnTo>
                    <a:pt x="1131" y="437"/>
                  </a:lnTo>
                  <a:lnTo>
                    <a:pt x="1157" y="452"/>
                  </a:lnTo>
                  <a:lnTo>
                    <a:pt x="1187" y="469"/>
                  </a:lnTo>
                  <a:lnTo>
                    <a:pt x="1221" y="487"/>
                  </a:lnTo>
                  <a:lnTo>
                    <a:pt x="1257" y="505"/>
                  </a:lnTo>
                  <a:lnTo>
                    <a:pt x="1299" y="522"/>
                  </a:lnTo>
                  <a:lnTo>
                    <a:pt x="1342" y="540"/>
                  </a:lnTo>
                  <a:lnTo>
                    <a:pt x="1391" y="556"/>
                  </a:lnTo>
                  <a:lnTo>
                    <a:pt x="1441" y="571"/>
                  </a:lnTo>
                  <a:lnTo>
                    <a:pt x="1495" y="584"/>
                  </a:lnTo>
                  <a:lnTo>
                    <a:pt x="1552" y="595"/>
                  </a:lnTo>
                  <a:lnTo>
                    <a:pt x="1610" y="604"/>
                  </a:lnTo>
                  <a:lnTo>
                    <a:pt x="1672" y="609"/>
                  </a:lnTo>
                  <a:lnTo>
                    <a:pt x="1737" y="611"/>
                  </a:lnTo>
                  <a:lnTo>
                    <a:pt x="1817" y="607"/>
                  </a:lnTo>
                  <a:lnTo>
                    <a:pt x="1899" y="599"/>
                  </a:lnTo>
                  <a:lnTo>
                    <a:pt x="1978" y="584"/>
                  </a:lnTo>
                  <a:lnTo>
                    <a:pt x="2008" y="575"/>
                  </a:lnTo>
                  <a:lnTo>
                    <a:pt x="2034" y="563"/>
                  </a:lnTo>
                  <a:lnTo>
                    <a:pt x="2057" y="545"/>
                  </a:lnTo>
                  <a:lnTo>
                    <a:pt x="2078" y="525"/>
                  </a:lnTo>
                  <a:lnTo>
                    <a:pt x="2095" y="502"/>
                  </a:lnTo>
                  <a:lnTo>
                    <a:pt x="2109" y="476"/>
                  </a:lnTo>
                  <a:lnTo>
                    <a:pt x="2593" y="473"/>
                  </a:lnTo>
                  <a:lnTo>
                    <a:pt x="2615" y="475"/>
                  </a:lnTo>
                  <a:lnTo>
                    <a:pt x="2637" y="479"/>
                  </a:lnTo>
                  <a:lnTo>
                    <a:pt x="3346" y="673"/>
                  </a:lnTo>
                  <a:lnTo>
                    <a:pt x="3373" y="683"/>
                  </a:lnTo>
                  <a:lnTo>
                    <a:pt x="3397" y="697"/>
                  </a:lnTo>
                  <a:lnTo>
                    <a:pt x="3419" y="715"/>
                  </a:lnTo>
                  <a:lnTo>
                    <a:pt x="3437" y="737"/>
                  </a:lnTo>
                  <a:lnTo>
                    <a:pt x="3450" y="761"/>
                  </a:lnTo>
                  <a:lnTo>
                    <a:pt x="3460" y="787"/>
                  </a:lnTo>
                  <a:lnTo>
                    <a:pt x="3464" y="814"/>
                  </a:lnTo>
                  <a:lnTo>
                    <a:pt x="3464" y="843"/>
                  </a:lnTo>
                  <a:lnTo>
                    <a:pt x="3460" y="872"/>
                  </a:lnTo>
                  <a:lnTo>
                    <a:pt x="3448" y="900"/>
                  </a:lnTo>
                  <a:lnTo>
                    <a:pt x="3432" y="927"/>
                  </a:lnTo>
                  <a:lnTo>
                    <a:pt x="3412" y="949"/>
                  </a:lnTo>
                  <a:lnTo>
                    <a:pt x="3388" y="966"/>
                  </a:lnTo>
                  <a:lnTo>
                    <a:pt x="3362" y="980"/>
                  </a:lnTo>
                  <a:lnTo>
                    <a:pt x="3334" y="988"/>
                  </a:lnTo>
                  <a:lnTo>
                    <a:pt x="3303" y="990"/>
                  </a:lnTo>
                  <a:lnTo>
                    <a:pt x="3283" y="989"/>
                  </a:lnTo>
                  <a:lnTo>
                    <a:pt x="3261" y="984"/>
                  </a:lnTo>
                  <a:lnTo>
                    <a:pt x="2722" y="837"/>
                  </a:lnTo>
                  <a:lnTo>
                    <a:pt x="2730" y="859"/>
                  </a:lnTo>
                  <a:lnTo>
                    <a:pt x="2733" y="882"/>
                  </a:lnTo>
                  <a:lnTo>
                    <a:pt x="2733" y="914"/>
                  </a:lnTo>
                  <a:lnTo>
                    <a:pt x="2879" y="914"/>
                  </a:lnTo>
                  <a:lnTo>
                    <a:pt x="2910" y="916"/>
                  </a:lnTo>
                  <a:lnTo>
                    <a:pt x="2941" y="926"/>
                  </a:lnTo>
                  <a:lnTo>
                    <a:pt x="3512" y="1157"/>
                  </a:lnTo>
                  <a:lnTo>
                    <a:pt x="3540" y="1170"/>
                  </a:lnTo>
                  <a:lnTo>
                    <a:pt x="3563" y="1188"/>
                  </a:lnTo>
                  <a:lnTo>
                    <a:pt x="3582" y="1210"/>
                  </a:lnTo>
                  <a:lnTo>
                    <a:pt x="3597" y="1234"/>
                  </a:lnTo>
                  <a:lnTo>
                    <a:pt x="3609" y="1259"/>
                  </a:lnTo>
                  <a:lnTo>
                    <a:pt x="3615" y="1287"/>
                  </a:lnTo>
                  <a:lnTo>
                    <a:pt x="3617" y="1315"/>
                  </a:lnTo>
                  <a:lnTo>
                    <a:pt x="3614" y="1345"/>
                  </a:lnTo>
                  <a:lnTo>
                    <a:pt x="3604" y="1374"/>
                  </a:lnTo>
                  <a:lnTo>
                    <a:pt x="3592" y="1399"/>
                  </a:lnTo>
                  <a:lnTo>
                    <a:pt x="3574" y="1422"/>
                  </a:lnTo>
                  <a:lnTo>
                    <a:pt x="3554" y="1442"/>
                  </a:lnTo>
                  <a:lnTo>
                    <a:pt x="3531" y="1457"/>
                  </a:lnTo>
                  <a:lnTo>
                    <a:pt x="3505" y="1468"/>
                  </a:lnTo>
                  <a:lnTo>
                    <a:pt x="3478" y="1475"/>
                  </a:lnTo>
                  <a:lnTo>
                    <a:pt x="3450" y="1477"/>
                  </a:lnTo>
                  <a:lnTo>
                    <a:pt x="3419" y="1474"/>
                  </a:lnTo>
                  <a:lnTo>
                    <a:pt x="3388" y="1465"/>
                  </a:lnTo>
                  <a:lnTo>
                    <a:pt x="2847" y="1246"/>
                  </a:lnTo>
                  <a:lnTo>
                    <a:pt x="2727" y="1246"/>
                  </a:lnTo>
                  <a:lnTo>
                    <a:pt x="2716" y="1267"/>
                  </a:lnTo>
                  <a:lnTo>
                    <a:pt x="2701" y="1285"/>
                  </a:lnTo>
                  <a:lnTo>
                    <a:pt x="2681" y="1299"/>
                  </a:lnTo>
                  <a:lnTo>
                    <a:pt x="2658" y="1308"/>
                  </a:lnTo>
                  <a:lnTo>
                    <a:pt x="2634" y="1311"/>
                  </a:lnTo>
                  <a:lnTo>
                    <a:pt x="2425" y="1311"/>
                  </a:lnTo>
                  <a:lnTo>
                    <a:pt x="2425" y="2091"/>
                  </a:lnTo>
                  <a:lnTo>
                    <a:pt x="2537" y="2091"/>
                  </a:lnTo>
                  <a:lnTo>
                    <a:pt x="2557" y="2094"/>
                  </a:lnTo>
                  <a:lnTo>
                    <a:pt x="2577" y="2102"/>
                  </a:lnTo>
                  <a:lnTo>
                    <a:pt x="2593" y="2115"/>
                  </a:lnTo>
                  <a:lnTo>
                    <a:pt x="2604" y="2131"/>
                  </a:lnTo>
                  <a:lnTo>
                    <a:pt x="2612" y="2149"/>
                  </a:lnTo>
                  <a:lnTo>
                    <a:pt x="2616" y="2171"/>
                  </a:lnTo>
                  <a:lnTo>
                    <a:pt x="2612" y="2192"/>
                  </a:lnTo>
                  <a:lnTo>
                    <a:pt x="2604" y="2212"/>
                  </a:lnTo>
                  <a:lnTo>
                    <a:pt x="2593" y="2228"/>
                  </a:lnTo>
                  <a:lnTo>
                    <a:pt x="2577" y="2240"/>
                  </a:lnTo>
                  <a:lnTo>
                    <a:pt x="2557" y="2248"/>
                  </a:lnTo>
                  <a:lnTo>
                    <a:pt x="2537" y="2251"/>
                  </a:lnTo>
                  <a:lnTo>
                    <a:pt x="1763" y="2251"/>
                  </a:lnTo>
                  <a:lnTo>
                    <a:pt x="1741" y="2248"/>
                  </a:lnTo>
                  <a:lnTo>
                    <a:pt x="1723" y="2240"/>
                  </a:lnTo>
                  <a:lnTo>
                    <a:pt x="1707" y="2228"/>
                  </a:lnTo>
                  <a:lnTo>
                    <a:pt x="1694" y="2212"/>
                  </a:lnTo>
                  <a:lnTo>
                    <a:pt x="1686" y="2192"/>
                  </a:lnTo>
                  <a:lnTo>
                    <a:pt x="1683" y="2171"/>
                  </a:lnTo>
                  <a:lnTo>
                    <a:pt x="1686" y="2149"/>
                  </a:lnTo>
                  <a:lnTo>
                    <a:pt x="1694" y="2131"/>
                  </a:lnTo>
                  <a:lnTo>
                    <a:pt x="1707" y="2115"/>
                  </a:lnTo>
                  <a:lnTo>
                    <a:pt x="1723" y="2102"/>
                  </a:lnTo>
                  <a:lnTo>
                    <a:pt x="1741" y="2094"/>
                  </a:lnTo>
                  <a:lnTo>
                    <a:pt x="1763" y="2091"/>
                  </a:lnTo>
                  <a:lnTo>
                    <a:pt x="1864" y="2091"/>
                  </a:lnTo>
                  <a:lnTo>
                    <a:pt x="1864" y="1311"/>
                  </a:lnTo>
                  <a:lnTo>
                    <a:pt x="1656" y="1311"/>
                  </a:lnTo>
                  <a:lnTo>
                    <a:pt x="1631" y="1308"/>
                  </a:lnTo>
                  <a:lnTo>
                    <a:pt x="1609" y="1299"/>
                  </a:lnTo>
                  <a:lnTo>
                    <a:pt x="1590" y="1285"/>
                  </a:lnTo>
                  <a:lnTo>
                    <a:pt x="1575" y="1267"/>
                  </a:lnTo>
                  <a:lnTo>
                    <a:pt x="1563" y="1246"/>
                  </a:lnTo>
                  <a:lnTo>
                    <a:pt x="1344" y="1246"/>
                  </a:lnTo>
                  <a:lnTo>
                    <a:pt x="1318" y="1244"/>
                  </a:lnTo>
                  <a:lnTo>
                    <a:pt x="1294" y="1238"/>
                  </a:lnTo>
                  <a:lnTo>
                    <a:pt x="1271" y="1229"/>
                  </a:lnTo>
                  <a:lnTo>
                    <a:pt x="1249" y="1216"/>
                  </a:lnTo>
                  <a:lnTo>
                    <a:pt x="71" y="399"/>
                  </a:lnTo>
                  <a:lnTo>
                    <a:pt x="48" y="380"/>
                  </a:lnTo>
                  <a:lnTo>
                    <a:pt x="30" y="358"/>
                  </a:lnTo>
                  <a:lnTo>
                    <a:pt x="15" y="333"/>
                  </a:lnTo>
                  <a:lnTo>
                    <a:pt x="6" y="306"/>
                  </a:lnTo>
                  <a:lnTo>
                    <a:pt x="0" y="279"/>
                  </a:lnTo>
                  <a:lnTo>
                    <a:pt x="0" y="250"/>
                  </a:lnTo>
                  <a:lnTo>
                    <a:pt x="5" y="221"/>
                  </a:lnTo>
                  <a:lnTo>
                    <a:pt x="15" y="194"/>
                  </a:lnTo>
                  <a:lnTo>
                    <a:pt x="29" y="168"/>
                  </a:lnTo>
                  <a:lnTo>
                    <a:pt x="49" y="144"/>
                  </a:lnTo>
                  <a:lnTo>
                    <a:pt x="71" y="126"/>
                  </a:lnTo>
                  <a:lnTo>
                    <a:pt x="98" y="112"/>
                  </a:lnTo>
                  <a:lnTo>
                    <a:pt x="124" y="102"/>
                  </a:lnTo>
                  <a:lnTo>
                    <a:pt x="153" y="97"/>
                  </a:lnTo>
                  <a:lnTo>
                    <a:pt x="182" y="98"/>
                  </a:lnTo>
                  <a:lnTo>
                    <a:pt x="210" y="103"/>
                  </a:lnTo>
                  <a:lnTo>
                    <a:pt x="239" y="114"/>
                  </a:lnTo>
                  <a:lnTo>
                    <a:pt x="253" y="98"/>
                  </a:lnTo>
                  <a:lnTo>
                    <a:pt x="269" y="86"/>
                  </a:lnTo>
                  <a:lnTo>
                    <a:pt x="287" y="78"/>
                  </a:lnTo>
                  <a:lnTo>
                    <a:pt x="307" y="73"/>
                  </a:lnTo>
                  <a:lnTo>
                    <a:pt x="328" y="73"/>
                  </a:lnTo>
                  <a:lnTo>
                    <a:pt x="347" y="78"/>
                  </a:lnTo>
                  <a:lnTo>
                    <a:pt x="367" y="87"/>
                  </a:lnTo>
                  <a:lnTo>
                    <a:pt x="623" y="248"/>
                  </a:lnTo>
                  <a:lnTo>
                    <a:pt x="640" y="262"/>
                  </a:lnTo>
                  <a:lnTo>
                    <a:pt x="653" y="278"/>
                  </a:lnTo>
                  <a:lnTo>
                    <a:pt x="662" y="297"/>
                  </a:lnTo>
                  <a:lnTo>
                    <a:pt x="667" y="317"/>
                  </a:lnTo>
                  <a:lnTo>
                    <a:pt x="667" y="337"/>
                  </a:lnTo>
                  <a:lnTo>
                    <a:pt x="662" y="358"/>
                  </a:lnTo>
                  <a:lnTo>
                    <a:pt x="653" y="378"/>
                  </a:lnTo>
                  <a:lnTo>
                    <a:pt x="648" y="384"/>
                  </a:lnTo>
                  <a:lnTo>
                    <a:pt x="642" y="391"/>
                  </a:lnTo>
                  <a:lnTo>
                    <a:pt x="1395" y="914"/>
                  </a:lnTo>
                  <a:lnTo>
                    <a:pt x="1556" y="914"/>
                  </a:lnTo>
                  <a:lnTo>
                    <a:pt x="1556" y="882"/>
                  </a:lnTo>
                  <a:lnTo>
                    <a:pt x="1557" y="881"/>
                  </a:lnTo>
                  <a:lnTo>
                    <a:pt x="1557" y="879"/>
                  </a:lnTo>
                  <a:lnTo>
                    <a:pt x="1537" y="867"/>
                  </a:lnTo>
                  <a:lnTo>
                    <a:pt x="970" y="503"/>
                  </a:lnTo>
                  <a:lnTo>
                    <a:pt x="944" y="482"/>
                  </a:lnTo>
                  <a:lnTo>
                    <a:pt x="922" y="459"/>
                  </a:lnTo>
                  <a:lnTo>
                    <a:pt x="905" y="434"/>
                  </a:lnTo>
                  <a:lnTo>
                    <a:pt x="891" y="406"/>
                  </a:lnTo>
                  <a:lnTo>
                    <a:pt x="880" y="376"/>
                  </a:lnTo>
                  <a:lnTo>
                    <a:pt x="875" y="347"/>
                  </a:lnTo>
                  <a:lnTo>
                    <a:pt x="871" y="316"/>
                  </a:lnTo>
                  <a:lnTo>
                    <a:pt x="871" y="284"/>
                  </a:lnTo>
                  <a:lnTo>
                    <a:pt x="875" y="255"/>
                  </a:lnTo>
                  <a:lnTo>
                    <a:pt x="880" y="225"/>
                  </a:lnTo>
                  <a:lnTo>
                    <a:pt x="888" y="197"/>
                  </a:lnTo>
                  <a:lnTo>
                    <a:pt x="888" y="196"/>
                  </a:lnTo>
                  <a:lnTo>
                    <a:pt x="890" y="194"/>
                  </a:lnTo>
                  <a:lnTo>
                    <a:pt x="893" y="186"/>
                  </a:lnTo>
                  <a:lnTo>
                    <a:pt x="898" y="175"/>
                  </a:lnTo>
                  <a:lnTo>
                    <a:pt x="903" y="163"/>
                  </a:lnTo>
                  <a:lnTo>
                    <a:pt x="911" y="148"/>
                  </a:lnTo>
                  <a:lnTo>
                    <a:pt x="919" y="134"/>
                  </a:lnTo>
                  <a:lnTo>
                    <a:pt x="929" y="120"/>
                  </a:lnTo>
                  <a:lnTo>
                    <a:pt x="939" y="108"/>
                  </a:lnTo>
                  <a:lnTo>
                    <a:pt x="948" y="97"/>
                  </a:lnTo>
                  <a:lnTo>
                    <a:pt x="955" y="89"/>
                  </a:lnTo>
                  <a:lnTo>
                    <a:pt x="961" y="85"/>
                  </a:lnTo>
                  <a:lnTo>
                    <a:pt x="963" y="82"/>
                  </a:lnTo>
                  <a:lnTo>
                    <a:pt x="987" y="62"/>
                  </a:lnTo>
                  <a:lnTo>
                    <a:pt x="1014" y="43"/>
                  </a:lnTo>
                  <a:lnTo>
                    <a:pt x="1044" y="27"/>
                  </a:lnTo>
                  <a:lnTo>
                    <a:pt x="1075" y="14"/>
                  </a:lnTo>
                  <a:lnTo>
                    <a:pt x="1108" y="4"/>
                  </a:lnTo>
                  <a:lnTo>
                    <a:pt x="1141" y="0"/>
                  </a:lnTo>
                  <a:lnTo>
                    <a:pt x="11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0" name="Freeform 24"/>
            <p:cNvSpPr>
              <a:spLocks/>
            </p:cNvSpPr>
            <p:nvPr/>
          </p:nvSpPr>
          <p:spPr bwMode="auto">
            <a:xfrm>
              <a:off x="1116" y="443"/>
              <a:ext cx="287" cy="204"/>
            </a:xfrm>
            <a:custGeom>
              <a:avLst/>
              <a:gdLst>
                <a:gd name="T0" fmla="*/ 1172 w 1727"/>
                <a:gd name="T1" fmla="*/ 12 h 1228"/>
                <a:gd name="T2" fmla="*/ 1293 w 1727"/>
                <a:gd name="T3" fmla="*/ 68 h 1228"/>
                <a:gd name="T4" fmla="*/ 1412 w 1727"/>
                <a:gd name="T5" fmla="*/ 157 h 1228"/>
                <a:gd name="T6" fmla="*/ 1521 w 1727"/>
                <a:gd name="T7" fmla="*/ 279 h 1228"/>
                <a:gd name="T8" fmla="*/ 1613 w 1727"/>
                <a:gd name="T9" fmla="*/ 434 h 1228"/>
                <a:gd name="T10" fmla="*/ 1681 w 1727"/>
                <a:gd name="T11" fmla="*/ 622 h 1228"/>
                <a:gd name="T12" fmla="*/ 1720 w 1727"/>
                <a:gd name="T13" fmla="*/ 845 h 1228"/>
                <a:gd name="T14" fmla="*/ 1723 w 1727"/>
                <a:gd name="T15" fmla="*/ 1042 h 1228"/>
                <a:gd name="T16" fmla="*/ 1677 w 1727"/>
                <a:gd name="T17" fmla="*/ 1113 h 1228"/>
                <a:gd name="T18" fmla="*/ 1597 w 1727"/>
                <a:gd name="T19" fmla="*/ 1140 h 1228"/>
                <a:gd name="T20" fmla="*/ 1539 w 1727"/>
                <a:gd name="T21" fmla="*/ 1127 h 1228"/>
                <a:gd name="T22" fmla="*/ 1481 w 1727"/>
                <a:gd name="T23" fmla="*/ 1066 h 1228"/>
                <a:gd name="T24" fmla="*/ 1468 w 1727"/>
                <a:gd name="T25" fmla="*/ 937 h 1228"/>
                <a:gd name="T26" fmla="*/ 1453 w 1727"/>
                <a:gd name="T27" fmla="*/ 751 h 1228"/>
                <a:gd name="T28" fmla="*/ 1421 w 1727"/>
                <a:gd name="T29" fmla="*/ 608 h 1228"/>
                <a:gd name="T30" fmla="*/ 1391 w 1727"/>
                <a:gd name="T31" fmla="*/ 782 h 1228"/>
                <a:gd name="T32" fmla="*/ 1413 w 1727"/>
                <a:gd name="T33" fmla="*/ 876 h 1228"/>
                <a:gd name="T34" fmla="*/ 1444 w 1727"/>
                <a:gd name="T35" fmla="*/ 1012 h 1228"/>
                <a:gd name="T36" fmla="*/ 1480 w 1727"/>
                <a:gd name="T37" fmla="*/ 1171 h 1228"/>
                <a:gd name="T38" fmla="*/ 1396 w 1727"/>
                <a:gd name="T39" fmla="*/ 1204 h 1228"/>
                <a:gd name="T40" fmla="*/ 910 w 1727"/>
                <a:gd name="T41" fmla="*/ 1168 h 1228"/>
                <a:gd name="T42" fmla="*/ 881 w 1727"/>
                <a:gd name="T43" fmla="*/ 1073 h 1228"/>
                <a:gd name="T44" fmla="*/ 814 w 1727"/>
                <a:gd name="T45" fmla="*/ 1009 h 1228"/>
                <a:gd name="T46" fmla="*/ 724 w 1727"/>
                <a:gd name="T47" fmla="*/ 985 h 1228"/>
                <a:gd name="T48" fmla="*/ 660 w 1727"/>
                <a:gd name="T49" fmla="*/ 994 h 1228"/>
                <a:gd name="T50" fmla="*/ 689 w 1727"/>
                <a:gd name="T51" fmla="*/ 868 h 1228"/>
                <a:gd name="T52" fmla="*/ 708 w 1727"/>
                <a:gd name="T53" fmla="*/ 781 h 1228"/>
                <a:gd name="T54" fmla="*/ 649 w 1727"/>
                <a:gd name="T55" fmla="*/ 617 h 1228"/>
                <a:gd name="T56" fmla="*/ 537 w 1727"/>
                <a:gd name="T57" fmla="*/ 678 h 1228"/>
                <a:gd name="T58" fmla="*/ 390 w 1727"/>
                <a:gd name="T59" fmla="*/ 723 h 1228"/>
                <a:gd name="T60" fmla="*/ 203 w 1727"/>
                <a:gd name="T61" fmla="*/ 746 h 1228"/>
                <a:gd name="T62" fmla="*/ 73 w 1727"/>
                <a:gd name="T63" fmla="*/ 735 h 1228"/>
                <a:gd name="T64" fmla="*/ 14 w 1727"/>
                <a:gd name="T65" fmla="*/ 675 h 1228"/>
                <a:gd name="T66" fmla="*/ 4 w 1727"/>
                <a:gd name="T67" fmla="*/ 589 h 1228"/>
                <a:gd name="T68" fmla="*/ 49 w 1727"/>
                <a:gd name="T69" fmla="*/ 518 h 1228"/>
                <a:gd name="T70" fmla="*/ 130 w 1727"/>
                <a:gd name="T71" fmla="*/ 489 h 1228"/>
                <a:gd name="T72" fmla="*/ 296 w 1727"/>
                <a:gd name="T73" fmla="*/ 478 h 1228"/>
                <a:gd name="T74" fmla="*/ 416 w 1727"/>
                <a:gd name="T75" fmla="*/ 449 h 1228"/>
                <a:gd name="T76" fmla="*/ 505 w 1727"/>
                <a:gd name="T77" fmla="*/ 403 h 1228"/>
                <a:gd name="T78" fmla="*/ 570 w 1727"/>
                <a:gd name="T79" fmla="*/ 345 h 1228"/>
                <a:gd name="T80" fmla="*/ 624 w 1727"/>
                <a:gd name="T81" fmla="*/ 280 h 1228"/>
                <a:gd name="T82" fmla="*/ 700 w 1727"/>
                <a:gd name="T83" fmla="*/ 180 h 1228"/>
                <a:gd name="T84" fmla="*/ 796 w 1727"/>
                <a:gd name="T85" fmla="*/ 92 h 1228"/>
                <a:gd name="T86" fmla="*/ 887 w 1727"/>
                <a:gd name="T87" fmla="*/ 35 h 1228"/>
                <a:gd name="T88" fmla="*/ 953 w 1727"/>
                <a:gd name="T89" fmla="*/ 5 h 1228"/>
                <a:gd name="T90" fmla="*/ 1130 w 1727"/>
                <a:gd name="T91" fmla="*/ 0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27" h="1228">
                  <a:moveTo>
                    <a:pt x="1130" y="0"/>
                  </a:moveTo>
                  <a:lnTo>
                    <a:pt x="1131" y="0"/>
                  </a:lnTo>
                  <a:lnTo>
                    <a:pt x="1172" y="12"/>
                  </a:lnTo>
                  <a:lnTo>
                    <a:pt x="1212" y="27"/>
                  </a:lnTo>
                  <a:lnTo>
                    <a:pt x="1253" y="45"/>
                  </a:lnTo>
                  <a:lnTo>
                    <a:pt x="1293" y="68"/>
                  </a:lnTo>
                  <a:lnTo>
                    <a:pt x="1334" y="94"/>
                  </a:lnTo>
                  <a:lnTo>
                    <a:pt x="1374" y="123"/>
                  </a:lnTo>
                  <a:lnTo>
                    <a:pt x="1412" y="157"/>
                  </a:lnTo>
                  <a:lnTo>
                    <a:pt x="1450" y="193"/>
                  </a:lnTo>
                  <a:lnTo>
                    <a:pt x="1486" y="234"/>
                  </a:lnTo>
                  <a:lnTo>
                    <a:pt x="1521" y="279"/>
                  </a:lnTo>
                  <a:lnTo>
                    <a:pt x="1553" y="326"/>
                  </a:lnTo>
                  <a:lnTo>
                    <a:pt x="1584" y="377"/>
                  </a:lnTo>
                  <a:lnTo>
                    <a:pt x="1613" y="434"/>
                  </a:lnTo>
                  <a:lnTo>
                    <a:pt x="1638" y="492"/>
                  </a:lnTo>
                  <a:lnTo>
                    <a:pt x="1661" y="555"/>
                  </a:lnTo>
                  <a:lnTo>
                    <a:pt x="1681" y="622"/>
                  </a:lnTo>
                  <a:lnTo>
                    <a:pt x="1698" y="692"/>
                  </a:lnTo>
                  <a:lnTo>
                    <a:pt x="1711" y="767"/>
                  </a:lnTo>
                  <a:lnTo>
                    <a:pt x="1720" y="845"/>
                  </a:lnTo>
                  <a:lnTo>
                    <a:pt x="1726" y="927"/>
                  </a:lnTo>
                  <a:lnTo>
                    <a:pt x="1727" y="1013"/>
                  </a:lnTo>
                  <a:lnTo>
                    <a:pt x="1723" y="1042"/>
                  </a:lnTo>
                  <a:lnTo>
                    <a:pt x="1713" y="1069"/>
                  </a:lnTo>
                  <a:lnTo>
                    <a:pt x="1698" y="1093"/>
                  </a:lnTo>
                  <a:lnTo>
                    <a:pt x="1677" y="1113"/>
                  </a:lnTo>
                  <a:lnTo>
                    <a:pt x="1653" y="1128"/>
                  </a:lnTo>
                  <a:lnTo>
                    <a:pt x="1627" y="1137"/>
                  </a:lnTo>
                  <a:lnTo>
                    <a:pt x="1597" y="1140"/>
                  </a:lnTo>
                  <a:lnTo>
                    <a:pt x="1596" y="1140"/>
                  </a:lnTo>
                  <a:lnTo>
                    <a:pt x="1566" y="1137"/>
                  </a:lnTo>
                  <a:lnTo>
                    <a:pt x="1539" y="1127"/>
                  </a:lnTo>
                  <a:lnTo>
                    <a:pt x="1515" y="1110"/>
                  </a:lnTo>
                  <a:lnTo>
                    <a:pt x="1496" y="1091"/>
                  </a:lnTo>
                  <a:lnTo>
                    <a:pt x="1481" y="1066"/>
                  </a:lnTo>
                  <a:lnTo>
                    <a:pt x="1470" y="1039"/>
                  </a:lnTo>
                  <a:lnTo>
                    <a:pt x="1468" y="1009"/>
                  </a:lnTo>
                  <a:lnTo>
                    <a:pt x="1468" y="937"/>
                  </a:lnTo>
                  <a:lnTo>
                    <a:pt x="1465" y="869"/>
                  </a:lnTo>
                  <a:lnTo>
                    <a:pt x="1460" y="808"/>
                  </a:lnTo>
                  <a:lnTo>
                    <a:pt x="1453" y="751"/>
                  </a:lnTo>
                  <a:lnTo>
                    <a:pt x="1444" y="699"/>
                  </a:lnTo>
                  <a:lnTo>
                    <a:pt x="1434" y="652"/>
                  </a:lnTo>
                  <a:lnTo>
                    <a:pt x="1421" y="608"/>
                  </a:lnTo>
                  <a:lnTo>
                    <a:pt x="1406" y="569"/>
                  </a:lnTo>
                  <a:lnTo>
                    <a:pt x="1391" y="532"/>
                  </a:lnTo>
                  <a:lnTo>
                    <a:pt x="1391" y="782"/>
                  </a:lnTo>
                  <a:lnTo>
                    <a:pt x="1397" y="807"/>
                  </a:lnTo>
                  <a:lnTo>
                    <a:pt x="1405" y="839"/>
                  </a:lnTo>
                  <a:lnTo>
                    <a:pt x="1413" y="876"/>
                  </a:lnTo>
                  <a:lnTo>
                    <a:pt x="1423" y="917"/>
                  </a:lnTo>
                  <a:lnTo>
                    <a:pt x="1434" y="962"/>
                  </a:lnTo>
                  <a:lnTo>
                    <a:pt x="1444" y="1012"/>
                  </a:lnTo>
                  <a:lnTo>
                    <a:pt x="1455" y="1063"/>
                  </a:lnTo>
                  <a:lnTo>
                    <a:pt x="1467" y="1116"/>
                  </a:lnTo>
                  <a:lnTo>
                    <a:pt x="1480" y="1171"/>
                  </a:lnTo>
                  <a:lnTo>
                    <a:pt x="1491" y="1228"/>
                  </a:lnTo>
                  <a:lnTo>
                    <a:pt x="1423" y="1209"/>
                  </a:lnTo>
                  <a:lnTo>
                    <a:pt x="1396" y="1204"/>
                  </a:lnTo>
                  <a:lnTo>
                    <a:pt x="1367" y="1201"/>
                  </a:lnTo>
                  <a:lnTo>
                    <a:pt x="906" y="1204"/>
                  </a:lnTo>
                  <a:lnTo>
                    <a:pt x="910" y="1168"/>
                  </a:lnTo>
                  <a:lnTo>
                    <a:pt x="905" y="1131"/>
                  </a:lnTo>
                  <a:lnTo>
                    <a:pt x="896" y="1101"/>
                  </a:lnTo>
                  <a:lnTo>
                    <a:pt x="881" y="1073"/>
                  </a:lnTo>
                  <a:lnTo>
                    <a:pt x="862" y="1048"/>
                  </a:lnTo>
                  <a:lnTo>
                    <a:pt x="839" y="1027"/>
                  </a:lnTo>
                  <a:lnTo>
                    <a:pt x="814" y="1009"/>
                  </a:lnTo>
                  <a:lnTo>
                    <a:pt x="787" y="997"/>
                  </a:lnTo>
                  <a:lnTo>
                    <a:pt x="756" y="989"/>
                  </a:lnTo>
                  <a:lnTo>
                    <a:pt x="724" y="985"/>
                  </a:lnTo>
                  <a:lnTo>
                    <a:pt x="704" y="986"/>
                  </a:lnTo>
                  <a:lnTo>
                    <a:pt x="684" y="990"/>
                  </a:lnTo>
                  <a:lnTo>
                    <a:pt x="660" y="994"/>
                  </a:lnTo>
                  <a:lnTo>
                    <a:pt x="670" y="950"/>
                  </a:lnTo>
                  <a:lnTo>
                    <a:pt x="680" y="907"/>
                  </a:lnTo>
                  <a:lnTo>
                    <a:pt x="689" y="868"/>
                  </a:lnTo>
                  <a:lnTo>
                    <a:pt x="697" y="834"/>
                  </a:lnTo>
                  <a:lnTo>
                    <a:pt x="704" y="805"/>
                  </a:lnTo>
                  <a:lnTo>
                    <a:pt x="708" y="781"/>
                  </a:lnTo>
                  <a:lnTo>
                    <a:pt x="708" y="572"/>
                  </a:lnTo>
                  <a:lnTo>
                    <a:pt x="681" y="595"/>
                  </a:lnTo>
                  <a:lnTo>
                    <a:pt x="649" y="617"/>
                  </a:lnTo>
                  <a:lnTo>
                    <a:pt x="615" y="639"/>
                  </a:lnTo>
                  <a:lnTo>
                    <a:pt x="577" y="660"/>
                  </a:lnTo>
                  <a:lnTo>
                    <a:pt x="537" y="678"/>
                  </a:lnTo>
                  <a:lnTo>
                    <a:pt x="492" y="696"/>
                  </a:lnTo>
                  <a:lnTo>
                    <a:pt x="443" y="711"/>
                  </a:lnTo>
                  <a:lnTo>
                    <a:pt x="390" y="723"/>
                  </a:lnTo>
                  <a:lnTo>
                    <a:pt x="333" y="734"/>
                  </a:lnTo>
                  <a:lnTo>
                    <a:pt x="270" y="742"/>
                  </a:lnTo>
                  <a:lnTo>
                    <a:pt x="203" y="746"/>
                  </a:lnTo>
                  <a:lnTo>
                    <a:pt x="130" y="747"/>
                  </a:lnTo>
                  <a:lnTo>
                    <a:pt x="100" y="744"/>
                  </a:lnTo>
                  <a:lnTo>
                    <a:pt x="73" y="735"/>
                  </a:lnTo>
                  <a:lnTo>
                    <a:pt x="49" y="720"/>
                  </a:lnTo>
                  <a:lnTo>
                    <a:pt x="29" y="699"/>
                  </a:lnTo>
                  <a:lnTo>
                    <a:pt x="14" y="675"/>
                  </a:lnTo>
                  <a:lnTo>
                    <a:pt x="4" y="649"/>
                  </a:lnTo>
                  <a:lnTo>
                    <a:pt x="0" y="619"/>
                  </a:lnTo>
                  <a:lnTo>
                    <a:pt x="4" y="589"/>
                  </a:lnTo>
                  <a:lnTo>
                    <a:pt x="14" y="561"/>
                  </a:lnTo>
                  <a:lnTo>
                    <a:pt x="29" y="537"/>
                  </a:lnTo>
                  <a:lnTo>
                    <a:pt x="49" y="518"/>
                  </a:lnTo>
                  <a:lnTo>
                    <a:pt x="73" y="503"/>
                  </a:lnTo>
                  <a:lnTo>
                    <a:pt x="100" y="492"/>
                  </a:lnTo>
                  <a:lnTo>
                    <a:pt x="130" y="489"/>
                  </a:lnTo>
                  <a:lnTo>
                    <a:pt x="190" y="488"/>
                  </a:lnTo>
                  <a:lnTo>
                    <a:pt x="245" y="484"/>
                  </a:lnTo>
                  <a:lnTo>
                    <a:pt x="296" y="478"/>
                  </a:lnTo>
                  <a:lnTo>
                    <a:pt x="341" y="470"/>
                  </a:lnTo>
                  <a:lnTo>
                    <a:pt x="381" y="460"/>
                  </a:lnTo>
                  <a:lnTo>
                    <a:pt x="416" y="449"/>
                  </a:lnTo>
                  <a:lnTo>
                    <a:pt x="449" y="435"/>
                  </a:lnTo>
                  <a:lnTo>
                    <a:pt x="479" y="420"/>
                  </a:lnTo>
                  <a:lnTo>
                    <a:pt x="505" y="403"/>
                  </a:lnTo>
                  <a:lnTo>
                    <a:pt x="529" y="384"/>
                  </a:lnTo>
                  <a:lnTo>
                    <a:pt x="551" y="366"/>
                  </a:lnTo>
                  <a:lnTo>
                    <a:pt x="570" y="345"/>
                  </a:lnTo>
                  <a:lnTo>
                    <a:pt x="589" y="324"/>
                  </a:lnTo>
                  <a:lnTo>
                    <a:pt x="607" y="301"/>
                  </a:lnTo>
                  <a:lnTo>
                    <a:pt x="624" y="280"/>
                  </a:lnTo>
                  <a:lnTo>
                    <a:pt x="642" y="256"/>
                  </a:lnTo>
                  <a:lnTo>
                    <a:pt x="670" y="216"/>
                  </a:lnTo>
                  <a:lnTo>
                    <a:pt x="700" y="180"/>
                  </a:lnTo>
                  <a:lnTo>
                    <a:pt x="731" y="148"/>
                  </a:lnTo>
                  <a:lnTo>
                    <a:pt x="764" y="118"/>
                  </a:lnTo>
                  <a:lnTo>
                    <a:pt x="796" y="92"/>
                  </a:lnTo>
                  <a:lnTo>
                    <a:pt x="828" y="71"/>
                  </a:lnTo>
                  <a:lnTo>
                    <a:pt x="858" y="51"/>
                  </a:lnTo>
                  <a:lnTo>
                    <a:pt x="887" y="35"/>
                  </a:lnTo>
                  <a:lnTo>
                    <a:pt x="912" y="22"/>
                  </a:lnTo>
                  <a:lnTo>
                    <a:pt x="935" y="12"/>
                  </a:lnTo>
                  <a:lnTo>
                    <a:pt x="953" y="5"/>
                  </a:lnTo>
                  <a:lnTo>
                    <a:pt x="967" y="2"/>
                  </a:lnTo>
                  <a:lnTo>
                    <a:pt x="1050" y="84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1" name="Freeform 25"/>
            <p:cNvSpPr>
              <a:spLocks noEditPoints="1"/>
            </p:cNvSpPr>
            <p:nvPr/>
          </p:nvSpPr>
          <p:spPr bwMode="auto">
            <a:xfrm>
              <a:off x="1239" y="325"/>
              <a:ext cx="104" cy="114"/>
            </a:xfrm>
            <a:custGeom>
              <a:avLst/>
              <a:gdLst>
                <a:gd name="T0" fmla="*/ 289 w 624"/>
                <a:gd name="T1" fmla="*/ 69 h 680"/>
                <a:gd name="T2" fmla="*/ 252 w 624"/>
                <a:gd name="T3" fmla="*/ 91 h 680"/>
                <a:gd name="T4" fmla="*/ 230 w 624"/>
                <a:gd name="T5" fmla="*/ 127 h 680"/>
                <a:gd name="T6" fmla="*/ 230 w 624"/>
                <a:gd name="T7" fmla="*/ 172 h 680"/>
                <a:gd name="T8" fmla="*/ 252 w 624"/>
                <a:gd name="T9" fmla="*/ 210 h 680"/>
                <a:gd name="T10" fmla="*/ 289 w 624"/>
                <a:gd name="T11" fmla="*/ 232 h 680"/>
                <a:gd name="T12" fmla="*/ 334 w 624"/>
                <a:gd name="T13" fmla="*/ 232 h 680"/>
                <a:gd name="T14" fmla="*/ 372 w 624"/>
                <a:gd name="T15" fmla="*/ 210 h 680"/>
                <a:gd name="T16" fmla="*/ 394 w 624"/>
                <a:gd name="T17" fmla="*/ 172 h 680"/>
                <a:gd name="T18" fmla="*/ 394 w 624"/>
                <a:gd name="T19" fmla="*/ 127 h 680"/>
                <a:gd name="T20" fmla="*/ 372 w 624"/>
                <a:gd name="T21" fmla="*/ 91 h 680"/>
                <a:gd name="T22" fmla="*/ 334 w 624"/>
                <a:gd name="T23" fmla="*/ 69 h 680"/>
                <a:gd name="T24" fmla="*/ 312 w 624"/>
                <a:gd name="T25" fmla="*/ 0 h 680"/>
                <a:gd name="T26" fmla="*/ 369 w 624"/>
                <a:gd name="T27" fmla="*/ 10 h 680"/>
                <a:gd name="T28" fmla="*/ 416 w 624"/>
                <a:gd name="T29" fmla="*/ 41 h 680"/>
                <a:gd name="T30" fmla="*/ 449 w 624"/>
                <a:gd name="T31" fmla="*/ 88 h 680"/>
                <a:gd name="T32" fmla="*/ 512 w 624"/>
                <a:gd name="T33" fmla="*/ 130 h 680"/>
                <a:gd name="T34" fmla="*/ 457 w 624"/>
                <a:gd name="T35" fmla="*/ 177 h 680"/>
                <a:gd name="T36" fmla="*/ 580 w 624"/>
                <a:gd name="T37" fmla="*/ 210 h 680"/>
                <a:gd name="T38" fmla="*/ 612 w 624"/>
                <a:gd name="T39" fmla="*/ 285 h 680"/>
                <a:gd name="T40" fmla="*/ 624 w 624"/>
                <a:gd name="T41" fmla="*/ 368 h 680"/>
                <a:gd name="T42" fmla="*/ 611 w 624"/>
                <a:gd name="T43" fmla="*/ 458 h 680"/>
                <a:gd name="T44" fmla="*/ 573 w 624"/>
                <a:gd name="T45" fmla="*/ 538 h 680"/>
                <a:gd name="T46" fmla="*/ 517 w 624"/>
                <a:gd name="T47" fmla="*/ 603 h 680"/>
                <a:gd name="T48" fmla="*/ 444 w 624"/>
                <a:gd name="T49" fmla="*/ 651 h 680"/>
                <a:gd name="T50" fmla="*/ 358 w 624"/>
                <a:gd name="T51" fmla="*/ 677 h 680"/>
                <a:gd name="T52" fmla="*/ 265 w 624"/>
                <a:gd name="T53" fmla="*/ 677 h 680"/>
                <a:gd name="T54" fmla="*/ 180 w 624"/>
                <a:gd name="T55" fmla="*/ 651 h 680"/>
                <a:gd name="T56" fmla="*/ 107 w 624"/>
                <a:gd name="T57" fmla="*/ 603 h 680"/>
                <a:gd name="T58" fmla="*/ 50 w 624"/>
                <a:gd name="T59" fmla="*/ 538 h 680"/>
                <a:gd name="T60" fmla="*/ 13 w 624"/>
                <a:gd name="T61" fmla="*/ 458 h 680"/>
                <a:gd name="T62" fmla="*/ 0 w 624"/>
                <a:gd name="T63" fmla="*/ 368 h 680"/>
                <a:gd name="T64" fmla="*/ 11 w 624"/>
                <a:gd name="T65" fmla="*/ 285 h 680"/>
                <a:gd name="T66" fmla="*/ 44 w 624"/>
                <a:gd name="T67" fmla="*/ 210 h 680"/>
                <a:gd name="T68" fmla="*/ 175 w 624"/>
                <a:gd name="T69" fmla="*/ 177 h 680"/>
                <a:gd name="T70" fmla="*/ 111 w 624"/>
                <a:gd name="T71" fmla="*/ 130 h 680"/>
                <a:gd name="T72" fmla="*/ 176 w 624"/>
                <a:gd name="T73" fmla="*/ 87 h 680"/>
                <a:gd name="T74" fmla="*/ 208 w 624"/>
                <a:gd name="T75" fmla="*/ 41 h 680"/>
                <a:gd name="T76" fmla="*/ 255 w 624"/>
                <a:gd name="T77" fmla="*/ 10 h 680"/>
                <a:gd name="T78" fmla="*/ 312 w 624"/>
                <a:gd name="T7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4" h="680">
                  <a:moveTo>
                    <a:pt x="312" y="65"/>
                  </a:moveTo>
                  <a:lnTo>
                    <a:pt x="289" y="69"/>
                  </a:lnTo>
                  <a:lnTo>
                    <a:pt x="269" y="77"/>
                  </a:lnTo>
                  <a:lnTo>
                    <a:pt x="252" y="91"/>
                  </a:lnTo>
                  <a:lnTo>
                    <a:pt x="239" y="107"/>
                  </a:lnTo>
                  <a:lnTo>
                    <a:pt x="230" y="127"/>
                  </a:lnTo>
                  <a:lnTo>
                    <a:pt x="227" y="150"/>
                  </a:lnTo>
                  <a:lnTo>
                    <a:pt x="230" y="172"/>
                  </a:lnTo>
                  <a:lnTo>
                    <a:pt x="239" y="193"/>
                  </a:lnTo>
                  <a:lnTo>
                    <a:pt x="252" y="210"/>
                  </a:lnTo>
                  <a:lnTo>
                    <a:pt x="269" y="223"/>
                  </a:lnTo>
                  <a:lnTo>
                    <a:pt x="289" y="232"/>
                  </a:lnTo>
                  <a:lnTo>
                    <a:pt x="312" y="234"/>
                  </a:lnTo>
                  <a:lnTo>
                    <a:pt x="334" y="232"/>
                  </a:lnTo>
                  <a:lnTo>
                    <a:pt x="355" y="223"/>
                  </a:lnTo>
                  <a:lnTo>
                    <a:pt x="372" y="210"/>
                  </a:lnTo>
                  <a:lnTo>
                    <a:pt x="385" y="193"/>
                  </a:lnTo>
                  <a:lnTo>
                    <a:pt x="394" y="172"/>
                  </a:lnTo>
                  <a:lnTo>
                    <a:pt x="396" y="150"/>
                  </a:lnTo>
                  <a:lnTo>
                    <a:pt x="394" y="127"/>
                  </a:lnTo>
                  <a:lnTo>
                    <a:pt x="385" y="107"/>
                  </a:lnTo>
                  <a:lnTo>
                    <a:pt x="372" y="91"/>
                  </a:lnTo>
                  <a:lnTo>
                    <a:pt x="355" y="77"/>
                  </a:lnTo>
                  <a:lnTo>
                    <a:pt x="334" y="69"/>
                  </a:lnTo>
                  <a:lnTo>
                    <a:pt x="312" y="65"/>
                  </a:lnTo>
                  <a:close/>
                  <a:moveTo>
                    <a:pt x="312" y="0"/>
                  </a:moveTo>
                  <a:lnTo>
                    <a:pt x="341" y="2"/>
                  </a:lnTo>
                  <a:lnTo>
                    <a:pt x="369" y="10"/>
                  </a:lnTo>
                  <a:lnTo>
                    <a:pt x="394" y="24"/>
                  </a:lnTo>
                  <a:lnTo>
                    <a:pt x="416" y="41"/>
                  </a:lnTo>
                  <a:lnTo>
                    <a:pt x="434" y="63"/>
                  </a:lnTo>
                  <a:lnTo>
                    <a:pt x="449" y="88"/>
                  </a:lnTo>
                  <a:lnTo>
                    <a:pt x="481" y="107"/>
                  </a:lnTo>
                  <a:lnTo>
                    <a:pt x="512" y="130"/>
                  </a:lnTo>
                  <a:lnTo>
                    <a:pt x="457" y="130"/>
                  </a:lnTo>
                  <a:lnTo>
                    <a:pt x="457" y="177"/>
                  </a:lnTo>
                  <a:lnTo>
                    <a:pt x="557" y="177"/>
                  </a:lnTo>
                  <a:lnTo>
                    <a:pt x="580" y="210"/>
                  </a:lnTo>
                  <a:lnTo>
                    <a:pt x="599" y="246"/>
                  </a:lnTo>
                  <a:lnTo>
                    <a:pt x="612" y="285"/>
                  </a:lnTo>
                  <a:lnTo>
                    <a:pt x="621" y="325"/>
                  </a:lnTo>
                  <a:lnTo>
                    <a:pt x="624" y="368"/>
                  </a:lnTo>
                  <a:lnTo>
                    <a:pt x="621" y="414"/>
                  </a:lnTo>
                  <a:lnTo>
                    <a:pt x="611" y="458"/>
                  </a:lnTo>
                  <a:lnTo>
                    <a:pt x="595" y="500"/>
                  </a:lnTo>
                  <a:lnTo>
                    <a:pt x="573" y="538"/>
                  </a:lnTo>
                  <a:lnTo>
                    <a:pt x="547" y="572"/>
                  </a:lnTo>
                  <a:lnTo>
                    <a:pt x="517" y="603"/>
                  </a:lnTo>
                  <a:lnTo>
                    <a:pt x="481" y="630"/>
                  </a:lnTo>
                  <a:lnTo>
                    <a:pt x="444" y="651"/>
                  </a:lnTo>
                  <a:lnTo>
                    <a:pt x="402" y="666"/>
                  </a:lnTo>
                  <a:lnTo>
                    <a:pt x="358" y="677"/>
                  </a:lnTo>
                  <a:lnTo>
                    <a:pt x="311" y="680"/>
                  </a:lnTo>
                  <a:lnTo>
                    <a:pt x="265" y="677"/>
                  </a:lnTo>
                  <a:lnTo>
                    <a:pt x="222" y="666"/>
                  </a:lnTo>
                  <a:lnTo>
                    <a:pt x="180" y="651"/>
                  </a:lnTo>
                  <a:lnTo>
                    <a:pt x="142" y="630"/>
                  </a:lnTo>
                  <a:lnTo>
                    <a:pt x="107" y="603"/>
                  </a:lnTo>
                  <a:lnTo>
                    <a:pt x="77" y="572"/>
                  </a:lnTo>
                  <a:lnTo>
                    <a:pt x="50" y="538"/>
                  </a:lnTo>
                  <a:lnTo>
                    <a:pt x="29" y="500"/>
                  </a:lnTo>
                  <a:lnTo>
                    <a:pt x="13" y="458"/>
                  </a:lnTo>
                  <a:lnTo>
                    <a:pt x="3" y="414"/>
                  </a:lnTo>
                  <a:lnTo>
                    <a:pt x="0" y="368"/>
                  </a:lnTo>
                  <a:lnTo>
                    <a:pt x="2" y="325"/>
                  </a:lnTo>
                  <a:lnTo>
                    <a:pt x="11" y="285"/>
                  </a:lnTo>
                  <a:lnTo>
                    <a:pt x="25" y="246"/>
                  </a:lnTo>
                  <a:lnTo>
                    <a:pt x="44" y="210"/>
                  </a:lnTo>
                  <a:lnTo>
                    <a:pt x="65" y="177"/>
                  </a:lnTo>
                  <a:lnTo>
                    <a:pt x="175" y="177"/>
                  </a:lnTo>
                  <a:lnTo>
                    <a:pt x="175" y="130"/>
                  </a:lnTo>
                  <a:lnTo>
                    <a:pt x="111" y="130"/>
                  </a:lnTo>
                  <a:lnTo>
                    <a:pt x="142" y="107"/>
                  </a:lnTo>
                  <a:lnTo>
                    <a:pt x="176" y="87"/>
                  </a:lnTo>
                  <a:lnTo>
                    <a:pt x="190" y="63"/>
                  </a:lnTo>
                  <a:lnTo>
                    <a:pt x="208" y="41"/>
                  </a:lnTo>
                  <a:lnTo>
                    <a:pt x="230" y="24"/>
                  </a:lnTo>
                  <a:lnTo>
                    <a:pt x="255" y="10"/>
                  </a:lnTo>
                  <a:lnTo>
                    <a:pt x="283" y="2"/>
                  </a:lnTo>
                  <a:lnTo>
                    <a:pt x="3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2" name="Freeform 26"/>
            <p:cNvSpPr>
              <a:spLocks noEditPoints="1"/>
            </p:cNvSpPr>
            <p:nvPr/>
          </p:nvSpPr>
          <p:spPr bwMode="auto">
            <a:xfrm>
              <a:off x="935" y="353"/>
              <a:ext cx="210" cy="146"/>
            </a:xfrm>
            <a:custGeom>
              <a:avLst/>
              <a:gdLst>
                <a:gd name="T0" fmla="*/ 429 w 1262"/>
                <a:gd name="T1" fmla="*/ 430 h 877"/>
                <a:gd name="T2" fmla="*/ 423 w 1262"/>
                <a:gd name="T3" fmla="*/ 438 h 877"/>
                <a:gd name="T4" fmla="*/ 414 w 1262"/>
                <a:gd name="T5" fmla="*/ 440 h 877"/>
                <a:gd name="T6" fmla="*/ 169 w 1262"/>
                <a:gd name="T7" fmla="*/ 682 h 877"/>
                <a:gd name="T8" fmla="*/ 1086 w 1262"/>
                <a:gd name="T9" fmla="*/ 440 h 877"/>
                <a:gd name="T10" fmla="*/ 741 w 1262"/>
                <a:gd name="T11" fmla="*/ 630 h 877"/>
                <a:gd name="T12" fmla="*/ 737 w 1262"/>
                <a:gd name="T13" fmla="*/ 636 h 877"/>
                <a:gd name="T14" fmla="*/ 730 w 1262"/>
                <a:gd name="T15" fmla="*/ 641 h 877"/>
                <a:gd name="T16" fmla="*/ 721 w 1262"/>
                <a:gd name="T17" fmla="*/ 640 h 877"/>
                <a:gd name="T18" fmla="*/ 713 w 1262"/>
                <a:gd name="T19" fmla="*/ 634 h 877"/>
                <a:gd name="T20" fmla="*/ 655 w 1262"/>
                <a:gd name="T21" fmla="*/ 440 h 877"/>
                <a:gd name="T22" fmla="*/ 592 w 1262"/>
                <a:gd name="T23" fmla="*/ 440 h 877"/>
                <a:gd name="T24" fmla="*/ 585 w 1262"/>
                <a:gd name="T25" fmla="*/ 435 h 877"/>
                <a:gd name="T26" fmla="*/ 581 w 1262"/>
                <a:gd name="T27" fmla="*/ 430 h 877"/>
                <a:gd name="T28" fmla="*/ 169 w 1262"/>
                <a:gd name="T29" fmla="*/ 92 h 877"/>
                <a:gd name="T30" fmla="*/ 402 w 1262"/>
                <a:gd name="T31" fmla="*/ 409 h 877"/>
                <a:gd name="T32" fmla="*/ 494 w 1262"/>
                <a:gd name="T33" fmla="*/ 142 h 877"/>
                <a:gd name="T34" fmla="*/ 509 w 1262"/>
                <a:gd name="T35" fmla="*/ 139 h 877"/>
                <a:gd name="T36" fmla="*/ 520 w 1262"/>
                <a:gd name="T37" fmla="*/ 148 h 877"/>
                <a:gd name="T38" fmla="*/ 667 w 1262"/>
                <a:gd name="T39" fmla="*/ 409 h 877"/>
                <a:gd name="T40" fmla="*/ 675 w 1262"/>
                <a:gd name="T41" fmla="*/ 410 h 877"/>
                <a:gd name="T42" fmla="*/ 681 w 1262"/>
                <a:gd name="T43" fmla="*/ 416 h 877"/>
                <a:gd name="T44" fmla="*/ 726 w 1262"/>
                <a:gd name="T45" fmla="*/ 570 h 877"/>
                <a:gd name="T46" fmla="*/ 771 w 1262"/>
                <a:gd name="T47" fmla="*/ 416 h 877"/>
                <a:gd name="T48" fmla="*/ 777 w 1262"/>
                <a:gd name="T49" fmla="*/ 410 h 877"/>
                <a:gd name="T50" fmla="*/ 785 w 1262"/>
                <a:gd name="T51" fmla="*/ 409 h 877"/>
                <a:gd name="T52" fmla="*/ 1086 w 1262"/>
                <a:gd name="T53" fmla="*/ 92 h 877"/>
                <a:gd name="T54" fmla="*/ 77 w 1262"/>
                <a:gd name="T55" fmla="*/ 0 h 877"/>
                <a:gd name="T56" fmla="*/ 1178 w 1262"/>
                <a:gd name="T57" fmla="*/ 712 h 877"/>
                <a:gd name="T58" fmla="*/ 1262 w 1262"/>
                <a:gd name="T59" fmla="*/ 877 h 877"/>
                <a:gd name="T60" fmla="*/ 0 w 1262"/>
                <a:gd name="T61" fmla="*/ 712 h 877"/>
                <a:gd name="T62" fmla="*/ 77 w 1262"/>
                <a:gd name="T63" fmla="*/ 0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62" h="877">
                  <a:moveTo>
                    <a:pt x="505" y="203"/>
                  </a:moveTo>
                  <a:lnTo>
                    <a:pt x="429" y="430"/>
                  </a:lnTo>
                  <a:lnTo>
                    <a:pt x="427" y="434"/>
                  </a:lnTo>
                  <a:lnTo>
                    <a:pt x="423" y="438"/>
                  </a:lnTo>
                  <a:lnTo>
                    <a:pt x="420" y="439"/>
                  </a:lnTo>
                  <a:lnTo>
                    <a:pt x="414" y="440"/>
                  </a:lnTo>
                  <a:lnTo>
                    <a:pt x="169" y="440"/>
                  </a:lnTo>
                  <a:lnTo>
                    <a:pt x="169" y="682"/>
                  </a:lnTo>
                  <a:lnTo>
                    <a:pt x="1086" y="682"/>
                  </a:lnTo>
                  <a:lnTo>
                    <a:pt x="1086" y="440"/>
                  </a:lnTo>
                  <a:lnTo>
                    <a:pt x="797" y="440"/>
                  </a:lnTo>
                  <a:lnTo>
                    <a:pt x="741" y="630"/>
                  </a:lnTo>
                  <a:lnTo>
                    <a:pt x="739" y="633"/>
                  </a:lnTo>
                  <a:lnTo>
                    <a:pt x="737" y="636"/>
                  </a:lnTo>
                  <a:lnTo>
                    <a:pt x="733" y="639"/>
                  </a:lnTo>
                  <a:lnTo>
                    <a:pt x="730" y="641"/>
                  </a:lnTo>
                  <a:lnTo>
                    <a:pt x="726" y="641"/>
                  </a:lnTo>
                  <a:lnTo>
                    <a:pt x="721" y="640"/>
                  </a:lnTo>
                  <a:lnTo>
                    <a:pt x="716" y="638"/>
                  </a:lnTo>
                  <a:lnTo>
                    <a:pt x="713" y="634"/>
                  </a:lnTo>
                  <a:lnTo>
                    <a:pt x="710" y="630"/>
                  </a:lnTo>
                  <a:lnTo>
                    <a:pt x="655" y="440"/>
                  </a:lnTo>
                  <a:lnTo>
                    <a:pt x="595" y="440"/>
                  </a:lnTo>
                  <a:lnTo>
                    <a:pt x="592" y="440"/>
                  </a:lnTo>
                  <a:lnTo>
                    <a:pt x="589" y="438"/>
                  </a:lnTo>
                  <a:lnTo>
                    <a:pt x="585" y="435"/>
                  </a:lnTo>
                  <a:lnTo>
                    <a:pt x="583" y="433"/>
                  </a:lnTo>
                  <a:lnTo>
                    <a:pt x="581" y="430"/>
                  </a:lnTo>
                  <a:lnTo>
                    <a:pt x="505" y="203"/>
                  </a:lnTo>
                  <a:close/>
                  <a:moveTo>
                    <a:pt x="169" y="92"/>
                  </a:moveTo>
                  <a:lnTo>
                    <a:pt x="169" y="409"/>
                  </a:lnTo>
                  <a:lnTo>
                    <a:pt x="402" y="409"/>
                  </a:lnTo>
                  <a:lnTo>
                    <a:pt x="490" y="148"/>
                  </a:lnTo>
                  <a:lnTo>
                    <a:pt x="494" y="142"/>
                  </a:lnTo>
                  <a:lnTo>
                    <a:pt x="501" y="139"/>
                  </a:lnTo>
                  <a:lnTo>
                    <a:pt x="509" y="139"/>
                  </a:lnTo>
                  <a:lnTo>
                    <a:pt x="515" y="142"/>
                  </a:lnTo>
                  <a:lnTo>
                    <a:pt x="520" y="148"/>
                  </a:lnTo>
                  <a:lnTo>
                    <a:pt x="607" y="409"/>
                  </a:lnTo>
                  <a:lnTo>
                    <a:pt x="667" y="409"/>
                  </a:lnTo>
                  <a:lnTo>
                    <a:pt x="671" y="409"/>
                  </a:lnTo>
                  <a:lnTo>
                    <a:pt x="675" y="410"/>
                  </a:lnTo>
                  <a:lnTo>
                    <a:pt x="678" y="413"/>
                  </a:lnTo>
                  <a:lnTo>
                    <a:pt x="681" y="416"/>
                  </a:lnTo>
                  <a:lnTo>
                    <a:pt x="682" y="419"/>
                  </a:lnTo>
                  <a:lnTo>
                    <a:pt x="726" y="570"/>
                  </a:lnTo>
                  <a:lnTo>
                    <a:pt x="770" y="419"/>
                  </a:lnTo>
                  <a:lnTo>
                    <a:pt x="771" y="416"/>
                  </a:lnTo>
                  <a:lnTo>
                    <a:pt x="774" y="413"/>
                  </a:lnTo>
                  <a:lnTo>
                    <a:pt x="777" y="410"/>
                  </a:lnTo>
                  <a:lnTo>
                    <a:pt x="782" y="409"/>
                  </a:lnTo>
                  <a:lnTo>
                    <a:pt x="785" y="409"/>
                  </a:lnTo>
                  <a:lnTo>
                    <a:pt x="1086" y="408"/>
                  </a:lnTo>
                  <a:lnTo>
                    <a:pt x="1086" y="92"/>
                  </a:lnTo>
                  <a:lnTo>
                    <a:pt x="169" y="92"/>
                  </a:lnTo>
                  <a:close/>
                  <a:moveTo>
                    <a:pt x="77" y="0"/>
                  </a:moveTo>
                  <a:lnTo>
                    <a:pt x="1178" y="0"/>
                  </a:lnTo>
                  <a:lnTo>
                    <a:pt x="1178" y="712"/>
                  </a:lnTo>
                  <a:lnTo>
                    <a:pt x="1262" y="712"/>
                  </a:lnTo>
                  <a:lnTo>
                    <a:pt x="1262" y="877"/>
                  </a:lnTo>
                  <a:lnTo>
                    <a:pt x="0" y="877"/>
                  </a:lnTo>
                  <a:lnTo>
                    <a:pt x="0" y="712"/>
                  </a:lnTo>
                  <a:lnTo>
                    <a:pt x="77" y="712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43" name="Group 30"/>
          <p:cNvGrpSpPr>
            <a:grpSpLocks noChangeAspect="1"/>
          </p:cNvGrpSpPr>
          <p:nvPr/>
        </p:nvGrpSpPr>
        <p:grpSpPr bwMode="auto">
          <a:xfrm>
            <a:off x="1387475" y="2624343"/>
            <a:ext cx="517525" cy="633207"/>
            <a:chOff x="726" y="612"/>
            <a:chExt cx="510" cy="624"/>
          </a:xfrm>
          <a:solidFill>
            <a:schemeClr val="bg1"/>
          </a:solidFill>
        </p:grpSpPr>
        <p:sp>
          <p:nvSpPr>
            <p:cNvPr id="5146" name="Freeform 32"/>
            <p:cNvSpPr>
              <a:spLocks/>
            </p:cNvSpPr>
            <p:nvPr/>
          </p:nvSpPr>
          <p:spPr bwMode="auto">
            <a:xfrm>
              <a:off x="767" y="739"/>
              <a:ext cx="25" cy="109"/>
            </a:xfrm>
            <a:custGeom>
              <a:avLst/>
              <a:gdLst>
                <a:gd name="T0" fmla="*/ 96 w 148"/>
                <a:gd name="T1" fmla="*/ 3 h 655"/>
                <a:gd name="T2" fmla="*/ 112 w 148"/>
                <a:gd name="T3" fmla="*/ 17 h 655"/>
                <a:gd name="T4" fmla="*/ 109 w 148"/>
                <a:gd name="T5" fmla="*/ 32 h 655"/>
                <a:gd name="T6" fmla="*/ 100 w 148"/>
                <a:gd name="T7" fmla="*/ 45 h 655"/>
                <a:gd name="T8" fmla="*/ 78 w 148"/>
                <a:gd name="T9" fmla="*/ 65 h 655"/>
                <a:gd name="T10" fmla="*/ 74 w 148"/>
                <a:gd name="T11" fmla="*/ 93 h 655"/>
                <a:gd name="T12" fmla="*/ 93 w 148"/>
                <a:gd name="T13" fmla="*/ 262 h 655"/>
                <a:gd name="T14" fmla="*/ 115 w 148"/>
                <a:gd name="T15" fmla="*/ 427 h 655"/>
                <a:gd name="T16" fmla="*/ 121 w 148"/>
                <a:gd name="T17" fmla="*/ 470 h 655"/>
                <a:gd name="T18" fmla="*/ 129 w 148"/>
                <a:gd name="T19" fmla="*/ 522 h 655"/>
                <a:gd name="T20" fmla="*/ 137 w 148"/>
                <a:gd name="T21" fmla="*/ 570 h 655"/>
                <a:gd name="T22" fmla="*/ 144 w 148"/>
                <a:gd name="T23" fmla="*/ 601 h 655"/>
                <a:gd name="T24" fmla="*/ 148 w 148"/>
                <a:gd name="T25" fmla="*/ 618 h 655"/>
                <a:gd name="T26" fmla="*/ 144 w 148"/>
                <a:gd name="T27" fmla="*/ 631 h 655"/>
                <a:gd name="T28" fmla="*/ 132 w 148"/>
                <a:gd name="T29" fmla="*/ 636 h 655"/>
                <a:gd name="T30" fmla="*/ 128 w 148"/>
                <a:gd name="T31" fmla="*/ 636 h 655"/>
                <a:gd name="T32" fmla="*/ 104 w 148"/>
                <a:gd name="T33" fmla="*/ 634 h 655"/>
                <a:gd name="T34" fmla="*/ 84 w 148"/>
                <a:gd name="T35" fmla="*/ 644 h 655"/>
                <a:gd name="T36" fmla="*/ 70 w 148"/>
                <a:gd name="T37" fmla="*/ 655 h 655"/>
                <a:gd name="T38" fmla="*/ 57 w 148"/>
                <a:gd name="T39" fmla="*/ 654 h 655"/>
                <a:gd name="T40" fmla="*/ 47 w 148"/>
                <a:gd name="T41" fmla="*/ 644 h 655"/>
                <a:gd name="T42" fmla="*/ 39 w 148"/>
                <a:gd name="T43" fmla="*/ 630 h 655"/>
                <a:gd name="T44" fmla="*/ 51 w 148"/>
                <a:gd name="T45" fmla="*/ 601 h 655"/>
                <a:gd name="T46" fmla="*/ 62 w 148"/>
                <a:gd name="T47" fmla="*/ 543 h 655"/>
                <a:gd name="T48" fmla="*/ 65 w 148"/>
                <a:gd name="T49" fmla="*/ 477 h 655"/>
                <a:gd name="T50" fmla="*/ 62 w 148"/>
                <a:gd name="T51" fmla="*/ 411 h 655"/>
                <a:gd name="T52" fmla="*/ 59 w 148"/>
                <a:gd name="T53" fmla="*/ 354 h 655"/>
                <a:gd name="T54" fmla="*/ 47 w 148"/>
                <a:gd name="T55" fmla="*/ 237 h 655"/>
                <a:gd name="T56" fmla="*/ 27 w 148"/>
                <a:gd name="T57" fmla="*/ 117 h 655"/>
                <a:gd name="T58" fmla="*/ 7 w 148"/>
                <a:gd name="T59" fmla="*/ 70 h 655"/>
                <a:gd name="T60" fmla="*/ 0 w 148"/>
                <a:gd name="T61" fmla="*/ 44 h 655"/>
                <a:gd name="T62" fmla="*/ 13 w 148"/>
                <a:gd name="T63" fmla="*/ 30 h 655"/>
                <a:gd name="T64" fmla="*/ 38 w 148"/>
                <a:gd name="T65" fmla="*/ 23 h 655"/>
                <a:gd name="T66" fmla="*/ 59 w 148"/>
                <a:gd name="T67" fmla="*/ 11 h 655"/>
                <a:gd name="T68" fmla="*/ 76 w 148"/>
                <a:gd name="T69" fmla="*/ 2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655">
                  <a:moveTo>
                    <a:pt x="85" y="0"/>
                  </a:moveTo>
                  <a:lnTo>
                    <a:pt x="96" y="3"/>
                  </a:lnTo>
                  <a:lnTo>
                    <a:pt x="106" y="9"/>
                  </a:lnTo>
                  <a:lnTo>
                    <a:pt x="112" y="17"/>
                  </a:lnTo>
                  <a:lnTo>
                    <a:pt x="113" y="24"/>
                  </a:lnTo>
                  <a:lnTo>
                    <a:pt x="109" y="32"/>
                  </a:lnTo>
                  <a:lnTo>
                    <a:pt x="106" y="39"/>
                  </a:lnTo>
                  <a:lnTo>
                    <a:pt x="100" y="45"/>
                  </a:lnTo>
                  <a:lnTo>
                    <a:pt x="86" y="54"/>
                  </a:lnTo>
                  <a:lnTo>
                    <a:pt x="78" y="65"/>
                  </a:lnTo>
                  <a:lnTo>
                    <a:pt x="74" y="79"/>
                  </a:lnTo>
                  <a:lnTo>
                    <a:pt x="74" y="93"/>
                  </a:lnTo>
                  <a:lnTo>
                    <a:pt x="75" y="109"/>
                  </a:lnTo>
                  <a:lnTo>
                    <a:pt x="93" y="262"/>
                  </a:lnTo>
                  <a:lnTo>
                    <a:pt x="114" y="415"/>
                  </a:lnTo>
                  <a:lnTo>
                    <a:pt x="115" y="427"/>
                  </a:lnTo>
                  <a:lnTo>
                    <a:pt x="119" y="447"/>
                  </a:lnTo>
                  <a:lnTo>
                    <a:pt x="121" y="470"/>
                  </a:lnTo>
                  <a:lnTo>
                    <a:pt x="126" y="495"/>
                  </a:lnTo>
                  <a:lnTo>
                    <a:pt x="129" y="522"/>
                  </a:lnTo>
                  <a:lnTo>
                    <a:pt x="132" y="547"/>
                  </a:lnTo>
                  <a:lnTo>
                    <a:pt x="137" y="570"/>
                  </a:lnTo>
                  <a:lnTo>
                    <a:pt x="140" y="588"/>
                  </a:lnTo>
                  <a:lnTo>
                    <a:pt x="144" y="601"/>
                  </a:lnTo>
                  <a:lnTo>
                    <a:pt x="147" y="610"/>
                  </a:lnTo>
                  <a:lnTo>
                    <a:pt x="148" y="618"/>
                  </a:lnTo>
                  <a:lnTo>
                    <a:pt x="148" y="625"/>
                  </a:lnTo>
                  <a:lnTo>
                    <a:pt x="144" y="631"/>
                  </a:lnTo>
                  <a:lnTo>
                    <a:pt x="136" y="635"/>
                  </a:lnTo>
                  <a:lnTo>
                    <a:pt x="132" y="636"/>
                  </a:lnTo>
                  <a:lnTo>
                    <a:pt x="130" y="636"/>
                  </a:lnTo>
                  <a:lnTo>
                    <a:pt x="128" y="636"/>
                  </a:lnTo>
                  <a:lnTo>
                    <a:pt x="115" y="633"/>
                  </a:lnTo>
                  <a:lnTo>
                    <a:pt x="104" y="634"/>
                  </a:lnTo>
                  <a:lnTo>
                    <a:pt x="93" y="638"/>
                  </a:lnTo>
                  <a:lnTo>
                    <a:pt x="84" y="644"/>
                  </a:lnTo>
                  <a:lnTo>
                    <a:pt x="75" y="653"/>
                  </a:lnTo>
                  <a:lnTo>
                    <a:pt x="70" y="655"/>
                  </a:lnTo>
                  <a:lnTo>
                    <a:pt x="63" y="655"/>
                  </a:lnTo>
                  <a:lnTo>
                    <a:pt x="57" y="654"/>
                  </a:lnTo>
                  <a:lnTo>
                    <a:pt x="52" y="650"/>
                  </a:lnTo>
                  <a:lnTo>
                    <a:pt x="47" y="644"/>
                  </a:lnTo>
                  <a:lnTo>
                    <a:pt x="42" y="638"/>
                  </a:lnTo>
                  <a:lnTo>
                    <a:pt x="39" y="630"/>
                  </a:lnTo>
                  <a:lnTo>
                    <a:pt x="42" y="623"/>
                  </a:lnTo>
                  <a:lnTo>
                    <a:pt x="51" y="601"/>
                  </a:lnTo>
                  <a:lnTo>
                    <a:pt x="58" y="573"/>
                  </a:lnTo>
                  <a:lnTo>
                    <a:pt x="62" y="543"/>
                  </a:lnTo>
                  <a:lnTo>
                    <a:pt x="65" y="510"/>
                  </a:lnTo>
                  <a:lnTo>
                    <a:pt x="65" y="477"/>
                  </a:lnTo>
                  <a:lnTo>
                    <a:pt x="65" y="443"/>
                  </a:lnTo>
                  <a:lnTo>
                    <a:pt x="62" y="411"/>
                  </a:lnTo>
                  <a:lnTo>
                    <a:pt x="61" y="380"/>
                  </a:lnTo>
                  <a:lnTo>
                    <a:pt x="59" y="354"/>
                  </a:lnTo>
                  <a:lnTo>
                    <a:pt x="57" y="332"/>
                  </a:lnTo>
                  <a:lnTo>
                    <a:pt x="47" y="237"/>
                  </a:lnTo>
                  <a:lnTo>
                    <a:pt x="34" y="142"/>
                  </a:lnTo>
                  <a:lnTo>
                    <a:pt x="27" y="117"/>
                  </a:lnTo>
                  <a:lnTo>
                    <a:pt x="19" y="93"/>
                  </a:lnTo>
                  <a:lnTo>
                    <a:pt x="7" y="70"/>
                  </a:lnTo>
                  <a:lnTo>
                    <a:pt x="1" y="55"/>
                  </a:lnTo>
                  <a:lnTo>
                    <a:pt x="0" y="44"/>
                  </a:lnTo>
                  <a:lnTo>
                    <a:pt x="4" y="35"/>
                  </a:lnTo>
                  <a:lnTo>
                    <a:pt x="13" y="30"/>
                  </a:lnTo>
                  <a:lnTo>
                    <a:pt x="28" y="26"/>
                  </a:lnTo>
                  <a:lnTo>
                    <a:pt x="38" y="23"/>
                  </a:lnTo>
                  <a:lnTo>
                    <a:pt x="49" y="17"/>
                  </a:lnTo>
                  <a:lnTo>
                    <a:pt x="59" y="11"/>
                  </a:lnTo>
                  <a:lnTo>
                    <a:pt x="67" y="7"/>
                  </a:lnTo>
                  <a:lnTo>
                    <a:pt x="76" y="2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8" name="Freeform 33"/>
            <p:cNvSpPr>
              <a:spLocks/>
            </p:cNvSpPr>
            <p:nvPr/>
          </p:nvSpPr>
          <p:spPr bwMode="auto">
            <a:xfrm>
              <a:off x="914" y="739"/>
              <a:ext cx="24" cy="109"/>
            </a:xfrm>
            <a:custGeom>
              <a:avLst/>
              <a:gdLst>
                <a:gd name="T0" fmla="*/ 66 w 143"/>
                <a:gd name="T1" fmla="*/ 2 h 655"/>
                <a:gd name="T2" fmla="*/ 85 w 143"/>
                <a:gd name="T3" fmla="*/ 11 h 655"/>
                <a:gd name="T4" fmla="*/ 105 w 143"/>
                <a:gd name="T5" fmla="*/ 23 h 655"/>
                <a:gd name="T6" fmla="*/ 131 w 143"/>
                <a:gd name="T7" fmla="*/ 30 h 655"/>
                <a:gd name="T8" fmla="*/ 143 w 143"/>
                <a:gd name="T9" fmla="*/ 44 h 655"/>
                <a:gd name="T10" fmla="*/ 136 w 143"/>
                <a:gd name="T11" fmla="*/ 70 h 655"/>
                <a:gd name="T12" fmla="*/ 116 w 143"/>
                <a:gd name="T13" fmla="*/ 117 h 655"/>
                <a:gd name="T14" fmla="*/ 96 w 143"/>
                <a:gd name="T15" fmla="*/ 237 h 655"/>
                <a:gd name="T16" fmla="*/ 85 w 143"/>
                <a:gd name="T17" fmla="*/ 354 h 655"/>
                <a:gd name="T18" fmla="*/ 81 w 143"/>
                <a:gd name="T19" fmla="*/ 411 h 655"/>
                <a:gd name="T20" fmla="*/ 81 w 143"/>
                <a:gd name="T21" fmla="*/ 477 h 655"/>
                <a:gd name="T22" fmla="*/ 85 w 143"/>
                <a:gd name="T23" fmla="*/ 543 h 655"/>
                <a:gd name="T24" fmla="*/ 97 w 143"/>
                <a:gd name="T25" fmla="*/ 601 h 655"/>
                <a:gd name="T26" fmla="*/ 109 w 143"/>
                <a:gd name="T27" fmla="*/ 630 h 655"/>
                <a:gd name="T28" fmla="*/ 102 w 143"/>
                <a:gd name="T29" fmla="*/ 644 h 655"/>
                <a:gd name="T30" fmla="*/ 92 w 143"/>
                <a:gd name="T31" fmla="*/ 654 h 655"/>
                <a:gd name="T32" fmla="*/ 79 w 143"/>
                <a:gd name="T33" fmla="*/ 655 h 655"/>
                <a:gd name="T34" fmla="*/ 65 w 143"/>
                <a:gd name="T35" fmla="*/ 644 h 655"/>
                <a:gd name="T36" fmla="*/ 45 w 143"/>
                <a:gd name="T37" fmla="*/ 634 h 655"/>
                <a:gd name="T38" fmla="*/ 22 w 143"/>
                <a:gd name="T39" fmla="*/ 636 h 655"/>
                <a:gd name="T40" fmla="*/ 16 w 143"/>
                <a:gd name="T41" fmla="*/ 636 h 655"/>
                <a:gd name="T42" fmla="*/ 4 w 143"/>
                <a:gd name="T43" fmla="*/ 631 h 655"/>
                <a:gd name="T44" fmla="*/ 0 w 143"/>
                <a:gd name="T45" fmla="*/ 618 h 655"/>
                <a:gd name="T46" fmla="*/ 4 w 143"/>
                <a:gd name="T47" fmla="*/ 601 h 655"/>
                <a:gd name="T48" fmla="*/ 11 w 143"/>
                <a:gd name="T49" fmla="*/ 570 h 655"/>
                <a:gd name="T50" fmla="*/ 18 w 143"/>
                <a:gd name="T51" fmla="*/ 522 h 655"/>
                <a:gd name="T52" fmla="*/ 23 w 143"/>
                <a:gd name="T53" fmla="*/ 470 h 655"/>
                <a:gd name="T54" fmla="*/ 27 w 143"/>
                <a:gd name="T55" fmla="*/ 427 h 655"/>
                <a:gd name="T56" fmla="*/ 49 w 143"/>
                <a:gd name="T57" fmla="*/ 262 h 655"/>
                <a:gd name="T58" fmla="*/ 70 w 143"/>
                <a:gd name="T59" fmla="*/ 93 h 655"/>
                <a:gd name="T60" fmla="*/ 65 w 143"/>
                <a:gd name="T61" fmla="*/ 65 h 655"/>
                <a:gd name="T62" fmla="*/ 43 w 143"/>
                <a:gd name="T63" fmla="*/ 45 h 655"/>
                <a:gd name="T64" fmla="*/ 33 w 143"/>
                <a:gd name="T65" fmla="*/ 32 h 655"/>
                <a:gd name="T66" fmla="*/ 31 w 143"/>
                <a:gd name="T67" fmla="*/ 17 h 655"/>
                <a:gd name="T68" fmla="*/ 48 w 143"/>
                <a:gd name="T69" fmla="*/ 3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655">
                  <a:moveTo>
                    <a:pt x="58" y="0"/>
                  </a:moveTo>
                  <a:lnTo>
                    <a:pt x="66" y="2"/>
                  </a:lnTo>
                  <a:lnTo>
                    <a:pt x="76" y="7"/>
                  </a:lnTo>
                  <a:lnTo>
                    <a:pt x="85" y="11"/>
                  </a:lnTo>
                  <a:lnTo>
                    <a:pt x="95" y="17"/>
                  </a:lnTo>
                  <a:lnTo>
                    <a:pt x="105" y="23"/>
                  </a:lnTo>
                  <a:lnTo>
                    <a:pt x="116" y="26"/>
                  </a:lnTo>
                  <a:lnTo>
                    <a:pt x="131" y="30"/>
                  </a:lnTo>
                  <a:lnTo>
                    <a:pt x="140" y="35"/>
                  </a:lnTo>
                  <a:lnTo>
                    <a:pt x="143" y="44"/>
                  </a:lnTo>
                  <a:lnTo>
                    <a:pt x="142" y="55"/>
                  </a:lnTo>
                  <a:lnTo>
                    <a:pt x="136" y="70"/>
                  </a:lnTo>
                  <a:lnTo>
                    <a:pt x="125" y="93"/>
                  </a:lnTo>
                  <a:lnTo>
                    <a:pt x="116" y="117"/>
                  </a:lnTo>
                  <a:lnTo>
                    <a:pt x="110" y="142"/>
                  </a:lnTo>
                  <a:lnTo>
                    <a:pt x="96" y="237"/>
                  </a:lnTo>
                  <a:lnTo>
                    <a:pt x="86" y="332"/>
                  </a:lnTo>
                  <a:lnTo>
                    <a:pt x="85" y="354"/>
                  </a:lnTo>
                  <a:lnTo>
                    <a:pt x="84" y="380"/>
                  </a:lnTo>
                  <a:lnTo>
                    <a:pt x="81" y="411"/>
                  </a:lnTo>
                  <a:lnTo>
                    <a:pt x="81" y="443"/>
                  </a:lnTo>
                  <a:lnTo>
                    <a:pt x="81" y="477"/>
                  </a:lnTo>
                  <a:lnTo>
                    <a:pt x="82" y="510"/>
                  </a:lnTo>
                  <a:lnTo>
                    <a:pt x="85" y="543"/>
                  </a:lnTo>
                  <a:lnTo>
                    <a:pt x="91" y="573"/>
                  </a:lnTo>
                  <a:lnTo>
                    <a:pt x="97" y="601"/>
                  </a:lnTo>
                  <a:lnTo>
                    <a:pt x="108" y="623"/>
                  </a:lnTo>
                  <a:lnTo>
                    <a:pt x="109" y="630"/>
                  </a:lnTo>
                  <a:lnTo>
                    <a:pt x="107" y="638"/>
                  </a:lnTo>
                  <a:lnTo>
                    <a:pt x="102" y="644"/>
                  </a:lnTo>
                  <a:lnTo>
                    <a:pt x="96" y="650"/>
                  </a:lnTo>
                  <a:lnTo>
                    <a:pt x="92" y="654"/>
                  </a:lnTo>
                  <a:lnTo>
                    <a:pt x="85" y="655"/>
                  </a:lnTo>
                  <a:lnTo>
                    <a:pt x="79" y="655"/>
                  </a:lnTo>
                  <a:lnTo>
                    <a:pt x="74" y="653"/>
                  </a:lnTo>
                  <a:lnTo>
                    <a:pt x="65" y="644"/>
                  </a:lnTo>
                  <a:lnTo>
                    <a:pt x="55" y="638"/>
                  </a:lnTo>
                  <a:lnTo>
                    <a:pt x="45" y="634"/>
                  </a:lnTo>
                  <a:lnTo>
                    <a:pt x="34" y="633"/>
                  </a:lnTo>
                  <a:lnTo>
                    <a:pt x="22" y="636"/>
                  </a:lnTo>
                  <a:lnTo>
                    <a:pt x="19" y="636"/>
                  </a:lnTo>
                  <a:lnTo>
                    <a:pt x="16" y="636"/>
                  </a:lnTo>
                  <a:lnTo>
                    <a:pt x="14" y="635"/>
                  </a:lnTo>
                  <a:lnTo>
                    <a:pt x="4" y="631"/>
                  </a:lnTo>
                  <a:lnTo>
                    <a:pt x="1" y="625"/>
                  </a:lnTo>
                  <a:lnTo>
                    <a:pt x="0" y="618"/>
                  </a:lnTo>
                  <a:lnTo>
                    <a:pt x="2" y="610"/>
                  </a:lnTo>
                  <a:lnTo>
                    <a:pt x="4" y="601"/>
                  </a:lnTo>
                  <a:lnTo>
                    <a:pt x="8" y="588"/>
                  </a:lnTo>
                  <a:lnTo>
                    <a:pt x="11" y="570"/>
                  </a:lnTo>
                  <a:lnTo>
                    <a:pt x="15" y="547"/>
                  </a:lnTo>
                  <a:lnTo>
                    <a:pt x="18" y="522"/>
                  </a:lnTo>
                  <a:lnTo>
                    <a:pt x="20" y="495"/>
                  </a:lnTo>
                  <a:lnTo>
                    <a:pt x="23" y="470"/>
                  </a:lnTo>
                  <a:lnTo>
                    <a:pt x="26" y="447"/>
                  </a:lnTo>
                  <a:lnTo>
                    <a:pt x="27" y="427"/>
                  </a:lnTo>
                  <a:lnTo>
                    <a:pt x="30" y="415"/>
                  </a:lnTo>
                  <a:lnTo>
                    <a:pt x="49" y="262"/>
                  </a:lnTo>
                  <a:lnTo>
                    <a:pt x="69" y="109"/>
                  </a:lnTo>
                  <a:lnTo>
                    <a:pt x="70" y="93"/>
                  </a:lnTo>
                  <a:lnTo>
                    <a:pt x="69" y="79"/>
                  </a:lnTo>
                  <a:lnTo>
                    <a:pt x="65" y="65"/>
                  </a:lnTo>
                  <a:lnTo>
                    <a:pt x="57" y="54"/>
                  </a:lnTo>
                  <a:lnTo>
                    <a:pt x="43" y="45"/>
                  </a:lnTo>
                  <a:lnTo>
                    <a:pt x="38" y="39"/>
                  </a:lnTo>
                  <a:lnTo>
                    <a:pt x="33" y="32"/>
                  </a:lnTo>
                  <a:lnTo>
                    <a:pt x="31" y="24"/>
                  </a:lnTo>
                  <a:lnTo>
                    <a:pt x="31" y="17"/>
                  </a:lnTo>
                  <a:lnTo>
                    <a:pt x="38" y="9"/>
                  </a:lnTo>
                  <a:lnTo>
                    <a:pt x="48" y="3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9" name="Freeform 34"/>
            <p:cNvSpPr>
              <a:spLocks/>
            </p:cNvSpPr>
            <p:nvPr/>
          </p:nvSpPr>
          <p:spPr bwMode="auto">
            <a:xfrm>
              <a:off x="1081" y="747"/>
              <a:ext cx="64" cy="57"/>
            </a:xfrm>
            <a:custGeom>
              <a:avLst/>
              <a:gdLst>
                <a:gd name="T0" fmla="*/ 95 w 380"/>
                <a:gd name="T1" fmla="*/ 0 h 340"/>
                <a:gd name="T2" fmla="*/ 188 w 380"/>
                <a:gd name="T3" fmla="*/ 98 h 340"/>
                <a:gd name="T4" fmla="*/ 285 w 380"/>
                <a:gd name="T5" fmla="*/ 1 h 340"/>
                <a:gd name="T6" fmla="*/ 333 w 380"/>
                <a:gd name="T7" fmla="*/ 16 h 340"/>
                <a:gd name="T8" fmla="*/ 380 w 380"/>
                <a:gd name="T9" fmla="*/ 37 h 340"/>
                <a:gd name="T10" fmla="*/ 373 w 380"/>
                <a:gd name="T11" fmla="*/ 84 h 340"/>
                <a:gd name="T12" fmla="*/ 364 w 380"/>
                <a:gd name="T13" fmla="*/ 129 h 340"/>
                <a:gd name="T14" fmla="*/ 350 w 380"/>
                <a:gd name="T15" fmla="*/ 171 h 340"/>
                <a:gd name="T16" fmla="*/ 333 w 380"/>
                <a:gd name="T17" fmla="*/ 212 h 340"/>
                <a:gd name="T18" fmla="*/ 313 w 380"/>
                <a:gd name="T19" fmla="*/ 247 h 340"/>
                <a:gd name="T20" fmla="*/ 292 w 380"/>
                <a:gd name="T21" fmla="*/ 278 h 340"/>
                <a:gd name="T22" fmla="*/ 268 w 380"/>
                <a:gd name="T23" fmla="*/ 304 h 340"/>
                <a:gd name="T24" fmla="*/ 242 w 380"/>
                <a:gd name="T25" fmla="*/ 323 h 340"/>
                <a:gd name="T26" fmla="*/ 217 w 380"/>
                <a:gd name="T27" fmla="*/ 336 h 340"/>
                <a:gd name="T28" fmla="*/ 191 w 380"/>
                <a:gd name="T29" fmla="*/ 340 h 340"/>
                <a:gd name="T30" fmla="*/ 164 w 380"/>
                <a:gd name="T31" fmla="*/ 336 h 340"/>
                <a:gd name="T32" fmla="*/ 138 w 380"/>
                <a:gd name="T33" fmla="*/ 323 h 340"/>
                <a:gd name="T34" fmla="*/ 112 w 380"/>
                <a:gd name="T35" fmla="*/ 304 h 340"/>
                <a:gd name="T36" fmla="*/ 88 w 380"/>
                <a:gd name="T37" fmla="*/ 277 h 340"/>
                <a:gd name="T38" fmla="*/ 66 w 380"/>
                <a:gd name="T39" fmla="*/ 246 h 340"/>
                <a:gd name="T40" fmla="*/ 47 w 380"/>
                <a:gd name="T41" fmla="*/ 209 h 340"/>
                <a:gd name="T42" fmla="*/ 30 w 380"/>
                <a:gd name="T43" fmla="*/ 169 h 340"/>
                <a:gd name="T44" fmla="*/ 16 w 380"/>
                <a:gd name="T45" fmla="*/ 127 h 340"/>
                <a:gd name="T46" fmla="*/ 5 w 380"/>
                <a:gd name="T47" fmla="*/ 82 h 340"/>
                <a:gd name="T48" fmla="*/ 0 w 380"/>
                <a:gd name="T49" fmla="*/ 35 h 340"/>
                <a:gd name="T50" fmla="*/ 47 w 380"/>
                <a:gd name="T51" fmla="*/ 14 h 340"/>
                <a:gd name="T52" fmla="*/ 94 w 380"/>
                <a:gd name="T53" fmla="*/ 0 h 340"/>
                <a:gd name="T54" fmla="*/ 95 w 380"/>
                <a:gd name="T55" fmla="*/ 0 h 340"/>
                <a:gd name="T56" fmla="*/ 95 w 380"/>
                <a:gd name="T5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0" h="340">
                  <a:moveTo>
                    <a:pt x="95" y="0"/>
                  </a:moveTo>
                  <a:lnTo>
                    <a:pt x="188" y="98"/>
                  </a:lnTo>
                  <a:lnTo>
                    <a:pt x="285" y="1"/>
                  </a:lnTo>
                  <a:lnTo>
                    <a:pt x="333" y="16"/>
                  </a:lnTo>
                  <a:lnTo>
                    <a:pt x="380" y="37"/>
                  </a:lnTo>
                  <a:lnTo>
                    <a:pt x="373" y="84"/>
                  </a:lnTo>
                  <a:lnTo>
                    <a:pt x="364" y="129"/>
                  </a:lnTo>
                  <a:lnTo>
                    <a:pt x="350" y="171"/>
                  </a:lnTo>
                  <a:lnTo>
                    <a:pt x="333" y="212"/>
                  </a:lnTo>
                  <a:lnTo>
                    <a:pt x="313" y="247"/>
                  </a:lnTo>
                  <a:lnTo>
                    <a:pt x="292" y="278"/>
                  </a:lnTo>
                  <a:lnTo>
                    <a:pt x="268" y="304"/>
                  </a:lnTo>
                  <a:lnTo>
                    <a:pt x="242" y="323"/>
                  </a:lnTo>
                  <a:lnTo>
                    <a:pt x="217" y="336"/>
                  </a:lnTo>
                  <a:lnTo>
                    <a:pt x="191" y="340"/>
                  </a:lnTo>
                  <a:lnTo>
                    <a:pt x="164" y="336"/>
                  </a:lnTo>
                  <a:lnTo>
                    <a:pt x="138" y="323"/>
                  </a:lnTo>
                  <a:lnTo>
                    <a:pt x="112" y="304"/>
                  </a:lnTo>
                  <a:lnTo>
                    <a:pt x="88" y="277"/>
                  </a:lnTo>
                  <a:lnTo>
                    <a:pt x="66" y="246"/>
                  </a:lnTo>
                  <a:lnTo>
                    <a:pt x="47" y="209"/>
                  </a:lnTo>
                  <a:lnTo>
                    <a:pt x="30" y="169"/>
                  </a:lnTo>
                  <a:lnTo>
                    <a:pt x="16" y="127"/>
                  </a:lnTo>
                  <a:lnTo>
                    <a:pt x="5" y="82"/>
                  </a:lnTo>
                  <a:lnTo>
                    <a:pt x="0" y="35"/>
                  </a:lnTo>
                  <a:lnTo>
                    <a:pt x="47" y="14"/>
                  </a:lnTo>
                  <a:lnTo>
                    <a:pt x="94" y="0"/>
                  </a:lnTo>
                  <a:lnTo>
                    <a:pt x="95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0" name="Freeform 35"/>
            <p:cNvSpPr>
              <a:spLocks noEditPoints="1"/>
            </p:cNvSpPr>
            <p:nvPr/>
          </p:nvSpPr>
          <p:spPr bwMode="auto">
            <a:xfrm>
              <a:off x="726" y="612"/>
              <a:ext cx="510" cy="624"/>
            </a:xfrm>
            <a:custGeom>
              <a:avLst/>
              <a:gdLst>
                <a:gd name="T0" fmla="*/ 684 w 3063"/>
                <a:gd name="T1" fmla="*/ 1420 h 3742"/>
                <a:gd name="T2" fmla="*/ 907 w 3063"/>
                <a:gd name="T3" fmla="*/ 1404 h 3742"/>
                <a:gd name="T4" fmla="*/ 727 w 3063"/>
                <a:gd name="T5" fmla="*/ 1358 h 3742"/>
                <a:gd name="T6" fmla="*/ 855 w 3063"/>
                <a:gd name="T7" fmla="*/ 1238 h 3742"/>
                <a:gd name="T8" fmla="*/ 804 w 3063"/>
                <a:gd name="T9" fmla="*/ 799 h 3742"/>
                <a:gd name="T10" fmla="*/ 850 w 3063"/>
                <a:gd name="T11" fmla="*/ 753 h 3742"/>
                <a:gd name="T12" fmla="*/ 664 w 3063"/>
                <a:gd name="T13" fmla="*/ 862 h 3742"/>
                <a:gd name="T14" fmla="*/ 964 w 3063"/>
                <a:gd name="T15" fmla="*/ 755 h 3742"/>
                <a:gd name="T16" fmla="*/ 851 w 3063"/>
                <a:gd name="T17" fmla="*/ 625 h 3742"/>
                <a:gd name="T18" fmla="*/ 537 w 3063"/>
                <a:gd name="T19" fmla="*/ 762 h 3742"/>
                <a:gd name="T20" fmla="*/ 825 w 3063"/>
                <a:gd name="T21" fmla="*/ 528 h 3742"/>
                <a:gd name="T22" fmla="*/ 1066 w 3063"/>
                <a:gd name="T23" fmla="*/ 562 h 3742"/>
                <a:gd name="T24" fmla="*/ 487 w 3063"/>
                <a:gd name="T25" fmla="*/ 562 h 3742"/>
                <a:gd name="T26" fmla="*/ 727 w 3063"/>
                <a:gd name="T27" fmla="*/ 528 h 3742"/>
                <a:gd name="T28" fmla="*/ 1015 w 3063"/>
                <a:gd name="T29" fmla="*/ 508 h 3742"/>
                <a:gd name="T30" fmla="*/ 987 w 3063"/>
                <a:gd name="T31" fmla="*/ 423 h 3742"/>
                <a:gd name="T32" fmla="*/ 558 w 3063"/>
                <a:gd name="T33" fmla="*/ 412 h 3742"/>
                <a:gd name="T34" fmla="*/ 497 w 3063"/>
                <a:gd name="T35" fmla="*/ 503 h 3742"/>
                <a:gd name="T36" fmla="*/ 860 w 3063"/>
                <a:gd name="T37" fmla="*/ 275 h 3742"/>
                <a:gd name="T38" fmla="*/ 578 w 3063"/>
                <a:gd name="T39" fmla="*/ 375 h 3742"/>
                <a:gd name="T40" fmla="*/ 843 w 3063"/>
                <a:gd name="T41" fmla="*/ 113 h 3742"/>
                <a:gd name="T42" fmla="*/ 909 w 3063"/>
                <a:gd name="T43" fmla="*/ 239 h 3742"/>
                <a:gd name="T44" fmla="*/ 1110 w 3063"/>
                <a:gd name="T45" fmla="*/ 136 h 3742"/>
                <a:gd name="T46" fmla="*/ 1218 w 3063"/>
                <a:gd name="T47" fmla="*/ 330 h 3742"/>
                <a:gd name="T48" fmla="*/ 68 w 3063"/>
                <a:gd name="T49" fmla="*/ 1456 h 3742"/>
                <a:gd name="T50" fmla="*/ 474 w 3063"/>
                <a:gd name="T51" fmla="*/ 1122 h 3742"/>
                <a:gd name="T52" fmla="*/ 885 w 3063"/>
                <a:gd name="T53" fmla="*/ 1062 h 3742"/>
                <a:gd name="T54" fmla="*/ 1010 w 3063"/>
                <a:gd name="T55" fmla="*/ 1294 h 3742"/>
                <a:gd name="T56" fmla="*/ 1285 w 3063"/>
                <a:gd name="T57" fmla="*/ 747 h 3742"/>
                <a:gd name="T58" fmla="*/ 1185 w 3063"/>
                <a:gd name="T59" fmla="*/ 698 h 3742"/>
                <a:gd name="T60" fmla="*/ 1068 w 3063"/>
                <a:gd name="T61" fmla="*/ 353 h 3742"/>
                <a:gd name="T62" fmla="*/ 1111 w 3063"/>
                <a:gd name="T63" fmla="*/ 649 h 3742"/>
                <a:gd name="T64" fmla="*/ 997 w 3063"/>
                <a:gd name="T65" fmla="*/ 925 h 3742"/>
                <a:gd name="T66" fmla="*/ 837 w 3063"/>
                <a:gd name="T67" fmla="*/ 1052 h 3742"/>
                <a:gd name="T68" fmla="*/ 741 w 3063"/>
                <a:gd name="T69" fmla="*/ 1067 h 3742"/>
                <a:gd name="T70" fmla="*/ 726 w 3063"/>
                <a:gd name="T71" fmla="*/ 1001 h 3742"/>
                <a:gd name="T72" fmla="*/ 728 w 3063"/>
                <a:gd name="T73" fmla="*/ 940 h 3742"/>
                <a:gd name="T74" fmla="*/ 814 w 3063"/>
                <a:gd name="T75" fmla="*/ 868 h 3742"/>
                <a:gd name="T76" fmla="*/ 463 w 3063"/>
                <a:gd name="T77" fmla="*/ 792 h 3742"/>
                <a:gd name="T78" fmla="*/ 427 w 3063"/>
                <a:gd name="T79" fmla="*/ 498 h 3742"/>
                <a:gd name="T80" fmla="*/ 378 w 3063"/>
                <a:gd name="T81" fmla="*/ 278 h 3742"/>
                <a:gd name="T82" fmla="*/ 308 w 3063"/>
                <a:gd name="T83" fmla="*/ 753 h 3742"/>
                <a:gd name="T84" fmla="*/ 293 w 3063"/>
                <a:gd name="T85" fmla="*/ 547 h 3742"/>
                <a:gd name="T86" fmla="*/ 392 w 3063"/>
                <a:gd name="T87" fmla="*/ 227 h 3742"/>
                <a:gd name="T88" fmla="*/ 550 w 3063"/>
                <a:gd name="T89" fmla="*/ 155 h 3742"/>
                <a:gd name="T90" fmla="*/ 758 w 3063"/>
                <a:gd name="T91" fmla="*/ 176 h 3742"/>
                <a:gd name="T92" fmla="*/ 776 w 3063"/>
                <a:gd name="T93" fmla="*/ 105 h 3742"/>
                <a:gd name="T94" fmla="*/ 1519 w 3063"/>
                <a:gd name="T95" fmla="*/ 46 h 3742"/>
                <a:gd name="T96" fmla="*/ 2073 w 3063"/>
                <a:gd name="T97" fmla="*/ 877 h 3742"/>
                <a:gd name="T98" fmla="*/ 2337 w 3063"/>
                <a:gd name="T99" fmla="*/ 1377 h 3742"/>
                <a:gd name="T100" fmla="*/ 2273 w 3063"/>
                <a:gd name="T101" fmla="*/ 1643 h 3742"/>
                <a:gd name="T102" fmla="*/ 2419 w 3063"/>
                <a:gd name="T103" fmla="*/ 1581 h 3742"/>
                <a:gd name="T104" fmla="*/ 2346 w 3063"/>
                <a:gd name="T105" fmla="*/ 1204 h 3742"/>
                <a:gd name="T106" fmla="*/ 2818 w 3063"/>
                <a:gd name="T107" fmla="*/ 1065 h 3742"/>
                <a:gd name="T108" fmla="*/ 3021 w 3063"/>
                <a:gd name="T109" fmla="*/ 2057 h 3742"/>
                <a:gd name="T110" fmla="*/ 2762 w 3063"/>
                <a:gd name="T111" fmla="*/ 1689 h 3742"/>
                <a:gd name="T112" fmla="*/ 2636 w 3063"/>
                <a:gd name="T113" fmla="*/ 3690 h 3742"/>
                <a:gd name="T114" fmla="*/ 2279 w 3063"/>
                <a:gd name="T115" fmla="*/ 3663 h 3742"/>
                <a:gd name="T116" fmla="*/ 1941 w 3063"/>
                <a:gd name="T117" fmla="*/ 2114 h 3742"/>
                <a:gd name="T118" fmla="*/ 1519 w 3063"/>
                <a:gd name="T119" fmla="*/ 1477 h 3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63" h="3742">
                  <a:moveTo>
                    <a:pt x="788" y="1424"/>
                  </a:moveTo>
                  <a:lnTo>
                    <a:pt x="768" y="1424"/>
                  </a:lnTo>
                  <a:lnTo>
                    <a:pt x="746" y="1430"/>
                  </a:lnTo>
                  <a:lnTo>
                    <a:pt x="725" y="1441"/>
                  </a:lnTo>
                  <a:lnTo>
                    <a:pt x="709" y="1450"/>
                  </a:lnTo>
                  <a:lnTo>
                    <a:pt x="693" y="1456"/>
                  </a:lnTo>
                  <a:lnTo>
                    <a:pt x="863" y="1456"/>
                  </a:lnTo>
                  <a:lnTo>
                    <a:pt x="847" y="1449"/>
                  </a:lnTo>
                  <a:lnTo>
                    <a:pt x="830" y="1440"/>
                  </a:lnTo>
                  <a:lnTo>
                    <a:pt x="809" y="1430"/>
                  </a:lnTo>
                  <a:lnTo>
                    <a:pt x="788" y="1424"/>
                  </a:lnTo>
                  <a:close/>
                  <a:moveTo>
                    <a:pt x="661" y="1373"/>
                  </a:moveTo>
                  <a:lnTo>
                    <a:pt x="655" y="1374"/>
                  </a:lnTo>
                  <a:lnTo>
                    <a:pt x="650" y="1378"/>
                  </a:lnTo>
                  <a:lnTo>
                    <a:pt x="648" y="1384"/>
                  </a:lnTo>
                  <a:lnTo>
                    <a:pt x="646" y="1388"/>
                  </a:lnTo>
                  <a:lnTo>
                    <a:pt x="642" y="1394"/>
                  </a:lnTo>
                  <a:lnTo>
                    <a:pt x="663" y="1408"/>
                  </a:lnTo>
                  <a:lnTo>
                    <a:pt x="684" y="1420"/>
                  </a:lnTo>
                  <a:lnTo>
                    <a:pt x="687" y="1419"/>
                  </a:lnTo>
                  <a:lnTo>
                    <a:pt x="693" y="1416"/>
                  </a:lnTo>
                  <a:lnTo>
                    <a:pt x="700" y="1409"/>
                  </a:lnTo>
                  <a:lnTo>
                    <a:pt x="710" y="1401"/>
                  </a:lnTo>
                  <a:lnTo>
                    <a:pt x="695" y="1392"/>
                  </a:lnTo>
                  <a:lnTo>
                    <a:pt x="683" y="1383"/>
                  </a:lnTo>
                  <a:lnTo>
                    <a:pt x="671" y="1376"/>
                  </a:lnTo>
                  <a:lnTo>
                    <a:pt x="661" y="1373"/>
                  </a:lnTo>
                  <a:close/>
                  <a:moveTo>
                    <a:pt x="892" y="1373"/>
                  </a:moveTo>
                  <a:lnTo>
                    <a:pt x="881" y="1377"/>
                  </a:lnTo>
                  <a:lnTo>
                    <a:pt x="872" y="1386"/>
                  </a:lnTo>
                  <a:lnTo>
                    <a:pt x="864" y="1395"/>
                  </a:lnTo>
                  <a:lnTo>
                    <a:pt x="856" y="1404"/>
                  </a:lnTo>
                  <a:lnTo>
                    <a:pt x="862" y="1409"/>
                  </a:lnTo>
                  <a:lnTo>
                    <a:pt x="868" y="1415"/>
                  </a:lnTo>
                  <a:lnTo>
                    <a:pt x="872" y="1419"/>
                  </a:lnTo>
                  <a:lnTo>
                    <a:pt x="877" y="1420"/>
                  </a:lnTo>
                  <a:lnTo>
                    <a:pt x="891" y="1414"/>
                  </a:lnTo>
                  <a:lnTo>
                    <a:pt x="907" y="1404"/>
                  </a:lnTo>
                  <a:lnTo>
                    <a:pt x="926" y="1392"/>
                  </a:lnTo>
                  <a:lnTo>
                    <a:pt x="917" y="1385"/>
                  </a:lnTo>
                  <a:lnTo>
                    <a:pt x="911" y="1380"/>
                  </a:lnTo>
                  <a:lnTo>
                    <a:pt x="905" y="1376"/>
                  </a:lnTo>
                  <a:lnTo>
                    <a:pt x="900" y="1373"/>
                  </a:lnTo>
                  <a:lnTo>
                    <a:pt x="892" y="1373"/>
                  </a:lnTo>
                  <a:close/>
                  <a:moveTo>
                    <a:pt x="685" y="1227"/>
                  </a:moveTo>
                  <a:lnTo>
                    <a:pt x="674" y="1231"/>
                  </a:lnTo>
                  <a:lnTo>
                    <a:pt x="664" y="1238"/>
                  </a:lnTo>
                  <a:lnTo>
                    <a:pt x="653" y="1248"/>
                  </a:lnTo>
                  <a:lnTo>
                    <a:pt x="646" y="1261"/>
                  </a:lnTo>
                  <a:lnTo>
                    <a:pt x="643" y="1274"/>
                  </a:lnTo>
                  <a:lnTo>
                    <a:pt x="645" y="1289"/>
                  </a:lnTo>
                  <a:lnTo>
                    <a:pt x="649" y="1306"/>
                  </a:lnTo>
                  <a:lnTo>
                    <a:pt x="660" y="1319"/>
                  </a:lnTo>
                  <a:lnTo>
                    <a:pt x="670" y="1332"/>
                  </a:lnTo>
                  <a:lnTo>
                    <a:pt x="686" y="1342"/>
                  </a:lnTo>
                  <a:lnTo>
                    <a:pt x="706" y="1351"/>
                  </a:lnTo>
                  <a:lnTo>
                    <a:pt x="727" y="1358"/>
                  </a:lnTo>
                  <a:lnTo>
                    <a:pt x="751" y="1364"/>
                  </a:lnTo>
                  <a:lnTo>
                    <a:pt x="777" y="1366"/>
                  </a:lnTo>
                  <a:lnTo>
                    <a:pt x="802" y="1366"/>
                  </a:lnTo>
                  <a:lnTo>
                    <a:pt x="826" y="1363"/>
                  </a:lnTo>
                  <a:lnTo>
                    <a:pt x="849" y="1355"/>
                  </a:lnTo>
                  <a:lnTo>
                    <a:pt x="870" y="1343"/>
                  </a:lnTo>
                  <a:lnTo>
                    <a:pt x="887" y="1327"/>
                  </a:lnTo>
                  <a:lnTo>
                    <a:pt x="895" y="1318"/>
                  </a:lnTo>
                  <a:lnTo>
                    <a:pt x="901" y="1307"/>
                  </a:lnTo>
                  <a:lnTo>
                    <a:pt x="904" y="1292"/>
                  </a:lnTo>
                  <a:lnTo>
                    <a:pt x="907" y="1278"/>
                  </a:lnTo>
                  <a:lnTo>
                    <a:pt x="908" y="1263"/>
                  </a:lnTo>
                  <a:lnTo>
                    <a:pt x="904" y="1254"/>
                  </a:lnTo>
                  <a:lnTo>
                    <a:pt x="896" y="1245"/>
                  </a:lnTo>
                  <a:lnTo>
                    <a:pt x="885" y="1237"/>
                  </a:lnTo>
                  <a:lnTo>
                    <a:pt x="873" y="1230"/>
                  </a:lnTo>
                  <a:lnTo>
                    <a:pt x="869" y="1230"/>
                  </a:lnTo>
                  <a:lnTo>
                    <a:pt x="862" y="1233"/>
                  </a:lnTo>
                  <a:lnTo>
                    <a:pt x="855" y="1238"/>
                  </a:lnTo>
                  <a:lnTo>
                    <a:pt x="848" y="1245"/>
                  </a:lnTo>
                  <a:lnTo>
                    <a:pt x="841" y="1250"/>
                  </a:lnTo>
                  <a:lnTo>
                    <a:pt x="825" y="1268"/>
                  </a:lnTo>
                  <a:lnTo>
                    <a:pt x="810" y="1285"/>
                  </a:lnTo>
                  <a:lnTo>
                    <a:pt x="793" y="1302"/>
                  </a:lnTo>
                  <a:lnTo>
                    <a:pt x="787" y="1306"/>
                  </a:lnTo>
                  <a:lnTo>
                    <a:pt x="778" y="1306"/>
                  </a:lnTo>
                  <a:lnTo>
                    <a:pt x="769" y="1304"/>
                  </a:lnTo>
                  <a:lnTo>
                    <a:pt x="763" y="1302"/>
                  </a:lnTo>
                  <a:lnTo>
                    <a:pt x="745" y="1285"/>
                  </a:lnTo>
                  <a:lnTo>
                    <a:pt x="728" y="1265"/>
                  </a:lnTo>
                  <a:lnTo>
                    <a:pt x="714" y="1246"/>
                  </a:lnTo>
                  <a:lnTo>
                    <a:pt x="704" y="1234"/>
                  </a:lnTo>
                  <a:lnTo>
                    <a:pt x="695" y="1229"/>
                  </a:lnTo>
                  <a:lnTo>
                    <a:pt x="685" y="1227"/>
                  </a:lnTo>
                  <a:close/>
                  <a:moveTo>
                    <a:pt x="823" y="731"/>
                  </a:moveTo>
                  <a:lnTo>
                    <a:pt x="822" y="752"/>
                  </a:lnTo>
                  <a:lnTo>
                    <a:pt x="816" y="775"/>
                  </a:lnTo>
                  <a:lnTo>
                    <a:pt x="804" y="799"/>
                  </a:lnTo>
                  <a:lnTo>
                    <a:pt x="831" y="825"/>
                  </a:lnTo>
                  <a:lnTo>
                    <a:pt x="864" y="848"/>
                  </a:lnTo>
                  <a:lnTo>
                    <a:pt x="889" y="862"/>
                  </a:lnTo>
                  <a:lnTo>
                    <a:pt x="915" y="872"/>
                  </a:lnTo>
                  <a:lnTo>
                    <a:pt x="940" y="879"/>
                  </a:lnTo>
                  <a:lnTo>
                    <a:pt x="963" y="884"/>
                  </a:lnTo>
                  <a:lnTo>
                    <a:pt x="980" y="884"/>
                  </a:lnTo>
                  <a:lnTo>
                    <a:pt x="994" y="880"/>
                  </a:lnTo>
                  <a:lnTo>
                    <a:pt x="1005" y="876"/>
                  </a:lnTo>
                  <a:lnTo>
                    <a:pt x="1012" y="869"/>
                  </a:lnTo>
                  <a:lnTo>
                    <a:pt x="1016" y="860"/>
                  </a:lnTo>
                  <a:lnTo>
                    <a:pt x="1015" y="848"/>
                  </a:lnTo>
                  <a:lnTo>
                    <a:pt x="1011" y="834"/>
                  </a:lnTo>
                  <a:lnTo>
                    <a:pt x="1003" y="821"/>
                  </a:lnTo>
                  <a:lnTo>
                    <a:pt x="993" y="805"/>
                  </a:lnTo>
                  <a:lnTo>
                    <a:pt x="957" y="799"/>
                  </a:lnTo>
                  <a:lnTo>
                    <a:pt x="922" y="788"/>
                  </a:lnTo>
                  <a:lnTo>
                    <a:pt x="882" y="772"/>
                  </a:lnTo>
                  <a:lnTo>
                    <a:pt x="850" y="753"/>
                  </a:lnTo>
                  <a:lnTo>
                    <a:pt x="823" y="731"/>
                  </a:lnTo>
                  <a:close/>
                  <a:moveTo>
                    <a:pt x="731" y="731"/>
                  </a:moveTo>
                  <a:lnTo>
                    <a:pt x="703" y="753"/>
                  </a:lnTo>
                  <a:lnTo>
                    <a:pt x="670" y="771"/>
                  </a:lnTo>
                  <a:lnTo>
                    <a:pt x="632" y="788"/>
                  </a:lnTo>
                  <a:lnTo>
                    <a:pt x="596" y="799"/>
                  </a:lnTo>
                  <a:lnTo>
                    <a:pt x="561" y="805"/>
                  </a:lnTo>
                  <a:lnTo>
                    <a:pt x="550" y="821"/>
                  </a:lnTo>
                  <a:lnTo>
                    <a:pt x="542" y="834"/>
                  </a:lnTo>
                  <a:lnTo>
                    <a:pt x="538" y="848"/>
                  </a:lnTo>
                  <a:lnTo>
                    <a:pt x="538" y="860"/>
                  </a:lnTo>
                  <a:lnTo>
                    <a:pt x="541" y="869"/>
                  </a:lnTo>
                  <a:lnTo>
                    <a:pt x="548" y="876"/>
                  </a:lnTo>
                  <a:lnTo>
                    <a:pt x="558" y="880"/>
                  </a:lnTo>
                  <a:lnTo>
                    <a:pt x="573" y="884"/>
                  </a:lnTo>
                  <a:lnTo>
                    <a:pt x="589" y="884"/>
                  </a:lnTo>
                  <a:lnTo>
                    <a:pt x="614" y="879"/>
                  </a:lnTo>
                  <a:lnTo>
                    <a:pt x="639" y="872"/>
                  </a:lnTo>
                  <a:lnTo>
                    <a:pt x="664" y="862"/>
                  </a:lnTo>
                  <a:lnTo>
                    <a:pt x="689" y="848"/>
                  </a:lnTo>
                  <a:lnTo>
                    <a:pt x="722" y="825"/>
                  </a:lnTo>
                  <a:lnTo>
                    <a:pt x="749" y="799"/>
                  </a:lnTo>
                  <a:lnTo>
                    <a:pt x="738" y="775"/>
                  </a:lnTo>
                  <a:lnTo>
                    <a:pt x="731" y="752"/>
                  </a:lnTo>
                  <a:lnTo>
                    <a:pt x="731" y="731"/>
                  </a:lnTo>
                  <a:close/>
                  <a:moveTo>
                    <a:pt x="851" y="625"/>
                  </a:moveTo>
                  <a:lnTo>
                    <a:pt x="840" y="630"/>
                  </a:lnTo>
                  <a:lnTo>
                    <a:pt x="831" y="637"/>
                  </a:lnTo>
                  <a:lnTo>
                    <a:pt x="826" y="645"/>
                  </a:lnTo>
                  <a:lnTo>
                    <a:pt x="825" y="655"/>
                  </a:lnTo>
                  <a:lnTo>
                    <a:pt x="830" y="668"/>
                  </a:lnTo>
                  <a:lnTo>
                    <a:pt x="838" y="682"/>
                  </a:lnTo>
                  <a:lnTo>
                    <a:pt x="850" y="695"/>
                  </a:lnTo>
                  <a:lnTo>
                    <a:pt x="866" y="709"/>
                  </a:lnTo>
                  <a:lnTo>
                    <a:pt x="886" y="723"/>
                  </a:lnTo>
                  <a:lnTo>
                    <a:pt x="910" y="736"/>
                  </a:lnTo>
                  <a:lnTo>
                    <a:pt x="937" y="747"/>
                  </a:lnTo>
                  <a:lnTo>
                    <a:pt x="964" y="755"/>
                  </a:lnTo>
                  <a:lnTo>
                    <a:pt x="991" y="761"/>
                  </a:lnTo>
                  <a:lnTo>
                    <a:pt x="1017" y="762"/>
                  </a:lnTo>
                  <a:lnTo>
                    <a:pt x="1040" y="761"/>
                  </a:lnTo>
                  <a:lnTo>
                    <a:pt x="1057" y="757"/>
                  </a:lnTo>
                  <a:lnTo>
                    <a:pt x="1071" y="753"/>
                  </a:lnTo>
                  <a:lnTo>
                    <a:pt x="1080" y="746"/>
                  </a:lnTo>
                  <a:lnTo>
                    <a:pt x="1086" y="738"/>
                  </a:lnTo>
                  <a:lnTo>
                    <a:pt x="1087" y="728"/>
                  </a:lnTo>
                  <a:lnTo>
                    <a:pt x="1084" y="715"/>
                  </a:lnTo>
                  <a:lnTo>
                    <a:pt x="1076" y="702"/>
                  </a:lnTo>
                  <a:lnTo>
                    <a:pt x="1065" y="690"/>
                  </a:lnTo>
                  <a:lnTo>
                    <a:pt x="1050" y="676"/>
                  </a:lnTo>
                  <a:lnTo>
                    <a:pt x="1046" y="677"/>
                  </a:lnTo>
                  <a:lnTo>
                    <a:pt x="1020" y="678"/>
                  </a:lnTo>
                  <a:lnTo>
                    <a:pt x="988" y="676"/>
                  </a:lnTo>
                  <a:lnTo>
                    <a:pt x="955" y="670"/>
                  </a:lnTo>
                  <a:lnTo>
                    <a:pt x="922" y="660"/>
                  </a:lnTo>
                  <a:lnTo>
                    <a:pt x="884" y="644"/>
                  </a:lnTo>
                  <a:lnTo>
                    <a:pt x="851" y="625"/>
                  </a:lnTo>
                  <a:close/>
                  <a:moveTo>
                    <a:pt x="702" y="625"/>
                  </a:moveTo>
                  <a:lnTo>
                    <a:pt x="670" y="644"/>
                  </a:lnTo>
                  <a:lnTo>
                    <a:pt x="632" y="660"/>
                  </a:lnTo>
                  <a:lnTo>
                    <a:pt x="599" y="670"/>
                  </a:lnTo>
                  <a:lnTo>
                    <a:pt x="565" y="676"/>
                  </a:lnTo>
                  <a:lnTo>
                    <a:pt x="533" y="678"/>
                  </a:lnTo>
                  <a:lnTo>
                    <a:pt x="507" y="677"/>
                  </a:lnTo>
                  <a:lnTo>
                    <a:pt x="504" y="677"/>
                  </a:lnTo>
                  <a:lnTo>
                    <a:pt x="502" y="676"/>
                  </a:lnTo>
                  <a:lnTo>
                    <a:pt x="488" y="690"/>
                  </a:lnTo>
                  <a:lnTo>
                    <a:pt x="477" y="702"/>
                  </a:lnTo>
                  <a:lnTo>
                    <a:pt x="470" y="715"/>
                  </a:lnTo>
                  <a:lnTo>
                    <a:pt x="466" y="728"/>
                  </a:lnTo>
                  <a:lnTo>
                    <a:pt x="468" y="737"/>
                  </a:lnTo>
                  <a:lnTo>
                    <a:pt x="473" y="746"/>
                  </a:lnTo>
                  <a:lnTo>
                    <a:pt x="483" y="753"/>
                  </a:lnTo>
                  <a:lnTo>
                    <a:pt x="496" y="757"/>
                  </a:lnTo>
                  <a:lnTo>
                    <a:pt x="512" y="761"/>
                  </a:lnTo>
                  <a:lnTo>
                    <a:pt x="537" y="762"/>
                  </a:lnTo>
                  <a:lnTo>
                    <a:pt x="562" y="760"/>
                  </a:lnTo>
                  <a:lnTo>
                    <a:pt x="589" y="755"/>
                  </a:lnTo>
                  <a:lnTo>
                    <a:pt x="617" y="747"/>
                  </a:lnTo>
                  <a:lnTo>
                    <a:pt x="643" y="736"/>
                  </a:lnTo>
                  <a:lnTo>
                    <a:pt x="666" y="723"/>
                  </a:lnTo>
                  <a:lnTo>
                    <a:pt x="687" y="709"/>
                  </a:lnTo>
                  <a:lnTo>
                    <a:pt x="703" y="695"/>
                  </a:lnTo>
                  <a:lnTo>
                    <a:pt x="716" y="682"/>
                  </a:lnTo>
                  <a:lnTo>
                    <a:pt x="724" y="668"/>
                  </a:lnTo>
                  <a:lnTo>
                    <a:pt x="727" y="655"/>
                  </a:lnTo>
                  <a:lnTo>
                    <a:pt x="726" y="645"/>
                  </a:lnTo>
                  <a:lnTo>
                    <a:pt x="722" y="637"/>
                  </a:lnTo>
                  <a:lnTo>
                    <a:pt x="714" y="630"/>
                  </a:lnTo>
                  <a:lnTo>
                    <a:pt x="702" y="625"/>
                  </a:lnTo>
                  <a:close/>
                  <a:moveTo>
                    <a:pt x="848" y="498"/>
                  </a:moveTo>
                  <a:lnTo>
                    <a:pt x="839" y="502"/>
                  </a:lnTo>
                  <a:lnTo>
                    <a:pt x="831" y="508"/>
                  </a:lnTo>
                  <a:lnTo>
                    <a:pt x="826" y="516"/>
                  </a:lnTo>
                  <a:lnTo>
                    <a:pt x="825" y="528"/>
                  </a:lnTo>
                  <a:lnTo>
                    <a:pt x="830" y="540"/>
                  </a:lnTo>
                  <a:lnTo>
                    <a:pt x="838" y="553"/>
                  </a:lnTo>
                  <a:lnTo>
                    <a:pt x="850" y="568"/>
                  </a:lnTo>
                  <a:lnTo>
                    <a:pt x="866" y="582"/>
                  </a:lnTo>
                  <a:lnTo>
                    <a:pt x="886" y="595"/>
                  </a:lnTo>
                  <a:lnTo>
                    <a:pt x="910" y="608"/>
                  </a:lnTo>
                  <a:lnTo>
                    <a:pt x="937" y="618"/>
                  </a:lnTo>
                  <a:lnTo>
                    <a:pt x="964" y="626"/>
                  </a:lnTo>
                  <a:lnTo>
                    <a:pt x="991" y="632"/>
                  </a:lnTo>
                  <a:lnTo>
                    <a:pt x="1017" y="634"/>
                  </a:lnTo>
                  <a:lnTo>
                    <a:pt x="1040" y="633"/>
                  </a:lnTo>
                  <a:lnTo>
                    <a:pt x="1057" y="630"/>
                  </a:lnTo>
                  <a:lnTo>
                    <a:pt x="1071" y="624"/>
                  </a:lnTo>
                  <a:lnTo>
                    <a:pt x="1080" y="617"/>
                  </a:lnTo>
                  <a:lnTo>
                    <a:pt x="1086" y="609"/>
                  </a:lnTo>
                  <a:lnTo>
                    <a:pt x="1087" y="599"/>
                  </a:lnTo>
                  <a:lnTo>
                    <a:pt x="1084" y="587"/>
                  </a:lnTo>
                  <a:lnTo>
                    <a:pt x="1077" y="575"/>
                  </a:lnTo>
                  <a:lnTo>
                    <a:pt x="1066" y="562"/>
                  </a:lnTo>
                  <a:lnTo>
                    <a:pt x="1051" y="549"/>
                  </a:lnTo>
                  <a:lnTo>
                    <a:pt x="1048" y="549"/>
                  </a:lnTo>
                  <a:lnTo>
                    <a:pt x="1043" y="551"/>
                  </a:lnTo>
                  <a:lnTo>
                    <a:pt x="1018" y="552"/>
                  </a:lnTo>
                  <a:lnTo>
                    <a:pt x="986" y="549"/>
                  </a:lnTo>
                  <a:lnTo>
                    <a:pt x="953" y="544"/>
                  </a:lnTo>
                  <a:lnTo>
                    <a:pt x="919" y="533"/>
                  </a:lnTo>
                  <a:lnTo>
                    <a:pt x="881" y="517"/>
                  </a:lnTo>
                  <a:lnTo>
                    <a:pt x="848" y="498"/>
                  </a:lnTo>
                  <a:close/>
                  <a:moveTo>
                    <a:pt x="706" y="498"/>
                  </a:moveTo>
                  <a:lnTo>
                    <a:pt x="672" y="517"/>
                  </a:lnTo>
                  <a:lnTo>
                    <a:pt x="634" y="533"/>
                  </a:lnTo>
                  <a:lnTo>
                    <a:pt x="600" y="544"/>
                  </a:lnTo>
                  <a:lnTo>
                    <a:pt x="566" y="549"/>
                  </a:lnTo>
                  <a:lnTo>
                    <a:pt x="535" y="552"/>
                  </a:lnTo>
                  <a:lnTo>
                    <a:pt x="509" y="551"/>
                  </a:lnTo>
                  <a:lnTo>
                    <a:pt x="506" y="549"/>
                  </a:lnTo>
                  <a:lnTo>
                    <a:pt x="501" y="549"/>
                  </a:lnTo>
                  <a:lnTo>
                    <a:pt x="487" y="562"/>
                  </a:lnTo>
                  <a:lnTo>
                    <a:pt x="477" y="575"/>
                  </a:lnTo>
                  <a:lnTo>
                    <a:pt x="470" y="587"/>
                  </a:lnTo>
                  <a:lnTo>
                    <a:pt x="466" y="599"/>
                  </a:lnTo>
                  <a:lnTo>
                    <a:pt x="468" y="609"/>
                  </a:lnTo>
                  <a:lnTo>
                    <a:pt x="473" y="617"/>
                  </a:lnTo>
                  <a:lnTo>
                    <a:pt x="483" y="624"/>
                  </a:lnTo>
                  <a:lnTo>
                    <a:pt x="496" y="630"/>
                  </a:lnTo>
                  <a:lnTo>
                    <a:pt x="512" y="633"/>
                  </a:lnTo>
                  <a:lnTo>
                    <a:pt x="537" y="634"/>
                  </a:lnTo>
                  <a:lnTo>
                    <a:pt x="562" y="632"/>
                  </a:lnTo>
                  <a:lnTo>
                    <a:pt x="589" y="626"/>
                  </a:lnTo>
                  <a:lnTo>
                    <a:pt x="617" y="618"/>
                  </a:lnTo>
                  <a:lnTo>
                    <a:pt x="643" y="608"/>
                  </a:lnTo>
                  <a:lnTo>
                    <a:pt x="666" y="595"/>
                  </a:lnTo>
                  <a:lnTo>
                    <a:pt x="687" y="582"/>
                  </a:lnTo>
                  <a:lnTo>
                    <a:pt x="703" y="568"/>
                  </a:lnTo>
                  <a:lnTo>
                    <a:pt x="716" y="553"/>
                  </a:lnTo>
                  <a:lnTo>
                    <a:pt x="724" y="539"/>
                  </a:lnTo>
                  <a:lnTo>
                    <a:pt x="727" y="528"/>
                  </a:lnTo>
                  <a:lnTo>
                    <a:pt x="726" y="516"/>
                  </a:lnTo>
                  <a:lnTo>
                    <a:pt x="722" y="508"/>
                  </a:lnTo>
                  <a:lnTo>
                    <a:pt x="715" y="502"/>
                  </a:lnTo>
                  <a:lnTo>
                    <a:pt x="706" y="498"/>
                  </a:lnTo>
                  <a:close/>
                  <a:moveTo>
                    <a:pt x="860" y="367"/>
                  </a:moveTo>
                  <a:lnTo>
                    <a:pt x="843" y="372"/>
                  </a:lnTo>
                  <a:lnTo>
                    <a:pt x="831" y="380"/>
                  </a:lnTo>
                  <a:lnTo>
                    <a:pt x="824" y="390"/>
                  </a:lnTo>
                  <a:lnTo>
                    <a:pt x="824" y="401"/>
                  </a:lnTo>
                  <a:lnTo>
                    <a:pt x="827" y="413"/>
                  </a:lnTo>
                  <a:lnTo>
                    <a:pt x="835" y="426"/>
                  </a:lnTo>
                  <a:lnTo>
                    <a:pt x="848" y="440"/>
                  </a:lnTo>
                  <a:lnTo>
                    <a:pt x="864" y="455"/>
                  </a:lnTo>
                  <a:lnTo>
                    <a:pt x="885" y="469"/>
                  </a:lnTo>
                  <a:lnTo>
                    <a:pt x="908" y="482"/>
                  </a:lnTo>
                  <a:lnTo>
                    <a:pt x="934" y="492"/>
                  </a:lnTo>
                  <a:lnTo>
                    <a:pt x="962" y="500"/>
                  </a:lnTo>
                  <a:lnTo>
                    <a:pt x="988" y="506"/>
                  </a:lnTo>
                  <a:lnTo>
                    <a:pt x="1015" y="508"/>
                  </a:lnTo>
                  <a:lnTo>
                    <a:pt x="1039" y="507"/>
                  </a:lnTo>
                  <a:lnTo>
                    <a:pt x="1055" y="503"/>
                  </a:lnTo>
                  <a:lnTo>
                    <a:pt x="1069" y="498"/>
                  </a:lnTo>
                  <a:lnTo>
                    <a:pt x="1078" y="491"/>
                  </a:lnTo>
                  <a:lnTo>
                    <a:pt x="1084" y="483"/>
                  </a:lnTo>
                  <a:lnTo>
                    <a:pt x="1085" y="472"/>
                  </a:lnTo>
                  <a:lnTo>
                    <a:pt x="1081" y="461"/>
                  </a:lnTo>
                  <a:lnTo>
                    <a:pt x="1073" y="447"/>
                  </a:lnTo>
                  <a:lnTo>
                    <a:pt x="1061" y="432"/>
                  </a:lnTo>
                  <a:lnTo>
                    <a:pt x="1043" y="417"/>
                  </a:lnTo>
                  <a:lnTo>
                    <a:pt x="1022" y="402"/>
                  </a:lnTo>
                  <a:lnTo>
                    <a:pt x="1015" y="405"/>
                  </a:lnTo>
                  <a:lnTo>
                    <a:pt x="1008" y="406"/>
                  </a:lnTo>
                  <a:lnTo>
                    <a:pt x="1002" y="415"/>
                  </a:lnTo>
                  <a:lnTo>
                    <a:pt x="1000" y="418"/>
                  </a:lnTo>
                  <a:lnTo>
                    <a:pt x="996" y="421"/>
                  </a:lnTo>
                  <a:lnTo>
                    <a:pt x="992" y="422"/>
                  </a:lnTo>
                  <a:lnTo>
                    <a:pt x="988" y="423"/>
                  </a:lnTo>
                  <a:lnTo>
                    <a:pt x="987" y="423"/>
                  </a:lnTo>
                  <a:lnTo>
                    <a:pt x="984" y="422"/>
                  </a:lnTo>
                  <a:lnTo>
                    <a:pt x="979" y="421"/>
                  </a:lnTo>
                  <a:lnTo>
                    <a:pt x="976" y="417"/>
                  </a:lnTo>
                  <a:lnTo>
                    <a:pt x="973" y="414"/>
                  </a:lnTo>
                  <a:lnTo>
                    <a:pt x="971" y="410"/>
                  </a:lnTo>
                  <a:lnTo>
                    <a:pt x="969" y="407"/>
                  </a:lnTo>
                  <a:lnTo>
                    <a:pt x="941" y="402"/>
                  </a:lnTo>
                  <a:lnTo>
                    <a:pt x="914" y="394"/>
                  </a:lnTo>
                  <a:lnTo>
                    <a:pt x="885" y="382"/>
                  </a:lnTo>
                  <a:lnTo>
                    <a:pt x="860" y="367"/>
                  </a:lnTo>
                  <a:close/>
                  <a:moveTo>
                    <a:pt x="694" y="367"/>
                  </a:moveTo>
                  <a:lnTo>
                    <a:pt x="669" y="382"/>
                  </a:lnTo>
                  <a:lnTo>
                    <a:pt x="640" y="394"/>
                  </a:lnTo>
                  <a:lnTo>
                    <a:pt x="615" y="401"/>
                  </a:lnTo>
                  <a:lnTo>
                    <a:pt x="591" y="406"/>
                  </a:lnTo>
                  <a:lnTo>
                    <a:pt x="566" y="408"/>
                  </a:lnTo>
                  <a:lnTo>
                    <a:pt x="564" y="408"/>
                  </a:lnTo>
                  <a:lnTo>
                    <a:pt x="561" y="407"/>
                  </a:lnTo>
                  <a:lnTo>
                    <a:pt x="558" y="412"/>
                  </a:lnTo>
                  <a:lnTo>
                    <a:pt x="556" y="414"/>
                  </a:lnTo>
                  <a:lnTo>
                    <a:pt x="554" y="417"/>
                  </a:lnTo>
                  <a:lnTo>
                    <a:pt x="550" y="421"/>
                  </a:lnTo>
                  <a:lnTo>
                    <a:pt x="547" y="422"/>
                  </a:lnTo>
                  <a:lnTo>
                    <a:pt x="542" y="423"/>
                  </a:lnTo>
                  <a:lnTo>
                    <a:pt x="542" y="423"/>
                  </a:lnTo>
                  <a:lnTo>
                    <a:pt x="538" y="422"/>
                  </a:lnTo>
                  <a:lnTo>
                    <a:pt x="534" y="421"/>
                  </a:lnTo>
                  <a:lnTo>
                    <a:pt x="531" y="418"/>
                  </a:lnTo>
                  <a:lnTo>
                    <a:pt x="529" y="415"/>
                  </a:lnTo>
                  <a:lnTo>
                    <a:pt x="524" y="408"/>
                  </a:lnTo>
                  <a:lnTo>
                    <a:pt x="501" y="424"/>
                  </a:lnTo>
                  <a:lnTo>
                    <a:pt x="484" y="441"/>
                  </a:lnTo>
                  <a:lnTo>
                    <a:pt x="473" y="457"/>
                  </a:lnTo>
                  <a:lnTo>
                    <a:pt x="469" y="471"/>
                  </a:lnTo>
                  <a:lnTo>
                    <a:pt x="470" y="483"/>
                  </a:lnTo>
                  <a:lnTo>
                    <a:pt x="474" y="491"/>
                  </a:lnTo>
                  <a:lnTo>
                    <a:pt x="485" y="498"/>
                  </a:lnTo>
                  <a:lnTo>
                    <a:pt x="497" y="503"/>
                  </a:lnTo>
                  <a:lnTo>
                    <a:pt x="515" y="507"/>
                  </a:lnTo>
                  <a:lnTo>
                    <a:pt x="539" y="508"/>
                  </a:lnTo>
                  <a:lnTo>
                    <a:pt x="564" y="506"/>
                  </a:lnTo>
                  <a:lnTo>
                    <a:pt x="592" y="500"/>
                  </a:lnTo>
                  <a:lnTo>
                    <a:pt x="619" y="492"/>
                  </a:lnTo>
                  <a:lnTo>
                    <a:pt x="646" y="482"/>
                  </a:lnTo>
                  <a:lnTo>
                    <a:pt x="669" y="469"/>
                  </a:lnTo>
                  <a:lnTo>
                    <a:pt x="689" y="455"/>
                  </a:lnTo>
                  <a:lnTo>
                    <a:pt x="706" y="440"/>
                  </a:lnTo>
                  <a:lnTo>
                    <a:pt x="718" y="426"/>
                  </a:lnTo>
                  <a:lnTo>
                    <a:pt x="726" y="413"/>
                  </a:lnTo>
                  <a:lnTo>
                    <a:pt x="730" y="401"/>
                  </a:lnTo>
                  <a:lnTo>
                    <a:pt x="728" y="390"/>
                  </a:lnTo>
                  <a:lnTo>
                    <a:pt x="722" y="380"/>
                  </a:lnTo>
                  <a:lnTo>
                    <a:pt x="710" y="372"/>
                  </a:lnTo>
                  <a:lnTo>
                    <a:pt x="694" y="367"/>
                  </a:lnTo>
                  <a:close/>
                  <a:moveTo>
                    <a:pt x="892" y="270"/>
                  </a:moveTo>
                  <a:lnTo>
                    <a:pt x="874" y="271"/>
                  </a:lnTo>
                  <a:lnTo>
                    <a:pt x="860" y="275"/>
                  </a:lnTo>
                  <a:lnTo>
                    <a:pt x="849" y="281"/>
                  </a:lnTo>
                  <a:lnTo>
                    <a:pt x="843" y="289"/>
                  </a:lnTo>
                  <a:lnTo>
                    <a:pt x="843" y="299"/>
                  </a:lnTo>
                  <a:lnTo>
                    <a:pt x="848" y="310"/>
                  </a:lnTo>
                  <a:lnTo>
                    <a:pt x="858" y="323"/>
                  </a:lnTo>
                  <a:lnTo>
                    <a:pt x="877" y="339"/>
                  </a:lnTo>
                  <a:lnTo>
                    <a:pt x="899" y="353"/>
                  </a:lnTo>
                  <a:lnTo>
                    <a:pt x="925" y="363"/>
                  </a:lnTo>
                  <a:lnTo>
                    <a:pt x="950" y="371"/>
                  </a:lnTo>
                  <a:lnTo>
                    <a:pt x="937" y="340"/>
                  </a:lnTo>
                  <a:lnTo>
                    <a:pt x="923" y="306"/>
                  </a:lnTo>
                  <a:lnTo>
                    <a:pt x="914" y="271"/>
                  </a:lnTo>
                  <a:lnTo>
                    <a:pt x="892" y="270"/>
                  </a:lnTo>
                  <a:close/>
                  <a:moveTo>
                    <a:pt x="661" y="270"/>
                  </a:moveTo>
                  <a:lnTo>
                    <a:pt x="639" y="271"/>
                  </a:lnTo>
                  <a:lnTo>
                    <a:pt x="616" y="277"/>
                  </a:lnTo>
                  <a:lnTo>
                    <a:pt x="606" y="310"/>
                  </a:lnTo>
                  <a:lnTo>
                    <a:pt x="592" y="345"/>
                  </a:lnTo>
                  <a:lnTo>
                    <a:pt x="578" y="375"/>
                  </a:lnTo>
                  <a:lnTo>
                    <a:pt x="603" y="371"/>
                  </a:lnTo>
                  <a:lnTo>
                    <a:pt x="629" y="363"/>
                  </a:lnTo>
                  <a:lnTo>
                    <a:pt x="654" y="353"/>
                  </a:lnTo>
                  <a:lnTo>
                    <a:pt x="677" y="339"/>
                  </a:lnTo>
                  <a:lnTo>
                    <a:pt x="695" y="323"/>
                  </a:lnTo>
                  <a:lnTo>
                    <a:pt x="704" y="310"/>
                  </a:lnTo>
                  <a:lnTo>
                    <a:pt x="710" y="299"/>
                  </a:lnTo>
                  <a:lnTo>
                    <a:pt x="709" y="289"/>
                  </a:lnTo>
                  <a:lnTo>
                    <a:pt x="703" y="281"/>
                  </a:lnTo>
                  <a:lnTo>
                    <a:pt x="693" y="275"/>
                  </a:lnTo>
                  <a:lnTo>
                    <a:pt x="679" y="271"/>
                  </a:lnTo>
                  <a:lnTo>
                    <a:pt x="661" y="270"/>
                  </a:lnTo>
                  <a:close/>
                  <a:moveTo>
                    <a:pt x="822" y="68"/>
                  </a:moveTo>
                  <a:lnTo>
                    <a:pt x="832" y="75"/>
                  </a:lnTo>
                  <a:lnTo>
                    <a:pt x="838" y="83"/>
                  </a:lnTo>
                  <a:lnTo>
                    <a:pt x="842" y="92"/>
                  </a:lnTo>
                  <a:lnTo>
                    <a:pt x="843" y="101"/>
                  </a:lnTo>
                  <a:lnTo>
                    <a:pt x="843" y="108"/>
                  </a:lnTo>
                  <a:lnTo>
                    <a:pt x="843" y="113"/>
                  </a:lnTo>
                  <a:lnTo>
                    <a:pt x="843" y="120"/>
                  </a:lnTo>
                  <a:lnTo>
                    <a:pt x="841" y="132"/>
                  </a:lnTo>
                  <a:lnTo>
                    <a:pt x="835" y="145"/>
                  </a:lnTo>
                  <a:lnTo>
                    <a:pt x="826" y="154"/>
                  </a:lnTo>
                  <a:lnTo>
                    <a:pt x="827" y="158"/>
                  </a:lnTo>
                  <a:lnTo>
                    <a:pt x="828" y="162"/>
                  </a:lnTo>
                  <a:lnTo>
                    <a:pt x="828" y="181"/>
                  </a:lnTo>
                  <a:lnTo>
                    <a:pt x="827" y="186"/>
                  </a:lnTo>
                  <a:lnTo>
                    <a:pt x="826" y="191"/>
                  </a:lnTo>
                  <a:lnTo>
                    <a:pt x="824" y="197"/>
                  </a:lnTo>
                  <a:lnTo>
                    <a:pt x="833" y="206"/>
                  </a:lnTo>
                  <a:lnTo>
                    <a:pt x="839" y="218"/>
                  </a:lnTo>
                  <a:lnTo>
                    <a:pt x="841" y="232"/>
                  </a:lnTo>
                  <a:lnTo>
                    <a:pt x="841" y="248"/>
                  </a:lnTo>
                  <a:lnTo>
                    <a:pt x="856" y="243"/>
                  </a:lnTo>
                  <a:lnTo>
                    <a:pt x="873" y="239"/>
                  </a:lnTo>
                  <a:lnTo>
                    <a:pt x="892" y="238"/>
                  </a:lnTo>
                  <a:lnTo>
                    <a:pt x="901" y="238"/>
                  </a:lnTo>
                  <a:lnTo>
                    <a:pt x="909" y="239"/>
                  </a:lnTo>
                  <a:lnTo>
                    <a:pt x="910" y="224"/>
                  </a:lnTo>
                  <a:lnTo>
                    <a:pt x="915" y="210"/>
                  </a:lnTo>
                  <a:lnTo>
                    <a:pt x="925" y="193"/>
                  </a:lnTo>
                  <a:lnTo>
                    <a:pt x="941" y="178"/>
                  </a:lnTo>
                  <a:lnTo>
                    <a:pt x="959" y="166"/>
                  </a:lnTo>
                  <a:lnTo>
                    <a:pt x="980" y="155"/>
                  </a:lnTo>
                  <a:lnTo>
                    <a:pt x="1001" y="146"/>
                  </a:lnTo>
                  <a:lnTo>
                    <a:pt x="1019" y="139"/>
                  </a:lnTo>
                  <a:lnTo>
                    <a:pt x="1036" y="133"/>
                  </a:lnTo>
                  <a:lnTo>
                    <a:pt x="1049" y="130"/>
                  </a:lnTo>
                  <a:lnTo>
                    <a:pt x="1056" y="128"/>
                  </a:lnTo>
                  <a:lnTo>
                    <a:pt x="1058" y="128"/>
                  </a:lnTo>
                  <a:lnTo>
                    <a:pt x="1059" y="128"/>
                  </a:lnTo>
                  <a:lnTo>
                    <a:pt x="1061" y="128"/>
                  </a:lnTo>
                  <a:lnTo>
                    <a:pt x="1064" y="128"/>
                  </a:lnTo>
                  <a:lnTo>
                    <a:pt x="1068" y="128"/>
                  </a:lnTo>
                  <a:lnTo>
                    <a:pt x="1080" y="128"/>
                  </a:lnTo>
                  <a:lnTo>
                    <a:pt x="1095" y="130"/>
                  </a:lnTo>
                  <a:lnTo>
                    <a:pt x="1110" y="136"/>
                  </a:lnTo>
                  <a:lnTo>
                    <a:pt x="1125" y="144"/>
                  </a:lnTo>
                  <a:lnTo>
                    <a:pt x="1136" y="155"/>
                  </a:lnTo>
                  <a:lnTo>
                    <a:pt x="1143" y="170"/>
                  </a:lnTo>
                  <a:lnTo>
                    <a:pt x="1146" y="186"/>
                  </a:lnTo>
                  <a:lnTo>
                    <a:pt x="1145" y="205"/>
                  </a:lnTo>
                  <a:lnTo>
                    <a:pt x="1139" y="225"/>
                  </a:lnTo>
                  <a:lnTo>
                    <a:pt x="1148" y="227"/>
                  </a:lnTo>
                  <a:lnTo>
                    <a:pt x="1157" y="229"/>
                  </a:lnTo>
                  <a:lnTo>
                    <a:pt x="1166" y="232"/>
                  </a:lnTo>
                  <a:lnTo>
                    <a:pt x="1178" y="236"/>
                  </a:lnTo>
                  <a:lnTo>
                    <a:pt x="1188" y="239"/>
                  </a:lnTo>
                  <a:lnTo>
                    <a:pt x="1200" y="240"/>
                  </a:lnTo>
                  <a:lnTo>
                    <a:pt x="1215" y="241"/>
                  </a:lnTo>
                  <a:lnTo>
                    <a:pt x="1225" y="245"/>
                  </a:lnTo>
                  <a:lnTo>
                    <a:pt x="1230" y="252"/>
                  </a:lnTo>
                  <a:lnTo>
                    <a:pt x="1231" y="263"/>
                  </a:lnTo>
                  <a:lnTo>
                    <a:pt x="1227" y="279"/>
                  </a:lnTo>
                  <a:lnTo>
                    <a:pt x="1222" y="304"/>
                  </a:lnTo>
                  <a:lnTo>
                    <a:pt x="1218" y="330"/>
                  </a:lnTo>
                  <a:lnTo>
                    <a:pt x="1217" y="355"/>
                  </a:lnTo>
                  <a:lnTo>
                    <a:pt x="1222" y="451"/>
                  </a:lnTo>
                  <a:lnTo>
                    <a:pt x="1231" y="547"/>
                  </a:lnTo>
                  <a:lnTo>
                    <a:pt x="1234" y="584"/>
                  </a:lnTo>
                  <a:lnTo>
                    <a:pt x="1241" y="561"/>
                  </a:lnTo>
                  <a:lnTo>
                    <a:pt x="1251" y="539"/>
                  </a:lnTo>
                  <a:lnTo>
                    <a:pt x="1266" y="520"/>
                  </a:lnTo>
                  <a:lnTo>
                    <a:pt x="1284" y="502"/>
                  </a:lnTo>
                  <a:lnTo>
                    <a:pt x="1307" y="487"/>
                  </a:lnTo>
                  <a:lnTo>
                    <a:pt x="1332" y="477"/>
                  </a:lnTo>
                  <a:lnTo>
                    <a:pt x="1357" y="471"/>
                  </a:lnTo>
                  <a:lnTo>
                    <a:pt x="1382" y="471"/>
                  </a:lnTo>
                  <a:lnTo>
                    <a:pt x="1408" y="475"/>
                  </a:lnTo>
                  <a:lnTo>
                    <a:pt x="1433" y="484"/>
                  </a:lnTo>
                  <a:lnTo>
                    <a:pt x="1456" y="497"/>
                  </a:lnTo>
                  <a:lnTo>
                    <a:pt x="1456" y="68"/>
                  </a:lnTo>
                  <a:lnTo>
                    <a:pt x="822" y="68"/>
                  </a:lnTo>
                  <a:close/>
                  <a:moveTo>
                    <a:pt x="68" y="68"/>
                  </a:moveTo>
                  <a:lnTo>
                    <a:pt x="68" y="1456"/>
                  </a:lnTo>
                  <a:lnTo>
                    <a:pt x="651" y="1456"/>
                  </a:lnTo>
                  <a:lnTo>
                    <a:pt x="637" y="1448"/>
                  </a:lnTo>
                  <a:lnTo>
                    <a:pt x="623" y="1434"/>
                  </a:lnTo>
                  <a:lnTo>
                    <a:pt x="611" y="1416"/>
                  </a:lnTo>
                  <a:lnTo>
                    <a:pt x="603" y="1392"/>
                  </a:lnTo>
                  <a:lnTo>
                    <a:pt x="600" y="1377"/>
                  </a:lnTo>
                  <a:lnTo>
                    <a:pt x="594" y="1362"/>
                  </a:lnTo>
                  <a:lnTo>
                    <a:pt x="586" y="1346"/>
                  </a:lnTo>
                  <a:lnTo>
                    <a:pt x="576" y="1330"/>
                  </a:lnTo>
                  <a:lnTo>
                    <a:pt x="560" y="1314"/>
                  </a:lnTo>
                  <a:lnTo>
                    <a:pt x="539" y="1297"/>
                  </a:lnTo>
                  <a:lnTo>
                    <a:pt x="529" y="1279"/>
                  </a:lnTo>
                  <a:lnTo>
                    <a:pt x="517" y="1260"/>
                  </a:lnTo>
                  <a:lnTo>
                    <a:pt x="504" y="1243"/>
                  </a:lnTo>
                  <a:lnTo>
                    <a:pt x="486" y="1219"/>
                  </a:lnTo>
                  <a:lnTo>
                    <a:pt x="473" y="1195"/>
                  </a:lnTo>
                  <a:lnTo>
                    <a:pt x="466" y="1171"/>
                  </a:lnTo>
                  <a:lnTo>
                    <a:pt x="468" y="1147"/>
                  </a:lnTo>
                  <a:lnTo>
                    <a:pt x="474" y="1122"/>
                  </a:lnTo>
                  <a:lnTo>
                    <a:pt x="488" y="1094"/>
                  </a:lnTo>
                  <a:lnTo>
                    <a:pt x="507" y="1070"/>
                  </a:lnTo>
                  <a:lnTo>
                    <a:pt x="526" y="1053"/>
                  </a:lnTo>
                  <a:lnTo>
                    <a:pt x="549" y="1039"/>
                  </a:lnTo>
                  <a:lnTo>
                    <a:pt x="573" y="1032"/>
                  </a:lnTo>
                  <a:lnTo>
                    <a:pt x="597" y="1031"/>
                  </a:lnTo>
                  <a:lnTo>
                    <a:pt x="623" y="1035"/>
                  </a:lnTo>
                  <a:lnTo>
                    <a:pt x="648" y="1046"/>
                  </a:lnTo>
                  <a:lnTo>
                    <a:pt x="671" y="1063"/>
                  </a:lnTo>
                  <a:lnTo>
                    <a:pt x="702" y="1092"/>
                  </a:lnTo>
                  <a:lnTo>
                    <a:pt x="732" y="1123"/>
                  </a:lnTo>
                  <a:lnTo>
                    <a:pt x="748" y="1138"/>
                  </a:lnTo>
                  <a:lnTo>
                    <a:pt x="763" y="1148"/>
                  </a:lnTo>
                  <a:lnTo>
                    <a:pt x="778" y="1150"/>
                  </a:lnTo>
                  <a:lnTo>
                    <a:pt x="793" y="1147"/>
                  </a:lnTo>
                  <a:lnTo>
                    <a:pt x="809" y="1138"/>
                  </a:lnTo>
                  <a:lnTo>
                    <a:pt x="825" y="1122"/>
                  </a:lnTo>
                  <a:lnTo>
                    <a:pt x="854" y="1092"/>
                  </a:lnTo>
                  <a:lnTo>
                    <a:pt x="885" y="1062"/>
                  </a:lnTo>
                  <a:lnTo>
                    <a:pt x="908" y="1046"/>
                  </a:lnTo>
                  <a:lnTo>
                    <a:pt x="932" y="1035"/>
                  </a:lnTo>
                  <a:lnTo>
                    <a:pt x="956" y="1031"/>
                  </a:lnTo>
                  <a:lnTo>
                    <a:pt x="980" y="1031"/>
                  </a:lnTo>
                  <a:lnTo>
                    <a:pt x="1003" y="1038"/>
                  </a:lnTo>
                  <a:lnTo>
                    <a:pt x="1025" y="1049"/>
                  </a:lnTo>
                  <a:lnTo>
                    <a:pt x="1045" y="1067"/>
                  </a:lnTo>
                  <a:lnTo>
                    <a:pt x="1063" y="1088"/>
                  </a:lnTo>
                  <a:lnTo>
                    <a:pt x="1072" y="1107"/>
                  </a:lnTo>
                  <a:lnTo>
                    <a:pt x="1080" y="1125"/>
                  </a:lnTo>
                  <a:lnTo>
                    <a:pt x="1086" y="1142"/>
                  </a:lnTo>
                  <a:lnTo>
                    <a:pt x="1091" y="1157"/>
                  </a:lnTo>
                  <a:lnTo>
                    <a:pt x="1093" y="1178"/>
                  </a:lnTo>
                  <a:lnTo>
                    <a:pt x="1088" y="1199"/>
                  </a:lnTo>
                  <a:lnTo>
                    <a:pt x="1078" y="1219"/>
                  </a:lnTo>
                  <a:lnTo>
                    <a:pt x="1064" y="1239"/>
                  </a:lnTo>
                  <a:lnTo>
                    <a:pt x="1047" y="1258"/>
                  </a:lnTo>
                  <a:lnTo>
                    <a:pt x="1028" y="1277"/>
                  </a:lnTo>
                  <a:lnTo>
                    <a:pt x="1010" y="1294"/>
                  </a:lnTo>
                  <a:lnTo>
                    <a:pt x="992" y="1309"/>
                  </a:lnTo>
                  <a:lnTo>
                    <a:pt x="980" y="1317"/>
                  </a:lnTo>
                  <a:lnTo>
                    <a:pt x="971" y="1327"/>
                  </a:lnTo>
                  <a:lnTo>
                    <a:pt x="965" y="1341"/>
                  </a:lnTo>
                  <a:lnTo>
                    <a:pt x="961" y="1356"/>
                  </a:lnTo>
                  <a:lnTo>
                    <a:pt x="957" y="1370"/>
                  </a:lnTo>
                  <a:lnTo>
                    <a:pt x="955" y="1383"/>
                  </a:lnTo>
                  <a:lnTo>
                    <a:pt x="953" y="1393"/>
                  </a:lnTo>
                  <a:lnTo>
                    <a:pt x="943" y="1416"/>
                  </a:lnTo>
                  <a:lnTo>
                    <a:pt x="932" y="1434"/>
                  </a:lnTo>
                  <a:lnTo>
                    <a:pt x="919" y="1448"/>
                  </a:lnTo>
                  <a:lnTo>
                    <a:pt x="904" y="1456"/>
                  </a:lnTo>
                  <a:lnTo>
                    <a:pt x="1456" y="1456"/>
                  </a:lnTo>
                  <a:lnTo>
                    <a:pt x="1456" y="956"/>
                  </a:lnTo>
                  <a:lnTo>
                    <a:pt x="1416" y="904"/>
                  </a:lnTo>
                  <a:lnTo>
                    <a:pt x="1374" y="850"/>
                  </a:lnTo>
                  <a:lnTo>
                    <a:pt x="1333" y="795"/>
                  </a:lnTo>
                  <a:lnTo>
                    <a:pt x="1288" y="737"/>
                  </a:lnTo>
                  <a:lnTo>
                    <a:pt x="1285" y="747"/>
                  </a:lnTo>
                  <a:lnTo>
                    <a:pt x="1280" y="757"/>
                  </a:lnTo>
                  <a:lnTo>
                    <a:pt x="1276" y="761"/>
                  </a:lnTo>
                  <a:lnTo>
                    <a:pt x="1270" y="763"/>
                  </a:lnTo>
                  <a:lnTo>
                    <a:pt x="1263" y="764"/>
                  </a:lnTo>
                  <a:lnTo>
                    <a:pt x="1258" y="763"/>
                  </a:lnTo>
                  <a:lnTo>
                    <a:pt x="1248" y="757"/>
                  </a:lnTo>
                  <a:lnTo>
                    <a:pt x="1236" y="753"/>
                  </a:lnTo>
                  <a:lnTo>
                    <a:pt x="1226" y="751"/>
                  </a:lnTo>
                  <a:lnTo>
                    <a:pt x="1215" y="753"/>
                  </a:lnTo>
                  <a:lnTo>
                    <a:pt x="1203" y="759"/>
                  </a:lnTo>
                  <a:lnTo>
                    <a:pt x="1201" y="759"/>
                  </a:lnTo>
                  <a:lnTo>
                    <a:pt x="1199" y="759"/>
                  </a:lnTo>
                  <a:lnTo>
                    <a:pt x="1195" y="759"/>
                  </a:lnTo>
                  <a:lnTo>
                    <a:pt x="1186" y="756"/>
                  </a:lnTo>
                  <a:lnTo>
                    <a:pt x="1180" y="751"/>
                  </a:lnTo>
                  <a:lnTo>
                    <a:pt x="1179" y="744"/>
                  </a:lnTo>
                  <a:lnTo>
                    <a:pt x="1179" y="736"/>
                  </a:lnTo>
                  <a:lnTo>
                    <a:pt x="1180" y="726"/>
                  </a:lnTo>
                  <a:lnTo>
                    <a:pt x="1185" y="698"/>
                  </a:lnTo>
                  <a:lnTo>
                    <a:pt x="1189" y="668"/>
                  </a:lnTo>
                  <a:lnTo>
                    <a:pt x="1190" y="638"/>
                  </a:lnTo>
                  <a:lnTo>
                    <a:pt x="1180" y="484"/>
                  </a:lnTo>
                  <a:lnTo>
                    <a:pt x="1170" y="331"/>
                  </a:lnTo>
                  <a:lnTo>
                    <a:pt x="1168" y="317"/>
                  </a:lnTo>
                  <a:lnTo>
                    <a:pt x="1165" y="306"/>
                  </a:lnTo>
                  <a:lnTo>
                    <a:pt x="1162" y="294"/>
                  </a:lnTo>
                  <a:lnTo>
                    <a:pt x="1155" y="285"/>
                  </a:lnTo>
                  <a:lnTo>
                    <a:pt x="1145" y="278"/>
                  </a:lnTo>
                  <a:lnTo>
                    <a:pt x="1132" y="272"/>
                  </a:lnTo>
                  <a:lnTo>
                    <a:pt x="1128" y="270"/>
                  </a:lnTo>
                  <a:lnTo>
                    <a:pt x="1124" y="267"/>
                  </a:lnTo>
                  <a:lnTo>
                    <a:pt x="1120" y="263"/>
                  </a:lnTo>
                  <a:lnTo>
                    <a:pt x="1118" y="259"/>
                  </a:lnTo>
                  <a:lnTo>
                    <a:pt x="1116" y="254"/>
                  </a:lnTo>
                  <a:lnTo>
                    <a:pt x="1077" y="297"/>
                  </a:lnTo>
                  <a:lnTo>
                    <a:pt x="1061" y="324"/>
                  </a:lnTo>
                  <a:lnTo>
                    <a:pt x="1066" y="338"/>
                  </a:lnTo>
                  <a:lnTo>
                    <a:pt x="1068" y="353"/>
                  </a:lnTo>
                  <a:lnTo>
                    <a:pt x="1065" y="368"/>
                  </a:lnTo>
                  <a:lnTo>
                    <a:pt x="1063" y="371"/>
                  </a:lnTo>
                  <a:lnTo>
                    <a:pt x="1061" y="376"/>
                  </a:lnTo>
                  <a:lnTo>
                    <a:pt x="1085" y="394"/>
                  </a:lnTo>
                  <a:lnTo>
                    <a:pt x="1104" y="415"/>
                  </a:lnTo>
                  <a:lnTo>
                    <a:pt x="1118" y="436"/>
                  </a:lnTo>
                  <a:lnTo>
                    <a:pt x="1126" y="457"/>
                  </a:lnTo>
                  <a:lnTo>
                    <a:pt x="1130" y="478"/>
                  </a:lnTo>
                  <a:lnTo>
                    <a:pt x="1125" y="498"/>
                  </a:lnTo>
                  <a:lnTo>
                    <a:pt x="1119" y="510"/>
                  </a:lnTo>
                  <a:lnTo>
                    <a:pt x="1110" y="522"/>
                  </a:lnTo>
                  <a:lnTo>
                    <a:pt x="1097" y="531"/>
                  </a:lnTo>
                  <a:lnTo>
                    <a:pt x="1113" y="551"/>
                  </a:lnTo>
                  <a:lnTo>
                    <a:pt x="1124" y="569"/>
                  </a:lnTo>
                  <a:lnTo>
                    <a:pt x="1130" y="587"/>
                  </a:lnTo>
                  <a:lnTo>
                    <a:pt x="1131" y="607"/>
                  </a:lnTo>
                  <a:lnTo>
                    <a:pt x="1127" y="624"/>
                  </a:lnTo>
                  <a:lnTo>
                    <a:pt x="1120" y="638"/>
                  </a:lnTo>
                  <a:lnTo>
                    <a:pt x="1111" y="649"/>
                  </a:lnTo>
                  <a:lnTo>
                    <a:pt x="1097" y="660"/>
                  </a:lnTo>
                  <a:lnTo>
                    <a:pt x="1112" y="678"/>
                  </a:lnTo>
                  <a:lnTo>
                    <a:pt x="1124" y="698"/>
                  </a:lnTo>
                  <a:lnTo>
                    <a:pt x="1130" y="716"/>
                  </a:lnTo>
                  <a:lnTo>
                    <a:pt x="1131" y="734"/>
                  </a:lnTo>
                  <a:lnTo>
                    <a:pt x="1127" y="753"/>
                  </a:lnTo>
                  <a:lnTo>
                    <a:pt x="1119" y="768"/>
                  </a:lnTo>
                  <a:lnTo>
                    <a:pt x="1107" y="782"/>
                  </a:lnTo>
                  <a:lnTo>
                    <a:pt x="1089" y="792"/>
                  </a:lnTo>
                  <a:lnTo>
                    <a:pt x="1070" y="800"/>
                  </a:lnTo>
                  <a:lnTo>
                    <a:pt x="1046" y="805"/>
                  </a:lnTo>
                  <a:lnTo>
                    <a:pt x="1046" y="805"/>
                  </a:lnTo>
                  <a:lnTo>
                    <a:pt x="1055" y="829"/>
                  </a:lnTo>
                  <a:lnTo>
                    <a:pt x="1059" y="852"/>
                  </a:lnTo>
                  <a:lnTo>
                    <a:pt x="1058" y="872"/>
                  </a:lnTo>
                  <a:lnTo>
                    <a:pt x="1050" y="892"/>
                  </a:lnTo>
                  <a:lnTo>
                    <a:pt x="1038" y="907"/>
                  </a:lnTo>
                  <a:lnTo>
                    <a:pt x="1019" y="918"/>
                  </a:lnTo>
                  <a:lnTo>
                    <a:pt x="997" y="925"/>
                  </a:lnTo>
                  <a:lnTo>
                    <a:pt x="972" y="927"/>
                  </a:lnTo>
                  <a:lnTo>
                    <a:pt x="966" y="927"/>
                  </a:lnTo>
                  <a:lnTo>
                    <a:pt x="959" y="927"/>
                  </a:lnTo>
                  <a:lnTo>
                    <a:pt x="930" y="923"/>
                  </a:lnTo>
                  <a:lnTo>
                    <a:pt x="897" y="913"/>
                  </a:lnTo>
                  <a:lnTo>
                    <a:pt x="865" y="899"/>
                  </a:lnTo>
                  <a:lnTo>
                    <a:pt x="860" y="915"/>
                  </a:lnTo>
                  <a:lnTo>
                    <a:pt x="849" y="927"/>
                  </a:lnTo>
                  <a:lnTo>
                    <a:pt x="856" y="940"/>
                  </a:lnTo>
                  <a:lnTo>
                    <a:pt x="858" y="956"/>
                  </a:lnTo>
                  <a:lnTo>
                    <a:pt x="858" y="964"/>
                  </a:lnTo>
                  <a:lnTo>
                    <a:pt x="856" y="978"/>
                  </a:lnTo>
                  <a:lnTo>
                    <a:pt x="849" y="991"/>
                  </a:lnTo>
                  <a:lnTo>
                    <a:pt x="840" y="1001"/>
                  </a:lnTo>
                  <a:lnTo>
                    <a:pt x="843" y="1010"/>
                  </a:lnTo>
                  <a:lnTo>
                    <a:pt x="845" y="1021"/>
                  </a:lnTo>
                  <a:lnTo>
                    <a:pt x="845" y="1026"/>
                  </a:lnTo>
                  <a:lnTo>
                    <a:pt x="842" y="1040"/>
                  </a:lnTo>
                  <a:lnTo>
                    <a:pt x="837" y="1052"/>
                  </a:lnTo>
                  <a:lnTo>
                    <a:pt x="827" y="1062"/>
                  </a:lnTo>
                  <a:lnTo>
                    <a:pt x="828" y="1065"/>
                  </a:lnTo>
                  <a:lnTo>
                    <a:pt x="830" y="1070"/>
                  </a:lnTo>
                  <a:lnTo>
                    <a:pt x="830" y="1088"/>
                  </a:lnTo>
                  <a:lnTo>
                    <a:pt x="826" y="1102"/>
                  </a:lnTo>
                  <a:lnTo>
                    <a:pt x="819" y="1114"/>
                  </a:lnTo>
                  <a:lnTo>
                    <a:pt x="808" y="1121"/>
                  </a:lnTo>
                  <a:lnTo>
                    <a:pt x="794" y="1124"/>
                  </a:lnTo>
                  <a:lnTo>
                    <a:pt x="760" y="1124"/>
                  </a:lnTo>
                  <a:lnTo>
                    <a:pt x="749" y="1121"/>
                  </a:lnTo>
                  <a:lnTo>
                    <a:pt x="742" y="1114"/>
                  </a:lnTo>
                  <a:lnTo>
                    <a:pt x="739" y="1103"/>
                  </a:lnTo>
                  <a:lnTo>
                    <a:pt x="742" y="1093"/>
                  </a:lnTo>
                  <a:lnTo>
                    <a:pt x="749" y="1086"/>
                  </a:lnTo>
                  <a:lnTo>
                    <a:pt x="760" y="1084"/>
                  </a:lnTo>
                  <a:lnTo>
                    <a:pt x="788" y="1084"/>
                  </a:lnTo>
                  <a:lnTo>
                    <a:pt x="788" y="1070"/>
                  </a:lnTo>
                  <a:lnTo>
                    <a:pt x="750" y="1070"/>
                  </a:lnTo>
                  <a:lnTo>
                    <a:pt x="741" y="1067"/>
                  </a:lnTo>
                  <a:lnTo>
                    <a:pt x="733" y="1060"/>
                  </a:lnTo>
                  <a:lnTo>
                    <a:pt x="731" y="1049"/>
                  </a:lnTo>
                  <a:lnTo>
                    <a:pt x="733" y="1039"/>
                  </a:lnTo>
                  <a:lnTo>
                    <a:pt x="741" y="1032"/>
                  </a:lnTo>
                  <a:lnTo>
                    <a:pt x="750" y="1029"/>
                  </a:lnTo>
                  <a:lnTo>
                    <a:pt x="802" y="1029"/>
                  </a:lnTo>
                  <a:lnTo>
                    <a:pt x="804" y="1029"/>
                  </a:lnTo>
                  <a:lnTo>
                    <a:pt x="804" y="1026"/>
                  </a:lnTo>
                  <a:lnTo>
                    <a:pt x="804" y="1021"/>
                  </a:lnTo>
                  <a:lnTo>
                    <a:pt x="804" y="1018"/>
                  </a:lnTo>
                  <a:lnTo>
                    <a:pt x="802" y="1018"/>
                  </a:lnTo>
                  <a:lnTo>
                    <a:pt x="750" y="1018"/>
                  </a:lnTo>
                  <a:lnTo>
                    <a:pt x="746" y="1017"/>
                  </a:lnTo>
                  <a:lnTo>
                    <a:pt x="742" y="1016"/>
                  </a:lnTo>
                  <a:lnTo>
                    <a:pt x="739" y="1014"/>
                  </a:lnTo>
                  <a:lnTo>
                    <a:pt x="735" y="1010"/>
                  </a:lnTo>
                  <a:lnTo>
                    <a:pt x="732" y="1008"/>
                  </a:lnTo>
                  <a:lnTo>
                    <a:pt x="728" y="1006"/>
                  </a:lnTo>
                  <a:lnTo>
                    <a:pt x="726" y="1001"/>
                  </a:lnTo>
                  <a:lnTo>
                    <a:pt x="724" y="998"/>
                  </a:lnTo>
                  <a:lnTo>
                    <a:pt x="724" y="993"/>
                  </a:lnTo>
                  <a:lnTo>
                    <a:pt x="726" y="983"/>
                  </a:lnTo>
                  <a:lnTo>
                    <a:pt x="734" y="975"/>
                  </a:lnTo>
                  <a:lnTo>
                    <a:pt x="743" y="972"/>
                  </a:lnTo>
                  <a:lnTo>
                    <a:pt x="809" y="972"/>
                  </a:lnTo>
                  <a:lnTo>
                    <a:pt x="812" y="971"/>
                  </a:lnTo>
                  <a:lnTo>
                    <a:pt x="815" y="970"/>
                  </a:lnTo>
                  <a:lnTo>
                    <a:pt x="817" y="967"/>
                  </a:lnTo>
                  <a:lnTo>
                    <a:pt x="817" y="964"/>
                  </a:lnTo>
                  <a:lnTo>
                    <a:pt x="817" y="956"/>
                  </a:lnTo>
                  <a:lnTo>
                    <a:pt x="817" y="953"/>
                  </a:lnTo>
                  <a:lnTo>
                    <a:pt x="815" y="949"/>
                  </a:lnTo>
                  <a:lnTo>
                    <a:pt x="812" y="948"/>
                  </a:lnTo>
                  <a:lnTo>
                    <a:pt x="809" y="947"/>
                  </a:lnTo>
                  <a:lnTo>
                    <a:pt x="743" y="947"/>
                  </a:lnTo>
                  <a:lnTo>
                    <a:pt x="738" y="946"/>
                  </a:lnTo>
                  <a:lnTo>
                    <a:pt x="733" y="944"/>
                  </a:lnTo>
                  <a:lnTo>
                    <a:pt x="728" y="940"/>
                  </a:lnTo>
                  <a:lnTo>
                    <a:pt x="726" y="936"/>
                  </a:lnTo>
                  <a:lnTo>
                    <a:pt x="723" y="931"/>
                  </a:lnTo>
                  <a:lnTo>
                    <a:pt x="720" y="926"/>
                  </a:lnTo>
                  <a:lnTo>
                    <a:pt x="719" y="921"/>
                  </a:lnTo>
                  <a:lnTo>
                    <a:pt x="722" y="911"/>
                  </a:lnTo>
                  <a:lnTo>
                    <a:pt x="730" y="903"/>
                  </a:lnTo>
                  <a:lnTo>
                    <a:pt x="740" y="901"/>
                  </a:lnTo>
                  <a:lnTo>
                    <a:pt x="814" y="901"/>
                  </a:lnTo>
                  <a:lnTo>
                    <a:pt x="817" y="900"/>
                  </a:lnTo>
                  <a:lnTo>
                    <a:pt x="820" y="899"/>
                  </a:lnTo>
                  <a:lnTo>
                    <a:pt x="823" y="895"/>
                  </a:lnTo>
                  <a:lnTo>
                    <a:pt x="825" y="893"/>
                  </a:lnTo>
                  <a:lnTo>
                    <a:pt x="825" y="888"/>
                  </a:lnTo>
                  <a:lnTo>
                    <a:pt x="825" y="879"/>
                  </a:lnTo>
                  <a:lnTo>
                    <a:pt x="825" y="877"/>
                  </a:lnTo>
                  <a:lnTo>
                    <a:pt x="825" y="875"/>
                  </a:lnTo>
                  <a:lnTo>
                    <a:pt x="815" y="868"/>
                  </a:lnTo>
                  <a:lnTo>
                    <a:pt x="814" y="868"/>
                  </a:lnTo>
                  <a:lnTo>
                    <a:pt x="814" y="868"/>
                  </a:lnTo>
                  <a:lnTo>
                    <a:pt x="739" y="868"/>
                  </a:lnTo>
                  <a:lnTo>
                    <a:pt x="712" y="886"/>
                  </a:lnTo>
                  <a:lnTo>
                    <a:pt x="683" y="902"/>
                  </a:lnTo>
                  <a:lnTo>
                    <a:pt x="651" y="915"/>
                  </a:lnTo>
                  <a:lnTo>
                    <a:pt x="622" y="923"/>
                  </a:lnTo>
                  <a:lnTo>
                    <a:pt x="593" y="927"/>
                  </a:lnTo>
                  <a:lnTo>
                    <a:pt x="587" y="927"/>
                  </a:lnTo>
                  <a:lnTo>
                    <a:pt x="580" y="927"/>
                  </a:lnTo>
                  <a:lnTo>
                    <a:pt x="555" y="925"/>
                  </a:lnTo>
                  <a:lnTo>
                    <a:pt x="533" y="918"/>
                  </a:lnTo>
                  <a:lnTo>
                    <a:pt x="516" y="907"/>
                  </a:lnTo>
                  <a:lnTo>
                    <a:pt x="503" y="892"/>
                  </a:lnTo>
                  <a:lnTo>
                    <a:pt x="495" y="872"/>
                  </a:lnTo>
                  <a:lnTo>
                    <a:pt x="494" y="852"/>
                  </a:lnTo>
                  <a:lnTo>
                    <a:pt x="497" y="829"/>
                  </a:lnTo>
                  <a:lnTo>
                    <a:pt x="508" y="805"/>
                  </a:lnTo>
                  <a:lnTo>
                    <a:pt x="507" y="805"/>
                  </a:lnTo>
                  <a:lnTo>
                    <a:pt x="484" y="800"/>
                  </a:lnTo>
                  <a:lnTo>
                    <a:pt x="463" y="792"/>
                  </a:lnTo>
                  <a:lnTo>
                    <a:pt x="447" y="782"/>
                  </a:lnTo>
                  <a:lnTo>
                    <a:pt x="434" y="768"/>
                  </a:lnTo>
                  <a:lnTo>
                    <a:pt x="426" y="753"/>
                  </a:lnTo>
                  <a:lnTo>
                    <a:pt x="422" y="734"/>
                  </a:lnTo>
                  <a:lnTo>
                    <a:pt x="424" y="716"/>
                  </a:lnTo>
                  <a:lnTo>
                    <a:pt x="430" y="698"/>
                  </a:lnTo>
                  <a:lnTo>
                    <a:pt x="440" y="678"/>
                  </a:lnTo>
                  <a:lnTo>
                    <a:pt x="455" y="660"/>
                  </a:lnTo>
                  <a:lnTo>
                    <a:pt x="442" y="649"/>
                  </a:lnTo>
                  <a:lnTo>
                    <a:pt x="432" y="638"/>
                  </a:lnTo>
                  <a:lnTo>
                    <a:pt x="426" y="624"/>
                  </a:lnTo>
                  <a:lnTo>
                    <a:pt x="422" y="607"/>
                  </a:lnTo>
                  <a:lnTo>
                    <a:pt x="423" y="588"/>
                  </a:lnTo>
                  <a:lnTo>
                    <a:pt x="430" y="569"/>
                  </a:lnTo>
                  <a:lnTo>
                    <a:pt x="440" y="551"/>
                  </a:lnTo>
                  <a:lnTo>
                    <a:pt x="455" y="532"/>
                  </a:lnTo>
                  <a:lnTo>
                    <a:pt x="443" y="522"/>
                  </a:lnTo>
                  <a:lnTo>
                    <a:pt x="434" y="510"/>
                  </a:lnTo>
                  <a:lnTo>
                    <a:pt x="427" y="498"/>
                  </a:lnTo>
                  <a:lnTo>
                    <a:pt x="424" y="478"/>
                  </a:lnTo>
                  <a:lnTo>
                    <a:pt x="426" y="457"/>
                  </a:lnTo>
                  <a:lnTo>
                    <a:pt x="434" y="436"/>
                  </a:lnTo>
                  <a:lnTo>
                    <a:pt x="449" y="415"/>
                  </a:lnTo>
                  <a:lnTo>
                    <a:pt x="468" y="394"/>
                  </a:lnTo>
                  <a:lnTo>
                    <a:pt x="492" y="376"/>
                  </a:lnTo>
                  <a:lnTo>
                    <a:pt x="489" y="371"/>
                  </a:lnTo>
                  <a:lnTo>
                    <a:pt x="488" y="368"/>
                  </a:lnTo>
                  <a:lnTo>
                    <a:pt x="486" y="359"/>
                  </a:lnTo>
                  <a:lnTo>
                    <a:pt x="486" y="348"/>
                  </a:lnTo>
                  <a:lnTo>
                    <a:pt x="453" y="297"/>
                  </a:lnTo>
                  <a:lnTo>
                    <a:pt x="408" y="247"/>
                  </a:lnTo>
                  <a:lnTo>
                    <a:pt x="408" y="247"/>
                  </a:lnTo>
                  <a:lnTo>
                    <a:pt x="409" y="248"/>
                  </a:lnTo>
                  <a:lnTo>
                    <a:pt x="408" y="254"/>
                  </a:lnTo>
                  <a:lnTo>
                    <a:pt x="403" y="262"/>
                  </a:lnTo>
                  <a:lnTo>
                    <a:pt x="397" y="268"/>
                  </a:lnTo>
                  <a:lnTo>
                    <a:pt x="392" y="272"/>
                  </a:lnTo>
                  <a:lnTo>
                    <a:pt x="378" y="278"/>
                  </a:lnTo>
                  <a:lnTo>
                    <a:pt x="369" y="285"/>
                  </a:lnTo>
                  <a:lnTo>
                    <a:pt x="362" y="295"/>
                  </a:lnTo>
                  <a:lnTo>
                    <a:pt x="357" y="306"/>
                  </a:lnTo>
                  <a:lnTo>
                    <a:pt x="355" y="318"/>
                  </a:lnTo>
                  <a:lnTo>
                    <a:pt x="354" y="331"/>
                  </a:lnTo>
                  <a:lnTo>
                    <a:pt x="343" y="485"/>
                  </a:lnTo>
                  <a:lnTo>
                    <a:pt x="333" y="638"/>
                  </a:lnTo>
                  <a:lnTo>
                    <a:pt x="334" y="668"/>
                  </a:lnTo>
                  <a:lnTo>
                    <a:pt x="339" y="698"/>
                  </a:lnTo>
                  <a:lnTo>
                    <a:pt x="343" y="728"/>
                  </a:lnTo>
                  <a:lnTo>
                    <a:pt x="345" y="736"/>
                  </a:lnTo>
                  <a:lnTo>
                    <a:pt x="345" y="744"/>
                  </a:lnTo>
                  <a:lnTo>
                    <a:pt x="342" y="751"/>
                  </a:lnTo>
                  <a:lnTo>
                    <a:pt x="338" y="756"/>
                  </a:lnTo>
                  <a:lnTo>
                    <a:pt x="329" y="759"/>
                  </a:lnTo>
                  <a:lnTo>
                    <a:pt x="325" y="759"/>
                  </a:lnTo>
                  <a:lnTo>
                    <a:pt x="322" y="759"/>
                  </a:lnTo>
                  <a:lnTo>
                    <a:pt x="320" y="759"/>
                  </a:lnTo>
                  <a:lnTo>
                    <a:pt x="308" y="753"/>
                  </a:lnTo>
                  <a:lnTo>
                    <a:pt x="298" y="751"/>
                  </a:lnTo>
                  <a:lnTo>
                    <a:pt x="286" y="753"/>
                  </a:lnTo>
                  <a:lnTo>
                    <a:pt x="276" y="757"/>
                  </a:lnTo>
                  <a:lnTo>
                    <a:pt x="265" y="763"/>
                  </a:lnTo>
                  <a:lnTo>
                    <a:pt x="261" y="764"/>
                  </a:lnTo>
                  <a:lnTo>
                    <a:pt x="254" y="763"/>
                  </a:lnTo>
                  <a:lnTo>
                    <a:pt x="248" y="761"/>
                  </a:lnTo>
                  <a:lnTo>
                    <a:pt x="243" y="757"/>
                  </a:lnTo>
                  <a:lnTo>
                    <a:pt x="240" y="751"/>
                  </a:lnTo>
                  <a:lnTo>
                    <a:pt x="237" y="742"/>
                  </a:lnTo>
                  <a:lnTo>
                    <a:pt x="235" y="734"/>
                  </a:lnTo>
                  <a:lnTo>
                    <a:pt x="239" y="729"/>
                  </a:lnTo>
                  <a:lnTo>
                    <a:pt x="257" y="703"/>
                  </a:lnTo>
                  <a:lnTo>
                    <a:pt x="270" y="678"/>
                  </a:lnTo>
                  <a:lnTo>
                    <a:pt x="278" y="653"/>
                  </a:lnTo>
                  <a:lnTo>
                    <a:pt x="284" y="626"/>
                  </a:lnTo>
                  <a:lnTo>
                    <a:pt x="287" y="600"/>
                  </a:lnTo>
                  <a:lnTo>
                    <a:pt x="291" y="574"/>
                  </a:lnTo>
                  <a:lnTo>
                    <a:pt x="293" y="547"/>
                  </a:lnTo>
                  <a:lnTo>
                    <a:pt x="302" y="451"/>
                  </a:lnTo>
                  <a:lnTo>
                    <a:pt x="307" y="355"/>
                  </a:lnTo>
                  <a:lnTo>
                    <a:pt x="306" y="330"/>
                  </a:lnTo>
                  <a:lnTo>
                    <a:pt x="302" y="304"/>
                  </a:lnTo>
                  <a:lnTo>
                    <a:pt x="295" y="279"/>
                  </a:lnTo>
                  <a:lnTo>
                    <a:pt x="292" y="263"/>
                  </a:lnTo>
                  <a:lnTo>
                    <a:pt x="293" y="252"/>
                  </a:lnTo>
                  <a:lnTo>
                    <a:pt x="299" y="245"/>
                  </a:lnTo>
                  <a:lnTo>
                    <a:pt x="309" y="241"/>
                  </a:lnTo>
                  <a:lnTo>
                    <a:pt x="324" y="240"/>
                  </a:lnTo>
                  <a:lnTo>
                    <a:pt x="334" y="239"/>
                  </a:lnTo>
                  <a:lnTo>
                    <a:pt x="346" y="236"/>
                  </a:lnTo>
                  <a:lnTo>
                    <a:pt x="357" y="232"/>
                  </a:lnTo>
                  <a:lnTo>
                    <a:pt x="366" y="229"/>
                  </a:lnTo>
                  <a:lnTo>
                    <a:pt x="377" y="225"/>
                  </a:lnTo>
                  <a:lnTo>
                    <a:pt x="385" y="227"/>
                  </a:lnTo>
                  <a:lnTo>
                    <a:pt x="389" y="228"/>
                  </a:lnTo>
                  <a:lnTo>
                    <a:pt x="393" y="230"/>
                  </a:lnTo>
                  <a:lnTo>
                    <a:pt x="392" y="227"/>
                  </a:lnTo>
                  <a:lnTo>
                    <a:pt x="385" y="206"/>
                  </a:lnTo>
                  <a:lnTo>
                    <a:pt x="384" y="186"/>
                  </a:lnTo>
                  <a:lnTo>
                    <a:pt x="386" y="170"/>
                  </a:lnTo>
                  <a:lnTo>
                    <a:pt x="394" y="155"/>
                  </a:lnTo>
                  <a:lnTo>
                    <a:pt x="406" y="144"/>
                  </a:lnTo>
                  <a:lnTo>
                    <a:pt x="419" y="136"/>
                  </a:lnTo>
                  <a:lnTo>
                    <a:pt x="435" y="130"/>
                  </a:lnTo>
                  <a:lnTo>
                    <a:pt x="449" y="128"/>
                  </a:lnTo>
                  <a:lnTo>
                    <a:pt x="462" y="128"/>
                  </a:lnTo>
                  <a:lnTo>
                    <a:pt x="466" y="128"/>
                  </a:lnTo>
                  <a:lnTo>
                    <a:pt x="469" y="128"/>
                  </a:lnTo>
                  <a:lnTo>
                    <a:pt x="471" y="128"/>
                  </a:lnTo>
                  <a:lnTo>
                    <a:pt x="471" y="128"/>
                  </a:lnTo>
                  <a:lnTo>
                    <a:pt x="473" y="128"/>
                  </a:lnTo>
                  <a:lnTo>
                    <a:pt x="481" y="130"/>
                  </a:lnTo>
                  <a:lnTo>
                    <a:pt x="494" y="133"/>
                  </a:lnTo>
                  <a:lnTo>
                    <a:pt x="510" y="139"/>
                  </a:lnTo>
                  <a:lnTo>
                    <a:pt x="530" y="146"/>
                  </a:lnTo>
                  <a:lnTo>
                    <a:pt x="550" y="155"/>
                  </a:lnTo>
                  <a:lnTo>
                    <a:pt x="571" y="166"/>
                  </a:lnTo>
                  <a:lnTo>
                    <a:pt x="589" y="179"/>
                  </a:lnTo>
                  <a:lnTo>
                    <a:pt x="604" y="194"/>
                  </a:lnTo>
                  <a:lnTo>
                    <a:pt x="616" y="210"/>
                  </a:lnTo>
                  <a:lnTo>
                    <a:pt x="620" y="225"/>
                  </a:lnTo>
                  <a:lnTo>
                    <a:pt x="620" y="243"/>
                  </a:lnTo>
                  <a:lnTo>
                    <a:pt x="641" y="239"/>
                  </a:lnTo>
                  <a:lnTo>
                    <a:pt x="661" y="238"/>
                  </a:lnTo>
                  <a:lnTo>
                    <a:pt x="679" y="239"/>
                  </a:lnTo>
                  <a:lnTo>
                    <a:pt x="695" y="241"/>
                  </a:lnTo>
                  <a:lnTo>
                    <a:pt x="709" y="247"/>
                  </a:lnTo>
                  <a:lnTo>
                    <a:pt x="709" y="232"/>
                  </a:lnTo>
                  <a:lnTo>
                    <a:pt x="711" y="217"/>
                  </a:lnTo>
                  <a:lnTo>
                    <a:pt x="718" y="206"/>
                  </a:lnTo>
                  <a:lnTo>
                    <a:pt x="727" y="195"/>
                  </a:lnTo>
                  <a:lnTo>
                    <a:pt x="739" y="190"/>
                  </a:lnTo>
                  <a:lnTo>
                    <a:pt x="743" y="182"/>
                  </a:lnTo>
                  <a:lnTo>
                    <a:pt x="750" y="177"/>
                  </a:lnTo>
                  <a:lnTo>
                    <a:pt x="758" y="176"/>
                  </a:lnTo>
                  <a:lnTo>
                    <a:pt x="787" y="176"/>
                  </a:lnTo>
                  <a:lnTo>
                    <a:pt x="787" y="162"/>
                  </a:lnTo>
                  <a:lnTo>
                    <a:pt x="749" y="162"/>
                  </a:lnTo>
                  <a:lnTo>
                    <a:pt x="740" y="159"/>
                  </a:lnTo>
                  <a:lnTo>
                    <a:pt x="732" y="152"/>
                  </a:lnTo>
                  <a:lnTo>
                    <a:pt x="730" y="141"/>
                  </a:lnTo>
                  <a:lnTo>
                    <a:pt x="732" y="131"/>
                  </a:lnTo>
                  <a:lnTo>
                    <a:pt x="740" y="124"/>
                  </a:lnTo>
                  <a:lnTo>
                    <a:pt x="749" y="122"/>
                  </a:lnTo>
                  <a:lnTo>
                    <a:pt x="801" y="122"/>
                  </a:lnTo>
                  <a:lnTo>
                    <a:pt x="803" y="121"/>
                  </a:lnTo>
                  <a:lnTo>
                    <a:pt x="803" y="120"/>
                  </a:lnTo>
                  <a:lnTo>
                    <a:pt x="803" y="107"/>
                  </a:lnTo>
                  <a:lnTo>
                    <a:pt x="803" y="106"/>
                  </a:lnTo>
                  <a:lnTo>
                    <a:pt x="802" y="105"/>
                  </a:lnTo>
                  <a:lnTo>
                    <a:pt x="801" y="105"/>
                  </a:lnTo>
                  <a:lnTo>
                    <a:pt x="797" y="105"/>
                  </a:lnTo>
                  <a:lnTo>
                    <a:pt x="788" y="105"/>
                  </a:lnTo>
                  <a:lnTo>
                    <a:pt x="776" y="105"/>
                  </a:lnTo>
                  <a:lnTo>
                    <a:pt x="762" y="106"/>
                  </a:lnTo>
                  <a:lnTo>
                    <a:pt x="749" y="105"/>
                  </a:lnTo>
                  <a:lnTo>
                    <a:pt x="739" y="105"/>
                  </a:lnTo>
                  <a:lnTo>
                    <a:pt x="734" y="102"/>
                  </a:lnTo>
                  <a:lnTo>
                    <a:pt x="730" y="100"/>
                  </a:lnTo>
                  <a:lnTo>
                    <a:pt x="726" y="96"/>
                  </a:lnTo>
                  <a:lnTo>
                    <a:pt x="724" y="91"/>
                  </a:lnTo>
                  <a:lnTo>
                    <a:pt x="723" y="85"/>
                  </a:lnTo>
                  <a:lnTo>
                    <a:pt x="723" y="79"/>
                  </a:lnTo>
                  <a:lnTo>
                    <a:pt x="725" y="75"/>
                  </a:lnTo>
                  <a:lnTo>
                    <a:pt x="728" y="71"/>
                  </a:lnTo>
                  <a:lnTo>
                    <a:pt x="732" y="68"/>
                  </a:lnTo>
                  <a:lnTo>
                    <a:pt x="68" y="68"/>
                  </a:lnTo>
                  <a:close/>
                  <a:moveTo>
                    <a:pt x="68" y="0"/>
                  </a:moveTo>
                  <a:lnTo>
                    <a:pt x="1456" y="0"/>
                  </a:lnTo>
                  <a:lnTo>
                    <a:pt x="1477" y="4"/>
                  </a:lnTo>
                  <a:lnTo>
                    <a:pt x="1495" y="14"/>
                  </a:lnTo>
                  <a:lnTo>
                    <a:pt x="1510" y="28"/>
                  </a:lnTo>
                  <a:lnTo>
                    <a:pt x="1519" y="46"/>
                  </a:lnTo>
                  <a:lnTo>
                    <a:pt x="1523" y="68"/>
                  </a:lnTo>
                  <a:lnTo>
                    <a:pt x="1523" y="570"/>
                  </a:lnTo>
                  <a:lnTo>
                    <a:pt x="1566" y="626"/>
                  </a:lnTo>
                  <a:lnTo>
                    <a:pt x="1604" y="677"/>
                  </a:lnTo>
                  <a:lnTo>
                    <a:pt x="1638" y="722"/>
                  </a:lnTo>
                  <a:lnTo>
                    <a:pt x="1669" y="762"/>
                  </a:lnTo>
                  <a:lnTo>
                    <a:pt x="1697" y="798"/>
                  </a:lnTo>
                  <a:lnTo>
                    <a:pt x="1725" y="830"/>
                  </a:lnTo>
                  <a:lnTo>
                    <a:pt x="1752" y="859"/>
                  </a:lnTo>
                  <a:lnTo>
                    <a:pt x="1779" y="884"/>
                  </a:lnTo>
                  <a:lnTo>
                    <a:pt x="1808" y="906"/>
                  </a:lnTo>
                  <a:lnTo>
                    <a:pt x="1836" y="924"/>
                  </a:lnTo>
                  <a:lnTo>
                    <a:pt x="1869" y="940"/>
                  </a:lnTo>
                  <a:lnTo>
                    <a:pt x="1903" y="954"/>
                  </a:lnTo>
                  <a:lnTo>
                    <a:pt x="1941" y="965"/>
                  </a:lnTo>
                  <a:lnTo>
                    <a:pt x="2001" y="922"/>
                  </a:lnTo>
                  <a:lnTo>
                    <a:pt x="2063" y="883"/>
                  </a:lnTo>
                  <a:lnTo>
                    <a:pt x="2067" y="879"/>
                  </a:lnTo>
                  <a:lnTo>
                    <a:pt x="2073" y="877"/>
                  </a:lnTo>
                  <a:lnTo>
                    <a:pt x="2079" y="875"/>
                  </a:lnTo>
                  <a:lnTo>
                    <a:pt x="2086" y="919"/>
                  </a:lnTo>
                  <a:lnTo>
                    <a:pt x="2097" y="964"/>
                  </a:lnTo>
                  <a:lnTo>
                    <a:pt x="2112" y="1007"/>
                  </a:lnTo>
                  <a:lnTo>
                    <a:pt x="2129" y="1048"/>
                  </a:lnTo>
                  <a:lnTo>
                    <a:pt x="2150" y="1085"/>
                  </a:lnTo>
                  <a:lnTo>
                    <a:pt x="2173" y="1119"/>
                  </a:lnTo>
                  <a:lnTo>
                    <a:pt x="2198" y="1148"/>
                  </a:lnTo>
                  <a:lnTo>
                    <a:pt x="2227" y="1172"/>
                  </a:lnTo>
                  <a:lnTo>
                    <a:pt x="2257" y="1191"/>
                  </a:lnTo>
                  <a:lnTo>
                    <a:pt x="2288" y="1202"/>
                  </a:lnTo>
                  <a:lnTo>
                    <a:pt x="2285" y="1234"/>
                  </a:lnTo>
                  <a:lnTo>
                    <a:pt x="2285" y="1262"/>
                  </a:lnTo>
                  <a:lnTo>
                    <a:pt x="2288" y="1287"/>
                  </a:lnTo>
                  <a:lnTo>
                    <a:pt x="2295" y="1310"/>
                  </a:lnTo>
                  <a:lnTo>
                    <a:pt x="2303" y="1330"/>
                  </a:lnTo>
                  <a:lnTo>
                    <a:pt x="2313" y="1347"/>
                  </a:lnTo>
                  <a:lnTo>
                    <a:pt x="2325" y="1363"/>
                  </a:lnTo>
                  <a:lnTo>
                    <a:pt x="2337" y="1377"/>
                  </a:lnTo>
                  <a:lnTo>
                    <a:pt x="2349" y="1391"/>
                  </a:lnTo>
                  <a:lnTo>
                    <a:pt x="2358" y="1401"/>
                  </a:lnTo>
                  <a:lnTo>
                    <a:pt x="2367" y="1411"/>
                  </a:lnTo>
                  <a:lnTo>
                    <a:pt x="2375" y="1423"/>
                  </a:lnTo>
                  <a:lnTo>
                    <a:pt x="2382" y="1434"/>
                  </a:lnTo>
                  <a:lnTo>
                    <a:pt x="2387" y="1447"/>
                  </a:lnTo>
                  <a:lnTo>
                    <a:pt x="2390" y="1461"/>
                  </a:lnTo>
                  <a:lnTo>
                    <a:pt x="2391" y="1476"/>
                  </a:lnTo>
                  <a:lnTo>
                    <a:pt x="2390" y="1494"/>
                  </a:lnTo>
                  <a:lnTo>
                    <a:pt x="2386" y="1514"/>
                  </a:lnTo>
                  <a:lnTo>
                    <a:pt x="2378" y="1536"/>
                  </a:lnTo>
                  <a:lnTo>
                    <a:pt x="2367" y="1562"/>
                  </a:lnTo>
                  <a:lnTo>
                    <a:pt x="2352" y="1592"/>
                  </a:lnTo>
                  <a:lnTo>
                    <a:pt x="2334" y="1624"/>
                  </a:lnTo>
                  <a:lnTo>
                    <a:pt x="2328" y="1623"/>
                  </a:lnTo>
                  <a:lnTo>
                    <a:pt x="2323" y="1623"/>
                  </a:lnTo>
                  <a:lnTo>
                    <a:pt x="2304" y="1625"/>
                  </a:lnTo>
                  <a:lnTo>
                    <a:pt x="2287" y="1633"/>
                  </a:lnTo>
                  <a:lnTo>
                    <a:pt x="2273" y="1643"/>
                  </a:lnTo>
                  <a:lnTo>
                    <a:pt x="2262" y="1657"/>
                  </a:lnTo>
                  <a:lnTo>
                    <a:pt x="2255" y="1674"/>
                  </a:lnTo>
                  <a:lnTo>
                    <a:pt x="2252" y="1693"/>
                  </a:lnTo>
                  <a:lnTo>
                    <a:pt x="2255" y="1711"/>
                  </a:lnTo>
                  <a:lnTo>
                    <a:pt x="2262" y="1728"/>
                  </a:lnTo>
                  <a:lnTo>
                    <a:pt x="2273" y="1742"/>
                  </a:lnTo>
                  <a:lnTo>
                    <a:pt x="2287" y="1754"/>
                  </a:lnTo>
                  <a:lnTo>
                    <a:pt x="2304" y="1761"/>
                  </a:lnTo>
                  <a:lnTo>
                    <a:pt x="2323" y="1763"/>
                  </a:lnTo>
                  <a:lnTo>
                    <a:pt x="2341" y="1761"/>
                  </a:lnTo>
                  <a:lnTo>
                    <a:pt x="2357" y="1754"/>
                  </a:lnTo>
                  <a:lnTo>
                    <a:pt x="2372" y="1742"/>
                  </a:lnTo>
                  <a:lnTo>
                    <a:pt x="2382" y="1728"/>
                  </a:lnTo>
                  <a:lnTo>
                    <a:pt x="2389" y="1711"/>
                  </a:lnTo>
                  <a:lnTo>
                    <a:pt x="2393" y="1693"/>
                  </a:lnTo>
                  <a:lnTo>
                    <a:pt x="2389" y="1672"/>
                  </a:lnTo>
                  <a:lnTo>
                    <a:pt x="2380" y="1654"/>
                  </a:lnTo>
                  <a:lnTo>
                    <a:pt x="2402" y="1616"/>
                  </a:lnTo>
                  <a:lnTo>
                    <a:pt x="2419" y="1581"/>
                  </a:lnTo>
                  <a:lnTo>
                    <a:pt x="2432" y="1550"/>
                  </a:lnTo>
                  <a:lnTo>
                    <a:pt x="2441" y="1523"/>
                  </a:lnTo>
                  <a:lnTo>
                    <a:pt x="2447" y="1497"/>
                  </a:lnTo>
                  <a:lnTo>
                    <a:pt x="2448" y="1474"/>
                  </a:lnTo>
                  <a:lnTo>
                    <a:pt x="2447" y="1453"/>
                  </a:lnTo>
                  <a:lnTo>
                    <a:pt x="2442" y="1433"/>
                  </a:lnTo>
                  <a:lnTo>
                    <a:pt x="2435" y="1416"/>
                  </a:lnTo>
                  <a:lnTo>
                    <a:pt x="2427" y="1399"/>
                  </a:lnTo>
                  <a:lnTo>
                    <a:pt x="2416" y="1384"/>
                  </a:lnTo>
                  <a:lnTo>
                    <a:pt x="2404" y="1368"/>
                  </a:lnTo>
                  <a:lnTo>
                    <a:pt x="2390" y="1353"/>
                  </a:lnTo>
                  <a:lnTo>
                    <a:pt x="2379" y="1339"/>
                  </a:lnTo>
                  <a:lnTo>
                    <a:pt x="2367" y="1325"/>
                  </a:lnTo>
                  <a:lnTo>
                    <a:pt x="2357" y="1310"/>
                  </a:lnTo>
                  <a:lnTo>
                    <a:pt x="2349" y="1295"/>
                  </a:lnTo>
                  <a:lnTo>
                    <a:pt x="2343" y="1277"/>
                  </a:lnTo>
                  <a:lnTo>
                    <a:pt x="2341" y="1256"/>
                  </a:lnTo>
                  <a:lnTo>
                    <a:pt x="2341" y="1232"/>
                  </a:lnTo>
                  <a:lnTo>
                    <a:pt x="2346" y="1204"/>
                  </a:lnTo>
                  <a:lnTo>
                    <a:pt x="2375" y="1195"/>
                  </a:lnTo>
                  <a:lnTo>
                    <a:pt x="2405" y="1181"/>
                  </a:lnTo>
                  <a:lnTo>
                    <a:pt x="2433" y="1161"/>
                  </a:lnTo>
                  <a:lnTo>
                    <a:pt x="2458" y="1135"/>
                  </a:lnTo>
                  <a:lnTo>
                    <a:pt x="2481" y="1106"/>
                  </a:lnTo>
                  <a:lnTo>
                    <a:pt x="2502" y="1072"/>
                  </a:lnTo>
                  <a:lnTo>
                    <a:pt x="2520" y="1035"/>
                  </a:lnTo>
                  <a:lnTo>
                    <a:pt x="2536" y="996"/>
                  </a:lnTo>
                  <a:lnTo>
                    <a:pt x="2549" y="955"/>
                  </a:lnTo>
                  <a:lnTo>
                    <a:pt x="2559" y="914"/>
                  </a:lnTo>
                  <a:lnTo>
                    <a:pt x="2566" y="870"/>
                  </a:lnTo>
                  <a:lnTo>
                    <a:pt x="2568" y="871"/>
                  </a:lnTo>
                  <a:lnTo>
                    <a:pt x="2606" y="895"/>
                  </a:lnTo>
                  <a:lnTo>
                    <a:pt x="2644" y="921"/>
                  </a:lnTo>
                  <a:lnTo>
                    <a:pt x="2681" y="946"/>
                  </a:lnTo>
                  <a:lnTo>
                    <a:pt x="2717" y="973"/>
                  </a:lnTo>
                  <a:lnTo>
                    <a:pt x="2751" y="1002"/>
                  </a:lnTo>
                  <a:lnTo>
                    <a:pt x="2785" y="1033"/>
                  </a:lnTo>
                  <a:lnTo>
                    <a:pt x="2818" y="1065"/>
                  </a:lnTo>
                  <a:lnTo>
                    <a:pt x="2849" y="1101"/>
                  </a:lnTo>
                  <a:lnTo>
                    <a:pt x="2879" y="1138"/>
                  </a:lnTo>
                  <a:lnTo>
                    <a:pt x="2906" y="1177"/>
                  </a:lnTo>
                  <a:lnTo>
                    <a:pt x="2933" y="1218"/>
                  </a:lnTo>
                  <a:lnTo>
                    <a:pt x="2957" y="1263"/>
                  </a:lnTo>
                  <a:lnTo>
                    <a:pt x="2979" y="1310"/>
                  </a:lnTo>
                  <a:lnTo>
                    <a:pt x="2998" y="1361"/>
                  </a:lnTo>
                  <a:lnTo>
                    <a:pt x="3017" y="1415"/>
                  </a:lnTo>
                  <a:lnTo>
                    <a:pt x="3032" y="1472"/>
                  </a:lnTo>
                  <a:lnTo>
                    <a:pt x="3043" y="1533"/>
                  </a:lnTo>
                  <a:lnTo>
                    <a:pt x="3052" y="1597"/>
                  </a:lnTo>
                  <a:lnTo>
                    <a:pt x="3059" y="1665"/>
                  </a:lnTo>
                  <a:lnTo>
                    <a:pt x="3063" y="1738"/>
                  </a:lnTo>
                  <a:lnTo>
                    <a:pt x="3063" y="1815"/>
                  </a:lnTo>
                  <a:lnTo>
                    <a:pt x="3059" y="1895"/>
                  </a:lnTo>
                  <a:lnTo>
                    <a:pt x="3052" y="1980"/>
                  </a:lnTo>
                  <a:lnTo>
                    <a:pt x="3047" y="2009"/>
                  </a:lnTo>
                  <a:lnTo>
                    <a:pt x="3036" y="2034"/>
                  </a:lnTo>
                  <a:lnTo>
                    <a:pt x="3021" y="2057"/>
                  </a:lnTo>
                  <a:lnTo>
                    <a:pt x="3004" y="2077"/>
                  </a:lnTo>
                  <a:lnTo>
                    <a:pt x="2982" y="2093"/>
                  </a:lnTo>
                  <a:lnTo>
                    <a:pt x="2958" y="2105"/>
                  </a:lnTo>
                  <a:lnTo>
                    <a:pt x="2932" y="2112"/>
                  </a:lnTo>
                  <a:lnTo>
                    <a:pt x="2904" y="2116"/>
                  </a:lnTo>
                  <a:lnTo>
                    <a:pt x="2896" y="2116"/>
                  </a:lnTo>
                  <a:lnTo>
                    <a:pt x="2888" y="2114"/>
                  </a:lnTo>
                  <a:lnTo>
                    <a:pt x="2858" y="2109"/>
                  </a:lnTo>
                  <a:lnTo>
                    <a:pt x="2832" y="2097"/>
                  </a:lnTo>
                  <a:lnTo>
                    <a:pt x="2808" y="2081"/>
                  </a:lnTo>
                  <a:lnTo>
                    <a:pt x="2788" y="2060"/>
                  </a:lnTo>
                  <a:lnTo>
                    <a:pt x="2772" y="2036"/>
                  </a:lnTo>
                  <a:lnTo>
                    <a:pt x="2760" y="2010"/>
                  </a:lnTo>
                  <a:lnTo>
                    <a:pt x="2755" y="1981"/>
                  </a:lnTo>
                  <a:lnTo>
                    <a:pt x="2755" y="1951"/>
                  </a:lnTo>
                  <a:lnTo>
                    <a:pt x="2760" y="1879"/>
                  </a:lnTo>
                  <a:lnTo>
                    <a:pt x="2764" y="1811"/>
                  </a:lnTo>
                  <a:lnTo>
                    <a:pt x="2764" y="1748"/>
                  </a:lnTo>
                  <a:lnTo>
                    <a:pt x="2762" y="1689"/>
                  </a:lnTo>
                  <a:lnTo>
                    <a:pt x="2757" y="1635"/>
                  </a:lnTo>
                  <a:lnTo>
                    <a:pt x="2750" y="1585"/>
                  </a:lnTo>
                  <a:lnTo>
                    <a:pt x="2740" y="1538"/>
                  </a:lnTo>
                  <a:lnTo>
                    <a:pt x="2728" y="1494"/>
                  </a:lnTo>
                  <a:lnTo>
                    <a:pt x="2714" y="1454"/>
                  </a:lnTo>
                  <a:lnTo>
                    <a:pt x="2714" y="1996"/>
                  </a:lnTo>
                  <a:lnTo>
                    <a:pt x="2713" y="2028"/>
                  </a:lnTo>
                  <a:lnTo>
                    <a:pt x="2711" y="2057"/>
                  </a:lnTo>
                  <a:lnTo>
                    <a:pt x="2706" y="2082"/>
                  </a:lnTo>
                  <a:lnTo>
                    <a:pt x="2701" y="2103"/>
                  </a:lnTo>
                  <a:lnTo>
                    <a:pt x="2696" y="2119"/>
                  </a:lnTo>
                  <a:lnTo>
                    <a:pt x="2691" y="2132"/>
                  </a:lnTo>
                  <a:lnTo>
                    <a:pt x="2689" y="2139"/>
                  </a:lnTo>
                  <a:lnTo>
                    <a:pt x="2688" y="2141"/>
                  </a:lnTo>
                  <a:lnTo>
                    <a:pt x="2688" y="3565"/>
                  </a:lnTo>
                  <a:lnTo>
                    <a:pt x="2683" y="3600"/>
                  </a:lnTo>
                  <a:lnTo>
                    <a:pt x="2673" y="3634"/>
                  </a:lnTo>
                  <a:lnTo>
                    <a:pt x="2657" y="3663"/>
                  </a:lnTo>
                  <a:lnTo>
                    <a:pt x="2636" y="3690"/>
                  </a:lnTo>
                  <a:lnTo>
                    <a:pt x="2610" y="3712"/>
                  </a:lnTo>
                  <a:lnTo>
                    <a:pt x="2580" y="3728"/>
                  </a:lnTo>
                  <a:lnTo>
                    <a:pt x="2547" y="3738"/>
                  </a:lnTo>
                  <a:lnTo>
                    <a:pt x="2511" y="3742"/>
                  </a:lnTo>
                  <a:lnTo>
                    <a:pt x="2475" y="3738"/>
                  </a:lnTo>
                  <a:lnTo>
                    <a:pt x="2442" y="3728"/>
                  </a:lnTo>
                  <a:lnTo>
                    <a:pt x="2412" y="3712"/>
                  </a:lnTo>
                  <a:lnTo>
                    <a:pt x="2386" y="3690"/>
                  </a:lnTo>
                  <a:lnTo>
                    <a:pt x="2364" y="3663"/>
                  </a:lnTo>
                  <a:lnTo>
                    <a:pt x="2348" y="3634"/>
                  </a:lnTo>
                  <a:lnTo>
                    <a:pt x="2337" y="3600"/>
                  </a:lnTo>
                  <a:lnTo>
                    <a:pt x="2334" y="3565"/>
                  </a:lnTo>
                  <a:lnTo>
                    <a:pt x="2334" y="2336"/>
                  </a:lnTo>
                  <a:lnTo>
                    <a:pt x="2329" y="2336"/>
                  </a:lnTo>
                  <a:lnTo>
                    <a:pt x="2309" y="2336"/>
                  </a:lnTo>
                  <a:lnTo>
                    <a:pt x="2309" y="3565"/>
                  </a:lnTo>
                  <a:lnTo>
                    <a:pt x="2305" y="3600"/>
                  </a:lnTo>
                  <a:lnTo>
                    <a:pt x="2295" y="3634"/>
                  </a:lnTo>
                  <a:lnTo>
                    <a:pt x="2279" y="3663"/>
                  </a:lnTo>
                  <a:lnTo>
                    <a:pt x="2257" y="3690"/>
                  </a:lnTo>
                  <a:lnTo>
                    <a:pt x="2231" y="3712"/>
                  </a:lnTo>
                  <a:lnTo>
                    <a:pt x="2201" y="3728"/>
                  </a:lnTo>
                  <a:lnTo>
                    <a:pt x="2167" y="3738"/>
                  </a:lnTo>
                  <a:lnTo>
                    <a:pt x="2132" y="3742"/>
                  </a:lnTo>
                  <a:lnTo>
                    <a:pt x="2096" y="3738"/>
                  </a:lnTo>
                  <a:lnTo>
                    <a:pt x="2063" y="3728"/>
                  </a:lnTo>
                  <a:lnTo>
                    <a:pt x="2033" y="3712"/>
                  </a:lnTo>
                  <a:lnTo>
                    <a:pt x="2006" y="3690"/>
                  </a:lnTo>
                  <a:lnTo>
                    <a:pt x="1986" y="3663"/>
                  </a:lnTo>
                  <a:lnTo>
                    <a:pt x="1969" y="3634"/>
                  </a:lnTo>
                  <a:lnTo>
                    <a:pt x="1959" y="3600"/>
                  </a:lnTo>
                  <a:lnTo>
                    <a:pt x="1955" y="3565"/>
                  </a:lnTo>
                  <a:lnTo>
                    <a:pt x="1955" y="2141"/>
                  </a:lnTo>
                  <a:lnTo>
                    <a:pt x="1955" y="2140"/>
                  </a:lnTo>
                  <a:lnTo>
                    <a:pt x="1952" y="2137"/>
                  </a:lnTo>
                  <a:lnTo>
                    <a:pt x="1949" y="2133"/>
                  </a:lnTo>
                  <a:lnTo>
                    <a:pt x="1944" y="2125"/>
                  </a:lnTo>
                  <a:lnTo>
                    <a:pt x="1941" y="2114"/>
                  </a:lnTo>
                  <a:lnTo>
                    <a:pt x="1936" y="2100"/>
                  </a:lnTo>
                  <a:lnTo>
                    <a:pt x="1932" y="2081"/>
                  </a:lnTo>
                  <a:lnTo>
                    <a:pt x="1929" y="2058"/>
                  </a:lnTo>
                  <a:lnTo>
                    <a:pt x="1927" y="2031"/>
                  </a:lnTo>
                  <a:lnTo>
                    <a:pt x="1926" y="1996"/>
                  </a:lnTo>
                  <a:lnTo>
                    <a:pt x="1926" y="1463"/>
                  </a:lnTo>
                  <a:lnTo>
                    <a:pt x="1925" y="1464"/>
                  </a:lnTo>
                  <a:lnTo>
                    <a:pt x="1925" y="1256"/>
                  </a:lnTo>
                  <a:lnTo>
                    <a:pt x="1865" y="1242"/>
                  </a:lnTo>
                  <a:lnTo>
                    <a:pt x="1810" y="1226"/>
                  </a:lnTo>
                  <a:lnTo>
                    <a:pt x="1759" y="1207"/>
                  </a:lnTo>
                  <a:lnTo>
                    <a:pt x="1712" y="1185"/>
                  </a:lnTo>
                  <a:lnTo>
                    <a:pt x="1670" y="1160"/>
                  </a:lnTo>
                  <a:lnTo>
                    <a:pt x="1630" y="1132"/>
                  </a:lnTo>
                  <a:lnTo>
                    <a:pt x="1592" y="1102"/>
                  </a:lnTo>
                  <a:lnTo>
                    <a:pt x="1557" y="1070"/>
                  </a:lnTo>
                  <a:lnTo>
                    <a:pt x="1523" y="1035"/>
                  </a:lnTo>
                  <a:lnTo>
                    <a:pt x="1523" y="1456"/>
                  </a:lnTo>
                  <a:lnTo>
                    <a:pt x="1519" y="1477"/>
                  </a:lnTo>
                  <a:lnTo>
                    <a:pt x="1510" y="1495"/>
                  </a:lnTo>
                  <a:lnTo>
                    <a:pt x="1495" y="1510"/>
                  </a:lnTo>
                  <a:lnTo>
                    <a:pt x="1477" y="1519"/>
                  </a:lnTo>
                  <a:lnTo>
                    <a:pt x="1456" y="1523"/>
                  </a:lnTo>
                  <a:lnTo>
                    <a:pt x="68" y="1523"/>
                  </a:lnTo>
                  <a:lnTo>
                    <a:pt x="46" y="1519"/>
                  </a:lnTo>
                  <a:lnTo>
                    <a:pt x="27" y="1510"/>
                  </a:lnTo>
                  <a:lnTo>
                    <a:pt x="14" y="1495"/>
                  </a:lnTo>
                  <a:lnTo>
                    <a:pt x="3" y="1477"/>
                  </a:lnTo>
                  <a:lnTo>
                    <a:pt x="0" y="1456"/>
                  </a:lnTo>
                  <a:lnTo>
                    <a:pt x="0" y="68"/>
                  </a:lnTo>
                  <a:lnTo>
                    <a:pt x="3" y="46"/>
                  </a:lnTo>
                  <a:lnTo>
                    <a:pt x="14" y="28"/>
                  </a:lnTo>
                  <a:lnTo>
                    <a:pt x="27" y="14"/>
                  </a:lnTo>
                  <a:lnTo>
                    <a:pt x="46" y="4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1" name="Freeform 36"/>
            <p:cNvSpPr>
              <a:spLocks noEditPoints="1"/>
            </p:cNvSpPr>
            <p:nvPr/>
          </p:nvSpPr>
          <p:spPr bwMode="auto">
            <a:xfrm>
              <a:off x="1052" y="612"/>
              <a:ext cx="121" cy="132"/>
            </a:xfrm>
            <a:custGeom>
              <a:avLst/>
              <a:gdLst>
                <a:gd name="T0" fmla="*/ 337 w 726"/>
                <a:gd name="T1" fmla="*/ 81 h 791"/>
                <a:gd name="T2" fmla="*/ 293 w 726"/>
                <a:gd name="T3" fmla="*/ 106 h 791"/>
                <a:gd name="T4" fmla="*/ 268 w 726"/>
                <a:gd name="T5" fmla="*/ 150 h 791"/>
                <a:gd name="T6" fmla="*/ 268 w 726"/>
                <a:gd name="T7" fmla="*/ 201 h 791"/>
                <a:gd name="T8" fmla="*/ 293 w 726"/>
                <a:gd name="T9" fmla="*/ 245 h 791"/>
                <a:gd name="T10" fmla="*/ 337 w 726"/>
                <a:gd name="T11" fmla="*/ 270 h 791"/>
                <a:gd name="T12" fmla="*/ 389 w 726"/>
                <a:gd name="T13" fmla="*/ 270 h 791"/>
                <a:gd name="T14" fmla="*/ 432 w 726"/>
                <a:gd name="T15" fmla="*/ 245 h 791"/>
                <a:gd name="T16" fmla="*/ 458 w 726"/>
                <a:gd name="T17" fmla="*/ 201 h 791"/>
                <a:gd name="T18" fmla="*/ 458 w 726"/>
                <a:gd name="T19" fmla="*/ 150 h 791"/>
                <a:gd name="T20" fmla="*/ 432 w 726"/>
                <a:gd name="T21" fmla="*/ 106 h 791"/>
                <a:gd name="T22" fmla="*/ 389 w 726"/>
                <a:gd name="T23" fmla="*/ 81 h 791"/>
                <a:gd name="T24" fmla="*/ 364 w 726"/>
                <a:gd name="T25" fmla="*/ 0 h 791"/>
                <a:gd name="T26" fmla="*/ 429 w 726"/>
                <a:gd name="T27" fmla="*/ 14 h 791"/>
                <a:gd name="T28" fmla="*/ 484 w 726"/>
                <a:gd name="T29" fmla="*/ 50 h 791"/>
                <a:gd name="T30" fmla="*/ 522 w 726"/>
                <a:gd name="T31" fmla="*/ 104 h 791"/>
                <a:gd name="T32" fmla="*/ 596 w 726"/>
                <a:gd name="T33" fmla="*/ 152 h 791"/>
                <a:gd name="T34" fmla="*/ 531 w 726"/>
                <a:gd name="T35" fmla="*/ 207 h 791"/>
                <a:gd name="T36" fmla="*/ 675 w 726"/>
                <a:gd name="T37" fmla="*/ 246 h 791"/>
                <a:gd name="T38" fmla="*/ 712 w 726"/>
                <a:gd name="T39" fmla="*/ 332 h 791"/>
                <a:gd name="T40" fmla="*/ 726 w 726"/>
                <a:gd name="T41" fmla="*/ 429 h 791"/>
                <a:gd name="T42" fmla="*/ 713 w 726"/>
                <a:gd name="T43" fmla="*/ 525 h 791"/>
                <a:gd name="T44" fmla="*/ 676 w 726"/>
                <a:gd name="T45" fmla="*/ 611 h 791"/>
                <a:gd name="T46" fmla="*/ 619 w 726"/>
                <a:gd name="T47" fmla="*/ 685 h 791"/>
                <a:gd name="T48" fmla="*/ 546 w 726"/>
                <a:gd name="T49" fmla="*/ 741 h 791"/>
                <a:gd name="T50" fmla="*/ 459 w 726"/>
                <a:gd name="T51" fmla="*/ 778 h 791"/>
                <a:gd name="T52" fmla="*/ 364 w 726"/>
                <a:gd name="T53" fmla="*/ 791 h 791"/>
                <a:gd name="T54" fmla="*/ 267 w 726"/>
                <a:gd name="T55" fmla="*/ 778 h 791"/>
                <a:gd name="T56" fmla="*/ 180 w 726"/>
                <a:gd name="T57" fmla="*/ 741 h 791"/>
                <a:gd name="T58" fmla="*/ 107 w 726"/>
                <a:gd name="T59" fmla="*/ 685 h 791"/>
                <a:gd name="T60" fmla="*/ 50 w 726"/>
                <a:gd name="T61" fmla="*/ 611 h 791"/>
                <a:gd name="T62" fmla="*/ 14 w 726"/>
                <a:gd name="T63" fmla="*/ 525 h 791"/>
                <a:gd name="T64" fmla="*/ 0 w 726"/>
                <a:gd name="T65" fmla="*/ 429 h 791"/>
                <a:gd name="T66" fmla="*/ 14 w 726"/>
                <a:gd name="T67" fmla="*/ 332 h 791"/>
                <a:gd name="T68" fmla="*/ 51 w 726"/>
                <a:gd name="T69" fmla="*/ 246 h 791"/>
                <a:gd name="T70" fmla="*/ 204 w 726"/>
                <a:gd name="T71" fmla="*/ 207 h 791"/>
                <a:gd name="T72" fmla="*/ 130 w 726"/>
                <a:gd name="T73" fmla="*/ 152 h 791"/>
                <a:gd name="T74" fmla="*/ 205 w 726"/>
                <a:gd name="T75" fmla="*/ 104 h 791"/>
                <a:gd name="T76" fmla="*/ 242 w 726"/>
                <a:gd name="T77" fmla="*/ 50 h 791"/>
                <a:gd name="T78" fmla="*/ 297 w 726"/>
                <a:gd name="T79" fmla="*/ 14 h 791"/>
                <a:gd name="T80" fmla="*/ 364 w 726"/>
                <a:gd name="T81" fmla="*/ 0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26" h="791">
                  <a:moveTo>
                    <a:pt x="364" y="77"/>
                  </a:moveTo>
                  <a:lnTo>
                    <a:pt x="337" y="81"/>
                  </a:lnTo>
                  <a:lnTo>
                    <a:pt x="313" y="91"/>
                  </a:lnTo>
                  <a:lnTo>
                    <a:pt x="293" y="106"/>
                  </a:lnTo>
                  <a:lnTo>
                    <a:pt x="278" y="125"/>
                  </a:lnTo>
                  <a:lnTo>
                    <a:pt x="268" y="150"/>
                  </a:lnTo>
                  <a:lnTo>
                    <a:pt x="265" y="176"/>
                  </a:lnTo>
                  <a:lnTo>
                    <a:pt x="268" y="201"/>
                  </a:lnTo>
                  <a:lnTo>
                    <a:pt x="278" y="225"/>
                  </a:lnTo>
                  <a:lnTo>
                    <a:pt x="293" y="245"/>
                  </a:lnTo>
                  <a:lnTo>
                    <a:pt x="313" y="261"/>
                  </a:lnTo>
                  <a:lnTo>
                    <a:pt x="337" y="270"/>
                  </a:lnTo>
                  <a:lnTo>
                    <a:pt x="364" y="274"/>
                  </a:lnTo>
                  <a:lnTo>
                    <a:pt x="389" y="270"/>
                  </a:lnTo>
                  <a:lnTo>
                    <a:pt x="413" y="261"/>
                  </a:lnTo>
                  <a:lnTo>
                    <a:pt x="432" y="245"/>
                  </a:lnTo>
                  <a:lnTo>
                    <a:pt x="447" y="225"/>
                  </a:lnTo>
                  <a:lnTo>
                    <a:pt x="458" y="201"/>
                  </a:lnTo>
                  <a:lnTo>
                    <a:pt x="461" y="176"/>
                  </a:lnTo>
                  <a:lnTo>
                    <a:pt x="458" y="150"/>
                  </a:lnTo>
                  <a:lnTo>
                    <a:pt x="447" y="125"/>
                  </a:lnTo>
                  <a:lnTo>
                    <a:pt x="432" y="106"/>
                  </a:lnTo>
                  <a:lnTo>
                    <a:pt x="413" y="91"/>
                  </a:lnTo>
                  <a:lnTo>
                    <a:pt x="389" y="81"/>
                  </a:lnTo>
                  <a:lnTo>
                    <a:pt x="364" y="77"/>
                  </a:lnTo>
                  <a:close/>
                  <a:moveTo>
                    <a:pt x="364" y="0"/>
                  </a:moveTo>
                  <a:lnTo>
                    <a:pt x="397" y="4"/>
                  </a:lnTo>
                  <a:lnTo>
                    <a:pt x="429" y="14"/>
                  </a:lnTo>
                  <a:lnTo>
                    <a:pt x="459" y="29"/>
                  </a:lnTo>
                  <a:lnTo>
                    <a:pt x="484" y="50"/>
                  </a:lnTo>
                  <a:lnTo>
                    <a:pt x="506" y="75"/>
                  </a:lnTo>
                  <a:lnTo>
                    <a:pt x="522" y="104"/>
                  </a:lnTo>
                  <a:lnTo>
                    <a:pt x="560" y="125"/>
                  </a:lnTo>
                  <a:lnTo>
                    <a:pt x="596" y="152"/>
                  </a:lnTo>
                  <a:lnTo>
                    <a:pt x="531" y="152"/>
                  </a:lnTo>
                  <a:lnTo>
                    <a:pt x="531" y="207"/>
                  </a:lnTo>
                  <a:lnTo>
                    <a:pt x="649" y="207"/>
                  </a:lnTo>
                  <a:lnTo>
                    <a:pt x="675" y="246"/>
                  </a:lnTo>
                  <a:lnTo>
                    <a:pt x="696" y="287"/>
                  </a:lnTo>
                  <a:lnTo>
                    <a:pt x="712" y="332"/>
                  </a:lnTo>
                  <a:lnTo>
                    <a:pt x="722" y="379"/>
                  </a:lnTo>
                  <a:lnTo>
                    <a:pt x="726" y="429"/>
                  </a:lnTo>
                  <a:lnTo>
                    <a:pt x="722" y="478"/>
                  </a:lnTo>
                  <a:lnTo>
                    <a:pt x="713" y="525"/>
                  </a:lnTo>
                  <a:lnTo>
                    <a:pt x="697" y="569"/>
                  </a:lnTo>
                  <a:lnTo>
                    <a:pt x="676" y="611"/>
                  </a:lnTo>
                  <a:lnTo>
                    <a:pt x="650" y="649"/>
                  </a:lnTo>
                  <a:lnTo>
                    <a:pt x="619" y="685"/>
                  </a:lnTo>
                  <a:lnTo>
                    <a:pt x="584" y="715"/>
                  </a:lnTo>
                  <a:lnTo>
                    <a:pt x="546" y="741"/>
                  </a:lnTo>
                  <a:lnTo>
                    <a:pt x="504" y="762"/>
                  </a:lnTo>
                  <a:lnTo>
                    <a:pt x="459" y="778"/>
                  </a:lnTo>
                  <a:lnTo>
                    <a:pt x="412" y="787"/>
                  </a:lnTo>
                  <a:lnTo>
                    <a:pt x="364" y="791"/>
                  </a:lnTo>
                  <a:lnTo>
                    <a:pt x="314" y="787"/>
                  </a:lnTo>
                  <a:lnTo>
                    <a:pt x="267" y="778"/>
                  </a:lnTo>
                  <a:lnTo>
                    <a:pt x="222" y="762"/>
                  </a:lnTo>
                  <a:lnTo>
                    <a:pt x="180" y="741"/>
                  </a:lnTo>
                  <a:lnTo>
                    <a:pt x="142" y="715"/>
                  </a:lnTo>
                  <a:lnTo>
                    <a:pt x="107" y="685"/>
                  </a:lnTo>
                  <a:lnTo>
                    <a:pt x="76" y="649"/>
                  </a:lnTo>
                  <a:lnTo>
                    <a:pt x="50" y="611"/>
                  </a:lnTo>
                  <a:lnTo>
                    <a:pt x="29" y="569"/>
                  </a:lnTo>
                  <a:lnTo>
                    <a:pt x="14" y="525"/>
                  </a:lnTo>
                  <a:lnTo>
                    <a:pt x="4" y="478"/>
                  </a:lnTo>
                  <a:lnTo>
                    <a:pt x="0" y="429"/>
                  </a:lnTo>
                  <a:lnTo>
                    <a:pt x="4" y="379"/>
                  </a:lnTo>
                  <a:lnTo>
                    <a:pt x="14" y="332"/>
                  </a:lnTo>
                  <a:lnTo>
                    <a:pt x="30" y="287"/>
                  </a:lnTo>
                  <a:lnTo>
                    <a:pt x="51" y="246"/>
                  </a:lnTo>
                  <a:lnTo>
                    <a:pt x="77" y="207"/>
                  </a:lnTo>
                  <a:lnTo>
                    <a:pt x="204" y="207"/>
                  </a:lnTo>
                  <a:lnTo>
                    <a:pt x="204" y="152"/>
                  </a:lnTo>
                  <a:lnTo>
                    <a:pt x="130" y="152"/>
                  </a:lnTo>
                  <a:lnTo>
                    <a:pt x="166" y="125"/>
                  </a:lnTo>
                  <a:lnTo>
                    <a:pt x="205" y="104"/>
                  </a:lnTo>
                  <a:lnTo>
                    <a:pt x="221" y="75"/>
                  </a:lnTo>
                  <a:lnTo>
                    <a:pt x="242" y="50"/>
                  </a:lnTo>
                  <a:lnTo>
                    <a:pt x="268" y="29"/>
                  </a:lnTo>
                  <a:lnTo>
                    <a:pt x="297" y="14"/>
                  </a:lnTo>
                  <a:lnTo>
                    <a:pt x="329" y="4"/>
                  </a:lnTo>
                  <a:lnTo>
                    <a:pt x="3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52" name="Group 40"/>
          <p:cNvGrpSpPr>
            <a:grpSpLocks noChangeAspect="1"/>
          </p:cNvGrpSpPr>
          <p:nvPr/>
        </p:nvGrpSpPr>
        <p:grpSpPr bwMode="auto">
          <a:xfrm>
            <a:off x="5310187" y="2647950"/>
            <a:ext cx="428626" cy="476339"/>
            <a:chOff x="1101" y="717"/>
            <a:chExt cx="539" cy="599"/>
          </a:xfrm>
          <a:solidFill>
            <a:schemeClr val="bg1"/>
          </a:solidFill>
        </p:grpSpPr>
        <p:sp>
          <p:nvSpPr>
            <p:cNvPr id="5155" name="Freeform 42"/>
            <p:cNvSpPr>
              <a:spLocks/>
            </p:cNvSpPr>
            <p:nvPr/>
          </p:nvSpPr>
          <p:spPr bwMode="auto">
            <a:xfrm>
              <a:off x="1244" y="909"/>
              <a:ext cx="252" cy="177"/>
            </a:xfrm>
            <a:custGeom>
              <a:avLst/>
              <a:gdLst>
                <a:gd name="T0" fmla="*/ 1514 w 1514"/>
                <a:gd name="T1" fmla="*/ 0 h 1062"/>
                <a:gd name="T2" fmla="*/ 1511 w 1514"/>
                <a:gd name="T3" fmla="*/ 92 h 1062"/>
                <a:gd name="T4" fmla="*/ 1505 w 1514"/>
                <a:gd name="T5" fmla="*/ 183 h 1062"/>
                <a:gd name="T6" fmla="*/ 1494 w 1514"/>
                <a:gd name="T7" fmla="*/ 269 h 1062"/>
                <a:gd name="T8" fmla="*/ 1479 w 1514"/>
                <a:gd name="T9" fmla="*/ 352 h 1062"/>
                <a:gd name="T10" fmla="*/ 1461 w 1514"/>
                <a:gd name="T11" fmla="*/ 432 h 1062"/>
                <a:gd name="T12" fmla="*/ 1437 w 1514"/>
                <a:gd name="T13" fmla="*/ 507 h 1062"/>
                <a:gd name="T14" fmla="*/ 1411 w 1514"/>
                <a:gd name="T15" fmla="*/ 578 h 1062"/>
                <a:gd name="T16" fmla="*/ 1381 w 1514"/>
                <a:gd name="T17" fmla="*/ 644 h 1062"/>
                <a:gd name="T18" fmla="*/ 1347 w 1514"/>
                <a:gd name="T19" fmla="*/ 707 h 1062"/>
                <a:gd name="T20" fmla="*/ 1309 w 1514"/>
                <a:gd name="T21" fmla="*/ 765 h 1062"/>
                <a:gd name="T22" fmla="*/ 1268 w 1514"/>
                <a:gd name="T23" fmla="*/ 819 h 1062"/>
                <a:gd name="T24" fmla="*/ 1224 w 1514"/>
                <a:gd name="T25" fmla="*/ 866 h 1062"/>
                <a:gd name="T26" fmla="*/ 1176 w 1514"/>
                <a:gd name="T27" fmla="*/ 911 h 1062"/>
                <a:gd name="T28" fmla="*/ 1126 w 1514"/>
                <a:gd name="T29" fmla="*/ 948 h 1062"/>
                <a:gd name="T30" fmla="*/ 1072 w 1514"/>
                <a:gd name="T31" fmla="*/ 981 h 1062"/>
                <a:gd name="T32" fmla="*/ 1016 w 1514"/>
                <a:gd name="T33" fmla="*/ 1009 h 1062"/>
                <a:gd name="T34" fmla="*/ 956 w 1514"/>
                <a:gd name="T35" fmla="*/ 1031 h 1062"/>
                <a:gd name="T36" fmla="*/ 894 w 1514"/>
                <a:gd name="T37" fmla="*/ 1048 h 1062"/>
                <a:gd name="T38" fmla="*/ 830 w 1514"/>
                <a:gd name="T39" fmla="*/ 1058 h 1062"/>
                <a:gd name="T40" fmla="*/ 764 w 1514"/>
                <a:gd name="T41" fmla="*/ 1062 h 1062"/>
                <a:gd name="T42" fmla="*/ 699 w 1514"/>
                <a:gd name="T43" fmla="*/ 1061 h 1062"/>
                <a:gd name="T44" fmla="*/ 636 w 1514"/>
                <a:gd name="T45" fmla="*/ 1053 h 1062"/>
                <a:gd name="T46" fmla="*/ 575 w 1514"/>
                <a:gd name="T47" fmla="*/ 1040 h 1062"/>
                <a:gd name="T48" fmla="*/ 517 w 1514"/>
                <a:gd name="T49" fmla="*/ 1022 h 1062"/>
                <a:gd name="T50" fmla="*/ 462 w 1514"/>
                <a:gd name="T51" fmla="*/ 999 h 1062"/>
                <a:gd name="T52" fmla="*/ 410 w 1514"/>
                <a:gd name="T53" fmla="*/ 970 h 1062"/>
                <a:gd name="T54" fmla="*/ 360 w 1514"/>
                <a:gd name="T55" fmla="*/ 937 h 1062"/>
                <a:gd name="T56" fmla="*/ 314 w 1514"/>
                <a:gd name="T57" fmla="*/ 899 h 1062"/>
                <a:gd name="T58" fmla="*/ 270 w 1514"/>
                <a:gd name="T59" fmla="*/ 855 h 1062"/>
                <a:gd name="T60" fmla="*/ 229 w 1514"/>
                <a:gd name="T61" fmla="*/ 807 h 1062"/>
                <a:gd name="T62" fmla="*/ 191 w 1514"/>
                <a:gd name="T63" fmla="*/ 755 h 1062"/>
                <a:gd name="T64" fmla="*/ 157 w 1514"/>
                <a:gd name="T65" fmla="*/ 697 h 1062"/>
                <a:gd name="T66" fmla="*/ 126 w 1514"/>
                <a:gd name="T67" fmla="*/ 635 h 1062"/>
                <a:gd name="T68" fmla="*/ 98 w 1514"/>
                <a:gd name="T69" fmla="*/ 570 h 1062"/>
                <a:gd name="T70" fmla="*/ 73 w 1514"/>
                <a:gd name="T71" fmla="*/ 500 h 1062"/>
                <a:gd name="T72" fmla="*/ 52 w 1514"/>
                <a:gd name="T73" fmla="*/ 426 h 1062"/>
                <a:gd name="T74" fmla="*/ 34 w 1514"/>
                <a:gd name="T75" fmla="*/ 348 h 1062"/>
                <a:gd name="T76" fmla="*/ 21 w 1514"/>
                <a:gd name="T77" fmla="*/ 266 h 1062"/>
                <a:gd name="T78" fmla="*/ 10 w 1514"/>
                <a:gd name="T79" fmla="*/ 181 h 1062"/>
                <a:gd name="T80" fmla="*/ 3 w 1514"/>
                <a:gd name="T81" fmla="*/ 92 h 1062"/>
                <a:gd name="T82" fmla="*/ 0 w 1514"/>
                <a:gd name="T83" fmla="*/ 0 h 1062"/>
                <a:gd name="T84" fmla="*/ 1514 w 1514"/>
                <a:gd name="T85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4" h="1062">
                  <a:moveTo>
                    <a:pt x="1514" y="0"/>
                  </a:moveTo>
                  <a:lnTo>
                    <a:pt x="1511" y="92"/>
                  </a:lnTo>
                  <a:lnTo>
                    <a:pt x="1505" y="183"/>
                  </a:lnTo>
                  <a:lnTo>
                    <a:pt x="1494" y="269"/>
                  </a:lnTo>
                  <a:lnTo>
                    <a:pt x="1479" y="352"/>
                  </a:lnTo>
                  <a:lnTo>
                    <a:pt x="1461" y="432"/>
                  </a:lnTo>
                  <a:lnTo>
                    <a:pt x="1437" y="507"/>
                  </a:lnTo>
                  <a:lnTo>
                    <a:pt x="1411" y="578"/>
                  </a:lnTo>
                  <a:lnTo>
                    <a:pt x="1381" y="644"/>
                  </a:lnTo>
                  <a:lnTo>
                    <a:pt x="1347" y="707"/>
                  </a:lnTo>
                  <a:lnTo>
                    <a:pt x="1309" y="765"/>
                  </a:lnTo>
                  <a:lnTo>
                    <a:pt x="1268" y="819"/>
                  </a:lnTo>
                  <a:lnTo>
                    <a:pt x="1224" y="866"/>
                  </a:lnTo>
                  <a:lnTo>
                    <a:pt x="1176" y="911"/>
                  </a:lnTo>
                  <a:lnTo>
                    <a:pt x="1126" y="948"/>
                  </a:lnTo>
                  <a:lnTo>
                    <a:pt x="1072" y="981"/>
                  </a:lnTo>
                  <a:lnTo>
                    <a:pt x="1016" y="1009"/>
                  </a:lnTo>
                  <a:lnTo>
                    <a:pt x="956" y="1031"/>
                  </a:lnTo>
                  <a:lnTo>
                    <a:pt x="894" y="1048"/>
                  </a:lnTo>
                  <a:lnTo>
                    <a:pt x="830" y="1058"/>
                  </a:lnTo>
                  <a:lnTo>
                    <a:pt x="764" y="1062"/>
                  </a:lnTo>
                  <a:lnTo>
                    <a:pt x="699" y="1061"/>
                  </a:lnTo>
                  <a:lnTo>
                    <a:pt x="636" y="1053"/>
                  </a:lnTo>
                  <a:lnTo>
                    <a:pt x="575" y="1040"/>
                  </a:lnTo>
                  <a:lnTo>
                    <a:pt x="517" y="1022"/>
                  </a:lnTo>
                  <a:lnTo>
                    <a:pt x="462" y="999"/>
                  </a:lnTo>
                  <a:lnTo>
                    <a:pt x="410" y="970"/>
                  </a:lnTo>
                  <a:lnTo>
                    <a:pt x="360" y="937"/>
                  </a:lnTo>
                  <a:lnTo>
                    <a:pt x="314" y="899"/>
                  </a:lnTo>
                  <a:lnTo>
                    <a:pt x="270" y="855"/>
                  </a:lnTo>
                  <a:lnTo>
                    <a:pt x="229" y="807"/>
                  </a:lnTo>
                  <a:lnTo>
                    <a:pt x="191" y="755"/>
                  </a:lnTo>
                  <a:lnTo>
                    <a:pt x="157" y="697"/>
                  </a:lnTo>
                  <a:lnTo>
                    <a:pt x="126" y="635"/>
                  </a:lnTo>
                  <a:lnTo>
                    <a:pt x="98" y="570"/>
                  </a:lnTo>
                  <a:lnTo>
                    <a:pt x="73" y="500"/>
                  </a:lnTo>
                  <a:lnTo>
                    <a:pt x="52" y="426"/>
                  </a:lnTo>
                  <a:lnTo>
                    <a:pt x="34" y="348"/>
                  </a:lnTo>
                  <a:lnTo>
                    <a:pt x="21" y="266"/>
                  </a:lnTo>
                  <a:lnTo>
                    <a:pt x="10" y="181"/>
                  </a:lnTo>
                  <a:lnTo>
                    <a:pt x="3" y="92"/>
                  </a:lnTo>
                  <a:lnTo>
                    <a:pt x="0" y="0"/>
                  </a:lnTo>
                  <a:lnTo>
                    <a:pt x="15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6" name="Freeform 43"/>
            <p:cNvSpPr>
              <a:spLocks noEditPoints="1"/>
            </p:cNvSpPr>
            <p:nvPr/>
          </p:nvSpPr>
          <p:spPr bwMode="auto">
            <a:xfrm>
              <a:off x="1101" y="1080"/>
              <a:ext cx="539" cy="236"/>
            </a:xfrm>
            <a:custGeom>
              <a:avLst/>
              <a:gdLst>
                <a:gd name="T0" fmla="*/ 2225 w 3233"/>
                <a:gd name="T1" fmla="*/ 707 h 1414"/>
                <a:gd name="T2" fmla="*/ 2225 w 3233"/>
                <a:gd name="T3" fmla="*/ 854 h 1414"/>
                <a:gd name="T4" fmla="*/ 2078 w 3233"/>
                <a:gd name="T5" fmla="*/ 854 h 1414"/>
                <a:gd name="T6" fmla="*/ 2078 w 3233"/>
                <a:gd name="T7" fmla="*/ 1026 h 1414"/>
                <a:gd name="T8" fmla="*/ 2225 w 3233"/>
                <a:gd name="T9" fmla="*/ 1026 h 1414"/>
                <a:gd name="T10" fmla="*/ 2225 w 3233"/>
                <a:gd name="T11" fmla="*/ 1173 h 1414"/>
                <a:gd name="T12" fmla="*/ 2397 w 3233"/>
                <a:gd name="T13" fmla="*/ 1173 h 1414"/>
                <a:gd name="T14" fmla="*/ 2397 w 3233"/>
                <a:gd name="T15" fmla="*/ 1026 h 1414"/>
                <a:gd name="T16" fmla="*/ 2543 w 3233"/>
                <a:gd name="T17" fmla="*/ 1026 h 1414"/>
                <a:gd name="T18" fmla="*/ 2543 w 3233"/>
                <a:gd name="T19" fmla="*/ 854 h 1414"/>
                <a:gd name="T20" fmla="*/ 2397 w 3233"/>
                <a:gd name="T21" fmla="*/ 854 h 1414"/>
                <a:gd name="T22" fmla="*/ 2397 w 3233"/>
                <a:gd name="T23" fmla="*/ 707 h 1414"/>
                <a:gd name="T24" fmla="*/ 2225 w 3233"/>
                <a:gd name="T25" fmla="*/ 707 h 1414"/>
                <a:gd name="T26" fmla="*/ 1293 w 3233"/>
                <a:gd name="T27" fmla="*/ 0 h 1414"/>
                <a:gd name="T28" fmla="*/ 1614 w 3233"/>
                <a:gd name="T29" fmla="*/ 303 h 1414"/>
                <a:gd name="T30" fmla="*/ 1943 w 3233"/>
                <a:gd name="T31" fmla="*/ 2 h 1414"/>
                <a:gd name="T32" fmla="*/ 2110 w 3233"/>
                <a:gd name="T33" fmla="*/ 153 h 1414"/>
                <a:gd name="T34" fmla="*/ 2514 w 3233"/>
                <a:gd name="T35" fmla="*/ 336 h 1414"/>
                <a:gd name="T36" fmla="*/ 2550 w 3233"/>
                <a:gd name="T37" fmla="*/ 353 h 1414"/>
                <a:gd name="T38" fmla="*/ 2582 w 3233"/>
                <a:gd name="T39" fmla="*/ 373 h 1414"/>
                <a:gd name="T40" fmla="*/ 2613 w 3233"/>
                <a:gd name="T41" fmla="*/ 398 h 1414"/>
                <a:gd name="T42" fmla="*/ 2639 w 3233"/>
                <a:gd name="T43" fmla="*/ 427 h 1414"/>
                <a:gd name="T44" fmla="*/ 2663 w 3233"/>
                <a:gd name="T45" fmla="*/ 460 h 1414"/>
                <a:gd name="T46" fmla="*/ 3233 w 3233"/>
                <a:gd name="T47" fmla="*/ 1414 h 1414"/>
                <a:gd name="T48" fmla="*/ 1772 w 3233"/>
                <a:gd name="T49" fmla="*/ 1414 h 1414"/>
                <a:gd name="T50" fmla="*/ 1612 w 3233"/>
                <a:gd name="T51" fmla="*/ 636 h 1414"/>
                <a:gd name="T52" fmla="*/ 1455 w 3233"/>
                <a:gd name="T53" fmla="*/ 1414 h 1414"/>
                <a:gd name="T54" fmla="*/ 0 w 3233"/>
                <a:gd name="T55" fmla="*/ 1414 h 1414"/>
                <a:gd name="T56" fmla="*/ 569 w 3233"/>
                <a:gd name="T57" fmla="*/ 460 h 1414"/>
                <a:gd name="T58" fmla="*/ 593 w 3233"/>
                <a:gd name="T59" fmla="*/ 428 h 1414"/>
                <a:gd name="T60" fmla="*/ 618 w 3233"/>
                <a:gd name="T61" fmla="*/ 399 h 1414"/>
                <a:gd name="T62" fmla="*/ 648 w 3233"/>
                <a:gd name="T63" fmla="*/ 375 h 1414"/>
                <a:gd name="T64" fmla="*/ 680 w 3233"/>
                <a:gd name="T65" fmla="*/ 354 h 1414"/>
                <a:gd name="T66" fmla="*/ 713 w 3233"/>
                <a:gd name="T67" fmla="*/ 339 h 1414"/>
                <a:gd name="T68" fmla="*/ 1105 w 3233"/>
                <a:gd name="T69" fmla="*/ 158 h 1414"/>
                <a:gd name="T70" fmla="*/ 1293 w 3233"/>
                <a:gd name="T71" fmla="*/ 0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33" h="1414">
                  <a:moveTo>
                    <a:pt x="2225" y="707"/>
                  </a:moveTo>
                  <a:lnTo>
                    <a:pt x="2225" y="854"/>
                  </a:lnTo>
                  <a:lnTo>
                    <a:pt x="2078" y="854"/>
                  </a:lnTo>
                  <a:lnTo>
                    <a:pt x="2078" y="1026"/>
                  </a:lnTo>
                  <a:lnTo>
                    <a:pt x="2225" y="1026"/>
                  </a:lnTo>
                  <a:lnTo>
                    <a:pt x="2225" y="1173"/>
                  </a:lnTo>
                  <a:lnTo>
                    <a:pt x="2397" y="1173"/>
                  </a:lnTo>
                  <a:lnTo>
                    <a:pt x="2397" y="1026"/>
                  </a:lnTo>
                  <a:lnTo>
                    <a:pt x="2543" y="1026"/>
                  </a:lnTo>
                  <a:lnTo>
                    <a:pt x="2543" y="854"/>
                  </a:lnTo>
                  <a:lnTo>
                    <a:pt x="2397" y="854"/>
                  </a:lnTo>
                  <a:lnTo>
                    <a:pt x="2397" y="707"/>
                  </a:lnTo>
                  <a:lnTo>
                    <a:pt x="2225" y="707"/>
                  </a:lnTo>
                  <a:close/>
                  <a:moveTo>
                    <a:pt x="1293" y="0"/>
                  </a:moveTo>
                  <a:lnTo>
                    <a:pt x="1614" y="303"/>
                  </a:lnTo>
                  <a:lnTo>
                    <a:pt x="1943" y="2"/>
                  </a:lnTo>
                  <a:lnTo>
                    <a:pt x="2110" y="153"/>
                  </a:lnTo>
                  <a:lnTo>
                    <a:pt x="2514" y="336"/>
                  </a:lnTo>
                  <a:lnTo>
                    <a:pt x="2550" y="353"/>
                  </a:lnTo>
                  <a:lnTo>
                    <a:pt x="2582" y="373"/>
                  </a:lnTo>
                  <a:lnTo>
                    <a:pt x="2613" y="398"/>
                  </a:lnTo>
                  <a:lnTo>
                    <a:pt x="2639" y="427"/>
                  </a:lnTo>
                  <a:lnTo>
                    <a:pt x="2663" y="460"/>
                  </a:lnTo>
                  <a:lnTo>
                    <a:pt x="3233" y="1414"/>
                  </a:lnTo>
                  <a:lnTo>
                    <a:pt x="1772" y="1414"/>
                  </a:lnTo>
                  <a:lnTo>
                    <a:pt x="1612" y="636"/>
                  </a:lnTo>
                  <a:lnTo>
                    <a:pt x="1455" y="1414"/>
                  </a:lnTo>
                  <a:lnTo>
                    <a:pt x="0" y="1414"/>
                  </a:lnTo>
                  <a:lnTo>
                    <a:pt x="569" y="460"/>
                  </a:lnTo>
                  <a:lnTo>
                    <a:pt x="593" y="428"/>
                  </a:lnTo>
                  <a:lnTo>
                    <a:pt x="618" y="399"/>
                  </a:lnTo>
                  <a:lnTo>
                    <a:pt x="648" y="375"/>
                  </a:lnTo>
                  <a:lnTo>
                    <a:pt x="680" y="354"/>
                  </a:lnTo>
                  <a:lnTo>
                    <a:pt x="713" y="339"/>
                  </a:lnTo>
                  <a:lnTo>
                    <a:pt x="1105" y="158"/>
                  </a:lnTo>
                  <a:lnTo>
                    <a:pt x="12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8" name="Freeform 44"/>
            <p:cNvSpPr>
              <a:spLocks noEditPoints="1"/>
            </p:cNvSpPr>
            <p:nvPr/>
          </p:nvSpPr>
          <p:spPr bwMode="auto">
            <a:xfrm>
              <a:off x="1243" y="717"/>
              <a:ext cx="254" cy="165"/>
            </a:xfrm>
            <a:custGeom>
              <a:avLst/>
              <a:gdLst>
                <a:gd name="T0" fmla="*/ 727 w 1522"/>
                <a:gd name="T1" fmla="*/ 148 h 988"/>
                <a:gd name="T2" fmla="*/ 665 w 1522"/>
                <a:gd name="T3" fmla="*/ 170 h 988"/>
                <a:gd name="T4" fmla="*/ 617 w 1522"/>
                <a:gd name="T5" fmla="*/ 212 h 988"/>
                <a:gd name="T6" fmla="*/ 584 w 1522"/>
                <a:gd name="T7" fmla="*/ 269 h 988"/>
                <a:gd name="T8" fmla="*/ 571 w 1522"/>
                <a:gd name="T9" fmla="*/ 334 h 988"/>
                <a:gd name="T10" fmla="*/ 584 w 1522"/>
                <a:gd name="T11" fmla="*/ 400 h 988"/>
                <a:gd name="T12" fmla="*/ 617 w 1522"/>
                <a:gd name="T13" fmla="*/ 457 h 988"/>
                <a:gd name="T14" fmla="*/ 665 w 1522"/>
                <a:gd name="T15" fmla="*/ 497 h 988"/>
                <a:gd name="T16" fmla="*/ 727 w 1522"/>
                <a:gd name="T17" fmla="*/ 521 h 988"/>
                <a:gd name="T18" fmla="*/ 796 w 1522"/>
                <a:gd name="T19" fmla="*/ 521 h 988"/>
                <a:gd name="T20" fmla="*/ 857 w 1522"/>
                <a:gd name="T21" fmla="*/ 497 h 988"/>
                <a:gd name="T22" fmla="*/ 906 w 1522"/>
                <a:gd name="T23" fmla="*/ 457 h 988"/>
                <a:gd name="T24" fmla="*/ 938 w 1522"/>
                <a:gd name="T25" fmla="*/ 400 h 988"/>
                <a:gd name="T26" fmla="*/ 951 w 1522"/>
                <a:gd name="T27" fmla="*/ 334 h 988"/>
                <a:gd name="T28" fmla="*/ 938 w 1522"/>
                <a:gd name="T29" fmla="*/ 269 h 988"/>
                <a:gd name="T30" fmla="*/ 906 w 1522"/>
                <a:gd name="T31" fmla="*/ 212 h 988"/>
                <a:gd name="T32" fmla="*/ 857 w 1522"/>
                <a:gd name="T33" fmla="*/ 170 h 988"/>
                <a:gd name="T34" fmla="*/ 796 w 1522"/>
                <a:gd name="T35" fmla="*/ 148 h 988"/>
                <a:gd name="T36" fmla="*/ 762 w 1522"/>
                <a:gd name="T37" fmla="*/ 0 h 988"/>
                <a:gd name="T38" fmla="*/ 850 w 1522"/>
                <a:gd name="T39" fmla="*/ 12 h 988"/>
                <a:gd name="T40" fmla="*/ 930 w 1522"/>
                <a:gd name="T41" fmla="*/ 45 h 988"/>
                <a:gd name="T42" fmla="*/ 998 w 1522"/>
                <a:gd name="T43" fmla="*/ 97 h 988"/>
                <a:gd name="T44" fmla="*/ 1050 w 1522"/>
                <a:gd name="T45" fmla="*/ 166 h 988"/>
                <a:gd name="T46" fmla="*/ 1084 w 1522"/>
                <a:gd name="T47" fmla="*/ 245 h 988"/>
                <a:gd name="T48" fmla="*/ 1095 w 1522"/>
                <a:gd name="T49" fmla="*/ 334 h 988"/>
                <a:gd name="T50" fmla="*/ 1150 w 1522"/>
                <a:gd name="T51" fmla="*/ 342 h 988"/>
                <a:gd name="T52" fmla="*/ 1251 w 1522"/>
                <a:gd name="T53" fmla="*/ 371 h 988"/>
                <a:gd name="T54" fmla="*/ 1341 w 1522"/>
                <a:gd name="T55" fmla="*/ 423 h 988"/>
                <a:gd name="T56" fmla="*/ 1416 w 1522"/>
                <a:gd name="T57" fmla="*/ 494 h 988"/>
                <a:gd name="T58" fmla="*/ 1474 w 1522"/>
                <a:gd name="T59" fmla="*/ 579 h 988"/>
                <a:gd name="T60" fmla="*/ 1510 w 1522"/>
                <a:gd name="T61" fmla="*/ 678 h 988"/>
                <a:gd name="T62" fmla="*/ 1522 w 1522"/>
                <a:gd name="T63" fmla="*/ 785 h 988"/>
                <a:gd name="T64" fmla="*/ 0 w 1522"/>
                <a:gd name="T65" fmla="*/ 988 h 988"/>
                <a:gd name="T66" fmla="*/ 3 w 1522"/>
                <a:gd name="T67" fmla="*/ 731 h 988"/>
                <a:gd name="T68" fmla="*/ 28 w 1522"/>
                <a:gd name="T69" fmla="*/ 627 h 988"/>
                <a:gd name="T70" fmla="*/ 76 w 1522"/>
                <a:gd name="T71" fmla="*/ 535 h 988"/>
                <a:gd name="T72" fmla="*/ 142 w 1522"/>
                <a:gd name="T73" fmla="*/ 457 h 988"/>
                <a:gd name="T74" fmla="*/ 225 w 1522"/>
                <a:gd name="T75" fmla="*/ 396 h 988"/>
                <a:gd name="T76" fmla="*/ 320 w 1522"/>
                <a:gd name="T77" fmla="*/ 354 h 988"/>
                <a:gd name="T78" fmla="*/ 426 w 1522"/>
                <a:gd name="T79" fmla="*/ 335 h 988"/>
                <a:gd name="T80" fmla="*/ 430 w 1522"/>
                <a:gd name="T81" fmla="*/ 288 h 988"/>
                <a:gd name="T82" fmla="*/ 453 w 1522"/>
                <a:gd name="T83" fmla="*/ 204 h 988"/>
                <a:gd name="T84" fmla="*/ 496 w 1522"/>
                <a:gd name="T85" fmla="*/ 129 h 988"/>
                <a:gd name="T86" fmla="*/ 557 w 1522"/>
                <a:gd name="T87" fmla="*/ 70 h 988"/>
                <a:gd name="T88" fmla="*/ 631 w 1522"/>
                <a:gd name="T89" fmla="*/ 25 h 988"/>
                <a:gd name="T90" fmla="*/ 716 w 1522"/>
                <a:gd name="T91" fmla="*/ 2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22" h="988">
                  <a:moveTo>
                    <a:pt x="762" y="145"/>
                  </a:moveTo>
                  <a:lnTo>
                    <a:pt x="727" y="148"/>
                  </a:lnTo>
                  <a:lnTo>
                    <a:pt x="695" y="157"/>
                  </a:lnTo>
                  <a:lnTo>
                    <a:pt x="665" y="170"/>
                  </a:lnTo>
                  <a:lnTo>
                    <a:pt x="639" y="189"/>
                  </a:lnTo>
                  <a:lnTo>
                    <a:pt x="617" y="212"/>
                  </a:lnTo>
                  <a:lnTo>
                    <a:pt x="598" y="239"/>
                  </a:lnTo>
                  <a:lnTo>
                    <a:pt x="584" y="269"/>
                  </a:lnTo>
                  <a:lnTo>
                    <a:pt x="575" y="301"/>
                  </a:lnTo>
                  <a:lnTo>
                    <a:pt x="571" y="334"/>
                  </a:lnTo>
                  <a:lnTo>
                    <a:pt x="575" y="368"/>
                  </a:lnTo>
                  <a:lnTo>
                    <a:pt x="584" y="400"/>
                  </a:lnTo>
                  <a:lnTo>
                    <a:pt x="598" y="430"/>
                  </a:lnTo>
                  <a:lnTo>
                    <a:pt x="617" y="457"/>
                  </a:lnTo>
                  <a:lnTo>
                    <a:pt x="639" y="479"/>
                  </a:lnTo>
                  <a:lnTo>
                    <a:pt x="665" y="497"/>
                  </a:lnTo>
                  <a:lnTo>
                    <a:pt x="695" y="512"/>
                  </a:lnTo>
                  <a:lnTo>
                    <a:pt x="727" y="521"/>
                  </a:lnTo>
                  <a:lnTo>
                    <a:pt x="762" y="524"/>
                  </a:lnTo>
                  <a:lnTo>
                    <a:pt x="796" y="521"/>
                  </a:lnTo>
                  <a:lnTo>
                    <a:pt x="828" y="512"/>
                  </a:lnTo>
                  <a:lnTo>
                    <a:pt x="857" y="497"/>
                  </a:lnTo>
                  <a:lnTo>
                    <a:pt x="883" y="479"/>
                  </a:lnTo>
                  <a:lnTo>
                    <a:pt x="906" y="457"/>
                  </a:lnTo>
                  <a:lnTo>
                    <a:pt x="925" y="430"/>
                  </a:lnTo>
                  <a:lnTo>
                    <a:pt x="938" y="400"/>
                  </a:lnTo>
                  <a:lnTo>
                    <a:pt x="947" y="368"/>
                  </a:lnTo>
                  <a:lnTo>
                    <a:pt x="951" y="334"/>
                  </a:lnTo>
                  <a:lnTo>
                    <a:pt x="947" y="301"/>
                  </a:lnTo>
                  <a:lnTo>
                    <a:pt x="938" y="269"/>
                  </a:lnTo>
                  <a:lnTo>
                    <a:pt x="925" y="239"/>
                  </a:lnTo>
                  <a:lnTo>
                    <a:pt x="906" y="212"/>
                  </a:lnTo>
                  <a:lnTo>
                    <a:pt x="883" y="189"/>
                  </a:lnTo>
                  <a:lnTo>
                    <a:pt x="857" y="170"/>
                  </a:lnTo>
                  <a:lnTo>
                    <a:pt x="828" y="157"/>
                  </a:lnTo>
                  <a:lnTo>
                    <a:pt x="796" y="148"/>
                  </a:lnTo>
                  <a:lnTo>
                    <a:pt x="762" y="145"/>
                  </a:lnTo>
                  <a:close/>
                  <a:moveTo>
                    <a:pt x="762" y="0"/>
                  </a:moveTo>
                  <a:lnTo>
                    <a:pt x="807" y="2"/>
                  </a:lnTo>
                  <a:lnTo>
                    <a:pt x="850" y="12"/>
                  </a:lnTo>
                  <a:lnTo>
                    <a:pt x="891" y="25"/>
                  </a:lnTo>
                  <a:lnTo>
                    <a:pt x="930" y="45"/>
                  </a:lnTo>
                  <a:lnTo>
                    <a:pt x="966" y="70"/>
                  </a:lnTo>
                  <a:lnTo>
                    <a:pt x="998" y="97"/>
                  </a:lnTo>
                  <a:lnTo>
                    <a:pt x="1026" y="129"/>
                  </a:lnTo>
                  <a:lnTo>
                    <a:pt x="1050" y="166"/>
                  </a:lnTo>
                  <a:lnTo>
                    <a:pt x="1070" y="204"/>
                  </a:lnTo>
                  <a:lnTo>
                    <a:pt x="1084" y="245"/>
                  </a:lnTo>
                  <a:lnTo>
                    <a:pt x="1093" y="288"/>
                  </a:lnTo>
                  <a:lnTo>
                    <a:pt x="1095" y="334"/>
                  </a:lnTo>
                  <a:lnTo>
                    <a:pt x="1095" y="335"/>
                  </a:lnTo>
                  <a:lnTo>
                    <a:pt x="1150" y="342"/>
                  </a:lnTo>
                  <a:lnTo>
                    <a:pt x="1202" y="354"/>
                  </a:lnTo>
                  <a:lnTo>
                    <a:pt x="1251" y="371"/>
                  </a:lnTo>
                  <a:lnTo>
                    <a:pt x="1298" y="396"/>
                  </a:lnTo>
                  <a:lnTo>
                    <a:pt x="1341" y="423"/>
                  </a:lnTo>
                  <a:lnTo>
                    <a:pt x="1380" y="457"/>
                  </a:lnTo>
                  <a:lnTo>
                    <a:pt x="1416" y="494"/>
                  </a:lnTo>
                  <a:lnTo>
                    <a:pt x="1447" y="535"/>
                  </a:lnTo>
                  <a:lnTo>
                    <a:pt x="1474" y="579"/>
                  </a:lnTo>
                  <a:lnTo>
                    <a:pt x="1495" y="628"/>
                  </a:lnTo>
                  <a:lnTo>
                    <a:pt x="1510" y="678"/>
                  </a:lnTo>
                  <a:lnTo>
                    <a:pt x="1519" y="731"/>
                  </a:lnTo>
                  <a:lnTo>
                    <a:pt x="1522" y="785"/>
                  </a:lnTo>
                  <a:lnTo>
                    <a:pt x="1522" y="988"/>
                  </a:lnTo>
                  <a:lnTo>
                    <a:pt x="0" y="988"/>
                  </a:lnTo>
                  <a:lnTo>
                    <a:pt x="0" y="785"/>
                  </a:lnTo>
                  <a:lnTo>
                    <a:pt x="3" y="731"/>
                  </a:lnTo>
                  <a:lnTo>
                    <a:pt x="13" y="678"/>
                  </a:lnTo>
                  <a:lnTo>
                    <a:pt x="28" y="627"/>
                  </a:lnTo>
                  <a:lnTo>
                    <a:pt x="49" y="579"/>
                  </a:lnTo>
                  <a:lnTo>
                    <a:pt x="76" y="535"/>
                  </a:lnTo>
                  <a:lnTo>
                    <a:pt x="107" y="494"/>
                  </a:lnTo>
                  <a:lnTo>
                    <a:pt x="142" y="457"/>
                  </a:lnTo>
                  <a:lnTo>
                    <a:pt x="182" y="423"/>
                  </a:lnTo>
                  <a:lnTo>
                    <a:pt x="225" y="396"/>
                  </a:lnTo>
                  <a:lnTo>
                    <a:pt x="272" y="371"/>
                  </a:lnTo>
                  <a:lnTo>
                    <a:pt x="320" y="354"/>
                  </a:lnTo>
                  <a:lnTo>
                    <a:pt x="372" y="342"/>
                  </a:lnTo>
                  <a:lnTo>
                    <a:pt x="426" y="335"/>
                  </a:lnTo>
                  <a:lnTo>
                    <a:pt x="426" y="334"/>
                  </a:lnTo>
                  <a:lnTo>
                    <a:pt x="430" y="288"/>
                  </a:lnTo>
                  <a:lnTo>
                    <a:pt x="439" y="245"/>
                  </a:lnTo>
                  <a:lnTo>
                    <a:pt x="453" y="204"/>
                  </a:lnTo>
                  <a:lnTo>
                    <a:pt x="473" y="166"/>
                  </a:lnTo>
                  <a:lnTo>
                    <a:pt x="496" y="129"/>
                  </a:lnTo>
                  <a:lnTo>
                    <a:pt x="525" y="97"/>
                  </a:lnTo>
                  <a:lnTo>
                    <a:pt x="557" y="70"/>
                  </a:lnTo>
                  <a:lnTo>
                    <a:pt x="592" y="45"/>
                  </a:lnTo>
                  <a:lnTo>
                    <a:pt x="631" y="25"/>
                  </a:lnTo>
                  <a:lnTo>
                    <a:pt x="672" y="12"/>
                  </a:lnTo>
                  <a:lnTo>
                    <a:pt x="716" y="2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162" name="Freeform 50"/>
          <p:cNvSpPr>
            <a:spLocks noEditPoints="1"/>
          </p:cNvSpPr>
          <p:nvPr/>
        </p:nvSpPr>
        <p:spPr bwMode="auto">
          <a:xfrm>
            <a:off x="7184288" y="2623922"/>
            <a:ext cx="477838" cy="558800"/>
          </a:xfrm>
          <a:custGeom>
            <a:avLst/>
            <a:gdLst>
              <a:gd name="T0" fmla="*/ 2120 w 2707"/>
              <a:gd name="T1" fmla="*/ 942 h 3170"/>
              <a:gd name="T2" fmla="*/ 2193 w 2707"/>
              <a:gd name="T3" fmla="*/ 1146 h 3170"/>
              <a:gd name="T4" fmla="*/ 2406 w 2707"/>
              <a:gd name="T5" fmla="*/ 1109 h 3170"/>
              <a:gd name="T6" fmla="*/ 2406 w 2707"/>
              <a:gd name="T7" fmla="*/ 893 h 3170"/>
              <a:gd name="T8" fmla="*/ 1246 w 2707"/>
              <a:gd name="T9" fmla="*/ 12 h 3170"/>
              <a:gd name="T10" fmla="*/ 1455 w 2707"/>
              <a:gd name="T11" fmla="*/ 225 h 3170"/>
              <a:gd name="T12" fmla="*/ 1577 w 2707"/>
              <a:gd name="T13" fmla="*/ 465 h 3170"/>
              <a:gd name="T14" fmla="*/ 1627 w 2707"/>
              <a:gd name="T15" fmla="*/ 816 h 3170"/>
              <a:gd name="T16" fmla="*/ 1640 w 2707"/>
              <a:gd name="T17" fmla="*/ 962 h 3170"/>
              <a:gd name="T18" fmla="*/ 1534 w 2707"/>
              <a:gd name="T19" fmla="*/ 1234 h 3170"/>
              <a:gd name="T20" fmla="*/ 1306 w 2707"/>
              <a:gd name="T21" fmla="*/ 1594 h 3170"/>
              <a:gd name="T22" fmla="*/ 1148 w 2707"/>
              <a:gd name="T23" fmla="*/ 1808 h 3170"/>
              <a:gd name="T24" fmla="*/ 873 w 2707"/>
              <a:gd name="T25" fmla="*/ 2033 h 3170"/>
              <a:gd name="T26" fmla="*/ 666 w 2707"/>
              <a:gd name="T27" fmla="*/ 2469 h 3170"/>
              <a:gd name="T28" fmla="*/ 722 w 2707"/>
              <a:gd name="T29" fmla="*/ 2691 h 3170"/>
              <a:gd name="T30" fmla="*/ 1057 w 2707"/>
              <a:gd name="T31" fmla="*/ 2908 h 3170"/>
              <a:gd name="T32" fmla="*/ 1407 w 2707"/>
              <a:gd name="T33" fmla="*/ 2881 h 3170"/>
              <a:gd name="T34" fmla="*/ 1601 w 2707"/>
              <a:gd name="T35" fmla="*/ 2663 h 3170"/>
              <a:gd name="T36" fmla="*/ 1662 w 2707"/>
              <a:gd name="T37" fmla="*/ 2185 h 3170"/>
              <a:gd name="T38" fmla="*/ 1570 w 2707"/>
              <a:gd name="T39" fmla="*/ 1670 h 3170"/>
              <a:gd name="T40" fmla="*/ 1677 w 2707"/>
              <a:gd name="T41" fmla="*/ 1295 h 3170"/>
              <a:gd name="T42" fmla="*/ 1851 w 2707"/>
              <a:gd name="T43" fmla="*/ 1050 h 3170"/>
              <a:gd name="T44" fmla="*/ 1973 w 2707"/>
              <a:gd name="T45" fmla="*/ 697 h 3170"/>
              <a:gd name="T46" fmla="*/ 2328 w 2707"/>
              <a:gd name="T47" fmla="*/ 574 h 3170"/>
              <a:gd name="T48" fmla="*/ 2641 w 2707"/>
              <a:gd name="T49" fmla="*/ 770 h 3170"/>
              <a:gd name="T50" fmla="*/ 2682 w 2707"/>
              <a:gd name="T51" fmla="*/ 1146 h 3170"/>
              <a:gd name="T52" fmla="*/ 2423 w 2707"/>
              <a:gd name="T53" fmla="*/ 1406 h 3170"/>
              <a:gd name="T54" fmla="*/ 2053 w 2707"/>
              <a:gd name="T55" fmla="*/ 1367 h 3170"/>
              <a:gd name="T56" fmla="*/ 1880 w 2707"/>
              <a:gd name="T57" fmla="*/ 1425 h 3170"/>
              <a:gd name="T58" fmla="*/ 1812 w 2707"/>
              <a:gd name="T59" fmla="*/ 1707 h 3170"/>
              <a:gd name="T60" fmla="*/ 1910 w 2707"/>
              <a:gd name="T61" fmla="*/ 2224 h 3170"/>
              <a:gd name="T62" fmla="*/ 1810 w 2707"/>
              <a:gd name="T63" fmla="*/ 2784 h 3170"/>
              <a:gd name="T64" fmla="*/ 1484 w 2707"/>
              <a:gd name="T65" fmla="*/ 3111 h 3170"/>
              <a:gd name="T66" fmla="*/ 1024 w 2707"/>
              <a:gd name="T67" fmla="*/ 3149 h 3170"/>
              <a:gd name="T68" fmla="*/ 591 w 2707"/>
              <a:gd name="T69" fmla="*/ 2911 h 3170"/>
              <a:gd name="T70" fmla="*/ 419 w 2707"/>
              <a:gd name="T71" fmla="*/ 2518 h 3170"/>
              <a:gd name="T72" fmla="*/ 580 w 2707"/>
              <a:gd name="T73" fmla="*/ 2112 h 3170"/>
              <a:gd name="T74" fmla="*/ 515 w 2707"/>
              <a:gd name="T75" fmla="*/ 1817 h 3170"/>
              <a:gd name="T76" fmla="*/ 375 w 2707"/>
              <a:gd name="T77" fmla="*/ 1621 h 3170"/>
              <a:gd name="T78" fmla="*/ 140 w 2707"/>
              <a:gd name="T79" fmla="*/ 1270 h 3170"/>
              <a:gd name="T80" fmla="*/ 22 w 2707"/>
              <a:gd name="T81" fmla="*/ 982 h 3170"/>
              <a:gd name="T82" fmla="*/ 15 w 2707"/>
              <a:gd name="T83" fmla="*/ 836 h 3170"/>
              <a:gd name="T84" fmla="*/ 69 w 2707"/>
              <a:gd name="T85" fmla="*/ 510 h 3170"/>
              <a:gd name="T86" fmla="*/ 183 w 2707"/>
              <a:gd name="T87" fmla="*/ 245 h 3170"/>
              <a:gd name="T88" fmla="*/ 267 w 2707"/>
              <a:gd name="T89" fmla="*/ 106 h 3170"/>
              <a:gd name="T90" fmla="*/ 515 w 2707"/>
              <a:gd name="T91" fmla="*/ 39 h 3170"/>
              <a:gd name="T92" fmla="*/ 542 w 2707"/>
              <a:gd name="T93" fmla="*/ 265 h 3170"/>
              <a:gd name="T94" fmla="*/ 254 w 2707"/>
              <a:gd name="T95" fmla="*/ 285 h 3170"/>
              <a:gd name="T96" fmla="*/ 150 w 2707"/>
              <a:gd name="T97" fmla="*/ 517 h 3170"/>
              <a:gd name="T98" fmla="*/ 202 w 2707"/>
              <a:gd name="T99" fmla="*/ 804 h 3170"/>
              <a:gd name="T100" fmla="*/ 312 w 2707"/>
              <a:gd name="T101" fmla="*/ 1069 h 3170"/>
              <a:gd name="T102" fmla="*/ 547 w 2707"/>
              <a:gd name="T103" fmla="*/ 1452 h 3170"/>
              <a:gd name="T104" fmla="*/ 786 w 2707"/>
              <a:gd name="T105" fmla="*/ 1493 h 3170"/>
              <a:gd name="T106" fmla="*/ 1019 w 2707"/>
              <a:gd name="T107" fmla="*/ 1446 h 3170"/>
              <a:gd name="T108" fmla="*/ 1268 w 2707"/>
              <a:gd name="T109" fmla="*/ 1225 h 3170"/>
              <a:gd name="T110" fmla="*/ 1418 w 2707"/>
              <a:gd name="T111" fmla="*/ 862 h 3170"/>
              <a:gd name="T112" fmla="*/ 1519 w 2707"/>
              <a:gd name="T113" fmla="*/ 661 h 3170"/>
              <a:gd name="T114" fmla="*/ 1445 w 2707"/>
              <a:gd name="T115" fmla="*/ 350 h 3170"/>
              <a:gd name="T116" fmla="*/ 1317 w 2707"/>
              <a:gd name="T117" fmla="*/ 316 h 3170"/>
              <a:gd name="T118" fmla="*/ 1065 w 2707"/>
              <a:gd name="T119" fmla="*/ 205 h 3170"/>
              <a:gd name="T120" fmla="*/ 1212 w 2707"/>
              <a:gd name="T121" fmla="*/ 0 h 3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07" h="3170">
                <a:moveTo>
                  <a:pt x="2277" y="833"/>
                </a:moveTo>
                <a:lnTo>
                  <a:pt x="2247" y="836"/>
                </a:lnTo>
                <a:lnTo>
                  <a:pt x="2219" y="844"/>
                </a:lnTo>
                <a:lnTo>
                  <a:pt x="2193" y="856"/>
                </a:lnTo>
                <a:lnTo>
                  <a:pt x="2169" y="873"/>
                </a:lnTo>
                <a:lnTo>
                  <a:pt x="2149" y="893"/>
                </a:lnTo>
                <a:lnTo>
                  <a:pt x="2133" y="916"/>
                </a:lnTo>
                <a:lnTo>
                  <a:pt x="2120" y="942"/>
                </a:lnTo>
                <a:lnTo>
                  <a:pt x="2113" y="971"/>
                </a:lnTo>
                <a:lnTo>
                  <a:pt x="2110" y="1001"/>
                </a:lnTo>
                <a:lnTo>
                  <a:pt x="2113" y="1031"/>
                </a:lnTo>
                <a:lnTo>
                  <a:pt x="2120" y="1059"/>
                </a:lnTo>
                <a:lnTo>
                  <a:pt x="2133" y="1086"/>
                </a:lnTo>
                <a:lnTo>
                  <a:pt x="2149" y="1109"/>
                </a:lnTo>
                <a:lnTo>
                  <a:pt x="2169" y="1130"/>
                </a:lnTo>
                <a:lnTo>
                  <a:pt x="2193" y="1146"/>
                </a:lnTo>
                <a:lnTo>
                  <a:pt x="2219" y="1158"/>
                </a:lnTo>
                <a:lnTo>
                  <a:pt x="2247" y="1166"/>
                </a:lnTo>
                <a:lnTo>
                  <a:pt x="2277" y="1169"/>
                </a:lnTo>
                <a:lnTo>
                  <a:pt x="2307" y="1166"/>
                </a:lnTo>
                <a:lnTo>
                  <a:pt x="2337" y="1158"/>
                </a:lnTo>
                <a:lnTo>
                  <a:pt x="2363" y="1146"/>
                </a:lnTo>
                <a:lnTo>
                  <a:pt x="2386" y="1130"/>
                </a:lnTo>
                <a:lnTo>
                  <a:pt x="2406" y="1109"/>
                </a:lnTo>
                <a:lnTo>
                  <a:pt x="2422" y="1086"/>
                </a:lnTo>
                <a:lnTo>
                  <a:pt x="2435" y="1059"/>
                </a:lnTo>
                <a:lnTo>
                  <a:pt x="2443" y="1031"/>
                </a:lnTo>
                <a:lnTo>
                  <a:pt x="2445" y="1001"/>
                </a:lnTo>
                <a:lnTo>
                  <a:pt x="2443" y="971"/>
                </a:lnTo>
                <a:lnTo>
                  <a:pt x="2435" y="942"/>
                </a:lnTo>
                <a:lnTo>
                  <a:pt x="2422" y="916"/>
                </a:lnTo>
                <a:lnTo>
                  <a:pt x="2406" y="893"/>
                </a:lnTo>
                <a:lnTo>
                  <a:pt x="2386" y="873"/>
                </a:lnTo>
                <a:lnTo>
                  <a:pt x="2363" y="856"/>
                </a:lnTo>
                <a:lnTo>
                  <a:pt x="2337" y="844"/>
                </a:lnTo>
                <a:lnTo>
                  <a:pt x="2307" y="836"/>
                </a:lnTo>
                <a:lnTo>
                  <a:pt x="2277" y="833"/>
                </a:lnTo>
                <a:close/>
                <a:moveTo>
                  <a:pt x="1212" y="0"/>
                </a:moveTo>
                <a:lnTo>
                  <a:pt x="1228" y="4"/>
                </a:lnTo>
                <a:lnTo>
                  <a:pt x="1246" y="12"/>
                </a:lnTo>
                <a:lnTo>
                  <a:pt x="1388" y="106"/>
                </a:lnTo>
                <a:lnTo>
                  <a:pt x="1403" y="119"/>
                </a:lnTo>
                <a:lnTo>
                  <a:pt x="1415" y="135"/>
                </a:lnTo>
                <a:lnTo>
                  <a:pt x="1422" y="154"/>
                </a:lnTo>
                <a:lnTo>
                  <a:pt x="1426" y="174"/>
                </a:lnTo>
                <a:lnTo>
                  <a:pt x="1424" y="194"/>
                </a:lnTo>
                <a:lnTo>
                  <a:pt x="1439" y="208"/>
                </a:lnTo>
                <a:lnTo>
                  <a:pt x="1455" y="225"/>
                </a:lnTo>
                <a:lnTo>
                  <a:pt x="1472" y="245"/>
                </a:lnTo>
                <a:lnTo>
                  <a:pt x="1488" y="267"/>
                </a:lnTo>
                <a:lnTo>
                  <a:pt x="1506" y="293"/>
                </a:lnTo>
                <a:lnTo>
                  <a:pt x="1522" y="322"/>
                </a:lnTo>
                <a:lnTo>
                  <a:pt x="1538" y="353"/>
                </a:lnTo>
                <a:lnTo>
                  <a:pt x="1552" y="387"/>
                </a:lnTo>
                <a:lnTo>
                  <a:pt x="1565" y="425"/>
                </a:lnTo>
                <a:lnTo>
                  <a:pt x="1577" y="465"/>
                </a:lnTo>
                <a:lnTo>
                  <a:pt x="1586" y="510"/>
                </a:lnTo>
                <a:lnTo>
                  <a:pt x="1593" y="557"/>
                </a:lnTo>
                <a:lnTo>
                  <a:pt x="1597" y="610"/>
                </a:lnTo>
                <a:lnTo>
                  <a:pt x="1599" y="665"/>
                </a:lnTo>
                <a:lnTo>
                  <a:pt x="1597" y="724"/>
                </a:lnTo>
                <a:lnTo>
                  <a:pt x="1592" y="787"/>
                </a:lnTo>
                <a:lnTo>
                  <a:pt x="1611" y="800"/>
                </a:lnTo>
                <a:lnTo>
                  <a:pt x="1627" y="816"/>
                </a:lnTo>
                <a:lnTo>
                  <a:pt x="1640" y="836"/>
                </a:lnTo>
                <a:lnTo>
                  <a:pt x="1649" y="856"/>
                </a:lnTo>
                <a:lnTo>
                  <a:pt x="1654" y="879"/>
                </a:lnTo>
                <a:lnTo>
                  <a:pt x="1655" y="902"/>
                </a:lnTo>
                <a:lnTo>
                  <a:pt x="1651" y="926"/>
                </a:lnTo>
                <a:lnTo>
                  <a:pt x="1649" y="933"/>
                </a:lnTo>
                <a:lnTo>
                  <a:pt x="1645" y="945"/>
                </a:lnTo>
                <a:lnTo>
                  <a:pt x="1640" y="962"/>
                </a:lnTo>
                <a:lnTo>
                  <a:pt x="1633" y="984"/>
                </a:lnTo>
                <a:lnTo>
                  <a:pt x="1624" y="1010"/>
                </a:lnTo>
                <a:lnTo>
                  <a:pt x="1614" y="1040"/>
                </a:lnTo>
                <a:lnTo>
                  <a:pt x="1601" y="1074"/>
                </a:lnTo>
                <a:lnTo>
                  <a:pt x="1587" y="1111"/>
                </a:lnTo>
                <a:lnTo>
                  <a:pt x="1571" y="1150"/>
                </a:lnTo>
                <a:lnTo>
                  <a:pt x="1553" y="1191"/>
                </a:lnTo>
                <a:lnTo>
                  <a:pt x="1534" y="1234"/>
                </a:lnTo>
                <a:lnTo>
                  <a:pt x="1512" y="1279"/>
                </a:lnTo>
                <a:lnTo>
                  <a:pt x="1488" y="1324"/>
                </a:lnTo>
                <a:lnTo>
                  <a:pt x="1462" y="1371"/>
                </a:lnTo>
                <a:lnTo>
                  <a:pt x="1435" y="1417"/>
                </a:lnTo>
                <a:lnTo>
                  <a:pt x="1405" y="1462"/>
                </a:lnTo>
                <a:lnTo>
                  <a:pt x="1374" y="1507"/>
                </a:lnTo>
                <a:lnTo>
                  <a:pt x="1341" y="1551"/>
                </a:lnTo>
                <a:lnTo>
                  <a:pt x="1306" y="1594"/>
                </a:lnTo>
                <a:lnTo>
                  <a:pt x="1268" y="1634"/>
                </a:lnTo>
                <a:lnTo>
                  <a:pt x="1228" y="1672"/>
                </a:lnTo>
                <a:lnTo>
                  <a:pt x="1223" y="1698"/>
                </a:lnTo>
                <a:lnTo>
                  <a:pt x="1214" y="1724"/>
                </a:lnTo>
                <a:lnTo>
                  <a:pt x="1202" y="1748"/>
                </a:lnTo>
                <a:lnTo>
                  <a:pt x="1187" y="1770"/>
                </a:lnTo>
                <a:lnTo>
                  <a:pt x="1169" y="1790"/>
                </a:lnTo>
                <a:lnTo>
                  <a:pt x="1148" y="1808"/>
                </a:lnTo>
                <a:lnTo>
                  <a:pt x="1124" y="1824"/>
                </a:lnTo>
                <a:lnTo>
                  <a:pt x="1074" y="1849"/>
                </a:lnTo>
                <a:lnTo>
                  <a:pt x="1022" y="1869"/>
                </a:lnTo>
                <a:lnTo>
                  <a:pt x="970" y="1884"/>
                </a:lnTo>
                <a:lnTo>
                  <a:pt x="916" y="1894"/>
                </a:lnTo>
                <a:lnTo>
                  <a:pt x="904" y="1935"/>
                </a:lnTo>
                <a:lnTo>
                  <a:pt x="890" y="1982"/>
                </a:lnTo>
                <a:lnTo>
                  <a:pt x="873" y="2033"/>
                </a:lnTo>
                <a:lnTo>
                  <a:pt x="853" y="2088"/>
                </a:lnTo>
                <a:lnTo>
                  <a:pt x="829" y="2148"/>
                </a:lnTo>
                <a:lnTo>
                  <a:pt x="801" y="2209"/>
                </a:lnTo>
                <a:lnTo>
                  <a:pt x="770" y="2274"/>
                </a:lnTo>
                <a:lnTo>
                  <a:pt x="734" y="2340"/>
                </a:lnTo>
                <a:lnTo>
                  <a:pt x="693" y="2408"/>
                </a:lnTo>
                <a:lnTo>
                  <a:pt x="676" y="2439"/>
                </a:lnTo>
                <a:lnTo>
                  <a:pt x="666" y="2469"/>
                </a:lnTo>
                <a:lnTo>
                  <a:pt x="661" y="2499"/>
                </a:lnTo>
                <a:lnTo>
                  <a:pt x="659" y="2527"/>
                </a:lnTo>
                <a:lnTo>
                  <a:pt x="662" y="2555"/>
                </a:lnTo>
                <a:lnTo>
                  <a:pt x="668" y="2581"/>
                </a:lnTo>
                <a:lnTo>
                  <a:pt x="676" y="2607"/>
                </a:lnTo>
                <a:lnTo>
                  <a:pt x="686" y="2630"/>
                </a:lnTo>
                <a:lnTo>
                  <a:pt x="697" y="2652"/>
                </a:lnTo>
                <a:lnTo>
                  <a:pt x="722" y="2691"/>
                </a:lnTo>
                <a:lnTo>
                  <a:pt x="752" y="2728"/>
                </a:lnTo>
                <a:lnTo>
                  <a:pt x="786" y="2763"/>
                </a:lnTo>
                <a:lnTo>
                  <a:pt x="824" y="2795"/>
                </a:lnTo>
                <a:lnTo>
                  <a:pt x="865" y="2824"/>
                </a:lnTo>
                <a:lnTo>
                  <a:pt x="909" y="2850"/>
                </a:lnTo>
                <a:lnTo>
                  <a:pt x="956" y="2874"/>
                </a:lnTo>
                <a:lnTo>
                  <a:pt x="1006" y="2893"/>
                </a:lnTo>
                <a:lnTo>
                  <a:pt x="1057" y="2908"/>
                </a:lnTo>
                <a:lnTo>
                  <a:pt x="1109" y="2919"/>
                </a:lnTo>
                <a:lnTo>
                  <a:pt x="1163" y="2926"/>
                </a:lnTo>
                <a:lnTo>
                  <a:pt x="1216" y="2929"/>
                </a:lnTo>
                <a:lnTo>
                  <a:pt x="1261" y="2926"/>
                </a:lnTo>
                <a:lnTo>
                  <a:pt x="1302" y="2920"/>
                </a:lnTo>
                <a:lnTo>
                  <a:pt x="1340" y="2910"/>
                </a:lnTo>
                <a:lnTo>
                  <a:pt x="1375" y="2897"/>
                </a:lnTo>
                <a:lnTo>
                  <a:pt x="1407" y="2881"/>
                </a:lnTo>
                <a:lnTo>
                  <a:pt x="1436" y="2863"/>
                </a:lnTo>
                <a:lnTo>
                  <a:pt x="1463" y="2842"/>
                </a:lnTo>
                <a:lnTo>
                  <a:pt x="1487" y="2821"/>
                </a:lnTo>
                <a:lnTo>
                  <a:pt x="1510" y="2799"/>
                </a:lnTo>
                <a:lnTo>
                  <a:pt x="1529" y="2777"/>
                </a:lnTo>
                <a:lnTo>
                  <a:pt x="1546" y="2755"/>
                </a:lnTo>
                <a:lnTo>
                  <a:pt x="1575" y="2711"/>
                </a:lnTo>
                <a:lnTo>
                  <a:pt x="1601" y="2663"/>
                </a:lnTo>
                <a:lnTo>
                  <a:pt x="1622" y="2611"/>
                </a:lnTo>
                <a:lnTo>
                  <a:pt x="1640" y="2556"/>
                </a:lnTo>
                <a:lnTo>
                  <a:pt x="1654" y="2499"/>
                </a:lnTo>
                <a:lnTo>
                  <a:pt x="1664" y="2440"/>
                </a:lnTo>
                <a:lnTo>
                  <a:pt x="1669" y="2379"/>
                </a:lnTo>
                <a:lnTo>
                  <a:pt x="1671" y="2315"/>
                </a:lnTo>
                <a:lnTo>
                  <a:pt x="1669" y="2250"/>
                </a:lnTo>
                <a:lnTo>
                  <a:pt x="1662" y="2185"/>
                </a:lnTo>
                <a:lnTo>
                  <a:pt x="1652" y="2118"/>
                </a:lnTo>
                <a:lnTo>
                  <a:pt x="1637" y="2051"/>
                </a:lnTo>
                <a:lnTo>
                  <a:pt x="1618" y="1984"/>
                </a:lnTo>
                <a:lnTo>
                  <a:pt x="1599" y="1916"/>
                </a:lnTo>
                <a:lnTo>
                  <a:pt x="1585" y="1851"/>
                </a:lnTo>
                <a:lnTo>
                  <a:pt x="1576" y="1788"/>
                </a:lnTo>
                <a:lnTo>
                  <a:pt x="1571" y="1727"/>
                </a:lnTo>
                <a:lnTo>
                  <a:pt x="1570" y="1670"/>
                </a:lnTo>
                <a:lnTo>
                  <a:pt x="1573" y="1615"/>
                </a:lnTo>
                <a:lnTo>
                  <a:pt x="1580" y="1561"/>
                </a:lnTo>
                <a:lnTo>
                  <a:pt x="1589" y="1511"/>
                </a:lnTo>
                <a:lnTo>
                  <a:pt x="1602" y="1463"/>
                </a:lnTo>
                <a:lnTo>
                  <a:pt x="1618" y="1417"/>
                </a:lnTo>
                <a:lnTo>
                  <a:pt x="1636" y="1375"/>
                </a:lnTo>
                <a:lnTo>
                  <a:pt x="1656" y="1334"/>
                </a:lnTo>
                <a:lnTo>
                  <a:pt x="1677" y="1295"/>
                </a:lnTo>
                <a:lnTo>
                  <a:pt x="1701" y="1260"/>
                </a:lnTo>
                <a:lnTo>
                  <a:pt x="1726" y="1227"/>
                </a:lnTo>
                <a:lnTo>
                  <a:pt x="1751" y="1196"/>
                </a:lnTo>
                <a:lnTo>
                  <a:pt x="1779" y="1168"/>
                </a:lnTo>
                <a:lnTo>
                  <a:pt x="1806" y="1142"/>
                </a:lnTo>
                <a:lnTo>
                  <a:pt x="1833" y="1119"/>
                </a:lnTo>
                <a:lnTo>
                  <a:pt x="1860" y="1098"/>
                </a:lnTo>
                <a:lnTo>
                  <a:pt x="1851" y="1050"/>
                </a:lnTo>
                <a:lnTo>
                  <a:pt x="1848" y="1001"/>
                </a:lnTo>
                <a:lnTo>
                  <a:pt x="1851" y="951"/>
                </a:lnTo>
                <a:lnTo>
                  <a:pt x="1859" y="902"/>
                </a:lnTo>
                <a:lnTo>
                  <a:pt x="1873" y="856"/>
                </a:lnTo>
                <a:lnTo>
                  <a:pt x="1892" y="811"/>
                </a:lnTo>
                <a:lnTo>
                  <a:pt x="1915" y="770"/>
                </a:lnTo>
                <a:lnTo>
                  <a:pt x="1942" y="732"/>
                </a:lnTo>
                <a:lnTo>
                  <a:pt x="1973" y="697"/>
                </a:lnTo>
                <a:lnTo>
                  <a:pt x="2008" y="666"/>
                </a:lnTo>
                <a:lnTo>
                  <a:pt x="2047" y="638"/>
                </a:lnTo>
                <a:lnTo>
                  <a:pt x="2089" y="615"/>
                </a:lnTo>
                <a:lnTo>
                  <a:pt x="2133" y="596"/>
                </a:lnTo>
                <a:lnTo>
                  <a:pt x="2179" y="583"/>
                </a:lnTo>
                <a:lnTo>
                  <a:pt x="2227" y="574"/>
                </a:lnTo>
                <a:lnTo>
                  <a:pt x="2277" y="571"/>
                </a:lnTo>
                <a:lnTo>
                  <a:pt x="2328" y="574"/>
                </a:lnTo>
                <a:lnTo>
                  <a:pt x="2376" y="583"/>
                </a:lnTo>
                <a:lnTo>
                  <a:pt x="2423" y="596"/>
                </a:lnTo>
                <a:lnTo>
                  <a:pt x="2466" y="615"/>
                </a:lnTo>
                <a:lnTo>
                  <a:pt x="2508" y="638"/>
                </a:lnTo>
                <a:lnTo>
                  <a:pt x="2546" y="666"/>
                </a:lnTo>
                <a:lnTo>
                  <a:pt x="2581" y="697"/>
                </a:lnTo>
                <a:lnTo>
                  <a:pt x="2613" y="732"/>
                </a:lnTo>
                <a:lnTo>
                  <a:pt x="2641" y="770"/>
                </a:lnTo>
                <a:lnTo>
                  <a:pt x="2664" y="811"/>
                </a:lnTo>
                <a:lnTo>
                  <a:pt x="2682" y="856"/>
                </a:lnTo>
                <a:lnTo>
                  <a:pt x="2696" y="902"/>
                </a:lnTo>
                <a:lnTo>
                  <a:pt x="2704" y="951"/>
                </a:lnTo>
                <a:lnTo>
                  <a:pt x="2707" y="1001"/>
                </a:lnTo>
                <a:lnTo>
                  <a:pt x="2704" y="1051"/>
                </a:lnTo>
                <a:lnTo>
                  <a:pt x="2696" y="1100"/>
                </a:lnTo>
                <a:lnTo>
                  <a:pt x="2682" y="1146"/>
                </a:lnTo>
                <a:lnTo>
                  <a:pt x="2664" y="1190"/>
                </a:lnTo>
                <a:lnTo>
                  <a:pt x="2641" y="1231"/>
                </a:lnTo>
                <a:lnTo>
                  <a:pt x="2613" y="1269"/>
                </a:lnTo>
                <a:lnTo>
                  <a:pt x="2581" y="1304"/>
                </a:lnTo>
                <a:lnTo>
                  <a:pt x="2546" y="1337"/>
                </a:lnTo>
                <a:lnTo>
                  <a:pt x="2508" y="1364"/>
                </a:lnTo>
                <a:lnTo>
                  <a:pt x="2466" y="1387"/>
                </a:lnTo>
                <a:lnTo>
                  <a:pt x="2423" y="1406"/>
                </a:lnTo>
                <a:lnTo>
                  <a:pt x="2376" y="1420"/>
                </a:lnTo>
                <a:lnTo>
                  <a:pt x="2328" y="1428"/>
                </a:lnTo>
                <a:lnTo>
                  <a:pt x="2277" y="1431"/>
                </a:lnTo>
                <a:lnTo>
                  <a:pt x="2229" y="1428"/>
                </a:lnTo>
                <a:lnTo>
                  <a:pt x="2181" y="1420"/>
                </a:lnTo>
                <a:lnTo>
                  <a:pt x="2136" y="1407"/>
                </a:lnTo>
                <a:lnTo>
                  <a:pt x="2093" y="1389"/>
                </a:lnTo>
                <a:lnTo>
                  <a:pt x="2053" y="1367"/>
                </a:lnTo>
                <a:lnTo>
                  <a:pt x="2014" y="1341"/>
                </a:lnTo>
                <a:lnTo>
                  <a:pt x="1979" y="1310"/>
                </a:lnTo>
                <a:lnTo>
                  <a:pt x="1963" y="1324"/>
                </a:lnTo>
                <a:lnTo>
                  <a:pt x="1947" y="1341"/>
                </a:lnTo>
                <a:lnTo>
                  <a:pt x="1930" y="1359"/>
                </a:lnTo>
                <a:lnTo>
                  <a:pt x="1913" y="1379"/>
                </a:lnTo>
                <a:lnTo>
                  <a:pt x="1896" y="1401"/>
                </a:lnTo>
                <a:lnTo>
                  <a:pt x="1880" y="1425"/>
                </a:lnTo>
                <a:lnTo>
                  <a:pt x="1865" y="1452"/>
                </a:lnTo>
                <a:lnTo>
                  <a:pt x="1851" y="1481"/>
                </a:lnTo>
                <a:lnTo>
                  <a:pt x="1839" y="1512"/>
                </a:lnTo>
                <a:lnTo>
                  <a:pt x="1829" y="1546"/>
                </a:lnTo>
                <a:lnTo>
                  <a:pt x="1820" y="1582"/>
                </a:lnTo>
                <a:lnTo>
                  <a:pt x="1815" y="1622"/>
                </a:lnTo>
                <a:lnTo>
                  <a:pt x="1812" y="1663"/>
                </a:lnTo>
                <a:lnTo>
                  <a:pt x="1812" y="1707"/>
                </a:lnTo>
                <a:lnTo>
                  <a:pt x="1815" y="1754"/>
                </a:lnTo>
                <a:lnTo>
                  <a:pt x="1822" y="1803"/>
                </a:lnTo>
                <a:lnTo>
                  <a:pt x="1834" y="1857"/>
                </a:lnTo>
                <a:lnTo>
                  <a:pt x="1849" y="1912"/>
                </a:lnTo>
                <a:lnTo>
                  <a:pt x="1872" y="1990"/>
                </a:lnTo>
                <a:lnTo>
                  <a:pt x="1889" y="2069"/>
                </a:lnTo>
                <a:lnTo>
                  <a:pt x="1902" y="2147"/>
                </a:lnTo>
                <a:lnTo>
                  <a:pt x="1910" y="2224"/>
                </a:lnTo>
                <a:lnTo>
                  <a:pt x="1914" y="2300"/>
                </a:lnTo>
                <a:lnTo>
                  <a:pt x="1912" y="2376"/>
                </a:lnTo>
                <a:lnTo>
                  <a:pt x="1907" y="2449"/>
                </a:lnTo>
                <a:lnTo>
                  <a:pt x="1897" y="2521"/>
                </a:lnTo>
                <a:lnTo>
                  <a:pt x="1882" y="2590"/>
                </a:lnTo>
                <a:lnTo>
                  <a:pt x="1862" y="2658"/>
                </a:lnTo>
                <a:lnTo>
                  <a:pt x="1839" y="2723"/>
                </a:lnTo>
                <a:lnTo>
                  <a:pt x="1810" y="2784"/>
                </a:lnTo>
                <a:lnTo>
                  <a:pt x="1777" y="2843"/>
                </a:lnTo>
                <a:lnTo>
                  <a:pt x="1740" y="2899"/>
                </a:lnTo>
                <a:lnTo>
                  <a:pt x="1704" y="2945"/>
                </a:lnTo>
                <a:lnTo>
                  <a:pt x="1665" y="2986"/>
                </a:lnTo>
                <a:lnTo>
                  <a:pt x="1623" y="3024"/>
                </a:lnTo>
                <a:lnTo>
                  <a:pt x="1579" y="3057"/>
                </a:lnTo>
                <a:lnTo>
                  <a:pt x="1533" y="3087"/>
                </a:lnTo>
                <a:lnTo>
                  <a:pt x="1484" y="3111"/>
                </a:lnTo>
                <a:lnTo>
                  <a:pt x="1434" y="3133"/>
                </a:lnTo>
                <a:lnTo>
                  <a:pt x="1382" y="3149"/>
                </a:lnTo>
                <a:lnTo>
                  <a:pt x="1328" y="3161"/>
                </a:lnTo>
                <a:lnTo>
                  <a:pt x="1273" y="3168"/>
                </a:lnTo>
                <a:lnTo>
                  <a:pt x="1216" y="3170"/>
                </a:lnTo>
                <a:lnTo>
                  <a:pt x="1151" y="3168"/>
                </a:lnTo>
                <a:lnTo>
                  <a:pt x="1087" y="3161"/>
                </a:lnTo>
                <a:lnTo>
                  <a:pt x="1024" y="3149"/>
                </a:lnTo>
                <a:lnTo>
                  <a:pt x="962" y="3133"/>
                </a:lnTo>
                <a:lnTo>
                  <a:pt x="901" y="3111"/>
                </a:lnTo>
                <a:lnTo>
                  <a:pt x="843" y="3087"/>
                </a:lnTo>
                <a:lnTo>
                  <a:pt x="787" y="3059"/>
                </a:lnTo>
                <a:lnTo>
                  <a:pt x="734" y="3027"/>
                </a:lnTo>
                <a:lnTo>
                  <a:pt x="682" y="2992"/>
                </a:lnTo>
                <a:lnTo>
                  <a:pt x="635" y="2953"/>
                </a:lnTo>
                <a:lnTo>
                  <a:pt x="591" y="2911"/>
                </a:lnTo>
                <a:lnTo>
                  <a:pt x="552" y="2867"/>
                </a:lnTo>
                <a:lnTo>
                  <a:pt x="516" y="2818"/>
                </a:lnTo>
                <a:lnTo>
                  <a:pt x="485" y="2768"/>
                </a:lnTo>
                <a:lnTo>
                  <a:pt x="461" y="2719"/>
                </a:lnTo>
                <a:lnTo>
                  <a:pt x="442" y="2670"/>
                </a:lnTo>
                <a:lnTo>
                  <a:pt x="429" y="2619"/>
                </a:lnTo>
                <a:lnTo>
                  <a:pt x="421" y="2568"/>
                </a:lnTo>
                <a:lnTo>
                  <a:pt x="419" y="2518"/>
                </a:lnTo>
                <a:lnTo>
                  <a:pt x="422" y="2469"/>
                </a:lnTo>
                <a:lnTo>
                  <a:pt x="430" y="2420"/>
                </a:lnTo>
                <a:lnTo>
                  <a:pt x="444" y="2372"/>
                </a:lnTo>
                <a:lnTo>
                  <a:pt x="464" y="2325"/>
                </a:lnTo>
                <a:lnTo>
                  <a:pt x="488" y="2280"/>
                </a:lnTo>
                <a:lnTo>
                  <a:pt x="523" y="2222"/>
                </a:lnTo>
                <a:lnTo>
                  <a:pt x="553" y="2166"/>
                </a:lnTo>
                <a:lnTo>
                  <a:pt x="580" y="2112"/>
                </a:lnTo>
                <a:lnTo>
                  <a:pt x="604" y="2059"/>
                </a:lnTo>
                <a:lnTo>
                  <a:pt x="624" y="2009"/>
                </a:lnTo>
                <a:lnTo>
                  <a:pt x="642" y="1963"/>
                </a:lnTo>
                <a:lnTo>
                  <a:pt x="657" y="1919"/>
                </a:lnTo>
                <a:lnTo>
                  <a:pt x="669" y="1880"/>
                </a:lnTo>
                <a:lnTo>
                  <a:pt x="617" y="1864"/>
                </a:lnTo>
                <a:lnTo>
                  <a:pt x="566" y="1843"/>
                </a:lnTo>
                <a:lnTo>
                  <a:pt x="515" y="1817"/>
                </a:lnTo>
                <a:lnTo>
                  <a:pt x="491" y="1801"/>
                </a:lnTo>
                <a:lnTo>
                  <a:pt x="470" y="1782"/>
                </a:lnTo>
                <a:lnTo>
                  <a:pt x="452" y="1761"/>
                </a:lnTo>
                <a:lnTo>
                  <a:pt x="437" y="1737"/>
                </a:lnTo>
                <a:lnTo>
                  <a:pt x="426" y="1713"/>
                </a:lnTo>
                <a:lnTo>
                  <a:pt x="418" y="1686"/>
                </a:lnTo>
                <a:lnTo>
                  <a:pt x="414" y="1659"/>
                </a:lnTo>
                <a:lnTo>
                  <a:pt x="375" y="1621"/>
                </a:lnTo>
                <a:lnTo>
                  <a:pt x="339" y="1580"/>
                </a:lnTo>
                <a:lnTo>
                  <a:pt x="304" y="1538"/>
                </a:lnTo>
                <a:lnTo>
                  <a:pt x="272" y="1495"/>
                </a:lnTo>
                <a:lnTo>
                  <a:pt x="242" y="1450"/>
                </a:lnTo>
                <a:lnTo>
                  <a:pt x="214" y="1405"/>
                </a:lnTo>
                <a:lnTo>
                  <a:pt x="187" y="1360"/>
                </a:lnTo>
                <a:lnTo>
                  <a:pt x="163" y="1314"/>
                </a:lnTo>
                <a:lnTo>
                  <a:pt x="140" y="1270"/>
                </a:lnTo>
                <a:lnTo>
                  <a:pt x="118" y="1226"/>
                </a:lnTo>
                <a:lnTo>
                  <a:pt x="99" y="1184"/>
                </a:lnTo>
                <a:lnTo>
                  <a:pt x="82" y="1144"/>
                </a:lnTo>
                <a:lnTo>
                  <a:pt x="66" y="1106"/>
                </a:lnTo>
                <a:lnTo>
                  <a:pt x="52" y="1070"/>
                </a:lnTo>
                <a:lnTo>
                  <a:pt x="40" y="1037"/>
                </a:lnTo>
                <a:lnTo>
                  <a:pt x="30" y="1008"/>
                </a:lnTo>
                <a:lnTo>
                  <a:pt x="22" y="982"/>
                </a:lnTo>
                <a:lnTo>
                  <a:pt x="15" y="961"/>
                </a:lnTo>
                <a:lnTo>
                  <a:pt x="10" y="944"/>
                </a:lnTo>
                <a:lnTo>
                  <a:pt x="6" y="932"/>
                </a:lnTo>
                <a:lnTo>
                  <a:pt x="4" y="926"/>
                </a:lnTo>
                <a:lnTo>
                  <a:pt x="0" y="902"/>
                </a:lnTo>
                <a:lnTo>
                  <a:pt x="1" y="879"/>
                </a:lnTo>
                <a:lnTo>
                  <a:pt x="6" y="857"/>
                </a:lnTo>
                <a:lnTo>
                  <a:pt x="15" y="836"/>
                </a:lnTo>
                <a:lnTo>
                  <a:pt x="28" y="816"/>
                </a:lnTo>
                <a:lnTo>
                  <a:pt x="44" y="800"/>
                </a:lnTo>
                <a:lnTo>
                  <a:pt x="64" y="787"/>
                </a:lnTo>
                <a:lnTo>
                  <a:pt x="58" y="724"/>
                </a:lnTo>
                <a:lnTo>
                  <a:pt x="56" y="665"/>
                </a:lnTo>
                <a:lnTo>
                  <a:pt x="58" y="610"/>
                </a:lnTo>
                <a:lnTo>
                  <a:pt x="62" y="558"/>
                </a:lnTo>
                <a:lnTo>
                  <a:pt x="69" y="510"/>
                </a:lnTo>
                <a:lnTo>
                  <a:pt x="79" y="466"/>
                </a:lnTo>
                <a:lnTo>
                  <a:pt x="90" y="425"/>
                </a:lnTo>
                <a:lnTo>
                  <a:pt x="103" y="387"/>
                </a:lnTo>
                <a:lnTo>
                  <a:pt x="118" y="353"/>
                </a:lnTo>
                <a:lnTo>
                  <a:pt x="133" y="322"/>
                </a:lnTo>
                <a:lnTo>
                  <a:pt x="150" y="293"/>
                </a:lnTo>
                <a:lnTo>
                  <a:pt x="167" y="267"/>
                </a:lnTo>
                <a:lnTo>
                  <a:pt x="183" y="245"/>
                </a:lnTo>
                <a:lnTo>
                  <a:pt x="200" y="225"/>
                </a:lnTo>
                <a:lnTo>
                  <a:pt x="216" y="208"/>
                </a:lnTo>
                <a:lnTo>
                  <a:pt x="231" y="194"/>
                </a:lnTo>
                <a:lnTo>
                  <a:pt x="230" y="174"/>
                </a:lnTo>
                <a:lnTo>
                  <a:pt x="233" y="154"/>
                </a:lnTo>
                <a:lnTo>
                  <a:pt x="240" y="136"/>
                </a:lnTo>
                <a:lnTo>
                  <a:pt x="252" y="119"/>
                </a:lnTo>
                <a:lnTo>
                  <a:pt x="267" y="106"/>
                </a:lnTo>
                <a:lnTo>
                  <a:pt x="411" y="12"/>
                </a:lnTo>
                <a:lnTo>
                  <a:pt x="427" y="4"/>
                </a:lnTo>
                <a:lnTo>
                  <a:pt x="444" y="0"/>
                </a:lnTo>
                <a:lnTo>
                  <a:pt x="461" y="0"/>
                </a:lnTo>
                <a:lnTo>
                  <a:pt x="477" y="5"/>
                </a:lnTo>
                <a:lnTo>
                  <a:pt x="491" y="13"/>
                </a:lnTo>
                <a:lnTo>
                  <a:pt x="504" y="24"/>
                </a:lnTo>
                <a:lnTo>
                  <a:pt x="515" y="39"/>
                </a:lnTo>
                <a:lnTo>
                  <a:pt x="582" y="171"/>
                </a:lnTo>
                <a:lnTo>
                  <a:pt x="588" y="188"/>
                </a:lnTo>
                <a:lnTo>
                  <a:pt x="590" y="205"/>
                </a:lnTo>
                <a:lnTo>
                  <a:pt x="588" y="221"/>
                </a:lnTo>
                <a:lnTo>
                  <a:pt x="582" y="235"/>
                </a:lnTo>
                <a:lnTo>
                  <a:pt x="572" y="248"/>
                </a:lnTo>
                <a:lnTo>
                  <a:pt x="559" y="258"/>
                </a:lnTo>
                <a:lnTo>
                  <a:pt x="542" y="265"/>
                </a:lnTo>
                <a:lnTo>
                  <a:pt x="380" y="314"/>
                </a:lnTo>
                <a:lnTo>
                  <a:pt x="360" y="317"/>
                </a:lnTo>
                <a:lnTo>
                  <a:pt x="338" y="316"/>
                </a:lnTo>
                <a:lnTo>
                  <a:pt x="318" y="309"/>
                </a:lnTo>
                <a:lnTo>
                  <a:pt x="298" y="299"/>
                </a:lnTo>
                <a:lnTo>
                  <a:pt x="282" y="286"/>
                </a:lnTo>
                <a:lnTo>
                  <a:pt x="268" y="270"/>
                </a:lnTo>
                <a:lnTo>
                  <a:pt x="254" y="285"/>
                </a:lnTo>
                <a:lnTo>
                  <a:pt x="239" y="304"/>
                </a:lnTo>
                <a:lnTo>
                  <a:pt x="224" y="326"/>
                </a:lnTo>
                <a:lnTo>
                  <a:pt x="210" y="350"/>
                </a:lnTo>
                <a:lnTo>
                  <a:pt x="196" y="377"/>
                </a:lnTo>
                <a:lnTo>
                  <a:pt x="182" y="407"/>
                </a:lnTo>
                <a:lnTo>
                  <a:pt x="170" y="440"/>
                </a:lnTo>
                <a:lnTo>
                  <a:pt x="159" y="477"/>
                </a:lnTo>
                <a:lnTo>
                  <a:pt x="150" y="517"/>
                </a:lnTo>
                <a:lnTo>
                  <a:pt x="143" y="561"/>
                </a:lnTo>
                <a:lnTo>
                  <a:pt x="139" y="609"/>
                </a:lnTo>
                <a:lnTo>
                  <a:pt x="136" y="661"/>
                </a:lnTo>
                <a:lnTo>
                  <a:pt x="139" y="716"/>
                </a:lnTo>
                <a:lnTo>
                  <a:pt x="144" y="775"/>
                </a:lnTo>
                <a:lnTo>
                  <a:pt x="165" y="781"/>
                </a:lnTo>
                <a:lnTo>
                  <a:pt x="184" y="791"/>
                </a:lnTo>
                <a:lnTo>
                  <a:pt x="202" y="804"/>
                </a:lnTo>
                <a:lnTo>
                  <a:pt x="217" y="820"/>
                </a:lnTo>
                <a:lnTo>
                  <a:pt x="229" y="840"/>
                </a:lnTo>
                <a:lnTo>
                  <a:pt x="237" y="862"/>
                </a:lnTo>
                <a:lnTo>
                  <a:pt x="247" y="896"/>
                </a:lnTo>
                <a:lnTo>
                  <a:pt x="260" y="934"/>
                </a:lnTo>
                <a:lnTo>
                  <a:pt x="275" y="976"/>
                </a:lnTo>
                <a:lnTo>
                  <a:pt x="292" y="1021"/>
                </a:lnTo>
                <a:lnTo>
                  <a:pt x="312" y="1069"/>
                </a:lnTo>
                <a:lnTo>
                  <a:pt x="334" y="1119"/>
                </a:lnTo>
                <a:lnTo>
                  <a:pt x="358" y="1169"/>
                </a:lnTo>
                <a:lnTo>
                  <a:pt x="384" y="1219"/>
                </a:lnTo>
                <a:lnTo>
                  <a:pt x="413" y="1269"/>
                </a:lnTo>
                <a:lnTo>
                  <a:pt x="444" y="1318"/>
                </a:lnTo>
                <a:lnTo>
                  <a:pt x="476" y="1366"/>
                </a:lnTo>
                <a:lnTo>
                  <a:pt x="511" y="1411"/>
                </a:lnTo>
                <a:lnTo>
                  <a:pt x="547" y="1452"/>
                </a:lnTo>
                <a:lnTo>
                  <a:pt x="574" y="1445"/>
                </a:lnTo>
                <a:lnTo>
                  <a:pt x="601" y="1441"/>
                </a:lnTo>
                <a:lnTo>
                  <a:pt x="629" y="1441"/>
                </a:lnTo>
                <a:lnTo>
                  <a:pt x="657" y="1445"/>
                </a:lnTo>
                <a:lnTo>
                  <a:pt x="686" y="1453"/>
                </a:lnTo>
                <a:lnTo>
                  <a:pt x="713" y="1466"/>
                </a:lnTo>
                <a:lnTo>
                  <a:pt x="749" y="1483"/>
                </a:lnTo>
                <a:lnTo>
                  <a:pt x="786" y="1493"/>
                </a:lnTo>
                <a:lnTo>
                  <a:pt x="822" y="1497"/>
                </a:lnTo>
                <a:lnTo>
                  <a:pt x="830" y="1497"/>
                </a:lnTo>
                <a:lnTo>
                  <a:pt x="864" y="1494"/>
                </a:lnTo>
                <a:lnTo>
                  <a:pt x="899" y="1484"/>
                </a:lnTo>
                <a:lnTo>
                  <a:pt x="934" y="1468"/>
                </a:lnTo>
                <a:lnTo>
                  <a:pt x="962" y="1456"/>
                </a:lnTo>
                <a:lnTo>
                  <a:pt x="990" y="1449"/>
                </a:lnTo>
                <a:lnTo>
                  <a:pt x="1019" y="1446"/>
                </a:lnTo>
                <a:lnTo>
                  <a:pt x="1047" y="1446"/>
                </a:lnTo>
                <a:lnTo>
                  <a:pt x="1075" y="1451"/>
                </a:lnTo>
                <a:lnTo>
                  <a:pt x="1102" y="1459"/>
                </a:lnTo>
                <a:lnTo>
                  <a:pt x="1139" y="1418"/>
                </a:lnTo>
                <a:lnTo>
                  <a:pt x="1174" y="1373"/>
                </a:lnTo>
                <a:lnTo>
                  <a:pt x="1207" y="1325"/>
                </a:lnTo>
                <a:lnTo>
                  <a:pt x="1239" y="1275"/>
                </a:lnTo>
                <a:lnTo>
                  <a:pt x="1268" y="1225"/>
                </a:lnTo>
                <a:lnTo>
                  <a:pt x="1295" y="1174"/>
                </a:lnTo>
                <a:lnTo>
                  <a:pt x="1320" y="1123"/>
                </a:lnTo>
                <a:lnTo>
                  <a:pt x="1342" y="1072"/>
                </a:lnTo>
                <a:lnTo>
                  <a:pt x="1362" y="1024"/>
                </a:lnTo>
                <a:lnTo>
                  <a:pt x="1380" y="978"/>
                </a:lnTo>
                <a:lnTo>
                  <a:pt x="1395" y="935"/>
                </a:lnTo>
                <a:lnTo>
                  <a:pt x="1408" y="896"/>
                </a:lnTo>
                <a:lnTo>
                  <a:pt x="1418" y="862"/>
                </a:lnTo>
                <a:lnTo>
                  <a:pt x="1426" y="840"/>
                </a:lnTo>
                <a:lnTo>
                  <a:pt x="1438" y="820"/>
                </a:lnTo>
                <a:lnTo>
                  <a:pt x="1453" y="804"/>
                </a:lnTo>
                <a:lnTo>
                  <a:pt x="1471" y="791"/>
                </a:lnTo>
                <a:lnTo>
                  <a:pt x="1490" y="781"/>
                </a:lnTo>
                <a:lnTo>
                  <a:pt x="1512" y="775"/>
                </a:lnTo>
                <a:lnTo>
                  <a:pt x="1517" y="716"/>
                </a:lnTo>
                <a:lnTo>
                  <a:pt x="1519" y="661"/>
                </a:lnTo>
                <a:lnTo>
                  <a:pt x="1517" y="609"/>
                </a:lnTo>
                <a:lnTo>
                  <a:pt x="1513" y="561"/>
                </a:lnTo>
                <a:lnTo>
                  <a:pt x="1506" y="517"/>
                </a:lnTo>
                <a:lnTo>
                  <a:pt x="1496" y="477"/>
                </a:lnTo>
                <a:lnTo>
                  <a:pt x="1485" y="440"/>
                </a:lnTo>
                <a:lnTo>
                  <a:pt x="1473" y="407"/>
                </a:lnTo>
                <a:lnTo>
                  <a:pt x="1460" y="377"/>
                </a:lnTo>
                <a:lnTo>
                  <a:pt x="1445" y="350"/>
                </a:lnTo>
                <a:lnTo>
                  <a:pt x="1431" y="326"/>
                </a:lnTo>
                <a:lnTo>
                  <a:pt x="1416" y="304"/>
                </a:lnTo>
                <a:lnTo>
                  <a:pt x="1401" y="285"/>
                </a:lnTo>
                <a:lnTo>
                  <a:pt x="1387" y="270"/>
                </a:lnTo>
                <a:lnTo>
                  <a:pt x="1374" y="286"/>
                </a:lnTo>
                <a:lnTo>
                  <a:pt x="1357" y="299"/>
                </a:lnTo>
                <a:lnTo>
                  <a:pt x="1338" y="309"/>
                </a:lnTo>
                <a:lnTo>
                  <a:pt x="1317" y="316"/>
                </a:lnTo>
                <a:lnTo>
                  <a:pt x="1296" y="317"/>
                </a:lnTo>
                <a:lnTo>
                  <a:pt x="1275" y="314"/>
                </a:lnTo>
                <a:lnTo>
                  <a:pt x="1113" y="265"/>
                </a:lnTo>
                <a:lnTo>
                  <a:pt x="1097" y="258"/>
                </a:lnTo>
                <a:lnTo>
                  <a:pt x="1083" y="248"/>
                </a:lnTo>
                <a:lnTo>
                  <a:pt x="1073" y="235"/>
                </a:lnTo>
                <a:lnTo>
                  <a:pt x="1067" y="221"/>
                </a:lnTo>
                <a:lnTo>
                  <a:pt x="1065" y="205"/>
                </a:lnTo>
                <a:lnTo>
                  <a:pt x="1067" y="188"/>
                </a:lnTo>
                <a:lnTo>
                  <a:pt x="1073" y="171"/>
                </a:lnTo>
                <a:lnTo>
                  <a:pt x="1141" y="39"/>
                </a:lnTo>
                <a:lnTo>
                  <a:pt x="1151" y="24"/>
                </a:lnTo>
                <a:lnTo>
                  <a:pt x="1164" y="13"/>
                </a:lnTo>
                <a:lnTo>
                  <a:pt x="1179" y="5"/>
                </a:lnTo>
                <a:lnTo>
                  <a:pt x="1195" y="0"/>
                </a:lnTo>
                <a:lnTo>
                  <a:pt x="121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2272798" y="908049"/>
            <a:ext cx="4661402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Slide Title Here</a:t>
            </a:r>
            <a:endParaRPr lang="en-US" sz="3600" b="1" dirty="0">
              <a:solidFill>
                <a:srgbClr val="E91D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2235054" y="1504950"/>
            <a:ext cx="4661402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Enter your text here</a:t>
            </a:r>
            <a:endParaRPr lang="en-US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826093" y="3727449"/>
            <a:ext cx="1764707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Enter your </a:t>
            </a:r>
          </a:p>
          <a:p>
            <a:pPr algn="ctr"/>
            <a:r>
              <a:rPr lang="en-US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text here</a:t>
            </a:r>
            <a:endParaRPr lang="en-US" b="1" dirty="0">
              <a:solidFill>
                <a:srgbClr val="E91D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2731093" y="3731842"/>
            <a:ext cx="1764707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Enter your </a:t>
            </a:r>
          </a:p>
          <a:p>
            <a:pPr algn="ctr"/>
            <a:r>
              <a:rPr lang="en-US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text here</a:t>
            </a:r>
            <a:endParaRPr lang="en-US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4636093" y="3714750"/>
            <a:ext cx="1764707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Enter your </a:t>
            </a:r>
          </a:p>
          <a:p>
            <a:pPr algn="ctr"/>
            <a:r>
              <a:rPr lang="en-US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text here</a:t>
            </a:r>
            <a:endParaRPr lang="en-US" b="1" dirty="0">
              <a:solidFill>
                <a:srgbClr val="E91D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6541093" y="3719143"/>
            <a:ext cx="1764707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Enter your </a:t>
            </a:r>
          </a:p>
          <a:p>
            <a:pPr algn="ctr"/>
            <a:r>
              <a:rPr lang="en-US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text here</a:t>
            </a:r>
            <a:endParaRPr lang="en-US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62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533400" y="2813049"/>
            <a:ext cx="2353235" cy="381000"/>
          </a:xfrm>
          <a:prstGeom prst="roundRect">
            <a:avLst>
              <a:gd name="adj" fmla="val 50000"/>
            </a:avLst>
          </a:prstGeom>
          <a:solidFill>
            <a:srgbClr val="2C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84213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2016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038600" y="2813049"/>
            <a:ext cx="2613212" cy="381000"/>
          </a:xfrm>
          <a:prstGeom prst="roundRect">
            <a:avLst>
              <a:gd name="adj" fmla="val 50000"/>
            </a:avLst>
          </a:prstGeom>
          <a:solidFill>
            <a:srgbClr val="2C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2018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209800" y="2813049"/>
            <a:ext cx="2232212" cy="381000"/>
          </a:xfrm>
          <a:prstGeom prst="roundRect">
            <a:avLst>
              <a:gd name="adj" fmla="val 50000"/>
            </a:avLst>
          </a:prstGeom>
          <a:solidFill>
            <a:srgbClr val="E91D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2017</a:t>
            </a:r>
            <a:endParaRPr lang="en-US" sz="1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181165" y="2813049"/>
            <a:ext cx="2353235" cy="381000"/>
          </a:xfrm>
          <a:prstGeom prst="roundRect">
            <a:avLst>
              <a:gd name="adj" fmla="val 50000"/>
            </a:avLst>
          </a:prstGeom>
          <a:solidFill>
            <a:srgbClr val="E91D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2019</a:t>
            </a:r>
            <a:endParaRPr lang="en-US" sz="1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485046" y="2317749"/>
            <a:ext cx="114300" cy="1143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Elbow Connector 30"/>
          <p:cNvCxnSpPr>
            <a:stCxn id="24" idx="0"/>
            <a:endCxn id="29" idx="1"/>
          </p:cNvCxnSpPr>
          <p:nvPr/>
        </p:nvCxnSpPr>
        <p:spPr>
          <a:xfrm rot="5400000" flipH="1" flipV="1">
            <a:off x="1878457" y="2206460"/>
            <a:ext cx="438150" cy="775028"/>
          </a:xfrm>
          <a:prstGeom prst="bentConnector2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3" name="Elbow Connector 3072"/>
          <p:cNvCxnSpPr>
            <a:stCxn id="29" idx="3"/>
            <a:endCxn id="26" idx="0"/>
          </p:cNvCxnSpPr>
          <p:nvPr/>
        </p:nvCxnSpPr>
        <p:spPr>
          <a:xfrm>
            <a:off x="2599346" y="2374899"/>
            <a:ext cx="726560" cy="438150"/>
          </a:xfrm>
          <a:prstGeom prst="bentConnector2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3" name="Rectangle 3082"/>
          <p:cNvSpPr/>
          <p:nvPr/>
        </p:nvSpPr>
        <p:spPr>
          <a:xfrm>
            <a:off x="1510798" y="1606548"/>
            <a:ext cx="2012995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Type Text Here</a:t>
            </a:r>
            <a:endParaRPr lang="en-US" b="1" dirty="0">
              <a:solidFill>
                <a:srgbClr val="E91D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 flipV="1">
            <a:off x="4292838" y="3651249"/>
            <a:ext cx="114300" cy="114300"/>
          </a:xfrm>
          <a:prstGeom prst="rect">
            <a:avLst/>
          </a:prstGeom>
          <a:solidFill>
            <a:srgbClr val="2C3F50"/>
          </a:solidFill>
          <a:ln>
            <a:solidFill>
              <a:srgbClr val="2C3F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7" name="Elbow Connector 46"/>
          <p:cNvCxnSpPr>
            <a:stCxn id="26" idx="2"/>
            <a:endCxn id="46" idx="1"/>
          </p:cNvCxnSpPr>
          <p:nvPr/>
        </p:nvCxnSpPr>
        <p:spPr>
          <a:xfrm rot="16200000" flipH="1">
            <a:off x="3552197" y="2967758"/>
            <a:ext cx="514350" cy="966932"/>
          </a:xfrm>
          <a:prstGeom prst="bentConnector2">
            <a:avLst/>
          </a:prstGeom>
          <a:ln>
            <a:solidFill>
              <a:srgbClr val="2C3F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46" idx="3"/>
            <a:endCxn id="27" idx="2"/>
          </p:cNvCxnSpPr>
          <p:nvPr/>
        </p:nvCxnSpPr>
        <p:spPr>
          <a:xfrm flipV="1">
            <a:off x="4407138" y="3194049"/>
            <a:ext cx="938068" cy="514350"/>
          </a:xfrm>
          <a:prstGeom prst="bentConnector2">
            <a:avLst/>
          </a:prstGeom>
          <a:ln>
            <a:solidFill>
              <a:srgbClr val="2C3F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765152" y="3309283"/>
            <a:ext cx="2012995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Type Text Here</a:t>
            </a:r>
            <a:endParaRPr lang="en-US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87" name="Group 33"/>
          <p:cNvGrpSpPr>
            <a:grpSpLocks noChangeAspect="1"/>
          </p:cNvGrpSpPr>
          <p:nvPr/>
        </p:nvGrpSpPr>
        <p:grpSpPr bwMode="auto">
          <a:xfrm>
            <a:off x="4173908" y="3879849"/>
            <a:ext cx="349250" cy="366713"/>
            <a:chOff x="1497" y="372"/>
            <a:chExt cx="220" cy="231"/>
          </a:xfrm>
        </p:grpSpPr>
        <p:sp>
          <p:nvSpPr>
            <p:cNvPr id="3088" name="AutoShape 32"/>
            <p:cNvSpPr>
              <a:spLocks noChangeAspect="1" noChangeArrowheads="1" noTextEdit="1"/>
            </p:cNvSpPr>
            <p:nvPr/>
          </p:nvSpPr>
          <p:spPr bwMode="auto">
            <a:xfrm>
              <a:off x="1497" y="372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9" name="Rectangle 34"/>
            <p:cNvSpPr>
              <a:spLocks noChangeArrowheads="1"/>
            </p:cNvSpPr>
            <p:nvPr/>
          </p:nvSpPr>
          <p:spPr bwMode="auto">
            <a:xfrm>
              <a:off x="1497" y="372"/>
              <a:ext cx="220" cy="231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0" name="Freeform 35"/>
            <p:cNvSpPr>
              <a:spLocks noEditPoints="1"/>
            </p:cNvSpPr>
            <p:nvPr/>
          </p:nvSpPr>
          <p:spPr bwMode="auto">
            <a:xfrm>
              <a:off x="1507" y="385"/>
              <a:ext cx="208" cy="208"/>
            </a:xfrm>
            <a:custGeom>
              <a:avLst/>
              <a:gdLst>
                <a:gd name="T0" fmla="*/ 1351 w 3120"/>
                <a:gd name="T1" fmla="*/ 1264 h 3120"/>
                <a:gd name="T2" fmla="*/ 1118 w 3120"/>
                <a:gd name="T3" fmla="*/ 1346 h 3120"/>
                <a:gd name="T4" fmla="*/ 1201 w 3120"/>
                <a:gd name="T5" fmla="*/ 1422 h 3120"/>
                <a:gd name="T6" fmla="*/ 1318 w 3120"/>
                <a:gd name="T7" fmla="*/ 1428 h 3120"/>
                <a:gd name="T8" fmla="*/ 1366 w 3120"/>
                <a:gd name="T9" fmla="*/ 1474 h 3120"/>
                <a:gd name="T10" fmla="*/ 1375 w 3120"/>
                <a:gd name="T11" fmla="*/ 1566 h 3120"/>
                <a:gd name="T12" fmla="*/ 1345 w 3120"/>
                <a:gd name="T13" fmla="*/ 1720 h 3120"/>
                <a:gd name="T14" fmla="*/ 1224 w 3120"/>
                <a:gd name="T15" fmla="*/ 2175 h 3120"/>
                <a:gd name="T16" fmla="*/ 1227 w 3120"/>
                <a:gd name="T17" fmla="*/ 2332 h 3120"/>
                <a:gd name="T18" fmla="*/ 1300 w 3120"/>
                <a:gd name="T19" fmla="*/ 2443 h 3120"/>
                <a:gd name="T20" fmla="*/ 1436 w 3120"/>
                <a:gd name="T21" fmla="*/ 2507 h 3120"/>
                <a:gd name="T22" fmla="*/ 1615 w 3120"/>
                <a:gd name="T23" fmla="*/ 2508 h 3120"/>
                <a:gd name="T24" fmla="*/ 1758 w 3120"/>
                <a:gd name="T25" fmla="*/ 2466 h 3120"/>
                <a:gd name="T26" fmla="*/ 1912 w 3120"/>
                <a:gd name="T27" fmla="*/ 2308 h 3120"/>
                <a:gd name="T28" fmla="*/ 1815 w 3120"/>
                <a:gd name="T29" fmla="*/ 2337 h 3120"/>
                <a:gd name="T30" fmla="*/ 1707 w 3120"/>
                <a:gd name="T31" fmla="*/ 2339 h 3120"/>
                <a:gd name="T32" fmla="*/ 1641 w 3120"/>
                <a:gd name="T33" fmla="*/ 2306 h 3120"/>
                <a:gd name="T34" fmla="*/ 1621 w 3120"/>
                <a:gd name="T35" fmla="*/ 2221 h 3120"/>
                <a:gd name="T36" fmla="*/ 1638 w 3120"/>
                <a:gd name="T37" fmla="*/ 2104 h 3120"/>
                <a:gd name="T38" fmla="*/ 1762 w 3120"/>
                <a:gd name="T39" fmla="*/ 1654 h 3120"/>
                <a:gd name="T40" fmla="*/ 1777 w 3120"/>
                <a:gd name="T41" fmla="*/ 1531 h 3120"/>
                <a:gd name="T42" fmla="*/ 1769 w 3120"/>
                <a:gd name="T43" fmla="*/ 1430 h 3120"/>
                <a:gd name="T44" fmla="*/ 1700 w 3120"/>
                <a:gd name="T45" fmla="*/ 1317 h 3120"/>
                <a:gd name="T46" fmla="*/ 1565 w 3120"/>
                <a:gd name="T47" fmla="*/ 1255 h 3120"/>
                <a:gd name="T48" fmla="*/ 1660 w 3120"/>
                <a:gd name="T49" fmla="*/ 603 h 3120"/>
                <a:gd name="T50" fmla="*/ 1530 w 3120"/>
                <a:gd name="T51" fmla="*/ 665 h 3120"/>
                <a:gd name="T52" fmla="*/ 1462 w 3120"/>
                <a:gd name="T53" fmla="*/ 787 h 3120"/>
                <a:gd name="T54" fmla="*/ 1485 w 3120"/>
                <a:gd name="T55" fmla="*/ 924 h 3120"/>
                <a:gd name="T56" fmla="*/ 1591 w 3120"/>
                <a:gd name="T57" fmla="*/ 1022 h 3120"/>
                <a:gd name="T58" fmla="*/ 1737 w 3120"/>
                <a:gd name="T59" fmla="*/ 1043 h 3120"/>
                <a:gd name="T60" fmla="*/ 1867 w 3120"/>
                <a:gd name="T61" fmla="*/ 981 h 3120"/>
                <a:gd name="T62" fmla="*/ 1934 w 3120"/>
                <a:gd name="T63" fmla="*/ 859 h 3120"/>
                <a:gd name="T64" fmla="*/ 1912 w 3120"/>
                <a:gd name="T65" fmla="*/ 722 h 3120"/>
                <a:gd name="T66" fmla="*/ 1807 w 3120"/>
                <a:gd name="T67" fmla="*/ 623 h 3120"/>
                <a:gd name="T68" fmla="*/ 1560 w 3120"/>
                <a:gd name="T69" fmla="*/ 0 h 3120"/>
                <a:gd name="T70" fmla="*/ 1958 w 3120"/>
                <a:gd name="T71" fmla="*/ 52 h 3120"/>
                <a:gd name="T72" fmla="*/ 2320 w 3120"/>
                <a:gd name="T73" fmla="*/ 196 h 3120"/>
                <a:gd name="T74" fmla="*/ 2628 w 3120"/>
                <a:gd name="T75" fmla="*/ 423 h 3120"/>
                <a:gd name="T76" fmla="*/ 2873 w 3120"/>
                <a:gd name="T77" fmla="*/ 717 h 3120"/>
                <a:gd name="T78" fmla="*/ 3040 w 3120"/>
                <a:gd name="T79" fmla="*/ 1066 h 3120"/>
                <a:gd name="T80" fmla="*/ 3117 w 3120"/>
                <a:gd name="T81" fmla="*/ 1457 h 3120"/>
                <a:gd name="T82" fmla="*/ 3090 w 3120"/>
                <a:gd name="T83" fmla="*/ 1861 h 3120"/>
                <a:gd name="T84" fmla="*/ 2968 w 3120"/>
                <a:gd name="T85" fmla="*/ 2233 h 3120"/>
                <a:gd name="T86" fmla="*/ 2760 w 3120"/>
                <a:gd name="T87" fmla="*/ 2557 h 3120"/>
                <a:gd name="T88" fmla="*/ 2481 w 3120"/>
                <a:gd name="T89" fmla="*/ 2818 h 3120"/>
                <a:gd name="T90" fmla="*/ 2144 w 3120"/>
                <a:gd name="T91" fmla="*/ 3006 h 3120"/>
                <a:gd name="T92" fmla="*/ 1763 w 3120"/>
                <a:gd name="T93" fmla="*/ 3107 h 3120"/>
                <a:gd name="T94" fmla="*/ 1356 w 3120"/>
                <a:gd name="T95" fmla="*/ 3107 h 3120"/>
                <a:gd name="T96" fmla="*/ 975 w 3120"/>
                <a:gd name="T97" fmla="*/ 3006 h 3120"/>
                <a:gd name="T98" fmla="*/ 639 w 3120"/>
                <a:gd name="T99" fmla="*/ 2818 h 3120"/>
                <a:gd name="T100" fmla="*/ 360 w 3120"/>
                <a:gd name="T101" fmla="*/ 2557 h 3120"/>
                <a:gd name="T102" fmla="*/ 153 w 3120"/>
                <a:gd name="T103" fmla="*/ 2233 h 3120"/>
                <a:gd name="T104" fmla="*/ 30 w 3120"/>
                <a:gd name="T105" fmla="*/ 1861 h 3120"/>
                <a:gd name="T106" fmla="*/ 4 w 3120"/>
                <a:gd name="T107" fmla="*/ 1457 h 3120"/>
                <a:gd name="T108" fmla="*/ 79 w 3120"/>
                <a:gd name="T109" fmla="*/ 1066 h 3120"/>
                <a:gd name="T110" fmla="*/ 246 w 3120"/>
                <a:gd name="T111" fmla="*/ 717 h 3120"/>
                <a:gd name="T112" fmla="*/ 491 w 3120"/>
                <a:gd name="T113" fmla="*/ 423 h 3120"/>
                <a:gd name="T114" fmla="*/ 801 w 3120"/>
                <a:gd name="T115" fmla="*/ 196 h 3120"/>
                <a:gd name="T116" fmla="*/ 1161 w 3120"/>
                <a:gd name="T117" fmla="*/ 52 h 3120"/>
                <a:gd name="T118" fmla="*/ 1560 w 3120"/>
                <a:gd name="T119" fmla="*/ 0 h 3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0" h="3120">
                  <a:moveTo>
                    <a:pt x="1477" y="1247"/>
                  </a:moveTo>
                  <a:lnTo>
                    <a:pt x="1436" y="1249"/>
                  </a:lnTo>
                  <a:lnTo>
                    <a:pt x="1394" y="1254"/>
                  </a:lnTo>
                  <a:lnTo>
                    <a:pt x="1351" y="1264"/>
                  </a:lnTo>
                  <a:lnTo>
                    <a:pt x="1306" y="1276"/>
                  </a:lnTo>
                  <a:lnTo>
                    <a:pt x="1245" y="1297"/>
                  </a:lnTo>
                  <a:lnTo>
                    <a:pt x="1182" y="1319"/>
                  </a:lnTo>
                  <a:lnTo>
                    <a:pt x="1118" y="1346"/>
                  </a:lnTo>
                  <a:lnTo>
                    <a:pt x="1091" y="1454"/>
                  </a:lnTo>
                  <a:lnTo>
                    <a:pt x="1123" y="1443"/>
                  </a:lnTo>
                  <a:lnTo>
                    <a:pt x="1161" y="1431"/>
                  </a:lnTo>
                  <a:lnTo>
                    <a:pt x="1201" y="1422"/>
                  </a:lnTo>
                  <a:lnTo>
                    <a:pt x="1241" y="1419"/>
                  </a:lnTo>
                  <a:lnTo>
                    <a:pt x="1270" y="1420"/>
                  </a:lnTo>
                  <a:lnTo>
                    <a:pt x="1295" y="1423"/>
                  </a:lnTo>
                  <a:lnTo>
                    <a:pt x="1318" y="1428"/>
                  </a:lnTo>
                  <a:lnTo>
                    <a:pt x="1334" y="1436"/>
                  </a:lnTo>
                  <a:lnTo>
                    <a:pt x="1348" y="1445"/>
                  </a:lnTo>
                  <a:lnTo>
                    <a:pt x="1357" y="1458"/>
                  </a:lnTo>
                  <a:lnTo>
                    <a:pt x="1366" y="1474"/>
                  </a:lnTo>
                  <a:lnTo>
                    <a:pt x="1371" y="1493"/>
                  </a:lnTo>
                  <a:lnTo>
                    <a:pt x="1375" y="1515"/>
                  </a:lnTo>
                  <a:lnTo>
                    <a:pt x="1376" y="1541"/>
                  </a:lnTo>
                  <a:lnTo>
                    <a:pt x="1375" y="1566"/>
                  </a:lnTo>
                  <a:lnTo>
                    <a:pt x="1372" y="1594"/>
                  </a:lnTo>
                  <a:lnTo>
                    <a:pt x="1367" y="1624"/>
                  </a:lnTo>
                  <a:lnTo>
                    <a:pt x="1356" y="1671"/>
                  </a:lnTo>
                  <a:lnTo>
                    <a:pt x="1345" y="1720"/>
                  </a:lnTo>
                  <a:lnTo>
                    <a:pt x="1244" y="2075"/>
                  </a:lnTo>
                  <a:lnTo>
                    <a:pt x="1236" y="2111"/>
                  </a:lnTo>
                  <a:lnTo>
                    <a:pt x="1229" y="2145"/>
                  </a:lnTo>
                  <a:lnTo>
                    <a:pt x="1224" y="2175"/>
                  </a:lnTo>
                  <a:lnTo>
                    <a:pt x="1220" y="2219"/>
                  </a:lnTo>
                  <a:lnTo>
                    <a:pt x="1219" y="2262"/>
                  </a:lnTo>
                  <a:lnTo>
                    <a:pt x="1221" y="2298"/>
                  </a:lnTo>
                  <a:lnTo>
                    <a:pt x="1227" y="2332"/>
                  </a:lnTo>
                  <a:lnTo>
                    <a:pt x="1239" y="2362"/>
                  </a:lnTo>
                  <a:lnTo>
                    <a:pt x="1255" y="2392"/>
                  </a:lnTo>
                  <a:lnTo>
                    <a:pt x="1274" y="2419"/>
                  </a:lnTo>
                  <a:lnTo>
                    <a:pt x="1300" y="2443"/>
                  </a:lnTo>
                  <a:lnTo>
                    <a:pt x="1328" y="2465"/>
                  </a:lnTo>
                  <a:lnTo>
                    <a:pt x="1361" y="2483"/>
                  </a:lnTo>
                  <a:lnTo>
                    <a:pt x="1396" y="2497"/>
                  </a:lnTo>
                  <a:lnTo>
                    <a:pt x="1436" y="2507"/>
                  </a:lnTo>
                  <a:lnTo>
                    <a:pt x="1479" y="2512"/>
                  </a:lnTo>
                  <a:lnTo>
                    <a:pt x="1527" y="2515"/>
                  </a:lnTo>
                  <a:lnTo>
                    <a:pt x="1572" y="2513"/>
                  </a:lnTo>
                  <a:lnTo>
                    <a:pt x="1615" y="2508"/>
                  </a:lnTo>
                  <a:lnTo>
                    <a:pt x="1656" y="2501"/>
                  </a:lnTo>
                  <a:lnTo>
                    <a:pt x="1693" y="2489"/>
                  </a:lnTo>
                  <a:lnTo>
                    <a:pt x="1723" y="2479"/>
                  </a:lnTo>
                  <a:lnTo>
                    <a:pt x="1758" y="2466"/>
                  </a:lnTo>
                  <a:lnTo>
                    <a:pt x="1796" y="2452"/>
                  </a:lnTo>
                  <a:lnTo>
                    <a:pt x="1838" y="2436"/>
                  </a:lnTo>
                  <a:lnTo>
                    <a:pt x="1885" y="2418"/>
                  </a:lnTo>
                  <a:lnTo>
                    <a:pt x="1912" y="2308"/>
                  </a:lnTo>
                  <a:lnTo>
                    <a:pt x="1895" y="2315"/>
                  </a:lnTo>
                  <a:lnTo>
                    <a:pt x="1872" y="2322"/>
                  </a:lnTo>
                  <a:lnTo>
                    <a:pt x="1845" y="2331"/>
                  </a:lnTo>
                  <a:lnTo>
                    <a:pt x="1815" y="2337"/>
                  </a:lnTo>
                  <a:lnTo>
                    <a:pt x="1788" y="2341"/>
                  </a:lnTo>
                  <a:lnTo>
                    <a:pt x="1762" y="2343"/>
                  </a:lnTo>
                  <a:lnTo>
                    <a:pt x="1732" y="2342"/>
                  </a:lnTo>
                  <a:lnTo>
                    <a:pt x="1707" y="2339"/>
                  </a:lnTo>
                  <a:lnTo>
                    <a:pt x="1685" y="2334"/>
                  </a:lnTo>
                  <a:lnTo>
                    <a:pt x="1667" y="2327"/>
                  </a:lnTo>
                  <a:lnTo>
                    <a:pt x="1653" y="2317"/>
                  </a:lnTo>
                  <a:lnTo>
                    <a:pt x="1641" y="2306"/>
                  </a:lnTo>
                  <a:lnTo>
                    <a:pt x="1633" y="2290"/>
                  </a:lnTo>
                  <a:lnTo>
                    <a:pt x="1626" y="2271"/>
                  </a:lnTo>
                  <a:lnTo>
                    <a:pt x="1622" y="2248"/>
                  </a:lnTo>
                  <a:lnTo>
                    <a:pt x="1621" y="2221"/>
                  </a:lnTo>
                  <a:lnTo>
                    <a:pt x="1622" y="2199"/>
                  </a:lnTo>
                  <a:lnTo>
                    <a:pt x="1625" y="2172"/>
                  </a:lnTo>
                  <a:lnTo>
                    <a:pt x="1631" y="2139"/>
                  </a:lnTo>
                  <a:lnTo>
                    <a:pt x="1638" y="2104"/>
                  </a:lnTo>
                  <a:lnTo>
                    <a:pt x="1645" y="2071"/>
                  </a:lnTo>
                  <a:lnTo>
                    <a:pt x="1654" y="2042"/>
                  </a:lnTo>
                  <a:lnTo>
                    <a:pt x="1753" y="1688"/>
                  </a:lnTo>
                  <a:lnTo>
                    <a:pt x="1762" y="1654"/>
                  </a:lnTo>
                  <a:lnTo>
                    <a:pt x="1768" y="1619"/>
                  </a:lnTo>
                  <a:lnTo>
                    <a:pt x="1773" y="1581"/>
                  </a:lnTo>
                  <a:lnTo>
                    <a:pt x="1775" y="1553"/>
                  </a:lnTo>
                  <a:lnTo>
                    <a:pt x="1777" y="1531"/>
                  </a:lnTo>
                  <a:lnTo>
                    <a:pt x="1778" y="1513"/>
                  </a:lnTo>
                  <a:lnTo>
                    <a:pt x="1779" y="1499"/>
                  </a:lnTo>
                  <a:lnTo>
                    <a:pt x="1777" y="1463"/>
                  </a:lnTo>
                  <a:lnTo>
                    <a:pt x="1769" y="1430"/>
                  </a:lnTo>
                  <a:lnTo>
                    <a:pt x="1759" y="1398"/>
                  </a:lnTo>
                  <a:lnTo>
                    <a:pt x="1743" y="1369"/>
                  </a:lnTo>
                  <a:lnTo>
                    <a:pt x="1724" y="1342"/>
                  </a:lnTo>
                  <a:lnTo>
                    <a:pt x="1700" y="1317"/>
                  </a:lnTo>
                  <a:lnTo>
                    <a:pt x="1671" y="1296"/>
                  </a:lnTo>
                  <a:lnTo>
                    <a:pt x="1640" y="1278"/>
                  </a:lnTo>
                  <a:lnTo>
                    <a:pt x="1605" y="1265"/>
                  </a:lnTo>
                  <a:lnTo>
                    <a:pt x="1565" y="1255"/>
                  </a:lnTo>
                  <a:lnTo>
                    <a:pt x="1523" y="1249"/>
                  </a:lnTo>
                  <a:lnTo>
                    <a:pt x="1477" y="1247"/>
                  </a:lnTo>
                  <a:close/>
                  <a:moveTo>
                    <a:pt x="1699" y="600"/>
                  </a:moveTo>
                  <a:lnTo>
                    <a:pt x="1660" y="603"/>
                  </a:lnTo>
                  <a:lnTo>
                    <a:pt x="1624" y="610"/>
                  </a:lnTo>
                  <a:lnTo>
                    <a:pt x="1591" y="623"/>
                  </a:lnTo>
                  <a:lnTo>
                    <a:pt x="1559" y="642"/>
                  </a:lnTo>
                  <a:lnTo>
                    <a:pt x="1530" y="665"/>
                  </a:lnTo>
                  <a:lnTo>
                    <a:pt x="1505" y="692"/>
                  </a:lnTo>
                  <a:lnTo>
                    <a:pt x="1485" y="722"/>
                  </a:lnTo>
                  <a:lnTo>
                    <a:pt x="1471" y="753"/>
                  </a:lnTo>
                  <a:lnTo>
                    <a:pt x="1462" y="787"/>
                  </a:lnTo>
                  <a:lnTo>
                    <a:pt x="1459" y="824"/>
                  </a:lnTo>
                  <a:lnTo>
                    <a:pt x="1462" y="859"/>
                  </a:lnTo>
                  <a:lnTo>
                    <a:pt x="1471" y="893"/>
                  </a:lnTo>
                  <a:lnTo>
                    <a:pt x="1485" y="924"/>
                  </a:lnTo>
                  <a:lnTo>
                    <a:pt x="1505" y="954"/>
                  </a:lnTo>
                  <a:lnTo>
                    <a:pt x="1530" y="981"/>
                  </a:lnTo>
                  <a:lnTo>
                    <a:pt x="1559" y="1004"/>
                  </a:lnTo>
                  <a:lnTo>
                    <a:pt x="1591" y="1022"/>
                  </a:lnTo>
                  <a:lnTo>
                    <a:pt x="1624" y="1036"/>
                  </a:lnTo>
                  <a:lnTo>
                    <a:pt x="1660" y="1043"/>
                  </a:lnTo>
                  <a:lnTo>
                    <a:pt x="1699" y="1046"/>
                  </a:lnTo>
                  <a:lnTo>
                    <a:pt x="1737" y="1043"/>
                  </a:lnTo>
                  <a:lnTo>
                    <a:pt x="1772" y="1036"/>
                  </a:lnTo>
                  <a:lnTo>
                    <a:pt x="1807" y="1022"/>
                  </a:lnTo>
                  <a:lnTo>
                    <a:pt x="1838" y="1004"/>
                  </a:lnTo>
                  <a:lnTo>
                    <a:pt x="1867" y="981"/>
                  </a:lnTo>
                  <a:lnTo>
                    <a:pt x="1892" y="954"/>
                  </a:lnTo>
                  <a:lnTo>
                    <a:pt x="1912" y="924"/>
                  </a:lnTo>
                  <a:lnTo>
                    <a:pt x="1926" y="893"/>
                  </a:lnTo>
                  <a:lnTo>
                    <a:pt x="1934" y="859"/>
                  </a:lnTo>
                  <a:lnTo>
                    <a:pt x="1937" y="824"/>
                  </a:lnTo>
                  <a:lnTo>
                    <a:pt x="1934" y="787"/>
                  </a:lnTo>
                  <a:lnTo>
                    <a:pt x="1926" y="753"/>
                  </a:lnTo>
                  <a:lnTo>
                    <a:pt x="1912" y="722"/>
                  </a:lnTo>
                  <a:lnTo>
                    <a:pt x="1892" y="692"/>
                  </a:lnTo>
                  <a:lnTo>
                    <a:pt x="1867" y="665"/>
                  </a:lnTo>
                  <a:lnTo>
                    <a:pt x="1838" y="642"/>
                  </a:lnTo>
                  <a:lnTo>
                    <a:pt x="1807" y="623"/>
                  </a:lnTo>
                  <a:lnTo>
                    <a:pt x="1772" y="610"/>
                  </a:lnTo>
                  <a:lnTo>
                    <a:pt x="1737" y="603"/>
                  </a:lnTo>
                  <a:lnTo>
                    <a:pt x="1699" y="600"/>
                  </a:lnTo>
                  <a:close/>
                  <a:moveTo>
                    <a:pt x="1560" y="0"/>
                  </a:moveTo>
                  <a:lnTo>
                    <a:pt x="1662" y="3"/>
                  </a:lnTo>
                  <a:lnTo>
                    <a:pt x="1763" y="13"/>
                  </a:lnTo>
                  <a:lnTo>
                    <a:pt x="1862" y="28"/>
                  </a:lnTo>
                  <a:lnTo>
                    <a:pt x="1958" y="52"/>
                  </a:lnTo>
                  <a:lnTo>
                    <a:pt x="2053" y="79"/>
                  </a:lnTo>
                  <a:lnTo>
                    <a:pt x="2144" y="112"/>
                  </a:lnTo>
                  <a:lnTo>
                    <a:pt x="2233" y="152"/>
                  </a:lnTo>
                  <a:lnTo>
                    <a:pt x="2320" y="196"/>
                  </a:lnTo>
                  <a:lnTo>
                    <a:pt x="2401" y="246"/>
                  </a:lnTo>
                  <a:lnTo>
                    <a:pt x="2481" y="300"/>
                  </a:lnTo>
                  <a:lnTo>
                    <a:pt x="2557" y="359"/>
                  </a:lnTo>
                  <a:lnTo>
                    <a:pt x="2628" y="423"/>
                  </a:lnTo>
                  <a:lnTo>
                    <a:pt x="2697" y="491"/>
                  </a:lnTo>
                  <a:lnTo>
                    <a:pt x="2760" y="563"/>
                  </a:lnTo>
                  <a:lnTo>
                    <a:pt x="2818" y="639"/>
                  </a:lnTo>
                  <a:lnTo>
                    <a:pt x="2873" y="717"/>
                  </a:lnTo>
                  <a:lnTo>
                    <a:pt x="2922" y="800"/>
                  </a:lnTo>
                  <a:lnTo>
                    <a:pt x="2968" y="885"/>
                  </a:lnTo>
                  <a:lnTo>
                    <a:pt x="3006" y="975"/>
                  </a:lnTo>
                  <a:lnTo>
                    <a:pt x="3040" y="1066"/>
                  </a:lnTo>
                  <a:lnTo>
                    <a:pt x="3068" y="1161"/>
                  </a:lnTo>
                  <a:lnTo>
                    <a:pt x="3090" y="1257"/>
                  </a:lnTo>
                  <a:lnTo>
                    <a:pt x="3107" y="1356"/>
                  </a:lnTo>
                  <a:lnTo>
                    <a:pt x="3117" y="1457"/>
                  </a:lnTo>
                  <a:lnTo>
                    <a:pt x="3120" y="1559"/>
                  </a:lnTo>
                  <a:lnTo>
                    <a:pt x="3117" y="1662"/>
                  </a:lnTo>
                  <a:lnTo>
                    <a:pt x="3107" y="1762"/>
                  </a:lnTo>
                  <a:lnTo>
                    <a:pt x="3090" y="1861"/>
                  </a:lnTo>
                  <a:lnTo>
                    <a:pt x="3068" y="1958"/>
                  </a:lnTo>
                  <a:lnTo>
                    <a:pt x="3040" y="2052"/>
                  </a:lnTo>
                  <a:lnTo>
                    <a:pt x="3006" y="2144"/>
                  </a:lnTo>
                  <a:lnTo>
                    <a:pt x="2968" y="2233"/>
                  </a:lnTo>
                  <a:lnTo>
                    <a:pt x="2922" y="2318"/>
                  </a:lnTo>
                  <a:lnTo>
                    <a:pt x="2873" y="2401"/>
                  </a:lnTo>
                  <a:lnTo>
                    <a:pt x="2818" y="2481"/>
                  </a:lnTo>
                  <a:lnTo>
                    <a:pt x="2760" y="2557"/>
                  </a:lnTo>
                  <a:lnTo>
                    <a:pt x="2697" y="2628"/>
                  </a:lnTo>
                  <a:lnTo>
                    <a:pt x="2628" y="2696"/>
                  </a:lnTo>
                  <a:lnTo>
                    <a:pt x="2557" y="2759"/>
                  </a:lnTo>
                  <a:lnTo>
                    <a:pt x="2481" y="2818"/>
                  </a:lnTo>
                  <a:lnTo>
                    <a:pt x="2401" y="2873"/>
                  </a:lnTo>
                  <a:lnTo>
                    <a:pt x="2320" y="2922"/>
                  </a:lnTo>
                  <a:lnTo>
                    <a:pt x="2233" y="2967"/>
                  </a:lnTo>
                  <a:lnTo>
                    <a:pt x="2144" y="3006"/>
                  </a:lnTo>
                  <a:lnTo>
                    <a:pt x="2053" y="3040"/>
                  </a:lnTo>
                  <a:lnTo>
                    <a:pt x="1958" y="3068"/>
                  </a:lnTo>
                  <a:lnTo>
                    <a:pt x="1862" y="3090"/>
                  </a:lnTo>
                  <a:lnTo>
                    <a:pt x="1763" y="3107"/>
                  </a:lnTo>
                  <a:lnTo>
                    <a:pt x="1662" y="3116"/>
                  </a:lnTo>
                  <a:lnTo>
                    <a:pt x="1560" y="3120"/>
                  </a:lnTo>
                  <a:lnTo>
                    <a:pt x="1457" y="3116"/>
                  </a:lnTo>
                  <a:lnTo>
                    <a:pt x="1356" y="3107"/>
                  </a:lnTo>
                  <a:lnTo>
                    <a:pt x="1258" y="3090"/>
                  </a:lnTo>
                  <a:lnTo>
                    <a:pt x="1161" y="3068"/>
                  </a:lnTo>
                  <a:lnTo>
                    <a:pt x="1067" y="3040"/>
                  </a:lnTo>
                  <a:lnTo>
                    <a:pt x="975" y="3006"/>
                  </a:lnTo>
                  <a:lnTo>
                    <a:pt x="886" y="2967"/>
                  </a:lnTo>
                  <a:lnTo>
                    <a:pt x="801" y="2922"/>
                  </a:lnTo>
                  <a:lnTo>
                    <a:pt x="718" y="2873"/>
                  </a:lnTo>
                  <a:lnTo>
                    <a:pt x="639" y="2818"/>
                  </a:lnTo>
                  <a:lnTo>
                    <a:pt x="563" y="2759"/>
                  </a:lnTo>
                  <a:lnTo>
                    <a:pt x="491" y="2696"/>
                  </a:lnTo>
                  <a:lnTo>
                    <a:pt x="424" y="2628"/>
                  </a:lnTo>
                  <a:lnTo>
                    <a:pt x="360" y="2557"/>
                  </a:lnTo>
                  <a:lnTo>
                    <a:pt x="301" y="2481"/>
                  </a:lnTo>
                  <a:lnTo>
                    <a:pt x="246" y="2401"/>
                  </a:lnTo>
                  <a:lnTo>
                    <a:pt x="197" y="2318"/>
                  </a:lnTo>
                  <a:lnTo>
                    <a:pt x="153" y="2233"/>
                  </a:lnTo>
                  <a:lnTo>
                    <a:pt x="114" y="2144"/>
                  </a:lnTo>
                  <a:lnTo>
                    <a:pt x="79" y="2052"/>
                  </a:lnTo>
                  <a:lnTo>
                    <a:pt x="52" y="1958"/>
                  </a:lnTo>
                  <a:lnTo>
                    <a:pt x="30" y="1861"/>
                  </a:lnTo>
                  <a:lnTo>
                    <a:pt x="13" y="1762"/>
                  </a:lnTo>
                  <a:lnTo>
                    <a:pt x="4" y="1662"/>
                  </a:lnTo>
                  <a:lnTo>
                    <a:pt x="0" y="1559"/>
                  </a:lnTo>
                  <a:lnTo>
                    <a:pt x="4" y="1457"/>
                  </a:lnTo>
                  <a:lnTo>
                    <a:pt x="13" y="1356"/>
                  </a:lnTo>
                  <a:lnTo>
                    <a:pt x="30" y="1257"/>
                  </a:lnTo>
                  <a:lnTo>
                    <a:pt x="52" y="1161"/>
                  </a:lnTo>
                  <a:lnTo>
                    <a:pt x="79" y="1066"/>
                  </a:lnTo>
                  <a:lnTo>
                    <a:pt x="114" y="975"/>
                  </a:lnTo>
                  <a:lnTo>
                    <a:pt x="153" y="885"/>
                  </a:lnTo>
                  <a:lnTo>
                    <a:pt x="197" y="800"/>
                  </a:lnTo>
                  <a:lnTo>
                    <a:pt x="246" y="717"/>
                  </a:lnTo>
                  <a:lnTo>
                    <a:pt x="301" y="639"/>
                  </a:lnTo>
                  <a:lnTo>
                    <a:pt x="360" y="563"/>
                  </a:lnTo>
                  <a:lnTo>
                    <a:pt x="424" y="491"/>
                  </a:lnTo>
                  <a:lnTo>
                    <a:pt x="491" y="423"/>
                  </a:lnTo>
                  <a:lnTo>
                    <a:pt x="563" y="359"/>
                  </a:lnTo>
                  <a:lnTo>
                    <a:pt x="639" y="300"/>
                  </a:lnTo>
                  <a:lnTo>
                    <a:pt x="718" y="246"/>
                  </a:lnTo>
                  <a:lnTo>
                    <a:pt x="801" y="196"/>
                  </a:lnTo>
                  <a:lnTo>
                    <a:pt x="886" y="152"/>
                  </a:lnTo>
                  <a:lnTo>
                    <a:pt x="975" y="112"/>
                  </a:lnTo>
                  <a:lnTo>
                    <a:pt x="1067" y="79"/>
                  </a:lnTo>
                  <a:lnTo>
                    <a:pt x="1161" y="52"/>
                  </a:lnTo>
                  <a:lnTo>
                    <a:pt x="1258" y="28"/>
                  </a:lnTo>
                  <a:lnTo>
                    <a:pt x="1356" y="13"/>
                  </a:lnTo>
                  <a:lnTo>
                    <a:pt x="1457" y="3"/>
                  </a:lnTo>
                  <a:lnTo>
                    <a:pt x="1560" y="0"/>
                  </a:lnTo>
                  <a:close/>
                </a:path>
              </a:pathLst>
            </a:custGeom>
            <a:solidFill>
              <a:srgbClr val="2C3F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8" name="Rectangle 57"/>
          <p:cNvSpPr/>
          <p:nvPr/>
        </p:nvSpPr>
        <p:spPr>
          <a:xfrm>
            <a:off x="3348385" y="4184649"/>
            <a:ext cx="2012995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Type Text Here</a:t>
            </a:r>
            <a:endParaRPr lang="en-US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362700" y="2317749"/>
            <a:ext cx="114300" cy="1143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0" name="Elbow Connector 59"/>
          <p:cNvCxnSpPr>
            <a:stCxn id="27" idx="0"/>
            <a:endCxn id="59" idx="1"/>
          </p:cNvCxnSpPr>
          <p:nvPr/>
        </p:nvCxnSpPr>
        <p:spPr>
          <a:xfrm rot="5400000" flipH="1" flipV="1">
            <a:off x="5634878" y="2085227"/>
            <a:ext cx="438150" cy="1017494"/>
          </a:xfrm>
          <a:prstGeom prst="bentConnector2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59" idx="3"/>
            <a:endCxn id="28" idx="0"/>
          </p:cNvCxnSpPr>
          <p:nvPr/>
        </p:nvCxnSpPr>
        <p:spPr>
          <a:xfrm>
            <a:off x="6477000" y="2374899"/>
            <a:ext cx="880783" cy="438150"/>
          </a:xfrm>
          <a:prstGeom prst="bentConnector2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6369005" y="3316418"/>
            <a:ext cx="2012995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Type Text Here</a:t>
            </a:r>
            <a:endParaRPr lang="en-US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97" name="Freeform 41"/>
          <p:cNvSpPr>
            <a:spLocks noEditPoints="1"/>
          </p:cNvSpPr>
          <p:nvPr/>
        </p:nvSpPr>
        <p:spPr bwMode="auto">
          <a:xfrm>
            <a:off x="6225988" y="1358485"/>
            <a:ext cx="327212" cy="311564"/>
          </a:xfrm>
          <a:custGeom>
            <a:avLst/>
            <a:gdLst>
              <a:gd name="T0" fmla="*/ 2293 w 3790"/>
              <a:gd name="T1" fmla="*/ 1288 h 3787"/>
              <a:gd name="T2" fmla="*/ 2472 w 3790"/>
              <a:gd name="T3" fmla="*/ 1451 h 3787"/>
              <a:gd name="T4" fmla="*/ 2550 w 3790"/>
              <a:gd name="T5" fmla="*/ 1718 h 3787"/>
              <a:gd name="T6" fmla="*/ 2472 w 3790"/>
              <a:gd name="T7" fmla="*/ 1985 h 3787"/>
              <a:gd name="T8" fmla="*/ 2293 w 3790"/>
              <a:gd name="T9" fmla="*/ 2148 h 3787"/>
              <a:gd name="T10" fmla="*/ 2066 w 3790"/>
              <a:gd name="T11" fmla="*/ 2204 h 3787"/>
              <a:gd name="T12" fmla="*/ 1838 w 3790"/>
              <a:gd name="T13" fmla="*/ 2148 h 3787"/>
              <a:gd name="T14" fmla="*/ 1658 w 3790"/>
              <a:gd name="T15" fmla="*/ 1985 h 3787"/>
              <a:gd name="T16" fmla="*/ 1576 w 3790"/>
              <a:gd name="T17" fmla="*/ 1718 h 3787"/>
              <a:gd name="T18" fmla="*/ 1658 w 3790"/>
              <a:gd name="T19" fmla="*/ 1451 h 3787"/>
              <a:gd name="T20" fmla="*/ 1838 w 3790"/>
              <a:gd name="T21" fmla="*/ 1288 h 3787"/>
              <a:gd name="T22" fmla="*/ 2066 w 3790"/>
              <a:gd name="T23" fmla="*/ 849 h 3787"/>
              <a:gd name="T24" fmla="*/ 1674 w 3790"/>
              <a:gd name="T25" fmla="*/ 938 h 3787"/>
              <a:gd name="T26" fmla="*/ 1396 w 3790"/>
              <a:gd name="T27" fmla="*/ 1158 h 3787"/>
              <a:gd name="T28" fmla="*/ 1225 w 3790"/>
              <a:gd name="T29" fmla="*/ 1484 h 3787"/>
              <a:gd name="T30" fmla="*/ 1202 w 3790"/>
              <a:gd name="T31" fmla="*/ 1844 h 3787"/>
              <a:gd name="T32" fmla="*/ 1326 w 3790"/>
              <a:gd name="T33" fmla="*/ 2185 h 3787"/>
              <a:gd name="T34" fmla="*/ 882 w 3790"/>
              <a:gd name="T35" fmla="*/ 2690 h 3787"/>
              <a:gd name="T36" fmla="*/ 923 w 3790"/>
              <a:gd name="T37" fmla="*/ 2859 h 3787"/>
              <a:gd name="T38" fmla="*/ 1071 w 3790"/>
              <a:gd name="T39" fmla="*/ 2951 h 3787"/>
              <a:gd name="T40" fmla="*/ 1242 w 3790"/>
              <a:gd name="T41" fmla="*/ 2910 h 3787"/>
              <a:gd name="T42" fmla="*/ 1856 w 3790"/>
              <a:gd name="T43" fmla="*/ 2565 h 3787"/>
              <a:gd name="T44" fmla="*/ 2192 w 3790"/>
              <a:gd name="T45" fmla="*/ 2583 h 3787"/>
              <a:gd name="T46" fmla="*/ 2516 w 3790"/>
              <a:gd name="T47" fmla="*/ 2468 h 3787"/>
              <a:gd name="T48" fmla="*/ 2775 w 3790"/>
              <a:gd name="T49" fmla="*/ 2229 h 3787"/>
              <a:gd name="T50" fmla="*/ 2921 w 3790"/>
              <a:gd name="T51" fmla="*/ 1884 h 3787"/>
              <a:gd name="T52" fmla="*/ 2902 w 3790"/>
              <a:gd name="T53" fmla="*/ 1472 h 3787"/>
              <a:gd name="T54" fmla="*/ 2732 w 3790"/>
              <a:gd name="T55" fmla="*/ 1155 h 3787"/>
              <a:gd name="T56" fmla="*/ 2456 w 3790"/>
              <a:gd name="T57" fmla="*/ 938 h 3787"/>
              <a:gd name="T58" fmla="*/ 2066 w 3790"/>
              <a:gd name="T59" fmla="*/ 849 h 3787"/>
              <a:gd name="T60" fmla="*/ 2327 w 3790"/>
              <a:gd name="T61" fmla="*/ 49 h 3787"/>
              <a:gd name="T62" fmla="*/ 2822 w 3790"/>
              <a:gd name="T63" fmla="*/ 243 h 3787"/>
              <a:gd name="T64" fmla="*/ 3235 w 3790"/>
              <a:gd name="T65" fmla="*/ 555 h 3787"/>
              <a:gd name="T66" fmla="*/ 3545 w 3790"/>
              <a:gd name="T67" fmla="*/ 966 h 3787"/>
              <a:gd name="T68" fmla="*/ 3741 w 3790"/>
              <a:gd name="T69" fmla="*/ 1462 h 3787"/>
              <a:gd name="T70" fmla="*/ 3787 w 3790"/>
              <a:gd name="T71" fmla="*/ 1997 h 3787"/>
              <a:gd name="T72" fmla="*/ 3692 w 3790"/>
              <a:gd name="T73" fmla="*/ 2493 h 3787"/>
              <a:gd name="T74" fmla="*/ 3479 w 3790"/>
              <a:gd name="T75" fmla="*/ 2933 h 3787"/>
              <a:gd name="T76" fmla="*/ 3164 w 3790"/>
              <a:gd name="T77" fmla="*/ 3299 h 3787"/>
              <a:gd name="T78" fmla="*/ 2766 w 3790"/>
              <a:gd name="T79" fmla="*/ 3575 h 3787"/>
              <a:gd name="T80" fmla="*/ 2301 w 3790"/>
              <a:gd name="T81" fmla="*/ 3743 h 3787"/>
              <a:gd name="T82" fmla="*/ 1790 w 3790"/>
              <a:gd name="T83" fmla="*/ 3785 h 3787"/>
              <a:gd name="T84" fmla="*/ 1295 w 3790"/>
              <a:gd name="T85" fmla="*/ 3689 h 3787"/>
              <a:gd name="T86" fmla="*/ 855 w 3790"/>
              <a:gd name="T87" fmla="*/ 3476 h 3787"/>
              <a:gd name="T88" fmla="*/ 488 w 3790"/>
              <a:gd name="T89" fmla="*/ 3162 h 3787"/>
              <a:gd name="T90" fmla="*/ 213 w 3790"/>
              <a:gd name="T91" fmla="*/ 2765 h 3787"/>
              <a:gd name="T92" fmla="*/ 44 w 3790"/>
              <a:gd name="T93" fmla="*/ 2300 h 3787"/>
              <a:gd name="T94" fmla="*/ 3 w 3790"/>
              <a:gd name="T95" fmla="*/ 1790 h 3787"/>
              <a:gd name="T96" fmla="*/ 98 w 3790"/>
              <a:gd name="T97" fmla="*/ 1294 h 3787"/>
              <a:gd name="T98" fmla="*/ 311 w 3790"/>
              <a:gd name="T99" fmla="*/ 854 h 3787"/>
              <a:gd name="T100" fmla="*/ 626 w 3790"/>
              <a:gd name="T101" fmla="*/ 488 h 3787"/>
              <a:gd name="T102" fmla="*/ 1024 w 3790"/>
              <a:gd name="T103" fmla="*/ 212 h 3787"/>
              <a:gd name="T104" fmla="*/ 1489 w 3790"/>
              <a:gd name="T105" fmla="*/ 44 h 3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90" h="3787">
                <a:moveTo>
                  <a:pt x="2066" y="1234"/>
                </a:moveTo>
                <a:lnTo>
                  <a:pt x="2128" y="1239"/>
                </a:lnTo>
                <a:lnTo>
                  <a:pt x="2189" y="1250"/>
                </a:lnTo>
                <a:lnTo>
                  <a:pt x="2249" y="1269"/>
                </a:lnTo>
                <a:lnTo>
                  <a:pt x="2293" y="1288"/>
                </a:lnTo>
                <a:lnTo>
                  <a:pt x="2334" y="1312"/>
                </a:lnTo>
                <a:lnTo>
                  <a:pt x="2373" y="1341"/>
                </a:lnTo>
                <a:lnTo>
                  <a:pt x="2410" y="1375"/>
                </a:lnTo>
                <a:lnTo>
                  <a:pt x="2443" y="1411"/>
                </a:lnTo>
                <a:lnTo>
                  <a:pt x="2472" y="1451"/>
                </a:lnTo>
                <a:lnTo>
                  <a:pt x="2496" y="1492"/>
                </a:lnTo>
                <a:lnTo>
                  <a:pt x="2516" y="1536"/>
                </a:lnTo>
                <a:lnTo>
                  <a:pt x="2536" y="1596"/>
                </a:lnTo>
                <a:lnTo>
                  <a:pt x="2547" y="1657"/>
                </a:lnTo>
                <a:lnTo>
                  <a:pt x="2550" y="1718"/>
                </a:lnTo>
                <a:lnTo>
                  <a:pt x="2547" y="1779"/>
                </a:lnTo>
                <a:lnTo>
                  <a:pt x="2536" y="1840"/>
                </a:lnTo>
                <a:lnTo>
                  <a:pt x="2516" y="1899"/>
                </a:lnTo>
                <a:lnTo>
                  <a:pt x="2496" y="1943"/>
                </a:lnTo>
                <a:lnTo>
                  <a:pt x="2472" y="1985"/>
                </a:lnTo>
                <a:lnTo>
                  <a:pt x="2443" y="2024"/>
                </a:lnTo>
                <a:lnTo>
                  <a:pt x="2410" y="2061"/>
                </a:lnTo>
                <a:lnTo>
                  <a:pt x="2373" y="2094"/>
                </a:lnTo>
                <a:lnTo>
                  <a:pt x="2334" y="2123"/>
                </a:lnTo>
                <a:lnTo>
                  <a:pt x="2293" y="2148"/>
                </a:lnTo>
                <a:lnTo>
                  <a:pt x="2249" y="2169"/>
                </a:lnTo>
                <a:lnTo>
                  <a:pt x="2204" y="2184"/>
                </a:lnTo>
                <a:lnTo>
                  <a:pt x="2159" y="2195"/>
                </a:lnTo>
                <a:lnTo>
                  <a:pt x="2113" y="2202"/>
                </a:lnTo>
                <a:lnTo>
                  <a:pt x="2066" y="2204"/>
                </a:lnTo>
                <a:lnTo>
                  <a:pt x="2018" y="2202"/>
                </a:lnTo>
                <a:lnTo>
                  <a:pt x="1972" y="2195"/>
                </a:lnTo>
                <a:lnTo>
                  <a:pt x="1926" y="2184"/>
                </a:lnTo>
                <a:lnTo>
                  <a:pt x="1881" y="2169"/>
                </a:lnTo>
                <a:lnTo>
                  <a:pt x="1838" y="2148"/>
                </a:lnTo>
                <a:lnTo>
                  <a:pt x="1797" y="2123"/>
                </a:lnTo>
                <a:lnTo>
                  <a:pt x="1757" y="2094"/>
                </a:lnTo>
                <a:lnTo>
                  <a:pt x="1720" y="2061"/>
                </a:lnTo>
                <a:lnTo>
                  <a:pt x="1687" y="2024"/>
                </a:lnTo>
                <a:lnTo>
                  <a:pt x="1658" y="1985"/>
                </a:lnTo>
                <a:lnTo>
                  <a:pt x="1633" y="1943"/>
                </a:lnTo>
                <a:lnTo>
                  <a:pt x="1613" y="1899"/>
                </a:lnTo>
                <a:lnTo>
                  <a:pt x="1592" y="1840"/>
                </a:lnTo>
                <a:lnTo>
                  <a:pt x="1581" y="1779"/>
                </a:lnTo>
                <a:lnTo>
                  <a:pt x="1576" y="1718"/>
                </a:lnTo>
                <a:lnTo>
                  <a:pt x="1581" y="1657"/>
                </a:lnTo>
                <a:lnTo>
                  <a:pt x="1592" y="1596"/>
                </a:lnTo>
                <a:lnTo>
                  <a:pt x="1613" y="1536"/>
                </a:lnTo>
                <a:lnTo>
                  <a:pt x="1633" y="1492"/>
                </a:lnTo>
                <a:lnTo>
                  <a:pt x="1658" y="1451"/>
                </a:lnTo>
                <a:lnTo>
                  <a:pt x="1687" y="1411"/>
                </a:lnTo>
                <a:lnTo>
                  <a:pt x="1720" y="1375"/>
                </a:lnTo>
                <a:lnTo>
                  <a:pt x="1757" y="1341"/>
                </a:lnTo>
                <a:lnTo>
                  <a:pt x="1797" y="1312"/>
                </a:lnTo>
                <a:lnTo>
                  <a:pt x="1838" y="1288"/>
                </a:lnTo>
                <a:lnTo>
                  <a:pt x="1881" y="1269"/>
                </a:lnTo>
                <a:lnTo>
                  <a:pt x="1941" y="1250"/>
                </a:lnTo>
                <a:lnTo>
                  <a:pt x="2002" y="1239"/>
                </a:lnTo>
                <a:lnTo>
                  <a:pt x="2066" y="1234"/>
                </a:lnTo>
                <a:close/>
                <a:moveTo>
                  <a:pt x="2066" y="849"/>
                </a:moveTo>
                <a:lnTo>
                  <a:pt x="1983" y="852"/>
                </a:lnTo>
                <a:lnTo>
                  <a:pt x="1900" y="864"/>
                </a:lnTo>
                <a:lnTo>
                  <a:pt x="1818" y="883"/>
                </a:lnTo>
                <a:lnTo>
                  <a:pt x="1738" y="911"/>
                </a:lnTo>
                <a:lnTo>
                  <a:pt x="1674" y="938"/>
                </a:lnTo>
                <a:lnTo>
                  <a:pt x="1614" y="972"/>
                </a:lnTo>
                <a:lnTo>
                  <a:pt x="1556" y="1010"/>
                </a:lnTo>
                <a:lnTo>
                  <a:pt x="1500" y="1054"/>
                </a:lnTo>
                <a:lnTo>
                  <a:pt x="1447" y="1102"/>
                </a:lnTo>
                <a:lnTo>
                  <a:pt x="1396" y="1158"/>
                </a:lnTo>
                <a:lnTo>
                  <a:pt x="1349" y="1218"/>
                </a:lnTo>
                <a:lnTo>
                  <a:pt x="1309" y="1280"/>
                </a:lnTo>
                <a:lnTo>
                  <a:pt x="1276" y="1347"/>
                </a:lnTo>
                <a:lnTo>
                  <a:pt x="1247" y="1415"/>
                </a:lnTo>
                <a:lnTo>
                  <a:pt x="1225" y="1484"/>
                </a:lnTo>
                <a:lnTo>
                  <a:pt x="1208" y="1554"/>
                </a:lnTo>
                <a:lnTo>
                  <a:pt x="1197" y="1627"/>
                </a:lnTo>
                <a:lnTo>
                  <a:pt x="1193" y="1699"/>
                </a:lnTo>
                <a:lnTo>
                  <a:pt x="1194" y="1772"/>
                </a:lnTo>
                <a:lnTo>
                  <a:pt x="1202" y="1844"/>
                </a:lnTo>
                <a:lnTo>
                  <a:pt x="1215" y="1917"/>
                </a:lnTo>
                <a:lnTo>
                  <a:pt x="1234" y="1987"/>
                </a:lnTo>
                <a:lnTo>
                  <a:pt x="1258" y="2056"/>
                </a:lnTo>
                <a:lnTo>
                  <a:pt x="1290" y="2122"/>
                </a:lnTo>
                <a:lnTo>
                  <a:pt x="1326" y="2185"/>
                </a:lnTo>
                <a:lnTo>
                  <a:pt x="948" y="2564"/>
                </a:lnTo>
                <a:lnTo>
                  <a:pt x="923" y="2592"/>
                </a:lnTo>
                <a:lnTo>
                  <a:pt x="904" y="2622"/>
                </a:lnTo>
                <a:lnTo>
                  <a:pt x="890" y="2656"/>
                </a:lnTo>
                <a:lnTo>
                  <a:pt x="882" y="2690"/>
                </a:lnTo>
                <a:lnTo>
                  <a:pt x="880" y="2727"/>
                </a:lnTo>
                <a:lnTo>
                  <a:pt x="882" y="2764"/>
                </a:lnTo>
                <a:lnTo>
                  <a:pt x="890" y="2798"/>
                </a:lnTo>
                <a:lnTo>
                  <a:pt x="904" y="2829"/>
                </a:lnTo>
                <a:lnTo>
                  <a:pt x="923" y="2859"/>
                </a:lnTo>
                <a:lnTo>
                  <a:pt x="948" y="2886"/>
                </a:lnTo>
                <a:lnTo>
                  <a:pt x="974" y="2910"/>
                </a:lnTo>
                <a:lnTo>
                  <a:pt x="1004" y="2930"/>
                </a:lnTo>
                <a:lnTo>
                  <a:pt x="1036" y="2943"/>
                </a:lnTo>
                <a:lnTo>
                  <a:pt x="1071" y="2951"/>
                </a:lnTo>
                <a:lnTo>
                  <a:pt x="1109" y="2954"/>
                </a:lnTo>
                <a:lnTo>
                  <a:pt x="1146" y="2951"/>
                </a:lnTo>
                <a:lnTo>
                  <a:pt x="1181" y="2943"/>
                </a:lnTo>
                <a:lnTo>
                  <a:pt x="1212" y="2930"/>
                </a:lnTo>
                <a:lnTo>
                  <a:pt x="1242" y="2910"/>
                </a:lnTo>
                <a:lnTo>
                  <a:pt x="1270" y="2886"/>
                </a:lnTo>
                <a:lnTo>
                  <a:pt x="1664" y="2492"/>
                </a:lnTo>
                <a:lnTo>
                  <a:pt x="1727" y="2522"/>
                </a:lnTo>
                <a:lnTo>
                  <a:pt x="1792" y="2546"/>
                </a:lnTo>
                <a:lnTo>
                  <a:pt x="1856" y="2565"/>
                </a:lnTo>
                <a:lnTo>
                  <a:pt x="1923" y="2580"/>
                </a:lnTo>
                <a:lnTo>
                  <a:pt x="1991" y="2588"/>
                </a:lnTo>
                <a:lnTo>
                  <a:pt x="2058" y="2591"/>
                </a:lnTo>
                <a:lnTo>
                  <a:pt x="2126" y="2590"/>
                </a:lnTo>
                <a:lnTo>
                  <a:pt x="2192" y="2583"/>
                </a:lnTo>
                <a:lnTo>
                  <a:pt x="2259" y="2570"/>
                </a:lnTo>
                <a:lnTo>
                  <a:pt x="2325" y="2553"/>
                </a:lnTo>
                <a:lnTo>
                  <a:pt x="2389" y="2530"/>
                </a:lnTo>
                <a:lnTo>
                  <a:pt x="2454" y="2501"/>
                </a:lnTo>
                <a:lnTo>
                  <a:pt x="2516" y="2468"/>
                </a:lnTo>
                <a:lnTo>
                  <a:pt x="2575" y="2429"/>
                </a:lnTo>
                <a:lnTo>
                  <a:pt x="2630" y="2385"/>
                </a:lnTo>
                <a:lnTo>
                  <a:pt x="2683" y="2337"/>
                </a:lnTo>
                <a:lnTo>
                  <a:pt x="2732" y="2284"/>
                </a:lnTo>
                <a:lnTo>
                  <a:pt x="2775" y="2229"/>
                </a:lnTo>
                <a:lnTo>
                  <a:pt x="2814" y="2171"/>
                </a:lnTo>
                <a:lnTo>
                  <a:pt x="2846" y="2110"/>
                </a:lnTo>
                <a:lnTo>
                  <a:pt x="2874" y="2047"/>
                </a:lnTo>
                <a:lnTo>
                  <a:pt x="2902" y="1966"/>
                </a:lnTo>
                <a:lnTo>
                  <a:pt x="2921" y="1884"/>
                </a:lnTo>
                <a:lnTo>
                  <a:pt x="2933" y="1803"/>
                </a:lnTo>
                <a:lnTo>
                  <a:pt x="2937" y="1720"/>
                </a:lnTo>
                <a:lnTo>
                  <a:pt x="2933" y="1637"/>
                </a:lnTo>
                <a:lnTo>
                  <a:pt x="2921" y="1554"/>
                </a:lnTo>
                <a:lnTo>
                  <a:pt x="2902" y="1472"/>
                </a:lnTo>
                <a:lnTo>
                  <a:pt x="2874" y="1392"/>
                </a:lnTo>
                <a:lnTo>
                  <a:pt x="2846" y="1329"/>
                </a:lnTo>
                <a:lnTo>
                  <a:pt x="2814" y="1269"/>
                </a:lnTo>
                <a:lnTo>
                  <a:pt x="2775" y="1210"/>
                </a:lnTo>
                <a:lnTo>
                  <a:pt x="2732" y="1155"/>
                </a:lnTo>
                <a:lnTo>
                  <a:pt x="2683" y="1102"/>
                </a:lnTo>
                <a:lnTo>
                  <a:pt x="2630" y="1054"/>
                </a:lnTo>
                <a:lnTo>
                  <a:pt x="2575" y="1010"/>
                </a:lnTo>
                <a:lnTo>
                  <a:pt x="2517" y="972"/>
                </a:lnTo>
                <a:lnTo>
                  <a:pt x="2456" y="938"/>
                </a:lnTo>
                <a:lnTo>
                  <a:pt x="2393" y="911"/>
                </a:lnTo>
                <a:lnTo>
                  <a:pt x="2312" y="883"/>
                </a:lnTo>
                <a:lnTo>
                  <a:pt x="2230" y="864"/>
                </a:lnTo>
                <a:lnTo>
                  <a:pt x="2149" y="852"/>
                </a:lnTo>
                <a:lnTo>
                  <a:pt x="2066" y="849"/>
                </a:lnTo>
                <a:close/>
                <a:moveTo>
                  <a:pt x="1895" y="0"/>
                </a:moveTo>
                <a:lnTo>
                  <a:pt x="2006" y="3"/>
                </a:lnTo>
                <a:lnTo>
                  <a:pt x="2114" y="12"/>
                </a:lnTo>
                <a:lnTo>
                  <a:pt x="2221" y="28"/>
                </a:lnTo>
                <a:lnTo>
                  <a:pt x="2327" y="49"/>
                </a:lnTo>
                <a:lnTo>
                  <a:pt x="2431" y="76"/>
                </a:lnTo>
                <a:lnTo>
                  <a:pt x="2532" y="110"/>
                </a:lnTo>
                <a:lnTo>
                  <a:pt x="2632" y="150"/>
                </a:lnTo>
                <a:lnTo>
                  <a:pt x="2729" y="195"/>
                </a:lnTo>
                <a:lnTo>
                  <a:pt x="2822" y="243"/>
                </a:lnTo>
                <a:lnTo>
                  <a:pt x="2912" y="297"/>
                </a:lnTo>
                <a:lnTo>
                  <a:pt x="2998" y="355"/>
                </a:lnTo>
                <a:lnTo>
                  <a:pt x="3081" y="417"/>
                </a:lnTo>
                <a:lnTo>
                  <a:pt x="3160" y="484"/>
                </a:lnTo>
                <a:lnTo>
                  <a:pt x="3235" y="555"/>
                </a:lnTo>
                <a:lnTo>
                  <a:pt x="3305" y="630"/>
                </a:lnTo>
                <a:lnTo>
                  <a:pt x="3372" y="708"/>
                </a:lnTo>
                <a:lnTo>
                  <a:pt x="3434" y="791"/>
                </a:lnTo>
                <a:lnTo>
                  <a:pt x="3492" y="876"/>
                </a:lnTo>
                <a:lnTo>
                  <a:pt x="3545" y="966"/>
                </a:lnTo>
                <a:lnTo>
                  <a:pt x="3595" y="1060"/>
                </a:lnTo>
                <a:lnTo>
                  <a:pt x="3640" y="1157"/>
                </a:lnTo>
                <a:lnTo>
                  <a:pt x="3679" y="1257"/>
                </a:lnTo>
                <a:lnTo>
                  <a:pt x="3714" y="1359"/>
                </a:lnTo>
                <a:lnTo>
                  <a:pt x="3741" y="1462"/>
                </a:lnTo>
                <a:lnTo>
                  <a:pt x="3762" y="1567"/>
                </a:lnTo>
                <a:lnTo>
                  <a:pt x="3777" y="1674"/>
                </a:lnTo>
                <a:lnTo>
                  <a:pt x="3786" y="1783"/>
                </a:lnTo>
                <a:lnTo>
                  <a:pt x="3790" y="1894"/>
                </a:lnTo>
                <a:lnTo>
                  <a:pt x="3787" y="1997"/>
                </a:lnTo>
                <a:lnTo>
                  <a:pt x="3778" y="2100"/>
                </a:lnTo>
                <a:lnTo>
                  <a:pt x="3765" y="2201"/>
                </a:lnTo>
                <a:lnTo>
                  <a:pt x="3746" y="2300"/>
                </a:lnTo>
                <a:lnTo>
                  <a:pt x="3722" y="2398"/>
                </a:lnTo>
                <a:lnTo>
                  <a:pt x="3692" y="2493"/>
                </a:lnTo>
                <a:lnTo>
                  <a:pt x="3658" y="2587"/>
                </a:lnTo>
                <a:lnTo>
                  <a:pt x="3619" y="2676"/>
                </a:lnTo>
                <a:lnTo>
                  <a:pt x="3577" y="2765"/>
                </a:lnTo>
                <a:lnTo>
                  <a:pt x="3530" y="2850"/>
                </a:lnTo>
                <a:lnTo>
                  <a:pt x="3479" y="2933"/>
                </a:lnTo>
                <a:lnTo>
                  <a:pt x="3423" y="3012"/>
                </a:lnTo>
                <a:lnTo>
                  <a:pt x="3365" y="3088"/>
                </a:lnTo>
                <a:lnTo>
                  <a:pt x="3301" y="3162"/>
                </a:lnTo>
                <a:lnTo>
                  <a:pt x="3235" y="3232"/>
                </a:lnTo>
                <a:lnTo>
                  <a:pt x="3164" y="3299"/>
                </a:lnTo>
                <a:lnTo>
                  <a:pt x="3091" y="3362"/>
                </a:lnTo>
                <a:lnTo>
                  <a:pt x="3013" y="3421"/>
                </a:lnTo>
                <a:lnTo>
                  <a:pt x="2934" y="3476"/>
                </a:lnTo>
                <a:lnTo>
                  <a:pt x="2852" y="3528"/>
                </a:lnTo>
                <a:lnTo>
                  <a:pt x="2766" y="3575"/>
                </a:lnTo>
                <a:lnTo>
                  <a:pt x="2678" y="3618"/>
                </a:lnTo>
                <a:lnTo>
                  <a:pt x="2587" y="3656"/>
                </a:lnTo>
                <a:lnTo>
                  <a:pt x="2494" y="3689"/>
                </a:lnTo>
                <a:lnTo>
                  <a:pt x="2398" y="3719"/>
                </a:lnTo>
                <a:lnTo>
                  <a:pt x="2301" y="3743"/>
                </a:lnTo>
                <a:lnTo>
                  <a:pt x="2202" y="3763"/>
                </a:lnTo>
                <a:lnTo>
                  <a:pt x="2101" y="3777"/>
                </a:lnTo>
                <a:lnTo>
                  <a:pt x="1999" y="3785"/>
                </a:lnTo>
                <a:lnTo>
                  <a:pt x="1895" y="3787"/>
                </a:lnTo>
                <a:lnTo>
                  <a:pt x="1790" y="3785"/>
                </a:lnTo>
                <a:lnTo>
                  <a:pt x="1689" y="3777"/>
                </a:lnTo>
                <a:lnTo>
                  <a:pt x="1588" y="3763"/>
                </a:lnTo>
                <a:lnTo>
                  <a:pt x="1489" y="3743"/>
                </a:lnTo>
                <a:lnTo>
                  <a:pt x="1391" y="3719"/>
                </a:lnTo>
                <a:lnTo>
                  <a:pt x="1295" y="3689"/>
                </a:lnTo>
                <a:lnTo>
                  <a:pt x="1202" y="3656"/>
                </a:lnTo>
                <a:lnTo>
                  <a:pt x="1111" y="3618"/>
                </a:lnTo>
                <a:lnTo>
                  <a:pt x="1024" y="3575"/>
                </a:lnTo>
                <a:lnTo>
                  <a:pt x="938" y="3528"/>
                </a:lnTo>
                <a:lnTo>
                  <a:pt x="855" y="3476"/>
                </a:lnTo>
                <a:lnTo>
                  <a:pt x="776" y="3421"/>
                </a:lnTo>
                <a:lnTo>
                  <a:pt x="699" y="3362"/>
                </a:lnTo>
                <a:lnTo>
                  <a:pt x="626" y="3299"/>
                </a:lnTo>
                <a:lnTo>
                  <a:pt x="555" y="3232"/>
                </a:lnTo>
                <a:lnTo>
                  <a:pt x="488" y="3162"/>
                </a:lnTo>
                <a:lnTo>
                  <a:pt x="425" y="3088"/>
                </a:lnTo>
                <a:lnTo>
                  <a:pt x="366" y="3012"/>
                </a:lnTo>
                <a:lnTo>
                  <a:pt x="311" y="2933"/>
                </a:lnTo>
                <a:lnTo>
                  <a:pt x="260" y="2850"/>
                </a:lnTo>
                <a:lnTo>
                  <a:pt x="213" y="2765"/>
                </a:lnTo>
                <a:lnTo>
                  <a:pt x="170" y="2676"/>
                </a:lnTo>
                <a:lnTo>
                  <a:pt x="132" y="2587"/>
                </a:lnTo>
                <a:lnTo>
                  <a:pt x="98" y="2493"/>
                </a:lnTo>
                <a:lnTo>
                  <a:pt x="69" y="2398"/>
                </a:lnTo>
                <a:lnTo>
                  <a:pt x="44" y="2300"/>
                </a:lnTo>
                <a:lnTo>
                  <a:pt x="25" y="2201"/>
                </a:lnTo>
                <a:lnTo>
                  <a:pt x="11" y="2100"/>
                </a:lnTo>
                <a:lnTo>
                  <a:pt x="3" y="1997"/>
                </a:lnTo>
                <a:lnTo>
                  <a:pt x="0" y="1894"/>
                </a:lnTo>
                <a:lnTo>
                  <a:pt x="3" y="1790"/>
                </a:lnTo>
                <a:lnTo>
                  <a:pt x="11" y="1688"/>
                </a:lnTo>
                <a:lnTo>
                  <a:pt x="25" y="1586"/>
                </a:lnTo>
                <a:lnTo>
                  <a:pt x="44" y="1487"/>
                </a:lnTo>
                <a:lnTo>
                  <a:pt x="69" y="1390"/>
                </a:lnTo>
                <a:lnTo>
                  <a:pt x="98" y="1294"/>
                </a:lnTo>
                <a:lnTo>
                  <a:pt x="132" y="1201"/>
                </a:lnTo>
                <a:lnTo>
                  <a:pt x="170" y="1111"/>
                </a:lnTo>
                <a:lnTo>
                  <a:pt x="213" y="1022"/>
                </a:lnTo>
                <a:lnTo>
                  <a:pt x="260" y="937"/>
                </a:lnTo>
                <a:lnTo>
                  <a:pt x="311" y="854"/>
                </a:lnTo>
                <a:lnTo>
                  <a:pt x="366" y="775"/>
                </a:lnTo>
                <a:lnTo>
                  <a:pt x="425" y="699"/>
                </a:lnTo>
                <a:lnTo>
                  <a:pt x="488" y="625"/>
                </a:lnTo>
                <a:lnTo>
                  <a:pt x="555" y="555"/>
                </a:lnTo>
                <a:lnTo>
                  <a:pt x="626" y="488"/>
                </a:lnTo>
                <a:lnTo>
                  <a:pt x="699" y="425"/>
                </a:lnTo>
                <a:lnTo>
                  <a:pt x="776" y="365"/>
                </a:lnTo>
                <a:lnTo>
                  <a:pt x="855" y="311"/>
                </a:lnTo>
                <a:lnTo>
                  <a:pt x="938" y="259"/>
                </a:lnTo>
                <a:lnTo>
                  <a:pt x="1024" y="212"/>
                </a:lnTo>
                <a:lnTo>
                  <a:pt x="1111" y="170"/>
                </a:lnTo>
                <a:lnTo>
                  <a:pt x="1202" y="132"/>
                </a:lnTo>
                <a:lnTo>
                  <a:pt x="1295" y="98"/>
                </a:lnTo>
                <a:lnTo>
                  <a:pt x="1391" y="68"/>
                </a:lnTo>
                <a:lnTo>
                  <a:pt x="1489" y="44"/>
                </a:lnTo>
                <a:lnTo>
                  <a:pt x="1588" y="25"/>
                </a:lnTo>
                <a:lnTo>
                  <a:pt x="1689" y="11"/>
                </a:lnTo>
                <a:lnTo>
                  <a:pt x="1790" y="3"/>
                </a:lnTo>
                <a:lnTo>
                  <a:pt x="1895" y="0"/>
                </a:lnTo>
                <a:close/>
              </a:path>
            </a:pathLst>
          </a:custGeom>
          <a:solidFill>
            <a:srgbClr val="E91D2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454605" y="1596636"/>
            <a:ext cx="2012995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E91D26"/>
                </a:solidFill>
                <a:latin typeface="Arial" pitchFamily="34" charset="0"/>
                <a:cs typeface="Arial" pitchFamily="34" charset="0"/>
              </a:rPr>
              <a:t>Type Text Here</a:t>
            </a:r>
            <a:endParaRPr lang="en-US" b="1" dirty="0">
              <a:solidFill>
                <a:srgbClr val="E91D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01" name="Freeform 48"/>
          <p:cNvSpPr>
            <a:spLocks noEditPoints="1"/>
          </p:cNvSpPr>
          <p:nvPr/>
        </p:nvSpPr>
        <p:spPr bwMode="auto">
          <a:xfrm>
            <a:off x="2362200" y="1358485"/>
            <a:ext cx="329184" cy="317660"/>
          </a:xfrm>
          <a:custGeom>
            <a:avLst/>
            <a:gdLst>
              <a:gd name="T0" fmla="*/ 2971 w 3963"/>
              <a:gd name="T1" fmla="*/ 2386 h 3962"/>
              <a:gd name="T2" fmla="*/ 3435 w 3963"/>
              <a:gd name="T3" fmla="*/ 1996 h 3962"/>
              <a:gd name="T4" fmla="*/ 3571 w 3963"/>
              <a:gd name="T5" fmla="*/ 2023 h 3962"/>
              <a:gd name="T6" fmla="*/ 3570 w 3963"/>
              <a:gd name="T7" fmla="*/ 1896 h 3962"/>
              <a:gd name="T8" fmla="*/ 3553 w 3963"/>
              <a:gd name="T9" fmla="*/ 1820 h 3962"/>
              <a:gd name="T10" fmla="*/ 3472 w 3963"/>
              <a:gd name="T11" fmla="*/ 1837 h 3962"/>
              <a:gd name="T12" fmla="*/ 3523 w 3963"/>
              <a:gd name="T13" fmla="*/ 1653 h 3962"/>
              <a:gd name="T14" fmla="*/ 3431 w 3963"/>
              <a:gd name="T15" fmla="*/ 1720 h 3962"/>
              <a:gd name="T16" fmla="*/ 3497 w 3963"/>
              <a:gd name="T17" fmla="*/ 1577 h 3962"/>
              <a:gd name="T18" fmla="*/ 3426 w 3963"/>
              <a:gd name="T19" fmla="*/ 1392 h 3962"/>
              <a:gd name="T20" fmla="*/ 3429 w 3963"/>
              <a:gd name="T21" fmla="*/ 1320 h 3962"/>
              <a:gd name="T22" fmla="*/ 2421 w 3963"/>
              <a:gd name="T23" fmla="*/ 1030 h 3962"/>
              <a:gd name="T24" fmla="*/ 2192 w 3963"/>
              <a:gd name="T25" fmla="*/ 997 h 3962"/>
              <a:gd name="T26" fmla="*/ 1853 w 3963"/>
              <a:gd name="T27" fmla="*/ 914 h 3962"/>
              <a:gd name="T28" fmla="*/ 1622 w 3963"/>
              <a:gd name="T29" fmla="*/ 634 h 3962"/>
              <a:gd name="T30" fmla="*/ 1743 w 3963"/>
              <a:gd name="T31" fmla="*/ 551 h 3962"/>
              <a:gd name="T32" fmla="*/ 1731 w 3963"/>
              <a:gd name="T33" fmla="*/ 658 h 3962"/>
              <a:gd name="T34" fmla="*/ 1664 w 3963"/>
              <a:gd name="T35" fmla="*/ 620 h 3962"/>
              <a:gd name="T36" fmla="*/ 1676 w 3963"/>
              <a:gd name="T37" fmla="*/ 555 h 3962"/>
              <a:gd name="T38" fmla="*/ 1358 w 3963"/>
              <a:gd name="T39" fmla="*/ 476 h 3962"/>
              <a:gd name="T40" fmla="*/ 397 w 3963"/>
              <a:gd name="T41" fmla="*/ 1646 h 3962"/>
              <a:gd name="T42" fmla="*/ 547 w 3963"/>
              <a:gd name="T43" fmla="*/ 1931 h 3962"/>
              <a:gd name="T44" fmla="*/ 652 w 3963"/>
              <a:gd name="T45" fmla="*/ 2035 h 3962"/>
              <a:gd name="T46" fmla="*/ 733 w 3963"/>
              <a:gd name="T47" fmla="*/ 2041 h 3962"/>
              <a:gd name="T48" fmla="*/ 803 w 3963"/>
              <a:gd name="T49" fmla="*/ 2089 h 3962"/>
              <a:gd name="T50" fmla="*/ 738 w 3963"/>
              <a:gd name="T51" fmla="*/ 2639 h 3962"/>
              <a:gd name="T52" fmla="*/ 745 w 3963"/>
              <a:gd name="T53" fmla="*/ 3029 h 3962"/>
              <a:gd name="T54" fmla="*/ 1052 w 3963"/>
              <a:gd name="T55" fmla="*/ 3311 h 3962"/>
              <a:gd name="T56" fmla="*/ 2516 w 3963"/>
              <a:gd name="T57" fmla="*/ 3519 h 3962"/>
              <a:gd name="T58" fmla="*/ 3496 w 3963"/>
              <a:gd name="T59" fmla="*/ 1382 h 3962"/>
              <a:gd name="T60" fmla="*/ 3068 w 3963"/>
              <a:gd name="T61" fmla="*/ 1237 h 3962"/>
              <a:gd name="T62" fmla="*/ 2997 w 3963"/>
              <a:gd name="T63" fmla="*/ 1263 h 3962"/>
              <a:gd name="T64" fmla="*/ 2912 w 3963"/>
              <a:gd name="T65" fmla="*/ 1603 h 3962"/>
              <a:gd name="T66" fmla="*/ 2489 w 3963"/>
              <a:gd name="T67" fmla="*/ 1168 h 3962"/>
              <a:gd name="T68" fmla="*/ 2743 w 3963"/>
              <a:gd name="T69" fmla="*/ 1584 h 3962"/>
              <a:gd name="T70" fmla="*/ 3051 w 3963"/>
              <a:gd name="T71" fmla="*/ 1695 h 3962"/>
              <a:gd name="T72" fmla="*/ 2700 w 3963"/>
              <a:gd name="T73" fmla="*/ 2461 h 3962"/>
              <a:gd name="T74" fmla="*/ 2423 w 3963"/>
              <a:gd name="T75" fmla="*/ 2929 h 3962"/>
              <a:gd name="T76" fmla="*/ 2119 w 3963"/>
              <a:gd name="T77" fmla="*/ 3074 h 3962"/>
              <a:gd name="T78" fmla="*/ 2046 w 3963"/>
              <a:gd name="T79" fmla="*/ 2953 h 3962"/>
              <a:gd name="T80" fmla="*/ 1954 w 3963"/>
              <a:gd name="T81" fmla="*/ 2758 h 3962"/>
              <a:gd name="T82" fmla="*/ 1848 w 3963"/>
              <a:gd name="T83" fmla="*/ 2149 h 3962"/>
              <a:gd name="T84" fmla="*/ 1674 w 3963"/>
              <a:gd name="T85" fmla="*/ 1878 h 3962"/>
              <a:gd name="T86" fmla="*/ 1335 w 3963"/>
              <a:gd name="T87" fmla="*/ 1891 h 3962"/>
              <a:gd name="T88" fmla="*/ 1031 w 3963"/>
              <a:gd name="T89" fmla="*/ 1593 h 3962"/>
              <a:gd name="T90" fmla="*/ 1365 w 3963"/>
              <a:gd name="T91" fmla="*/ 1080 h 3962"/>
              <a:gd name="T92" fmla="*/ 1973 w 3963"/>
              <a:gd name="T93" fmla="*/ 1077 h 3962"/>
              <a:gd name="T94" fmla="*/ 2123 w 3963"/>
              <a:gd name="T95" fmla="*/ 1074 h 3962"/>
              <a:gd name="T96" fmla="*/ 2398 w 3963"/>
              <a:gd name="T97" fmla="*/ 968 h 3962"/>
              <a:gd name="T98" fmla="*/ 2165 w 3963"/>
              <a:gd name="T99" fmla="*/ 970 h 3962"/>
              <a:gd name="T100" fmla="*/ 2032 w 3963"/>
              <a:gd name="T101" fmla="*/ 968 h 3962"/>
              <a:gd name="T102" fmla="*/ 1602 w 3963"/>
              <a:gd name="T103" fmla="*/ 936 h 3962"/>
              <a:gd name="T104" fmla="*/ 1602 w 3963"/>
              <a:gd name="T105" fmla="*/ 790 h 3962"/>
              <a:gd name="T106" fmla="*/ 1900 w 3963"/>
              <a:gd name="T107" fmla="*/ 568 h 3962"/>
              <a:gd name="T108" fmla="*/ 2090 w 3963"/>
              <a:gd name="T109" fmla="*/ 552 h 3962"/>
              <a:gd name="T110" fmla="*/ 2082 w 3963"/>
              <a:gd name="T111" fmla="*/ 457 h 3962"/>
              <a:gd name="T112" fmla="*/ 1905 w 3963"/>
              <a:gd name="T113" fmla="*/ 496 h 3962"/>
              <a:gd name="T114" fmla="*/ 2251 w 3963"/>
              <a:gd name="T115" fmla="*/ 381 h 3962"/>
              <a:gd name="T116" fmla="*/ 2452 w 3963"/>
              <a:gd name="T117" fmla="*/ 57 h 3962"/>
              <a:gd name="T118" fmla="*/ 3948 w 3963"/>
              <a:gd name="T119" fmla="*/ 2220 h 3962"/>
              <a:gd name="T120" fmla="*/ 1981 w 3963"/>
              <a:gd name="T121" fmla="*/ 3962 h 3962"/>
              <a:gd name="T122" fmla="*/ 14 w 3963"/>
              <a:gd name="T123" fmla="*/ 2220 h 3962"/>
              <a:gd name="T124" fmla="*/ 1510 w 3963"/>
              <a:gd name="T125" fmla="*/ 57 h 3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963" h="3962">
                <a:moveTo>
                  <a:pt x="2996" y="2359"/>
                </a:moveTo>
                <a:lnTo>
                  <a:pt x="3023" y="2361"/>
                </a:lnTo>
                <a:lnTo>
                  <a:pt x="3035" y="2389"/>
                </a:lnTo>
                <a:lnTo>
                  <a:pt x="3035" y="2394"/>
                </a:lnTo>
                <a:lnTo>
                  <a:pt x="3038" y="2389"/>
                </a:lnTo>
                <a:lnTo>
                  <a:pt x="3034" y="2414"/>
                </a:lnTo>
                <a:lnTo>
                  <a:pt x="3033" y="2412"/>
                </a:lnTo>
                <a:lnTo>
                  <a:pt x="3028" y="2426"/>
                </a:lnTo>
                <a:lnTo>
                  <a:pt x="3021" y="2441"/>
                </a:lnTo>
                <a:lnTo>
                  <a:pt x="2995" y="2561"/>
                </a:lnTo>
                <a:lnTo>
                  <a:pt x="2901" y="2754"/>
                </a:lnTo>
                <a:lnTo>
                  <a:pt x="2877" y="2827"/>
                </a:lnTo>
                <a:lnTo>
                  <a:pt x="2833" y="2859"/>
                </a:lnTo>
                <a:lnTo>
                  <a:pt x="2791" y="2852"/>
                </a:lnTo>
                <a:lnTo>
                  <a:pt x="2762" y="2819"/>
                </a:lnTo>
                <a:lnTo>
                  <a:pt x="2760" y="2806"/>
                </a:lnTo>
                <a:lnTo>
                  <a:pt x="2764" y="2772"/>
                </a:lnTo>
                <a:lnTo>
                  <a:pt x="2766" y="2757"/>
                </a:lnTo>
                <a:lnTo>
                  <a:pt x="2803" y="2664"/>
                </a:lnTo>
                <a:lnTo>
                  <a:pt x="2799" y="2564"/>
                </a:lnTo>
                <a:lnTo>
                  <a:pt x="2802" y="2549"/>
                </a:lnTo>
                <a:lnTo>
                  <a:pt x="2812" y="2533"/>
                </a:lnTo>
                <a:lnTo>
                  <a:pt x="2823" y="2520"/>
                </a:lnTo>
                <a:lnTo>
                  <a:pt x="2900" y="2477"/>
                </a:lnTo>
                <a:lnTo>
                  <a:pt x="2971" y="2386"/>
                </a:lnTo>
                <a:lnTo>
                  <a:pt x="2979" y="2370"/>
                </a:lnTo>
                <a:lnTo>
                  <a:pt x="2996" y="2359"/>
                </a:lnTo>
                <a:close/>
                <a:moveTo>
                  <a:pt x="3514" y="2030"/>
                </a:moveTo>
                <a:lnTo>
                  <a:pt x="3533" y="2030"/>
                </a:lnTo>
                <a:lnTo>
                  <a:pt x="3497" y="2076"/>
                </a:lnTo>
                <a:lnTo>
                  <a:pt x="3479" y="2106"/>
                </a:lnTo>
                <a:lnTo>
                  <a:pt x="3471" y="2112"/>
                </a:lnTo>
                <a:lnTo>
                  <a:pt x="3465" y="2099"/>
                </a:lnTo>
                <a:lnTo>
                  <a:pt x="3470" y="2076"/>
                </a:lnTo>
                <a:lnTo>
                  <a:pt x="3479" y="2060"/>
                </a:lnTo>
                <a:lnTo>
                  <a:pt x="3497" y="2040"/>
                </a:lnTo>
                <a:lnTo>
                  <a:pt x="3514" y="2030"/>
                </a:lnTo>
                <a:close/>
                <a:moveTo>
                  <a:pt x="3488" y="2016"/>
                </a:moveTo>
                <a:lnTo>
                  <a:pt x="3490" y="2026"/>
                </a:lnTo>
                <a:lnTo>
                  <a:pt x="3459" y="2054"/>
                </a:lnTo>
                <a:lnTo>
                  <a:pt x="3431" y="2062"/>
                </a:lnTo>
                <a:lnTo>
                  <a:pt x="3424" y="2053"/>
                </a:lnTo>
                <a:lnTo>
                  <a:pt x="3428" y="2036"/>
                </a:lnTo>
                <a:lnTo>
                  <a:pt x="3436" y="2027"/>
                </a:lnTo>
                <a:lnTo>
                  <a:pt x="3453" y="2030"/>
                </a:lnTo>
                <a:lnTo>
                  <a:pt x="3479" y="2016"/>
                </a:lnTo>
                <a:lnTo>
                  <a:pt x="3488" y="2016"/>
                </a:lnTo>
                <a:close/>
                <a:moveTo>
                  <a:pt x="3384" y="1994"/>
                </a:moveTo>
                <a:lnTo>
                  <a:pt x="3401" y="1997"/>
                </a:lnTo>
                <a:lnTo>
                  <a:pt x="3435" y="1996"/>
                </a:lnTo>
                <a:lnTo>
                  <a:pt x="3434" y="2005"/>
                </a:lnTo>
                <a:lnTo>
                  <a:pt x="3419" y="2026"/>
                </a:lnTo>
                <a:lnTo>
                  <a:pt x="3411" y="2029"/>
                </a:lnTo>
                <a:lnTo>
                  <a:pt x="3384" y="2027"/>
                </a:lnTo>
                <a:lnTo>
                  <a:pt x="3372" y="2008"/>
                </a:lnTo>
                <a:lnTo>
                  <a:pt x="3384" y="1994"/>
                </a:lnTo>
                <a:close/>
                <a:moveTo>
                  <a:pt x="3566" y="1762"/>
                </a:moveTo>
                <a:lnTo>
                  <a:pt x="3571" y="1772"/>
                </a:lnTo>
                <a:lnTo>
                  <a:pt x="3574" y="1792"/>
                </a:lnTo>
                <a:lnTo>
                  <a:pt x="3573" y="1792"/>
                </a:lnTo>
                <a:lnTo>
                  <a:pt x="3572" y="1821"/>
                </a:lnTo>
                <a:lnTo>
                  <a:pt x="3573" y="1845"/>
                </a:lnTo>
                <a:lnTo>
                  <a:pt x="3577" y="1855"/>
                </a:lnTo>
                <a:lnTo>
                  <a:pt x="3580" y="1844"/>
                </a:lnTo>
                <a:lnTo>
                  <a:pt x="3583" y="1820"/>
                </a:lnTo>
                <a:lnTo>
                  <a:pt x="3585" y="1799"/>
                </a:lnTo>
                <a:lnTo>
                  <a:pt x="3588" y="1797"/>
                </a:lnTo>
                <a:lnTo>
                  <a:pt x="3591" y="1832"/>
                </a:lnTo>
                <a:lnTo>
                  <a:pt x="3583" y="1944"/>
                </a:lnTo>
                <a:lnTo>
                  <a:pt x="3566" y="2056"/>
                </a:lnTo>
                <a:lnTo>
                  <a:pt x="3566" y="2058"/>
                </a:lnTo>
                <a:lnTo>
                  <a:pt x="3566" y="2054"/>
                </a:lnTo>
                <a:lnTo>
                  <a:pt x="3567" y="2047"/>
                </a:lnTo>
                <a:lnTo>
                  <a:pt x="3571" y="2028"/>
                </a:lnTo>
                <a:lnTo>
                  <a:pt x="3571" y="2023"/>
                </a:lnTo>
                <a:lnTo>
                  <a:pt x="3570" y="2022"/>
                </a:lnTo>
                <a:lnTo>
                  <a:pt x="3568" y="2027"/>
                </a:lnTo>
                <a:lnTo>
                  <a:pt x="3567" y="2036"/>
                </a:lnTo>
                <a:lnTo>
                  <a:pt x="3566" y="2038"/>
                </a:lnTo>
                <a:lnTo>
                  <a:pt x="3565" y="2030"/>
                </a:lnTo>
                <a:lnTo>
                  <a:pt x="3567" y="2012"/>
                </a:lnTo>
                <a:lnTo>
                  <a:pt x="3570" y="2003"/>
                </a:lnTo>
                <a:lnTo>
                  <a:pt x="3571" y="2000"/>
                </a:lnTo>
                <a:lnTo>
                  <a:pt x="3573" y="1997"/>
                </a:lnTo>
                <a:lnTo>
                  <a:pt x="3573" y="1993"/>
                </a:lnTo>
                <a:lnTo>
                  <a:pt x="3573" y="1991"/>
                </a:lnTo>
                <a:lnTo>
                  <a:pt x="3573" y="1986"/>
                </a:lnTo>
                <a:lnTo>
                  <a:pt x="3574" y="1981"/>
                </a:lnTo>
                <a:lnTo>
                  <a:pt x="3576" y="1970"/>
                </a:lnTo>
                <a:lnTo>
                  <a:pt x="3577" y="1951"/>
                </a:lnTo>
                <a:lnTo>
                  <a:pt x="3579" y="1920"/>
                </a:lnTo>
                <a:lnTo>
                  <a:pt x="3579" y="1917"/>
                </a:lnTo>
                <a:lnTo>
                  <a:pt x="3579" y="1913"/>
                </a:lnTo>
                <a:lnTo>
                  <a:pt x="3579" y="1913"/>
                </a:lnTo>
                <a:lnTo>
                  <a:pt x="3578" y="1910"/>
                </a:lnTo>
                <a:lnTo>
                  <a:pt x="3578" y="1908"/>
                </a:lnTo>
                <a:lnTo>
                  <a:pt x="3578" y="1905"/>
                </a:lnTo>
                <a:lnTo>
                  <a:pt x="3577" y="1904"/>
                </a:lnTo>
                <a:lnTo>
                  <a:pt x="3577" y="1898"/>
                </a:lnTo>
                <a:lnTo>
                  <a:pt x="3570" y="1896"/>
                </a:lnTo>
                <a:lnTo>
                  <a:pt x="3570" y="1891"/>
                </a:lnTo>
                <a:lnTo>
                  <a:pt x="3570" y="1880"/>
                </a:lnTo>
                <a:lnTo>
                  <a:pt x="3568" y="1873"/>
                </a:lnTo>
                <a:lnTo>
                  <a:pt x="3567" y="1870"/>
                </a:lnTo>
                <a:lnTo>
                  <a:pt x="3566" y="1872"/>
                </a:lnTo>
                <a:lnTo>
                  <a:pt x="3563" y="1874"/>
                </a:lnTo>
                <a:lnTo>
                  <a:pt x="3562" y="1879"/>
                </a:lnTo>
                <a:lnTo>
                  <a:pt x="3561" y="1893"/>
                </a:lnTo>
                <a:lnTo>
                  <a:pt x="3559" y="1896"/>
                </a:lnTo>
                <a:lnTo>
                  <a:pt x="3557" y="1894"/>
                </a:lnTo>
                <a:lnTo>
                  <a:pt x="3557" y="1888"/>
                </a:lnTo>
                <a:lnTo>
                  <a:pt x="3557" y="1873"/>
                </a:lnTo>
                <a:lnTo>
                  <a:pt x="3557" y="1869"/>
                </a:lnTo>
                <a:lnTo>
                  <a:pt x="3557" y="1866"/>
                </a:lnTo>
                <a:lnTo>
                  <a:pt x="3557" y="1862"/>
                </a:lnTo>
                <a:lnTo>
                  <a:pt x="3557" y="1851"/>
                </a:lnTo>
                <a:lnTo>
                  <a:pt x="3559" y="1848"/>
                </a:lnTo>
                <a:lnTo>
                  <a:pt x="3562" y="1848"/>
                </a:lnTo>
                <a:lnTo>
                  <a:pt x="3563" y="1840"/>
                </a:lnTo>
                <a:lnTo>
                  <a:pt x="3565" y="1832"/>
                </a:lnTo>
                <a:lnTo>
                  <a:pt x="3563" y="1830"/>
                </a:lnTo>
                <a:lnTo>
                  <a:pt x="3555" y="1831"/>
                </a:lnTo>
                <a:lnTo>
                  <a:pt x="3554" y="1827"/>
                </a:lnTo>
                <a:lnTo>
                  <a:pt x="3554" y="1822"/>
                </a:lnTo>
                <a:lnTo>
                  <a:pt x="3553" y="1820"/>
                </a:lnTo>
                <a:lnTo>
                  <a:pt x="3550" y="1819"/>
                </a:lnTo>
                <a:lnTo>
                  <a:pt x="3550" y="1818"/>
                </a:lnTo>
                <a:lnTo>
                  <a:pt x="3549" y="1815"/>
                </a:lnTo>
                <a:lnTo>
                  <a:pt x="3548" y="1814"/>
                </a:lnTo>
                <a:lnTo>
                  <a:pt x="3543" y="1791"/>
                </a:lnTo>
                <a:lnTo>
                  <a:pt x="3542" y="1780"/>
                </a:lnTo>
                <a:lnTo>
                  <a:pt x="3543" y="1771"/>
                </a:lnTo>
                <a:lnTo>
                  <a:pt x="3547" y="1768"/>
                </a:lnTo>
                <a:lnTo>
                  <a:pt x="3559" y="1769"/>
                </a:lnTo>
                <a:lnTo>
                  <a:pt x="3563" y="1762"/>
                </a:lnTo>
                <a:lnTo>
                  <a:pt x="3566" y="1762"/>
                </a:lnTo>
                <a:close/>
                <a:moveTo>
                  <a:pt x="3501" y="1726"/>
                </a:moveTo>
                <a:lnTo>
                  <a:pt x="3505" y="1731"/>
                </a:lnTo>
                <a:lnTo>
                  <a:pt x="3499" y="1749"/>
                </a:lnTo>
                <a:lnTo>
                  <a:pt x="3493" y="1762"/>
                </a:lnTo>
                <a:lnTo>
                  <a:pt x="3481" y="1766"/>
                </a:lnTo>
                <a:lnTo>
                  <a:pt x="3468" y="1763"/>
                </a:lnTo>
                <a:lnTo>
                  <a:pt x="3456" y="1766"/>
                </a:lnTo>
                <a:lnTo>
                  <a:pt x="3449" y="1789"/>
                </a:lnTo>
                <a:lnTo>
                  <a:pt x="3452" y="1812"/>
                </a:lnTo>
                <a:lnTo>
                  <a:pt x="3461" y="1819"/>
                </a:lnTo>
                <a:lnTo>
                  <a:pt x="3472" y="1807"/>
                </a:lnTo>
                <a:lnTo>
                  <a:pt x="3483" y="1801"/>
                </a:lnTo>
                <a:lnTo>
                  <a:pt x="3483" y="1814"/>
                </a:lnTo>
                <a:lnTo>
                  <a:pt x="3472" y="1837"/>
                </a:lnTo>
                <a:lnTo>
                  <a:pt x="3468" y="1849"/>
                </a:lnTo>
                <a:lnTo>
                  <a:pt x="3468" y="1858"/>
                </a:lnTo>
                <a:lnTo>
                  <a:pt x="3479" y="1890"/>
                </a:lnTo>
                <a:lnTo>
                  <a:pt x="3478" y="1917"/>
                </a:lnTo>
                <a:lnTo>
                  <a:pt x="3468" y="1929"/>
                </a:lnTo>
                <a:lnTo>
                  <a:pt x="3459" y="1919"/>
                </a:lnTo>
                <a:lnTo>
                  <a:pt x="3455" y="1901"/>
                </a:lnTo>
                <a:lnTo>
                  <a:pt x="3450" y="1886"/>
                </a:lnTo>
                <a:lnTo>
                  <a:pt x="3446" y="1899"/>
                </a:lnTo>
                <a:lnTo>
                  <a:pt x="3448" y="1947"/>
                </a:lnTo>
                <a:lnTo>
                  <a:pt x="3443" y="1971"/>
                </a:lnTo>
                <a:lnTo>
                  <a:pt x="3435" y="1970"/>
                </a:lnTo>
                <a:lnTo>
                  <a:pt x="3432" y="1952"/>
                </a:lnTo>
                <a:lnTo>
                  <a:pt x="3434" y="1927"/>
                </a:lnTo>
                <a:lnTo>
                  <a:pt x="3431" y="1902"/>
                </a:lnTo>
                <a:lnTo>
                  <a:pt x="3428" y="1880"/>
                </a:lnTo>
                <a:lnTo>
                  <a:pt x="3429" y="1857"/>
                </a:lnTo>
                <a:lnTo>
                  <a:pt x="3435" y="1831"/>
                </a:lnTo>
                <a:lnTo>
                  <a:pt x="3438" y="1804"/>
                </a:lnTo>
                <a:lnTo>
                  <a:pt x="3438" y="1778"/>
                </a:lnTo>
                <a:lnTo>
                  <a:pt x="3442" y="1756"/>
                </a:lnTo>
                <a:lnTo>
                  <a:pt x="3452" y="1742"/>
                </a:lnTo>
                <a:lnTo>
                  <a:pt x="3476" y="1735"/>
                </a:lnTo>
                <a:lnTo>
                  <a:pt x="3501" y="1726"/>
                </a:lnTo>
                <a:close/>
                <a:moveTo>
                  <a:pt x="3523" y="1653"/>
                </a:moveTo>
                <a:lnTo>
                  <a:pt x="3526" y="1667"/>
                </a:lnTo>
                <a:lnTo>
                  <a:pt x="3529" y="1686"/>
                </a:lnTo>
                <a:lnTo>
                  <a:pt x="3536" y="1710"/>
                </a:lnTo>
                <a:lnTo>
                  <a:pt x="3535" y="1726"/>
                </a:lnTo>
                <a:lnTo>
                  <a:pt x="3530" y="1732"/>
                </a:lnTo>
                <a:lnTo>
                  <a:pt x="3526" y="1743"/>
                </a:lnTo>
                <a:lnTo>
                  <a:pt x="3526" y="1761"/>
                </a:lnTo>
                <a:lnTo>
                  <a:pt x="3527" y="1771"/>
                </a:lnTo>
                <a:lnTo>
                  <a:pt x="3526" y="1780"/>
                </a:lnTo>
                <a:lnTo>
                  <a:pt x="3524" y="1781"/>
                </a:lnTo>
                <a:lnTo>
                  <a:pt x="3521" y="1777"/>
                </a:lnTo>
                <a:lnTo>
                  <a:pt x="3520" y="1759"/>
                </a:lnTo>
                <a:lnTo>
                  <a:pt x="3520" y="1738"/>
                </a:lnTo>
                <a:lnTo>
                  <a:pt x="3519" y="1700"/>
                </a:lnTo>
                <a:lnTo>
                  <a:pt x="3519" y="1679"/>
                </a:lnTo>
                <a:lnTo>
                  <a:pt x="3520" y="1660"/>
                </a:lnTo>
                <a:lnTo>
                  <a:pt x="3523" y="1653"/>
                </a:lnTo>
                <a:close/>
                <a:moveTo>
                  <a:pt x="3376" y="1558"/>
                </a:moveTo>
                <a:lnTo>
                  <a:pt x="3413" y="1588"/>
                </a:lnTo>
                <a:lnTo>
                  <a:pt x="3419" y="1609"/>
                </a:lnTo>
                <a:lnTo>
                  <a:pt x="3410" y="1635"/>
                </a:lnTo>
                <a:lnTo>
                  <a:pt x="3405" y="1664"/>
                </a:lnTo>
                <a:lnTo>
                  <a:pt x="3413" y="1680"/>
                </a:lnTo>
                <a:lnTo>
                  <a:pt x="3428" y="1706"/>
                </a:lnTo>
                <a:lnTo>
                  <a:pt x="3431" y="1720"/>
                </a:lnTo>
                <a:lnTo>
                  <a:pt x="3424" y="1738"/>
                </a:lnTo>
                <a:lnTo>
                  <a:pt x="3416" y="1754"/>
                </a:lnTo>
                <a:lnTo>
                  <a:pt x="3413" y="1781"/>
                </a:lnTo>
                <a:lnTo>
                  <a:pt x="3410" y="1795"/>
                </a:lnTo>
                <a:lnTo>
                  <a:pt x="3402" y="1815"/>
                </a:lnTo>
                <a:lnTo>
                  <a:pt x="3400" y="1826"/>
                </a:lnTo>
                <a:lnTo>
                  <a:pt x="3400" y="1850"/>
                </a:lnTo>
                <a:lnTo>
                  <a:pt x="3393" y="1881"/>
                </a:lnTo>
                <a:lnTo>
                  <a:pt x="3376" y="1893"/>
                </a:lnTo>
                <a:lnTo>
                  <a:pt x="3367" y="1890"/>
                </a:lnTo>
                <a:lnTo>
                  <a:pt x="3366" y="1755"/>
                </a:lnTo>
                <a:lnTo>
                  <a:pt x="3357" y="1620"/>
                </a:lnTo>
                <a:lnTo>
                  <a:pt x="3359" y="1615"/>
                </a:lnTo>
                <a:lnTo>
                  <a:pt x="3363" y="1572"/>
                </a:lnTo>
                <a:lnTo>
                  <a:pt x="3376" y="1558"/>
                </a:lnTo>
                <a:close/>
                <a:moveTo>
                  <a:pt x="3481" y="1451"/>
                </a:moveTo>
                <a:lnTo>
                  <a:pt x="3488" y="1457"/>
                </a:lnTo>
                <a:lnTo>
                  <a:pt x="3502" y="1505"/>
                </a:lnTo>
                <a:lnTo>
                  <a:pt x="3507" y="1529"/>
                </a:lnTo>
                <a:lnTo>
                  <a:pt x="3507" y="1538"/>
                </a:lnTo>
                <a:lnTo>
                  <a:pt x="3505" y="1540"/>
                </a:lnTo>
                <a:lnTo>
                  <a:pt x="3501" y="1536"/>
                </a:lnTo>
                <a:lnTo>
                  <a:pt x="3497" y="1536"/>
                </a:lnTo>
                <a:lnTo>
                  <a:pt x="3506" y="1578"/>
                </a:lnTo>
                <a:lnTo>
                  <a:pt x="3497" y="1577"/>
                </a:lnTo>
                <a:lnTo>
                  <a:pt x="3483" y="1551"/>
                </a:lnTo>
                <a:lnTo>
                  <a:pt x="3476" y="1528"/>
                </a:lnTo>
                <a:lnTo>
                  <a:pt x="3472" y="1520"/>
                </a:lnTo>
                <a:lnTo>
                  <a:pt x="3464" y="1523"/>
                </a:lnTo>
                <a:lnTo>
                  <a:pt x="3455" y="1529"/>
                </a:lnTo>
                <a:lnTo>
                  <a:pt x="3452" y="1528"/>
                </a:lnTo>
                <a:lnTo>
                  <a:pt x="3450" y="1518"/>
                </a:lnTo>
                <a:lnTo>
                  <a:pt x="3452" y="1494"/>
                </a:lnTo>
                <a:lnTo>
                  <a:pt x="3459" y="1482"/>
                </a:lnTo>
                <a:lnTo>
                  <a:pt x="3476" y="1488"/>
                </a:lnTo>
                <a:lnTo>
                  <a:pt x="3481" y="1487"/>
                </a:lnTo>
                <a:lnTo>
                  <a:pt x="3482" y="1480"/>
                </a:lnTo>
                <a:lnTo>
                  <a:pt x="3481" y="1465"/>
                </a:lnTo>
                <a:lnTo>
                  <a:pt x="3481" y="1451"/>
                </a:lnTo>
                <a:close/>
                <a:moveTo>
                  <a:pt x="3430" y="1387"/>
                </a:moveTo>
                <a:lnTo>
                  <a:pt x="3436" y="1389"/>
                </a:lnTo>
                <a:lnTo>
                  <a:pt x="3441" y="1399"/>
                </a:lnTo>
                <a:lnTo>
                  <a:pt x="3443" y="1407"/>
                </a:lnTo>
                <a:lnTo>
                  <a:pt x="3444" y="1413"/>
                </a:lnTo>
                <a:lnTo>
                  <a:pt x="3443" y="1418"/>
                </a:lnTo>
                <a:lnTo>
                  <a:pt x="3441" y="1419"/>
                </a:lnTo>
                <a:lnTo>
                  <a:pt x="3436" y="1422"/>
                </a:lnTo>
                <a:lnTo>
                  <a:pt x="3431" y="1419"/>
                </a:lnTo>
                <a:lnTo>
                  <a:pt x="3426" y="1399"/>
                </a:lnTo>
                <a:lnTo>
                  <a:pt x="3426" y="1392"/>
                </a:lnTo>
                <a:lnTo>
                  <a:pt x="3430" y="1387"/>
                </a:lnTo>
                <a:close/>
                <a:moveTo>
                  <a:pt x="3446" y="1367"/>
                </a:moveTo>
                <a:lnTo>
                  <a:pt x="3450" y="1368"/>
                </a:lnTo>
                <a:lnTo>
                  <a:pt x="3455" y="1370"/>
                </a:lnTo>
                <a:lnTo>
                  <a:pt x="3460" y="1380"/>
                </a:lnTo>
                <a:lnTo>
                  <a:pt x="3462" y="1386"/>
                </a:lnTo>
                <a:lnTo>
                  <a:pt x="3462" y="1393"/>
                </a:lnTo>
                <a:lnTo>
                  <a:pt x="3462" y="1403"/>
                </a:lnTo>
                <a:lnTo>
                  <a:pt x="3465" y="1415"/>
                </a:lnTo>
                <a:lnTo>
                  <a:pt x="3468" y="1427"/>
                </a:lnTo>
                <a:lnTo>
                  <a:pt x="3471" y="1437"/>
                </a:lnTo>
                <a:lnTo>
                  <a:pt x="3468" y="1441"/>
                </a:lnTo>
                <a:lnTo>
                  <a:pt x="3464" y="1436"/>
                </a:lnTo>
                <a:lnTo>
                  <a:pt x="3453" y="1388"/>
                </a:lnTo>
                <a:lnTo>
                  <a:pt x="3448" y="1382"/>
                </a:lnTo>
                <a:lnTo>
                  <a:pt x="3443" y="1374"/>
                </a:lnTo>
                <a:lnTo>
                  <a:pt x="3446" y="1367"/>
                </a:lnTo>
                <a:close/>
                <a:moveTo>
                  <a:pt x="3346" y="1186"/>
                </a:moveTo>
                <a:lnTo>
                  <a:pt x="3351" y="1187"/>
                </a:lnTo>
                <a:lnTo>
                  <a:pt x="3367" y="1207"/>
                </a:lnTo>
                <a:lnTo>
                  <a:pt x="3381" y="1235"/>
                </a:lnTo>
                <a:lnTo>
                  <a:pt x="3388" y="1275"/>
                </a:lnTo>
                <a:lnTo>
                  <a:pt x="3399" y="1308"/>
                </a:lnTo>
                <a:lnTo>
                  <a:pt x="3416" y="1320"/>
                </a:lnTo>
                <a:lnTo>
                  <a:pt x="3429" y="1320"/>
                </a:lnTo>
                <a:lnTo>
                  <a:pt x="3438" y="1342"/>
                </a:lnTo>
                <a:lnTo>
                  <a:pt x="3434" y="1358"/>
                </a:lnTo>
                <a:lnTo>
                  <a:pt x="3422" y="1348"/>
                </a:lnTo>
                <a:lnTo>
                  <a:pt x="3410" y="1347"/>
                </a:lnTo>
                <a:lnTo>
                  <a:pt x="3407" y="1358"/>
                </a:lnTo>
                <a:lnTo>
                  <a:pt x="3408" y="1386"/>
                </a:lnTo>
                <a:lnTo>
                  <a:pt x="3405" y="1387"/>
                </a:lnTo>
                <a:lnTo>
                  <a:pt x="3396" y="1375"/>
                </a:lnTo>
                <a:lnTo>
                  <a:pt x="3391" y="1359"/>
                </a:lnTo>
                <a:lnTo>
                  <a:pt x="3390" y="1332"/>
                </a:lnTo>
                <a:lnTo>
                  <a:pt x="3378" y="1303"/>
                </a:lnTo>
                <a:lnTo>
                  <a:pt x="3364" y="1275"/>
                </a:lnTo>
                <a:lnTo>
                  <a:pt x="3357" y="1247"/>
                </a:lnTo>
                <a:lnTo>
                  <a:pt x="3352" y="1220"/>
                </a:lnTo>
                <a:lnTo>
                  <a:pt x="3347" y="1207"/>
                </a:lnTo>
                <a:lnTo>
                  <a:pt x="3343" y="1193"/>
                </a:lnTo>
                <a:lnTo>
                  <a:pt x="3346" y="1186"/>
                </a:lnTo>
                <a:close/>
                <a:moveTo>
                  <a:pt x="2400" y="1010"/>
                </a:moveTo>
                <a:lnTo>
                  <a:pt x="2415" y="1010"/>
                </a:lnTo>
                <a:lnTo>
                  <a:pt x="2429" y="1013"/>
                </a:lnTo>
                <a:lnTo>
                  <a:pt x="2446" y="1014"/>
                </a:lnTo>
                <a:lnTo>
                  <a:pt x="2441" y="1024"/>
                </a:lnTo>
                <a:lnTo>
                  <a:pt x="2435" y="1030"/>
                </a:lnTo>
                <a:lnTo>
                  <a:pt x="2429" y="1031"/>
                </a:lnTo>
                <a:lnTo>
                  <a:pt x="2421" y="1030"/>
                </a:lnTo>
                <a:lnTo>
                  <a:pt x="2412" y="1030"/>
                </a:lnTo>
                <a:lnTo>
                  <a:pt x="2404" y="1030"/>
                </a:lnTo>
                <a:lnTo>
                  <a:pt x="2396" y="1032"/>
                </a:lnTo>
                <a:lnTo>
                  <a:pt x="2388" y="1031"/>
                </a:lnTo>
                <a:lnTo>
                  <a:pt x="2387" y="1030"/>
                </a:lnTo>
                <a:lnTo>
                  <a:pt x="2386" y="1027"/>
                </a:lnTo>
                <a:lnTo>
                  <a:pt x="2385" y="1024"/>
                </a:lnTo>
                <a:lnTo>
                  <a:pt x="2384" y="1020"/>
                </a:lnTo>
                <a:lnTo>
                  <a:pt x="2384" y="1017"/>
                </a:lnTo>
                <a:lnTo>
                  <a:pt x="2384" y="1015"/>
                </a:lnTo>
                <a:lnTo>
                  <a:pt x="2384" y="1014"/>
                </a:lnTo>
                <a:lnTo>
                  <a:pt x="2400" y="1010"/>
                </a:lnTo>
                <a:close/>
                <a:moveTo>
                  <a:pt x="2208" y="989"/>
                </a:moveTo>
                <a:lnTo>
                  <a:pt x="2218" y="990"/>
                </a:lnTo>
                <a:lnTo>
                  <a:pt x="2228" y="994"/>
                </a:lnTo>
                <a:lnTo>
                  <a:pt x="2238" y="998"/>
                </a:lnTo>
                <a:lnTo>
                  <a:pt x="2245" y="1006"/>
                </a:lnTo>
                <a:lnTo>
                  <a:pt x="2250" y="1014"/>
                </a:lnTo>
                <a:lnTo>
                  <a:pt x="2222" y="1014"/>
                </a:lnTo>
                <a:lnTo>
                  <a:pt x="2212" y="1014"/>
                </a:lnTo>
                <a:lnTo>
                  <a:pt x="2202" y="1013"/>
                </a:lnTo>
                <a:lnTo>
                  <a:pt x="2194" y="1012"/>
                </a:lnTo>
                <a:lnTo>
                  <a:pt x="2189" y="1010"/>
                </a:lnTo>
                <a:lnTo>
                  <a:pt x="2190" y="1006"/>
                </a:lnTo>
                <a:lnTo>
                  <a:pt x="2192" y="997"/>
                </a:lnTo>
                <a:lnTo>
                  <a:pt x="2198" y="991"/>
                </a:lnTo>
                <a:lnTo>
                  <a:pt x="2208" y="989"/>
                </a:lnTo>
                <a:close/>
                <a:moveTo>
                  <a:pt x="1904" y="914"/>
                </a:moveTo>
                <a:lnTo>
                  <a:pt x="1916" y="915"/>
                </a:lnTo>
                <a:lnTo>
                  <a:pt x="1929" y="918"/>
                </a:lnTo>
                <a:lnTo>
                  <a:pt x="1940" y="920"/>
                </a:lnTo>
                <a:lnTo>
                  <a:pt x="1951" y="924"/>
                </a:lnTo>
                <a:lnTo>
                  <a:pt x="1960" y="929"/>
                </a:lnTo>
                <a:lnTo>
                  <a:pt x="1966" y="936"/>
                </a:lnTo>
                <a:lnTo>
                  <a:pt x="1970" y="946"/>
                </a:lnTo>
                <a:lnTo>
                  <a:pt x="1970" y="958"/>
                </a:lnTo>
                <a:lnTo>
                  <a:pt x="1966" y="973"/>
                </a:lnTo>
                <a:lnTo>
                  <a:pt x="1958" y="972"/>
                </a:lnTo>
                <a:lnTo>
                  <a:pt x="1948" y="970"/>
                </a:lnTo>
                <a:lnTo>
                  <a:pt x="1943" y="962"/>
                </a:lnTo>
                <a:lnTo>
                  <a:pt x="1888" y="931"/>
                </a:lnTo>
                <a:lnTo>
                  <a:pt x="1886" y="918"/>
                </a:lnTo>
                <a:lnTo>
                  <a:pt x="1904" y="914"/>
                </a:lnTo>
                <a:close/>
                <a:moveTo>
                  <a:pt x="1848" y="855"/>
                </a:moveTo>
                <a:lnTo>
                  <a:pt x="1862" y="860"/>
                </a:lnTo>
                <a:lnTo>
                  <a:pt x="1868" y="870"/>
                </a:lnTo>
                <a:lnTo>
                  <a:pt x="1870" y="881"/>
                </a:lnTo>
                <a:lnTo>
                  <a:pt x="1868" y="893"/>
                </a:lnTo>
                <a:lnTo>
                  <a:pt x="1862" y="903"/>
                </a:lnTo>
                <a:lnTo>
                  <a:pt x="1853" y="914"/>
                </a:lnTo>
                <a:lnTo>
                  <a:pt x="1842" y="921"/>
                </a:lnTo>
                <a:lnTo>
                  <a:pt x="1829" y="926"/>
                </a:lnTo>
                <a:lnTo>
                  <a:pt x="1817" y="913"/>
                </a:lnTo>
                <a:lnTo>
                  <a:pt x="1818" y="901"/>
                </a:lnTo>
                <a:lnTo>
                  <a:pt x="1821" y="888"/>
                </a:lnTo>
                <a:lnTo>
                  <a:pt x="1823" y="877"/>
                </a:lnTo>
                <a:lnTo>
                  <a:pt x="1827" y="867"/>
                </a:lnTo>
                <a:lnTo>
                  <a:pt x="1832" y="859"/>
                </a:lnTo>
                <a:lnTo>
                  <a:pt x="1839" y="855"/>
                </a:lnTo>
                <a:lnTo>
                  <a:pt x="1848" y="855"/>
                </a:lnTo>
                <a:close/>
                <a:moveTo>
                  <a:pt x="1685" y="574"/>
                </a:moveTo>
                <a:lnTo>
                  <a:pt x="1682" y="578"/>
                </a:lnTo>
                <a:lnTo>
                  <a:pt x="1680" y="581"/>
                </a:lnTo>
                <a:lnTo>
                  <a:pt x="1682" y="576"/>
                </a:lnTo>
                <a:lnTo>
                  <a:pt x="1685" y="574"/>
                </a:lnTo>
                <a:close/>
                <a:moveTo>
                  <a:pt x="1646" y="567"/>
                </a:moveTo>
                <a:lnTo>
                  <a:pt x="1651" y="568"/>
                </a:lnTo>
                <a:lnTo>
                  <a:pt x="1655" y="573"/>
                </a:lnTo>
                <a:lnTo>
                  <a:pt x="1658" y="578"/>
                </a:lnTo>
                <a:lnTo>
                  <a:pt x="1662" y="580"/>
                </a:lnTo>
                <a:lnTo>
                  <a:pt x="1666" y="579"/>
                </a:lnTo>
                <a:lnTo>
                  <a:pt x="1672" y="573"/>
                </a:lnTo>
                <a:lnTo>
                  <a:pt x="1656" y="596"/>
                </a:lnTo>
                <a:lnTo>
                  <a:pt x="1640" y="616"/>
                </a:lnTo>
                <a:lnTo>
                  <a:pt x="1622" y="634"/>
                </a:lnTo>
                <a:lnTo>
                  <a:pt x="1603" y="648"/>
                </a:lnTo>
                <a:lnTo>
                  <a:pt x="1581" y="659"/>
                </a:lnTo>
                <a:lnTo>
                  <a:pt x="1556" y="665"/>
                </a:lnTo>
                <a:lnTo>
                  <a:pt x="1556" y="650"/>
                </a:lnTo>
                <a:lnTo>
                  <a:pt x="1560" y="635"/>
                </a:lnTo>
                <a:lnTo>
                  <a:pt x="1567" y="624"/>
                </a:lnTo>
                <a:lnTo>
                  <a:pt x="1578" y="615"/>
                </a:lnTo>
                <a:lnTo>
                  <a:pt x="1589" y="606"/>
                </a:lnTo>
                <a:lnTo>
                  <a:pt x="1602" y="598"/>
                </a:lnTo>
                <a:lnTo>
                  <a:pt x="1614" y="590"/>
                </a:lnTo>
                <a:lnTo>
                  <a:pt x="1625" y="581"/>
                </a:lnTo>
                <a:lnTo>
                  <a:pt x="1634" y="571"/>
                </a:lnTo>
                <a:lnTo>
                  <a:pt x="1642" y="568"/>
                </a:lnTo>
                <a:lnTo>
                  <a:pt x="1646" y="567"/>
                </a:lnTo>
                <a:close/>
                <a:moveTo>
                  <a:pt x="1757" y="496"/>
                </a:moveTo>
                <a:lnTo>
                  <a:pt x="1750" y="501"/>
                </a:lnTo>
                <a:lnTo>
                  <a:pt x="1741" y="505"/>
                </a:lnTo>
                <a:lnTo>
                  <a:pt x="1734" y="511"/>
                </a:lnTo>
                <a:lnTo>
                  <a:pt x="1744" y="511"/>
                </a:lnTo>
                <a:lnTo>
                  <a:pt x="1755" y="511"/>
                </a:lnTo>
                <a:lnTo>
                  <a:pt x="1763" y="511"/>
                </a:lnTo>
                <a:lnTo>
                  <a:pt x="1757" y="521"/>
                </a:lnTo>
                <a:lnTo>
                  <a:pt x="1747" y="529"/>
                </a:lnTo>
                <a:lnTo>
                  <a:pt x="1744" y="540"/>
                </a:lnTo>
                <a:lnTo>
                  <a:pt x="1743" y="551"/>
                </a:lnTo>
                <a:lnTo>
                  <a:pt x="1744" y="563"/>
                </a:lnTo>
                <a:lnTo>
                  <a:pt x="1745" y="575"/>
                </a:lnTo>
                <a:lnTo>
                  <a:pt x="1746" y="587"/>
                </a:lnTo>
                <a:lnTo>
                  <a:pt x="1745" y="599"/>
                </a:lnTo>
                <a:lnTo>
                  <a:pt x="1741" y="611"/>
                </a:lnTo>
                <a:lnTo>
                  <a:pt x="1744" y="611"/>
                </a:lnTo>
                <a:lnTo>
                  <a:pt x="1746" y="610"/>
                </a:lnTo>
                <a:lnTo>
                  <a:pt x="1749" y="609"/>
                </a:lnTo>
                <a:lnTo>
                  <a:pt x="1750" y="606"/>
                </a:lnTo>
                <a:lnTo>
                  <a:pt x="1752" y="605"/>
                </a:lnTo>
                <a:lnTo>
                  <a:pt x="1755" y="604"/>
                </a:lnTo>
                <a:lnTo>
                  <a:pt x="1757" y="604"/>
                </a:lnTo>
                <a:lnTo>
                  <a:pt x="1759" y="616"/>
                </a:lnTo>
                <a:lnTo>
                  <a:pt x="1757" y="626"/>
                </a:lnTo>
                <a:lnTo>
                  <a:pt x="1751" y="632"/>
                </a:lnTo>
                <a:lnTo>
                  <a:pt x="1743" y="638"/>
                </a:lnTo>
                <a:lnTo>
                  <a:pt x="1734" y="642"/>
                </a:lnTo>
                <a:lnTo>
                  <a:pt x="1737" y="642"/>
                </a:lnTo>
                <a:lnTo>
                  <a:pt x="1739" y="644"/>
                </a:lnTo>
                <a:lnTo>
                  <a:pt x="1740" y="646"/>
                </a:lnTo>
                <a:lnTo>
                  <a:pt x="1743" y="647"/>
                </a:lnTo>
                <a:lnTo>
                  <a:pt x="1744" y="648"/>
                </a:lnTo>
                <a:lnTo>
                  <a:pt x="1746" y="650"/>
                </a:lnTo>
                <a:lnTo>
                  <a:pt x="1749" y="650"/>
                </a:lnTo>
                <a:lnTo>
                  <a:pt x="1731" y="658"/>
                </a:lnTo>
                <a:lnTo>
                  <a:pt x="1711" y="663"/>
                </a:lnTo>
                <a:lnTo>
                  <a:pt x="1691" y="665"/>
                </a:lnTo>
                <a:lnTo>
                  <a:pt x="1669" y="669"/>
                </a:lnTo>
                <a:lnTo>
                  <a:pt x="1649" y="673"/>
                </a:lnTo>
                <a:lnTo>
                  <a:pt x="1633" y="680"/>
                </a:lnTo>
                <a:lnTo>
                  <a:pt x="1617" y="688"/>
                </a:lnTo>
                <a:lnTo>
                  <a:pt x="1616" y="679"/>
                </a:lnTo>
                <a:lnTo>
                  <a:pt x="1619" y="671"/>
                </a:lnTo>
                <a:lnTo>
                  <a:pt x="1622" y="667"/>
                </a:lnTo>
                <a:lnTo>
                  <a:pt x="1628" y="663"/>
                </a:lnTo>
                <a:lnTo>
                  <a:pt x="1636" y="659"/>
                </a:lnTo>
                <a:lnTo>
                  <a:pt x="1644" y="657"/>
                </a:lnTo>
                <a:lnTo>
                  <a:pt x="1652" y="654"/>
                </a:lnTo>
                <a:lnTo>
                  <a:pt x="1660" y="650"/>
                </a:lnTo>
                <a:lnTo>
                  <a:pt x="1664" y="642"/>
                </a:lnTo>
                <a:lnTo>
                  <a:pt x="1633" y="642"/>
                </a:lnTo>
                <a:lnTo>
                  <a:pt x="1640" y="638"/>
                </a:lnTo>
                <a:lnTo>
                  <a:pt x="1649" y="635"/>
                </a:lnTo>
                <a:lnTo>
                  <a:pt x="1657" y="632"/>
                </a:lnTo>
                <a:lnTo>
                  <a:pt x="1664" y="627"/>
                </a:lnTo>
                <a:lnTo>
                  <a:pt x="1667" y="624"/>
                </a:lnTo>
                <a:lnTo>
                  <a:pt x="1667" y="622"/>
                </a:lnTo>
                <a:lnTo>
                  <a:pt x="1667" y="621"/>
                </a:lnTo>
                <a:lnTo>
                  <a:pt x="1666" y="620"/>
                </a:lnTo>
                <a:lnTo>
                  <a:pt x="1664" y="620"/>
                </a:lnTo>
                <a:lnTo>
                  <a:pt x="1662" y="620"/>
                </a:lnTo>
                <a:lnTo>
                  <a:pt x="1660" y="620"/>
                </a:lnTo>
                <a:lnTo>
                  <a:pt x="1656" y="620"/>
                </a:lnTo>
                <a:lnTo>
                  <a:pt x="1658" y="610"/>
                </a:lnTo>
                <a:lnTo>
                  <a:pt x="1663" y="604"/>
                </a:lnTo>
                <a:lnTo>
                  <a:pt x="1670" y="602"/>
                </a:lnTo>
                <a:lnTo>
                  <a:pt x="1680" y="600"/>
                </a:lnTo>
                <a:lnTo>
                  <a:pt x="1688" y="598"/>
                </a:lnTo>
                <a:lnTo>
                  <a:pt x="1696" y="596"/>
                </a:lnTo>
                <a:lnTo>
                  <a:pt x="1700" y="590"/>
                </a:lnTo>
                <a:lnTo>
                  <a:pt x="1703" y="581"/>
                </a:lnTo>
                <a:lnTo>
                  <a:pt x="1702" y="578"/>
                </a:lnTo>
                <a:lnTo>
                  <a:pt x="1700" y="575"/>
                </a:lnTo>
                <a:lnTo>
                  <a:pt x="1697" y="573"/>
                </a:lnTo>
                <a:lnTo>
                  <a:pt x="1693" y="571"/>
                </a:lnTo>
                <a:lnTo>
                  <a:pt x="1688" y="571"/>
                </a:lnTo>
                <a:lnTo>
                  <a:pt x="1685" y="574"/>
                </a:lnTo>
                <a:lnTo>
                  <a:pt x="1690" y="565"/>
                </a:lnTo>
                <a:lnTo>
                  <a:pt x="1693" y="557"/>
                </a:lnTo>
                <a:lnTo>
                  <a:pt x="1694" y="550"/>
                </a:lnTo>
                <a:lnTo>
                  <a:pt x="1693" y="547"/>
                </a:lnTo>
                <a:lnTo>
                  <a:pt x="1691" y="550"/>
                </a:lnTo>
                <a:lnTo>
                  <a:pt x="1686" y="552"/>
                </a:lnTo>
                <a:lnTo>
                  <a:pt x="1681" y="555"/>
                </a:lnTo>
                <a:lnTo>
                  <a:pt x="1676" y="555"/>
                </a:lnTo>
                <a:lnTo>
                  <a:pt x="1672" y="550"/>
                </a:lnTo>
                <a:lnTo>
                  <a:pt x="1684" y="541"/>
                </a:lnTo>
                <a:lnTo>
                  <a:pt x="1696" y="532"/>
                </a:lnTo>
                <a:lnTo>
                  <a:pt x="1706" y="522"/>
                </a:lnTo>
                <a:lnTo>
                  <a:pt x="1717" y="511"/>
                </a:lnTo>
                <a:lnTo>
                  <a:pt x="1728" y="503"/>
                </a:lnTo>
                <a:lnTo>
                  <a:pt x="1741" y="498"/>
                </a:lnTo>
                <a:lnTo>
                  <a:pt x="1757" y="496"/>
                </a:lnTo>
                <a:close/>
                <a:moveTo>
                  <a:pt x="2195" y="387"/>
                </a:moveTo>
                <a:lnTo>
                  <a:pt x="2198" y="387"/>
                </a:lnTo>
                <a:lnTo>
                  <a:pt x="2194" y="387"/>
                </a:lnTo>
                <a:lnTo>
                  <a:pt x="2195" y="387"/>
                </a:lnTo>
                <a:close/>
                <a:moveTo>
                  <a:pt x="2214" y="379"/>
                </a:moveTo>
                <a:lnTo>
                  <a:pt x="2208" y="380"/>
                </a:lnTo>
                <a:lnTo>
                  <a:pt x="2203" y="383"/>
                </a:lnTo>
                <a:lnTo>
                  <a:pt x="2197" y="385"/>
                </a:lnTo>
                <a:lnTo>
                  <a:pt x="2206" y="383"/>
                </a:lnTo>
                <a:lnTo>
                  <a:pt x="2214" y="379"/>
                </a:lnTo>
                <a:close/>
                <a:moveTo>
                  <a:pt x="1981" y="353"/>
                </a:moveTo>
                <a:lnTo>
                  <a:pt x="1871" y="356"/>
                </a:lnTo>
                <a:lnTo>
                  <a:pt x="1764" y="367"/>
                </a:lnTo>
                <a:lnTo>
                  <a:pt x="1658" y="385"/>
                </a:lnTo>
                <a:lnTo>
                  <a:pt x="1556" y="409"/>
                </a:lnTo>
                <a:lnTo>
                  <a:pt x="1455" y="439"/>
                </a:lnTo>
                <a:lnTo>
                  <a:pt x="1358" y="476"/>
                </a:lnTo>
                <a:lnTo>
                  <a:pt x="1264" y="519"/>
                </a:lnTo>
                <a:lnTo>
                  <a:pt x="1172" y="568"/>
                </a:lnTo>
                <a:lnTo>
                  <a:pt x="1085" y="622"/>
                </a:lnTo>
                <a:lnTo>
                  <a:pt x="1000" y="681"/>
                </a:lnTo>
                <a:lnTo>
                  <a:pt x="921" y="745"/>
                </a:lnTo>
                <a:lnTo>
                  <a:pt x="845" y="814"/>
                </a:lnTo>
                <a:lnTo>
                  <a:pt x="774" y="888"/>
                </a:lnTo>
                <a:lnTo>
                  <a:pt x="708" y="966"/>
                </a:lnTo>
                <a:lnTo>
                  <a:pt x="647" y="1048"/>
                </a:lnTo>
                <a:lnTo>
                  <a:pt x="590" y="1133"/>
                </a:lnTo>
                <a:lnTo>
                  <a:pt x="540" y="1223"/>
                </a:lnTo>
                <a:lnTo>
                  <a:pt x="494" y="1316"/>
                </a:lnTo>
                <a:lnTo>
                  <a:pt x="454" y="1412"/>
                </a:lnTo>
                <a:lnTo>
                  <a:pt x="422" y="1512"/>
                </a:lnTo>
                <a:lnTo>
                  <a:pt x="394" y="1613"/>
                </a:lnTo>
                <a:lnTo>
                  <a:pt x="393" y="1620"/>
                </a:lnTo>
                <a:lnTo>
                  <a:pt x="392" y="1630"/>
                </a:lnTo>
                <a:lnTo>
                  <a:pt x="391" y="1638"/>
                </a:lnTo>
                <a:lnTo>
                  <a:pt x="391" y="1643"/>
                </a:lnTo>
                <a:lnTo>
                  <a:pt x="391" y="1647"/>
                </a:lnTo>
                <a:lnTo>
                  <a:pt x="391" y="1648"/>
                </a:lnTo>
                <a:lnTo>
                  <a:pt x="392" y="1649"/>
                </a:lnTo>
                <a:lnTo>
                  <a:pt x="393" y="1648"/>
                </a:lnTo>
                <a:lnTo>
                  <a:pt x="395" y="1647"/>
                </a:lnTo>
                <a:lnTo>
                  <a:pt x="397" y="1646"/>
                </a:lnTo>
                <a:lnTo>
                  <a:pt x="399" y="1643"/>
                </a:lnTo>
                <a:lnTo>
                  <a:pt x="403" y="1641"/>
                </a:lnTo>
                <a:lnTo>
                  <a:pt x="405" y="1640"/>
                </a:lnTo>
                <a:lnTo>
                  <a:pt x="408" y="1637"/>
                </a:lnTo>
                <a:lnTo>
                  <a:pt x="410" y="1636"/>
                </a:lnTo>
                <a:lnTo>
                  <a:pt x="412" y="1636"/>
                </a:lnTo>
                <a:lnTo>
                  <a:pt x="414" y="1637"/>
                </a:lnTo>
                <a:lnTo>
                  <a:pt x="415" y="1638"/>
                </a:lnTo>
                <a:lnTo>
                  <a:pt x="416" y="1642"/>
                </a:lnTo>
                <a:lnTo>
                  <a:pt x="418" y="1646"/>
                </a:lnTo>
                <a:lnTo>
                  <a:pt x="420" y="1650"/>
                </a:lnTo>
                <a:lnTo>
                  <a:pt x="422" y="1655"/>
                </a:lnTo>
                <a:lnTo>
                  <a:pt x="424" y="1678"/>
                </a:lnTo>
                <a:lnTo>
                  <a:pt x="430" y="1697"/>
                </a:lnTo>
                <a:lnTo>
                  <a:pt x="440" y="1714"/>
                </a:lnTo>
                <a:lnTo>
                  <a:pt x="452" y="1729"/>
                </a:lnTo>
                <a:lnTo>
                  <a:pt x="465" y="1743"/>
                </a:lnTo>
                <a:lnTo>
                  <a:pt x="478" y="1757"/>
                </a:lnTo>
                <a:lnTo>
                  <a:pt x="492" y="1772"/>
                </a:lnTo>
                <a:lnTo>
                  <a:pt x="503" y="1787"/>
                </a:lnTo>
                <a:lnTo>
                  <a:pt x="512" y="1804"/>
                </a:lnTo>
                <a:lnTo>
                  <a:pt x="530" y="1836"/>
                </a:lnTo>
                <a:lnTo>
                  <a:pt x="541" y="1867"/>
                </a:lnTo>
                <a:lnTo>
                  <a:pt x="547" y="1898"/>
                </a:lnTo>
                <a:lnTo>
                  <a:pt x="547" y="1931"/>
                </a:lnTo>
                <a:lnTo>
                  <a:pt x="541" y="1963"/>
                </a:lnTo>
                <a:lnTo>
                  <a:pt x="528" y="1998"/>
                </a:lnTo>
                <a:lnTo>
                  <a:pt x="535" y="1993"/>
                </a:lnTo>
                <a:lnTo>
                  <a:pt x="540" y="1987"/>
                </a:lnTo>
                <a:lnTo>
                  <a:pt x="543" y="1980"/>
                </a:lnTo>
                <a:lnTo>
                  <a:pt x="546" y="1973"/>
                </a:lnTo>
                <a:lnTo>
                  <a:pt x="548" y="1965"/>
                </a:lnTo>
                <a:lnTo>
                  <a:pt x="552" y="1961"/>
                </a:lnTo>
                <a:lnTo>
                  <a:pt x="559" y="1958"/>
                </a:lnTo>
                <a:lnTo>
                  <a:pt x="569" y="1958"/>
                </a:lnTo>
                <a:lnTo>
                  <a:pt x="575" y="1963"/>
                </a:lnTo>
                <a:lnTo>
                  <a:pt x="577" y="1968"/>
                </a:lnTo>
                <a:lnTo>
                  <a:pt x="576" y="1975"/>
                </a:lnTo>
                <a:lnTo>
                  <a:pt x="574" y="1982"/>
                </a:lnTo>
                <a:lnTo>
                  <a:pt x="572" y="1990"/>
                </a:lnTo>
                <a:lnTo>
                  <a:pt x="572" y="1996"/>
                </a:lnTo>
                <a:lnTo>
                  <a:pt x="576" y="2002"/>
                </a:lnTo>
                <a:lnTo>
                  <a:pt x="584" y="2005"/>
                </a:lnTo>
                <a:lnTo>
                  <a:pt x="584" y="1982"/>
                </a:lnTo>
                <a:lnTo>
                  <a:pt x="601" y="1979"/>
                </a:lnTo>
                <a:lnTo>
                  <a:pt x="617" y="1982"/>
                </a:lnTo>
                <a:lnTo>
                  <a:pt x="630" y="1991"/>
                </a:lnTo>
                <a:lnTo>
                  <a:pt x="641" y="2003"/>
                </a:lnTo>
                <a:lnTo>
                  <a:pt x="648" y="2018"/>
                </a:lnTo>
                <a:lnTo>
                  <a:pt x="652" y="2035"/>
                </a:lnTo>
                <a:lnTo>
                  <a:pt x="650" y="2052"/>
                </a:lnTo>
                <a:lnTo>
                  <a:pt x="652" y="2054"/>
                </a:lnTo>
                <a:lnTo>
                  <a:pt x="654" y="2056"/>
                </a:lnTo>
                <a:lnTo>
                  <a:pt x="656" y="2054"/>
                </a:lnTo>
                <a:lnTo>
                  <a:pt x="660" y="2053"/>
                </a:lnTo>
                <a:lnTo>
                  <a:pt x="661" y="2052"/>
                </a:lnTo>
                <a:lnTo>
                  <a:pt x="661" y="2048"/>
                </a:lnTo>
                <a:lnTo>
                  <a:pt x="663" y="2046"/>
                </a:lnTo>
                <a:lnTo>
                  <a:pt x="663" y="2042"/>
                </a:lnTo>
                <a:lnTo>
                  <a:pt x="664" y="2039"/>
                </a:lnTo>
                <a:lnTo>
                  <a:pt x="665" y="2038"/>
                </a:lnTo>
                <a:lnTo>
                  <a:pt x="670" y="2036"/>
                </a:lnTo>
                <a:lnTo>
                  <a:pt x="679" y="2036"/>
                </a:lnTo>
                <a:lnTo>
                  <a:pt x="693" y="2036"/>
                </a:lnTo>
                <a:lnTo>
                  <a:pt x="705" y="2036"/>
                </a:lnTo>
                <a:lnTo>
                  <a:pt x="714" y="2036"/>
                </a:lnTo>
                <a:lnTo>
                  <a:pt x="719" y="2036"/>
                </a:lnTo>
                <a:lnTo>
                  <a:pt x="720" y="2036"/>
                </a:lnTo>
                <a:lnTo>
                  <a:pt x="721" y="2036"/>
                </a:lnTo>
                <a:lnTo>
                  <a:pt x="723" y="2036"/>
                </a:lnTo>
                <a:lnTo>
                  <a:pt x="724" y="2038"/>
                </a:lnTo>
                <a:lnTo>
                  <a:pt x="725" y="2039"/>
                </a:lnTo>
                <a:lnTo>
                  <a:pt x="727" y="2040"/>
                </a:lnTo>
                <a:lnTo>
                  <a:pt x="730" y="2041"/>
                </a:lnTo>
                <a:lnTo>
                  <a:pt x="733" y="2041"/>
                </a:lnTo>
                <a:lnTo>
                  <a:pt x="737" y="2042"/>
                </a:lnTo>
                <a:lnTo>
                  <a:pt x="739" y="2044"/>
                </a:lnTo>
                <a:lnTo>
                  <a:pt x="742" y="2045"/>
                </a:lnTo>
                <a:lnTo>
                  <a:pt x="743" y="2046"/>
                </a:lnTo>
                <a:lnTo>
                  <a:pt x="745" y="2046"/>
                </a:lnTo>
                <a:lnTo>
                  <a:pt x="747" y="2047"/>
                </a:lnTo>
                <a:lnTo>
                  <a:pt x="748" y="2047"/>
                </a:lnTo>
                <a:lnTo>
                  <a:pt x="750" y="2047"/>
                </a:lnTo>
                <a:lnTo>
                  <a:pt x="752" y="2047"/>
                </a:lnTo>
                <a:lnTo>
                  <a:pt x="753" y="2047"/>
                </a:lnTo>
                <a:lnTo>
                  <a:pt x="754" y="2048"/>
                </a:lnTo>
                <a:lnTo>
                  <a:pt x="754" y="2051"/>
                </a:lnTo>
                <a:lnTo>
                  <a:pt x="755" y="2052"/>
                </a:lnTo>
                <a:lnTo>
                  <a:pt x="756" y="2054"/>
                </a:lnTo>
                <a:lnTo>
                  <a:pt x="758" y="2057"/>
                </a:lnTo>
                <a:lnTo>
                  <a:pt x="759" y="2058"/>
                </a:lnTo>
                <a:lnTo>
                  <a:pt x="760" y="2059"/>
                </a:lnTo>
                <a:lnTo>
                  <a:pt x="760" y="2060"/>
                </a:lnTo>
                <a:lnTo>
                  <a:pt x="760" y="2060"/>
                </a:lnTo>
                <a:lnTo>
                  <a:pt x="760" y="2062"/>
                </a:lnTo>
                <a:lnTo>
                  <a:pt x="762" y="2063"/>
                </a:lnTo>
                <a:lnTo>
                  <a:pt x="768" y="2066"/>
                </a:lnTo>
                <a:lnTo>
                  <a:pt x="778" y="2073"/>
                </a:lnTo>
                <a:lnTo>
                  <a:pt x="790" y="2080"/>
                </a:lnTo>
                <a:lnTo>
                  <a:pt x="803" y="2089"/>
                </a:lnTo>
                <a:lnTo>
                  <a:pt x="816" y="2098"/>
                </a:lnTo>
                <a:lnTo>
                  <a:pt x="830" y="2107"/>
                </a:lnTo>
                <a:lnTo>
                  <a:pt x="841" y="2115"/>
                </a:lnTo>
                <a:lnTo>
                  <a:pt x="848" y="2122"/>
                </a:lnTo>
                <a:lnTo>
                  <a:pt x="851" y="2125"/>
                </a:lnTo>
                <a:lnTo>
                  <a:pt x="857" y="2135"/>
                </a:lnTo>
                <a:lnTo>
                  <a:pt x="862" y="2145"/>
                </a:lnTo>
                <a:lnTo>
                  <a:pt x="865" y="2154"/>
                </a:lnTo>
                <a:lnTo>
                  <a:pt x="867" y="2166"/>
                </a:lnTo>
                <a:lnTo>
                  <a:pt x="868" y="2181"/>
                </a:lnTo>
                <a:lnTo>
                  <a:pt x="869" y="2196"/>
                </a:lnTo>
                <a:lnTo>
                  <a:pt x="868" y="2213"/>
                </a:lnTo>
                <a:lnTo>
                  <a:pt x="865" y="2228"/>
                </a:lnTo>
                <a:lnTo>
                  <a:pt x="861" y="2247"/>
                </a:lnTo>
                <a:lnTo>
                  <a:pt x="853" y="2266"/>
                </a:lnTo>
                <a:lnTo>
                  <a:pt x="843" y="2283"/>
                </a:lnTo>
                <a:lnTo>
                  <a:pt x="828" y="2309"/>
                </a:lnTo>
                <a:lnTo>
                  <a:pt x="818" y="2358"/>
                </a:lnTo>
                <a:lnTo>
                  <a:pt x="803" y="2404"/>
                </a:lnTo>
                <a:lnTo>
                  <a:pt x="785" y="2449"/>
                </a:lnTo>
                <a:lnTo>
                  <a:pt x="768" y="2495"/>
                </a:lnTo>
                <a:lnTo>
                  <a:pt x="752" y="2539"/>
                </a:lnTo>
                <a:lnTo>
                  <a:pt x="738" y="2585"/>
                </a:lnTo>
                <a:lnTo>
                  <a:pt x="735" y="2613"/>
                </a:lnTo>
                <a:lnTo>
                  <a:pt x="738" y="2639"/>
                </a:lnTo>
                <a:lnTo>
                  <a:pt x="747" y="2665"/>
                </a:lnTo>
                <a:lnTo>
                  <a:pt x="758" y="2693"/>
                </a:lnTo>
                <a:lnTo>
                  <a:pt x="767" y="2721"/>
                </a:lnTo>
                <a:lnTo>
                  <a:pt x="776" y="2750"/>
                </a:lnTo>
                <a:lnTo>
                  <a:pt x="779" y="2780"/>
                </a:lnTo>
                <a:lnTo>
                  <a:pt x="778" y="2816"/>
                </a:lnTo>
                <a:lnTo>
                  <a:pt x="773" y="2840"/>
                </a:lnTo>
                <a:lnTo>
                  <a:pt x="766" y="2864"/>
                </a:lnTo>
                <a:lnTo>
                  <a:pt x="754" y="2887"/>
                </a:lnTo>
                <a:lnTo>
                  <a:pt x="745" y="2880"/>
                </a:lnTo>
                <a:lnTo>
                  <a:pt x="737" y="2874"/>
                </a:lnTo>
                <a:lnTo>
                  <a:pt x="729" y="2872"/>
                </a:lnTo>
                <a:lnTo>
                  <a:pt x="738" y="2890"/>
                </a:lnTo>
                <a:lnTo>
                  <a:pt x="747" y="2908"/>
                </a:lnTo>
                <a:lnTo>
                  <a:pt x="754" y="2926"/>
                </a:lnTo>
                <a:lnTo>
                  <a:pt x="760" y="2946"/>
                </a:lnTo>
                <a:lnTo>
                  <a:pt x="762" y="2966"/>
                </a:lnTo>
                <a:lnTo>
                  <a:pt x="761" y="2988"/>
                </a:lnTo>
                <a:lnTo>
                  <a:pt x="754" y="2997"/>
                </a:lnTo>
                <a:lnTo>
                  <a:pt x="745" y="3002"/>
                </a:lnTo>
                <a:lnTo>
                  <a:pt x="737" y="3005"/>
                </a:lnTo>
                <a:lnTo>
                  <a:pt x="730" y="3006"/>
                </a:lnTo>
                <a:lnTo>
                  <a:pt x="736" y="3014"/>
                </a:lnTo>
                <a:lnTo>
                  <a:pt x="742" y="3023"/>
                </a:lnTo>
                <a:lnTo>
                  <a:pt x="745" y="3029"/>
                </a:lnTo>
                <a:lnTo>
                  <a:pt x="745" y="3031"/>
                </a:lnTo>
                <a:lnTo>
                  <a:pt x="745" y="3033"/>
                </a:lnTo>
                <a:lnTo>
                  <a:pt x="743" y="3036"/>
                </a:lnTo>
                <a:lnTo>
                  <a:pt x="741" y="3037"/>
                </a:lnTo>
                <a:lnTo>
                  <a:pt x="767" y="3066"/>
                </a:lnTo>
                <a:lnTo>
                  <a:pt x="767" y="3067"/>
                </a:lnTo>
                <a:lnTo>
                  <a:pt x="771" y="3070"/>
                </a:lnTo>
                <a:lnTo>
                  <a:pt x="773" y="3072"/>
                </a:lnTo>
                <a:lnTo>
                  <a:pt x="776" y="3076"/>
                </a:lnTo>
                <a:lnTo>
                  <a:pt x="779" y="3078"/>
                </a:lnTo>
                <a:lnTo>
                  <a:pt x="783" y="3083"/>
                </a:lnTo>
                <a:lnTo>
                  <a:pt x="838" y="3141"/>
                </a:lnTo>
                <a:lnTo>
                  <a:pt x="897" y="3196"/>
                </a:lnTo>
                <a:lnTo>
                  <a:pt x="957" y="3248"/>
                </a:lnTo>
                <a:lnTo>
                  <a:pt x="1021" y="3297"/>
                </a:lnTo>
                <a:lnTo>
                  <a:pt x="1025" y="3298"/>
                </a:lnTo>
                <a:lnTo>
                  <a:pt x="1028" y="3300"/>
                </a:lnTo>
                <a:lnTo>
                  <a:pt x="1031" y="3300"/>
                </a:lnTo>
                <a:lnTo>
                  <a:pt x="1032" y="3302"/>
                </a:lnTo>
                <a:lnTo>
                  <a:pt x="1034" y="3302"/>
                </a:lnTo>
                <a:lnTo>
                  <a:pt x="1038" y="3304"/>
                </a:lnTo>
                <a:lnTo>
                  <a:pt x="1041" y="3305"/>
                </a:lnTo>
                <a:lnTo>
                  <a:pt x="1045" y="3308"/>
                </a:lnTo>
                <a:lnTo>
                  <a:pt x="1049" y="3310"/>
                </a:lnTo>
                <a:lnTo>
                  <a:pt x="1052" y="3311"/>
                </a:lnTo>
                <a:lnTo>
                  <a:pt x="1053" y="3314"/>
                </a:lnTo>
                <a:lnTo>
                  <a:pt x="1056" y="3315"/>
                </a:lnTo>
                <a:lnTo>
                  <a:pt x="1056" y="3315"/>
                </a:lnTo>
                <a:lnTo>
                  <a:pt x="1056" y="3316"/>
                </a:lnTo>
                <a:lnTo>
                  <a:pt x="1056" y="3316"/>
                </a:lnTo>
                <a:lnTo>
                  <a:pt x="1053" y="3316"/>
                </a:lnTo>
                <a:lnTo>
                  <a:pt x="1052" y="3316"/>
                </a:lnTo>
                <a:lnTo>
                  <a:pt x="1051" y="3317"/>
                </a:lnTo>
                <a:lnTo>
                  <a:pt x="1051" y="3317"/>
                </a:lnTo>
                <a:lnTo>
                  <a:pt x="1051" y="3319"/>
                </a:lnTo>
                <a:lnTo>
                  <a:pt x="1132" y="3371"/>
                </a:lnTo>
                <a:lnTo>
                  <a:pt x="1216" y="3420"/>
                </a:lnTo>
                <a:lnTo>
                  <a:pt x="1304" y="3463"/>
                </a:lnTo>
                <a:lnTo>
                  <a:pt x="1393" y="3500"/>
                </a:lnTo>
                <a:lnTo>
                  <a:pt x="1485" y="3533"/>
                </a:lnTo>
                <a:lnTo>
                  <a:pt x="1580" y="3560"/>
                </a:lnTo>
                <a:lnTo>
                  <a:pt x="1678" y="3582"/>
                </a:lnTo>
                <a:lnTo>
                  <a:pt x="1777" y="3598"/>
                </a:lnTo>
                <a:lnTo>
                  <a:pt x="1878" y="3607"/>
                </a:lnTo>
                <a:lnTo>
                  <a:pt x="1981" y="3610"/>
                </a:lnTo>
                <a:lnTo>
                  <a:pt x="2093" y="3606"/>
                </a:lnTo>
                <a:lnTo>
                  <a:pt x="2202" y="3595"/>
                </a:lnTo>
                <a:lnTo>
                  <a:pt x="2309" y="3577"/>
                </a:lnTo>
                <a:lnTo>
                  <a:pt x="2414" y="3552"/>
                </a:lnTo>
                <a:lnTo>
                  <a:pt x="2516" y="3519"/>
                </a:lnTo>
                <a:lnTo>
                  <a:pt x="2616" y="3482"/>
                </a:lnTo>
                <a:lnTo>
                  <a:pt x="2711" y="3438"/>
                </a:lnTo>
                <a:lnTo>
                  <a:pt x="2803" y="3387"/>
                </a:lnTo>
                <a:lnTo>
                  <a:pt x="2892" y="3332"/>
                </a:lnTo>
                <a:lnTo>
                  <a:pt x="2977" y="3270"/>
                </a:lnTo>
                <a:lnTo>
                  <a:pt x="3057" y="3204"/>
                </a:lnTo>
                <a:lnTo>
                  <a:pt x="3133" y="3133"/>
                </a:lnTo>
                <a:lnTo>
                  <a:pt x="3204" y="3056"/>
                </a:lnTo>
                <a:lnTo>
                  <a:pt x="3270" y="2977"/>
                </a:lnTo>
                <a:lnTo>
                  <a:pt x="3331" y="2892"/>
                </a:lnTo>
                <a:lnTo>
                  <a:pt x="3388" y="2804"/>
                </a:lnTo>
                <a:lnTo>
                  <a:pt x="3437" y="2711"/>
                </a:lnTo>
                <a:lnTo>
                  <a:pt x="3482" y="2615"/>
                </a:lnTo>
                <a:lnTo>
                  <a:pt x="3520" y="2516"/>
                </a:lnTo>
                <a:lnTo>
                  <a:pt x="3551" y="2414"/>
                </a:lnTo>
                <a:lnTo>
                  <a:pt x="3577" y="2309"/>
                </a:lnTo>
                <a:lnTo>
                  <a:pt x="3595" y="2202"/>
                </a:lnTo>
                <a:lnTo>
                  <a:pt x="3606" y="2093"/>
                </a:lnTo>
                <a:lnTo>
                  <a:pt x="3610" y="1981"/>
                </a:lnTo>
                <a:lnTo>
                  <a:pt x="3607" y="1876"/>
                </a:lnTo>
                <a:lnTo>
                  <a:pt x="3597" y="1773"/>
                </a:lnTo>
                <a:lnTo>
                  <a:pt x="3580" y="1672"/>
                </a:lnTo>
                <a:lnTo>
                  <a:pt x="3559" y="1573"/>
                </a:lnTo>
                <a:lnTo>
                  <a:pt x="3530" y="1476"/>
                </a:lnTo>
                <a:lnTo>
                  <a:pt x="3496" y="1382"/>
                </a:lnTo>
                <a:lnTo>
                  <a:pt x="3456" y="1291"/>
                </a:lnTo>
                <a:lnTo>
                  <a:pt x="3412" y="1203"/>
                </a:lnTo>
                <a:lnTo>
                  <a:pt x="3363" y="1118"/>
                </a:lnTo>
                <a:lnTo>
                  <a:pt x="3307" y="1036"/>
                </a:lnTo>
                <a:lnTo>
                  <a:pt x="3317" y="1078"/>
                </a:lnTo>
                <a:lnTo>
                  <a:pt x="3323" y="1120"/>
                </a:lnTo>
                <a:lnTo>
                  <a:pt x="3325" y="1162"/>
                </a:lnTo>
                <a:lnTo>
                  <a:pt x="3324" y="1203"/>
                </a:lnTo>
                <a:lnTo>
                  <a:pt x="3318" y="1244"/>
                </a:lnTo>
                <a:lnTo>
                  <a:pt x="3307" y="1284"/>
                </a:lnTo>
                <a:lnTo>
                  <a:pt x="3289" y="1324"/>
                </a:lnTo>
                <a:lnTo>
                  <a:pt x="3266" y="1362"/>
                </a:lnTo>
                <a:lnTo>
                  <a:pt x="3265" y="1344"/>
                </a:lnTo>
                <a:lnTo>
                  <a:pt x="3264" y="1324"/>
                </a:lnTo>
                <a:lnTo>
                  <a:pt x="3262" y="1305"/>
                </a:lnTo>
                <a:lnTo>
                  <a:pt x="3257" y="1287"/>
                </a:lnTo>
                <a:lnTo>
                  <a:pt x="3253" y="1275"/>
                </a:lnTo>
                <a:lnTo>
                  <a:pt x="3247" y="1265"/>
                </a:lnTo>
                <a:lnTo>
                  <a:pt x="3239" y="1258"/>
                </a:lnTo>
                <a:lnTo>
                  <a:pt x="3230" y="1253"/>
                </a:lnTo>
                <a:lnTo>
                  <a:pt x="3220" y="1253"/>
                </a:lnTo>
                <a:lnTo>
                  <a:pt x="3179" y="1256"/>
                </a:lnTo>
                <a:lnTo>
                  <a:pt x="3140" y="1252"/>
                </a:lnTo>
                <a:lnTo>
                  <a:pt x="3104" y="1246"/>
                </a:lnTo>
                <a:lnTo>
                  <a:pt x="3068" y="1237"/>
                </a:lnTo>
                <a:lnTo>
                  <a:pt x="3034" y="1225"/>
                </a:lnTo>
                <a:lnTo>
                  <a:pt x="3001" y="1211"/>
                </a:lnTo>
                <a:lnTo>
                  <a:pt x="2967" y="1197"/>
                </a:lnTo>
                <a:lnTo>
                  <a:pt x="2928" y="1179"/>
                </a:lnTo>
                <a:lnTo>
                  <a:pt x="2904" y="1168"/>
                </a:lnTo>
                <a:lnTo>
                  <a:pt x="2883" y="1157"/>
                </a:lnTo>
                <a:lnTo>
                  <a:pt x="2861" y="1148"/>
                </a:lnTo>
                <a:lnTo>
                  <a:pt x="2839" y="1140"/>
                </a:lnTo>
                <a:lnTo>
                  <a:pt x="2817" y="1138"/>
                </a:lnTo>
                <a:lnTo>
                  <a:pt x="2836" y="1162"/>
                </a:lnTo>
                <a:lnTo>
                  <a:pt x="2855" y="1188"/>
                </a:lnTo>
                <a:lnTo>
                  <a:pt x="2873" y="1217"/>
                </a:lnTo>
                <a:lnTo>
                  <a:pt x="2886" y="1246"/>
                </a:lnTo>
                <a:lnTo>
                  <a:pt x="2889" y="1238"/>
                </a:lnTo>
                <a:lnTo>
                  <a:pt x="2892" y="1231"/>
                </a:lnTo>
                <a:lnTo>
                  <a:pt x="2895" y="1223"/>
                </a:lnTo>
                <a:lnTo>
                  <a:pt x="2902" y="1234"/>
                </a:lnTo>
                <a:lnTo>
                  <a:pt x="2910" y="1246"/>
                </a:lnTo>
                <a:lnTo>
                  <a:pt x="2920" y="1259"/>
                </a:lnTo>
                <a:lnTo>
                  <a:pt x="2932" y="1270"/>
                </a:lnTo>
                <a:lnTo>
                  <a:pt x="2945" y="1276"/>
                </a:lnTo>
                <a:lnTo>
                  <a:pt x="2960" y="1279"/>
                </a:lnTo>
                <a:lnTo>
                  <a:pt x="2973" y="1277"/>
                </a:lnTo>
                <a:lnTo>
                  <a:pt x="2986" y="1273"/>
                </a:lnTo>
                <a:lnTo>
                  <a:pt x="2997" y="1263"/>
                </a:lnTo>
                <a:lnTo>
                  <a:pt x="3005" y="1249"/>
                </a:lnTo>
                <a:lnTo>
                  <a:pt x="3010" y="1231"/>
                </a:lnTo>
                <a:lnTo>
                  <a:pt x="3032" y="1250"/>
                </a:lnTo>
                <a:lnTo>
                  <a:pt x="3054" y="1268"/>
                </a:lnTo>
                <a:lnTo>
                  <a:pt x="3074" y="1287"/>
                </a:lnTo>
                <a:lnTo>
                  <a:pt x="3093" y="1308"/>
                </a:lnTo>
                <a:lnTo>
                  <a:pt x="3111" y="1329"/>
                </a:lnTo>
                <a:lnTo>
                  <a:pt x="3126" y="1352"/>
                </a:lnTo>
                <a:lnTo>
                  <a:pt x="3138" y="1376"/>
                </a:lnTo>
                <a:lnTo>
                  <a:pt x="3144" y="1403"/>
                </a:lnTo>
                <a:lnTo>
                  <a:pt x="3146" y="1431"/>
                </a:lnTo>
                <a:lnTo>
                  <a:pt x="3143" y="1463"/>
                </a:lnTo>
                <a:lnTo>
                  <a:pt x="3137" y="1484"/>
                </a:lnTo>
                <a:lnTo>
                  <a:pt x="3126" y="1502"/>
                </a:lnTo>
                <a:lnTo>
                  <a:pt x="3111" y="1518"/>
                </a:lnTo>
                <a:lnTo>
                  <a:pt x="3093" y="1531"/>
                </a:lnTo>
                <a:lnTo>
                  <a:pt x="3074" y="1543"/>
                </a:lnTo>
                <a:lnTo>
                  <a:pt x="3054" y="1553"/>
                </a:lnTo>
                <a:lnTo>
                  <a:pt x="3034" y="1564"/>
                </a:lnTo>
                <a:lnTo>
                  <a:pt x="3016" y="1570"/>
                </a:lnTo>
                <a:lnTo>
                  <a:pt x="2997" y="1577"/>
                </a:lnTo>
                <a:lnTo>
                  <a:pt x="2977" y="1584"/>
                </a:lnTo>
                <a:lnTo>
                  <a:pt x="2955" y="1591"/>
                </a:lnTo>
                <a:lnTo>
                  <a:pt x="2933" y="1599"/>
                </a:lnTo>
                <a:lnTo>
                  <a:pt x="2912" y="1603"/>
                </a:lnTo>
                <a:lnTo>
                  <a:pt x="2890" y="1607"/>
                </a:lnTo>
                <a:lnTo>
                  <a:pt x="2868" y="1608"/>
                </a:lnTo>
                <a:lnTo>
                  <a:pt x="2849" y="1607"/>
                </a:lnTo>
                <a:lnTo>
                  <a:pt x="2830" y="1603"/>
                </a:lnTo>
                <a:lnTo>
                  <a:pt x="2813" y="1596"/>
                </a:lnTo>
                <a:lnTo>
                  <a:pt x="2799" y="1585"/>
                </a:lnTo>
                <a:lnTo>
                  <a:pt x="2785" y="1570"/>
                </a:lnTo>
                <a:lnTo>
                  <a:pt x="2776" y="1549"/>
                </a:lnTo>
                <a:lnTo>
                  <a:pt x="2770" y="1524"/>
                </a:lnTo>
                <a:lnTo>
                  <a:pt x="2761" y="1506"/>
                </a:lnTo>
                <a:lnTo>
                  <a:pt x="2752" y="1489"/>
                </a:lnTo>
                <a:lnTo>
                  <a:pt x="2742" y="1474"/>
                </a:lnTo>
                <a:lnTo>
                  <a:pt x="2734" y="1463"/>
                </a:lnTo>
                <a:lnTo>
                  <a:pt x="2673" y="1382"/>
                </a:lnTo>
                <a:lnTo>
                  <a:pt x="2613" y="1303"/>
                </a:lnTo>
                <a:lnTo>
                  <a:pt x="2581" y="1265"/>
                </a:lnTo>
                <a:lnTo>
                  <a:pt x="2557" y="1238"/>
                </a:lnTo>
                <a:lnTo>
                  <a:pt x="2530" y="1211"/>
                </a:lnTo>
                <a:lnTo>
                  <a:pt x="2521" y="1210"/>
                </a:lnTo>
                <a:lnTo>
                  <a:pt x="2514" y="1207"/>
                </a:lnTo>
                <a:lnTo>
                  <a:pt x="2507" y="1199"/>
                </a:lnTo>
                <a:lnTo>
                  <a:pt x="2503" y="1191"/>
                </a:lnTo>
                <a:lnTo>
                  <a:pt x="2499" y="1182"/>
                </a:lnTo>
                <a:lnTo>
                  <a:pt x="2494" y="1175"/>
                </a:lnTo>
                <a:lnTo>
                  <a:pt x="2489" y="1168"/>
                </a:lnTo>
                <a:lnTo>
                  <a:pt x="2482" y="1164"/>
                </a:lnTo>
                <a:lnTo>
                  <a:pt x="2473" y="1164"/>
                </a:lnTo>
                <a:lnTo>
                  <a:pt x="2461" y="1169"/>
                </a:lnTo>
                <a:lnTo>
                  <a:pt x="2456" y="1172"/>
                </a:lnTo>
                <a:lnTo>
                  <a:pt x="2453" y="1174"/>
                </a:lnTo>
                <a:lnTo>
                  <a:pt x="2452" y="1178"/>
                </a:lnTo>
                <a:lnTo>
                  <a:pt x="2453" y="1181"/>
                </a:lnTo>
                <a:lnTo>
                  <a:pt x="2456" y="1184"/>
                </a:lnTo>
                <a:lnTo>
                  <a:pt x="2464" y="1195"/>
                </a:lnTo>
                <a:lnTo>
                  <a:pt x="2474" y="1204"/>
                </a:lnTo>
                <a:lnTo>
                  <a:pt x="2483" y="1214"/>
                </a:lnTo>
                <a:lnTo>
                  <a:pt x="2495" y="1226"/>
                </a:lnTo>
                <a:lnTo>
                  <a:pt x="2520" y="1255"/>
                </a:lnTo>
                <a:lnTo>
                  <a:pt x="2544" y="1284"/>
                </a:lnTo>
                <a:lnTo>
                  <a:pt x="2565" y="1323"/>
                </a:lnTo>
                <a:lnTo>
                  <a:pt x="2589" y="1360"/>
                </a:lnTo>
                <a:lnTo>
                  <a:pt x="2615" y="1397"/>
                </a:lnTo>
                <a:lnTo>
                  <a:pt x="2639" y="1431"/>
                </a:lnTo>
                <a:lnTo>
                  <a:pt x="2663" y="1475"/>
                </a:lnTo>
                <a:lnTo>
                  <a:pt x="2688" y="1512"/>
                </a:lnTo>
                <a:lnTo>
                  <a:pt x="2714" y="1549"/>
                </a:lnTo>
                <a:lnTo>
                  <a:pt x="2720" y="1557"/>
                </a:lnTo>
                <a:lnTo>
                  <a:pt x="2728" y="1567"/>
                </a:lnTo>
                <a:lnTo>
                  <a:pt x="2736" y="1577"/>
                </a:lnTo>
                <a:lnTo>
                  <a:pt x="2743" y="1584"/>
                </a:lnTo>
                <a:lnTo>
                  <a:pt x="2749" y="1591"/>
                </a:lnTo>
                <a:lnTo>
                  <a:pt x="2755" y="1601"/>
                </a:lnTo>
                <a:lnTo>
                  <a:pt x="2761" y="1612"/>
                </a:lnTo>
                <a:lnTo>
                  <a:pt x="2767" y="1621"/>
                </a:lnTo>
                <a:lnTo>
                  <a:pt x="2772" y="1627"/>
                </a:lnTo>
                <a:lnTo>
                  <a:pt x="2783" y="1635"/>
                </a:lnTo>
                <a:lnTo>
                  <a:pt x="2790" y="1643"/>
                </a:lnTo>
                <a:lnTo>
                  <a:pt x="2800" y="1650"/>
                </a:lnTo>
                <a:lnTo>
                  <a:pt x="2813" y="1659"/>
                </a:lnTo>
                <a:lnTo>
                  <a:pt x="2827" y="1665"/>
                </a:lnTo>
                <a:lnTo>
                  <a:pt x="2839" y="1671"/>
                </a:lnTo>
                <a:lnTo>
                  <a:pt x="2850" y="1677"/>
                </a:lnTo>
                <a:lnTo>
                  <a:pt x="2859" y="1680"/>
                </a:lnTo>
                <a:lnTo>
                  <a:pt x="2862" y="1683"/>
                </a:lnTo>
                <a:lnTo>
                  <a:pt x="2867" y="1685"/>
                </a:lnTo>
                <a:lnTo>
                  <a:pt x="2874" y="1688"/>
                </a:lnTo>
                <a:lnTo>
                  <a:pt x="2883" y="1690"/>
                </a:lnTo>
                <a:lnTo>
                  <a:pt x="2912" y="1688"/>
                </a:lnTo>
                <a:lnTo>
                  <a:pt x="2939" y="1684"/>
                </a:lnTo>
                <a:lnTo>
                  <a:pt x="2966" y="1683"/>
                </a:lnTo>
                <a:lnTo>
                  <a:pt x="2993" y="1680"/>
                </a:lnTo>
                <a:lnTo>
                  <a:pt x="3021" y="1674"/>
                </a:lnTo>
                <a:lnTo>
                  <a:pt x="3049" y="1664"/>
                </a:lnTo>
                <a:lnTo>
                  <a:pt x="3050" y="1679"/>
                </a:lnTo>
                <a:lnTo>
                  <a:pt x="3051" y="1695"/>
                </a:lnTo>
                <a:lnTo>
                  <a:pt x="3050" y="1710"/>
                </a:lnTo>
                <a:lnTo>
                  <a:pt x="3045" y="1726"/>
                </a:lnTo>
                <a:lnTo>
                  <a:pt x="3035" y="1741"/>
                </a:lnTo>
                <a:lnTo>
                  <a:pt x="3023" y="1774"/>
                </a:lnTo>
                <a:lnTo>
                  <a:pt x="3005" y="1825"/>
                </a:lnTo>
                <a:lnTo>
                  <a:pt x="2987" y="1875"/>
                </a:lnTo>
                <a:lnTo>
                  <a:pt x="2975" y="1905"/>
                </a:lnTo>
                <a:lnTo>
                  <a:pt x="2939" y="1922"/>
                </a:lnTo>
                <a:lnTo>
                  <a:pt x="2906" y="1939"/>
                </a:lnTo>
                <a:lnTo>
                  <a:pt x="2872" y="1958"/>
                </a:lnTo>
                <a:lnTo>
                  <a:pt x="2842" y="1979"/>
                </a:lnTo>
                <a:lnTo>
                  <a:pt x="2813" y="2000"/>
                </a:lnTo>
                <a:lnTo>
                  <a:pt x="2788" y="2024"/>
                </a:lnTo>
                <a:lnTo>
                  <a:pt x="2766" y="2048"/>
                </a:lnTo>
                <a:lnTo>
                  <a:pt x="2748" y="2076"/>
                </a:lnTo>
                <a:lnTo>
                  <a:pt x="2734" y="2105"/>
                </a:lnTo>
                <a:lnTo>
                  <a:pt x="2725" y="2135"/>
                </a:lnTo>
                <a:lnTo>
                  <a:pt x="2720" y="2168"/>
                </a:lnTo>
                <a:lnTo>
                  <a:pt x="2722" y="2202"/>
                </a:lnTo>
                <a:lnTo>
                  <a:pt x="2729" y="2240"/>
                </a:lnTo>
                <a:lnTo>
                  <a:pt x="2737" y="2267"/>
                </a:lnTo>
                <a:lnTo>
                  <a:pt x="2737" y="2317"/>
                </a:lnTo>
                <a:lnTo>
                  <a:pt x="2731" y="2366"/>
                </a:lnTo>
                <a:lnTo>
                  <a:pt x="2718" y="2414"/>
                </a:lnTo>
                <a:lnTo>
                  <a:pt x="2700" y="2461"/>
                </a:lnTo>
                <a:lnTo>
                  <a:pt x="2678" y="2507"/>
                </a:lnTo>
                <a:lnTo>
                  <a:pt x="2658" y="2544"/>
                </a:lnTo>
                <a:lnTo>
                  <a:pt x="2627" y="2587"/>
                </a:lnTo>
                <a:lnTo>
                  <a:pt x="2601" y="2631"/>
                </a:lnTo>
                <a:lnTo>
                  <a:pt x="2581" y="2675"/>
                </a:lnTo>
                <a:lnTo>
                  <a:pt x="2565" y="2721"/>
                </a:lnTo>
                <a:lnTo>
                  <a:pt x="2554" y="2770"/>
                </a:lnTo>
                <a:lnTo>
                  <a:pt x="2552" y="2780"/>
                </a:lnTo>
                <a:lnTo>
                  <a:pt x="2546" y="2786"/>
                </a:lnTo>
                <a:lnTo>
                  <a:pt x="2538" y="2792"/>
                </a:lnTo>
                <a:lnTo>
                  <a:pt x="2527" y="2797"/>
                </a:lnTo>
                <a:lnTo>
                  <a:pt x="2516" y="2801"/>
                </a:lnTo>
                <a:lnTo>
                  <a:pt x="2506" y="2807"/>
                </a:lnTo>
                <a:lnTo>
                  <a:pt x="2497" y="2816"/>
                </a:lnTo>
                <a:lnTo>
                  <a:pt x="2492" y="2825"/>
                </a:lnTo>
                <a:lnTo>
                  <a:pt x="2487" y="2839"/>
                </a:lnTo>
                <a:lnTo>
                  <a:pt x="2483" y="2853"/>
                </a:lnTo>
                <a:lnTo>
                  <a:pt x="2480" y="2864"/>
                </a:lnTo>
                <a:lnTo>
                  <a:pt x="2473" y="2876"/>
                </a:lnTo>
                <a:lnTo>
                  <a:pt x="2464" y="2888"/>
                </a:lnTo>
                <a:lnTo>
                  <a:pt x="2455" y="2896"/>
                </a:lnTo>
                <a:lnTo>
                  <a:pt x="2444" y="2905"/>
                </a:lnTo>
                <a:lnTo>
                  <a:pt x="2435" y="2913"/>
                </a:lnTo>
                <a:lnTo>
                  <a:pt x="2427" y="2922"/>
                </a:lnTo>
                <a:lnTo>
                  <a:pt x="2423" y="2929"/>
                </a:lnTo>
                <a:lnTo>
                  <a:pt x="2418" y="2935"/>
                </a:lnTo>
                <a:lnTo>
                  <a:pt x="2411" y="2946"/>
                </a:lnTo>
                <a:lnTo>
                  <a:pt x="2402" y="2957"/>
                </a:lnTo>
                <a:lnTo>
                  <a:pt x="2390" y="2970"/>
                </a:lnTo>
                <a:lnTo>
                  <a:pt x="2378" y="2983"/>
                </a:lnTo>
                <a:lnTo>
                  <a:pt x="2348" y="2997"/>
                </a:lnTo>
                <a:lnTo>
                  <a:pt x="2315" y="3013"/>
                </a:lnTo>
                <a:lnTo>
                  <a:pt x="2281" y="3029"/>
                </a:lnTo>
                <a:lnTo>
                  <a:pt x="2251" y="3044"/>
                </a:lnTo>
                <a:lnTo>
                  <a:pt x="2227" y="3046"/>
                </a:lnTo>
                <a:lnTo>
                  <a:pt x="2206" y="3047"/>
                </a:lnTo>
                <a:lnTo>
                  <a:pt x="2188" y="3049"/>
                </a:lnTo>
                <a:lnTo>
                  <a:pt x="2176" y="3052"/>
                </a:lnTo>
                <a:lnTo>
                  <a:pt x="2170" y="3054"/>
                </a:lnTo>
                <a:lnTo>
                  <a:pt x="2167" y="3056"/>
                </a:lnTo>
                <a:lnTo>
                  <a:pt x="2165" y="3060"/>
                </a:lnTo>
                <a:lnTo>
                  <a:pt x="2161" y="3064"/>
                </a:lnTo>
                <a:lnTo>
                  <a:pt x="2159" y="3066"/>
                </a:lnTo>
                <a:lnTo>
                  <a:pt x="2156" y="3068"/>
                </a:lnTo>
                <a:lnTo>
                  <a:pt x="2153" y="3070"/>
                </a:lnTo>
                <a:lnTo>
                  <a:pt x="2149" y="3072"/>
                </a:lnTo>
                <a:lnTo>
                  <a:pt x="2145" y="3073"/>
                </a:lnTo>
                <a:lnTo>
                  <a:pt x="2139" y="3074"/>
                </a:lnTo>
                <a:lnTo>
                  <a:pt x="2130" y="3074"/>
                </a:lnTo>
                <a:lnTo>
                  <a:pt x="2119" y="3074"/>
                </a:lnTo>
                <a:lnTo>
                  <a:pt x="2107" y="3073"/>
                </a:lnTo>
                <a:lnTo>
                  <a:pt x="2097" y="3071"/>
                </a:lnTo>
                <a:lnTo>
                  <a:pt x="2091" y="3068"/>
                </a:lnTo>
                <a:lnTo>
                  <a:pt x="2089" y="3066"/>
                </a:lnTo>
                <a:lnTo>
                  <a:pt x="2085" y="3062"/>
                </a:lnTo>
                <a:lnTo>
                  <a:pt x="2082" y="3059"/>
                </a:lnTo>
                <a:lnTo>
                  <a:pt x="2078" y="3055"/>
                </a:lnTo>
                <a:lnTo>
                  <a:pt x="2075" y="3052"/>
                </a:lnTo>
                <a:lnTo>
                  <a:pt x="2071" y="3047"/>
                </a:lnTo>
                <a:lnTo>
                  <a:pt x="2067" y="3043"/>
                </a:lnTo>
                <a:lnTo>
                  <a:pt x="2065" y="3038"/>
                </a:lnTo>
                <a:lnTo>
                  <a:pt x="2062" y="3035"/>
                </a:lnTo>
                <a:lnTo>
                  <a:pt x="2061" y="3032"/>
                </a:lnTo>
                <a:lnTo>
                  <a:pt x="2060" y="3029"/>
                </a:lnTo>
                <a:lnTo>
                  <a:pt x="2060" y="3024"/>
                </a:lnTo>
                <a:lnTo>
                  <a:pt x="2060" y="3020"/>
                </a:lnTo>
                <a:lnTo>
                  <a:pt x="2061" y="3017"/>
                </a:lnTo>
                <a:lnTo>
                  <a:pt x="2062" y="3013"/>
                </a:lnTo>
                <a:lnTo>
                  <a:pt x="2065" y="3011"/>
                </a:lnTo>
                <a:lnTo>
                  <a:pt x="2065" y="3006"/>
                </a:lnTo>
                <a:lnTo>
                  <a:pt x="2065" y="2996"/>
                </a:lnTo>
                <a:lnTo>
                  <a:pt x="2062" y="2987"/>
                </a:lnTo>
                <a:lnTo>
                  <a:pt x="2058" y="2975"/>
                </a:lnTo>
                <a:lnTo>
                  <a:pt x="2052" y="2963"/>
                </a:lnTo>
                <a:lnTo>
                  <a:pt x="2046" y="2953"/>
                </a:lnTo>
                <a:lnTo>
                  <a:pt x="2038" y="2942"/>
                </a:lnTo>
                <a:lnTo>
                  <a:pt x="2030" y="2931"/>
                </a:lnTo>
                <a:lnTo>
                  <a:pt x="2024" y="2919"/>
                </a:lnTo>
                <a:lnTo>
                  <a:pt x="2022" y="2914"/>
                </a:lnTo>
                <a:lnTo>
                  <a:pt x="2019" y="2910"/>
                </a:lnTo>
                <a:lnTo>
                  <a:pt x="2018" y="2906"/>
                </a:lnTo>
                <a:lnTo>
                  <a:pt x="2016" y="2902"/>
                </a:lnTo>
                <a:lnTo>
                  <a:pt x="2014" y="2901"/>
                </a:lnTo>
                <a:lnTo>
                  <a:pt x="2013" y="2900"/>
                </a:lnTo>
                <a:lnTo>
                  <a:pt x="2013" y="2900"/>
                </a:lnTo>
                <a:lnTo>
                  <a:pt x="2011" y="2899"/>
                </a:lnTo>
                <a:lnTo>
                  <a:pt x="2010" y="2896"/>
                </a:lnTo>
                <a:lnTo>
                  <a:pt x="2007" y="2895"/>
                </a:lnTo>
                <a:lnTo>
                  <a:pt x="2006" y="2893"/>
                </a:lnTo>
                <a:lnTo>
                  <a:pt x="2005" y="2892"/>
                </a:lnTo>
                <a:lnTo>
                  <a:pt x="2002" y="2889"/>
                </a:lnTo>
                <a:lnTo>
                  <a:pt x="2001" y="2888"/>
                </a:lnTo>
                <a:lnTo>
                  <a:pt x="1999" y="2886"/>
                </a:lnTo>
                <a:lnTo>
                  <a:pt x="1996" y="2883"/>
                </a:lnTo>
                <a:lnTo>
                  <a:pt x="1993" y="2878"/>
                </a:lnTo>
                <a:lnTo>
                  <a:pt x="1988" y="2871"/>
                </a:lnTo>
                <a:lnTo>
                  <a:pt x="1986" y="2863"/>
                </a:lnTo>
                <a:lnTo>
                  <a:pt x="1984" y="2852"/>
                </a:lnTo>
                <a:lnTo>
                  <a:pt x="1972" y="2805"/>
                </a:lnTo>
                <a:lnTo>
                  <a:pt x="1954" y="2758"/>
                </a:lnTo>
                <a:lnTo>
                  <a:pt x="1934" y="2714"/>
                </a:lnTo>
                <a:lnTo>
                  <a:pt x="1911" y="2668"/>
                </a:lnTo>
                <a:lnTo>
                  <a:pt x="1890" y="2623"/>
                </a:lnTo>
                <a:lnTo>
                  <a:pt x="1872" y="2578"/>
                </a:lnTo>
                <a:lnTo>
                  <a:pt x="1872" y="2544"/>
                </a:lnTo>
                <a:lnTo>
                  <a:pt x="1877" y="2510"/>
                </a:lnTo>
                <a:lnTo>
                  <a:pt x="1888" y="2475"/>
                </a:lnTo>
                <a:lnTo>
                  <a:pt x="1904" y="2443"/>
                </a:lnTo>
                <a:lnTo>
                  <a:pt x="1924" y="2413"/>
                </a:lnTo>
                <a:lnTo>
                  <a:pt x="1929" y="2398"/>
                </a:lnTo>
                <a:lnTo>
                  <a:pt x="1933" y="2385"/>
                </a:lnTo>
                <a:lnTo>
                  <a:pt x="1934" y="2370"/>
                </a:lnTo>
                <a:lnTo>
                  <a:pt x="1933" y="2354"/>
                </a:lnTo>
                <a:lnTo>
                  <a:pt x="1929" y="2343"/>
                </a:lnTo>
                <a:lnTo>
                  <a:pt x="1925" y="2335"/>
                </a:lnTo>
                <a:lnTo>
                  <a:pt x="1922" y="2321"/>
                </a:lnTo>
                <a:lnTo>
                  <a:pt x="1918" y="2305"/>
                </a:lnTo>
                <a:lnTo>
                  <a:pt x="1915" y="2287"/>
                </a:lnTo>
                <a:lnTo>
                  <a:pt x="1911" y="2271"/>
                </a:lnTo>
                <a:lnTo>
                  <a:pt x="1905" y="2251"/>
                </a:lnTo>
                <a:lnTo>
                  <a:pt x="1897" y="2230"/>
                </a:lnTo>
                <a:lnTo>
                  <a:pt x="1886" y="2210"/>
                </a:lnTo>
                <a:lnTo>
                  <a:pt x="1875" y="2190"/>
                </a:lnTo>
                <a:lnTo>
                  <a:pt x="1862" y="2169"/>
                </a:lnTo>
                <a:lnTo>
                  <a:pt x="1848" y="2149"/>
                </a:lnTo>
                <a:lnTo>
                  <a:pt x="1841" y="2139"/>
                </a:lnTo>
                <a:lnTo>
                  <a:pt x="1835" y="2130"/>
                </a:lnTo>
                <a:lnTo>
                  <a:pt x="1830" y="2125"/>
                </a:lnTo>
                <a:lnTo>
                  <a:pt x="1815" y="2110"/>
                </a:lnTo>
                <a:lnTo>
                  <a:pt x="1804" y="2092"/>
                </a:lnTo>
                <a:lnTo>
                  <a:pt x="1798" y="2074"/>
                </a:lnTo>
                <a:lnTo>
                  <a:pt x="1795" y="2053"/>
                </a:lnTo>
                <a:lnTo>
                  <a:pt x="1797" y="2033"/>
                </a:lnTo>
                <a:lnTo>
                  <a:pt x="1798" y="2012"/>
                </a:lnTo>
                <a:lnTo>
                  <a:pt x="1798" y="1991"/>
                </a:lnTo>
                <a:lnTo>
                  <a:pt x="1798" y="1969"/>
                </a:lnTo>
                <a:lnTo>
                  <a:pt x="1794" y="1949"/>
                </a:lnTo>
                <a:lnTo>
                  <a:pt x="1788" y="1927"/>
                </a:lnTo>
                <a:lnTo>
                  <a:pt x="1779" y="1914"/>
                </a:lnTo>
                <a:lnTo>
                  <a:pt x="1768" y="1904"/>
                </a:lnTo>
                <a:lnTo>
                  <a:pt x="1757" y="1896"/>
                </a:lnTo>
                <a:lnTo>
                  <a:pt x="1744" y="1891"/>
                </a:lnTo>
                <a:lnTo>
                  <a:pt x="1727" y="1891"/>
                </a:lnTo>
                <a:lnTo>
                  <a:pt x="1711" y="1890"/>
                </a:lnTo>
                <a:lnTo>
                  <a:pt x="1698" y="1890"/>
                </a:lnTo>
                <a:lnTo>
                  <a:pt x="1687" y="1887"/>
                </a:lnTo>
                <a:lnTo>
                  <a:pt x="1682" y="1886"/>
                </a:lnTo>
                <a:lnTo>
                  <a:pt x="1679" y="1884"/>
                </a:lnTo>
                <a:lnTo>
                  <a:pt x="1676" y="1880"/>
                </a:lnTo>
                <a:lnTo>
                  <a:pt x="1674" y="1878"/>
                </a:lnTo>
                <a:lnTo>
                  <a:pt x="1673" y="1876"/>
                </a:lnTo>
                <a:lnTo>
                  <a:pt x="1672" y="1874"/>
                </a:lnTo>
                <a:lnTo>
                  <a:pt x="1670" y="1870"/>
                </a:lnTo>
                <a:lnTo>
                  <a:pt x="1669" y="1868"/>
                </a:lnTo>
                <a:lnTo>
                  <a:pt x="1667" y="1866"/>
                </a:lnTo>
                <a:lnTo>
                  <a:pt x="1666" y="1863"/>
                </a:lnTo>
                <a:lnTo>
                  <a:pt x="1663" y="1862"/>
                </a:lnTo>
                <a:lnTo>
                  <a:pt x="1661" y="1860"/>
                </a:lnTo>
                <a:lnTo>
                  <a:pt x="1660" y="1857"/>
                </a:lnTo>
                <a:lnTo>
                  <a:pt x="1657" y="1855"/>
                </a:lnTo>
                <a:lnTo>
                  <a:pt x="1656" y="1852"/>
                </a:lnTo>
                <a:lnTo>
                  <a:pt x="1655" y="1849"/>
                </a:lnTo>
                <a:lnTo>
                  <a:pt x="1654" y="1845"/>
                </a:lnTo>
                <a:lnTo>
                  <a:pt x="1649" y="1843"/>
                </a:lnTo>
                <a:lnTo>
                  <a:pt x="1638" y="1839"/>
                </a:lnTo>
                <a:lnTo>
                  <a:pt x="1621" y="1836"/>
                </a:lnTo>
                <a:lnTo>
                  <a:pt x="1602" y="1833"/>
                </a:lnTo>
                <a:lnTo>
                  <a:pt x="1567" y="1840"/>
                </a:lnTo>
                <a:lnTo>
                  <a:pt x="1528" y="1849"/>
                </a:lnTo>
                <a:lnTo>
                  <a:pt x="1498" y="1860"/>
                </a:lnTo>
                <a:lnTo>
                  <a:pt x="1466" y="1869"/>
                </a:lnTo>
                <a:lnTo>
                  <a:pt x="1433" y="1878"/>
                </a:lnTo>
                <a:lnTo>
                  <a:pt x="1401" y="1885"/>
                </a:lnTo>
                <a:lnTo>
                  <a:pt x="1367" y="1888"/>
                </a:lnTo>
                <a:lnTo>
                  <a:pt x="1335" y="1891"/>
                </a:lnTo>
                <a:lnTo>
                  <a:pt x="1302" y="1890"/>
                </a:lnTo>
                <a:lnTo>
                  <a:pt x="1270" y="1886"/>
                </a:lnTo>
                <a:lnTo>
                  <a:pt x="1240" y="1880"/>
                </a:lnTo>
                <a:lnTo>
                  <a:pt x="1210" y="1869"/>
                </a:lnTo>
                <a:lnTo>
                  <a:pt x="1183" y="1856"/>
                </a:lnTo>
                <a:lnTo>
                  <a:pt x="1158" y="1839"/>
                </a:lnTo>
                <a:lnTo>
                  <a:pt x="1135" y="1818"/>
                </a:lnTo>
                <a:lnTo>
                  <a:pt x="1116" y="1791"/>
                </a:lnTo>
                <a:lnTo>
                  <a:pt x="1099" y="1761"/>
                </a:lnTo>
                <a:lnTo>
                  <a:pt x="1086" y="1726"/>
                </a:lnTo>
                <a:lnTo>
                  <a:pt x="1077" y="1707"/>
                </a:lnTo>
                <a:lnTo>
                  <a:pt x="1067" y="1688"/>
                </a:lnTo>
                <a:lnTo>
                  <a:pt x="1055" y="1670"/>
                </a:lnTo>
                <a:lnTo>
                  <a:pt x="1040" y="1653"/>
                </a:lnTo>
                <a:lnTo>
                  <a:pt x="1037" y="1652"/>
                </a:lnTo>
                <a:lnTo>
                  <a:pt x="1033" y="1650"/>
                </a:lnTo>
                <a:lnTo>
                  <a:pt x="1031" y="1648"/>
                </a:lnTo>
                <a:lnTo>
                  <a:pt x="1028" y="1646"/>
                </a:lnTo>
                <a:lnTo>
                  <a:pt x="1027" y="1641"/>
                </a:lnTo>
                <a:lnTo>
                  <a:pt x="1027" y="1636"/>
                </a:lnTo>
                <a:lnTo>
                  <a:pt x="1027" y="1631"/>
                </a:lnTo>
                <a:lnTo>
                  <a:pt x="1028" y="1623"/>
                </a:lnTo>
                <a:lnTo>
                  <a:pt x="1029" y="1613"/>
                </a:lnTo>
                <a:lnTo>
                  <a:pt x="1031" y="1603"/>
                </a:lnTo>
                <a:lnTo>
                  <a:pt x="1031" y="1593"/>
                </a:lnTo>
                <a:lnTo>
                  <a:pt x="1031" y="1583"/>
                </a:lnTo>
                <a:lnTo>
                  <a:pt x="1031" y="1575"/>
                </a:lnTo>
                <a:lnTo>
                  <a:pt x="1031" y="1567"/>
                </a:lnTo>
                <a:lnTo>
                  <a:pt x="1032" y="1561"/>
                </a:lnTo>
                <a:lnTo>
                  <a:pt x="1033" y="1558"/>
                </a:lnTo>
                <a:lnTo>
                  <a:pt x="1035" y="1553"/>
                </a:lnTo>
                <a:lnTo>
                  <a:pt x="1038" y="1549"/>
                </a:lnTo>
                <a:lnTo>
                  <a:pt x="1040" y="1546"/>
                </a:lnTo>
                <a:lnTo>
                  <a:pt x="1050" y="1505"/>
                </a:lnTo>
                <a:lnTo>
                  <a:pt x="1061" y="1464"/>
                </a:lnTo>
                <a:lnTo>
                  <a:pt x="1071" y="1424"/>
                </a:lnTo>
                <a:lnTo>
                  <a:pt x="1085" y="1385"/>
                </a:lnTo>
                <a:lnTo>
                  <a:pt x="1101" y="1347"/>
                </a:lnTo>
                <a:lnTo>
                  <a:pt x="1120" y="1311"/>
                </a:lnTo>
                <a:lnTo>
                  <a:pt x="1142" y="1279"/>
                </a:lnTo>
                <a:lnTo>
                  <a:pt x="1168" y="1249"/>
                </a:lnTo>
                <a:lnTo>
                  <a:pt x="1199" y="1222"/>
                </a:lnTo>
                <a:lnTo>
                  <a:pt x="1218" y="1209"/>
                </a:lnTo>
                <a:lnTo>
                  <a:pt x="1240" y="1197"/>
                </a:lnTo>
                <a:lnTo>
                  <a:pt x="1265" y="1185"/>
                </a:lnTo>
                <a:lnTo>
                  <a:pt x="1290" y="1168"/>
                </a:lnTo>
                <a:lnTo>
                  <a:pt x="1313" y="1149"/>
                </a:lnTo>
                <a:lnTo>
                  <a:pt x="1334" y="1127"/>
                </a:lnTo>
                <a:lnTo>
                  <a:pt x="1353" y="1102"/>
                </a:lnTo>
                <a:lnTo>
                  <a:pt x="1365" y="1080"/>
                </a:lnTo>
                <a:lnTo>
                  <a:pt x="1378" y="1059"/>
                </a:lnTo>
                <a:lnTo>
                  <a:pt x="1393" y="1037"/>
                </a:lnTo>
                <a:lnTo>
                  <a:pt x="1409" y="1019"/>
                </a:lnTo>
                <a:lnTo>
                  <a:pt x="1427" y="1004"/>
                </a:lnTo>
                <a:lnTo>
                  <a:pt x="1448" y="995"/>
                </a:lnTo>
                <a:lnTo>
                  <a:pt x="1471" y="991"/>
                </a:lnTo>
                <a:lnTo>
                  <a:pt x="1516" y="990"/>
                </a:lnTo>
                <a:lnTo>
                  <a:pt x="1561" y="989"/>
                </a:lnTo>
                <a:lnTo>
                  <a:pt x="1604" y="985"/>
                </a:lnTo>
                <a:lnTo>
                  <a:pt x="1648" y="978"/>
                </a:lnTo>
                <a:lnTo>
                  <a:pt x="1691" y="966"/>
                </a:lnTo>
                <a:lnTo>
                  <a:pt x="1731" y="959"/>
                </a:lnTo>
                <a:lnTo>
                  <a:pt x="1770" y="955"/>
                </a:lnTo>
                <a:lnTo>
                  <a:pt x="1811" y="958"/>
                </a:lnTo>
                <a:lnTo>
                  <a:pt x="1850" y="964"/>
                </a:lnTo>
                <a:lnTo>
                  <a:pt x="1888" y="976"/>
                </a:lnTo>
                <a:lnTo>
                  <a:pt x="1881" y="995"/>
                </a:lnTo>
                <a:lnTo>
                  <a:pt x="1881" y="1013"/>
                </a:lnTo>
                <a:lnTo>
                  <a:pt x="1884" y="1029"/>
                </a:lnTo>
                <a:lnTo>
                  <a:pt x="1893" y="1043"/>
                </a:lnTo>
                <a:lnTo>
                  <a:pt x="1906" y="1055"/>
                </a:lnTo>
                <a:lnTo>
                  <a:pt x="1921" y="1063"/>
                </a:lnTo>
                <a:lnTo>
                  <a:pt x="1937" y="1071"/>
                </a:lnTo>
                <a:lnTo>
                  <a:pt x="1955" y="1075"/>
                </a:lnTo>
                <a:lnTo>
                  <a:pt x="1973" y="1077"/>
                </a:lnTo>
                <a:lnTo>
                  <a:pt x="1989" y="1083"/>
                </a:lnTo>
                <a:lnTo>
                  <a:pt x="2002" y="1089"/>
                </a:lnTo>
                <a:lnTo>
                  <a:pt x="2013" y="1095"/>
                </a:lnTo>
                <a:lnTo>
                  <a:pt x="2023" y="1099"/>
                </a:lnTo>
                <a:lnTo>
                  <a:pt x="2031" y="1103"/>
                </a:lnTo>
                <a:lnTo>
                  <a:pt x="2036" y="1104"/>
                </a:lnTo>
                <a:lnTo>
                  <a:pt x="2040" y="1107"/>
                </a:lnTo>
                <a:lnTo>
                  <a:pt x="2047" y="1109"/>
                </a:lnTo>
                <a:lnTo>
                  <a:pt x="2055" y="1114"/>
                </a:lnTo>
                <a:lnTo>
                  <a:pt x="2065" y="1119"/>
                </a:lnTo>
                <a:lnTo>
                  <a:pt x="2075" y="1122"/>
                </a:lnTo>
                <a:lnTo>
                  <a:pt x="2084" y="1125"/>
                </a:lnTo>
                <a:lnTo>
                  <a:pt x="2093" y="1126"/>
                </a:lnTo>
                <a:lnTo>
                  <a:pt x="2099" y="1124"/>
                </a:lnTo>
                <a:lnTo>
                  <a:pt x="2101" y="1121"/>
                </a:lnTo>
                <a:lnTo>
                  <a:pt x="2105" y="1119"/>
                </a:lnTo>
                <a:lnTo>
                  <a:pt x="2106" y="1115"/>
                </a:lnTo>
                <a:lnTo>
                  <a:pt x="2108" y="1113"/>
                </a:lnTo>
                <a:lnTo>
                  <a:pt x="2108" y="1109"/>
                </a:lnTo>
                <a:lnTo>
                  <a:pt x="2108" y="1103"/>
                </a:lnTo>
                <a:lnTo>
                  <a:pt x="2109" y="1096"/>
                </a:lnTo>
                <a:lnTo>
                  <a:pt x="2112" y="1089"/>
                </a:lnTo>
                <a:lnTo>
                  <a:pt x="2114" y="1084"/>
                </a:lnTo>
                <a:lnTo>
                  <a:pt x="2118" y="1079"/>
                </a:lnTo>
                <a:lnTo>
                  <a:pt x="2123" y="1074"/>
                </a:lnTo>
                <a:lnTo>
                  <a:pt x="2127" y="1072"/>
                </a:lnTo>
                <a:lnTo>
                  <a:pt x="2136" y="1068"/>
                </a:lnTo>
                <a:lnTo>
                  <a:pt x="2147" y="1067"/>
                </a:lnTo>
                <a:lnTo>
                  <a:pt x="2159" y="1067"/>
                </a:lnTo>
                <a:lnTo>
                  <a:pt x="2186" y="1075"/>
                </a:lnTo>
                <a:lnTo>
                  <a:pt x="2219" y="1086"/>
                </a:lnTo>
                <a:lnTo>
                  <a:pt x="2254" y="1095"/>
                </a:lnTo>
                <a:lnTo>
                  <a:pt x="2290" y="1104"/>
                </a:lnTo>
                <a:lnTo>
                  <a:pt x="2329" y="1115"/>
                </a:lnTo>
                <a:lnTo>
                  <a:pt x="2354" y="1116"/>
                </a:lnTo>
                <a:lnTo>
                  <a:pt x="2378" y="1115"/>
                </a:lnTo>
                <a:lnTo>
                  <a:pt x="2402" y="1110"/>
                </a:lnTo>
                <a:lnTo>
                  <a:pt x="2425" y="1103"/>
                </a:lnTo>
                <a:lnTo>
                  <a:pt x="2445" y="1093"/>
                </a:lnTo>
                <a:lnTo>
                  <a:pt x="2463" y="1081"/>
                </a:lnTo>
                <a:lnTo>
                  <a:pt x="2477" y="1068"/>
                </a:lnTo>
                <a:lnTo>
                  <a:pt x="2488" y="1054"/>
                </a:lnTo>
                <a:lnTo>
                  <a:pt x="2493" y="1038"/>
                </a:lnTo>
                <a:lnTo>
                  <a:pt x="2492" y="1023"/>
                </a:lnTo>
                <a:lnTo>
                  <a:pt x="2485" y="1007"/>
                </a:lnTo>
                <a:lnTo>
                  <a:pt x="2469" y="991"/>
                </a:lnTo>
                <a:lnTo>
                  <a:pt x="2455" y="982"/>
                </a:lnTo>
                <a:lnTo>
                  <a:pt x="2438" y="976"/>
                </a:lnTo>
                <a:lnTo>
                  <a:pt x="2418" y="971"/>
                </a:lnTo>
                <a:lnTo>
                  <a:pt x="2398" y="968"/>
                </a:lnTo>
                <a:lnTo>
                  <a:pt x="2376" y="967"/>
                </a:lnTo>
                <a:lnTo>
                  <a:pt x="2354" y="965"/>
                </a:lnTo>
                <a:lnTo>
                  <a:pt x="2331" y="962"/>
                </a:lnTo>
                <a:lnTo>
                  <a:pt x="2308" y="958"/>
                </a:lnTo>
                <a:lnTo>
                  <a:pt x="2286" y="952"/>
                </a:lnTo>
                <a:lnTo>
                  <a:pt x="2266" y="942"/>
                </a:lnTo>
                <a:lnTo>
                  <a:pt x="2248" y="929"/>
                </a:lnTo>
                <a:lnTo>
                  <a:pt x="2231" y="911"/>
                </a:lnTo>
                <a:lnTo>
                  <a:pt x="2218" y="888"/>
                </a:lnTo>
                <a:lnTo>
                  <a:pt x="2213" y="882"/>
                </a:lnTo>
                <a:lnTo>
                  <a:pt x="2208" y="879"/>
                </a:lnTo>
                <a:lnTo>
                  <a:pt x="2203" y="882"/>
                </a:lnTo>
                <a:lnTo>
                  <a:pt x="2198" y="890"/>
                </a:lnTo>
                <a:lnTo>
                  <a:pt x="2191" y="899"/>
                </a:lnTo>
                <a:lnTo>
                  <a:pt x="2190" y="907"/>
                </a:lnTo>
                <a:lnTo>
                  <a:pt x="2191" y="914"/>
                </a:lnTo>
                <a:lnTo>
                  <a:pt x="2195" y="921"/>
                </a:lnTo>
                <a:lnTo>
                  <a:pt x="2200" y="929"/>
                </a:lnTo>
                <a:lnTo>
                  <a:pt x="2204" y="936"/>
                </a:lnTo>
                <a:lnTo>
                  <a:pt x="2207" y="943"/>
                </a:lnTo>
                <a:lnTo>
                  <a:pt x="2206" y="950"/>
                </a:lnTo>
                <a:lnTo>
                  <a:pt x="2201" y="959"/>
                </a:lnTo>
                <a:lnTo>
                  <a:pt x="2190" y="967"/>
                </a:lnTo>
                <a:lnTo>
                  <a:pt x="2178" y="971"/>
                </a:lnTo>
                <a:lnTo>
                  <a:pt x="2165" y="970"/>
                </a:lnTo>
                <a:lnTo>
                  <a:pt x="2153" y="965"/>
                </a:lnTo>
                <a:lnTo>
                  <a:pt x="2144" y="960"/>
                </a:lnTo>
                <a:lnTo>
                  <a:pt x="2119" y="923"/>
                </a:lnTo>
                <a:lnTo>
                  <a:pt x="2093" y="891"/>
                </a:lnTo>
                <a:lnTo>
                  <a:pt x="2064" y="865"/>
                </a:lnTo>
                <a:lnTo>
                  <a:pt x="2032" y="841"/>
                </a:lnTo>
                <a:lnTo>
                  <a:pt x="2001" y="818"/>
                </a:lnTo>
                <a:lnTo>
                  <a:pt x="1967" y="796"/>
                </a:lnTo>
                <a:lnTo>
                  <a:pt x="1935" y="774"/>
                </a:lnTo>
                <a:lnTo>
                  <a:pt x="1940" y="796"/>
                </a:lnTo>
                <a:lnTo>
                  <a:pt x="1951" y="817"/>
                </a:lnTo>
                <a:lnTo>
                  <a:pt x="1965" y="837"/>
                </a:lnTo>
                <a:lnTo>
                  <a:pt x="1983" y="855"/>
                </a:lnTo>
                <a:lnTo>
                  <a:pt x="2004" y="873"/>
                </a:lnTo>
                <a:lnTo>
                  <a:pt x="2023" y="890"/>
                </a:lnTo>
                <a:lnTo>
                  <a:pt x="2043" y="907"/>
                </a:lnTo>
                <a:lnTo>
                  <a:pt x="2061" y="923"/>
                </a:lnTo>
                <a:lnTo>
                  <a:pt x="2077" y="938"/>
                </a:lnTo>
                <a:lnTo>
                  <a:pt x="2089" y="955"/>
                </a:lnTo>
                <a:lnTo>
                  <a:pt x="2076" y="946"/>
                </a:lnTo>
                <a:lnTo>
                  <a:pt x="2065" y="942"/>
                </a:lnTo>
                <a:lnTo>
                  <a:pt x="2054" y="944"/>
                </a:lnTo>
                <a:lnTo>
                  <a:pt x="2046" y="950"/>
                </a:lnTo>
                <a:lnTo>
                  <a:pt x="2037" y="959"/>
                </a:lnTo>
                <a:lnTo>
                  <a:pt x="2032" y="968"/>
                </a:lnTo>
                <a:lnTo>
                  <a:pt x="2028" y="979"/>
                </a:lnTo>
                <a:lnTo>
                  <a:pt x="2012" y="949"/>
                </a:lnTo>
                <a:lnTo>
                  <a:pt x="1990" y="921"/>
                </a:lnTo>
                <a:lnTo>
                  <a:pt x="1965" y="895"/>
                </a:lnTo>
                <a:lnTo>
                  <a:pt x="1939" y="871"/>
                </a:lnTo>
                <a:lnTo>
                  <a:pt x="1911" y="847"/>
                </a:lnTo>
                <a:lnTo>
                  <a:pt x="1884" y="825"/>
                </a:lnTo>
                <a:lnTo>
                  <a:pt x="1860" y="804"/>
                </a:lnTo>
                <a:lnTo>
                  <a:pt x="1824" y="808"/>
                </a:lnTo>
                <a:lnTo>
                  <a:pt x="1798" y="811"/>
                </a:lnTo>
                <a:lnTo>
                  <a:pt x="1774" y="814"/>
                </a:lnTo>
                <a:lnTo>
                  <a:pt x="1758" y="818"/>
                </a:lnTo>
                <a:lnTo>
                  <a:pt x="1743" y="825"/>
                </a:lnTo>
                <a:lnTo>
                  <a:pt x="1729" y="835"/>
                </a:lnTo>
                <a:lnTo>
                  <a:pt x="1722" y="847"/>
                </a:lnTo>
                <a:lnTo>
                  <a:pt x="1712" y="857"/>
                </a:lnTo>
                <a:lnTo>
                  <a:pt x="1703" y="865"/>
                </a:lnTo>
                <a:lnTo>
                  <a:pt x="1686" y="875"/>
                </a:lnTo>
                <a:lnTo>
                  <a:pt x="1669" y="883"/>
                </a:lnTo>
                <a:lnTo>
                  <a:pt x="1656" y="889"/>
                </a:lnTo>
                <a:lnTo>
                  <a:pt x="1644" y="899"/>
                </a:lnTo>
                <a:lnTo>
                  <a:pt x="1633" y="909"/>
                </a:lnTo>
                <a:lnTo>
                  <a:pt x="1623" y="920"/>
                </a:lnTo>
                <a:lnTo>
                  <a:pt x="1613" y="930"/>
                </a:lnTo>
                <a:lnTo>
                  <a:pt x="1602" y="936"/>
                </a:lnTo>
                <a:lnTo>
                  <a:pt x="1572" y="948"/>
                </a:lnTo>
                <a:lnTo>
                  <a:pt x="1539" y="955"/>
                </a:lnTo>
                <a:lnTo>
                  <a:pt x="1507" y="958"/>
                </a:lnTo>
                <a:lnTo>
                  <a:pt x="1474" y="956"/>
                </a:lnTo>
                <a:lnTo>
                  <a:pt x="1443" y="950"/>
                </a:lnTo>
                <a:lnTo>
                  <a:pt x="1413" y="938"/>
                </a:lnTo>
                <a:lnTo>
                  <a:pt x="1385" y="921"/>
                </a:lnTo>
                <a:lnTo>
                  <a:pt x="1381" y="913"/>
                </a:lnTo>
                <a:lnTo>
                  <a:pt x="1381" y="903"/>
                </a:lnTo>
                <a:lnTo>
                  <a:pt x="1383" y="894"/>
                </a:lnTo>
                <a:lnTo>
                  <a:pt x="1388" y="884"/>
                </a:lnTo>
                <a:lnTo>
                  <a:pt x="1391" y="876"/>
                </a:lnTo>
                <a:lnTo>
                  <a:pt x="1394" y="867"/>
                </a:lnTo>
                <a:lnTo>
                  <a:pt x="1399" y="841"/>
                </a:lnTo>
                <a:lnTo>
                  <a:pt x="1407" y="819"/>
                </a:lnTo>
                <a:lnTo>
                  <a:pt x="1419" y="802"/>
                </a:lnTo>
                <a:lnTo>
                  <a:pt x="1432" y="790"/>
                </a:lnTo>
                <a:lnTo>
                  <a:pt x="1449" y="781"/>
                </a:lnTo>
                <a:lnTo>
                  <a:pt x="1467" y="776"/>
                </a:lnTo>
                <a:lnTo>
                  <a:pt x="1488" y="774"/>
                </a:lnTo>
                <a:lnTo>
                  <a:pt x="1509" y="772"/>
                </a:lnTo>
                <a:lnTo>
                  <a:pt x="1531" y="775"/>
                </a:lnTo>
                <a:lnTo>
                  <a:pt x="1555" y="778"/>
                </a:lnTo>
                <a:lnTo>
                  <a:pt x="1578" y="784"/>
                </a:lnTo>
                <a:lnTo>
                  <a:pt x="1602" y="790"/>
                </a:lnTo>
                <a:lnTo>
                  <a:pt x="1626" y="798"/>
                </a:lnTo>
                <a:lnTo>
                  <a:pt x="1637" y="798"/>
                </a:lnTo>
                <a:lnTo>
                  <a:pt x="1645" y="793"/>
                </a:lnTo>
                <a:lnTo>
                  <a:pt x="1651" y="784"/>
                </a:lnTo>
                <a:lnTo>
                  <a:pt x="1654" y="774"/>
                </a:lnTo>
                <a:lnTo>
                  <a:pt x="1654" y="762"/>
                </a:lnTo>
                <a:lnTo>
                  <a:pt x="1651" y="748"/>
                </a:lnTo>
                <a:lnTo>
                  <a:pt x="1645" y="736"/>
                </a:lnTo>
                <a:lnTo>
                  <a:pt x="1637" y="727"/>
                </a:lnTo>
                <a:lnTo>
                  <a:pt x="1626" y="719"/>
                </a:lnTo>
                <a:lnTo>
                  <a:pt x="1667" y="705"/>
                </a:lnTo>
                <a:lnTo>
                  <a:pt x="1706" y="691"/>
                </a:lnTo>
                <a:lnTo>
                  <a:pt x="1744" y="675"/>
                </a:lnTo>
                <a:lnTo>
                  <a:pt x="1782" y="657"/>
                </a:lnTo>
                <a:lnTo>
                  <a:pt x="1820" y="636"/>
                </a:lnTo>
                <a:lnTo>
                  <a:pt x="1858" y="611"/>
                </a:lnTo>
                <a:lnTo>
                  <a:pt x="1864" y="612"/>
                </a:lnTo>
                <a:lnTo>
                  <a:pt x="1872" y="615"/>
                </a:lnTo>
                <a:lnTo>
                  <a:pt x="1881" y="618"/>
                </a:lnTo>
                <a:lnTo>
                  <a:pt x="1888" y="620"/>
                </a:lnTo>
                <a:lnTo>
                  <a:pt x="1888" y="609"/>
                </a:lnTo>
                <a:lnTo>
                  <a:pt x="1889" y="597"/>
                </a:lnTo>
                <a:lnTo>
                  <a:pt x="1890" y="586"/>
                </a:lnTo>
                <a:lnTo>
                  <a:pt x="1894" y="576"/>
                </a:lnTo>
                <a:lnTo>
                  <a:pt x="1900" y="568"/>
                </a:lnTo>
                <a:lnTo>
                  <a:pt x="1909" y="564"/>
                </a:lnTo>
                <a:lnTo>
                  <a:pt x="1919" y="565"/>
                </a:lnTo>
                <a:lnTo>
                  <a:pt x="1919" y="588"/>
                </a:lnTo>
                <a:lnTo>
                  <a:pt x="1930" y="584"/>
                </a:lnTo>
                <a:lnTo>
                  <a:pt x="1937" y="584"/>
                </a:lnTo>
                <a:lnTo>
                  <a:pt x="1941" y="587"/>
                </a:lnTo>
                <a:lnTo>
                  <a:pt x="1942" y="596"/>
                </a:lnTo>
                <a:lnTo>
                  <a:pt x="1937" y="603"/>
                </a:lnTo>
                <a:lnTo>
                  <a:pt x="1930" y="605"/>
                </a:lnTo>
                <a:lnTo>
                  <a:pt x="1924" y="605"/>
                </a:lnTo>
                <a:lnTo>
                  <a:pt x="1917" y="604"/>
                </a:lnTo>
                <a:lnTo>
                  <a:pt x="1912" y="604"/>
                </a:lnTo>
                <a:lnTo>
                  <a:pt x="1929" y="612"/>
                </a:lnTo>
                <a:lnTo>
                  <a:pt x="1948" y="617"/>
                </a:lnTo>
                <a:lnTo>
                  <a:pt x="1967" y="621"/>
                </a:lnTo>
                <a:lnTo>
                  <a:pt x="1988" y="621"/>
                </a:lnTo>
                <a:lnTo>
                  <a:pt x="2006" y="617"/>
                </a:lnTo>
                <a:lnTo>
                  <a:pt x="2024" y="611"/>
                </a:lnTo>
                <a:lnTo>
                  <a:pt x="2040" y="602"/>
                </a:lnTo>
                <a:lnTo>
                  <a:pt x="2053" y="588"/>
                </a:lnTo>
                <a:lnTo>
                  <a:pt x="2061" y="570"/>
                </a:lnTo>
                <a:lnTo>
                  <a:pt x="2066" y="550"/>
                </a:lnTo>
                <a:lnTo>
                  <a:pt x="2073" y="550"/>
                </a:lnTo>
                <a:lnTo>
                  <a:pt x="2082" y="551"/>
                </a:lnTo>
                <a:lnTo>
                  <a:pt x="2090" y="552"/>
                </a:lnTo>
                <a:lnTo>
                  <a:pt x="2097" y="557"/>
                </a:lnTo>
                <a:lnTo>
                  <a:pt x="2091" y="549"/>
                </a:lnTo>
                <a:lnTo>
                  <a:pt x="2089" y="538"/>
                </a:lnTo>
                <a:lnTo>
                  <a:pt x="2090" y="528"/>
                </a:lnTo>
                <a:lnTo>
                  <a:pt x="2095" y="520"/>
                </a:lnTo>
                <a:lnTo>
                  <a:pt x="2102" y="514"/>
                </a:lnTo>
                <a:lnTo>
                  <a:pt x="2113" y="511"/>
                </a:lnTo>
                <a:lnTo>
                  <a:pt x="2130" y="505"/>
                </a:lnTo>
                <a:lnTo>
                  <a:pt x="2148" y="501"/>
                </a:lnTo>
                <a:lnTo>
                  <a:pt x="2164" y="495"/>
                </a:lnTo>
                <a:lnTo>
                  <a:pt x="2174" y="487"/>
                </a:lnTo>
                <a:lnTo>
                  <a:pt x="2160" y="485"/>
                </a:lnTo>
                <a:lnTo>
                  <a:pt x="2145" y="487"/>
                </a:lnTo>
                <a:lnTo>
                  <a:pt x="2132" y="492"/>
                </a:lnTo>
                <a:lnTo>
                  <a:pt x="2118" y="498"/>
                </a:lnTo>
                <a:lnTo>
                  <a:pt x="2105" y="504"/>
                </a:lnTo>
                <a:lnTo>
                  <a:pt x="2091" y="508"/>
                </a:lnTo>
                <a:lnTo>
                  <a:pt x="2078" y="509"/>
                </a:lnTo>
                <a:lnTo>
                  <a:pt x="2066" y="503"/>
                </a:lnTo>
                <a:lnTo>
                  <a:pt x="2064" y="498"/>
                </a:lnTo>
                <a:lnTo>
                  <a:pt x="2062" y="490"/>
                </a:lnTo>
                <a:lnTo>
                  <a:pt x="2062" y="480"/>
                </a:lnTo>
                <a:lnTo>
                  <a:pt x="2066" y="470"/>
                </a:lnTo>
                <a:lnTo>
                  <a:pt x="2072" y="462"/>
                </a:lnTo>
                <a:lnTo>
                  <a:pt x="2082" y="457"/>
                </a:lnTo>
                <a:lnTo>
                  <a:pt x="2067" y="462"/>
                </a:lnTo>
                <a:lnTo>
                  <a:pt x="2055" y="470"/>
                </a:lnTo>
                <a:lnTo>
                  <a:pt x="2044" y="481"/>
                </a:lnTo>
                <a:lnTo>
                  <a:pt x="2029" y="497"/>
                </a:lnTo>
                <a:lnTo>
                  <a:pt x="2012" y="511"/>
                </a:lnTo>
                <a:lnTo>
                  <a:pt x="2023" y="526"/>
                </a:lnTo>
                <a:lnTo>
                  <a:pt x="2028" y="541"/>
                </a:lnTo>
                <a:lnTo>
                  <a:pt x="2026" y="557"/>
                </a:lnTo>
                <a:lnTo>
                  <a:pt x="2022" y="570"/>
                </a:lnTo>
                <a:lnTo>
                  <a:pt x="2011" y="582"/>
                </a:lnTo>
                <a:lnTo>
                  <a:pt x="1999" y="592"/>
                </a:lnTo>
                <a:lnTo>
                  <a:pt x="1983" y="597"/>
                </a:lnTo>
                <a:lnTo>
                  <a:pt x="1966" y="596"/>
                </a:lnTo>
                <a:lnTo>
                  <a:pt x="1954" y="585"/>
                </a:lnTo>
                <a:lnTo>
                  <a:pt x="1942" y="571"/>
                </a:lnTo>
                <a:lnTo>
                  <a:pt x="1931" y="564"/>
                </a:lnTo>
                <a:lnTo>
                  <a:pt x="1919" y="559"/>
                </a:lnTo>
                <a:lnTo>
                  <a:pt x="1904" y="553"/>
                </a:lnTo>
                <a:lnTo>
                  <a:pt x="1888" y="546"/>
                </a:lnTo>
                <a:lnTo>
                  <a:pt x="1872" y="534"/>
                </a:lnTo>
                <a:lnTo>
                  <a:pt x="1870" y="527"/>
                </a:lnTo>
                <a:lnTo>
                  <a:pt x="1872" y="520"/>
                </a:lnTo>
                <a:lnTo>
                  <a:pt x="1881" y="511"/>
                </a:lnTo>
                <a:lnTo>
                  <a:pt x="1892" y="503"/>
                </a:lnTo>
                <a:lnTo>
                  <a:pt x="1905" y="496"/>
                </a:lnTo>
                <a:lnTo>
                  <a:pt x="1919" y="487"/>
                </a:lnTo>
                <a:lnTo>
                  <a:pt x="1931" y="481"/>
                </a:lnTo>
                <a:lnTo>
                  <a:pt x="1967" y="463"/>
                </a:lnTo>
                <a:lnTo>
                  <a:pt x="1998" y="451"/>
                </a:lnTo>
                <a:lnTo>
                  <a:pt x="2048" y="439"/>
                </a:lnTo>
                <a:lnTo>
                  <a:pt x="2097" y="428"/>
                </a:lnTo>
                <a:lnTo>
                  <a:pt x="2147" y="421"/>
                </a:lnTo>
                <a:lnTo>
                  <a:pt x="2198" y="418"/>
                </a:lnTo>
                <a:lnTo>
                  <a:pt x="2190" y="424"/>
                </a:lnTo>
                <a:lnTo>
                  <a:pt x="2180" y="426"/>
                </a:lnTo>
                <a:lnTo>
                  <a:pt x="2172" y="426"/>
                </a:lnTo>
                <a:lnTo>
                  <a:pt x="2164" y="426"/>
                </a:lnTo>
                <a:lnTo>
                  <a:pt x="2156" y="428"/>
                </a:lnTo>
                <a:lnTo>
                  <a:pt x="2151" y="433"/>
                </a:lnTo>
                <a:lnTo>
                  <a:pt x="2168" y="433"/>
                </a:lnTo>
                <a:lnTo>
                  <a:pt x="2183" y="432"/>
                </a:lnTo>
                <a:lnTo>
                  <a:pt x="2197" y="431"/>
                </a:lnTo>
                <a:lnTo>
                  <a:pt x="2214" y="426"/>
                </a:lnTo>
                <a:lnTo>
                  <a:pt x="2206" y="426"/>
                </a:lnTo>
                <a:lnTo>
                  <a:pt x="2221" y="410"/>
                </a:lnTo>
                <a:lnTo>
                  <a:pt x="2198" y="410"/>
                </a:lnTo>
                <a:lnTo>
                  <a:pt x="2212" y="403"/>
                </a:lnTo>
                <a:lnTo>
                  <a:pt x="2222" y="396"/>
                </a:lnTo>
                <a:lnTo>
                  <a:pt x="2233" y="391"/>
                </a:lnTo>
                <a:lnTo>
                  <a:pt x="2251" y="381"/>
                </a:lnTo>
                <a:lnTo>
                  <a:pt x="2240" y="380"/>
                </a:lnTo>
                <a:lnTo>
                  <a:pt x="2228" y="379"/>
                </a:lnTo>
                <a:lnTo>
                  <a:pt x="2197" y="385"/>
                </a:lnTo>
                <a:lnTo>
                  <a:pt x="2196" y="386"/>
                </a:lnTo>
                <a:lnTo>
                  <a:pt x="2195" y="387"/>
                </a:lnTo>
                <a:lnTo>
                  <a:pt x="2192" y="387"/>
                </a:lnTo>
                <a:lnTo>
                  <a:pt x="2186" y="389"/>
                </a:lnTo>
                <a:lnTo>
                  <a:pt x="2190" y="387"/>
                </a:lnTo>
                <a:lnTo>
                  <a:pt x="2194" y="387"/>
                </a:lnTo>
                <a:lnTo>
                  <a:pt x="2184" y="392"/>
                </a:lnTo>
                <a:lnTo>
                  <a:pt x="2172" y="396"/>
                </a:lnTo>
                <a:lnTo>
                  <a:pt x="2160" y="395"/>
                </a:lnTo>
                <a:lnTo>
                  <a:pt x="2165" y="395"/>
                </a:lnTo>
                <a:lnTo>
                  <a:pt x="2170" y="393"/>
                </a:lnTo>
                <a:lnTo>
                  <a:pt x="2190" y="387"/>
                </a:lnTo>
                <a:lnTo>
                  <a:pt x="2210" y="378"/>
                </a:lnTo>
                <a:lnTo>
                  <a:pt x="2232" y="372"/>
                </a:lnTo>
                <a:lnTo>
                  <a:pt x="2150" y="361"/>
                </a:lnTo>
                <a:lnTo>
                  <a:pt x="2066" y="355"/>
                </a:lnTo>
                <a:lnTo>
                  <a:pt x="1981" y="353"/>
                </a:lnTo>
                <a:close/>
                <a:moveTo>
                  <a:pt x="1981" y="0"/>
                </a:moveTo>
                <a:lnTo>
                  <a:pt x="2102" y="4"/>
                </a:lnTo>
                <a:lnTo>
                  <a:pt x="2221" y="15"/>
                </a:lnTo>
                <a:lnTo>
                  <a:pt x="2338" y="31"/>
                </a:lnTo>
                <a:lnTo>
                  <a:pt x="2452" y="57"/>
                </a:lnTo>
                <a:lnTo>
                  <a:pt x="2564" y="87"/>
                </a:lnTo>
                <a:lnTo>
                  <a:pt x="2672" y="124"/>
                </a:lnTo>
                <a:lnTo>
                  <a:pt x="2779" y="167"/>
                </a:lnTo>
                <a:lnTo>
                  <a:pt x="2882" y="215"/>
                </a:lnTo>
                <a:lnTo>
                  <a:pt x="2981" y="271"/>
                </a:lnTo>
                <a:lnTo>
                  <a:pt x="3078" y="331"/>
                </a:lnTo>
                <a:lnTo>
                  <a:pt x="3169" y="396"/>
                </a:lnTo>
                <a:lnTo>
                  <a:pt x="3258" y="466"/>
                </a:lnTo>
                <a:lnTo>
                  <a:pt x="3342" y="541"/>
                </a:lnTo>
                <a:lnTo>
                  <a:pt x="3422" y="621"/>
                </a:lnTo>
                <a:lnTo>
                  <a:pt x="3496" y="705"/>
                </a:lnTo>
                <a:lnTo>
                  <a:pt x="3567" y="793"/>
                </a:lnTo>
                <a:lnTo>
                  <a:pt x="3632" y="885"/>
                </a:lnTo>
                <a:lnTo>
                  <a:pt x="3692" y="982"/>
                </a:lnTo>
                <a:lnTo>
                  <a:pt x="3746" y="1081"/>
                </a:lnTo>
                <a:lnTo>
                  <a:pt x="3796" y="1184"/>
                </a:lnTo>
                <a:lnTo>
                  <a:pt x="3839" y="1290"/>
                </a:lnTo>
                <a:lnTo>
                  <a:pt x="3875" y="1399"/>
                </a:lnTo>
                <a:lnTo>
                  <a:pt x="3906" y="1511"/>
                </a:lnTo>
                <a:lnTo>
                  <a:pt x="3930" y="1625"/>
                </a:lnTo>
                <a:lnTo>
                  <a:pt x="3948" y="1742"/>
                </a:lnTo>
                <a:lnTo>
                  <a:pt x="3959" y="1861"/>
                </a:lnTo>
                <a:lnTo>
                  <a:pt x="3963" y="1981"/>
                </a:lnTo>
                <a:lnTo>
                  <a:pt x="3959" y="2101"/>
                </a:lnTo>
                <a:lnTo>
                  <a:pt x="3948" y="2220"/>
                </a:lnTo>
                <a:lnTo>
                  <a:pt x="3930" y="2337"/>
                </a:lnTo>
                <a:lnTo>
                  <a:pt x="3906" y="2451"/>
                </a:lnTo>
                <a:lnTo>
                  <a:pt x="3875" y="2563"/>
                </a:lnTo>
                <a:lnTo>
                  <a:pt x="3839" y="2673"/>
                </a:lnTo>
                <a:lnTo>
                  <a:pt x="3796" y="2779"/>
                </a:lnTo>
                <a:lnTo>
                  <a:pt x="3746" y="2882"/>
                </a:lnTo>
                <a:lnTo>
                  <a:pt x="3692" y="2982"/>
                </a:lnTo>
                <a:lnTo>
                  <a:pt x="3632" y="3077"/>
                </a:lnTo>
                <a:lnTo>
                  <a:pt x="3567" y="3169"/>
                </a:lnTo>
                <a:lnTo>
                  <a:pt x="3496" y="3257"/>
                </a:lnTo>
                <a:lnTo>
                  <a:pt x="3422" y="3341"/>
                </a:lnTo>
                <a:lnTo>
                  <a:pt x="3342" y="3422"/>
                </a:lnTo>
                <a:lnTo>
                  <a:pt x="3258" y="3497"/>
                </a:lnTo>
                <a:lnTo>
                  <a:pt x="3169" y="3566"/>
                </a:lnTo>
                <a:lnTo>
                  <a:pt x="3078" y="3632"/>
                </a:lnTo>
                <a:lnTo>
                  <a:pt x="2981" y="3691"/>
                </a:lnTo>
                <a:lnTo>
                  <a:pt x="2882" y="3747"/>
                </a:lnTo>
                <a:lnTo>
                  <a:pt x="2779" y="3796"/>
                </a:lnTo>
                <a:lnTo>
                  <a:pt x="2672" y="3838"/>
                </a:lnTo>
                <a:lnTo>
                  <a:pt x="2564" y="3875"/>
                </a:lnTo>
                <a:lnTo>
                  <a:pt x="2452" y="3907"/>
                </a:lnTo>
                <a:lnTo>
                  <a:pt x="2338" y="3931"/>
                </a:lnTo>
                <a:lnTo>
                  <a:pt x="2221" y="3948"/>
                </a:lnTo>
                <a:lnTo>
                  <a:pt x="2102" y="3958"/>
                </a:lnTo>
                <a:lnTo>
                  <a:pt x="1981" y="3962"/>
                </a:lnTo>
                <a:lnTo>
                  <a:pt x="1860" y="3958"/>
                </a:lnTo>
                <a:lnTo>
                  <a:pt x="1741" y="3948"/>
                </a:lnTo>
                <a:lnTo>
                  <a:pt x="1625" y="3931"/>
                </a:lnTo>
                <a:lnTo>
                  <a:pt x="1510" y="3907"/>
                </a:lnTo>
                <a:lnTo>
                  <a:pt x="1399" y="3875"/>
                </a:lnTo>
                <a:lnTo>
                  <a:pt x="1290" y="3838"/>
                </a:lnTo>
                <a:lnTo>
                  <a:pt x="1184" y="3796"/>
                </a:lnTo>
                <a:lnTo>
                  <a:pt x="1081" y="3747"/>
                </a:lnTo>
                <a:lnTo>
                  <a:pt x="981" y="3691"/>
                </a:lnTo>
                <a:lnTo>
                  <a:pt x="885" y="3632"/>
                </a:lnTo>
                <a:lnTo>
                  <a:pt x="794" y="3566"/>
                </a:lnTo>
                <a:lnTo>
                  <a:pt x="705" y="3497"/>
                </a:lnTo>
                <a:lnTo>
                  <a:pt x="620" y="3422"/>
                </a:lnTo>
                <a:lnTo>
                  <a:pt x="541" y="3341"/>
                </a:lnTo>
                <a:lnTo>
                  <a:pt x="466" y="3257"/>
                </a:lnTo>
                <a:lnTo>
                  <a:pt x="395" y="3169"/>
                </a:lnTo>
                <a:lnTo>
                  <a:pt x="331" y="3077"/>
                </a:lnTo>
                <a:lnTo>
                  <a:pt x="270" y="2982"/>
                </a:lnTo>
                <a:lnTo>
                  <a:pt x="216" y="2882"/>
                </a:lnTo>
                <a:lnTo>
                  <a:pt x="167" y="2779"/>
                </a:lnTo>
                <a:lnTo>
                  <a:pt x="124" y="2673"/>
                </a:lnTo>
                <a:lnTo>
                  <a:pt x="88" y="2563"/>
                </a:lnTo>
                <a:lnTo>
                  <a:pt x="56" y="2451"/>
                </a:lnTo>
                <a:lnTo>
                  <a:pt x="32" y="2337"/>
                </a:lnTo>
                <a:lnTo>
                  <a:pt x="14" y="2220"/>
                </a:lnTo>
                <a:lnTo>
                  <a:pt x="3" y="2101"/>
                </a:lnTo>
                <a:lnTo>
                  <a:pt x="0" y="1981"/>
                </a:lnTo>
                <a:lnTo>
                  <a:pt x="3" y="1861"/>
                </a:lnTo>
                <a:lnTo>
                  <a:pt x="14" y="1742"/>
                </a:lnTo>
                <a:lnTo>
                  <a:pt x="32" y="1625"/>
                </a:lnTo>
                <a:lnTo>
                  <a:pt x="56" y="1511"/>
                </a:lnTo>
                <a:lnTo>
                  <a:pt x="88" y="1399"/>
                </a:lnTo>
                <a:lnTo>
                  <a:pt x="124" y="1290"/>
                </a:lnTo>
                <a:lnTo>
                  <a:pt x="167" y="1184"/>
                </a:lnTo>
                <a:lnTo>
                  <a:pt x="216" y="1081"/>
                </a:lnTo>
                <a:lnTo>
                  <a:pt x="270" y="982"/>
                </a:lnTo>
                <a:lnTo>
                  <a:pt x="331" y="885"/>
                </a:lnTo>
                <a:lnTo>
                  <a:pt x="395" y="793"/>
                </a:lnTo>
                <a:lnTo>
                  <a:pt x="466" y="705"/>
                </a:lnTo>
                <a:lnTo>
                  <a:pt x="541" y="621"/>
                </a:lnTo>
                <a:lnTo>
                  <a:pt x="620" y="541"/>
                </a:lnTo>
                <a:lnTo>
                  <a:pt x="705" y="466"/>
                </a:lnTo>
                <a:lnTo>
                  <a:pt x="794" y="396"/>
                </a:lnTo>
                <a:lnTo>
                  <a:pt x="885" y="331"/>
                </a:lnTo>
                <a:lnTo>
                  <a:pt x="981" y="271"/>
                </a:lnTo>
                <a:lnTo>
                  <a:pt x="1081" y="215"/>
                </a:lnTo>
                <a:lnTo>
                  <a:pt x="1184" y="167"/>
                </a:lnTo>
                <a:lnTo>
                  <a:pt x="1290" y="124"/>
                </a:lnTo>
                <a:lnTo>
                  <a:pt x="1399" y="87"/>
                </a:lnTo>
                <a:lnTo>
                  <a:pt x="1510" y="57"/>
                </a:lnTo>
                <a:lnTo>
                  <a:pt x="1625" y="31"/>
                </a:lnTo>
                <a:lnTo>
                  <a:pt x="1741" y="15"/>
                </a:lnTo>
                <a:lnTo>
                  <a:pt x="1860" y="4"/>
                </a:lnTo>
                <a:lnTo>
                  <a:pt x="1981" y="0"/>
                </a:lnTo>
                <a:close/>
              </a:path>
            </a:pathLst>
          </a:custGeom>
          <a:solidFill>
            <a:srgbClr val="E91D2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2272798" y="514350"/>
            <a:ext cx="4661402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Slide Title Here</a:t>
            </a:r>
            <a:endParaRPr lang="en-US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64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4248150"/>
            <a:ext cx="9144000" cy="914400"/>
          </a:xfrm>
          <a:prstGeom prst="rect">
            <a:avLst/>
          </a:prstGeom>
          <a:solidFill>
            <a:srgbClr val="2C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5"/>
          <p:cNvGrpSpPr>
            <a:grpSpLocks noChangeAspect="1"/>
          </p:cNvGrpSpPr>
          <p:nvPr/>
        </p:nvGrpSpPr>
        <p:grpSpPr bwMode="auto">
          <a:xfrm>
            <a:off x="1180021" y="1047750"/>
            <a:ext cx="2172779" cy="2362200"/>
            <a:chOff x="576" y="756"/>
            <a:chExt cx="975" cy="1060"/>
          </a:xfrm>
        </p:grpSpPr>
        <p:sp>
          <p:nvSpPr>
            <p:cNvPr id="5" name="AutoShape 4"/>
            <p:cNvSpPr>
              <a:spLocks noChangeAspect="1" noChangeArrowheads="1" noTextEdit="1"/>
            </p:cNvSpPr>
            <p:nvPr/>
          </p:nvSpPr>
          <p:spPr bwMode="auto">
            <a:xfrm>
              <a:off x="576" y="756"/>
              <a:ext cx="975" cy="10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576" y="756"/>
              <a:ext cx="975" cy="1060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782" y="1072"/>
              <a:ext cx="757" cy="687"/>
            </a:xfrm>
            <a:custGeom>
              <a:avLst/>
              <a:gdLst>
                <a:gd name="T0" fmla="*/ 2476 w 3027"/>
                <a:gd name="T1" fmla="*/ 10 h 2745"/>
                <a:gd name="T2" fmla="*/ 2673 w 3027"/>
                <a:gd name="T3" fmla="*/ 74 h 2745"/>
                <a:gd name="T4" fmla="*/ 2839 w 3027"/>
                <a:gd name="T5" fmla="*/ 200 h 2745"/>
                <a:gd name="T6" fmla="*/ 2959 w 3027"/>
                <a:gd name="T7" fmla="*/ 397 h 2745"/>
                <a:gd name="T8" fmla="*/ 3021 w 3027"/>
                <a:gd name="T9" fmla="*/ 669 h 2745"/>
                <a:gd name="T10" fmla="*/ 3003 w 3027"/>
                <a:gd name="T11" fmla="*/ 1063 h 2745"/>
                <a:gd name="T12" fmla="*/ 2891 w 3027"/>
                <a:gd name="T13" fmla="*/ 1422 h 2745"/>
                <a:gd name="T14" fmla="*/ 2709 w 3027"/>
                <a:gd name="T15" fmla="*/ 1739 h 2745"/>
                <a:gd name="T16" fmla="*/ 2480 w 3027"/>
                <a:gd name="T17" fmla="*/ 2017 h 2745"/>
                <a:gd name="T18" fmla="*/ 2230 w 3027"/>
                <a:gd name="T19" fmla="*/ 2252 h 2745"/>
                <a:gd name="T20" fmla="*/ 1982 w 3027"/>
                <a:gd name="T21" fmla="*/ 2443 h 2745"/>
                <a:gd name="T22" fmla="*/ 1761 w 3027"/>
                <a:gd name="T23" fmla="*/ 2590 h 2745"/>
                <a:gd name="T24" fmla="*/ 1589 w 3027"/>
                <a:gd name="T25" fmla="*/ 2689 h 2745"/>
                <a:gd name="T26" fmla="*/ 1491 w 3027"/>
                <a:gd name="T27" fmla="*/ 2739 h 2745"/>
                <a:gd name="T28" fmla="*/ 1465 w 3027"/>
                <a:gd name="T29" fmla="*/ 2739 h 2745"/>
                <a:gd name="T30" fmla="*/ 1375 w 3027"/>
                <a:gd name="T31" fmla="*/ 2693 h 2745"/>
                <a:gd name="T32" fmla="*/ 1304 w 3027"/>
                <a:gd name="T33" fmla="*/ 2583 h 2745"/>
                <a:gd name="T34" fmla="*/ 1449 w 3027"/>
                <a:gd name="T35" fmla="*/ 2355 h 2745"/>
                <a:gd name="T36" fmla="*/ 1557 w 3027"/>
                <a:gd name="T37" fmla="*/ 2044 h 2745"/>
                <a:gd name="T38" fmla="*/ 1706 w 3027"/>
                <a:gd name="T39" fmla="*/ 1811 h 2745"/>
                <a:gd name="T40" fmla="*/ 1883 w 3027"/>
                <a:gd name="T41" fmla="*/ 1658 h 2745"/>
                <a:gd name="T42" fmla="*/ 1970 w 3027"/>
                <a:gd name="T43" fmla="*/ 1435 h 2745"/>
                <a:gd name="T44" fmla="*/ 1941 w 3027"/>
                <a:gd name="T45" fmla="*/ 1193 h 2745"/>
                <a:gd name="T46" fmla="*/ 1807 w 3027"/>
                <a:gd name="T47" fmla="*/ 1002 h 2745"/>
                <a:gd name="T48" fmla="*/ 1600 w 3027"/>
                <a:gd name="T49" fmla="*/ 891 h 2745"/>
                <a:gd name="T50" fmla="*/ 1356 w 3027"/>
                <a:gd name="T51" fmla="*/ 891 h 2745"/>
                <a:gd name="T52" fmla="*/ 1149 w 3027"/>
                <a:gd name="T53" fmla="*/ 1002 h 2745"/>
                <a:gd name="T54" fmla="*/ 1016 w 3027"/>
                <a:gd name="T55" fmla="*/ 1193 h 2745"/>
                <a:gd name="T56" fmla="*/ 986 w 3027"/>
                <a:gd name="T57" fmla="*/ 1435 h 2745"/>
                <a:gd name="T58" fmla="*/ 1072 w 3027"/>
                <a:gd name="T59" fmla="*/ 1656 h 2745"/>
                <a:gd name="T60" fmla="*/ 1246 w 3027"/>
                <a:gd name="T61" fmla="*/ 1810 h 2745"/>
                <a:gd name="T62" fmla="*/ 1259 w 3027"/>
                <a:gd name="T63" fmla="*/ 2035 h 2745"/>
                <a:gd name="T64" fmla="*/ 1161 w 3027"/>
                <a:gd name="T65" fmla="*/ 2276 h 2745"/>
                <a:gd name="T66" fmla="*/ 1004 w 3027"/>
                <a:gd name="T67" fmla="*/ 2464 h 2745"/>
                <a:gd name="T68" fmla="*/ 718 w 3027"/>
                <a:gd name="T69" fmla="*/ 2244 h 2745"/>
                <a:gd name="T70" fmla="*/ 430 w 3027"/>
                <a:gd name="T71" fmla="*/ 1965 h 2745"/>
                <a:gd name="T72" fmla="*/ 178 w 3027"/>
                <a:gd name="T73" fmla="*/ 1629 h 2745"/>
                <a:gd name="T74" fmla="*/ 0 w 3027"/>
                <a:gd name="T75" fmla="*/ 1238 h 2745"/>
                <a:gd name="T76" fmla="*/ 90 w 3027"/>
                <a:gd name="T77" fmla="*/ 1026 h 2745"/>
                <a:gd name="T78" fmla="*/ 314 w 3027"/>
                <a:gd name="T79" fmla="*/ 893 h 2745"/>
                <a:gd name="T80" fmla="*/ 541 w 3027"/>
                <a:gd name="T81" fmla="*/ 713 h 2745"/>
                <a:gd name="T82" fmla="*/ 682 w 3027"/>
                <a:gd name="T83" fmla="*/ 458 h 2745"/>
                <a:gd name="T84" fmla="*/ 714 w 3027"/>
                <a:gd name="T85" fmla="*/ 208 h 2745"/>
                <a:gd name="T86" fmla="*/ 696 w 3027"/>
                <a:gd name="T87" fmla="*/ 5 h 2745"/>
                <a:gd name="T88" fmla="*/ 982 w 3027"/>
                <a:gd name="T89" fmla="*/ 73 h 2745"/>
                <a:gd name="T90" fmla="*/ 1237 w 3027"/>
                <a:gd name="T91" fmla="*/ 215 h 2745"/>
                <a:gd name="T92" fmla="*/ 1422 w 3027"/>
                <a:gd name="T93" fmla="*/ 415 h 2745"/>
                <a:gd name="T94" fmla="*/ 1518 w 3027"/>
                <a:gd name="T95" fmla="*/ 444 h 2745"/>
                <a:gd name="T96" fmla="*/ 1638 w 3027"/>
                <a:gd name="T97" fmla="*/ 286 h 2745"/>
                <a:gd name="T98" fmla="*/ 1803 w 3027"/>
                <a:gd name="T99" fmla="*/ 158 h 2745"/>
                <a:gd name="T100" fmla="*/ 1999 w 3027"/>
                <a:gd name="T101" fmla="*/ 63 h 2745"/>
                <a:gd name="T102" fmla="*/ 2210 w 3027"/>
                <a:gd name="T103" fmla="*/ 9 h 2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7" h="2745">
                  <a:moveTo>
                    <a:pt x="2318" y="0"/>
                  </a:moveTo>
                  <a:lnTo>
                    <a:pt x="2371" y="0"/>
                  </a:lnTo>
                  <a:lnTo>
                    <a:pt x="2424" y="3"/>
                  </a:lnTo>
                  <a:lnTo>
                    <a:pt x="2476" y="10"/>
                  </a:lnTo>
                  <a:lnTo>
                    <a:pt x="2528" y="20"/>
                  </a:lnTo>
                  <a:lnTo>
                    <a:pt x="2578" y="34"/>
                  </a:lnTo>
                  <a:lnTo>
                    <a:pt x="2625" y="52"/>
                  </a:lnTo>
                  <a:lnTo>
                    <a:pt x="2673" y="74"/>
                  </a:lnTo>
                  <a:lnTo>
                    <a:pt x="2717" y="99"/>
                  </a:lnTo>
                  <a:lnTo>
                    <a:pt x="2760" y="128"/>
                  </a:lnTo>
                  <a:lnTo>
                    <a:pt x="2800" y="163"/>
                  </a:lnTo>
                  <a:lnTo>
                    <a:pt x="2839" y="200"/>
                  </a:lnTo>
                  <a:lnTo>
                    <a:pt x="2873" y="242"/>
                  </a:lnTo>
                  <a:lnTo>
                    <a:pt x="2905" y="289"/>
                  </a:lnTo>
                  <a:lnTo>
                    <a:pt x="2934" y="340"/>
                  </a:lnTo>
                  <a:lnTo>
                    <a:pt x="2959" y="397"/>
                  </a:lnTo>
                  <a:lnTo>
                    <a:pt x="2981" y="457"/>
                  </a:lnTo>
                  <a:lnTo>
                    <a:pt x="2999" y="523"/>
                  </a:lnTo>
                  <a:lnTo>
                    <a:pt x="3012" y="593"/>
                  </a:lnTo>
                  <a:lnTo>
                    <a:pt x="3021" y="669"/>
                  </a:lnTo>
                  <a:lnTo>
                    <a:pt x="3027" y="770"/>
                  </a:lnTo>
                  <a:lnTo>
                    <a:pt x="3026" y="871"/>
                  </a:lnTo>
                  <a:lnTo>
                    <a:pt x="3017" y="968"/>
                  </a:lnTo>
                  <a:lnTo>
                    <a:pt x="3003" y="1063"/>
                  </a:lnTo>
                  <a:lnTo>
                    <a:pt x="2984" y="1157"/>
                  </a:lnTo>
                  <a:lnTo>
                    <a:pt x="2958" y="1247"/>
                  </a:lnTo>
                  <a:lnTo>
                    <a:pt x="2927" y="1336"/>
                  </a:lnTo>
                  <a:lnTo>
                    <a:pt x="2891" y="1422"/>
                  </a:lnTo>
                  <a:lnTo>
                    <a:pt x="2851" y="1504"/>
                  </a:lnTo>
                  <a:lnTo>
                    <a:pt x="2808" y="1585"/>
                  </a:lnTo>
                  <a:lnTo>
                    <a:pt x="2760" y="1663"/>
                  </a:lnTo>
                  <a:lnTo>
                    <a:pt x="2709" y="1739"/>
                  </a:lnTo>
                  <a:lnTo>
                    <a:pt x="2655" y="1812"/>
                  </a:lnTo>
                  <a:lnTo>
                    <a:pt x="2598" y="1883"/>
                  </a:lnTo>
                  <a:lnTo>
                    <a:pt x="2541" y="1951"/>
                  </a:lnTo>
                  <a:lnTo>
                    <a:pt x="2480" y="2017"/>
                  </a:lnTo>
                  <a:lnTo>
                    <a:pt x="2419" y="2080"/>
                  </a:lnTo>
                  <a:lnTo>
                    <a:pt x="2357" y="2140"/>
                  </a:lnTo>
                  <a:lnTo>
                    <a:pt x="2294" y="2198"/>
                  </a:lnTo>
                  <a:lnTo>
                    <a:pt x="2230" y="2252"/>
                  </a:lnTo>
                  <a:lnTo>
                    <a:pt x="2167" y="2305"/>
                  </a:lnTo>
                  <a:lnTo>
                    <a:pt x="2105" y="2353"/>
                  </a:lnTo>
                  <a:lnTo>
                    <a:pt x="2042" y="2400"/>
                  </a:lnTo>
                  <a:lnTo>
                    <a:pt x="1982" y="2443"/>
                  </a:lnTo>
                  <a:lnTo>
                    <a:pt x="1924" y="2484"/>
                  </a:lnTo>
                  <a:lnTo>
                    <a:pt x="1866" y="2523"/>
                  </a:lnTo>
                  <a:lnTo>
                    <a:pt x="1812" y="2558"/>
                  </a:lnTo>
                  <a:lnTo>
                    <a:pt x="1761" y="2590"/>
                  </a:lnTo>
                  <a:lnTo>
                    <a:pt x="1712" y="2619"/>
                  </a:lnTo>
                  <a:lnTo>
                    <a:pt x="1667" y="2645"/>
                  </a:lnTo>
                  <a:lnTo>
                    <a:pt x="1626" y="2668"/>
                  </a:lnTo>
                  <a:lnTo>
                    <a:pt x="1589" y="2689"/>
                  </a:lnTo>
                  <a:lnTo>
                    <a:pt x="1557" y="2705"/>
                  </a:lnTo>
                  <a:lnTo>
                    <a:pt x="1530" y="2720"/>
                  </a:lnTo>
                  <a:lnTo>
                    <a:pt x="1508" y="2731"/>
                  </a:lnTo>
                  <a:lnTo>
                    <a:pt x="1491" y="2739"/>
                  </a:lnTo>
                  <a:lnTo>
                    <a:pt x="1481" y="2743"/>
                  </a:lnTo>
                  <a:lnTo>
                    <a:pt x="1478" y="2745"/>
                  </a:lnTo>
                  <a:lnTo>
                    <a:pt x="1474" y="2744"/>
                  </a:lnTo>
                  <a:lnTo>
                    <a:pt x="1465" y="2739"/>
                  </a:lnTo>
                  <a:lnTo>
                    <a:pt x="1451" y="2731"/>
                  </a:lnTo>
                  <a:lnTo>
                    <a:pt x="1431" y="2721"/>
                  </a:lnTo>
                  <a:lnTo>
                    <a:pt x="1405" y="2708"/>
                  </a:lnTo>
                  <a:lnTo>
                    <a:pt x="1375" y="2693"/>
                  </a:lnTo>
                  <a:lnTo>
                    <a:pt x="1342" y="2675"/>
                  </a:lnTo>
                  <a:lnTo>
                    <a:pt x="1304" y="2653"/>
                  </a:lnTo>
                  <a:lnTo>
                    <a:pt x="1262" y="2630"/>
                  </a:lnTo>
                  <a:lnTo>
                    <a:pt x="1304" y="2583"/>
                  </a:lnTo>
                  <a:lnTo>
                    <a:pt x="1343" y="2533"/>
                  </a:lnTo>
                  <a:lnTo>
                    <a:pt x="1381" y="2479"/>
                  </a:lnTo>
                  <a:lnTo>
                    <a:pt x="1415" y="2420"/>
                  </a:lnTo>
                  <a:lnTo>
                    <a:pt x="1449" y="2355"/>
                  </a:lnTo>
                  <a:lnTo>
                    <a:pt x="1480" y="2285"/>
                  </a:lnTo>
                  <a:lnTo>
                    <a:pt x="1508" y="2211"/>
                  </a:lnTo>
                  <a:lnTo>
                    <a:pt x="1533" y="2130"/>
                  </a:lnTo>
                  <a:lnTo>
                    <a:pt x="1557" y="2044"/>
                  </a:lnTo>
                  <a:lnTo>
                    <a:pt x="1576" y="1953"/>
                  </a:lnTo>
                  <a:lnTo>
                    <a:pt x="1593" y="1854"/>
                  </a:lnTo>
                  <a:lnTo>
                    <a:pt x="1650" y="1836"/>
                  </a:lnTo>
                  <a:lnTo>
                    <a:pt x="1706" y="1811"/>
                  </a:lnTo>
                  <a:lnTo>
                    <a:pt x="1757" y="1782"/>
                  </a:lnTo>
                  <a:lnTo>
                    <a:pt x="1803" y="1746"/>
                  </a:lnTo>
                  <a:lnTo>
                    <a:pt x="1846" y="1703"/>
                  </a:lnTo>
                  <a:lnTo>
                    <a:pt x="1883" y="1658"/>
                  </a:lnTo>
                  <a:lnTo>
                    <a:pt x="1915" y="1607"/>
                  </a:lnTo>
                  <a:lnTo>
                    <a:pt x="1939" y="1553"/>
                  </a:lnTo>
                  <a:lnTo>
                    <a:pt x="1959" y="1495"/>
                  </a:lnTo>
                  <a:lnTo>
                    <a:pt x="1970" y="1435"/>
                  </a:lnTo>
                  <a:lnTo>
                    <a:pt x="1974" y="1372"/>
                  </a:lnTo>
                  <a:lnTo>
                    <a:pt x="1970" y="1310"/>
                  </a:lnTo>
                  <a:lnTo>
                    <a:pt x="1959" y="1250"/>
                  </a:lnTo>
                  <a:lnTo>
                    <a:pt x="1941" y="1193"/>
                  </a:lnTo>
                  <a:lnTo>
                    <a:pt x="1916" y="1139"/>
                  </a:lnTo>
                  <a:lnTo>
                    <a:pt x="1885" y="1089"/>
                  </a:lnTo>
                  <a:lnTo>
                    <a:pt x="1850" y="1043"/>
                  </a:lnTo>
                  <a:lnTo>
                    <a:pt x="1807" y="1002"/>
                  </a:lnTo>
                  <a:lnTo>
                    <a:pt x="1762" y="964"/>
                  </a:lnTo>
                  <a:lnTo>
                    <a:pt x="1712" y="934"/>
                  </a:lnTo>
                  <a:lnTo>
                    <a:pt x="1658" y="909"/>
                  </a:lnTo>
                  <a:lnTo>
                    <a:pt x="1600" y="891"/>
                  </a:lnTo>
                  <a:lnTo>
                    <a:pt x="1541" y="880"/>
                  </a:lnTo>
                  <a:lnTo>
                    <a:pt x="1478" y="876"/>
                  </a:lnTo>
                  <a:lnTo>
                    <a:pt x="1417" y="880"/>
                  </a:lnTo>
                  <a:lnTo>
                    <a:pt x="1356" y="891"/>
                  </a:lnTo>
                  <a:lnTo>
                    <a:pt x="1300" y="909"/>
                  </a:lnTo>
                  <a:lnTo>
                    <a:pt x="1246" y="934"/>
                  </a:lnTo>
                  <a:lnTo>
                    <a:pt x="1196" y="964"/>
                  </a:lnTo>
                  <a:lnTo>
                    <a:pt x="1149" y="1002"/>
                  </a:lnTo>
                  <a:lnTo>
                    <a:pt x="1108" y="1043"/>
                  </a:lnTo>
                  <a:lnTo>
                    <a:pt x="1071" y="1089"/>
                  </a:lnTo>
                  <a:lnTo>
                    <a:pt x="1040" y="1139"/>
                  </a:lnTo>
                  <a:lnTo>
                    <a:pt x="1016" y="1193"/>
                  </a:lnTo>
                  <a:lnTo>
                    <a:pt x="998" y="1250"/>
                  </a:lnTo>
                  <a:lnTo>
                    <a:pt x="986" y="1310"/>
                  </a:lnTo>
                  <a:lnTo>
                    <a:pt x="982" y="1372"/>
                  </a:lnTo>
                  <a:lnTo>
                    <a:pt x="986" y="1435"/>
                  </a:lnTo>
                  <a:lnTo>
                    <a:pt x="998" y="1494"/>
                  </a:lnTo>
                  <a:lnTo>
                    <a:pt x="1016" y="1552"/>
                  </a:lnTo>
                  <a:lnTo>
                    <a:pt x="1042" y="1606"/>
                  </a:lnTo>
                  <a:lnTo>
                    <a:pt x="1072" y="1656"/>
                  </a:lnTo>
                  <a:lnTo>
                    <a:pt x="1108" y="1701"/>
                  </a:lnTo>
                  <a:lnTo>
                    <a:pt x="1149" y="1743"/>
                  </a:lnTo>
                  <a:lnTo>
                    <a:pt x="1196" y="1779"/>
                  </a:lnTo>
                  <a:lnTo>
                    <a:pt x="1246" y="1810"/>
                  </a:lnTo>
                  <a:lnTo>
                    <a:pt x="1300" y="1834"/>
                  </a:lnTo>
                  <a:lnTo>
                    <a:pt x="1288" y="1902"/>
                  </a:lnTo>
                  <a:lnTo>
                    <a:pt x="1275" y="1969"/>
                  </a:lnTo>
                  <a:lnTo>
                    <a:pt x="1259" y="2035"/>
                  </a:lnTo>
                  <a:lnTo>
                    <a:pt x="1239" y="2099"/>
                  </a:lnTo>
                  <a:lnTo>
                    <a:pt x="1216" y="2161"/>
                  </a:lnTo>
                  <a:lnTo>
                    <a:pt x="1191" y="2220"/>
                  </a:lnTo>
                  <a:lnTo>
                    <a:pt x="1161" y="2276"/>
                  </a:lnTo>
                  <a:lnTo>
                    <a:pt x="1129" y="2329"/>
                  </a:lnTo>
                  <a:lnTo>
                    <a:pt x="1092" y="2378"/>
                  </a:lnTo>
                  <a:lnTo>
                    <a:pt x="1050" y="2423"/>
                  </a:lnTo>
                  <a:lnTo>
                    <a:pt x="1004" y="2464"/>
                  </a:lnTo>
                  <a:lnTo>
                    <a:pt x="935" y="2415"/>
                  </a:lnTo>
                  <a:lnTo>
                    <a:pt x="864" y="2361"/>
                  </a:lnTo>
                  <a:lnTo>
                    <a:pt x="791" y="2305"/>
                  </a:lnTo>
                  <a:lnTo>
                    <a:pt x="718" y="2244"/>
                  </a:lnTo>
                  <a:lnTo>
                    <a:pt x="645" y="2180"/>
                  </a:lnTo>
                  <a:lnTo>
                    <a:pt x="571" y="2112"/>
                  </a:lnTo>
                  <a:lnTo>
                    <a:pt x="501" y="2040"/>
                  </a:lnTo>
                  <a:lnTo>
                    <a:pt x="430" y="1965"/>
                  </a:lnTo>
                  <a:lnTo>
                    <a:pt x="363" y="1886"/>
                  </a:lnTo>
                  <a:lnTo>
                    <a:pt x="298" y="1804"/>
                  </a:lnTo>
                  <a:lnTo>
                    <a:pt x="236" y="1717"/>
                  </a:lnTo>
                  <a:lnTo>
                    <a:pt x="178" y="1629"/>
                  </a:lnTo>
                  <a:lnTo>
                    <a:pt x="126" y="1536"/>
                  </a:lnTo>
                  <a:lnTo>
                    <a:pt x="78" y="1440"/>
                  </a:lnTo>
                  <a:lnTo>
                    <a:pt x="36" y="1341"/>
                  </a:lnTo>
                  <a:lnTo>
                    <a:pt x="0" y="1238"/>
                  </a:lnTo>
                  <a:lnTo>
                    <a:pt x="27" y="1189"/>
                  </a:lnTo>
                  <a:lnTo>
                    <a:pt x="51" y="1139"/>
                  </a:lnTo>
                  <a:lnTo>
                    <a:pt x="73" y="1084"/>
                  </a:lnTo>
                  <a:lnTo>
                    <a:pt x="90" y="1026"/>
                  </a:lnTo>
                  <a:lnTo>
                    <a:pt x="104" y="964"/>
                  </a:lnTo>
                  <a:lnTo>
                    <a:pt x="178" y="947"/>
                  </a:lnTo>
                  <a:lnTo>
                    <a:pt x="248" y="923"/>
                  </a:lnTo>
                  <a:lnTo>
                    <a:pt x="314" y="893"/>
                  </a:lnTo>
                  <a:lnTo>
                    <a:pt x="379" y="855"/>
                  </a:lnTo>
                  <a:lnTo>
                    <a:pt x="436" y="813"/>
                  </a:lnTo>
                  <a:lnTo>
                    <a:pt x="492" y="765"/>
                  </a:lnTo>
                  <a:lnTo>
                    <a:pt x="541" y="713"/>
                  </a:lnTo>
                  <a:lnTo>
                    <a:pt x="585" y="655"/>
                  </a:lnTo>
                  <a:lnTo>
                    <a:pt x="623" y="593"/>
                  </a:lnTo>
                  <a:lnTo>
                    <a:pt x="656" y="528"/>
                  </a:lnTo>
                  <a:lnTo>
                    <a:pt x="682" y="458"/>
                  </a:lnTo>
                  <a:lnTo>
                    <a:pt x="700" y="388"/>
                  </a:lnTo>
                  <a:lnTo>
                    <a:pt x="711" y="313"/>
                  </a:lnTo>
                  <a:lnTo>
                    <a:pt x="715" y="237"/>
                  </a:lnTo>
                  <a:lnTo>
                    <a:pt x="714" y="208"/>
                  </a:lnTo>
                  <a:lnTo>
                    <a:pt x="708" y="179"/>
                  </a:lnTo>
                  <a:lnTo>
                    <a:pt x="696" y="152"/>
                  </a:lnTo>
                  <a:lnTo>
                    <a:pt x="682" y="127"/>
                  </a:lnTo>
                  <a:lnTo>
                    <a:pt x="696" y="5"/>
                  </a:lnTo>
                  <a:lnTo>
                    <a:pt x="769" y="14"/>
                  </a:lnTo>
                  <a:lnTo>
                    <a:pt x="841" y="29"/>
                  </a:lnTo>
                  <a:lnTo>
                    <a:pt x="913" y="48"/>
                  </a:lnTo>
                  <a:lnTo>
                    <a:pt x="982" y="73"/>
                  </a:lnTo>
                  <a:lnTo>
                    <a:pt x="1050" y="102"/>
                  </a:lnTo>
                  <a:lnTo>
                    <a:pt x="1116" y="136"/>
                  </a:lnTo>
                  <a:lnTo>
                    <a:pt x="1178" y="173"/>
                  </a:lnTo>
                  <a:lnTo>
                    <a:pt x="1237" y="215"/>
                  </a:lnTo>
                  <a:lnTo>
                    <a:pt x="1291" y="260"/>
                  </a:lnTo>
                  <a:lnTo>
                    <a:pt x="1341" y="308"/>
                  </a:lnTo>
                  <a:lnTo>
                    <a:pt x="1384" y="359"/>
                  </a:lnTo>
                  <a:lnTo>
                    <a:pt x="1422" y="415"/>
                  </a:lnTo>
                  <a:lnTo>
                    <a:pt x="1454" y="471"/>
                  </a:lnTo>
                  <a:lnTo>
                    <a:pt x="1478" y="530"/>
                  </a:lnTo>
                  <a:lnTo>
                    <a:pt x="1496" y="487"/>
                  </a:lnTo>
                  <a:lnTo>
                    <a:pt x="1518" y="444"/>
                  </a:lnTo>
                  <a:lnTo>
                    <a:pt x="1542" y="402"/>
                  </a:lnTo>
                  <a:lnTo>
                    <a:pt x="1571" y="362"/>
                  </a:lnTo>
                  <a:lnTo>
                    <a:pt x="1603" y="323"/>
                  </a:lnTo>
                  <a:lnTo>
                    <a:pt x="1638" y="286"/>
                  </a:lnTo>
                  <a:lnTo>
                    <a:pt x="1676" y="251"/>
                  </a:lnTo>
                  <a:lnTo>
                    <a:pt x="1716" y="218"/>
                  </a:lnTo>
                  <a:lnTo>
                    <a:pt x="1758" y="187"/>
                  </a:lnTo>
                  <a:lnTo>
                    <a:pt x="1803" y="158"/>
                  </a:lnTo>
                  <a:lnTo>
                    <a:pt x="1850" y="131"/>
                  </a:lnTo>
                  <a:lnTo>
                    <a:pt x="1898" y="105"/>
                  </a:lnTo>
                  <a:lnTo>
                    <a:pt x="1947" y="83"/>
                  </a:lnTo>
                  <a:lnTo>
                    <a:pt x="1999" y="63"/>
                  </a:lnTo>
                  <a:lnTo>
                    <a:pt x="2051" y="45"/>
                  </a:lnTo>
                  <a:lnTo>
                    <a:pt x="2104" y="30"/>
                  </a:lnTo>
                  <a:lnTo>
                    <a:pt x="2157" y="19"/>
                  </a:lnTo>
                  <a:lnTo>
                    <a:pt x="2210" y="9"/>
                  </a:lnTo>
                  <a:lnTo>
                    <a:pt x="2264" y="3"/>
                  </a:lnTo>
                  <a:lnTo>
                    <a:pt x="2318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576" y="789"/>
              <a:ext cx="650" cy="985"/>
            </a:xfrm>
            <a:custGeom>
              <a:avLst/>
              <a:gdLst>
                <a:gd name="T0" fmla="*/ 542 w 2601"/>
                <a:gd name="T1" fmla="*/ 84 h 3939"/>
                <a:gd name="T2" fmla="*/ 501 w 2601"/>
                <a:gd name="T3" fmla="*/ 267 h 3939"/>
                <a:gd name="T4" fmla="*/ 321 w 2601"/>
                <a:gd name="T5" fmla="*/ 272 h 3939"/>
                <a:gd name="T6" fmla="*/ 346 w 2601"/>
                <a:gd name="T7" fmla="*/ 1326 h 3939"/>
                <a:gd name="T8" fmla="*/ 417 w 2601"/>
                <a:gd name="T9" fmla="*/ 1596 h 3939"/>
                <a:gd name="T10" fmla="*/ 682 w 2601"/>
                <a:gd name="T11" fmla="*/ 1800 h 3939"/>
                <a:gd name="T12" fmla="*/ 1024 w 2601"/>
                <a:gd name="T13" fmla="*/ 1755 h 3939"/>
                <a:gd name="T14" fmla="*/ 1227 w 2601"/>
                <a:gd name="T15" fmla="*/ 1489 h 3939"/>
                <a:gd name="T16" fmla="*/ 1285 w 2601"/>
                <a:gd name="T17" fmla="*/ 1291 h 3939"/>
                <a:gd name="T18" fmla="*/ 1224 w 2601"/>
                <a:gd name="T19" fmla="*/ 297 h 3939"/>
                <a:gd name="T20" fmla="*/ 1057 w 2601"/>
                <a:gd name="T21" fmla="*/ 216 h 3939"/>
                <a:gd name="T22" fmla="*/ 1098 w 2601"/>
                <a:gd name="T23" fmla="*/ 32 h 3939"/>
                <a:gd name="T24" fmla="*/ 1286 w 2601"/>
                <a:gd name="T25" fmla="*/ 32 h 3939"/>
                <a:gd name="T26" fmla="*/ 1341 w 2601"/>
                <a:gd name="T27" fmla="*/ 158 h 3939"/>
                <a:gd name="T28" fmla="*/ 1529 w 2601"/>
                <a:gd name="T29" fmla="*/ 292 h 3939"/>
                <a:gd name="T30" fmla="*/ 1437 w 2601"/>
                <a:gd name="T31" fmla="*/ 1443 h 3939"/>
                <a:gd name="T32" fmla="*/ 1268 w 2601"/>
                <a:gd name="T33" fmla="*/ 1810 h 3939"/>
                <a:gd name="T34" fmla="*/ 912 w 2601"/>
                <a:gd name="T35" fmla="*/ 2001 h 3939"/>
                <a:gd name="T36" fmla="*/ 760 w 2601"/>
                <a:gd name="T37" fmla="*/ 2292 h 3939"/>
                <a:gd name="T38" fmla="*/ 573 w 2601"/>
                <a:gd name="T39" fmla="*/ 2521 h 3939"/>
                <a:gd name="T40" fmla="*/ 353 w 2601"/>
                <a:gd name="T41" fmla="*/ 2684 h 3939"/>
                <a:gd name="T42" fmla="*/ 163 w 2601"/>
                <a:gd name="T43" fmla="*/ 2850 h 3939"/>
                <a:gd name="T44" fmla="*/ 100 w 2601"/>
                <a:gd name="T45" fmla="*/ 3077 h 3939"/>
                <a:gd name="T46" fmla="*/ 198 w 2601"/>
                <a:gd name="T47" fmla="*/ 3483 h 3939"/>
                <a:gd name="T48" fmla="*/ 392 w 2601"/>
                <a:gd name="T49" fmla="*/ 3713 h 3939"/>
                <a:gd name="T50" fmla="*/ 660 w 2601"/>
                <a:gd name="T51" fmla="*/ 3817 h 3939"/>
                <a:gd name="T52" fmla="*/ 976 w 2601"/>
                <a:gd name="T53" fmla="*/ 3840 h 3939"/>
                <a:gd name="T54" fmla="*/ 1422 w 2601"/>
                <a:gd name="T55" fmla="*/ 3830 h 3939"/>
                <a:gd name="T56" fmla="*/ 1796 w 2601"/>
                <a:gd name="T57" fmla="*/ 3743 h 3939"/>
                <a:gd name="T58" fmla="*/ 2037 w 2601"/>
                <a:gd name="T59" fmla="*/ 3519 h 3939"/>
                <a:gd name="T60" fmla="*/ 2174 w 2601"/>
                <a:gd name="T61" fmla="*/ 3219 h 3939"/>
                <a:gd name="T62" fmla="*/ 2236 w 2601"/>
                <a:gd name="T63" fmla="*/ 2899 h 3939"/>
                <a:gd name="T64" fmla="*/ 2090 w 2601"/>
                <a:gd name="T65" fmla="*/ 2714 h 3939"/>
                <a:gd name="T66" fmla="*/ 2010 w 2601"/>
                <a:gd name="T67" fmla="*/ 2459 h 3939"/>
                <a:gd name="T68" fmla="*/ 2167 w 2601"/>
                <a:gd name="T69" fmla="*/ 2242 h 3939"/>
                <a:gd name="T70" fmla="*/ 2441 w 2601"/>
                <a:gd name="T71" fmla="*/ 2242 h 3939"/>
                <a:gd name="T72" fmla="*/ 2597 w 2601"/>
                <a:gd name="T73" fmla="*/ 2459 h 3939"/>
                <a:gd name="T74" fmla="*/ 2525 w 2601"/>
                <a:gd name="T75" fmla="*/ 2705 h 3939"/>
                <a:gd name="T76" fmla="*/ 2330 w 2601"/>
                <a:gd name="T77" fmla="*/ 2910 h 3939"/>
                <a:gd name="T78" fmla="*/ 2186 w 2601"/>
                <a:gd name="T79" fmla="*/ 3451 h 3939"/>
                <a:gd name="T80" fmla="*/ 1910 w 2601"/>
                <a:gd name="T81" fmla="*/ 3790 h 3939"/>
                <a:gd name="T82" fmla="*/ 1503 w 2601"/>
                <a:gd name="T83" fmla="*/ 3927 h 3939"/>
                <a:gd name="T84" fmla="*/ 922 w 2601"/>
                <a:gd name="T85" fmla="*/ 3939 h 3939"/>
                <a:gd name="T86" fmla="*/ 600 w 2601"/>
                <a:gd name="T87" fmla="*/ 3905 h 3939"/>
                <a:gd name="T88" fmla="*/ 317 w 2601"/>
                <a:gd name="T89" fmla="*/ 3783 h 3939"/>
                <a:gd name="T90" fmla="*/ 108 w 2601"/>
                <a:gd name="T91" fmla="*/ 3526 h 3939"/>
                <a:gd name="T92" fmla="*/ 3 w 2601"/>
                <a:gd name="T93" fmla="*/ 3086 h 3939"/>
                <a:gd name="T94" fmla="*/ 60 w 2601"/>
                <a:gd name="T95" fmla="*/ 2827 h 3939"/>
                <a:gd name="T96" fmla="*/ 233 w 2601"/>
                <a:gd name="T97" fmla="*/ 2651 h 3939"/>
                <a:gd name="T98" fmla="*/ 455 w 2601"/>
                <a:gd name="T99" fmla="*/ 2491 h 3939"/>
                <a:gd name="T100" fmla="*/ 656 w 2601"/>
                <a:gd name="T101" fmla="*/ 2278 h 3939"/>
                <a:gd name="T102" fmla="*/ 674 w 2601"/>
                <a:gd name="T103" fmla="*/ 1998 h 3939"/>
                <a:gd name="T104" fmla="*/ 328 w 2601"/>
                <a:gd name="T105" fmla="*/ 1805 h 3939"/>
                <a:gd name="T106" fmla="*/ 162 w 2601"/>
                <a:gd name="T107" fmla="*/ 1443 h 3939"/>
                <a:gd name="T108" fmla="*/ 72 w 2601"/>
                <a:gd name="T109" fmla="*/ 292 h 3939"/>
                <a:gd name="T110" fmla="*/ 258 w 2601"/>
                <a:gd name="T111" fmla="*/ 158 h 3939"/>
                <a:gd name="T112" fmla="*/ 313 w 2601"/>
                <a:gd name="T113" fmla="*/ 32 h 3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01" h="3939">
                  <a:moveTo>
                    <a:pt x="407" y="0"/>
                  </a:moveTo>
                  <a:lnTo>
                    <a:pt x="442" y="4"/>
                  </a:lnTo>
                  <a:lnTo>
                    <a:pt x="473" y="15"/>
                  </a:lnTo>
                  <a:lnTo>
                    <a:pt x="501" y="32"/>
                  </a:lnTo>
                  <a:lnTo>
                    <a:pt x="524" y="57"/>
                  </a:lnTo>
                  <a:lnTo>
                    <a:pt x="542" y="84"/>
                  </a:lnTo>
                  <a:lnTo>
                    <a:pt x="554" y="116"/>
                  </a:lnTo>
                  <a:lnTo>
                    <a:pt x="558" y="150"/>
                  </a:lnTo>
                  <a:lnTo>
                    <a:pt x="554" y="184"/>
                  </a:lnTo>
                  <a:lnTo>
                    <a:pt x="542" y="216"/>
                  </a:lnTo>
                  <a:lnTo>
                    <a:pt x="524" y="244"/>
                  </a:lnTo>
                  <a:lnTo>
                    <a:pt x="501" y="267"/>
                  </a:lnTo>
                  <a:lnTo>
                    <a:pt x="473" y="284"/>
                  </a:lnTo>
                  <a:lnTo>
                    <a:pt x="442" y="296"/>
                  </a:lnTo>
                  <a:lnTo>
                    <a:pt x="407" y="299"/>
                  </a:lnTo>
                  <a:lnTo>
                    <a:pt x="376" y="297"/>
                  </a:lnTo>
                  <a:lnTo>
                    <a:pt x="347" y="287"/>
                  </a:lnTo>
                  <a:lnTo>
                    <a:pt x="321" y="272"/>
                  </a:lnTo>
                  <a:lnTo>
                    <a:pt x="299" y="253"/>
                  </a:lnTo>
                  <a:lnTo>
                    <a:pt x="175" y="315"/>
                  </a:lnTo>
                  <a:lnTo>
                    <a:pt x="295" y="1280"/>
                  </a:lnTo>
                  <a:lnTo>
                    <a:pt x="316" y="1291"/>
                  </a:lnTo>
                  <a:lnTo>
                    <a:pt x="333" y="1307"/>
                  </a:lnTo>
                  <a:lnTo>
                    <a:pt x="346" y="1326"/>
                  </a:lnTo>
                  <a:lnTo>
                    <a:pt x="353" y="1348"/>
                  </a:lnTo>
                  <a:lnTo>
                    <a:pt x="356" y="1372"/>
                  </a:lnTo>
                  <a:lnTo>
                    <a:pt x="361" y="1431"/>
                  </a:lnTo>
                  <a:lnTo>
                    <a:pt x="373" y="1489"/>
                  </a:lnTo>
                  <a:lnTo>
                    <a:pt x="392" y="1544"/>
                  </a:lnTo>
                  <a:lnTo>
                    <a:pt x="417" y="1596"/>
                  </a:lnTo>
                  <a:lnTo>
                    <a:pt x="448" y="1643"/>
                  </a:lnTo>
                  <a:lnTo>
                    <a:pt x="487" y="1686"/>
                  </a:lnTo>
                  <a:lnTo>
                    <a:pt x="529" y="1723"/>
                  </a:lnTo>
                  <a:lnTo>
                    <a:pt x="577" y="1755"/>
                  </a:lnTo>
                  <a:lnTo>
                    <a:pt x="627" y="1781"/>
                  </a:lnTo>
                  <a:lnTo>
                    <a:pt x="682" y="1800"/>
                  </a:lnTo>
                  <a:lnTo>
                    <a:pt x="740" y="1812"/>
                  </a:lnTo>
                  <a:lnTo>
                    <a:pt x="800" y="1816"/>
                  </a:lnTo>
                  <a:lnTo>
                    <a:pt x="861" y="1812"/>
                  </a:lnTo>
                  <a:lnTo>
                    <a:pt x="918" y="1800"/>
                  </a:lnTo>
                  <a:lnTo>
                    <a:pt x="972" y="1781"/>
                  </a:lnTo>
                  <a:lnTo>
                    <a:pt x="1024" y="1755"/>
                  </a:lnTo>
                  <a:lnTo>
                    <a:pt x="1071" y="1723"/>
                  </a:lnTo>
                  <a:lnTo>
                    <a:pt x="1114" y="1686"/>
                  </a:lnTo>
                  <a:lnTo>
                    <a:pt x="1151" y="1643"/>
                  </a:lnTo>
                  <a:lnTo>
                    <a:pt x="1183" y="1596"/>
                  </a:lnTo>
                  <a:lnTo>
                    <a:pt x="1209" y="1544"/>
                  </a:lnTo>
                  <a:lnTo>
                    <a:pt x="1227" y="1489"/>
                  </a:lnTo>
                  <a:lnTo>
                    <a:pt x="1240" y="1431"/>
                  </a:lnTo>
                  <a:lnTo>
                    <a:pt x="1243" y="1372"/>
                  </a:lnTo>
                  <a:lnTo>
                    <a:pt x="1246" y="1348"/>
                  </a:lnTo>
                  <a:lnTo>
                    <a:pt x="1255" y="1326"/>
                  </a:lnTo>
                  <a:lnTo>
                    <a:pt x="1268" y="1307"/>
                  </a:lnTo>
                  <a:lnTo>
                    <a:pt x="1285" y="1291"/>
                  </a:lnTo>
                  <a:lnTo>
                    <a:pt x="1305" y="1280"/>
                  </a:lnTo>
                  <a:lnTo>
                    <a:pt x="1426" y="315"/>
                  </a:lnTo>
                  <a:lnTo>
                    <a:pt x="1301" y="252"/>
                  </a:lnTo>
                  <a:lnTo>
                    <a:pt x="1278" y="272"/>
                  </a:lnTo>
                  <a:lnTo>
                    <a:pt x="1252" y="287"/>
                  </a:lnTo>
                  <a:lnTo>
                    <a:pt x="1224" y="297"/>
                  </a:lnTo>
                  <a:lnTo>
                    <a:pt x="1193" y="299"/>
                  </a:lnTo>
                  <a:lnTo>
                    <a:pt x="1159" y="296"/>
                  </a:lnTo>
                  <a:lnTo>
                    <a:pt x="1127" y="284"/>
                  </a:lnTo>
                  <a:lnTo>
                    <a:pt x="1098" y="267"/>
                  </a:lnTo>
                  <a:lnTo>
                    <a:pt x="1075" y="244"/>
                  </a:lnTo>
                  <a:lnTo>
                    <a:pt x="1057" y="216"/>
                  </a:lnTo>
                  <a:lnTo>
                    <a:pt x="1047" y="184"/>
                  </a:lnTo>
                  <a:lnTo>
                    <a:pt x="1043" y="150"/>
                  </a:lnTo>
                  <a:lnTo>
                    <a:pt x="1047" y="116"/>
                  </a:lnTo>
                  <a:lnTo>
                    <a:pt x="1057" y="84"/>
                  </a:lnTo>
                  <a:lnTo>
                    <a:pt x="1075" y="57"/>
                  </a:lnTo>
                  <a:lnTo>
                    <a:pt x="1098" y="32"/>
                  </a:lnTo>
                  <a:lnTo>
                    <a:pt x="1127" y="15"/>
                  </a:lnTo>
                  <a:lnTo>
                    <a:pt x="1159" y="4"/>
                  </a:lnTo>
                  <a:lnTo>
                    <a:pt x="1193" y="0"/>
                  </a:lnTo>
                  <a:lnTo>
                    <a:pt x="1227" y="4"/>
                  </a:lnTo>
                  <a:lnTo>
                    <a:pt x="1259" y="15"/>
                  </a:lnTo>
                  <a:lnTo>
                    <a:pt x="1286" y="32"/>
                  </a:lnTo>
                  <a:lnTo>
                    <a:pt x="1309" y="57"/>
                  </a:lnTo>
                  <a:lnTo>
                    <a:pt x="1327" y="84"/>
                  </a:lnTo>
                  <a:lnTo>
                    <a:pt x="1339" y="116"/>
                  </a:lnTo>
                  <a:lnTo>
                    <a:pt x="1342" y="150"/>
                  </a:lnTo>
                  <a:lnTo>
                    <a:pt x="1342" y="154"/>
                  </a:lnTo>
                  <a:lnTo>
                    <a:pt x="1341" y="158"/>
                  </a:lnTo>
                  <a:lnTo>
                    <a:pt x="1341" y="162"/>
                  </a:lnTo>
                  <a:lnTo>
                    <a:pt x="1500" y="242"/>
                  </a:lnTo>
                  <a:lnTo>
                    <a:pt x="1513" y="251"/>
                  </a:lnTo>
                  <a:lnTo>
                    <a:pt x="1522" y="262"/>
                  </a:lnTo>
                  <a:lnTo>
                    <a:pt x="1527" y="276"/>
                  </a:lnTo>
                  <a:lnTo>
                    <a:pt x="1529" y="292"/>
                  </a:lnTo>
                  <a:lnTo>
                    <a:pt x="1403" y="1295"/>
                  </a:lnTo>
                  <a:lnTo>
                    <a:pt x="1418" y="1309"/>
                  </a:lnTo>
                  <a:lnTo>
                    <a:pt x="1431" y="1329"/>
                  </a:lnTo>
                  <a:lnTo>
                    <a:pt x="1439" y="1349"/>
                  </a:lnTo>
                  <a:lnTo>
                    <a:pt x="1443" y="1372"/>
                  </a:lnTo>
                  <a:lnTo>
                    <a:pt x="1437" y="1443"/>
                  </a:lnTo>
                  <a:lnTo>
                    <a:pt x="1426" y="1512"/>
                  </a:lnTo>
                  <a:lnTo>
                    <a:pt x="1408" y="1579"/>
                  </a:lnTo>
                  <a:lnTo>
                    <a:pt x="1381" y="1643"/>
                  </a:lnTo>
                  <a:lnTo>
                    <a:pt x="1349" y="1702"/>
                  </a:lnTo>
                  <a:lnTo>
                    <a:pt x="1312" y="1759"/>
                  </a:lnTo>
                  <a:lnTo>
                    <a:pt x="1268" y="1810"/>
                  </a:lnTo>
                  <a:lnTo>
                    <a:pt x="1219" y="1857"/>
                  </a:lnTo>
                  <a:lnTo>
                    <a:pt x="1165" y="1898"/>
                  </a:lnTo>
                  <a:lnTo>
                    <a:pt x="1107" y="1932"/>
                  </a:lnTo>
                  <a:lnTo>
                    <a:pt x="1046" y="1962"/>
                  </a:lnTo>
                  <a:lnTo>
                    <a:pt x="980" y="1985"/>
                  </a:lnTo>
                  <a:lnTo>
                    <a:pt x="912" y="2001"/>
                  </a:lnTo>
                  <a:lnTo>
                    <a:pt x="841" y="2010"/>
                  </a:lnTo>
                  <a:lnTo>
                    <a:pt x="834" y="2074"/>
                  </a:lnTo>
                  <a:lnTo>
                    <a:pt x="820" y="2134"/>
                  </a:lnTo>
                  <a:lnTo>
                    <a:pt x="803" y="2191"/>
                  </a:lnTo>
                  <a:lnTo>
                    <a:pt x="784" y="2243"/>
                  </a:lnTo>
                  <a:lnTo>
                    <a:pt x="760" y="2292"/>
                  </a:lnTo>
                  <a:lnTo>
                    <a:pt x="733" y="2337"/>
                  </a:lnTo>
                  <a:lnTo>
                    <a:pt x="705" y="2380"/>
                  </a:lnTo>
                  <a:lnTo>
                    <a:pt x="674" y="2418"/>
                  </a:lnTo>
                  <a:lnTo>
                    <a:pt x="642" y="2455"/>
                  </a:lnTo>
                  <a:lnTo>
                    <a:pt x="608" y="2490"/>
                  </a:lnTo>
                  <a:lnTo>
                    <a:pt x="573" y="2521"/>
                  </a:lnTo>
                  <a:lnTo>
                    <a:pt x="537" y="2552"/>
                  </a:lnTo>
                  <a:lnTo>
                    <a:pt x="501" y="2580"/>
                  </a:lnTo>
                  <a:lnTo>
                    <a:pt x="465" y="2607"/>
                  </a:lnTo>
                  <a:lnTo>
                    <a:pt x="428" y="2633"/>
                  </a:lnTo>
                  <a:lnTo>
                    <a:pt x="393" y="2657"/>
                  </a:lnTo>
                  <a:lnTo>
                    <a:pt x="353" y="2684"/>
                  </a:lnTo>
                  <a:lnTo>
                    <a:pt x="316" y="2711"/>
                  </a:lnTo>
                  <a:lnTo>
                    <a:pt x="280" y="2738"/>
                  </a:lnTo>
                  <a:lnTo>
                    <a:pt x="247" y="2764"/>
                  </a:lnTo>
                  <a:lnTo>
                    <a:pt x="216" y="2792"/>
                  </a:lnTo>
                  <a:lnTo>
                    <a:pt x="188" y="2820"/>
                  </a:lnTo>
                  <a:lnTo>
                    <a:pt x="163" y="2850"/>
                  </a:lnTo>
                  <a:lnTo>
                    <a:pt x="143" y="2881"/>
                  </a:lnTo>
                  <a:lnTo>
                    <a:pt x="125" y="2915"/>
                  </a:lnTo>
                  <a:lnTo>
                    <a:pt x="112" y="2951"/>
                  </a:lnTo>
                  <a:lnTo>
                    <a:pt x="103" y="2990"/>
                  </a:lnTo>
                  <a:lnTo>
                    <a:pt x="99" y="3032"/>
                  </a:lnTo>
                  <a:lnTo>
                    <a:pt x="100" y="3077"/>
                  </a:lnTo>
                  <a:lnTo>
                    <a:pt x="108" y="3159"/>
                  </a:lnTo>
                  <a:lnTo>
                    <a:pt x="121" y="3235"/>
                  </a:lnTo>
                  <a:lnTo>
                    <a:pt x="135" y="3305"/>
                  </a:lnTo>
                  <a:lnTo>
                    <a:pt x="153" y="3370"/>
                  </a:lnTo>
                  <a:lnTo>
                    <a:pt x="173" y="3429"/>
                  </a:lnTo>
                  <a:lnTo>
                    <a:pt x="198" y="3483"/>
                  </a:lnTo>
                  <a:lnTo>
                    <a:pt x="224" y="3532"/>
                  </a:lnTo>
                  <a:lnTo>
                    <a:pt x="253" y="3577"/>
                  </a:lnTo>
                  <a:lnTo>
                    <a:pt x="284" y="3617"/>
                  </a:lnTo>
                  <a:lnTo>
                    <a:pt x="317" y="3654"/>
                  </a:lnTo>
                  <a:lnTo>
                    <a:pt x="355" y="3685"/>
                  </a:lnTo>
                  <a:lnTo>
                    <a:pt x="392" y="3713"/>
                  </a:lnTo>
                  <a:lnTo>
                    <a:pt x="433" y="3739"/>
                  </a:lnTo>
                  <a:lnTo>
                    <a:pt x="474" y="3760"/>
                  </a:lnTo>
                  <a:lnTo>
                    <a:pt x="519" y="3779"/>
                  </a:lnTo>
                  <a:lnTo>
                    <a:pt x="564" y="3794"/>
                  </a:lnTo>
                  <a:lnTo>
                    <a:pt x="611" y="3807"/>
                  </a:lnTo>
                  <a:lnTo>
                    <a:pt x="660" y="3817"/>
                  </a:lnTo>
                  <a:lnTo>
                    <a:pt x="710" y="3825"/>
                  </a:lnTo>
                  <a:lnTo>
                    <a:pt x="762" y="3831"/>
                  </a:lnTo>
                  <a:lnTo>
                    <a:pt x="813" y="3835"/>
                  </a:lnTo>
                  <a:lnTo>
                    <a:pt x="867" y="3838"/>
                  </a:lnTo>
                  <a:lnTo>
                    <a:pt x="921" y="3840"/>
                  </a:lnTo>
                  <a:lnTo>
                    <a:pt x="976" y="3840"/>
                  </a:lnTo>
                  <a:lnTo>
                    <a:pt x="1032" y="3839"/>
                  </a:lnTo>
                  <a:lnTo>
                    <a:pt x="1088" y="3839"/>
                  </a:lnTo>
                  <a:lnTo>
                    <a:pt x="1145" y="3837"/>
                  </a:lnTo>
                  <a:lnTo>
                    <a:pt x="1202" y="3835"/>
                  </a:lnTo>
                  <a:lnTo>
                    <a:pt x="1313" y="3831"/>
                  </a:lnTo>
                  <a:lnTo>
                    <a:pt x="1422" y="3830"/>
                  </a:lnTo>
                  <a:lnTo>
                    <a:pt x="1494" y="3828"/>
                  </a:lnTo>
                  <a:lnTo>
                    <a:pt x="1563" y="3820"/>
                  </a:lnTo>
                  <a:lnTo>
                    <a:pt x="1628" y="3807"/>
                  </a:lnTo>
                  <a:lnTo>
                    <a:pt x="1688" y="3790"/>
                  </a:lnTo>
                  <a:lnTo>
                    <a:pt x="1743" y="3769"/>
                  </a:lnTo>
                  <a:lnTo>
                    <a:pt x="1796" y="3743"/>
                  </a:lnTo>
                  <a:lnTo>
                    <a:pt x="1845" y="3713"/>
                  </a:lnTo>
                  <a:lnTo>
                    <a:pt x="1890" y="3680"/>
                  </a:lnTo>
                  <a:lnTo>
                    <a:pt x="1931" y="3644"/>
                  </a:lnTo>
                  <a:lnTo>
                    <a:pt x="1969" y="3605"/>
                  </a:lnTo>
                  <a:lnTo>
                    <a:pt x="2005" y="3563"/>
                  </a:lnTo>
                  <a:lnTo>
                    <a:pt x="2037" y="3519"/>
                  </a:lnTo>
                  <a:lnTo>
                    <a:pt x="2066" y="3473"/>
                  </a:lnTo>
                  <a:lnTo>
                    <a:pt x="2093" y="3424"/>
                  </a:lnTo>
                  <a:lnTo>
                    <a:pt x="2117" y="3374"/>
                  </a:lnTo>
                  <a:lnTo>
                    <a:pt x="2138" y="3324"/>
                  </a:lnTo>
                  <a:lnTo>
                    <a:pt x="2157" y="3271"/>
                  </a:lnTo>
                  <a:lnTo>
                    <a:pt x="2174" y="3219"/>
                  </a:lnTo>
                  <a:lnTo>
                    <a:pt x="2189" y="3165"/>
                  </a:lnTo>
                  <a:lnTo>
                    <a:pt x="2202" y="3111"/>
                  </a:lnTo>
                  <a:lnTo>
                    <a:pt x="2212" y="3057"/>
                  </a:lnTo>
                  <a:lnTo>
                    <a:pt x="2222" y="3004"/>
                  </a:lnTo>
                  <a:lnTo>
                    <a:pt x="2230" y="2951"/>
                  </a:lnTo>
                  <a:lnTo>
                    <a:pt x="2236" y="2899"/>
                  </a:lnTo>
                  <a:lnTo>
                    <a:pt x="2242" y="2849"/>
                  </a:lnTo>
                  <a:lnTo>
                    <a:pt x="2245" y="2798"/>
                  </a:lnTo>
                  <a:lnTo>
                    <a:pt x="2202" y="2787"/>
                  </a:lnTo>
                  <a:lnTo>
                    <a:pt x="2161" y="2768"/>
                  </a:lnTo>
                  <a:lnTo>
                    <a:pt x="2123" y="2743"/>
                  </a:lnTo>
                  <a:lnTo>
                    <a:pt x="2090" y="2714"/>
                  </a:lnTo>
                  <a:lnTo>
                    <a:pt x="2060" y="2679"/>
                  </a:lnTo>
                  <a:lnTo>
                    <a:pt x="2037" y="2640"/>
                  </a:lnTo>
                  <a:lnTo>
                    <a:pt x="2021" y="2599"/>
                  </a:lnTo>
                  <a:lnTo>
                    <a:pt x="2010" y="2554"/>
                  </a:lnTo>
                  <a:lnTo>
                    <a:pt x="2007" y="2507"/>
                  </a:lnTo>
                  <a:lnTo>
                    <a:pt x="2010" y="2459"/>
                  </a:lnTo>
                  <a:lnTo>
                    <a:pt x="2022" y="2413"/>
                  </a:lnTo>
                  <a:lnTo>
                    <a:pt x="2040" y="2371"/>
                  </a:lnTo>
                  <a:lnTo>
                    <a:pt x="2063" y="2331"/>
                  </a:lnTo>
                  <a:lnTo>
                    <a:pt x="2094" y="2296"/>
                  </a:lnTo>
                  <a:lnTo>
                    <a:pt x="2129" y="2267"/>
                  </a:lnTo>
                  <a:lnTo>
                    <a:pt x="2167" y="2242"/>
                  </a:lnTo>
                  <a:lnTo>
                    <a:pt x="2209" y="2224"/>
                  </a:lnTo>
                  <a:lnTo>
                    <a:pt x="2256" y="2213"/>
                  </a:lnTo>
                  <a:lnTo>
                    <a:pt x="2303" y="2209"/>
                  </a:lnTo>
                  <a:lnTo>
                    <a:pt x="2352" y="2213"/>
                  </a:lnTo>
                  <a:lnTo>
                    <a:pt x="2398" y="2224"/>
                  </a:lnTo>
                  <a:lnTo>
                    <a:pt x="2441" y="2242"/>
                  </a:lnTo>
                  <a:lnTo>
                    <a:pt x="2479" y="2267"/>
                  </a:lnTo>
                  <a:lnTo>
                    <a:pt x="2514" y="2296"/>
                  </a:lnTo>
                  <a:lnTo>
                    <a:pt x="2543" y="2331"/>
                  </a:lnTo>
                  <a:lnTo>
                    <a:pt x="2568" y="2371"/>
                  </a:lnTo>
                  <a:lnTo>
                    <a:pt x="2586" y="2413"/>
                  </a:lnTo>
                  <a:lnTo>
                    <a:pt x="2597" y="2459"/>
                  </a:lnTo>
                  <a:lnTo>
                    <a:pt x="2601" y="2507"/>
                  </a:lnTo>
                  <a:lnTo>
                    <a:pt x="2597" y="2552"/>
                  </a:lnTo>
                  <a:lnTo>
                    <a:pt x="2588" y="2594"/>
                  </a:lnTo>
                  <a:lnTo>
                    <a:pt x="2573" y="2634"/>
                  </a:lnTo>
                  <a:lnTo>
                    <a:pt x="2551" y="2671"/>
                  </a:lnTo>
                  <a:lnTo>
                    <a:pt x="2525" y="2705"/>
                  </a:lnTo>
                  <a:lnTo>
                    <a:pt x="2496" y="2733"/>
                  </a:lnTo>
                  <a:lnTo>
                    <a:pt x="2461" y="2759"/>
                  </a:lnTo>
                  <a:lnTo>
                    <a:pt x="2424" y="2778"/>
                  </a:lnTo>
                  <a:lnTo>
                    <a:pt x="2384" y="2793"/>
                  </a:lnTo>
                  <a:lnTo>
                    <a:pt x="2341" y="2801"/>
                  </a:lnTo>
                  <a:lnTo>
                    <a:pt x="2330" y="2910"/>
                  </a:lnTo>
                  <a:lnTo>
                    <a:pt x="2315" y="3014"/>
                  </a:lnTo>
                  <a:lnTo>
                    <a:pt x="2297" y="3113"/>
                  </a:lnTo>
                  <a:lnTo>
                    <a:pt x="2275" y="3206"/>
                  </a:lnTo>
                  <a:lnTo>
                    <a:pt x="2248" y="3293"/>
                  </a:lnTo>
                  <a:lnTo>
                    <a:pt x="2218" y="3374"/>
                  </a:lnTo>
                  <a:lnTo>
                    <a:pt x="2186" y="3451"/>
                  </a:lnTo>
                  <a:lnTo>
                    <a:pt x="2149" y="3522"/>
                  </a:lnTo>
                  <a:lnTo>
                    <a:pt x="2108" y="3586"/>
                  </a:lnTo>
                  <a:lnTo>
                    <a:pt x="2064" y="3645"/>
                  </a:lnTo>
                  <a:lnTo>
                    <a:pt x="2017" y="3699"/>
                  </a:lnTo>
                  <a:lnTo>
                    <a:pt x="1965" y="3748"/>
                  </a:lnTo>
                  <a:lnTo>
                    <a:pt x="1910" y="3790"/>
                  </a:lnTo>
                  <a:lnTo>
                    <a:pt x="1851" y="3828"/>
                  </a:lnTo>
                  <a:lnTo>
                    <a:pt x="1789" y="3858"/>
                  </a:lnTo>
                  <a:lnTo>
                    <a:pt x="1723" y="3884"/>
                  </a:lnTo>
                  <a:lnTo>
                    <a:pt x="1653" y="3903"/>
                  </a:lnTo>
                  <a:lnTo>
                    <a:pt x="1580" y="3918"/>
                  </a:lnTo>
                  <a:lnTo>
                    <a:pt x="1503" y="3927"/>
                  </a:lnTo>
                  <a:lnTo>
                    <a:pt x="1422" y="3929"/>
                  </a:lnTo>
                  <a:lnTo>
                    <a:pt x="1315" y="3932"/>
                  </a:lnTo>
                  <a:lnTo>
                    <a:pt x="1205" y="3934"/>
                  </a:lnTo>
                  <a:lnTo>
                    <a:pt x="1092" y="3938"/>
                  </a:lnTo>
                  <a:lnTo>
                    <a:pt x="978" y="3939"/>
                  </a:lnTo>
                  <a:lnTo>
                    <a:pt x="922" y="3939"/>
                  </a:lnTo>
                  <a:lnTo>
                    <a:pt x="867" y="3938"/>
                  </a:lnTo>
                  <a:lnTo>
                    <a:pt x="812" y="3934"/>
                  </a:lnTo>
                  <a:lnTo>
                    <a:pt x="758" y="3930"/>
                  </a:lnTo>
                  <a:lnTo>
                    <a:pt x="704" y="3924"/>
                  </a:lnTo>
                  <a:lnTo>
                    <a:pt x="651" y="3915"/>
                  </a:lnTo>
                  <a:lnTo>
                    <a:pt x="600" y="3905"/>
                  </a:lnTo>
                  <a:lnTo>
                    <a:pt x="549" y="3892"/>
                  </a:lnTo>
                  <a:lnTo>
                    <a:pt x="500" y="3876"/>
                  </a:lnTo>
                  <a:lnTo>
                    <a:pt x="452" y="3858"/>
                  </a:lnTo>
                  <a:lnTo>
                    <a:pt x="405" y="3837"/>
                  </a:lnTo>
                  <a:lnTo>
                    <a:pt x="361" y="3811"/>
                  </a:lnTo>
                  <a:lnTo>
                    <a:pt x="317" y="3783"/>
                  </a:lnTo>
                  <a:lnTo>
                    <a:pt x="276" y="3751"/>
                  </a:lnTo>
                  <a:lnTo>
                    <a:pt x="238" y="3715"/>
                  </a:lnTo>
                  <a:lnTo>
                    <a:pt x="202" y="3675"/>
                  </a:lnTo>
                  <a:lnTo>
                    <a:pt x="168" y="3630"/>
                  </a:lnTo>
                  <a:lnTo>
                    <a:pt x="136" y="3580"/>
                  </a:lnTo>
                  <a:lnTo>
                    <a:pt x="108" y="3526"/>
                  </a:lnTo>
                  <a:lnTo>
                    <a:pt x="82" y="3467"/>
                  </a:lnTo>
                  <a:lnTo>
                    <a:pt x="59" y="3402"/>
                  </a:lnTo>
                  <a:lnTo>
                    <a:pt x="40" y="3332"/>
                  </a:lnTo>
                  <a:lnTo>
                    <a:pt x="24" y="3256"/>
                  </a:lnTo>
                  <a:lnTo>
                    <a:pt x="12" y="3174"/>
                  </a:lnTo>
                  <a:lnTo>
                    <a:pt x="3" y="3086"/>
                  </a:lnTo>
                  <a:lnTo>
                    <a:pt x="0" y="3035"/>
                  </a:lnTo>
                  <a:lnTo>
                    <a:pt x="4" y="2987"/>
                  </a:lnTo>
                  <a:lnTo>
                    <a:pt x="12" y="2942"/>
                  </a:lnTo>
                  <a:lnTo>
                    <a:pt x="24" y="2901"/>
                  </a:lnTo>
                  <a:lnTo>
                    <a:pt x="40" y="2863"/>
                  </a:lnTo>
                  <a:lnTo>
                    <a:pt x="60" y="2827"/>
                  </a:lnTo>
                  <a:lnTo>
                    <a:pt x="83" y="2793"/>
                  </a:lnTo>
                  <a:lnTo>
                    <a:pt x="109" y="2761"/>
                  </a:lnTo>
                  <a:lnTo>
                    <a:pt x="137" y="2732"/>
                  </a:lnTo>
                  <a:lnTo>
                    <a:pt x="167" y="2703"/>
                  </a:lnTo>
                  <a:lnTo>
                    <a:pt x="199" y="2676"/>
                  </a:lnTo>
                  <a:lnTo>
                    <a:pt x="233" y="2651"/>
                  </a:lnTo>
                  <a:lnTo>
                    <a:pt x="267" y="2625"/>
                  </a:lnTo>
                  <a:lnTo>
                    <a:pt x="302" y="2601"/>
                  </a:lnTo>
                  <a:lnTo>
                    <a:pt x="337" y="2576"/>
                  </a:lnTo>
                  <a:lnTo>
                    <a:pt x="376" y="2548"/>
                  </a:lnTo>
                  <a:lnTo>
                    <a:pt x="416" y="2520"/>
                  </a:lnTo>
                  <a:lnTo>
                    <a:pt x="455" y="2491"/>
                  </a:lnTo>
                  <a:lnTo>
                    <a:pt x="492" y="2461"/>
                  </a:lnTo>
                  <a:lnTo>
                    <a:pt x="529" y="2428"/>
                  </a:lnTo>
                  <a:lnTo>
                    <a:pt x="564" y="2395"/>
                  </a:lnTo>
                  <a:lnTo>
                    <a:pt x="597" y="2359"/>
                  </a:lnTo>
                  <a:lnTo>
                    <a:pt x="628" y="2319"/>
                  </a:lnTo>
                  <a:lnTo>
                    <a:pt x="656" y="2278"/>
                  </a:lnTo>
                  <a:lnTo>
                    <a:pt x="681" y="2232"/>
                  </a:lnTo>
                  <a:lnTo>
                    <a:pt x="703" y="2183"/>
                  </a:lnTo>
                  <a:lnTo>
                    <a:pt x="721" y="2129"/>
                  </a:lnTo>
                  <a:lnTo>
                    <a:pt x="735" y="2071"/>
                  </a:lnTo>
                  <a:lnTo>
                    <a:pt x="744" y="2008"/>
                  </a:lnTo>
                  <a:lnTo>
                    <a:pt x="674" y="1998"/>
                  </a:lnTo>
                  <a:lnTo>
                    <a:pt x="609" y="1981"/>
                  </a:lnTo>
                  <a:lnTo>
                    <a:pt x="545" y="1958"/>
                  </a:lnTo>
                  <a:lnTo>
                    <a:pt x="484" y="1929"/>
                  </a:lnTo>
                  <a:lnTo>
                    <a:pt x="428" y="1893"/>
                  </a:lnTo>
                  <a:lnTo>
                    <a:pt x="376" y="1852"/>
                  </a:lnTo>
                  <a:lnTo>
                    <a:pt x="328" y="1805"/>
                  </a:lnTo>
                  <a:lnTo>
                    <a:pt x="285" y="1754"/>
                  </a:lnTo>
                  <a:lnTo>
                    <a:pt x="248" y="1699"/>
                  </a:lnTo>
                  <a:lnTo>
                    <a:pt x="217" y="1640"/>
                  </a:lnTo>
                  <a:lnTo>
                    <a:pt x="191" y="1577"/>
                  </a:lnTo>
                  <a:lnTo>
                    <a:pt x="173" y="1511"/>
                  </a:lnTo>
                  <a:lnTo>
                    <a:pt x="162" y="1443"/>
                  </a:lnTo>
                  <a:lnTo>
                    <a:pt x="158" y="1372"/>
                  </a:lnTo>
                  <a:lnTo>
                    <a:pt x="161" y="1349"/>
                  </a:lnTo>
                  <a:lnTo>
                    <a:pt x="168" y="1327"/>
                  </a:lnTo>
                  <a:lnTo>
                    <a:pt x="181" y="1309"/>
                  </a:lnTo>
                  <a:lnTo>
                    <a:pt x="198" y="1294"/>
                  </a:lnTo>
                  <a:lnTo>
                    <a:pt x="72" y="292"/>
                  </a:lnTo>
                  <a:lnTo>
                    <a:pt x="73" y="276"/>
                  </a:lnTo>
                  <a:lnTo>
                    <a:pt x="77" y="262"/>
                  </a:lnTo>
                  <a:lnTo>
                    <a:pt x="86" y="251"/>
                  </a:lnTo>
                  <a:lnTo>
                    <a:pt x="99" y="242"/>
                  </a:lnTo>
                  <a:lnTo>
                    <a:pt x="259" y="162"/>
                  </a:lnTo>
                  <a:lnTo>
                    <a:pt x="258" y="158"/>
                  </a:lnTo>
                  <a:lnTo>
                    <a:pt x="258" y="154"/>
                  </a:lnTo>
                  <a:lnTo>
                    <a:pt x="257" y="150"/>
                  </a:lnTo>
                  <a:lnTo>
                    <a:pt x="261" y="116"/>
                  </a:lnTo>
                  <a:lnTo>
                    <a:pt x="272" y="84"/>
                  </a:lnTo>
                  <a:lnTo>
                    <a:pt x="290" y="57"/>
                  </a:lnTo>
                  <a:lnTo>
                    <a:pt x="313" y="32"/>
                  </a:lnTo>
                  <a:lnTo>
                    <a:pt x="342" y="15"/>
                  </a:lnTo>
                  <a:lnTo>
                    <a:pt x="373" y="4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2C3F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Rectangle 9"/>
          <p:cNvSpPr/>
          <p:nvPr/>
        </p:nvSpPr>
        <p:spPr>
          <a:xfrm>
            <a:off x="3568197" y="2279649"/>
            <a:ext cx="5191241" cy="520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THANK </a:t>
            </a:r>
            <a:r>
              <a:rPr lang="en-US" sz="6000" b="1" dirty="0" smtClean="0">
                <a:solidFill>
                  <a:srgbClr val="2C3F50"/>
                </a:solidFill>
                <a:latin typeface="Arial" pitchFamily="34" charset="0"/>
                <a:cs typeface="Arial" pitchFamily="34" charset="0"/>
              </a:rPr>
              <a:t>YOU</a:t>
            </a:r>
            <a:endParaRPr lang="en-US" sz="6000" b="1" dirty="0">
              <a:solidFill>
                <a:srgbClr val="2C3F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956" y="4560048"/>
            <a:ext cx="1572644" cy="297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29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92" y="10304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1799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b="1" dirty="0">
                <a:solidFill>
                  <a:prstClr val="white"/>
                </a:solidFill>
              </a:rPr>
              <a:t>SUBSCRIBE NOW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endParaRPr lang="en-US" sz="17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623995" y="533386"/>
            <a:ext cx="3192429" cy="2681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1875167" y="2742076"/>
            <a:ext cx="701621" cy="38174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1824827" y="3115434"/>
            <a:ext cx="802302" cy="98584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623995" y="572022"/>
            <a:ext cx="3240672" cy="1976914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625043" y="2509251"/>
            <a:ext cx="3240672" cy="251702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171967" y="2585810"/>
            <a:ext cx="98584" cy="98584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201332" y="596311"/>
            <a:ext cx="39853" cy="38804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indent="-127359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</a:rPr>
              <a:t>Easy to use</a:t>
            </a:r>
          </a:p>
          <a:p>
            <a:pPr marL="127359" indent="-127359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</a:rPr>
              <a:t>Fully customizable</a:t>
            </a:r>
          </a:p>
          <a:p>
            <a:pPr marL="127359" indent="-127359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299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85595">
              <a:defRPr/>
            </a:pPr>
            <a:endParaRPr lang="es-UY" sz="1799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685595">
              <a:defRPr/>
            </a:pPr>
            <a:r>
              <a:rPr lang="en-US" sz="1200" kern="0" dirty="0">
                <a:solidFill>
                  <a:prstClr val="white"/>
                </a:solidFill>
              </a:rPr>
              <a:t>Coupon Code:</a:t>
            </a:r>
          </a:p>
          <a:p>
            <a:pPr defTabSz="685595">
              <a:defRPr/>
            </a:pPr>
            <a:r>
              <a:rPr lang="en-US" sz="2399" b="1" kern="0" dirty="0">
                <a:solidFill>
                  <a:prstClr val="white"/>
                </a:solidFill>
              </a:rPr>
              <a:t>FREEBUNDLE15</a:t>
            </a:r>
            <a:endParaRPr lang="es-UY" sz="179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685595">
              <a:defRPr/>
            </a:pPr>
            <a:r>
              <a:rPr lang="en-US" sz="1200" kern="0" dirty="0">
                <a:solidFill>
                  <a:prstClr val="white"/>
                </a:solidFill>
              </a:rPr>
              <a:t>Get </a:t>
            </a:r>
            <a:r>
              <a:rPr lang="en-US" sz="1200" b="1" kern="0" dirty="0">
                <a:solidFill>
                  <a:prstClr val="white"/>
                </a:solidFill>
              </a:rPr>
              <a:t>15% discount</a:t>
            </a:r>
            <a:r>
              <a:rPr lang="en-US" sz="1200" kern="0" dirty="0">
                <a:solidFill>
                  <a:prstClr val="white"/>
                </a:solidFill>
              </a:rPr>
              <a:t> from regular price</a:t>
            </a:r>
            <a:endParaRPr lang="es-UY" sz="12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762016" y="689244"/>
            <a:ext cx="2958338" cy="1734280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US" sz="825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894476" y="2328188"/>
            <a:ext cx="2613711" cy="245590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algn="ctr" defTabSz="685800">
              <a:defRPr/>
            </a:pPr>
            <a:endParaRPr lang="en-US" sz="1350" kern="0">
              <a:solidFill>
                <a:sysClr val="window" lastClr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9" name="Group 5"/>
          <p:cNvGrpSpPr>
            <a:grpSpLocks noChangeAspect="1"/>
          </p:cNvGrpSpPr>
          <p:nvPr/>
        </p:nvGrpSpPr>
        <p:grpSpPr bwMode="auto">
          <a:xfrm>
            <a:off x="1160544" y="1019661"/>
            <a:ext cx="2161281" cy="1110139"/>
            <a:chOff x="1139" y="1076"/>
            <a:chExt cx="3004" cy="1543"/>
          </a:xfrm>
        </p:grpSpPr>
        <p:sp>
          <p:nvSpPr>
            <p:cNvPr id="130" name="Freeform 55"/>
            <p:cNvSpPr>
              <a:spLocks/>
            </p:cNvSpPr>
            <p:nvPr/>
          </p:nvSpPr>
          <p:spPr bwMode="auto">
            <a:xfrm>
              <a:off x="3345" y="1278"/>
              <a:ext cx="472" cy="969"/>
            </a:xfrm>
            <a:custGeom>
              <a:avLst/>
              <a:gdLst>
                <a:gd name="T0" fmla="*/ 179 w 472"/>
                <a:gd name="T1" fmla="*/ 3 h 969"/>
                <a:gd name="T2" fmla="*/ 187 w 472"/>
                <a:gd name="T3" fmla="*/ 23 h 969"/>
                <a:gd name="T4" fmla="*/ 207 w 472"/>
                <a:gd name="T5" fmla="*/ 54 h 969"/>
                <a:gd name="T6" fmla="*/ 243 w 472"/>
                <a:gd name="T7" fmla="*/ 87 h 969"/>
                <a:gd name="T8" fmla="*/ 300 w 472"/>
                <a:gd name="T9" fmla="*/ 117 h 969"/>
                <a:gd name="T10" fmla="*/ 303 w 472"/>
                <a:gd name="T11" fmla="*/ 106 h 969"/>
                <a:gd name="T12" fmla="*/ 255 w 472"/>
                <a:gd name="T13" fmla="*/ 67 h 969"/>
                <a:gd name="T14" fmla="*/ 235 w 472"/>
                <a:gd name="T15" fmla="*/ 38 h 969"/>
                <a:gd name="T16" fmla="*/ 230 w 472"/>
                <a:gd name="T17" fmla="*/ 28 h 969"/>
                <a:gd name="T18" fmla="*/ 240 w 472"/>
                <a:gd name="T19" fmla="*/ 37 h 969"/>
                <a:gd name="T20" fmla="*/ 271 w 472"/>
                <a:gd name="T21" fmla="*/ 57 h 969"/>
                <a:gd name="T22" fmla="*/ 315 w 472"/>
                <a:gd name="T23" fmla="*/ 82 h 969"/>
                <a:gd name="T24" fmla="*/ 368 w 472"/>
                <a:gd name="T25" fmla="*/ 103 h 969"/>
                <a:gd name="T26" fmla="*/ 414 w 472"/>
                <a:gd name="T27" fmla="*/ 111 h 969"/>
                <a:gd name="T28" fmla="*/ 428 w 472"/>
                <a:gd name="T29" fmla="*/ 150 h 969"/>
                <a:gd name="T30" fmla="*/ 437 w 472"/>
                <a:gd name="T31" fmla="*/ 182 h 969"/>
                <a:gd name="T32" fmla="*/ 456 w 472"/>
                <a:gd name="T33" fmla="*/ 178 h 969"/>
                <a:gd name="T34" fmla="*/ 469 w 472"/>
                <a:gd name="T35" fmla="*/ 194 h 969"/>
                <a:gd name="T36" fmla="*/ 470 w 472"/>
                <a:gd name="T37" fmla="*/ 224 h 969"/>
                <a:gd name="T38" fmla="*/ 459 w 472"/>
                <a:gd name="T39" fmla="*/ 263 h 969"/>
                <a:gd name="T40" fmla="*/ 434 w 472"/>
                <a:gd name="T41" fmla="*/ 290 h 969"/>
                <a:gd name="T42" fmla="*/ 419 w 472"/>
                <a:gd name="T43" fmla="*/ 290 h 969"/>
                <a:gd name="T44" fmla="*/ 387 w 472"/>
                <a:gd name="T45" fmla="*/ 375 h 969"/>
                <a:gd name="T46" fmla="*/ 354 w 472"/>
                <a:gd name="T47" fmla="*/ 455 h 969"/>
                <a:gd name="T48" fmla="*/ 354 w 472"/>
                <a:gd name="T49" fmla="*/ 460 h 969"/>
                <a:gd name="T50" fmla="*/ 354 w 472"/>
                <a:gd name="T51" fmla="*/ 466 h 969"/>
                <a:gd name="T52" fmla="*/ 355 w 472"/>
                <a:gd name="T53" fmla="*/ 483 h 969"/>
                <a:gd name="T54" fmla="*/ 357 w 472"/>
                <a:gd name="T55" fmla="*/ 530 h 969"/>
                <a:gd name="T56" fmla="*/ 357 w 472"/>
                <a:gd name="T57" fmla="*/ 602 h 969"/>
                <a:gd name="T58" fmla="*/ 354 w 472"/>
                <a:gd name="T59" fmla="*/ 691 h 969"/>
                <a:gd name="T60" fmla="*/ 347 w 472"/>
                <a:gd name="T61" fmla="*/ 791 h 969"/>
                <a:gd name="T62" fmla="*/ 332 w 472"/>
                <a:gd name="T63" fmla="*/ 895 h 969"/>
                <a:gd name="T64" fmla="*/ 306 w 472"/>
                <a:gd name="T65" fmla="*/ 947 h 969"/>
                <a:gd name="T66" fmla="*/ 267 w 472"/>
                <a:gd name="T67" fmla="*/ 963 h 969"/>
                <a:gd name="T68" fmla="*/ 240 w 472"/>
                <a:gd name="T69" fmla="*/ 969 h 969"/>
                <a:gd name="T70" fmla="*/ 232 w 472"/>
                <a:gd name="T71" fmla="*/ 969 h 969"/>
                <a:gd name="T72" fmla="*/ 206 w 472"/>
                <a:gd name="T73" fmla="*/ 963 h 969"/>
                <a:gd name="T74" fmla="*/ 166 w 472"/>
                <a:gd name="T75" fmla="*/ 947 h 969"/>
                <a:gd name="T76" fmla="*/ 140 w 472"/>
                <a:gd name="T77" fmla="*/ 895 h 969"/>
                <a:gd name="T78" fmla="*/ 126 w 472"/>
                <a:gd name="T79" fmla="*/ 786 h 969"/>
                <a:gd name="T80" fmla="*/ 118 w 472"/>
                <a:gd name="T81" fmla="*/ 681 h 969"/>
                <a:gd name="T82" fmla="*/ 115 w 472"/>
                <a:gd name="T83" fmla="*/ 589 h 969"/>
                <a:gd name="T84" fmla="*/ 115 w 472"/>
                <a:gd name="T85" fmla="*/ 518 h 969"/>
                <a:gd name="T86" fmla="*/ 117 w 472"/>
                <a:gd name="T87" fmla="*/ 474 h 969"/>
                <a:gd name="T88" fmla="*/ 118 w 472"/>
                <a:gd name="T89" fmla="*/ 466 h 969"/>
                <a:gd name="T90" fmla="*/ 118 w 472"/>
                <a:gd name="T91" fmla="*/ 457 h 969"/>
                <a:gd name="T92" fmla="*/ 108 w 472"/>
                <a:gd name="T93" fmla="*/ 410 h 969"/>
                <a:gd name="T94" fmla="*/ 66 w 472"/>
                <a:gd name="T95" fmla="*/ 335 h 969"/>
                <a:gd name="T96" fmla="*/ 50 w 472"/>
                <a:gd name="T97" fmla="*/ 291 h 969"/>
                <a:gd name="T98" fmla="*/ 25 w 472"/>
                <a:gd name="T99" fmla="*/ 279 h 969"/>
                <a:gd name="T100" fmla="*/ 5 w 472"/>
                <a:gd name="T101" fmla="*/ 243 h 969"/>
                <a:gd name="T102" fmla="*/ 0 w 472"/>
                <a:gd name="T103" fmla="*/ 208 h 969"/>
                <a:gd name="T104" fmla="*/ 9 w 472"/>
                <a:gd name="T105" fmla="*/ 183 h 969"/>
                <a:gd name="T106" fmla="*/ 25 w 472"/>
                <a:gd name="T107" fmla="*/ 178 h 969"/>
                <a:gd name="T108" fmla="*/ 44 w 472"/>
                <a:gd name="T109" fmla="*/ 191 h 969"/>
                <a:gd name="T110" fmla="*/ 44 w 472"/>
                <a:gd name="T111" fmla="*/ 96 h 969"/>
                <a:gd name="T112" fmla="*/ 83 w 472"/>
                <a:gd name="T113" fmla="*/ 73 h 969"/>
                <a:gd name="T114" fmla="*/ 134 w 472"/>
                <a:gd name="T115" fmla="*/ 39 h 969"/>
                <a:gd name="T116" fmla="*/ 168 w 472"/>
                <a:gd name="T117" fmla="*/ 10 h 969"/>
                <a:gd name="T118" fmla="*/ 179 w 472"/>
                <a:gd name="T119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2" h="969">
                  <a:moveTo>
                    <a:pt x="179" y="0"/>
                  </a:moveTo>
                  <a:lnTo>
                    <a:pt x="179" y="3"/>
                  </a:lnTo>
                  <a:lnTo>
                    <a:pt x="182" y="12"/>
                  </a:lnTo>
                  <a:lnTo>
                    <a:pt x="187" y="23"/>
                  </a:lnTo>
                  <a:lnTo>
                    <a:pt x="195" y="38"/>
                  </a:lnTo>
                  <a:lnTo>
                    <a:pt x="207" y="54"/>
                  </a:lnTo>
                  <a:lnTo>
                    <a:pt x="223" y="71"/>
                  </a:lnTo>
                  <a:lnTo>
                    <a:pt x="243" y="87"/>
                  </a:lnTo>
                  <a:lnTo>
                    <a:pt x="270" y="103"/>
                  </a:lnTo>
                  <a:lnTo>
                    <a:pt x="300" y="117"/>
                  </a:lnTo>
                  <a:lnTo>
                    <a:pt x="339" y="125"/>
                  </a:lnTo>
                  <a:lnTo>
                    <a:pt x="303" y="106"/>
                  </a:lnTo>
                  <a:lnTo>
                    <a:pt x="275" y="86"/>
                  </a:lnTo>
                  <a:lnTo>
                    <a:pt x="255" y="67"/>
                  </a:lnTo>
                  <a:lnTo>
                    <a:pt x="242" y="51"/>
                  </a:lnTo>
                  <a:lnTo>
                    <a:pt x="235" y="38"/>
                  </a:lnTo>
                  <a:lnTo>
                    <a:pt x="230" y="31"/>
                  </a:lnTo>
                  <a:lnTo>
                    <a:pt x="230" y="28"/>
                  </a:lnTo>
                  <a:lnTo>
                    <a:pt x="233" y="29"/>
                  </a:lnTo>
                  <a:lnTo>
                    <a:pt x="240" y="37"/>
                  </a:lnTo>
                  <a:lnTo>
                    <a:pt x="254" y="45"/>
                  </a:lnTo>
                  <a:lnTo>
                    <a:pt x="271" y="57"/>
                  </a:lnTo>
                  <a:lnTo>
                    <a:pt x="291" y="70"/>
                  </a:lnTo>
                  <a:lnTo>
                    <a:pt x="315" y="82"/>
                  </a:lnTo>
                  <a:lnTo>
                    <a:pt x="339" y="93"/>
                  </a:lnTo>
                  <a:lnTo>
                    <a:pt x="368" y="103"/>
                  </a:lnTo>
                  <a:lnTo>
                    <a:pt x="393" y="109"/>
                  </a:lnTo>
                  <a:lnTo>
                    <a:pt x="414" y="111"/>
                  </a:lnTo>
                  <a:lnTo>
                    <a:pt x="428" y="111"/>
                  </a:lnTo>
                  <a:lnTo>
                    <a:pt x="428" y="150"/>
                  </a:lnTo>
                  <a:lnTo>
                    <a:pt x="428" y="191"/>
                  </a:lnTo>
                  <a:lnTo>
                    <a:pt x="437" y="182"/>
                  </a:lnTo>
                  <a:lnTo>
                    <a:pt x="447" y="178"/>
                  </a:lnTo>
                  <a:lnTo>
                    <a:pt x="456" y="178"/>
                  </a:lnTo>
                  <a:lnTo>
                    <a:pt x="463" y="183"/>
                  </a:lnTo>
                  <a:lnTo>
                    <a:pt x="469" y="194"/>
                  </a:lnTo>
                  <a:lnTo>
                    <a:pt x="472" y="208"/>
                  </a:lnTo>
                  <a:lnTo>
                    <a:pt x="470" y="224"/>
                  </a:lnTo>
                  <a:lnTo>
                    <a:pt x="467" y="243"/>
                  </a:lnTo>
                  <a:lnTo>
                    <a:pt x="459" y="263"/>
                  </a:lnTo>
                  <a:lnTo>
                    <a:pt x="447" y="279"/>
                  </a:lnTo>
                  <a:lnTo>
                    <a:pt x="434" y="290"/>
                  </a:lnTo>
                  <a:lnTo>
                    <a:pt x="422" y="291"/>
                  </a:lnTo>
                  <a:lnTo>
                    <a:pt x="419" y="290"/>
                  </a:lnTo>
                  <a:lnTo>
                    <a:pt x="406" y="335"/>
                  </a:lnTo>
                  <a:lnTo>
                    <a:pt x="387" y="375"/>
                  </a:lnTo>
                  <a:lnTo>
                    <a:pt x="364" y="410"/>
                  </a:lnTo>
                  <a:lnTo>
                    <a:pt x="354" y="455"/>
                  </a:lnTo>
                  <a:lnTo>
                    <a:pt x="354" y="457"/>
                  </a:lnTo>
                  <a:lnTo>
                    <a:pt x="354" y="460"/>
                  </a:lnTo>
                  <a:lnTo>
                    <a:pt x="354" y="466"/>
                  </a:lnTo>
                  <a:lnTo>
                    <a:pt x="354" y="466"/>
                  </a:lnTo>
                  <a:lnTo>
                    <a:pt x="354" y="470"/>
                  </a:lnTo>
                  <a:lnTo>
                    <a:pt x="355" y="483"/>
                  </a:lnTo>
                  <a:lnTo>
                    <a:pt x="355" y="503"/>
                  </a:lnTo>
                  <a:lnTo>
                    <a:pt x="357" y="530"/>
                  </a:lnTo>
                  <a:lnTo>
                    <a:pt x="357" y="563"/>
                  </a:lnTo>
                  <a:lnTo>
                    <a:pt x="357" y="602"/>
                  </a:lnTo>
                  <a:lnTo>
                    <a:pt x="355" y="645"/>
                  </a:lnTo>
                  <a:lnTo>
                    <a:pt x="354" y="691"/>
                  </a:lnTo>
                  <a:lnTo>
                    <a:pt x="351" y="741"/>
                  </a:lnTo>
                  <a:lnTo>
                    <a:pt x="347" y="791"/>
                  </a:lnTo>
                  <a:lnTo>
                    <a:pt x="341" y="842"/>
                  </a:lnTo>
                  <a:lnTo>
                    <a:pt x="332" y="895"/>
                  </a:lnTo>
                  <a:lnTo>
                    <a:pt x="325" y="933"/>
                  </a:lnTo>
                  <a:lnTo>
                    <a:pt x="306" y="947"/>
                  </a:lnTo>
                  <a:lnTo>
                    <a:pt x="286" y="957"/>
                  </a:lnTo>
                  <a:lnTo>
                    <a:pt x="267" y="963"/>
                  </a:lnTo>
                  <a:lnTo>
                    <a:pt x="251" y="967"/>
                  </a:lnTo>
                  <a:lnTo>
                    <a:pt x="240" y="969"/>
                  </a:lnTo>
                  <a:lnTo>
                    <a:pt x="236" y="969"/>
                  </a:lnTo>
                  <a:lnTo>
                    <a:pt x="232" y="969"/>
                  </a:lnTo>
                  <a:lnTo>
                    <a:pt x="222" y="967"/>
                  </a:lnTo>
                  <a:lnTo>
                    <a:pt x="206" y="963"/>
                  </a:lnTo>
                  <a:lnTo>
                    <a:pt x="187" y="957"/>
                  </a:lnTo>
                  <a:lnTo>
                    <a:pt x="166" y="947"/>
                  </a:lnTo>
                  <a:lnTo>
                    <a:pt x="147" y="933"/>
                  </a:lnTo>
                  <a:lnTo>
                    <a:pt x="140" y="895"/>
                  </a:lnTo>
                  <a:lnTo>
                    <a:pt x="131" y="841"/>
                  </a:lnTo>
                  <a:lnTo>
                    <a:pt x="126" y="786"/>
                  </a:lnTo>
                  <a:lnTo>
                    <a:pt x="121" y="732"/>
                  </a:lnTo>
                  <a:lnTo>
                    <a:pt x="118" y="681"/>
                  </a:lnTo>
                  <a:lnTo>
                    <a:pt x="115" y="633"/>
                  </a:lnTo>
                  <a:lnTo>
                    <a:pt x="115" y="589"/>
                  </a:lnTo>
                  <a:lnTo>
                    <a:pt x="115" y="550"/>
                  </a:lnTo>
                  <a:lnTo>
                    <a:pt x="115" y="518"/>
                  </a:lnTo>
                  <a:lnTo>
                    <a:pt x="117" y="492"/>
                  </a:lnTo>
                  <a:lnTo>
                    <a:pt x="117" y="474"/>
                  </a:lnTo>
                  <a:lnTo>
                    <a:pt x="118" y="466"/>
                  </a:lnTo>
                  <a:lnTo>
                    <a:pt x="118" y="466"/>
                  </a:lnTo>
                  <a:lnTo>
                    <a:pt x="118" y="460"/>
                  </a:lnTo>
                  <a:lnTo>
                    <a:pt x="118" y="457"/>
                  </a:lnTo>
                  <a:lnTo>
                    <a:pt x="118" y="455"/>
                  </a:lnTo>
                  <a:lnTo>
                    <a:pt x="108" y="410"/>
                  </a:lnTo>
                  <a:lnTo>
                    <a:pt x="85" y="375"/>
                  </a:lnTo>
                  <a:lnTo>
                    <a:pt x="66" y="335"/>
                  </a:lnTo>
                  <a:lnTo>
                    <a:pt x="53" y="290"/>
                  </a:lnTo>
                  <a:lnTo>
                    <a:pt x="50" y="291"/>
                  </a:lnTo>
                  <a:lnTo>
                    <a:pt x="38" y="290"/>
                  </a:lnTo>
                  <a:lnTo>
                    <a:pt x="25" y="279"/>
                  </a:lnTo>
                  <a:lnTo>
                    <a:pt x="14" y="263"/>
                  </a:lnTo>
                  <a:lnTo>
                    <a:pt x="5" y="243"/>
                  </a:lnTo>
                  <a:lnTo>
                    <a:pt x="2" y="224"/>
                  </a:lnTo>
                  <a:lnTo>
                    <a:pt x="0" y="208"/>
                  </a:lnTo>
                  <a:lnTo>
                    <a:pt x="3" y="194"/>
                  </a:lnTo>
                  <a:lnTo>
                    <a:pt x="9" y="183"/>
                  </a:lnTo>
                  <a:lnTo>
                    <a:pt x="16" y="178"/>
                  </a:lnTo>
                  <a:lnTo>
                    <a:pt x="25" y="178"/>
                  </a:lnTo>
                  <a:lnTo>
                    <a:pt x="35" y="182"/>
                  </a:lnTo>
                  <a:lnTo>
                    <a:pt x="44" y="191"/>
                  </a:lnTo>
                  <a:lnTo>
                    <a:pt x="44" y="141"/>
                  </a:lnTo>
                  <a:lnTo>
                    <a:pt x="44" y="96"/>
                  </a:lnTo>
                  <a:lnTo>
                    <a:pt x="62" y="86"/>
                  </a:lnTo>
                  <a:lnTo>
                    <a:pt x="83" y="73"/>
                  </a:lnTo>
                  <a:lnTo>
                    <a:pt x="107" y="58"/>
                  </a:lnTo>
                  <a:lnTo>
                    <a:pt x="134" y="39"/>
                  </a:lnTo>
                  <a:lnTo>
                    <a:pt x="155" y="23"/>
                  </a:lnTo>
                  <a:lnTo>
                    <a:pt x="168" y="10"/>
                  </a:lnTo>
                  <a:lnTo>
                    <a:pt x="176" y="3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Freeform 56"/>
            <p:cNvSpPr>
              <a:spLocks/>
            </p:cNvSpPr>
            <p:nvPr/>
          </p:nvSpPr>
          <p:spPr bwMode="auto">
            <a:xfrm>
              <a:off x="3612" y="1809"/>
              <a:ext cx="525" cy="706"/>
            </a:xfrm>
            <a:custGeom>
              <a:avLst/>
              <a:gdLst>
                <a:gd name="T0" fmla="*/ 163 w 525"/>
                <a:gd name="T1" fmla="*/ 2 h 706"/>
                <a:gd name="T2" fmla="*/ 168 w 525"/>
                <a:gd name="T3" fmla="*/ 3 h 706"/>
                <a:gd name="T4" fmla="*/ 176 w 525"/>
                <a:gd name="T5" fmla="*/ 7 h 706"/>
                <a:gd name="T6" fmla="*/ 187 w 525"/>
                <a:gd name="T7" fmla="*/ 12 h 706"/>
                <a:gd name="T8" fmla="*/ 216 w 525"/>
                <a:gd name="T9" fmla="*/ 25 h 706"/>
                <a:gd name="T10" fmla="*/ 259 w 525"/>
                <a:gd name="T11" fmla="*/ 66 h 706"/>
                <a:gd name="T12" fmla="*/ 285 w 525"/>
                <a:gd name="T13" fmla="*/ 137 h 706"/>
                <a:gd name="T14" fmla="*/ 295 w 525"/>
                <a:gd name="T15" fmla="*/ 239 h 706"/>
                <a:gd name="T16" fmla="*/ 282 w 525"/>
                <a:gd name="T17" fmla="*/ 339 h 706"/>
                <a:gd name="T18" fmla="*/ 257 w 525"/>
                <a:gd name="T19" fmla="*/ 342 h 706"/>
                <a:gd name="T20" fmla="*/ 227 w 525"/>
                <a:gd name="T21" fmla="*/ 365 h 706"/>
                <a:gd name="T22" fmla="*/ 215 w 525"/>
                <a:gd name="T23" fmla="*/ 402 h 706"/>
                <a:gd name="T24" fmla="*/ 227 w 525"/>
                <a:gd name="T25" fmla="*/ 438 h 706"/>
                <a:gd name="T26" fmla="*/ 257 w 525"/>
                <a:gd name="T27" fmla="*/ 460 h 706"/>
                <a:gd name="T28" fmla="*/ 296 w 525"/>
                <a:gd name="T29" fmla="*/ 460 h 706"/>
                <a:gd name="T30" fmla="*/ 327 w 525"/>
                <a:gd name="T31" fmla="*/ 438 h 706"/>
                <a:gd name="T32" fmla="*/ 339 w 525"/>
                <a:gd name="T33" fmla="*/ 402 h 706"/>
                <a:gd name="T34" fmla="*/ 328 w 525"/>
                <a:gd name="T35" fmla="*/ 367 h 706"/>
                <a:gd name="T36" fmla="*/ 301 w 525"/>
                <a:gd name="T37" fmla="*/ 343 h 706"/>
                <a:gd name="T38" fmla="*/ 314 w 525"/>
                <a:gd name="T39" fmla="*/ 234 h 706"/>
                <a:gd name="T40" fmla="*/ 302 w 525"/>
                <a:gd name="T41" fmla="*/ 127 h 706"/>
                <a:gd name="T42" fmla="*/ 270 w 525"/>
                <a:gd name="T43" fmla="*/ 50 h 706"/>
                <a:gd name="T44" fmla="*/ 302 w 525"/>
                <a:gd name="T45" fmla="*/ 61 h 706"/>
                <a:gd name="T46" fmla="*/ 341 w 525"/>
                <a:gd name="T47" fmla="*/ 77 h 706"/>
                <a:gd name="T48" fmla="*/ 391 w 525"/>
                <a:gd name="T49" fmla="*/ 102 h 706"/>
                <a:gd name="T50" fmla="*/ 433 w 525"/>
                <a:gd name="T51" fmla="*/ 135 h 706"/>
                <a:gd name="T52" fmla="*/ 456 w 525"/>
                <a:gd name="T53" fmla="*/ 180 h 706"/>
                <a:gd name="T54" fmla="*/ 478 w 525"/>
                <a:gd name="T55" fmla="*/ 252 h 706"/>
                <a:gd name="T56" fmla="*/ 500 w 525"/>
                <a:gd name="T57" fmla="*/ 346 h 706"/>
                <a:gd name="T58" fmla="*/ 515 w 525"/>
                <a:gd name="T59" fmla="*/ 455 h 706"/>
                <a:gd name="T60" fmla="*/ 522 w 525"/>
                <a:gd name="T61" fmla="*/ 535 h 706"/>
                <a:gd name="T62" fmla="*/ 525 w 525"/>
                <a:gd name="T63" fmla="*/ 578 h 706"/>
                <a:gd name="T64" fmla="*/ 522 w 525"/>
                <a:gd name="T65" fmla="*/ 585 h 706"/>
                <a:gd name="T66" fmla="*/ 497 w 525"/>
                <a:gd name="T67" fmla="*/ 602 h 706"/>
                <a:gd name="T68" fmla="*/ 445 w 525"/>
                <a:gd name="T69" fmla="*/ 628 h 706"/>
                <a:gd name="T70" fmla="*/ 363 w 525"/>
                <a:gd name="T71" fmla="*/ 659 h 706"/>
                <a:gd name="T72" fmla="*/ 251 w 525"/>
                <a:gd name="T73" fmla="*/ 684 h 706"/>
                <a:gd name="T74" fmla="*/ 147 w 525"/>
                <a:gd name="T75" fmla="*/ 697 h 706"/>
                <a:gd name="T76" fmla="*/ 67 w 525"/>
                <a:gd name="T77" fmla="*/ 704 h 706"/>
                <a:gd name="T78" fmla="*/ 14 w 525"/>
                <a:gd name="T79" fmla="*/ 706 h 706"/>
                <a:gd name="T80" fmla="*/ 0 w 525"/>
                <a:gd name="T81" fmla="*/ 706 h 706"/>
                <a:gd name="T82" fmla="*/ 19 w 525"/>
                <a:gd name="T83" fmla="*/ 679 h 706"/>
                <a:gd name="T84" fmla="*/ 49 w 525"/>
                <a:gd name="T85" fmla="*/ 636 h 706"/>
                <a:gd name="T86" fmla="*/ 87 w 525"/>
                <a:gd name="T87" fmla="*/ 580 h 706"/>
                <a:gd name="T88" fmla="*/ 126 w 525"/>
                <a:gd name="T89" fmla="*/ 518 h 706"/>
                <a:gd name="T90" fmla="*/ 161 w 525"/>
                <a:gd name="T91" fmla="*/ 455 h 706"/>
                <a:gd name="T92" fmla="*/ 193 w 525"/>
                <a:gd name="T93" fmla="*/ 386 h 706"/>
                <a:gd name="T94" fmla="*/ 221 w 525"/>
                <a:gd name="T95" fmla="*/ 317 h 706"/>
                <a:gd name="T96" fmla="*/ 243 w 525"/>
                <a:gd name="T97" fmla="*/ 256 h 706"/>
                <a:gd name="T98" fmla="*/ 259 w 525"/>
                <a:gd name="T99" fmla="*/ 210 h 706"/>
                <a:gd name="T100" fmla="*/ 267 w 525"/>
                <a:gd name="T101" fmla="*/ 183 h 706"/>
                <a:gd name="T102" fmla="*/ 209 w 525"/>
                <a:gd name="T103" fmla="*/ 127 h 706"/>
                <a:gd name="T104" fmla="*/ 238 w 525"/>
                <a:gd name="T105" fmla="*/ 68 h 706"/>
                <a:gd name="T106" fmla="*/ 216 w 525"/>
                <a:gd name="T107" fmla="*/ 51 h 706"/>
                <a:gd name="T108" fmla="*/ 177 w 525"/>
                <a:gd name="T109" fmla="*/ 15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25" h="706">
                  <a:moveTo>
                    <a:pt x="161" y="0"/>
                  </a:moveTo>
                  <a:lnTo>
                    <a:pt x="163" y="2"/>
                  </a:lnTo>
                  <a:lnTo>
                    <a:pt x="164" y="2"/>
                  </a:lnTo>
                  <a:lnTo>
                    <a:pt x="168" y="3"/>
                  </a:lnTo>
                  <a:lnTo>
                    <a:pt x="171" y="4"/>
                  </a:lnTo>
                  <a:lnTo>
                    <a:pt x="176" y="7"/>
                  </a:lnTo>
                  <a:lnTo>
                    <a:pt x="183" y="10"/>
                  </a:lnTo>
                  <a:lnTo>
                    <a:pt x="187" y="12"/>
                  </a:lnTo>
                  <a:lnTo>
                    <a:pt x="212" y="23"/>
                  </a:lnTo>
                  <a:lnTo>
                    <a:pt x="216" y="25"/>
                  </a:lnTo>
                  <a:lnTo>
                    <a:pt x="238" y="35"/>
                  </a:lnTo>
                  <a:lnTo>
                    <a:pt x="259" y="66"/>
                  </a:lnTo>
                  <a:lnTo>
                    <a:pt x="275" y="100"/>
                  </a:lnTo>
                  <a:lnTo>
                    <a:pt x="285" y="137"/>
                  </a:lnTo>
                  <a:lnTo>
                    <a:pt x="293" y="186"/>
                  </a:lnTo>
                  <a:lnTo>
                    <a:pt x="295" y="239"/>
                  </a:lnTo>
                  <a:lnTo>
                    <a:pt x="291" y="290"/>
                  </a:lnTo>
                  <a:lnTo>
                    <a:pt x="282" y="339"/>
                  </a:lnTo>
                  <a:lnTo>
                    <a:pt x="277" y="339"/>
                  </a:lnTo>
                  <a:lnTo>
                    <a:pt x="257" y="342"/>
                  </a:lnTo>
                  <a:lnTo>
                    <a:pt x="241" y="351"/>
                  </a:lnTo>
                  <a:lnTo>
                    <a:pt x="227" y="365"/>
                  </a:lnTo>
                  <a:lnTo>
                    <a:pt x="218" y="381"/>
                  </a:lnTo>
                  <a:lnTo>
                    <a:pt x="215" y="402"/>
                  </a:lnTo>
                  <a:lnTo>
                    <a:pt x="218" y="420"/>
                  </a:lnTo>
                  <a:lnTo>
                    <a:pt x="227" y="438"/>
                  </a:lnTo>
                  <a:lnTo>
                    <a:pt x="241" y="451"/>
                  </a:lnTo>
                  <a:lnTo>
                    <a:pt x="257" y="460"/>
                  </a:lnTo>
                  <a:lnTo>
                    <a:pt x="277" y="464"/>
                  </a:lnTo>
                  <a:lnTo>
                    <a:pt x="296" y="460"/>
                  </a:lnTo>
                  <a:lnTo>
                    <a:pt x="314" y="451"/>
                  </a:lnTo>
                  <a:lnTo>
                    <a:pt x="327" y="438"/>
                  </a:lnTo>
                  <a:lnTo>
                    <a:pt x="336" y="420"/>
                  </a:lnTo>
                  <a:lnTo>
                    <a:pt x="339" y="402"/>
                  </a:lnTo>
                  <a:lnTo>
                    <a:pt x="336" y="383"/>
                  </a:lnTo>
                  <a:lnTo>
                    <a:pt x="328" y="367"/>
                  </a:lnTo>
                  <a:lnTo>
                    <a:pt x="317" y="354"/>
                  </a:lnTo>
                  <a:lnTo>
                    <a:pt x="301" y="343"/>
                  </a:lnTo>
                  <a:lnTo>
                    <a:pt x="309" y="290"/>
                  </a:lnTo>
                  <a:lnTo>
                    <a:pt x="314" y="234"/>
                  </a:lnTo>
                  <a:lnTo>
                    <a:pt x="311" y="180"/>
                  </a:lnTo>
                  <a:lnTo>
                    <a:pt x="302" y="127"/>
                  </a:lnTo>
                  <a:lnTo>
                    <a:pt x="289" y="86"/>
                  </a:lnTo>
                  <a:lnTo>
                    <a:pt x="270" y="50"/>
                  </a:lnTo>
                  <a:lnTo>
                    <a:pt x="282" y="54"/>
                  </a:lnTo>
                  <a:lnTo>
                    <a:pt x="302" y="61"/>
                  </a:lnTo>
                  <a:lnTo>
                    <a:pt x="318" y="68"/>
                  </a:lnTo>
                  <a:lnTo>
                    <a:pt x="341" y="77"/>
                  </a:lnTo>
                  <a:lnTo>
                    <a:pt x="366" y="89"/>
                  </a:lnTo>
                  <a:lnTo>
                    <a:pt x="391" y="102"/>
                  </a:lnTo>
                  <a:lnTo>
                    <a:pt x="414" y="118"/>
                  </a:lnTo>
                  <a:lnTo>
                    <a:pt x="433" y="135"/>
                  </a:lnTo>
                  <a:lnTo>
                    <a:pt x="446" y="156"/>
                  </a:lnTo>
                  <a:lnTo>
                    <a:pt x="456" y="180"/>
                  </a:lnTo>
                  <a:lnTo>
                    <a:pt x="467" y="212"/>
                  </a:lnTo>
                  <a:lnTo>
                    <a:pt x="478" y="252"/>
                  </a:lnTo>
                  <a:lnTo>
                    <a:pt x="490" y="297"/>
                  </a:lnTo>
                  <a:lnTo>
                    <a:pt x="500" y="346"/>
                  </a:lnTo>
                  <a:lnTo>
                    <a:pt x="509" y="402"/>
                  </a:lnTo>
                  <a:lnTo>
                    <a:pt x="515" y="455"/>
                  </a:lnTo>
                  <a:lnTo>
                    <a:pt x="519" y="500"/>
                  </a:lnTo>
                  <a:lnTo>
                    <a:pt x="522" y="535"/>
                  </a:lnTo>
                  <a:lnTo>
                    <a:pt x="523" y="562"/>
                  </a:lnTo>
                  <a:lnTo>
                    <a:pt x="525" y="578"/>
                  </a:lnTo>
                  <a:lnTo>
                    <a:pt x="525" y="583"/>
                  </a:lnTo>
                  <a:lnTo>
                    <a:pt x="522" y="585"/>
                  </a:lnTo>
                  <a:lnTo>
                    <a:pt x="513" y="592"/>
                  </a:lnTo>
                  <a:lnTo>
                    <a:pt x="497" y="602"/>
                  </a:lnTo>
                  <a:lnTo>
                    <a:pt x="474" y="615"/>
                  </a:lnTo>
                  <a:lnTo>
                    <a:pt x="445" y="628"/>
                  </a:lnTo>
                  <a:lnTo>
                    <a:pt x="408" y="644"/>
                  </a:lnTo>
                  <a:lnTo>
                    <a:pt x="363" y="659"/>
                  </a:lnTo>
                  <a:lnTo>
                    <a:pt x="311" y="672"/>
                  </a:lnTo>
                  <a:lnTo>
                    <a:pt x="251" y="684"/>
                  </a:lnTo>
                  <a:lnTo>
                    <a:pt x="196" y="691"/>
                  </a:lnTo>
                  <a:lnTo>
                    <a:pt x="147" y="697"/>
                  </a:lnTo>
                  <a:lnTo>
                    <a:pt x="103" y="701"/>
                  </a:lnTo>
                  <a:lnTo>
                    <a:pt x="67" y="704"/>
                  </a:lnTo>
                  <a:lnTo>
                    <a:pt x="36" y="706"/>
                  </a:lnTo>
                  <a:lnTo>
                    <a:pt x="14" y="706"/>
                  </a:lnTo>
                  <a:lnTo>
                    <a:pt x="1" y="706"/>
                  </a:lnTo>
                  <a:lnTo>
                    <a:pt x="0" y="706"/>
                  </a:lnTo>
                  <a:lnTo>
                    <a:pt x="7" y="695"/>
                  </a:lnTo>
                  <a:lnTo>
                    <a:pt x="19" y="679"/>
                  </a:lnTo>
                  <a:lnTo>
                    <a:pt x="33" y="660"/>
                  </a:lnTo>
                  <a:lnTo>
                    <a:pt x="49" y="636"/>
                  </a:lnTo>
                  <a:lnTo>
                    <a:pt x="68" y="610"/>
                  </a:lnTo>
                  <a:lnTo>
                    <a:pt x="87" y="580"/>
                  </a:lnTo>
                  <a:lnTo>
                    <a:pt x="107" y="550"/>
                  </a:lnTo>
                  <a:lnTo>
                    <a:pt x="126" y="518"/>
                  </a:lnTo>
                  <a:lnTo>
                    <a:pt x="144" y="487"/>
                  </a:lnTo>
                  <a:lnTo>
                    <a:pt x="161" y="455"/>
                  </a:lnTo>
                  <a:lnTo>
                    <a:pt x="177" y="420"/>
                  </a:lnTo>
                  <a:lnTo>
                    <a:pt x="193" y="386"/>
                  </a:lnTo>
                  <a:lnTo>
                    <a:pt x="208" y="351"/>
                  </a:lnTo>
                  <a:lnTo>
                    <a:pt x="221" y="317"/>
                  </a:lnTo>
                  <a:lnTo>
                    <a:pt x="232" y="285"/>
                  </a:lnTo>
                  <a:lnTo>
                    <a:pt x="243" y="256"/>
                  </a:lnTo>
                  <a:lnTo>
                    <a:pt x="251" y="231"/>
                  </a:lnTo>
                  <a:lnTo>
                    <a:pt x="259" y="210"/>
                  </a:lnTo>
                  <a:lnTo>
                    <a:pt x="264" y="194"/>
                  </a:lnTo>
                  <a:lnTo>
                    <a:pt x="267" y="183"/>
                  </a:lnTo>
                  <a:lnTo>
                    <a:pt x="269" y="180"/>
                  </a:lnTo>
                  <a:lnTo>
                    <a:pt x="209" y="127"/>
                  </a:lnTo>
                  <a:lnTo>
                    <a:pt x="241" y="71"/>
                  </a:lnTo>
                  <a:lnTo>
                    <a:pt x="238" y="68"/>
                  </a:lnTo>
                  <a:lnTo>
                    <a:pt x="229" y="61"/>
                  </a:lnTo>
                  <a:lnTo>
                    <a:pt x="216" y="51"/>
                  </a:lnTo>
                  <a:lnTo>
                    <a:pt x="199" y="35"/>
                  </a:lnTo>
                  <a:lnTo>
                    <a:pt x="177" y="15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Freeform 57"/>
            <p:cNvSpPr>
              <a:spLocks/>
            </p:cNvSpPr>
            <p:nvPr/>
          </p:nvSpPr>
          <p:spPr bwMode="auto">
            <a:xfrm>
              <a:off x="3841" y="2163"/>
              <a:ext cx="95" cy="94"/>
            </a:xfrm>
            <a:custGeom>
              <a:avLst/>
              <a:gdLst>
                <a:gd name="T0" fmla="*/ 48 w 95"/>
                <a:gd name="T1" fmla="*/ 0 h 94"/>
                <a:gd name="T2" fmla="*/ 66 w 95"/>
                <a:gd name="T3" fmla="*/ 4 h 94"/>
                <a:gd name="T4" fmla="*/ 82 w 95"/>
                <a:gd name="T5" fmla="*/ 14 h 94"/>
                <a:gd name="T6" fmla="*/ 92 w 95"/>
                <a:gd name="T7" fmla="*/ 29 h 94"/>
                <a:gd name="T8" fmla="*/ 95 w 95"/>
                <a:gd name="T9" fmla="*/ 48 h 94"/>
                <a:gd name="T10" fmla="*/ 92 w 95"/>
                <a:gd name="T11" fmla="*/ 66 h 94"/>
                <a:gd name="T12" fmla="*/ 82 w 95"/>
                <a:gd name="T13" fmla="*/ 81 h 94"/>
                <a:gd name="T14" fmla="*/ 66 w 95"/>
                <a:gd name="T15" fmla="*/ 91 h 94"/>
                <a:gd name="T16" fmla="*/ 48 w 95"/>
                <a:gd name="T17" fmla="*/ 94 h 94"/>
                <a:gd name="T18" fmla="*/ 30 w 95"/>
                <a:gd name="T19" fmla="*/ 91 h 94"/>
                <a:gd name="T20" fmla="*/ 15 w 95"/>
                <a:gd name="T21" fmla="*/ 81 h 94"/>
                <a:gd name="T22" fmla="*/ 5 w 95"/>
                <a:gd name="T23" fmla="*/ 66 h 94"/>
                <a:gd name="T24" fmla="*/ 0 w 95"/>
                <a:gd name="T25" fmla="*/ 48 h 94"/>
                <a:gd name="T26" fmla="*/ 5 w 95"/>
                <a:gd name="T27" fmla="*/ 29 h 94"/>
                <a:gd name="T28" fmla="*/ 15 w 95"/>
                <a:gd name="T29" fmla="*/ 14 h 94"/>
                <a:gd name="T30" fmla="*/ 30 w 95"/>
                <a:gd name="T31" fmla="*/ 4 h 94"/>
                <a:gd name="T32" fmla="*/ 48 w 95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4">
                  <a:moveTo>
                    <a:pt x="48" y="0"/>
                  </a:moveTo>
                  <a:lnTo>
                    <a:pt x="66" y="4"/>
                  </a:lnTo>
                  <a:lnTo>
                    <a:pt x="82" y="14"/>
                  </a:lnTo>
                  <a:lnTo>
                    <a:pt x="92" y="29"/>
                  </a:lnTo>
                  <a:lnTo>
                    <a:pt x="95" y="48"/>
                  </a:lnTo>
                  <a:lnTo>
                    <a:pt x="92" y="66"/>
                  </a:lnTo>
                  <a:lnTo>
                    <a:pt x="82" y="81"/>
                  </a:lnTo>
                  <a:lnTo>
                    <a:pt x="66" y="91"/>
                  </a:lnTo>
                  <a:lnTo>
                    <a:pt x="48" y="94"/>
                  </a:lnTo>
                  <a:lnTo>
                    <a:pt x="30" y="91"/>
                  </a:lnTo>
                  <a:lnTo>
                    <a:pt x="15" y="81"/>
                  </a:lnTo>
                  <a:lnTo>
                    <a:pt x="5" y="66"/>
                  </a:lnTo>
                  <a:lnTo>
                    <a:pt x="0" y="48"/>
                  </a:lnTo>
                  <a:lnTo>
                    <a:pt x="5" y="29"/>
                  </a:lnTo>
                  <a:lnTo>
                    <a:pt x="15" y="14"/>
                  </a:lnTo>
                  <a:lnTo>
                    <a:pt x="30" y="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Freeform 58"/>
            <p:cNvSpPr>
              <a:spLocks/>
            </p:cNvSpPr>
            <p:nvPr/>
          </p:nvSpPr>
          <p:spPr bwMode="auto">
            <a:xfrm>
              <a:off x="3581" y="1755"/>
              <a:ext cx="294" cy="760"/>
            </a:xfrm>
            <a:custGeom>
              <a:avLst/>
              <a:gdLst>
                <a:gd name="T0" fmla="*/ 134 w 294"/>
                <a:gd name="T1" fmla="*/ 9 h 760"/>
                <a:gd name="T2" fmla="*/ 163 w 294"/>
                <a:gd name="T3" fmla="*/ 35 h 760"/>
                <a:gd name="T4" fmla="*/ 204 w 294"/>
                <a:gd name="T5" fmla="*/ 73 h 760"/>
                <a:gd name="T6" fmla="*/ 243 w 294"/>
                <a:gd name="T7" fmla="*/ 108 h 760"/>
                <a:gd name="T8" fmla="*/ 266 w 294"/>
                <a:gd name="T9" fmla="*/ 127 h 760"/>
                <a:gd name="T10" fmla="*/ 234 w 294"/>
                <a:gd name="T11" fmla="*/ 181 h 760"/>
                <a:gd name="T12" fmla="*/ 294 w 294"/>
                <a:gd name="T13" fmla="*/ 236 h 760"/>
                <a:gd name="T14" fmla="*/ 284 w 294"/>
                <a:gd name="T15" fmla="*/ 266 h 760"/>
                <a:gd name="T16" fmla="*/ 263 w 294"/>
                <a:gd name="T17" fmla="*/ 322 h 760"/>
                <a:gd name="T18" fmla="*/ 237 w 294"/>
                <a:gd name="T19" fmla="*/ 393 h 760"/>
                <a:gd name="T20" fmla="*/ 204 w 294"/>
                <a:gd name="T21" fmla="*/ 473 h 760"/>
                <a:gd name="T22" fmla="*/ 201 w 294"/>
                <a:gd name="T23" fmla="*/ 480 h 760"/>
                <a:gd name="T24" fmla="*/ 198 w 294"/>
                <a:gd name="T25" fmla="*/ 486 h 760"/>
                <a:gd name="T26" fmla="*/ 195 w 294"/>
                <a:gd name="T27" fmla="*/ 492 h 760"/>
                <a:gd name="T28" fmla="*/ 192 w 294"/>
                <a:gd name="T29" fmla="*/ 498 h 760"/>
                <a:gd name="T30" fmla="*/ 189 w 294"/>
                <a:gd name="T31" fmla="*/ 504 h 760"/>
                <a:gd name="T32" fmla="*/ 186 w 294"/>
                <a:gd name="T33" fmla="*/ 508 h 760"/>
                <a:gd name="T34" fmla="*/ 185 w 294"/>
                <a:gd name="T35" fmla="*/ 514 h 760"/>
                <a:gd name="T36" fmla="*/ 182 w 294"/>
                <a:gd name="T37" fmla="*/ 520 h 760"/>
                <a:gd name="T38" fmla="*/ 147 w 294"/>
                <a:gd name="T39" fmla="*/ 579 h 760"/>
                <a:gd name="T40" fmla="*/ 109 w 294"/>
                <a:gd name="T41" fmla="*/ 639 h 760"/>
                <a:gd name="T42" fmla="*/ 73 w 294"/>
                <a:gd name="T43" fmla="*/ 691 h 760"/>
                <a:gd name="T44" fmla="*/ 45 w 294"/>
                <a:gd name="T45" fmla="*/ 730 h 760"/>
                <a:gd name="T46" fmla="*/ 28 w 294"/>
                <a:gd name="T47" fmla="*/ 754 h 760"/>
                <a:gd name="T48" fmla="*/ 23 w 294"/>
                <a:gd name="T49" fmla="*/ 760 h 760"/>
                <a:gd name="T50" fmla="*/ 20 w 294"/>
                <a:gd name="T51" fmla="*/ 758 h 760"/>
                <a:gd name="T52" fmla="*/ 9 w 294"/>
                <a:gd name="T53" fmla="*/ 736 h 760"/>
                <a:gd name="T54" fmla="*/ 35 w 294"/>
                <a:gd name="T55" fmla="*/ 643 h 760"/>
                <a:gd name="T56" fmla="*/ 86 w 294"/>
                <a:gd name="T57" fmla="*/ 493 h 760"/>
                <a:gd name="T58" fmla="*/ 111 w 294"/>
                <a:gd name="T59" fmla="*/ 360 h 760"/>
                <a:gd name="T60" fmla="*/ 121 w 294"/>
                <a:gd name="T61" fmla="*/ 242 h 760"/>
                <a:gd name="T62" fmla="*/ 125 w 294"/>
                <a:gd name="T63" fmla="*/ 137 h 760"/>
                <a:gd name="T64" fmla="*/ 125 w 294"/>
                <a:gd name="T65" fmla="*/ 53 h 760"/>
                <a:gd name="T66" fmla="*/ 124 w 294"/>
                <a:gd name="T67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4" h="760">
                  <a:moveTo>
                    <a:pt x="124" y="0"/>
                  </a:moveTo>
                  <a:lnTo>
                    <a:pt x="134" y="9"/>
                  </a:lnTo>
                  <a:lnTo>
                    <a:pt x="148" y="22"/>
                  </a:lnTo>
                  <a:lnTo>
                    <a:pt x="163" y="35"/>
                  </a:lnTo>
                  <a:lnTo>
                    <a:pt x="188" y="58"/>
                  </a:lnTo>
                  <a:lnTo>
                    <a:pt x="204" y="73"/>
                  </a:lnTo>
                  <a:lnTo>
                    <a:pt x="226" y="92"/>
                  </a:lnTo>
                  <a:lnTo>
                    <a:pt x="243" y="108"/>
                  </a:lnTo>
                  <a:lnTo>
                    <a:pt x="258" y="120"/>
                  </a:lnTo>
                  <a:lnTo>
                    <a:pt x="266" y="127"/>
                  </a:lnTo>
                  <a:lnTo>
                    <a:pt x="236" y="178"/>
                  </a:lnTo>
                  <a:lnTo>
                    <a:pt x="234" y="181"/>
                  </a:lnTo>
                  <a:lnTo>
                    <a:pt x="237" y="184"/>
                  </a:lnTo>
                  <a:lnTo>
                    <a:pt x="294" y="236"/>
                  </a:lnTo>
                  <a:lnTo>
                    <a:pt x="290" y="248"/>
                  </a:lnTo>
                  <a:lnTo>
                    <a:pt x="284" y="266"/>
                  </a:lnTo>
                  <a:lnTo>
                    <a:pt x="275" y="291"/>
                  </a:lnTo>
                  <a:lnTo>
                    <a:pt x="263" y="322"/>
                  </a:lnTo>
                  <a:lnTo>
                    <a:pt x="252" y="357"/>
                  </a:lnTo>
                  <a:lnTo>
                    <a:pt x="237" y="393"/>
                  </a:lnTo>
                  <a:lnTo>
                    <a:pt x="221" y="432"/>
                  </a:lnTo>
                  <a:lnTo>
                    <a:pt x="204" y="473"/>
                  </a:lnTo>
                  <a:lnTo>
                    <a:pt x="202" y="477"/>
                  </a:lnTo>
                  <a:lnTo>
                    <a:pt x="201" y="480"/>
                  </a:lnTo>
                  <a:lnTo>
                    <a:pt x="199" y="483"/>
                  </a:lnTo>
                  <a:lnTo>
                    <a:pt x="198" y="486"/>
                  </a:lnTo>
                  <a:lnTo>
                    <a:pt x="196" y="489"/>
                  </a:lnTo>
                  <a:lnTo>
                    <a:pt x="195" y="492"/>
                  </a:lnTo>
                  <a:lnTo>
                    <a:pt x="194" y="495"/>
                  </a:lnTo>
                  <a:lnTo>
                    <a:pt x="192" y="498"/>
                  </a:lnTo>
                  <a:lnTo>
                    <a:pt x="191" y="499"/>
                  </a:lnTo>
                  <a:lnTo>
                    <a:pt x="189" y="504"/>
                  </a:lnTo>
                  <a:lnTo>
                    <a:pt x="188" y="505"/>
                  </a:lnTo>
                  <a:lnTo>
                    <a:pt x="186" y="508"/>
                  </a:lnTo>
                  <a:lnTo>
                    <a:pt x="185" y="511"/>
                  </a:lnTo>
                  <a:lnTo>
                    <a:pt x="185" y="514"/>
                  </a:lnTo>
                  <a:lnTo>
                    <a:pt x="182" y="518"/>
                  </a:lnTo>
                  <a:lnTo>
                    <a:pt x="182" y="520"/>
                  </a:lnTo>
                  <a:lnTo>
                    <a:pt x="164" y="549"/>
                  </a:lnTo>
                  <a:lnTo>
                    <a:pt x="147" y="579"/>
                  </a:lnTo>
                  <a:lnTo>
                    <a:pt x="128" y="610"/>
                  </a:lnTo>
                  <a:lnTo>
                    <a:pt x="109" y="639"/>
                  </a:lnTo>
                  <a:lnTo>
                    <a:pt x="90" y="665"/>
                  </a:lnTo>
                  <a:lnTo>
                    <a:pt x="73" y="691"/>
                  </a:lnTo>
                  <a:lnTo>
                    <a:pt x="58" y="713"/>
                  </a:lnTo>
                  <a:lnTo>
                    <a:pt x="45" y="730"/>
                  </a:lnTo>
                  <a:lnTo>
                    <a:pt x="35" y="745"/>
                  </a:lnTo>
                  <a:lnTo>
                    <a:pt x="28" y="754"/>
                  </a:lnTo>
                  <a:lnTo>
                    <a:pt x="25" y="757"/>
                  </a:lnTo>
                  <a:lnTo>
                    <a:pt x="23" y="760"/>
                  </a:lnTo>
                  <a:lnTo>
                    <a:pt x="22" y="760"/>
                  </a:lnTo>
                  <a:lnTo>
                    <a:pt x="20" y="758"/>
                  </a:lnTo>
                  <a:lnTo>
                    <a:pt x="16" y="749"/>
                  </a:lnTo>
                  <a:lnTo>
                    <a:pt x="9" y="736"/>
                  </a:lnTo>
                  <a:lnTo>
                    <a:pt x="0" y="719"/>
                  </a:lnTo>
                  <a:lnTo>
                    <a:pt x="35" y="643"/>
                  </a:lnTo>
                  <a:lnTo>
                    <a:pt x="64" y="569"/>
                  </a:lnTo>
                  <a:lnTo>
                    <a:pt x="86" y="493"/>
                  </a:lnTo>
                  <a:lnTo>
                    <a:pt x="102" y="419"/>
                  </a:lnTo>
                  <a:lnTo>
                    <a:pt x="111" y="360"/>
                  </a:lnTo>
                  <a:lnTo>
                    <a:pt x="116" y="300"/>
                  </a:lnTo>
                  <a:lnTo>
                    <a:pt x="121" y="242"/>
                  </a:lnTo>
                  <a:lnTo>
                    <a:pt x="124" y="188"/>
                  </a:lnTo>
                  <a:lnTo>
                    <a:pt x="125" y="137"/>
                  </a:lnTo>
                  <a:lnTo>
                    <a:pt x="127" y="90"/>
                  </a:lnTo>
                  <a:lnTo>
                    <a:pt x="125" y="53"/>
                  </a:lnTo>
                  <a:lnTo>
                    <a:pt x="125" y="22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Freeform 59"/>
            <p:cNvSpPr>
              <a:spLocks/>
            </p:cNvSpPr>
            <p:nvPr/>
          </p:nvSpPr>
          <p:spPr bwMode="auto">
            <a:xfrm>
              <a:off x="3312" y="2065"/>
              <a:ext cx="167" cy="310"/>
            </a:xfrm>
            <a:custGeom>
              <a:avLst/>
              <a:gdLst>
                <a:gd name="T0" fmla="*/ 0 w 167"/>
                <a:gd name="T1" fmla="*/ 0 h 310"/>
                <a:gd name="T2" fmla="*/ 19 w 167"/>
                <a:gd name="T3" fmla="*/ 10 h 310"/>
                <a:gd name="T4" fmla="*/ 33 w 167"/>
                <a:gd name="T5" fmla="*/ 25 h 310"/>
                <a:gd name="T6" fmla="*/ 47 w 167"/>
                <a:gd name="T7" fmla="*/ 39 h 310"/>
                <a:gd name="T8" fmla="*/ 55 w 167"/>
                <a:gd name="T9" fmla="*/ 55 h 310"/>
                <a:gd name="T10" fmla="*/ 63 w 167"/>
                <a:gd name="T11" fmla="*/ 68 h 310"/>
                <a:gd name="T12" fmla="*/ 67 w 167"/>
                <a:gd name="T13" fmla="*/ 77 h 310"/>
                <a:gd name="T14" fmla="*/ 68 w 167"/>
                <a:gd name="T15" fmla="*/ 83 h 310"/>
                <a:gd name="T16" fmla="*/ 70 w 167"/>
                <a:gd name="T17" fmla="*/ 86 h 310"/>
                <a:gd name="T18" fmla="*/ 73 w 167"/>
                <a:gd name="T19" fmla="*/ 87 h 310"/>
                <a:gd name="T20" fmla="*/ 76 w 167"/>
                <a:gd name="T21" fmla="*/ 89 h 310"/>
                <a:gd name="T22" fmla="*/ 80 w 167"/>
                <a:gd name="T23" fmla="*/ 89 h 310"/>
                <a:gd name="T24" fmla="*/ 108 w 167"/>
                <a:gd name="T25" fmla="*/ 122 h 310"/>
                <a:gd name="T26" fmla="*/ 131 w 167"/>
                <a:gd name="T27" fmla="*/ 157 h 310"/>
                <a:gd name="T28" fmla="*/ 150 w 167"/>
                <a:gd name="T29" fmla="*/ 195 h 310"/>
                <a:gd name="T30" fmla="*/ 161 w 167"/>
                <a:gd name="T31" fmla="*/ 228 h 310"/>
                <a:gd name="T32" fmla="*/ 167 w 167"/>
                <a:gd name="T33" fmla="*/ 263 h 310"/>
                <a:gd name="T34" fmla="*/ 166 w 167"/>
                <a:gd name="T35" fmla="*/ 279 h 310"/>
                <a:gd name="T36" fmla="*/ 161 w 167"/>
                <a:gd name="T37" fmla="*/ 294 h 310"/>
                <a:gd name="T38" fmla="*/ 153 w 167"/>
                <a:gd name="T39" fmla="*/ 306 h 310"/>
                <a:gd name="T40" fmla="*/ 148 w 167"/>
                <a:gd name="T41" fmla="*/ 310 h 310"/>
                <a:gd name="T42" fmla="*/ 118 w 167"/>
                <a:gd name="T43" fmla="*/ 263 h 310"/>
                <a:gd name="T44" fmla="*/ 90 w 167"/>
                <a:gd name="T45" fmla="*/ 214 h 310"/>
                <a:gd name="T46" fmla="*/ 68 w 167"/>
                <a:gd name="T47" fmla="*/ 169 h 310"/>
                <a:gd name="T48" fmla="*/ 67 w 167"/>
                <a:gd name="T49" fmla="*/ 169 h 310"/>
                <a:gd name="T50" fmla="*/ 65 w 167"/>
                <a:gd name="T51" fmla="*/ 163 h 310"/>
                <a:gd name="T52" fmla="*/ 47 w 167"/>
                <a:gd name="T53" fmla="*/ 119 h 310"/>
                <a:gd name="T54" fmla="*/ 29 w 167"/>
                <a:gd name="T55" fmla="*/ 76 h 310"/>
                <a:gd name="T56" fmla="*/ 15 w 167"/>
                <a:gd name="T57" fmla="*/ 36 h 310"/>
                <a:gd name="T58" fmla="*/ 0 w 167"/>
                <a:gd name="T59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7" h="310">
                  <a:moveTo>
                    <a:pt x="0" y="0"/>
                  </a:moveTo>
                  <a:lnTo>
                    <a:pt x="19" y="10"/>
                  </a:lnTo>
                  <a:lnTo>
                    <a:pt x="33" y="25"/>
                  </a:lnTo>
                  <a:lnTo>
                    <a:pt x="47" y="39"/>
                  </a:lnTo>
                  <a:lnTo>
                    <a:pt x="55" y="55"/>
                  </a:lnTo>
                  <a:lnTo>
                    <a:pt x="63" y="68"/>
                  </a:lnTo>
                  <a:lnTo>
                    <a:pt x="67" y="77"/>
                  </a:lnTo>
                  <a:lnTo>
                    <a:pt x="68" y="83"/>
                  </a:lnTo>
                  <a:lnTo>
                    <a:pt x="70" y="86"/>
                  </a:lnTo>
                  <a:lnTo>
                    <a:pt x="73" y="87"/>
                  </a:lnTo>
                  <a:lnTo>
                    <a:pt x="76" y="89"/>
                  </a:lnTo>
                  <a:lnTo>
                    <a:pt x="80" y="89"/>
                  </a:lnTo>
                  <a:lnTo>
                    <a:pt x="108" y="122"/>
                  </a:lnTo>
                  <a:lnTo>
                    <a:pt x="131" y="157"/>
                  </a:lnTo>
                  <a:lnTo>
                    <a:pt x="150" y="195"/>
                  </a:lnTo>
                  <a:lnTo>
                    <a:pt x="161" y="228"/>
                  </a:lnTo>
                  <a:lnTo>
                    <a:pt x="167" y="263"/>
                  </a:lnTo>
                  <a:lnTo>
                    <a:pt x="166" y="279"/>
                  </a:lnTo>
                  <a:lnTo>
                    <a:pt x="161" y="294"/>
                  </a:lnTo>
                  <a:lnTo>
                    <a:pt x="153" y="306"/>
                  </a:lnTo>
                  <a:lnTo>
                    <a:pt x="148" y="310"/>
                  </a:lnTo>
                  <a:lnTo>
                    <a:pt x="118" y="263"/>
                  </a:lnTo>
                  <a:lnTo>
                    <a:pt x="90" y="214"/>
                  </a:lnTo>
                  <a:lnTo>
                    <a:pt x="68" y="169"/>
                  </a:lnTo>
                  <a:lnTo>
                    <a:pt x="67" y="169"/>
                  </a:lnTo>
                  <a:lnTo>
                    <a:pt x="65" y="163"/>
                  </a:lnTo>
                  <a:lnTo>
                    <a:pt x="47" y="119"/>
                  </a:lnTo>
                  <a:lnTo>
                    <a:pt x="29" y="76"/>
                  </a:lnTo>
                  <a:lnTo>
                    <a:pt x="15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Freeform 60"/>
            <p:cNvSpPr>
              <a:spLocks/>
            </p:cNvSpPr>
            <p:nvPr/>
          </p:nvSpPr>
          <p:spPr bwMode="auto">
            <a:xfrm>
              <a:off x="3287" y="1755"/>
              <a:ext cx="310" cy="760"/>
            </a:xfrm>
            <a:custGeom>
              <a:avLst/>
              <a:gdLst>
                <a:gd name="T0" fmla="*/ 169 w 310"/>
                <a:gd name="T1" fmla="*/ 22 h 760"/>
                <a:gd name="T2" fmla="*/ 168 w 310"/>
                <a:gd name="T3" fmla="*/ 90 h 760"/>
                <a:gd name="T4" fmla="*/ 170 w 310"/>
                <a:gd name="T5" fmla="*/ 188 h 760"/>
                <a:gd name="T6" fmla="*/ 178 w 310"/>
                <a:gd name="T7" fmla="*/ 300 h 760"/>
                <a:gd name="T8" fmla="*/ 192 w 310"/>
                <a:gd name="T9" fmla="*/ 419 h 760"/>
                <a:gd name="T10" fmla="*/ 218 w 310"/>
                <a:gd name="T11" fmla="*/ 531 h 760"/>
                <a:gd name="T12" fmla="*/ 248 w 310"/>
                <a:gd name="T13" fmla="*/ 624 h 760"/>
                <a:gd name="T14" fmla="*/ 278 w 310"/>
                <a:gd name="T15" fmla="*/ 697 h 760"/>
                <a:gd name="T16" fmla="*/ 301 w 310"/>
                <a:gd name="T17" fmla="*/ 745 h 760"/>
                <a:gd name="T18" fmla="*/ 271 w 310"/>
                <a:gd name="T19" fmla="*/ 760 h 760"/>
                <a:gd name="T20" fmla="*/ 266 w 310"/>
                <a:gd name="T21" fmla="*/ 754 h 760"/>
                <a:gd name="T22" fmla="*/ 252 w 310"/>
                <a:gd name="T23" fmla="*/ 735 h 760"/>
                <a:gd name="T24" fmla="*/ 227 w 310"/>
                <a:gd name="T25" fmla="*/ 701 h 760"/>
                <a:gd name="T26" fmla="*/ 197 w 310"/>
                <a:gd name="T27" fmla="*/ 656 h 760"/>
                <a:gd name="T28" fmla="*/ 188 w 310"/>
                <a:gd name="T29" fmla="*/ 624 h 760"/>
                <a:gd name="T30" fmla="*/ 198 w 310"/>
                <a:gd name="T31" fmla="*/ 608 h 760"/>
                <a:gd name="T32" fmla="*/ 205 w 310"/>
                <a:gd name="T33" fmla="*/ 568 h 760"/>
                <a:gd name="T34" fmla="*/ 197 w 310"/>
                <a:gd name="T35" fmla="*/ 525 h 760"/>
                <a:gd name="T36" fmla="*/ 157 w 310"/>
                <a:gd name="T37" fmla="*/ 447 h 760"/>
                <a:gd name="T38" fmla="*/ 114 w 310"/>
                <a:gd name="T39" fmla="*/ 390 h 760"/>
                <a:gd name="T40" fmla="*/ 111 w 310"/>
                <a:gd name="T41" fmla="*/ 381 h 760"/>
                <a:gd name="T42" fmla="*/ 101 w 310"/>
                <a:gd name="T43" fmla="*/ 358 h 760"/>
                <a:gd name="T44" fmla="*/ 77 w 310"/>
                <a:gd name="T45" fmla="*/ 325 h 760"/>
                <a:gd name="T46" fmla="*/ 38 w 310"/>
                <a:gd name="T47" fmla="*/ 293 h 760"/>
                <a:gd name="T48" fmla="*/ 9 w 310"/>
                <a:gd name="T49" fmla="*/ 262 h 760"/>
                <a:gd name="T50" fmla="*/ 0 w 310"/>
                <a:gd name="T51" fmla="*/ 236 h 760"/>
                <a:gd name="T52" fmla="*/ 60 w 310"/>
                <a:gd name="T53" fmla="*/ 181 h 760"/>
                <a:gd name="T54" fmla="*/ 28 w 310"/>
                <a:gd name="T55" fmla="*/ 127 h 760"/>
                <a:gd name="T56" fmla="*/ 51 w 310"/>
                <a:gd name="T57" fmla="*/ 108 h 760"/>
                <a:gd name="T58" fmla="*/ 90 w 310"/>
                <a:gd name="T59" fmla="*/ 73 h 760"/>
                <a:gd name="T60" fmla="*/ 130 w 310"/>
                <a:gd name="T61" fmla="*/ 37 h 760"/>
                <a:gd name="T62" fmla="*/ 159 w 310"/>
                <a:gd name="T63" fmla="*/ 9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0" h="760">
                  <a:moveTo>
                    <a:pt x="170" y="0"/>
                  </a:moveTo>
                  <a:lnTo>
                    <a:pt x="169" y="22"/>
                  </a:lnTo>
                  <a:lnTo>
                    <a:pt x="169" y="53"/>
                  </a:lnTo>
                  <a:lnTo>
                    <a:pt x="168" y="90"/>
                  </a:lnTo>
                  <a:lnTo>
                    <a:pt x="169" y="137"/>
                  </a:lnTo>
                  <a:lnTo>
                    <a:pt x="170" y="188"/>
                  </a:lnTo>
                  <a:lnTo>
                    <a:pt x="172" y="242"/>
                  </a:lnTo>
                  <a:lnTo>
                    <a:pt x="178" y="300"/>
                  </a:lnTo>
                  <a:lnTo>
                    <a:pt x="184" y="360"/>
                  </a:lnTo>
                  <a:lnTo>
                    <a:pt x="192" y="419"/>
                  </a:lnTo>
                  <a:lnTo>
                    <a:pt x="204" y="477"/>
                  </a:lnTo>
                  <a:lnTo>
                    <a:pt x="218" y="531"/>
                  </a:lnTo>
                  <a:lnTo>
                    <a:pt x="233" y="579"/>
                  </a:lnTo>
                  <a:lnTo>
                    <a:pt x="248" y="624"/>
                  </a:lnTo>
                  <a:lnTo>
                    <a:pt x="264" y="664"/>
                  </a:lnTo>
                  <a:lnTo>
                    <a:pt x="278" y="697"/>
                  </a:lnTo>
                  <a:lnTo>
                    <a:pt x="291" y="725"/>
                  </a:lnTo>
                  <a:lnTo>
                    <a:pt x="301" y="745"/>
                  </a:lnTo>
                  <a:lnTo>
                    <a:pt x="310" y="760"/>
                  </a:lnTo>
                  <a:lnTo>
                    <a:pt x="271" y="760"/>
                  </a:lnTo>
                  <a:lnTo>
                    <a:pt x="268" y="757"/>
                  </a:lnTo>
                  <a:lnTo>
                    <a:pt x="266" y="754"/>
                  </a:lnTo>
                  <a:lnTo>
                    <a:pt x="261" y="746"/>
                  </a:lnTo>
                  <a:lnTo>
                    <a:pt x="252" y="735"/>
                  </a:lnTo>
                  <a:lnTo>
                    <a:pt x="242" y="719"/>
                  </a:lnTo>
                  <a:lnTo>
                    <a:pt x="227" y="701"/>
                  </a:lnTo>
                  <a:lnTo>
                    <a:pt x="213" y="680"/>
                  </a:lnTo>
                  <a:lnTo>
                    <a:pt x="197" y="656"/>
                  </a:lnTo>
                  <a:lnTo>
                    <a:pt x="179" y="630"/>
                  </a:lnTo>
                  <a:lnTo>
                    <a:pt x="188" y="624"/>
                  </a:lnTo>
                  <a:lnTo>
                    <a:pt x="194" y="617"/>
                  </a:lnTo>
                  <a:lnTo>
                    <a:pt x="198" y="608"/>
                  </a:lnTo>
                  <a:lnTo>
                    <a:pt x="204" y="588"/>
                  </a:lnTo>
                  <a:lnTo>
                    <a:pt x="205" y="568"/>
                  </a:lnTo>
                  <a:lnTo>
                    <a:pt x="202" y="546"/>
                  </a:lnTo>
                  <a:lnTo>
                    <a:pt x="197" y="525"/>
                  </a:lnTo>
                  <a:lnTo>
                    <a:pt x="179" y="485"/>
                  </a:lnTo>
                  <a:lnTo>
                    <a:pt x="157" y="447"/>
                  </a:lnTo>
                  <a:lnTo>
                    <a:pt x="137" y="418"/>
                  </a:lnTo>
                  <a:lnTo>
                    <a:pt x="114" y="390"/>
                  </a:lnTo>
                  <a:lnTo>
                    <a:pt x="112" y="386"/>
                  </a:lnTo>
                  <a:lnTo>
                    <a:pt x="111" y="381"/>
                  </a:lnTo>
                  <a:lnTo>
                    <a:pt x="106" y="371"/>
                  </a:lnTo>
                  <a:lnTo>
                    <a:pt x="101" y="358"/>
                  </a:lnTo>
                  <a:lnTo>
                    <a:pt x="90" y="342"/>
                  </a:lnTo>
                  <a:lnTo>
                    <a:pt x="77" y="325"/>
                  </a:lnTo>
                  <a:lnTo>
                    <a:pt x="58" y="306"/>
                  </a:lnTo>
                  <a:lnTo>
                    <a:pt x="38" y="293"/>
                  </a:lnTo>
                  <a:lnTo>
                    <a:pt x="16" y="284"/>
                  </a:lnTo>
                  <a:lnTo>
                    <a:pt x="9" y="262"/>
                  </a:lnTo>
                  <a:lnTo>
                    <a:pt x="3" y="246"/>
                  </a:lnTo>
                  <a:lnTo>
                    <a:pt x="0" y="236"/>
                  </a:lnTo>
                  <a:lnTo>
                    <a:pt x="57" y="184"/>
                  </a:lnTo>
                  <a:lnTo>
                    <a:pt x="60" y="181"/>
                  </a:lnTo>
                  <a:lnTo>
                    <a:pt x="58" y="178"/>
                  </a:lnTo>
                  <a:lnTo>
                    <a:pt x="28" y="127"/>
                  </a:lnTo>
                  <a:lnTo>
                    <a:pt x="37" y="120"/>
                  </a:lnTo>
                  <a:lnTo>
                    <a:pt x="51" y="108"/>
                  </a:lnTo>
                  <a:lnTo>
                    <a:pt x="69" y="92"/>
                  </a:lnTo>
                  <a:lnTo>
                    <a:pt x="90" y="73"/>
                  </a:lnTo>
                  <a:lnTo>
                    <a:pt x="106" y="58"/>
                  </a:lnTo>
                  <a:lnTo>
                    <a:pt x="130" y="37"/>
                  </a:lnTo>
                  <a:lnTo>
                    <a:pt x="146" y="22"/>
                  </a:lnTo>
                  <a:lnTo>
                    <a:pt x="159" y="9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Freeform 61"/>
            <p:cNvSpPr>
              <a:spLocks/>
            </p:cNvSpPr>
            <p:nvPr/>
          </p:nvSpPr>
          <p:spPr bwMode="auto">
            <a:xfrm>
              <a:off x="3247" y="1809"/>
              <a:ext cx="142" cy="231"/>
            </a:xfrm>
            <a:custGeom>
              <a:avLst/>
              <a:gdLst>
                <a:gd name="T0" fmla="*/ 142 w 142"/>
                <a:gd name="T1" fmla="*/ 0 h 231"/>
                <a:gd name="T2" fmla="*/ 126 w 142"/>
                <a:gd name="T3" fmla="*/ 15 h 231"/>
                <a:gd name="T4" fmla="*/ 104 w 142"/>
                <a:gd name="T5" fmla="*/ 35 h 231"/>
                <a:gd name="T6" fmla="*/ 87 w 142"/>
                <a:gd name="T7" fmla="*/ 51 h 231"/>
                <a:gd name="T8" fmla="*/ 72 w 142"/>
                <a:gd name="T9" fmla="*/ 61 h 231"/>
                <a:gd name="T10" fmla="*/ 65 w 142"/>
                <a:gd name="T11" fmla="*/ 68 h 231"/>
                <a:gd name="T12" fmla="*/ 62 w 142"/>
                <a:gd name="T13" fmla="*/ 71 h 231"/>
                <a:gd name="T14" fmla="*/ 94 w 142"/>
                <a:gd name="T15" fmla="*/ 127 h 231"/>
                <a:gd name="T16" fmla="*/ 34 w 142"/>
                <a:gd name="T17" fmla="*/ 180 h 231"/>
                <a:gd name="T18" fmla="*/ 36 w 142"/>
                <a:gd name="T19" fmla="*/ 183 h 231"/>
                <a:gd name="T20" fmla="*/ 39 w 142"/>
                <a:gd name="T21" fmla="*/ 194 h 231"/>
                <a:gd name="T22" fmla="*/ 43 w 142"/>
                <a:gd name="T23" fmla="*/ 208 h 231"/>
                <a:gd name="T24" fmla="*/ 50 w 142"/>
                <a:gd name="T25" fmla="*/ 230 h 231"/>
                <a:gd name="T26" fmla="*/ 27 w 142"/>
                <a:gd name="T27" fmla="*/ 227 h 231"/>
                <a:gd name="T28" fmla="*/ 4 w 142"/>
                <a:gd name="T29" fmla="*/ 231 h 231"/>
                <a:gd name="T30" fmla="*/ 0 w 142"/>
                <a:gd name="T31" fmla="*/ 199 h 231"/>
                <a:gd name="T32" fmla="*/ 1 w 142"/>
                <a:gd name="T33" fmla="*/ 167 h 231"/>
                <a:gd name="T34" fmla="*/ 10 w 142"/>
                <a:gd name="T35" fmla="*/ 137 h 231"/>
                <a:gd name="T36" fmla="*/ 23 w 142"/>
                <a:gd name="T37" fmla="*/ 108 h 231"/>
                <a:gd name="T38" fmla="*/ 39 w 142"/>
                <a:gd name="T39" fmla="*/ 80 h 231"/>
                <a:gd name="T40" fmla="*/ 59 w 142"/>
                <a:gd name="T41" fmla="*/ 52 h 231"/>
                <a:gd name="T42" fmla="*/ 82 w 142"/>
                <a:gd name="T43" fmla="*/ 28 h 231"/>
                <a:gd name="T44" fmla="*/ 82 w 142"/>
                <a:gd name="T45" fmla="*/ 28 h 231"/>
                <a:gd name="T46" fmla="*/ 87 w 142"/>
                <a:gd name="T47" fmla="*/ 25 h 231"/>
                <a:gd name="T48" fmla="*/ 91 w 142"/>
                <a:gd name="T49" fmla="*/ 23 h 231"/>
                <a:gd name="T50" fmla="*/ 116 w 142"/>
                <a:gd name="T51" fmla="*/ 12 h 231"/>
                <a:gd name="T52" fmla="*/ 122 w 142"/>
                <a:gd name="T53" fmla="*/ 10 h 231"/>
                <a:gd name="T54" fmla="*/ 128 w 142"/>
                <a:gd name="T55" fmla="*/ 7 h 231"/>
                <a:gd name="T56" fmla="*/ 130 w 142"/>
                <a:gd name="T57" fmla="*/ 6 h 231"/>
                <a:gd name="T58" fmla="*/ 132 w 142"/>
                <a:gd name="T59" fmla="*/ 4 h 231"/>
                <a:gd name="T60" fmla="*/ 135 w 142"/>
                <a:gd name="T61" fmla="*/ 3 h 231"/>
                <a:gd name="T62" fmla="*/ 136 w 142"/>
                <a:gd name="T63" fmla="*/ 3 h 231"/>
                <a:gd name="T64" fmla="*/ 139 w 142"/>
                <a:gd name="T65" fmla="*/ 2 h 231"/>
                <a:gd name="T66" fmla="*/ 141 w 142"/>
                <a:gd name="T67" fmla="*/ 2 h 231"/>
                <a:gd name="T68" fmla="*/ 142 w 142"/>
                <a:gd name="T69" fmla="*/ 0 h 231"/>
                <a:gd name="T70" fmla="*/ 142 w 142"/>
                <a:gd name="T71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2" h="231">
                  <a:moveTo>
                    <a:pt x="142" y="0"/>
                  </a:moveTo>
                  <a:lnTo>
                    <a:pt x="126" y="15"/>
                  </a:lnTo>
                  <a:lnTo>
                    <a:pt x="104" y="35"/>
                  </a:lnTo>
                  <a:lnTo>
                    <a:pt x="87" y="51"/>
                  </a:lnTo>
                  <a:lnTo>
                    <a:pt x="72" y="61"/>
                  </a:lnTo>
                  <a:lnTo>
                    <a:pt x="65" y="68"/>
                  </a:lnTo>
                  <a:lnTo>
                    <a:pt x="62" y="71"/>
                  </a:lnTo>
                  <a:lnTo>
                    <a:pt x="94" y="127"/>
                  </a:lnTo>
                  <a:lnTo>
                    <a:pt x="34" y="180"/>
                  </a:lnTo>
                  <a:lnTo>
                    <a:pt x="36" y="183"/>
                  </a:lnTo>
                  <a:lnTo>
                    <a:pt x="39" y="194"/>
                  </a:lnTo>
                  <a:lnTo>
                    <a:pt x="43" y="208"/>
                  </a:lnTo>
                  <a:lnTo>
                    <a:pt x="50" y="230"/>
                  </a:lnTo>
                  <a:lnTo>
                    <a:pt x="27" y="227"/>
                  </a:lnTo>
                  <a:lnTo>
                    <a:pt x="4" y="231"/>
                  </a:lnTo>
                  <a:lnTo>
                    <a:pt x="0" y="199"/>
                  </a:lnTo>
                  <a:lnTo>
                    <a:pt x="1" y="167"/>
                  </a:lnTo>
                  <a:lnTo>
                    <a:pt x="10" y="137"/>
                  </a:lnTo>
                  <a:lnTo>
                    <a:pt x="23" y="108"/>
                  </a:lnTo>
                  <a:lnTo>
                    <a:pt x="39" y="80"/>
                  </a:lnTo>
                  <a:lnTo>
                    <a:pt x="59" y="52"/>
                  </a:lnTo>
                  <a:lnTo>
                    <a:pt x="82" y="28"/>
                  </a:lnTo>
                  <a:lnTo>
                    <a:pt x="82" y="28"/>
                  </a:lnTo>
                  <a:lnTo>
                    <a:pt x="87" y="25"/>
                  </a:lnTo>
                  <a:lnTo>
                    <a:pt x="91" y="23"/>
                  </a:lnTo>
                  <a:lnTo>
                    <a:pt x="116" y="12"/>
                  </a:lnTo>
                  <a:lnTo>
                    <a:pt x="122" y="10"/>
                  </a:lnTo>
                  <a:lnTo>
                    <a:pt x="128" y="7"/>
                  </a:lnTo>
                  <a:lnTo>
                    <a:pt x="130" y="6"/>
                  </a:lnTo>
                  <a:lnTo>
                    <a:pt x="132" y="4"/>
                  </a:lnTo>
                  <a:lnTo>
                    <a:pt x="135" y="3"/>
                  </a:lnTo>
                  <a:lnTo>
                    <a:pt x="136" y="3"/>
                  </a:lnTo>
                  <a:lnTo>
                    <a:pt x="139" y="2"/>
                  </a:lnTo>
                  <a:lnTo>
                    <a:pt x="141" y="2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" name="Freeform 62"/>
            <p:cNvSpPr>
              <a:spLocks/>
            </p:cNvSpPr>
            <p:nvPr/>
          </p:nvSpPr>
          <p:spPr bwMode="auto">
            <a:xfrm>
              <a:off x="3025" y="1854"/>
              <a:ext cx="523" cy="661"/>
            </a:xfrm>
            <a:custGeom>
              <a:avLst/>
              <a:gdLst>
                <a:gd name="T0" fmla="*/ 227 w 523"/>
                <a:gd name="T1" fmla="*/ 55 h 661"/>
                <a:gd name="T2" fmla="*/ 201 w 523"/>
                <a:gd name="T3" fmla="*/ 157 h 661"/>
                <a:gd name="T4" fmla="*/ 168 w 523"/>
                <a:gd name="T5" fmla="*/ 218 h 661"/>
                <a:gd name="T6" fmla="*/ 139 w 523"/>
                <a:gd name="T7" fmla="*/ 287 h 661"/>
                <a:gd name="T8" fmla="*/ 140 w 523"/>
                <a:gd name="T9" fmla="*/ 343 h 661"/>
                <a:gd name="T10" fmla="*/ 146 w 523"/>
                <a:gd name="T11" fmla="*/ 362 h 661"/>
                <a:gd name="T12" fmla="*/ 144 w 523"/>
                <a:gd name="T13" fmla="*/ 480 h 661"/>
                <a:gd name="T14" fmla="*/ 169 w 523"/>
                <a:gd name="T15" fmla="*/ 557 h 661"/>
                <a:gd name="T16" fmla="*/ 208 w 523"/>
                <a:gd name="T17" fmla="*/ 595 h 661"/>
                <a:gd name="T18" fmla="*/ 254 w 523"/>
                <a:gd name="T19" fmla="*/ 592 h 661"/>
                <a:gd name="T20" fmla="*/ 271 w 523"/>
                <a:gd name="T21" fmla="*/ 582 h 661"/>
                <a:gd name="T22" fmla="*/ 284 w 523"/>
                <a:gd name="T23" fmla="*/ 578 h 661"/>
                <a:gd name="T24" fmla="*/ 288 w 523"/>
                <a:gd name="T25" fmla="*/ 566 h 661"/>
                <a:gd name="T26" fmla="*/ 281 w 523"/>
                <a:gd name="T27" fmla="*/ 554 h 661"/>
                <a:gd name="T28" fmla="*/ 268 w 523"/>
                <a:gd name="T29" fmla="*/ 554 h 661"/>
                <a:gd name="T30" fmla="*/ 259 w 523"/>
                <a:gd name="T31" fmla="*/ 563 h 661"/>
                <a:gd name="T32" fmla="*/ 258 w 523"/>
                <a:gd name="T33" fmla="*/ 572 h 661"/>
                <a:gd name="T34" fmla="*/ 235 w 523"/>
                <a:gd name="T35" fmla="*/ 585 h 661"/>
                <a:gd name="T36" fmla="*/ 200 w 523"/>
                <a:gd name="T37" fmla="*/ 573 h 661"/>
                <a:gd name="T38" fmla="*/ 168 w 523"/>
                <a:gd name="T39" fmla="*/ 522 h 661"/>
                <a:gd name="T40" fmla="*/ 153 w 523"/>
                <a:gd name="T41" fmla="*/ 409 h 661"/>
                <a:gd name="T42" fmla="*/ 163 w 523"/>
                <a:gd name="T43" fmla="*/ 359 h 661"/>
                <a:gd name="T44" fmla="*/ 162 w 523"/>
                <a:gd name="T45" fmla="*/ 349 h 661"/>
                <a:gd name="T46" fmla="*/ 158 w 523"/>
                <a:gd name="T47" fmla="*/ 314 h 661"/>
                <a:gd name="T48" fmla="*/ 165 w 523"/>
                <a:gd name="T49" fmla="*/ 262 h 661"/>
                <a:gd name="T50" fmla="*/ 201 w 523"/>
                <a:gd name="T51" fmla="*/ 217 h 661"/>
                <a:gd name="T52" fmla="*/ 264 w 523"/>
                <a:gd name="T53" fmla="*/ 204 h 661"/>
                <a:gd name="T54" fmla="*/ 310 w 523"/>
                <a:gd name="T55" fmla="*/ 287 h 661"/>
                <a:gd name="T56" fmla="*/ 364 w 523"/>
                <a:gd name="T57" fmla="*/ 412 h 661"/>
                <a:gd name="T58" fmla="*/ 430 w 523"/>
                <a:gd name="T59" fmla="*/ 524 h 661"/>
                <a:gd name="T60" fmla="*/ 402 w 523"/>
                <a:gd name="T61" fmla="*/ 528 h 661"/>
                <a:gd name="T62" fmla="*/ 393 w 523"/>
                <a:gd name="T63" fmla="*/ 519 h 661"/>
                <a:gd name="T64" fmla="*/ 379 w 523"/>
                <a:gd name="T65" fmla="*/ 519 h 661"/>
                <a:gd name="T66" fmla="*/ 370 w 523"/>
                <a:gd name="T67" fmla="*/ 530 h 661"/>
                <a:gd name="T68" fmla="*/ 374 w 523"/>
                <a:gd name="T69" fmla="*/ 544 h 661"/>
                <a:gd name="T70" fmla="*/ 387 w 523"/>
                <a:gd name="T71" fmla="*/ 547 h 661"/>
                <a:gd name="T72" fmla="*/ 399 w 523"/>
                <a:gd name="T73" fmla="*/ 540 h 661"/>
                <a:gd name="T74" fmla="*/ 437 w 523"/>
                <a:gd name="T75" fmla="*/ 535 h 661"/>
                <a:gd name="T76" fmla="*/ 491 w 523"/>
                <a:gd name="T77" fmla="*/ 615 h 661"/>
                <a:gd name="T78" fmla="*/ 523 w 523"/>
                <a:gd name="T79" fmla="*/ 661 h 661"/>
                <a:gd name="T80" fmla="*/ 459 w 523"/>
                <a:gd name="T81" fmla="*/ 659 h 661"/>
                <a:gd name="T82" fmla="*/ 328 w 523"/>
                <a:gd name="T83" fmla="*/ 646 h 661"/>
                <a:gd name="T84" fmla="*/ 162 w 523"/>
                <a:gd name="T85" fmla="*/ 614 h 661"/>
                <a:gd name="T86" fmla="*/ 51 w 523"/>
                <a:gd name="T87" fmla="*/ 570 h 661"/>
                <a:gd name="T88" fmla="*/ 3 w 523"/>
                <a:gd name="T89" fmla="*/ 540 h 661"/>
                <a:gd name="T90" fmla="*/ 2 w 523"/>
                <a:gd name="T91" fmla="*/ 517 h 661"/>
                <a:gd name="T92" fmla="*/ 11 w 523"/>
                <a:gd name="T93" fmla="*/ 410 h 661"/>
                <a:gd name="T94" fmla="*/ 35 w 523"/>
                <a:gd name="T95" fmla="*/ 252 h 661"/>
                <a:gd name="T96" fmla="*/ 69 w 523"/>
                <a:gd name="T97" fmla="*/ 135 h 661"/>
                <a:gd name="T98" fmla="*/ 111 w 523"/>
                <a:gd name="T99" fmla="*/ 73 h 661"/>
                <a:gd name="T100" fmla="*/ 184 w 523"/>
                <a:gd name="T101" fmla="*/ 32 h 661"/>
                <a:gd name="T102" fmla="*/ 243 w 523"/>
                <a:gd name="T103" fmla="*/ 9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23" h="661">
                  <a:moveTo>
                    <a:pt x="262" y="0"/>
                  </a:moveTo>
                  <a:lnTo>
                    <a:pt x="245" y="25"/>
                  </a:lnTo>
                  <a:lnTo>
                    <a:pt x="227" y="55"/>
                  </a:lnTo>
                  <a:lnTo>
                    <a:pt x="213" y="87"/>
                  </a:lnTo>
                  <a:lnTo>
                    <a:pt x="204" y="122"/>
                  </a:lnTo>
                  <a:lnTo>
                    <a:pt x="201" y="157"/>
                  </a:lnTo>
                  <a:lnTo>
                    <a:pt x="207" y="192"/>
                  </a:lnTo>
                  <a:lnTo>
                    <a:pt x="185" y="204"/>
                  </a:lnTo>
                  <a:lnTo>
                    <a:pt x="168" y="218"/>
                  </a:lnTo>
                  <a:lnTo>
                    <a:pt x="153" y="239"/>
                  </a:lnTo>
                  <a:lnTo>
                    <a:pt x="144" y="261"/>
                  </a:lnTo>
                  <a:lnTo>
                    <a:pt x="139" y="287"/>
                  </a:lnTo>
                  <a:lnTo>
                    <a:pt x="137" y="309"/>
                  </a:lnTo>
                  <a:lnTo>
                    <a:pt x="139" y="327"/>
                  </a:lnTo>
                  <a:lnTo>
                    <a:pt x="140" y="343"/>
                  </a:lnTo>
                  <a:lnTo>
                    <a:pt x="143" y="354"/>
                  </a:lnTo>
                  <a:lnTo>
                    <a:pt x="143" y="358"/>
                  </a:lnTo>
                  <a:lnTo>
                    <a:pt x="146" y="362"/>
                  </a:lnTo>
                  <a:lnTo>
                    <a:pt x="142" y="402"/>
                  </a:lnTo>
                  <a:lnTo>
                    <a:pt x="140" y="441"/>
                  </a:lnTo>
                  <a:lnTo>
                    <a:pt x="144" y="480"/>
                  </a:lnTo>
                  <a:lnTo>
                    <a:pt x="153" y="519"/>
                  </a:lnTo>
                  <a:lnTo>
                    <a:pt x="159" y="538"/>
                  </a:lnTo>
                  <a:lnTo>
                    <a:pt x="169" y="557"/>
                  </a:lnTo>
                  <a:lnTo>
                    <a:pt x="181" y="575"/>
                  </a:lnTo>
                  <a:lnTo>
                    <a:pt x="195" y="588"/>
                  </a:lnTo>
                  <a:lnTo>
                    <a:pt x="208" y="595"/>
                  </a:lnTo>
                  <a:lnTo>
                    <a:pt x="224" y="598"/>
                  </a:lnTo>
                  <a:lnTo>
                    <a:pt x="240" y="598"/>
                  </a:lnTo>
                  <a:lnTo>
                    <a:pt x="254" y="592"/>
                  </a:lnTo>
                  <a:lnTo>
                    <a:pt x="265" y="582"/>
                  </a:lnTo>
                  <a:lnTo>
                    <a:pt x="267" y="581"/>
                  </a:lnTo>
                  <a:lnTo>
                    <a:pt x="271" y="582"/>
                  </a:lnTo>
                  <a:lnTo>
                    <a:pt x="275" y="582"/>
                  </a:lnTo>
                  <a:lnTo>
                    <a:pt x="280" y="581"/>
                  </a:lnTo>
                  <a:lnTo>
                    <a:pt x="284" y="578"/>
                  </a:lnTo>
                  <a:lnTo>
                    <a:pt x="287" y="575"/>
                  </a:lnTo>
                  <a:lnTo>
                    <a:pt x="288" y="570"/>
                  </a:lnTo>
                  <a:lnTo>
                    <a:pt x="288" y="566"/>
                  </a:lnTo>
                  <a:lnTo>
                    <a:pt x="287" y="560"/>
                  </a:lnTo>
                  <a:lnTo>
                    <a:pt x="284" y="557"/>
                  </a:lnTo>
                  <a:lnTo>
                    <a:pt x="281" y="554"/>
                  </a:lnTo>
                  <a:lnTo>
                    <a:pt x="277" y="553"/>
                  </a:lnTo>
                  <a:lnTo>
                    <a:pt x="272" y="553"/>
                  </a:lnTo>
                  <a:lnTo>
                    <a:pt x="268" y="554"/>
                  </a:lnTo>
                  <a:lnTo>
                    <a:pt x="264" y="556"/>
                  </a:lnTo>
                  <a:lnTo>
                    <a:pt x="261" y="559"/>
                  </a:lnTo>
                  <a:lnTo>
                    <a:pt x="259" y="563"/>
                  </a:lnTo>
                  <a:lnTo>
                    <a:pt x="259" y="567"/>
                  </a:lnTo>
                  <a:lnTo>
                    <a:pt x="259" y="572"/>
                  </a:lnTo>
                  <a:lnTo>
                    <a:pt x="258" y="572"/>
                  </a:lnTo>
                  <a:lnTo>
                    <a:pt x="256" y="573"/>
                  </a:lnTo>
                  <a:lnTo>
                    <a:pt x="246" y="582"/>
                  </a:lnTo>
                  <a:lnTo>
                    <a:pt x="235" y="585"/>
                  </a:lnTo>
                  <a:lnTo>
                    <a:pt x="223" y="585"/>
                  </a:lnTo>
                  <a:lnTo>
                    <a:pt x="210" y="581"/>
                  </a:lnTo>
                  <a:lnTo>
                    <a:pt x="200" y="573"/>
                  </a:lnTo>
                  <a:lnTo>
                    <a:pt x="190" y="566"/>
                  </a:lnTo>
                  <a:lnTo>
                    <a:pt x="176" y="546"/>
                  </a:lnTo>
                  <a:lnTo>
                    <a:pt x="168" y="522"/>
                  </a:lnTo>
                  <a:lnTo>
                    <a:pt x="160" y="499"/>
                  </a:lnTo>
                  <a:lnTo>
                    <a:pt x="155" y="455"/>
                  </a:lnTo>
                  <a:lnTo>
                    <a:pt x="153" y="409"/>
                  </a:lnTo>
                  <a:lnTo>
                    <a:pt x="158" y="365"/>
                  </a:lnTo>
                  <a:lnTo>
                    <a:pt x="160" y="362"/>
                  </a:lnTo>
                  <a:lnTo>
                    <a:pt x="163" y="359"/>
                  </a:lnTo>
                  <a:lnTo>
                    <a:pt x="163" y="357"/>
                  </a:lnTo>
                  <a:lnTo>
                    <a:pt x="163" y="352"/>
                  </a:lnTo>
                  <a:lnTo>
                    <a:pt x="162" y="349"/>
                  </a:lnTo>
                  <a:lnTo>
                    <a:pt x="160" y="341"/>
                  </a:lnTo>
                  <a:lnTo>
                    <a:pt x="159" y="329"/>
                  </a:lnTo>
                  <a:lnTo>
                    <a:pt x="158" y="314"/>
                  </a:lnTo>
                  <a:lnTo>
                    <a:pt x="158" y="298"/>
                  </a:lnTo>
                  <a:lnTo>
                    <a:pt x="160" y="279"/>
                  </a:lnTo>
                  <a:lnTo>
                    <a:pt x="165" y="262"/>
                  </a:lnTo>
                  <a:lnTo>
                    <a:pt x="174" y="246"/>
                  </a:lnTo>
                  <a:lnTo>
                    <a:pt x="185" y="230"/>
                  </a:lnTo>
                  <a:lnTo>
                    <a:pt x="201" y="217"/>
                  </a:lnTo>
                  <a:lnTo>
                    <a:pt x="223" y="208"/>
                  </a:lnTo>
                  <a:lnTo>
                    <a:pt x="245" y="204"/>
                  </a:lnTo>
                  <a:lnTo>
                    <a:pt x="264" y="204"/>
                  </a:lnTo>
                  <a:lnTo>
                    <a:pt x="281" y="208"/>
                  </a:lnTo>
                  <a:lnTo>
                    <a:pt x="294" y="245"/>
                  </a:lnTo>
                  <a:lnTo>
                    <a:pt x="310" y="287"/>
                  </a:lnTo>
                  <a:lnTo>
                    <a:pt x="328" y="330"/>
                  </a:lnTo>
                  <a:lnTo>
                    <a:pt x="348" y="375"/>
                  </a:lnTo>
                  <a:lnTo>
                    <a:pt x="364" y="412"/>
                  </a:lnTo>
                  <a:lnTo>
                    <a:pt x="384" y="450"/>
                  </a:lnTo>
                  <a:lnTo>
                    <a:pt x="406" y="487"/>
                  </a:lnTo>
                  <a:lnTo>
                    <a:pt x="430" y="524"/>
                  </a:lnTo>
                  <a:lnTo>
                    <a:pt x="416" y="530"/>
                  </a:lnTo>
                  <a:lnTo>
                    <a:pt x="403" y="528"/>
                  </a:lnTo>
                  <a:lnTo>
                    <a:pt x="402" y="528"/>
                  </a:lnTo>
                  <a:lnTo>
                    <a:pt x="399" y="528"/>
                  </a:lnTo>
                  <a:lnTo>
                    <a:pt x="398" y="524"/>
                  </a:lnTo>
                  <a:lnTo>
                    <a:pt x="393" y="519"/>
                  </a:lnTo>
                  <a:lnTo>
                    <a:pt x="389" y="518"/>
                  </a:lnTo>
                  <a:lnTo>
                    <a:pt x="383" y="518"/>
                  </a:lnTo>
                  <a:lnTo>
                    <a:pt x="379" y="519"/>
                  </a:lnTo>
                  <a:lnTo>
                    <a:pt x="374" y="522"/>
                  </a:lnTo>
                  <a:lnTo>
                    <a:pt x="371" y="525"/>
                  </a:lnTo>
                  <a:lnTo>
                    <a:pt x="370" y="530"/>
                  </a:lnTo>
                  <a:lnTo>
                    <a:pt x="370" y="535"/>
                  </a:lnTo>
                  <a:lnTo>
                    <a:pt x="371" y="540"/>
                  </a:lnTo>
                  <a:lnTo>
                    <a:pt x="374" y="544"/>
                  </a:lnTo>
                  <a:lnTo>
                    <a:pt x="379" y="546"/>
                  </a:lnTo>
                  <a:lnTo>
                    <a:pt x="383" y="547"/>
                  </a:lnTo>
                  <a:lnTo>
                    <a:pt x="387" y="547"/>
                  </a:lnTo>
                  <a:lnTo>
                    <a:pt x="392" y="546"/>
                  </a:lnTo>
                  <a:lnTo>
                    <a:pt x="396" y="544"/>
                  </a:lnTo>
                  <a:lnTo>
                    <a:pt x="399" y="540"/>
                  </a:lnTo>
                  <a:lnTo>
                    <a:pt x="400" y="541"/>
                  </a:lnTo>
                  <a:lnTo>
                    <a:pt x="419" y="541"/>
                  </a:lnTo>
                  <a:lnTo>
                    <a:pt x="437" y="535"/>
                  </a:lnTo>
                  <a:lnTo>
                    <a:pt x="456" y="565"/>
                  </a:lnTo>
                  <a:lnTo>
                    <a:pt x="473" y="591"/>
                  </a:lnTo>
                  <a:lnTo>
                    <a:pt x="491" y="615"/>
                  </a:lnTo>
                  <a:lnTo>
                    <a:pt x="504" y="634"/>
                  </a:lnTo>
                  <a:lnTo>
                    <a:pt x="515" y="650"/>
                  </a:lnTo>
                  <a:lnTo>
                    <a:pt x="523" y="661"/>
                  </a:lnTo>
                  <a:lnTo>
                    <a:pt x="510" y="661"/>
                  </a:lnTo>
                  <a:lnTo>
                    <a:pt x="488" y="661"/>
                  </a:lnTo>
                  <a:lnTo>
                    <a:pt x="459" y="659"/>
                  </a:lnTo>
                  <a:lnTo>
                    <a:pt x="421" y="656"/>
                  </a:lnTo>
                  <a:lnTo>
                    <a:pt x="377" y="652"/>
                  </a:lnTo>
                  <a:lnTo>
                    <a:pt x="328" y="646"/>
                  </a:lnTo>
                  <a:lnTo>
                    <a:pt x="274" y="639"/>
                  </a:lnTo>
                  <a:lnTo>
                    <a:pt x="214" y="627"/>
                  </a:lnTo>
                  <a:lnTo>
                    <a:pt x="162" y="614"/>
                  </a:lnTo>
                  <a:lnTo>
                    <a:pt x="117" y="599"/>
                  </a:lnTo>
                  <a:lnTo>
                    <a:pt x="80" y="583"/>
                  </a:lnTo>
                  <a:lnTo>
                    <a:pt x="51" y="570"/>
                  </a:lnTo>
                  <a:lnTo>
                    <a:pt x="28" y="557"/>
                  </a:lnTo>
                  <a:lnTo>
                    <a:pt x="12" y="547"/>
                  </a:lnTo>
                  <a:lnTo>
                    <a:pt x="3" y="540"/>
                  </a:lnTo>
                  <a:lnTo>
                    <a:pt x="0" y="538"/>
                  </a:lnTo>
                  <a:lnTo>
                    <a:pt x="0" y="533"/>
                  </a:lnTo>
                  <a:lnTo>
                    <a:pt x="2" y="517"/>
                  </a:lnTo>
                  <a:lnTo>
                    <a:pt x="3" y="490"/>
                  </a:lnTo>
                  <a:lnTo>
                    <a:pt x="6" y="455"/>
                  </a:lnTo>
                  <a:lnTo>
                    <a:pt x="11" y="410"/>
                  </a:lnTo>
                  <a:lnTo>
                    <a:pt x="16" y="357"/>
                  </a:lnTo>
                  <a:lnTo>
                    <a:pt x="25" y="301"/>
                  </a:lnTo>
                  <a:lnTo>
                    <a:pt x="35" y="252"/>
                  </a:lnTo>
                  <a:lnTo>
                    <a:pt x="47" y="207"/>
                  </a:lnTo>
                  <a:lnTo>
                    <a:pt x="57" y="167"/>
                  </a:lnTo>
                  <a:lnTo>
                    <a:pt x="69" y="135"/>
                  </a:lnTo>
                  <a:lnTo>
                    <a:pt x="79" y="111"/>
                  </a:lnTo>
                  <a:lnTo>
                    <a:pt x="92" y="90"/>
                  </a:lnTo>
                  <a:lnTo>
                    <a:pt x="111" y="73"/>
                  </a:lnTo>
                  <a:lnTo>
                    <a:pt x="134" y="57"/>
                  </a:lnTo>
                  <a:lnTo>
                    <a:pt x="159" y="44"/>
                  </a:lnTo>
                  <a:lnTo>
                    <a:pt x="184" y="32"/>
                  </a:lnTo>
                  <a:lnTo>
                    <a:pt x="207" y="23"/>
                  </a:lnTo>
                  <a:lnTo>
                    <a:pt x="223" y="16"/>
                  </a:lnTo>
                  <a:lnTo>
                    <a:pt x="243" y="9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" name="Freeform 63"/>
            <p:cNvSpPr>
              <a:spLocks noEditPoints="1"/>
            </p:cNvSpPr>
            <p:nvPr/>
          </p:nvSpPr>
          <p:spPr bwMode="auto">
            <a:xfrm>
              <a:off x="3020" y="1146"/>
              <a:ext cx="1123" cy="1374"/>
            </a:xfrm>
            <a:custGeom>
              <a:avLst/>
              <a:gdLst>
                <a:gd name="T0" fmla="*/ 913 w 1123"/>
                <a:gd name="T1" fmla="*/ 1083 h 1374"/>
                <a:gd name="T2" fmla="*/ 360 w 1123"/>
                <a:gd name="T3" fmla="*/ 1088 h 1374"/>
                <a:gd name="T4" fmla="*/ 372 w 1123"/>
                <a:gd name="T5" fmla="*/ 1008 h 1374"/>
                <a:gd name="T6" fmla="*/ 267 w 1123"/>
                <a:gd name="T7" fmla="*/ 708 h 1374"/>
                <a:gd name="T8" fmla="*/ 52 w 1123"/>
                <a:gd name="T9" fmla="*/ 915 h 1374"/>
                <a:gd name="T10" fmla="*/ 33 w 1123"/>
                <a:gd name="T11" fmla="*/ 1265 h 1374"/>
                <a:gd name="T12" fmla="*/ 515 w 1123"/>
                <a:gd name="T13" fmla="*/ 1369 h 1374"/>
                <a:gd name="T14" fmla="*/ 397 w 1123"/>
                <a:gd name="T15" fmla="*/ 1254 h 1374"/>
                <a:gd name="T16" fmla="*/ 394 w 1123"/>
                <a:gd name="T17" fmla="*/ 1226 h 1374"/>
                <a:gd name="T18" fmla="*/ 333 w 1123"/>
                <a:gd name="T19" fmla="*/ 1038 h 1374"/>
                <a:gd name="T20" fmla="*/ 163 w 1123"/>
                <a:gd name="T21" fmla="*/ 1006 h 1374"/>
                <a:gd name="T22" fmla="*/ 165 w 1123"/>
                <a:gd name="T23" fmla="*/ 1207 h 1374"/>
                <a:gd name="T24" fmla="*/ 264 w 1123"/>
                <a:gd name="T25" fmla="*/ 1275 h 1374"/>
                <a:gd name="T26" fmla="*/ 292 w 1123"/>
                <a:gd name="T27" fmla="*/ 1283 h 1374"/>
                <a:gd name="T28" fmla="*/ 186 w 1123"/>
                <a:gd name="T29" fmla="*/ 1283 h 1374"/>
                <a:gd name="T30" fmla="*/ 142 w 1123"/>
                <a:gd name="T31" fmla="*/ 1017 h 1374"/>
                <a:gd name="T32" fmla="*/ 267 w 1123"/>
                <a:gd name="T33" fmla="*/ 708 h 1374"/>
                <a:gd name="T34" fmla="*/ 851 w 1123"/>
                <a:gd name="T35" fmla="*/ 873 h 1374"/>
                <a:gd name="T36" fmla="*/ 679 w 1123"/>
                <a:gd name="T37" fmla="*/ 1243 h 1374"/>
                <a:gd name="T38" fmla="*/ 739 w 1123"/>
                <a:gd name="T39" fmla="*/ 1360 h 1374"/>
                <a:gd name="T40" fmla="*/ 1117 w 1123"/>
                <a:gd name="T41" fmla="*/ 1241 h 1374"/>
                <a:gd name="T42" fmla="*/ 1025 w 1123"/>
                <a:gd name="T43" fmla="*/ 798 h 1374"/>
                <a:gd name="T44" fmla="*/ 906 w 1123"/>
                <a:gd name="T45" fmla="*/ 897 h 1374"/>
                <a:gd name="T46" fmla="*/ 849 w 1123"/>
                <a:gd name="T47" fmla="*/ 1123 h 1374"/>
                <a:gd name="T48" fmla="*/ 887 w 1123"/>
                <a:gd name="T49" fmla="*/ 902 h 1374"/>
                <a:gd name="T50" fmla="*/ 760 w 1123"/>
                <a:gd name="T51" fmla="*/ 666 h 1374"/>
                <a:gd name="T52" fmla="*/ 355 w 1123"/>
                <a:gd name="T53" fmla="*/ 670 h 1374"/>
                <a:gd name="T54" fmla="*/ 227 w 1123"/>
                <a:gd name="T55" fmla="*/ 862 h 1374"/>
                <a:gd name="T56" fmla="*/ 314 w 1123"/>
                <a:gd name="T57" fmla="*/ 714 h 1374"/>
                <a:gd name="T58" fmla="*/ 672 w 1123"/>
                <a:gd name="T59" fmla="*/ 969 h 1374"/>
                <a:gd name="T60" fmla="*/ 589 w 1123"/>
                <a:gd name="T61" fmla="*/ 1363 h 1374"/>
                <a:gd name="T62" fmla="*/ 746 w 1123"/>
                <a:gd name="T63" fmla="*/ 1123 h 1374"/>
                <a:gd name="T64" fmla="*/ 762 w 1123"/>
                <a:gd name="T65" fmla="*/ 1089 h 1374"/>
                <a:gd name="T66" fmla="*/ 795 w 1123"/>
                <a:gd name="T67" fmla="*/ 790 h 1374"/>
                <a:gd name="T68" fmla="*/ 437 w 1123"/>
                <a:gd name="T69" fmla="*/ 609 h 1374"/>
                <a:gd name="T70" fmla="*/ 324 w 1123"/>
                <a:gd name="T71" fmla="*/ 793 h 1374"/>
                <a:gd name="T72" fmla="*/ 379 w 1123"/>
                <a:gd name="T73" fmla="*/ 995 h 1374"/>
                <a:gd name="T74" fmla="*/ 446 w 1123"/>
                <a:gd name="T75" fmla="*/ 1239 h 1374"/>
                <a:gd name="T76" fmla="*/ 558 w 1123"/>
                <a:gd name="T77" fmla="*/ 1334 h 1374"/>
                <a:gd name="T78" fmla="*/ 436 w 1123"/>
                <a:gd name="T79" fmla="*/ 746 h 1374"/>
                <a:gd name="T80" fmla="*/ 387 w 1123"/>
                <a:gd name="T81" fmla="*/ 218 h 1374"/>
                <a:gd name="T82" fmla="*/ 339 w 1123"/>
                <a:gd name="T83" fmla="*/ 395 h 1374"/>
                <a:gd name="T84" fmla="*/ 443 w 1123"/>
                <a:gd name="T85" fmla="*/ 598 h 1374"/>
                <a:gd name="T86" fmla="*/ 472 w 1123"/>
                <a:gd name="T87" fmla="*/ 1065 h 1374"/>
                <a:gd name="T88" fmla="*/ 650 w 1123"/>
                <a:gd name="T89" fmla="*/ 1065 h 1374"/>
                <a:gd name="T90" fmla="*/ 679 w 1123"/>
                <a:gd name="T91" fmla="*/ 602 h 1374"/>
                <a:gd name="T92" fmla="*/ 772 w 1123"/>
                <a:gd name="T93" fmla="*/ 411 h 1374"/>
                <a:gd name="T94" fmla="*/ 753 w 1123"/>
                <a:gd name="T95" fmla="*/ 243 h 1374"/>
                <a:gd name="T96" fmla="*/ 555 w 1123"/>
                <a:gd name="T97" fmla="*/ 163 h 1374"/>
                <a:gd name="T98" fmla="*/ 520 w 1123"/>
                <a:gd name="T99" fmla="*/ 170 h 1374"/>
                <a:gd name="T100" fmla="*/ 797 w 1123"/>
                <a:gd name="T101" fmla="*/ 107 h 1374"/>
                <a:gd name="T102" fmla="*/ 864 w 1123"/>
                <a:gd name="T103" fmla="*/ 670 h 1374"/>
                <a:gd name="T104" fmla="*/ 1067 w 1123"/>
                <a:gd name="T105" fmla="*/ 883 h 1374"/>
                <a:gd name="T106" fmla="*/ 1121 w 1123"/>
                <a:gd name="T107" fmla="*/ 1249 h 1374"/>
                <a:gd name="T108" fmla="*/ 739 w 1123"/>
                <a:gd name="T109" fmla="*/ 1366 h 1374"/>
                <a:gd name="T110" fmla="*/ 333 w 1123"/>
                <a:gd name="T111" fmla="*/ 1360 h 1374"/>
                <a:gd name="T112" fmla="*/ 0 w 1123"/>
                <a:gd name="T113" fmla="*/ 1248 h 1374"/>
                <a:gd name="T114" fmla="*/ 65 w 1123"/>
                <a:gd name="T115" fmla="*/ 854 h 1374"/>
                <a:gd name="T116" fmla="*/ 269 w 1123"/>
                <a:gd name="T117" fmla="*/ 621 h 1374"/>
                <a:gd name="T118" fmla="*/ 359 w 1123"/>
                <a:gd name="T119" fmla="*/ 64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23" h="1374">
                  <a:moveTo>
                    <a:pt x="869" y="1017"/>
                  </a:moveTo>
                  <a:lnTo>
                    <a:pt x="851" y="1021"/>
                  </a:lnTo>
                  <a:lnTo>
                    <a:pt x="836" y="1031"/>
                  </a:lnTo>
                  <a:lnTo>
                    <a:pt x="826" y="1046"/>
                  </a:lnTo>
                  <a:lnTo>
                    <a:pt x="821" y="1065"/>
                  </a:lnTo>
                  <a:lnTo>
                    <a:pt x="826" y="1083"/>
                  </a:lnTo>
                  <a:lnTo>
                    <a:pt x="836" y="1098"/>
                  </a:lnTo>
                  <a:lnTo>
                    <a:pt x="851" y="1108"/>
                  </a:lnTo>
                  <a:lnTo>
                    <a:pt x="869" y="1111"/>
                  </a:lnTo>
                  <a:lnTo>
                    <a:pt x="887" y="1108"/>
                  </a:lnTo>
                  <a:lnTo>
                    <a:pt x="903" y="1098"/>
                  </a:lnTo>
                  <a:lnTo>
                    <a:pt x="913" y="1083"/>
                  </a:lnTo>
                  <a:lnTo>
                    <a:pt x="916" y="1065"/>
                  </a:lnTo>
                  <a:lnTo>
                    <a:pt x="913" y="1046"/>
                  </a:lnTo>
                  <a:lnTo>
                    <a:pt x="903" y="1031"/>
                  </a:lnTo>
                  <a:lnTo>
                    <a:pt x="887" y="1021"/>
                  </a:lnTo>
                  <a:lnTo>
                    <a:pt x="869" y="1017"/>
                  </a:lnTo>
                  <a:close/>
                  <a:moveTo>
                    <a:pt x="292" y="919"/>
                  </a:moveTo>
                  <a:lnTo>
                    <a:pt x="307" y="955"/>
                  </a:lnTo>
                  <a:lnTo>
                    <a:pt x="321" y="995"/>
                  </a:lnTo>
                  <a:lnTo>
                    <a:pt x="339" y="1038"/>
                  </a:lnTo>
                  <a:lnTo>
                    <a:pt x="357" y="1082"/>
                  </a:lnTo>
                  <a:lnTo>
                    <a:pt x="359" y="1088"/>
                  </a:lnTo>
                  <a:lnTo>
                    <a:pt x="360" y="1088"/>
                  </a:lnTo>
                  <a:lnTo>
                    <a:pt x="382" y="1133"/>
                  </a:lnTo>
                  <a:lnTo>
                    <a:pt x="410" y="1182"/>
                  </a:lnTo>
                  <a:lnTo>
                    <a:pt x="440" y="1229"/>
                  </a:lnTo>
                  <a:lnTo>
                    <a:pt x="445" y="1225"/>
                  </a:lnTo>
                  <a:lnTo>
                    <a:pt x="453" y="1213"/>
                  </a:lnTo>
                  <a:lnTo>
                    <a:pt x="458" y="1198"/>
                  </a:lnTo>
                  <a:lnTo>
                    <a:pt x="459" y="1182"/>
                  </a:lnTo>
                  <a:lnTo>
                    <a:pt x="453" y="1147"/>
                  </a:lnTo>
                  <a:lnTo>
                    <a:pt x="442" y="1114"/>
                  </a:lnTo>
                  <a:lnTo>
                    <a:pt x="423" y="1076"/>
                  </a:lnTo>
                  <a:lnTo>
                    <a:pt x="400" y="1041"/>
                  </a:lnTo>
                  <a:lnTo>
                    <a:pt x="372" y="1008"/>
                  </a:lnTo>
                  <a:lnTo>
                    <a:pt x="368" y="1008"/>
                  </a:lnTo>
                  <a:lnTo>
                    <a:pt x="365" y="1006"/>
                  </a:lnTo>
                  <a:lnTo>
                    <a:pt x="362" y="1005"/>
                  </a:lnTo>
                  <a:lnTo>
                    <a:pt x="360" y="1002"/>
                  </a:lnTo>
                  <a:lnTo>
                    <a:pt x="359" y="996"/>
                  </a:lnTo>
                  <a:lnTo>
                    <a:pt x="355" y="987"/>
                  </a:lnTo>
                  <a:lnTo>
                    <a:pt x="347" y="974"/>
                  </a:lnTo>
                  <a:lnTo>
                    <a:pt x="339" y="958"/>
                  </a:lnTo>
                  <a:lnTo>
                    <a:pt x="325" y="944"/>
                  </a:lnTo>
                  <a:lnTo>
                    <a:pt x="311" y="929"/>
                  </a:lnTo>
                  <a:lnTo>
                    <a:pt x="292" y="919"/>
                  </a:lnTo>
                  <a:close/>
                  <a:moveTo>
                    <a:pt x="267" y="708"/>
                  </a:moveTo>
                  <a:lnTo>
                    <a:pt x="248" y="717"/>
                  </a:lnTo>
                  <a:lnTo>
                    <a:pt x="228" y="724"/>
                  </a:lnTo>
                  <a:lnTo>
                    <a:pt x="212" y="731"/>
                  </a:lnTo>
                  <a:lnTo>
                    <a:pt x="189" y="740"/>
                  </a:lnTo>
                  <a:lnTo>
                    <a:pt x="164" y="752"/>
                  </a:lnTo>
                  <a:lnTo>
                    <a:pt x="139" y="765"/>
                  </a:lnTo>
                  <a:lnTo>
                    <a:pt x="116" y="781"/>
                  </a:lnTo>
                  <a:lnTo>
                    <a:pt x="97" y="798"/>
                  </a:lnTo>
                  <a:lnTo>
                    <a:pt x="84" y="819"/>
                  </a:lnTo>
                  <a:lnTo>
                    <a:pt x="74" y="843"/>
                  </a:lnTo>
                  <a:lnTo>
                    <a:pt x="62" y="875"/>
                  </a:lnTo>
                  <a:lnTo>
                    <a:pt x="52" y="915"/>
                  </a:lnTo>
                  <a:lnTo>
                    <a:pt x="40" y="960"/>
                  </a:lnTo>
                  <a:lnTo>
                    <a:pt x="30" y="1009"/>
                  </a:lnTo>
                  <a:lnTo>
                    <a:pt x="21" y="1065"/>
                  </a:lnTo>
                  <a:lnTo>
                    <a:pt x="16" y="1118"/>
                  </a:lnTo>
                  <a:lnTo>
                    <a:pt x="11" y="1163"/>
                  </a:lnTo>
                  <a:lnTo>
                    <a:pt x="8" y="1198"/>
                  </a:lnTo>
                  <a:lnTo>
                    <a:pt x="7" y="1225"/>
                  </a:lnTo>
                  <a:lnTo>
                    <a:pt x="5" y="1241"/>
                  </a:lnTo>
                  <a:lnTo>
                    <a:pt x="5" y="1246"/>
                  </a:lnTo>
                  <a:lnTo>
                    <a:pt x="8" y="1248"/>
                  </a:lnTo>
                  <a:lnTo>
                    <a:pt x="17" y="1255"/>
                  </a:lnTo>
                  <a:lnTo>
                    <a:pt x="33" y="1265"/>
                  </a:lnTo>
                  <a:lnTo>
                    <a:pt x="56" y="1278"/>
                  </a:lnTo>
                  <a:lnTo>
                    <a:pt x="85" y="1291"/>
                  </a:lnTo>
                  <a:lnTo>
                    <a:pt x="122" y="1307"/>
                  </a:lnTo>
                  <a:lnTo>
                    <a:pt x="167" y="1322"/>
                  </a:lnTo>
                  <a:lnTo>
                    <a:pt x="219" y="1335"/>
                  </a:lnTo>
                  <a:lnTo>
                    <a:pt x="279" y="1347"/>
                  </a:lnTo>
                  <a:lnTo>
                    <a:pt x="333" y="1354"/>
                  </a:lnTo>
                  <a:lnTo>
                    <a:pt x="382" y="1360"/>
                  </a:lnTo>
                  <a:lnTo>
                    <a:pt x="426" y="1364"/>
                  </a:lnTo>
                  <a:lnTo>
                    <a:pt x="464" y="1367"/>
                  </a:lnTo>
                  <a:lnTo>
                    <a:pt x="493" y="1369"/>
                  </a:lnTo>
                  <a:lnTo>
                    <a:pt x="515" y="1369"/>
                  </a:lnTo>
                  <a:lnTo>
                    <a:pt x="528" y="1369"/>
                  </a:lnTo>
                  <a:lnTo>
                    <a:pt x="520" y="1358"/>
                  </a:lnTo>
                  <a:lnTo>
                    <a:pt x="509" y="1342"/>
                  </a:lnTo>
                  <a:lnTo>
                    <a:pt x="496" y="1323"/>
                  </a:lnTo>
                  <a:lnTo>
                    <a:pt x="478" y="1299"/>
                  </a:lnTo>
                  <a:lnTo>
                    <a:pt x="461" y="1273"/>
                  </a:lnTo>
                  <a:lnTo>
                    <a:pt x="442" y="1243"/>
                  </a:lnTo>
                  <a:lnTo>
                    <a:pt x="424" y="1249"/>
                  </a:lnTo>
                  <a:lnTo>
                    <a:pt x="405" y="1249"/>
                  </a:lnTo>
                  <a:lnTo>
                    <a:pt x="404" y="1248"/>
                  </a:lnTo>
                  <a:lnTo>
                    <a:pt x="401" y="1252"/>
                  </a:lnTo>
                  <a:lnTo>
                    <a:pt x="397" y="1254"/>
                  </a:lnTo>
                  <a:lnTo>
                    <a:pt x="392" y="1255"/>
                  </a:lnTo>
                  <a:lnTo>
                    <a:pt x="388" y="1255"/>
                  </a:lnTo>
                  <a:lnTo>
                    <a:pt x="384" y="1254"/>
                  </a:lnTo>
                  <a:lnTo>
                    <a:pt x="379" y="1252"/>
                  </a:lnTo>
                  <a:lnTo>
                    <a:pt x="376" y="1248"/>
                  </a:lnTo>
                  <a:lnTo>
                    <a:pt x="375" y="1243"/>
                  </a:lnTo>
                  <a:lnTo>
                    <a:pt x="375" y="1238"/>
                  </a:lnTo>
                  <a:lnTo>
                    <a:pt x="376" y="1233"/>
                  </a:lnTo>
                  <a:lnTo>
                    <a:pt x="379" y="1230"/>
                  </a:lnTo>
                  <a:lnTo>
                    <a:pt x="384" y="1227"/>
                  </a:lnTo>
                  <a:lnTo>
                    <a:pt x="388" y="1226"/>
                  </a:lnTo>
                  <a:lnTo>
                    <a:pt x="394" y="1226"/>
                  </a:lnTo>
                  <a:lnTo>
                    <a:pt x="398" y="1227"/>
                  </a:lnTo>
                  <a:lnTo>
                    <a:pt x="403" y="1232"/>
                  </a:lnTo>
                  <a:lnTo>
                    <a:pt x="404" y="1236"/>
                  </a:lnTo>
                  <a:lnTo>
                    <a:pt x="407" y="1236"/>
                  </a:lnTo>
                  <a:lnTo>
                    <a:pt x="408" y="1236"/>
                  </a:lnTo>
                  <a:lnTo>
                    <a:pt x="421" y="1238"/>
                  </a:lnTo>
                  <a:lnTo>
                    <a:pt x="435" y="1232"/>
                  </a:lnTo>
                  <a:lnTo>
                    <a:pt x="411" y="1195"/>
                  </a:lnTo>
                  <a:lnTo>
                    <a:pt x="389" y="1158"/>
                  </a:lnTo>
                  <a:lnTo>
                    <a:pt x="369" y="1120"/>
                  </a:lnTo>
                  <a:lnTo>
                    <a:pt x="353" y="1083"/>
                  </a:lnTo>
                  <a:lnTo>
                    <a:pt x="333" y="1038"/>
                  </a:lnTo>
                  <a:lnTo>
                    <a:pt x="315" y="995"/>
                  </a:lnTo>
                  <a:lnTo>
                    <a:pt x="299" y="953"/>
                  </a:lnTo>
                  <a:lnTo>
                    <a:pt x="286" y="916"/>
                  </a:lnTo>
                  <a:lnTo>
                    <a:pt x="269" y="912"/>
                  </a:lnTo>
                  <a:lnTo>
                    <a:pt x="250" y="912"/>
                  </a:lnTo>
                  <a:lnTo>
                    <a:pt x="228" y="916"/>
                  </a:lnTo>
                  <a:lnTo>
                    <a:pt x="206" y="925"/>
                  </a:lnTo>
                  <a:lnTo>
                    <a:pt x="190" y="938"/>
                  </a:lnTo>
                  <a:lnTo>
                    <a:pt x="179" y="954"/>
                  </a:lnTo>
                  <a:lnTo>
                    <a:pt x="170" y="970"/>
                  </a:lnTo>
                  <a:lnTo>
                    <a:pt x="165" y="987"/>
                  </a:lnTo>
                  <a:lnTo>
                    <a:pt x="163" y="1006"/>
                  </a:lnTo>
                  <a:lnTo>
                    <a:pt x="163" y="1022"/>
                  </a:lnTo>
                  <a:lnTo>
                    <a:pt x="164" y="1037"/>
                  </a:lnTo>
                  <a:lnTo>
                    <a:pt x="165" y="1049"/>
                  </a:lnTo>
                  <a:lnTo>
                    <a:pt x="167" y="1057"/>
                  </a:lnTo>
                  <a:lnTo>
                    <a:pt x="168" y="1060"/>
                  </a:lnTo>
                  <a:lnTo>
                    <a:pt x="168" y="1065"/>
                  </a:lnTo>
                  <a:lnTo>
                    <a:pt x="168" y="1067"/>
                  </a:lnTo>
                  <a:lnTo>
                    <a:pt x="165" y="1070"/>
                  </a:lnTo>
                  <a:lnTo>
                    <a:pt x="163" y="1073"/>
                  </a:lnTo>
                  <a:lnTo>
                    <a:pt x="158" y="1117"/>
                  </a:lnTo>
                  <a:lnTo>
                    <a:pt x="160" y="1163"/>
                  </a:lnTo>
                  <a:lnTo>
                    <a:pt x="165" y="1207"/>
                  </a:lnTo>
                  <a:lnTo>
                    <a:pt x="173" y="1230"/>
                  </a:lnTo>
                  <a:lnTo>
                    <a:pt x="181" y="1254"/>
                  </a:lnTo>
                  <a:lnTo>
                    <a:pt x="195" y="1274"/>
                  </a:lnTo>
                  <a:lnTo>
                    <a:pt x="205" y="1281"/>
                  </a:lnTo>
                  <a:lnTo>
                    <a:pt x="215" y="1289"/>
                  </a:lnTo>
                  <a:lnTo>
                    <a:pt x="228" y="1293"/>
                  </a:lnTo>
                  <a:lnTo>
                    <a:pt x="240" y="1293"/>
                  </a:lnTo>
                  <a:lnTo>
                    <a:pt x="251" y="1290"/>
                  </a:lnTo>
                  <a:lnTo>
                    <a:pt x="261" y="1281"/>
                  </a:lnTo>
                  <a:lnTo>
                    <a:pt x="263" y="1280"/>
                  </a:lnTo>
                  <a:lnTo>
                    <a:pt x="264" y="1280"/>
                  </a:lnTo>
                  <a:lnTo>
                    <a:pt x="264" y="1275"/>
                  </a:lnTo>
                  <a:lnTo>
                    <a:pt x="264" y="1271"/>
                  </a:lnTo>
                  <a:lnTo>
                    <a:pt x="266" y="1267"/>
                  </a:lnTo>
                  <a:lnTo>
                    <a:pt x="269" y="1264"/>
                  </a:lnTo>
                  <a:lnTo>
                    <a:pt x="273" y="1262"/>
                  </a:lnTo>
                  <a:lnTo>
                    <a:pt x="277" y="1261"/>
                  </a:lnTo>
                  <a:lnTo>
                    <a:pt x="282" y="1261"/>
                  </a:lnTo>
                  <a:lnTo>
                    <a:pt x="286" y="1262"/>
                  </a:lnTo>
                  <a:lnTo>
                    <a:pt x="289" y="1265"/>
                  </a:lnTo>
                  <a:lnTo>
                    <a:pt x="292" y="1268"/>
                  </a:lnTo>
                  <a:lnTo>
                    <a:pt x="293" y="1274"/>
                  </a:lnTo>
                  <a:lnTo>
                    <a:pt x="293" y="1278"/>
                  </a:lnTo>
                  <a:lnTo>
                    <a:pt x="292" y="1283"/>
                  </a:lnTo>
                  <a:lnTo>
                    <a:pt x="289" y="1286"/>
                  </a:lnTo>
                  <a:lnTo>
                    <a:pt x="285" y="1289"/>
                  </a:lnTo>
                  <a:lnTo>
                    <a:pt x="280" y="1290"/>
                  </a:lnTo>
                  <a:lnTo>
                    <a:pt x="276" y="1290"/>
                  </a:lnTo>
                  <a:lnTo>
                    <a:pt x="272" y="1289"/>
                  </a:lnTo>
                  <a:lnTo>
                    <a:pt x="270" y="1290"/>
                  </a:lnTo>
                  <a:lnTo>
                    <a:pt x="259" y="1300"/>
                  </a:lnTo>
                  <a:lnTo>
                    <a:pt x="245" y="1306"/>
                  </a:lnTo>
                  <a:lnTo>
                    <a:pt x="229" y="1306"/>
                  </a:lnTo>
                  <a:lnTo>
                    <a:pt x="213" y="1303"/>
                  </a:lnTo>
                  <a:lnTo>
                    <a:pt x="200" y="1296"/>
                  </a:lnTo>
                  <a:lnTo>
                    <a:pt x="186" y="1283"/>
                  </a:lnTo>
                  <a:lnTo>
                    <a:pt x="174" y="1265"/>
                  </a:lnTo>
                  <a:lnTo>
                    <a:pt x="164" y="1246"/>
                  </a:lnTo>
                  <a:lnTo>
                    <a:pt x="158" y="1227"/>
                  </a:lnTo>
                  <a:lnTo>
                    <a:pt x="149" y="1188"/>
                  </a:lnTo>
                  <a:lnTo>
                    <a:pt x="145" y="1149"/>
                  </a:lnTo>
                  <a:lnTo>
                    <a:pt x="147" y="1110"/>
                  </a:lnTo>
                  <a:lnTo>
                    <a:pt x="151" y="1070"/>
                  </a:lnTo>
                  <a:lnTo>
                    <a:pt x="148" y="1066"/>
                  </a:lnTo>
                  <a:lnTo>
                    <a:pt x="148" y="1062"/>
                  </a:lnTo>
                  <a:lnTo>
                    <a:pt x="145" y="1051"/>
                  </a:lnTo>
                  <a:lnTo>
                    <a:pt x="144" y="1035"/>
                  </a:lnTo>
                  <a:lnTo>
                    <a:pt x="142" y="1017"/>
                  </a:lnTo>
                  <a:lnTo>
                    <a:pt x="144" y="995"/>
                  </a:lnTo>
                  <a:lnTo>
                    <a:pt x="149" y="969"/>
                  </a:lnTo>
                  <a:lnTo>
                    <a:pt x="158" y="947"/>
                  </a:lnTo>
                  <a:lnTo>
                    <a:pt x="173" y="926"/>
                  </a:lnTo>
                  <a:lnTo>
                    <a:pt x="190" y="912"/>
                  </a:lnTo>
                  <a:lnTo>
                    <a:pt x="212" y="900"/>
                  </a:lnTo>
                  <a:lnTo>
                    <a:pt x="206" y="865"/>
                  </a:lnTo>
                  <a:lnTo>
                    <a:pt x="209" y="830"/>
                  </a:lnTo>
                  <a:lnTo>
                    <a:pt x="218" y="795"/>
                  </a:lnTo>
                  <a:lnTo>
                    <a:pt x="232" y="763"/>
                  </a:lnTo>
                  <a:lnTo>
                    <a:pt x="250" y="733"/>
                  </a:lnTo>
                  <a:lnTo>
                    <a:pt x="267" y="708"/>
                  </a:lnTo>
                  <a:close/>
                  <a:moveTo>
                    <a:pt x="753" y="663"/>
                  </a:moveTo>
                  <a:lnTo>
                    <a:pt x="769" y="678"/>
                  </a:lnTo>
                  <a:lnTo>
                    <a:pt x="791" y="698"/>
                  </a:lnTo>
                  <a:lnTo>
                    <a:pt x="808" y="714"/>
                  </a:lnTo>
                  <a:lnTo>
                    <a:pt x="821" y="724"/>
                  </a:lnTo>
                  <a:lnTo>
                    <a:pt x="830" y="731"/>
                  </a:lnTo>
                  <a:lnTo>
                    <a:pt x="833" y="734"/>
                  </a:lnTo>
                  <a:lnTo>
                    <a:pt x="801" y="790"/>
                  </a:lnTo>
                  <a:lnTo>
                    <a:pt x="861" y="843"/>
                  </a:lnTo>
                  <a:lnTo>
                    <a:pt x="859" y="846"/>
                  </a:lnTo>
                  <a:lnTo>
                    <a:pt x="856" y="857"/>
                  </a:lnTo>
                  <a:lnTo>
                    <a:pt x="851" y="873"/>
                  </a:lnTo>
                  <a:lnTo>
                    <a:pt x="843" y="894"/>
                  </a:lnTo>
                  <a:lnTo>
                    <a:pt x="835" y="919"/>
                  </a:lnTo>
                  <a:lnTo>
                    <a:pt x="824" y="948"/>
                  </a:lnTo>
                  <a:lnTo>
                    <a:pt x="813" y="980"/>
                  </a:lnTo>
                  <a:lnTo>
                    <a:pt x="800" y="1014"/>
                  </a:lnTo>
                  <a:lnTo>
                    <a:pt x="785" y="1049"/>
                  </a:lnTo>
                  <a:lnTo>
                    <a:pt x="769" y="1083"/>
                  </a:lnTo>
                  <a:lnTo>
                    <a:pt x="753" y="1118"/>
                  </a:lnTo>
                  <a:lnTo>
                    <a:pt x="736" y="1150"/>
                  </a:lnTo>
                  <a:lnTo>
                    <a:pt x="718" y="1181"/>
                  </a:lnTo>
                  <a:lnTo>
                    <a:pt x="699" y="1213"/>
                  </a:lnTo>
                  <a:lnTo>
                    <a:pt x="679" y="1243"/>
                  </a:lnTo>
                  <a:lnTo>
                    <a:pt x="660" y="1273"/>
                  </a:lnTo>
                  <a:lnTo>
                    <a:pt x="641" y="1299"/>
                  </a:lnTo>
                  <a:lnTo>
                    <a:pt x="625" y="1323"/>
                  </a:lnTo>
                  <a:lnTo>
                    <a:pt x="611" y="1342"/>
                  </a:lnTo>
                  <a:lnTo>
                    <a:pt x="599" y="1358"/>
                  </a:lnTo>
                  <a:lnTo>
                    <a:pt x="592" y="1369"/>
                  </a:lnTo>
                  <a:lnTo>
                    <a:pt x="593" y="1369"/>
                  </a:lnTo>
                  <a:lnTo>
                    <a:pt x="606" y="1369"/>
                  </a:lnTo>
                  <a:lnTo>
                    <a:pt x="628" y="1369"/>
                  </a:lnTo>
                  <a:lnTo>
                    <a:pt x="659" y="1367"/>
                  </a:lnTo>
                  <a:lnTo>
                    <a:pt x="695" y="1364"/>
                  </a:lnTo>
                  <a:lnTo>
                    <a:pt x="739" y="1360"/>
                  </a:lnTo>
                  <a:lnTo>
                    <a:pt x="788" y="1354"/>
                  </a:lnTo>
                  <a:lnTo>
                    <a:pt x="843" y="1347"/>
                  </a:lnTo>
                  <a:lnTo>
                    <a:pt x="903" y="1335"/>
                  </a:lnTo>
                  <a:lnTo>
                    <a:pt x="955" y="1322"/>
                  </a:lnTo>
                  <a:lnTo>
                    <a:pt x="1000" y="1307"/>
                  </a:lnTo>
                  <a:lnTo>
                    <a:pt x="1037" y="1291"/>
                  </a:lnTo>
                  <a:lnTo>
                    <a:pt x="1066" y="1278"/>
                  </a:lnTo>
                  <a:lnTo>
                    <a:pt x="1089" y="1265"/>
                  </a:lnTo>
                  <a:lnTo>
                    <a:pt x="1105" y="1255"/>
                  </a:lnTo>
                  <a:lnTo>
                    <a:pt x="1114" y="1248"/>
                  </a:lnTo>
                  <a:lnTo>
                    <a:pt x="1117" y="1246"/>
                  </a:lnTo>
                  <a:lnTo>
                    <a:pt x="1117" y="1241"/>
                  </a:lnTo>
                  <a:lnTo>
                    <a:pt x="1115" y="1225"/>
                  </a:lnTo>
                  <a:lnTo>
                    <a:pt x="1114" y="1198"/>
                  </a:lnTo>
                  <a:lnTo>
                    <a:pt x="1111" y="1163"/>
                  </a:lnTo>
                  <a:lnTo>
                    <a:pt x="1107" y="1118"/>
                  </a:lnTo>
                  <a:lnTo>
                    <a:pt x="1101" y="1065"/>
                  </a:lnTo>
                  <a:lnTo>
                    <a:pt x="1092" y="1009"/>
                  </a:lnTo>
                  <a:lnTo>
                    <a:pt x="1082" y="960"/>
                  </a:lnTo>
                  <a:lnTo>
                    <a:pt x="1070" y="915"/>
                  </a:lnTo>
                  <a:lnTo>
                    <a:pt x="1059" y="875"/>
                  </a:lnTo>
                  <a:lnTo>
                    <a:pt x="1048" y="843"/>
                  </a:lnTo>
                  <a:lnTo>
                    <a:pt x="1038" y="819"/>
                  </a:lnTo>
                  <a:lnTo>
                    <a:pt x="1025" y="798"/>
                  </a:lnTo>
                  <a:lnTo>
                    <a:pt x="1006" y="781"/>
                  </a:lnTo>
                  <a:lnTo>
                    <a:pt x="983" y="765"/>
                  </a:lnTo>
                  <a:lnTo>
                    <a:pt x="958" y="752"/>
                  </a:lnTo>
                  <a:lnTo>
                    <a:pt x="933" y="740"/>
                  </a:lnTo>
                  <a:lnTo>
                    <a:pt x="910" y="731"/>
                  </a:lnTo>
                  <a:lnTo>
                    <a:pt x="894" y="724"/>
                  </a:lnTo>
                  <a:lnTo>
                    <a:pt x="874" y="717"/>
                  </a:lnTo>
                  <a:lnTo>
                    <a:pt x="862" y="713"/>
                  </a:lnTo>
                  <a:lnTo>
                    <a:pt x="881" y="749"/>
                  </a:lnTo>
                  <a:lnTo>
                    <a:pt x="894" y="790"/>
                  </a:lnTo>
                  <a:lnTo>
                    <a:pt x="903" y="843"/>
                  </a:lnTo>
                  <a:lnTo>
                    <a:pt x="906" y="897"/>
                  </a:lnTo>
                  <a:lnTo>
                    <a:pt x="901" y="953"/>
                  </a:lnTo>
                  <a:lnTo>
                    <a:pt x="893" y="1006"/>
                  </a:lnTo>
                  <a:lnTo>
                    <a:pt x="909" y="1017"/>
                  </a:lnTo>
                  <a:lnTo>
                    <a:pt x="920" y="1030"/>
                  </a:lnTo>
                  <a:lnTo>
                    <a:pt x="928" y="1046"/>
                  </a:lnTo>
                  <a:lnTo>
                    <a:pt x="931" y="1065"/>
                  </a:lnTo>
                  <a:lnTo>
                    <a:pt x="928" y="1083"/>
                  </a:lnTo>
                  <a:lnTo>
                    <a:pt x="919" y="1101"/>
                  </a:lnTo>
                  <a:lnTo>
                    <a:pt x="906" y="1114"/>
                  </a:lnTo>
                  <a:lnTo>
                    <a:pt x="888" y="1123"/>
                  </a:lnTo>
                  <a:lnTo>
                    <a:pt x="869" y="1127"/>
                  </a:lnTo>
                  <a:lnTo>
                    <a:pt x="849" y="1123"/>
                  </a:lnTo>
                  <a:lnTo>
                    <a:pt x="833" y="1114"/>
                  </a:lnTo>
                  <a:lnTo>
                    <a:pt x="819" y="1101"/>
                  </a:lnTo>
                  <a:lnTo>
                    <a:pt x="810" y="1083"/>
                  </a:lnTo>
                  <a:lnTo>
                    <a:pt x="807" y="1065"/>
                  </a:lnTo>
                  <a:lnTo>
                    <a:pt x="810" y="1044"/>
                  </a:lnTo>
                  <a:lnTo>
                    <a:pt x="819" y="1028"/>
                  </a:lnTo>
                  <a:lnTo>
                    <a:pt x="833" y="1014"/>
                  </a:lnTo>
                  <a:lnTo>
                    <a:pt x="849" y="1005"/>
                  </a:lnTo>
                  <a:lnTo>
                    <a:pt x="869" y="1002"/>
                  </a:lnTo>
                  <a:lnTo>
                    <a:pt x="874" y="1002"/>
                  </a:lnTo>
                  <a:lnTo>
                    <a:pt x="883" y="953"/>
                  </a:lnTo>
                  <a:lnTo>
                    <a:pt x="887" y="902"/>
                  </a:lnTo>
                  <a:lnTo>
                    <a:pt x="885" y="849"/>
                  </a:lnTo>
                  <a:lnTo>
                    <a:pt x="877" y="800"/>
                  </a:lnTo>
                  <a:lnTo>
                    <a:pt x="867" y="763"/>
                  </a:lnTo>
                  <a:lnTo>
                    <a:pt x="851" y="729"/>
                  </a:lnTo>
                  <a:lnTo>
                    <a:pt x="830" y="698"/>
                  </a:lnTo>
                  <a:lnTo>
                    <a:pt x="808" y="688"/>
                  </a:lnTo>
                  <a:lnTo>
                    <a:pt x="804" y="686"/>
                  </a:lnTo>
                  <a:lnTo>
                    <a:pt x="779" y="675"/>
                  </a:lnTo>
                  <a:lnTo>
                    <a:pt x="775" y="673"/>
                  </a:lnTo>
                  <a:lnTo>
                    <a:pt x="768" y="670"/>
                  </a:lnTo>
                  <a:lnTo>
                    <a:pt x="763" y="667"/>
                  </a:lnTo>
                  <a:lnTo>
                    <a:pt x="760" y="666"/>
                  </a:lnTo>
                  <a:lnTo>
                    <a:pt x="756" y="665"/>
                  </a:lnTo>
                  <a:lnTo>
                    <a:pt x="755" y="665"/>
                  </a:lnTo>
                  <a:lnTo>
                    <a:pt x="753" y="663"/>
                  </a:lnTo>
                  <a:close/>
                  <a:moveTo>
                    <a:pt x="369" y="663"/>
                  </a:moveTo>
                  <a:lnTo>
                    <a:pt x="369" y="663"/>
                  </a:lnTo>
                  <a:lnTo>
                    <a:pt x="368" y="665"/>
                  </a:lnTo>
                  <a:lnTo>
                    <a:pt x="366" y="665"/>
                  </a:lnTo>
                  <a:lnTo>
                    <a:pt x="363" y="666"/>
                  </a:lnTo>
                  <a:lnTo>
                    <a:pt x="362" y="666"/>
                  </a:lnTo>
                  <a:lnTo>
                    <a:pt x="359" y="667"/>
                  </a:lnTo>
                  <a:lnTo>
                    <a:pt x="357" y="669"/>
                  </a:lnTo>
                  <a:lnTo>
                    <a:pt x="355" y="670"/>
                  </a:lnTo>
                  <a:lnTo>
                    <a:pt x="349" y="673"/>
                  </a:lnTo>
                  <a:lnTo>
                    <a:pt x="343" y="675"/>
                  </a:lnTo>
                  <a:lnTo>
                    <a:pt x="318" y="686"/>
                  </a:lnTo>
                  <a:lnTo>
                    <a:pt x="314" y="688"/>
                  </a:lnTo>
                  <a:lnTo>
                    <a:pt x="309" y="691"/>
                  </a:lnTo>
                  <a:lnTo>
                    <a:pt x="309" y="691"/>
                  </a:lnTo>
                  <a:lnTo>
                    <a:pt x="286" y="715"/>
                  </a:lnTo>
                  <a:lnTo>
                    <a:pt x="266" y="743"/>
                  </a:lnTo>
                  <a:lnTo>
                    <a:pt x="250" y="771"/>
                  </a:lnTo>
                  <a:lnTo>
                    <a:pt x="237" y="800"/>
                  </a:lnTo>
                  <a:lnTo>
                    <a:pt x="228" y="830"/>
                  </a:lnTo>
                  <a:lnTo>
                    <a:pt x="227" y="862"/>
                  </a:lnTo>
                  <a:lnTo>
                    <a:pt x="231" y="894"/>
                  </a:lnTo>
                  <a:lnTo>
                    <a:pt x="254" y="890"/>
                  </a:lnTo>
                  <a:lnTo>
                    <a:pt x="277" y="893"/>
                  </a:lnTo>
                  <a:lnTo>
                    <a:pt x="270" y="871"/>
                  </a:lnTo>
                  <a:lnTo>
                    <a:pt x="266" y="857"/>
                  </a:lnTo>
                  <a:lnTo>
                    <a:pt x="263" y="846"/>
                  </a:lnTo>
                  <a:lnTo>
                    <a:pt x="261" y="843"/>
                  </a:lnTo>
                  <a:lnTo>
                    <a:pt x="321" y="790"/>
                  </a:lnTo>
                  <a:lnTo>
                    <a:pt x="289" y="734"/>
                  </a:lnTo>
                  <a:lnTo>
                    <a:pt x="292" y="731"/>
                  </a:lnTo>
                  <a:lnTo>
                    <a:pt x="299" y="724"/>
                  </a:lnTo>
                  <a:lnTo>
                    <a:pt x="314" y="714"/>
                  </a:lnTo>
                  <a:lnTo>
                    <a:pt x="331" y="698"/>
                  </a:lnTo>
                  <a:lnTo>
                    <a:pt x="353" y="678"/>
                  </a:lnTo>
                  <a:lnTo>
                    <a:pt x="369" y="663"/>
                  </a:lnTo>
                  <a:close/>
                  <a:moveTo>
                    <a:pt x="685" y="609"/>
                  </a:moveTo>
                  <a:lnTo>
                    <a:pt x="686" y="631"/>
                  </a:lnTo>
                  <a:lnTo>
                    <a:pt x="686" y="662"/>
                  </a:lnTo>
                  <a:lnTo>
                    <a:pt x="688" y="699"/>
                  </a:lnTo>
                  <a:lnTo>
                    <a:pt x="686" y="746"/>
                  </a:lnTo>
                  <a:lnTo>
                    <a:pt x="685" y="797"/>
                  </a:lnTo>
                  <a:lnTo>
                    <a:pt x="682" y="851"/>
                  </a:lnTo>
                  <a:lnTo>
                    <a:pt x="677" y="909"/>
                  </a:lnTo>
                  <a:lnTo>
                    <a:pt x="672" y="969"/>
                  </a:lnTo>
                  <a:lnTo>
                    <a:pt x="663" y="1028"/>
                  </a:lnTo>
                  <a:lnTo>
                    <a:pt x="647" y="1102"/>
                  </a:lnTo>
                  <a:lnTo>
                    <a:pt x="625" y="1178"/>
                  </a:lnTo>
                  <a:lnTo>
                    <a:pt x="596" y="1252"/>
                  </a:lnTo>
                  <a:lnTo>
                    <a:pt x="561" y="1328"/>
                  </a:lnTo>
                  <a:lnTo>
                    <a:pt x="570" y="1345"/>
                  </a:lnTo>
                  <a:lnTo>
                    <a:pt x="577" y="1358"/>
                  </a:lnTo>
                  <a:lnTo>
                    <a:pt x="581" y="1367"/>
                  </a:lnTo>
                  <a:lnTo>
                    <a:pt x="583" y="1369"/>
                  </a:lnTo>
                  <a:lnTo>
                    <a:pt x="584" y="1369"/>
                  </a:lnTo>
                  <a:lnTo>
                    <a:pt x="586" y="1366"/>
                  </a:lnTo>
                  <a:lnTo>
                    <a:pt x="589" y="1363"/>
                  </a:lnTo>
                  <a:lnTo>
                    <a:pt x="596" y="1354"/>
                  </a:lnTo>
                  <a:lnTo>
                    <a:pt x="606" y="1339"/>
                  </a:lnTo>
                  <a:lnTo>
                    <a:pt x="619" y="1322"/>
                  </a:lnTo>
                  <a:lnTo>
                    <a:pt x="634" y="1300"/>
                  </a:lnTo>
                  <a:lnTo>
                    <a:pt x="651" y="1274"/>
                  </a:lnTo>
                  <a:lnTo>
                    <a:pt x="670" y="1248"/>
                  </a:lnTo>
                  <a:lnTo>
                    <a:pt x="689" y="1219"/>
                  </a:lnTo>
                  <a:lnTo>
                    <a:pt x="708" y="1188"/>
                  </a:lnTo>
                  <a:lnTo>
                    <a:pt x="725" y="1158"/>
                  </a:lnTo>
                  <a:lnTo>
                    <a:pt x="743" y="1129"/>
                  </a:lnTo>
                  <a:lnTo>
                    <a:pt x="743" y="1127"/>
                  </a:lnTo>
                  <a:lnTo>
                    <a:pt x="746" y="1123"/>
                  </a:lnTo>
                  <a:lnTo>
                    <a:pt x="746" y="1120"/>
                  </a:lnTo>
                  <a:lnTo>
                    <a:pt x="747" y="1117"/>
                  </a:lnTo>
                  <a:lnTo>
                    <a:pt x="749" y="1114"/>
                  </a:lnTo>
                  <a:lnTo>
                    <a:pt x="750" y="1113"/>
                  </a:lnTo>
                  <a:lnTo>
                    <a:pt x="752" y="1108"/>
                  </a:lnTo>
                  <a:lnTo>
                    <a:pt x="753" y="1107"/>
                  </a:lnTo>
                  <a:lnTo>
                    <a:pt x="755" y="1104"/>
                  </a:lnTo>
                  <a:lnTo>
                    <a:pt x="756" y="1101"/>
                  </a:lnTo>
                  <a:lnTo>
                    <a:pt x="757" y="1098"/>
                  </a:lnTo>
                  <a:lnTo>
                    <a:pt x="759" y="1095"/>
                  </a:lnTo>
                  <a:lnTo>
                    <a:pt x="760" y="1092"/>
                  </a:lnTo>
                  <a:lnTo>
                    <a:pt x="762" y="1089"/>
                  </a:lnTo>
                  <a:lnTo>
                    <a:pt x="763" y="1086"/>
                  </a:lnTo>
                  <a:lnTo>
                    <a:pt x="765" y="1082"/>
                  </a:lnTo>
                  <a:lnTo>
                    <a:pt x="782" y="1041"/>
                  </a:lnTo>
                  <a:lnTo>
                    <a:pt x="798" y="1002"/>
                  </a:lnTo>
                  <a:lnTo>
                    <a:pt x="813" y="966"/>
                  </a:lnTo>
                  <a:lnTo>
                    <a:pt x="824" y="931"/>
                  </a:lnTo>
                  <a:lnTo>
                    <a:pt x="836" y="900"/>
                  </a:lnTo>
                  <a:lnTo>
                    <a:pt x="845" y="875"/>
                  </a:lnTo>
                  <a:lnTo>
                    <a:pt x="851" y="857"/>
                  </a:lnTo>
                  <a:lnTo>
                    <a:pt x="855" y="845"/>
                  </a:lnTo>
                  <a:lnTo>
                    <a:pt x="798" y="793"/>
                  </a:lnTo>
                  <a:lnTo>
                    <a:pt x="795" y="790"/>
                  </a:lnTo>
                  <a:lnTo>
                    <a:pt x="797" y="787"/>
                  </a:lnTo>
                  <a:lnTo>
                    <a:pt x="827" y="736"/>
                  </a:lnTo>
                  <a:lnTo>
                    <a:pt x="819" y="729"/>
                  </a:lnTo>
                  <a:lnTo>
                    <a:pt x="804" y="717"/>
                  </a:lnTo>
                  <a:lnTo>
                    <a:pt x="787" y="701"/>
                  </a:lnTo>
                  <a:lnTo>
                    <a:pt x="765" y="682"/>
                  </a:lnTo>
                  <a:lnTo>
                    <a:pt x="749" y="667"/>
                  </a:lnTo>
                  <a:lnTo>
                    <a:pt x="724" y="644"/>
                  </a:lnTo>
                  <a:lnTo>
                    <a:pt x="709" y="631"/>
                  </a:lnTo>
                  <a:lnTo>
                    <a:pt x="695" y="618"/>
                  </a:lnTo>
                  <a:lnTo>
                    <a:pt x="685" y="609"/>
                  </a:lnTo>
                  <a:close/>
                  <a:moveTo>
                    <a:pt x="437" y="609"/>
                  </a:moveTo>
                  <a:lnTo>
                    <a:pt x="426" y="618"/>
                  </a:lnTo>
                  <a:lnTo>
                    <a:pt x="413" y="631"/>
                  </a:lnTo>
                  <a:lnTo>
                    <a:pt x="397" y="646"/>
                  </a:lnTo>
                  <a:lnTo>
                    <a:pt x="373" y="667"/>
                  </a:lnTo>
                  <a:lnTo>
                    <a:pt x="357" y="682"/>
                  </a:lnTo>
                  <a:lnTo>
                    <a:pt x="336" y="701"/>
                  </a:lnTo>
                  <a:lnTo>
                    <a:pt x="318" y="717"/>
                  </a:lnTo>
                  <a:lnTo>
                    <a:pt x="304" y="729"/>
                  </a:lnTo>
                  <a:lnTo>
                    <a:pt x="295" y="736"/>
                  </a:lnTo>
                  <a:lnTo>
                    <a:pt x="325" y="787"/>
                  </a:lnTo>
                  <a:lnTo>
                    <a:pt x="327" y="790"/>
                  </a:lnTo>
                  <a:lnTo>
                    <a:pt x="324" y="793"/>
                  </a:lnTo>
                  <a:lnTo>
                    <a:pt x="267" y="845"/>
                  </a:lnTo>
                  <a:lnTo>
                    <a:pt x="270" y="855"/>
                  </a:lnTo>
                  <a:lnTo>
                    <a:pt x="276" y="871"/>
                  </a:lnTo>
                  <a:lnTo>
                    <a:pt x="283" y="893"/>
                  </a:lnTo>
                  <a:lnTo>
                    <a:pt x="305" y="902"/>
                  </a:lnTo>
                  <a:lnTo>
                    <a:pt x="325" y="915"/>
                  </a:lnTo>
                  <a:lnTo>
                    <a:pt x="344" y="934"/>
                  </a:lnTo>
                  <a:lnTo>
                    <a:pt x="357" y="951"/>
                  </a:lnTo>
                  <a:lnTo>
                    <a:pt x="368" y="967"/>
                  </a:lnTo>
                  <a:lnTo>
                    <a:pt x="373" y="980"/>
                  </a:lnTo>
                  <a:lnTo>
                    <a:pt x="378" y="990"/>
                  </a:lnTo>
                  <a:lnTo>
                    <a:pt x="379" y="995"/>
                  </a:lnTo>
                  <a:lnTo>
                    <a:pt x="381" y="999"/>
                  </a:lnTo>
                  <a:lnTo>
                    <a:pt x="404" y="1027"/>
                  </a:lnTo>
                  <a:lnTo>
                    <a:pt x="424" y="1056"/>
                  </a:lnTo>
                  <a:lnTo>
                    <a:pt x="446" y="1094"/>
                  </a:lnTo>
                  <a:lnTo>
                    <a:pt x="464" y="1134"/>
                  </a:lnTo>
                  <a:lnTo>
                    <a:pt x="469" y="1155"/>
                  </a:lnTo>
                  <a:lnTo>
                    <a:pt x="472" y="1177"/>
                  </a:lnTo>
                  <a:lnTo>
                    <a:pt x="471" y="1197"/>
                  </a:lnTo>
                  <a:lnTo>
                    <a:pt x="465" y="1217"/>
                  </a:lnTo>
                  <a:lnTo>
                    <a:pt x="461" y="1226"/>
                  </a:lnTo>
                  <a:lnTo>
                    <a:pt x="455" y="1233"/>
                  </a:lnTo>
                  <a:lnTo>
                    <a:pt x="446" y="1239"/>
                  </a:lnTo>
                  <a:lnTo>
                    <a:pt x="464" y="1265"/>
                  </a:lnTo>
                  <a:lnTo>
                    <a:pt x="480" y="1289"/>
                  </a:lnTo>
                  <a:lnTo>
                    <a:pt x="494" y="1310"/>
                  </a:lnTo>
                  <a:lnTo>
                    <a:pt x="509" y="1328"/>
                  </a:lnTo>
                  <a:lnTo>
                    <a:pt x="519" y="1344"/>
                  </a:lnTo>
                  <a:lnTo>
                    <a:pt x="528" y="1355"/>
                  </a:lnTo>
                  <a:lnTo>
                    <a:pt x="533" y="1363"/>
                  </a:lnTo>
                  <a:lnTo>
                    <a:pt x="535" y="1366"/>
                  </a:lnTo>
                  <a:lnTo>
                    <a:pt x="538" y="1369"/>
                  </a:lnTo>
                  <a:lnTo>
                    <a:pt x="577" y="1369"/>
                  </a:lnTo>
                  <a:lnTo>
                    <a:pt x="568" y="1354"/>
                  </a:lnTo>
                  <a:lnTo>
                    <a:pt x="558" y="1334"/>
                  </a:lnTo>
                  <a:lnTo>
                    <a:pt x="545" y="1306"/>
                  </a:lnTo>
                  <a:lnTo>
                    <a:pt x="531" y="1273"/>
                  </a:lnTo>
                  <a:lnTo>
                    <a:pt x="515" y="1233"/>
                  </a:lnTo>
                  <a:lnTo>
                    <a:pt x="500" y="1188"/>
                  </a:lnTo>
                  <a:lnTo>
                    <a:pt x="485" y="1140"/>
                  </a:lnTo>
                  <a:lnTo>
                    <a:pt x="471" y="1086"/>
                  </a:lnTo>
                  <a:lnTo>
                    <a:pt x="459" y="1028"/>
                  </a:lnTo>
                  <a:lnTo>
                    <a:pt x="451" y="969"/>
                  </a:lnTo>
                  <a:lnTo>
                    <a:pt x="445" y="909"/>
                  </a:lnTo>
                  <a:lnTo>
                    <a:pt x="439" y="851"/>
                  </a:lnTo>
                  <a:lnTo>
                    <a:pt x="437" y="797"/>
                  </a:lnTo>
                  <a:lnTo>
                    <a:pt x="436" y="746"/>
                  </a:lnTo>
                  <a:lnTo>
                    <a:pt x="435" y="699"/>
                  </a:lnTo>
                  <a:lnTo>
                    <a:pt x="436" y="662"/>
                  </a:lnTo>
                  <a:lnTo>
                    <a:pt x="436" y="631"/>
                  </a:lnTo>
                  <a:lnTo>
                    <a:pt x="437" y="609"/>
                  </a:lnTo>
                  <a:close/>
                  <a:moveTo>
                    <a:pt x="504" y="132"/>
                  </a:moveTo>
                  <a:lnTo>
                    <a:pt x="501" y="135"/>
                  </a:lnTo>
                  <a:lnTo>
                    <a:pt x="493" y="142"/>
                  </a:lnTo>
                  <a:lnTo>
                    <a:pt x="480" y="155"/>
                  </a:lnTo>
                  <a:lnTo>
                    <a:pt x="459" y="171"/>
                  </a:lnTo>
                  <a:lnTo>
                    <a:pt x="432" y="190"/>
                  </a:lnTo>
                  <a:lnTo>
                    <a:pt x="408" y="205"/>
                  </a:lnTo>
                  <a:lnTo>
                    <a:pt x="387" y="218"/>
                  </a:lnTo>
                  <a:lnTo>
                    <a:pt x="369" y="228"/>
                  </a:lnTo>
                  <a:lnTo>
                    <a:pt x="369" y="273"/>
                  </a:lnTo>
                  <a:lnTo>
                    <a:pt x="369" y="323"/>
                  </a:lnTo>
                  <a:lnTo>
                    <a:pt x="360" y="314"/>
                  </a:lnTo>
                  <a:lnTo>
                    <a:pt x="350" y="310"/>
                  </a:lnTo>
                  <a:lnTo>
                    <a:pt x="341" y="310"/>
                  </a:lnTo>
                  <a:lnTo>
                    <a:pt x="334" y="315"/>
                  </a:lnTo>
                  <a:lnTo>
                    <a:pt x="328" y="326"/>
                  </a:lnTo>
                  <a:lnTo>
                    <a:pt x="325" y="340"/>
                  </a:lnTo>
                  <a:lnTo>
                    <a:pt x="327" y="356"/>
                  </a:lnTo>
                  <a:lnTo>
                    <a:pt x="330" y="375"/>
                  </a:lnTo>
                  <a:lnTo>
                    <a:pt x="339" y="395"/>
                  </a:lnTo>
                  <a:lnTo>
                    <a:pt x="350" y="411"/>
                  </a:lnTo>
                  <a:lnTo>
                    <a:pt x="363" y="422"/>
                  </a:lnTo>
                  <a:lnTo>
                    <a:pt x="375" y="423"/>
                  </a:lnTo>
                  <a:lnTo>
                    <a:pt x="378" y="422"/>
                  </a:lnTo>
                  <a:lnTo>
                    <a:pt x="391" y="467"/>
                  </a:lnTo>
                  <a:lnTo>
                    <a:pt x="410" y="507"/>
                  </a:lnTo>
                  <a:lnTo>
                    <a:pt x="433" y="542"/>
                  </a:lnTo>
                  <a:lnTo>
                    <a:pt x="443" y="587"/>
                  </a:lnTo>
                  <a:lnTo>
                    <a:pt x="443" y="589"/>
                  </a:lnTo>
                  <a:lnTo>
                    <a:pt x="443" y="592"/>
                  </a:lnTo>
                  <a:lnTo>
                    <a:pt x="443" y="598"/>
                  </a:lnTo>
                  <a:lnTo>
                    <a:pt x="443" y="598"/>
                  </a:lnTo>
                  <a:lnTo>
                    <a:pt x="442" y="606"/>
                  </a:lnTo>
                  <a:lnTo>
                    <a:pt x="442" y="624"/>
                  </a:lnTo>
                  <a:lnTo>
                    <a:pt x="440" y="650"/>
                  </a:lnTo>
                  <a:lnTo>
                    <a:pt x="440" y="682"/>
                  </a:lnTo>
                  <a:lnTo>
                    <a:pt x="440" y="721"/>
                  </a:lnTo>
                  <a:lnTo>
                    <a:pt x="440" y="765"/>
                  </a:lnTo>
                  <a:lnTo>
                    <a:pt x="443" y="813"/>
                  </a:lnTo>
                  <a:lnTo>
                    <a:pt x="446" y="864"/>
                  </a:lnTo>
                  <a:lnTo>
                    <a:pt x="451" y="918"/>
                  </a:lnTo>
                  <a:lnTo>
                    <a:pt x="456" y="973"/>
                  </a:lnTo>
                  <a:lnTo>
                    <a:pt x="465" y="1027"/>
                  </a:lnTo>
                  <a:lnTo>
                    <a:pt x="472" y="1065"/>
                  </a:lnTo>
                  <a:lnTo>
                    <a:pt x="491" y="1079"/>
                  </a:lnTo>
                  <a:lnTo>
                    <a:pt x="512" y="1089"/>
                  </a:lnTo>
                  <a:lnTo>
                    <a:pt x="531" y="1095"/>
                  </a:lnTo>
                  <a:lnTo>
                    <a:pt x="547" y="1099"/>
                  </a:lnTo>
                  <a:lnTo>
                    <a:pt x="557" y="1101"/>
                  </a:lnTo>
                  <a:lnTo>
                    <a:pt x="561" y="1101"/>
                  </a:lnTo>
                  <a:lnTo>
                    <a:pt x="565" y="1101"/>
                  </a:lnTo>
                  <a:lnTo>
                    <a:pt x="576" y="1099"/>
                  </a:lnTo>
                  <a:lnTo>
                    <a:pt x="592" y="1095"/>
                  </a:lnTo>
                  <a:lnTo>
                    <a:pt x="611" y="1089"/>
                  </a:lnTo>
                  <a:lnTo>
                    <a:pt x="631" y="1079"/>
                  </a:lnTo>
                  <a:lnTo>
                    <a:pt x="650" y="1065"/>
                  </a:lnTo>
                  <a:lnTo>
                    <a:pt x="657" y="1027"/>
                  </a:lnTo>
                  <a:lnTo>
                    <a:pt x="666" y="974"/>
                  </a:lnTo>
                  <a:lnTo>
                    <a:pt x="672" y="923"/>
                  </a:lnTo>
                  <a:lnTo>
                    <a:pt x="676" y="873"/>
                  </a:lnTo>
                  <a:lnTo>
                    <a:pt x="679" y="823"/>
                  </a:lnTo>
                  <a:lnTo>
                    <a:pt x="680" y="777"/>
                  </a:lnTo>
                  <a:lnTo>
                    <a:pt x="682" y="734"/>
                  </a:lnTo>
                  <a:lnTo>
                    <a:pt x="682" y="695"/>
                  </a:lnTo>
                  <a:lnTo>
                    <a:pt x="682" y="662"/>
                  </a:lnTo>
                  <a:lnTo>
                    <a:pt x="680" y="635"/>
                  </a:lnTo>
                  <a:lnTo>
                    <a:pt x="680" y="615"/>
                  </a:lnTo>
                  <a:lnTo>
                    <a:pt x="679" y="602"/>
                  </a:lnTo>
                  <a:lnTo>
                    <a:pt x="679" y="598"/>
                  </a:lnTo>
                  <a:lnTo>
                    <a:pt x="679" y="598"/>
                  </a:lnTo>
                  <a:lnTo>
                    <a:pt x="679" y="592"/>
                  </a:lnTo>
                  <a:lnTo>
                    <a:pt x="679" y="589"/>
                  </a:lnTo>
                  <a:lnTo>
                    <a:pt x="679" y="587"/>
                  </a:lnTo>
                  <a:lnTo>
                    <a:pt x="689" y="542"/>
                  </a:lnTo>
                  <a:lnTo>
                    <a:pt x="712" y="507"/>
                  </a:lnTo>
                  <a:lnTo>
                    <a:pt x="731" y="467"/>
                  </a:lnTo>
                  <a:lnTo>
                    <a:pt x="744" y="422"/>
                  </a:lnTo>
                  <a:lnTo>
                    <a:pt x="747" y="423"/>
                  </a:lnTo>
                  <a:lnTo>
                    <a:pt x="759" y="422"/>
                  </a:lnTo>
                  <a:lnTo>
                    <a:pt x="772" y="411"/>
                  </a:lnTo>
                  <a:lnTo>
                    <a:pt x="784" y="395"/>
                  </a:lnTo>
                  <a:lnTo>
                    <a:pt x="792" y="375"/>
                  </a:lnTo>
                  <a:lnTo>
                    <a:pt x="795" y="356"/>
                  </a:lnTo>
                  <a:lnTo>
                    <a:pt x="797" y="340"/>
                  </a:lnTo>
                  <a:lnTo>
                    <a:pt x="794" y="326"/>
                  </a:lnTo>
                  <a:lnTo>
                    <a:pt x="788" y="315"/>
                  </a:lnTo>
                  <a:lnTo>
                    <a:pt x="781" y="310"/>
                  </a:lnTo>
                  <a:lnTo>
                    <a:pt x="772" y="310"/>
                  </a:lnTo>
                  <a:lnTo>
                    <a:pt x="762" y="314"/>
                  </a:lnTo>
                  <a:lnTo>
                    <a:pt x="753" y="323"/>
                  </a:lnTo>
                  <a:lnTo>
                    <a:pt x="753" y="282"/>
                  </a:lnTo>
                  <a:lnTo>
                    <a:pt x="753" y="243"/>
                  </a:lnTo>
                  <a:lnTo>
                    <a:pt x="739" y="243"/>
                  </a:lnTo>
                  <a:lnTo>
                    <a:pt x="718" y="241"/>
                  </a:lnTo>
                  <a:lnTo>
                    <a:pt x="693" y="235"/>
                  </a:lnTo>
                  <a:lnTo>
                    <a:pt x="664" y="225"/>
                  </a:lnTo>
                  <a:lnTo>
                    <a:pt x="640" y="214"/>
                  </a:lnTo>
                  <a:lnTo>
                    <a:pt x="616" y="202"/>
                  </a:lnTo>
                  <a:lnTo>
                    <a:pt x="596" y="189"/>
                  </a:lnTo>
                  <a:lnTo>
                    <a:pt x="579" y="177"/>
                  </a:lnTo>
                  <a:lnTo>
                    <a:pt x="565" y="169"/>
                  </a:lnTo>
                  <a:lnTo>
                    <a:pt x="558" y="161"/>
                  </a:lnTo>
                  <a:lnTo>
                    <a:pt x="555" y="160"/>
                  </a:lnTo>
                  <a:lnTo>
                    <a:pt x="555" y="163"/>
                  </a:lnTo>
                  <a:lnTo>
                    <a:pt x="560" y="170"/>
                  </a:lnTo>
                  <a:lnTo>
                    <a:pt x="567" y="183"/>
                  </a:lnTo>
                  <a:lnTo>
                    <a:pt x="580" y="199"/>
                  </a:lnTo>
                  <a:lnTo>
                    <a:pt x="600" y="218"/>
                  </a:lnTo>
                  <a:lnTo>
                    <a:pt x="628" y="238"/>
                  </a:lnTo>
                  <a:lnTo>
                    <a:pt x="664" y="257"/>
                  </a:lnTo>
                  <a:lnTo>
                    <a:pt x="625" y="249"/>
                  </a:lnTo>
                  <a:lnTo>
                    <a:pt x="595" y="235"/>
                  </a:lnTo>
                  <a:lnTo>
                    <a:pt x="568" y="219"/>
                  </a:lnTo>
                  <a:lnTo>
                    <a:pt x="548" y="203"/>
                  </a:lnTo>
                  <a:lnTo>
                    <a:pt x="532" y="186"/>
                  </a:lnTo>
                  <a:lnTo>
                    <a:pt x="520" y="170"/>
                  </a:lnTo>
                  <a:lnTo>
                    <a:pt x="512" y="155"/>
                  </a:lnTo>
                  <a:lnTo>
                    <a:pt x="507" y="144"/>
                  </a:lnTo>
                  <a:lnTo>
                    <a:pt x="504" y="135"/>
                  </a:lnTo>
                  <a:lnTo>
                    <a:pt x="504" y="132"/>
                  </a:lnTo>
                  <a:close/>
                  <a:moveTo>
                    <a:pt x="496" y="0"/>
                  </a:moveTo>
                  <a:lnTo>
                    <a:pt x="627" y="0"/>
                  </a:lnTo>
                  <a:lnTo>
                    <a:pt x="659" y="4"/>
                  </a:lnTo>
                  <a:lnTo>
                    <a:pt x="691" y="14"/>
                  </a:lnTo>
                  <a:lnTo>
                    <a:pt x="721" y="32"/>
                  </a:lnTo>
                  <a:lnTo>
                    <a:pt x="750" y="54"/>
                  </a:lnTo>
                  <a:lnTo>
                    <a:pt x="776" y="80"/>
                  </a:lnTo>
                  <a:lnTo>
                    <a:pt x="797" y="107"/>
                  </a:lnTo>
                  <a:lnTo>
                    <a:pt x="813" y="138"/>
                  </a:lnTo>
                  <a:lnTo>
                    <a:pt x="821" y="176"/>
                  </a:lnTo>
                  <a:lnTo>
                    <a:pt x="824" y="202"/>
                  </a:lnTo>
                  <a:lnTo>
                    <a:pt x="827" y="233"/>
                  </a:lnTo>
                  <a:lnTo>
                    <a:pt x="829" y="267"/>
                  </a:lnTo>
                  <a:lnTo>
                    <a:pt x="830" y="308"/>
                  </a:lnTo>
                  <a:lnTo>
                    <a:pt x="830" y="356"/>
                  </a:lnTo>
                  <a:lnTo>
                    <a:pt x="833" y="430"/>
                  </a:lnTo>
                  <a:lnTo>
                    <a:pt x="837" y="500"/>
                  </a:lnTo>
                  <a:lnTo>
                    <a:pt x="845" y="564"/>
                  </a:lnTo>
                  <a:lnTo>
                    <a:pt x="853" y="621"/>
                  </a:lnTo>
                  <a:lnTo>
                    <a:pt x="864" y="670"/>
                  </a:lnTo>
                  <a:lnTo>
                    <a:pt x="872" y="710"/>
                  </a:lnTo>
                  <a:lnTo>
                    <a:pt x="894" y="720"/>
                  </a:lnTo>
                  <a:lnTo>
                    <a:pt x="912" y="726"/>
                  </a:lnTo>
                  <a:lnTo>
                    <a:pt x="933" y="734"/>
                  </a:lnTo>
                  <a:lnTo>
                    <a:pt x="960" y="746"/>
                  </a:lnTo>
                  <a:lnTo>
                    <a:pt x="986" y="761"/>
                  </a:lnTo>
                  <a:lnTo>
                    <a:pt x="1009" y="777"/>
                  </a:lnTo>
                  <a:lnTo>
                    <a:pt x="1029" y="795"/>
                  </a:lnTo>
                  <a:lnTo>
                    <a:pt x="1043" y="817"/>
                  </a:lnTo>
                  <a:lnTo>
                    <a:pt x="1048" y="832"/>
                  </a:lnTo>
                  <a:lnTo>
                    <a:pt x="1057" y="854"/>
                  </a:lnTo>
                  <a:lnTo>
                    <a:pt x="1067" y="883"/>
                  </a:lnTo>
                  <a:lnTo>
                    <a:pt x="1077" y="919"/>
                  </a:lnTo>
                  <a:lnTo>
                    <a:pt x="1088" y="961"/>
                  </a:lnTo>
                  <a:lnTo>
                    <a:pt x="1098" y="1011"/>
                  </a:lnTo>
                  <a:lnTo>
                    <a:pt x="1105" y="1065"/>
                  </a:lnTo>
                  <a:lnTo>
                    <a:pt x="1111" y="1117"/>
                  </a:lnTo>
                  <a:lnTo>
                    <a:pt x="1115" y="1162"/>
                  </a:lnTo>
                  <a:lnTo>
                    <a:pt x="1118" y="1197"/>
                  </a:lnTo>
                  <a:lnTo>
                    <a:pt x="1121" y="1223"/>
                  </a:lnTo>
                  <a:lnTo>
                    <a:pt x="1123" y="1239"/>
                  </a:lnTo>
                  <a:lnTo>
                    <a:pt x="1123" y="1245"/>
                  </a:lnTo>
                  <a:lnTo>
                    <a:pt x="1123" y="1248"/>
                  </a:lnTo>
                  <a:lnTo>
                    <a:pt x="1121" y="1249"/>
                  </a:lnTo>
                  <a:lnTo>
                    <a:pt x="1118" y="1252"/>
                  </a:lnTo>
                  <a:lnTo>
                    <a:pt x="1109" y="1258"/>
                  </a:lnTo>
                  <a:lnTo>
                    <a:pt x="1096" y="1267"/>
                  </a:lnTo>
                  <a:lnTo>
                    <a:pt x="1079" y="1277"/>
                  </a:lnTo>
                  <a:lnTo>
                    <a:pt x="1054" y="1290"/>
                  </a:lnTo>
                  <a:lnTo>
                    <a:pt x="1027" y="1302"/>
                  </a:lnTo>
                  <a:lnTo>
                    <a:pt x="992" y="1315"/>
                  </a:lnTo>
                  <a:lnTo>
                    <a:pt x="949" y="1329"/>
                  </a:lnTo>
                  <a:lnTo>
                    <a:pt x="900" y="1341"/>
                  </a:lnTo>
                  <a:lnTo>
                    <a:pt x="843" y="1353"/>
                  </a:lnTo>
                  <a:lnTo>
                    <a:pt x="789" y="1360"/>
                  </a:lnTo>
                  <a:lnTo>
                    <a:pt x="739" y="1366"/>
                  </a:lnTo>
                  <a:lnTo>
                    <a:pt x="695" y="1370"/>
                  </a:lnTo>
                  <a:lnTo>
                    <a:pt x="659" y="1371"/>
                  </a:lnTo>
                  <a:lnTo>
                    <a:pt x="628" y="1373"/>
                  </a:lnTo>
                  <a:lnTo>
                    <a:pt x="606" y="1374"/>
                  </a:lnTo>
                  <a:lnTo>
                    <a:pt x="593" y="1374"/>
                  </a:lnTo>
                  <a:lnTo>
                    <a:pt x="528" y="1374"/>
                  </a:lnTo>
                  <a:lnTo>
                    <a:pt x="516" y="1374"/>
                  </a:lnTo>
                  <a:lnTo>
                    <a:pt x="494" y="1373"/>
                  </a:lnTo>
                  <a:lnTo>
                    <a:pt x="464" y="1371"/>
                  </a:lnTo>
                  <a:lnTo>
                    <a:pt x="427" y="1370"/>
                  </a:lnTo>
                  <a:lnTo>
                    <a:pt x="382" y="1366"/>
                  </a:lnTo>
                  <a:lnTo>
                    <a:pt x="333" y="1360"/>
                  </a:lnTo>
                  <a:lnTo>
                    <a:pt x="279" y="1353"/>
                  </a:lnTo>
                  <a:lnTo>
                    <a:pt x="222" y="1341"/>
                  </a:lnTo>
                  <a:lnTo>
                    <a:pt x="173" y="1329"/>
                  </a:lnTo>
                  <a:lnTo>
                    <a:pt x="131" y="1315"/>
                  </a:lnTo>
                  <a:lnTo>
                    <a:pt x="96" y="1302"/>
                  </a:lnTo>
                  <a:lnTo>
                    <a:pt x="68" y="1290"/>
                  </a:lnTo>
                  <a:lnTo>
                    <a:pt x="43" y="1277"/>
                  </a:lnTo>
                  <a:lnTo>
                    <a:pt x="26" y="1267"/>
                  </a:lnTo>
                  <a:lnTo>
                    <a:pt x="13" y="1258"/>
                  </a:lnTo>
                  <a:lnTo>
                    <a:pt x="4" y="1252"/>
                  </a:lnTo>
                  <a:lnTo>
                    <a:pt x="1" y="1249"/>
                  </a:lnTo>
                  <a:lnTo>
                    <a:pt x="0" y="1248"/>
                  </a:lnTo>
                  <a:lnTo>
                    <a:pt x="0" y="1245"/>
                  </a:lnTo>
                  <a:lnTo>
                    <a:pt x="0" y="1239"/>
                  </a:lnTo>
                  <a:lnTo>
                    <a:pt x="1" y="1223"/>
                  </a:lnTo>
                  <a:lnTo>
                    <a:pt x="4" y="1197"/>
                  </a:lnTo>
                  <a:lnTo>
                    <a:pt x="7" y="1162"/>
                  </a:lnTo>
                  <a:lnTo>
                    <a:pt x="11" y="1117"/>
                  </a:lnTo>
                  <a:lnTo>
                    <a:pt x="17" y="1065"/>
                  </a:lnTo>
                  <a:lnTo>
                    <a:pt x="24" y="1011"/>
                  </a:lnTo>
                  <a:lnTo>
                    <a:pt x="35" y="961"/>
                  </a:lnTo>
                  <a:lnTo>
                    <a:pt x="45" y="919"/>
                  </a:lnTo>
                  <a:lnTo>
                    <a:pt x="55" y="883"/>
                  </a:lnTo>
                  <a:lnTo>
                    <a:pt x="65" y="854"/>
                  </a:lnTo>
                  <a:lnTo>
                    <a:pt x="74" y="832"/>
                  </a:lnTo>
                  <a:lnTo>
                    <a:pt x="80" y="817"/>
                  </a:lnTo>
                  <a:lnTo>
                    <a:pt x="93" y="795"/>
                  </a:lnTo>
                  <a:lnTo>
                    <a:pt x="113" y="777"/>
                  </a:lnTo>
                  <a:lnTo>
                    <a:pt x="136" y="761"/>
                  </a:lnTo>
                  <a:lnTo>
                    <a:pt x="163" y="746"/>
                  </a:lnTo>
                  <a:lnTo>
                    <a:pt x="189" y="734"/>
                  </a:lnTo>
                  <a:lnTo>
                    <a:pt x="211" y="726"/>
                  </a:lnTo>
                  <a:lnTo>
                    <a:pt x="228" y="720"/>
                  </a:lnTo>
                  <a:lnTo>
                    <a:pt x="250" y="711"/>
                  </a:lnTo>
                  <a:lnTo>
                    <a:pt x="259" y="670"/>
                  </a:lnTo>
                  <a:lnTo>
                    <a:pt x="269" y="621"/>
                  </a:lnTo>
                  <a:lnTo>
                    <a:pt x="277" y="564"/>
                  </a:lnTo>
                  <a:lnTo>
                    <a:pt x="285" y="500"/>
                  </a:lnTo>
                  <a:lnTo>
                    <a:pt x="289" y="430"/>
                  </a:lnTo>
                  <a:lnTo>
                    <a:pt x="292" y="356"/>
                  </a:lnTo>
                  <a:lnTo>
                    <a:pt x="292" y="308"/>
                  </a:lnTo>
                  <a:lnTo>
                    <a:pt x="293" y="267"/>
                  </a:lnTo>
                  <a:lnTo>
                    <a:pt x="295" y="233"/>
                  </a:lnTo>
                  <a:lnTo>
                    <a:pt x="298" y="202"/>
                  </a:lnTo>
                  <a:lnTo>
                    <a:pt x="301" y="176"/>
                  </a:lnTo>
                  <a:lnTo>
                    <a:pt x="309" y="138"/>
                  </a:lnTo>
                  <a:lnTo>
                    <a:pt x="331" y="97"/>
                  </a:lnTo>
                  <a:lnTo>
                    <a:pt x="359" y="64"/>
                  </a:lnTo>
                  <a:lnTo>
                    <a:pt x="391" y="36"/>
                  </a:lnTo>
                  <a:lnTo>
                    <a:pt x="424" y="17"/>
                  </a:lnTo>
                  <a:lnTo>
                    <a:pt x="459" y="4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" name="Freeform 64"/>
            <p:cNvSpPr>
              <a:spLocks/>
            </p:cNvSpPr>
            <p:nvPr/>
          </p:nvSpPr>
          <p:spPr bwMode="auto">
            <a:xfrm>
              <a:off x="1799" y="1252"/>
              <a:ext cx="143" cy="58"/>
            </a:xfrm>
            <a:custGeom>
              <a:avLst/>
              <a:gdLst>
                <a:gd name="T0" fmla="*/ 0 w 143"/>
                <a:gd name="T1" fmla="*/ 0 h 58"/>
                <a:gd name="T2" fmla="*/ 120 w 143"/>
                <a:gd name="T3" fmla="*/ 0 h 58"/>
                <a:gd name="T4" fmla="*/ 133 w 143"/>
                <a:gd name="T5" fmla="*/ 28 h 58"/>
                <a:gd name="T6" fmla="*/ 143 w 143"/>
                <a:gd name="T7" fmla="*/ 58 h 58"/>
                <a:gd name="T8" fmla="*/ 0 w 143"/>
                <a:gd name="T9" fmla="*/ 58 h 58"/>
                <a:gd name="T10" fmla="*/ 5 w 143"/>
                <a:gd name="T11" fmla="*/ 35 h 58"/>
                <a:gd name="T12" fmla="*/ 5 w 143"/>
                <a:gd name="T13" fmla="*/ 29 h 58"/>
                <a:gd name="T14" fmla="*/ 0 w 143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3" h="58">
                  <a:moveTo>
                    <a:pt x="0" y="0"/>
                  </a:moveTo>
                  <a:lnTo>
                    <a:pt x="120" y="0"/>
                  </a:lnTo>
                  <a:lnTo>
                    <a:pt x="133" y="28"/>
                  </a:lnTo>
                  <a:lnTo>
                    <a:pt x="143" y="58"/>
                  </a:lnTo>
                  <a:lnTo>
                    <a:pt x="0" y="58"/>
                  </a:lnTo>
                  <a:lnTo>
                    <a:pt x="5" y="35"/>
                  </a:lnTo>
                  <a:lnTo>
                    <a:pt x="5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Freeform 65"/>
            <p:cNvSpPr>
              <a:spLocks noEditPoints="1"/>
            </p:cNvSpPr>
            <p:nvPr/>
          </p:nvSpPr>
          <p:spPr bwMode="auto">
            <a:xfrm>
              <a:off x="1601" y="1182"/>
              <a:ext cx="198" cy="198"/>
            </a:xfrm>
            <a:custGeom>
              <a:avLst/>
              <a:gdLst>
                <a:gd name="T0" fmla="*/ 99 w 198"/>
                <a:gd name="T1" fmla="*/ 66 h 198"/>
                <a:gd name="T2" fmla="*/ 86 w 198"/>
                <a:gd name="T3" fmla="*/ 69 h 198"/>
                <a:gd name="T4" fmla="*/ 76 w 198"/>
                <a:gd name="T5" fmla="*/ 76 h 198"/>
                <a:gd name="T6" fmla="*/ 69 w 198"/>
                <a:gd name="T7" fmla="*/ 86 h 198"/>
                <a:gd name="T8" fmla="*/ 66 w 198"/>
                <a:gd name="T9" fmla="*/ 99 h 198"/>
                <a:gd name="T10" fmla="*/ 69 w 198"/>
                <a:gd name="T11" fmla="*/ 112 h 198"/>
                <a:gd name="T12" fmla="*/ 76 w 198"/>
                <a:gd name="T13" fmla="*/ 122 h 198"/>
                <a:gd name="T14" fmla="*/ 86 w 198"/>
                <a:gd name="T15" fmla="*/ 130 h 198"/>
                <a:gd name="T16" fmla="*/ 99 w 198"/>
                <a:gd name="T17" fmla="*/ 133 h 198"/>
                <a:gd name="T18" fmla="*/ 112 w 198"/>
                <a:gd name="T19" fmla="*/ 130 h 198"/>
                <a:gd name="T20" fmla="*/ 123 w 198"/>
                <a:gd name="T21" fmla="*/ 122 h 198"/>
                <a:gd name="T22" fmla="*/ 130 w 198"/>
                <a:gd name="T23" fmla="*/ 112 h 198"/>
                <a:gd name="T24" fmla="*/ 133 w 198"/>
                <a:gd name="T25" fmla="*/ 99 h 198"/>
                <a:gd name="T26" fmla="*/ 130 w 198"/>
                <a:gd name="T27" fmla="*/ 86 h 198"/>
                <a:gd name="T28" fmla="*/ 123 w 198"/>
                <a:gd name="T29" fmla="*/ 76 h 198"/>
                <a:gd name="T30" fmla="*/ 112 w 198"/>
                <a:gd name="T31" fmla="*/ 69 h 198"/>
                <a:gd name="T32" fmla="*/ 99 w 198"/>
                <a:gd name="T33" fmla="*/ 66 h 198"/>
                <a:gd name="T34" fmla="*/ 99 w 198"/>
                <a:gd name="T35" fmla="*/ 0 h 198"/>
                <a:gd name="T36" fmla="*/ 126 w 198"/>
                <a:gd name="T37" fmla="*/ 3 h 198"/>
                <a:gd name="T38" fmla="*/ 149 w 198"/>
                <a:gd name="T39" fmla="*/ 13 h 198"/>
                <a:gd name="T40" fmla="*/ 169 w 198"/>
                <a:gd name="T41" fmla="*/ 29 h 198"/>
                <a:gd name="T42" fmla="*/ 185 w 198"/>
                <a:gd name="T43" fmla="*/ 50 h 198"/>
                <a:gd name="T44" fmla="*/ 194 w 198"/>
                <a:gd name="T45" fmla="*/ 73 h 198"/>
                <a:gd name="T46" fmla="*/ 198 w 198"/>
                <a:gd name="T47" fmla="*/ 99 h 198"/>
                <a:gd name="T48" fmla="*/ 198 w 198"/>
                <a:gd name="T49" fmla="*/ 103 h 198"/>
                <a:gd name="T50" fmla="*/ 194 w 198"/>
                <a:gd name="T51" fmla="*/ 130 h 198"/>
                <a:gd name="T52" fmla="*/ 182 w 198"/>
                <a:gd name="T53" fmla="*/ 151 h 198"/>
                <a:gd name="T54" fmla="*/ 168 w 198"/>
                <a:gd name="T55" fmla="*/ 170 h 198"/>
                <a:gd name="T56" fmla="*/ 147 w 198"/>
                <a:gd name="T57" fmla="*/ 185 h 198"/>
                <a:gd name="T58" fmla="*/ 124 w 198"/>
                <a:gd name="T59" fmla="*/ 195 h 198"/>
                <a:gd name="T60" fmla="*/ 99 w 198"/>
                <a:gd name="T61" fmla="*/ 198 h 198"/>
                <a:gd name="T62" fmla="*/ 78 w 198"/>
                <a:gd name="T63" fmla="*/ 195 h 198"/>
                <a:gd name="T64" fmla="*/ 56 w 198"/>
                <a:gd name="T65" fmla="*/ 188 h 198"/>
                <a:gd name="T66" fmla="*/ 34 w 198"/>
                <a:gd name="T67" fmla="*/ 173 h 198"/>
                <a:gd name="T68" fmla="*/ 16 w 198"/>
                <a:gd name="T69" fmla="*/ 154 h 198"/>
                <a:gd name="T70" fmla="*/ 5 w 198"/>
                <a:gd name="T71" fmla="*/ 131 h 198"/>
                <a:gd name="T72" fmla="*/ 0 w 198"/>
                <a:gd name="T73" fmla="*/ 103 h 198"/>
                <a:gd name="T74" fmla="*/ 0 w 198"/>
                <a:gd name="T75" fmla="*/ 99 h 198"/>
                <a:gd name="T76" fmla="*/ 3 w 198"/>
                <a:gd name="T77" fmla="*/ 73 h 198"/>
                <a:gd name="T78" fmla="*/ 14 w 198"/>
                <a:gd name="T79" fmla="*/ 50 h 198"/>
                <a:gd name="T80" fmla="*/ 30 w 198"/>
                <a:gd name="T81" fmla="*/ 29 h 198"/>
                <a:gd name="T82" fmla="*/ 50 w 198"/>
                <a:gd name="T83" fmla="*/ 13 h 198"/>
                <a:gd name="T84" fmla="*/ 73 w 198"/>
                <a:gd name="T85" fmla="*/ 3 h 198"/>
                <a:gd name="T86" fmla="*/ 99 w 198"/>
                <a:gd name="T8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8" h="198">
                  <a:moveTo>
                    <a:pt x="99" y="66"/>
                  </a:moveTo>
                  <a:lnTo>
                    <a:pt x="86" y="69"/>
                  </a:lnTo>
                  <a:lnTo>
                    <a:pt x="76" y="76"/>
                  </a:lnTo>
                  <a:lnTo>
                    <a:pt x="69" y="86"/>
                  </a:lnTo>
                  <a:lnTo>
                    <a:pt x="66" y="99"/>
                  </a:lnTo>
                  <a:lnTo>
                    <a:pt x="69" y="112"/>
                  </a:lnTo>
                  <a:lnTo>
                    <a:pt x="76" y="122"/>
                  </a:lnTo>
                  <a:lnTo>
                    <a:pt x="86" y="130"/>
                  </a:lnTo>
                  <a:lnTo>
                    <a:pt x="99" y="133"/>
                  </a:lnTo>
                  <a:lnTo>
                    <a:pt x="112" y="130"/>
                  </a:lnTo>
                  <a:lnTo>
                    <a:pt x="123" y="122"/>
                  </a:lnTo>
                  <a:lnTo>
                    <a:pt x="130" y="112"/>
                  </a:lnTo>
                  <a:lnTo>
                    <a:pt x="133" y="99"/>
                  </a:lnTo>
                  <a:lnTo>
                    <a:pt x="130" y="86"/>
                  </a:lnTo>
                  <a:lnTo>
                    <a:pt x="123" y="76"/>
                  </a:lnTo>
                  <a:lnTo>
                    <a:pt x="112" y="69"/>
                  </a:lnTo>
                  <a:lnTo>
                    <a:pt x="99" y="66"/>
                  </a:lnTo>
                  <a:close/>
                  <a:moveTo>
                    <a:pt x="99" y="0"/>
                  </a:moveTo>
                  <a:lnTo>
                    <a:pt x="126" y="3"/>
                  </a:lnTo>
                  <a:lnTo>
                    <a:pt x="149" y="13"/>
                  </a:lnTo>
                  <a:lnTo>
                    <a:pt x="169" y="29"/>
                  </a:lnTo>
                  <a:lnTo>
                    <a:pt x="185" y="50"/>
                  </a:lnTo>
                  <a:lnTo>
                    <a:pt x="194" y="73"/>
                  </a:lnTo>
                  <a:lnTo>
                    <a:pt x="198" y="99"/>
                  </a:lnTo>
                  <a:lnTo>
                    <a:pt x="198" y="103"/>
                  </a:lnTo>
                  <a:lnTo>
                    <a:pt x="194" y="130"/>
                  </a:lnTo>
                  <a:lnTo>
                    <a:pt x="182" y="151"/>
                  </a:lnTo>
                  <a:lnTo>
                    <a:pt x="168" y="170"/>
                  </a:lnTo>
                  <a:lnTo>
                    <a:pt x="147" y="185"/>
                  </a:lnTo>
                  <a:lnTo>
                    <a:pt x="124" y="195"/>
                  </a:lnTo>
                  <a:lnTo>
                    <a:pt x="99" y="198"/>
                  </a:lnTo>
                  <a:lnTo>
                    <a:pt x="78" y="195"/>
                  </a:lnTo>
                  <a:lnTo>
                    <a:pt x="56" y="188"/>
                  </a:lnTo>
                  <a:lnTo>
                    <a:pt x="34" y="173"/>
                  </a:lnTo>
                  <a:lnTo>
                    <a:pt x="16" y="154"/>
                  </a:lnTo>
                  <a:lnTo>
                    <a:pt x="5" y="131"/>
                  </a:lnTo>
                  <a:lnTo>
                    <a:pt x="0" y="103"/>
                  </a:lnTo>
                  <a:lnTo>
                    <a:pt x="0" y="99"/>
                  </a:lnTo>
                  <a:lnTo>
                    <a:pt x="3" y="73"/>
                  </a:lnTo>
                  <a:lnTo>
                    <a:pt x="14" y="50"/>
                  </a:lnTo>
                  <a:lnTo>
                    <a:pt x="30" y="29"/>
                  </a:lnTo>
                  <a:lnTo>
                    <a:pt x="50" y="13"/>
                  </a:lnTo>
                  <a:lnTo>
                    <a:pt x="73" y="3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" name="Freeform 66"/>
            <p:cNvSpPr>
              <a:spLocks/>
            </p:cNvSpPr>
            <p:nvPr/>
          </p:nvSpPr>
          <p:spPr bwMode="auto">
            <a:xfrm>
              <a:off x="1457" y="1252"/>
              <a:ext cx="143" cy="58"/>
            </a:xfrm>
            <a:custGeom>
              <a:avLst/>
              <a:gdLst>
                <a:gd name="T0" fmla="*/ 25 w 143"/>
                <a:gd name="T1" fmla="*/ 0 h 58"/>
                <a:gd name="T2" fmla="*/ 143 w 143"/>
                <a:gd name="T3" fmla="*/ 0 h 58"/>
                <a:gd name="T4" fmla="*/ 139 w 143"/>
                <a:gd name="T5" fmla="*/ 29 h 58"/>
                <a:gd name="T6" fmla="*/ 139 w 143"/>
                <a:gd name="T7" fmla="*/ 35 h 58"/>
                <a:gd name="T8" fmla="*/ 143 w 143"/>
                <a:gd name="T9" fmla="*/ 58 h 58"/>
                <a:gd name="T10" fmla="*/ 0 w 143"/>
                <a:gd name="T11" fmla="*/ 58 h 58"/>
                <a:gd name="T12" fmla="*/ 11 w 143"/>
                <a:gd name="T13" fmla="*/ 28 h 58"/>
                <a:gd name="T14" fmla="*/ 25 w 143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3" h="58">
                  <a:moveTo>
                    <a:pt x="25" y="0"/>
                  </a:moveTo>
                  <a:lnTo>
                    <a:pt x="143" y="0"/>
                  </a:lnTo>
                  <a:lnTo>
                    <a:pt x="139" y="29"/>
                  </a:lnTo>
                  <a:lnTo>
                    <a:pt x="139" y="35"/>
                  </a:lnTo>
                  <a:lnTo>
                    <a:pt x="143" y="58"/>
                  </a:lnTo>
                  <a:lnTo>
                    <a:pt x="0" y="58"/>
                  </a:lnTo>
                  <a:lnTo>
                    <a:pt x="11" y="2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Freeform 67"/>
            <p:cNvSpPr>
              <a:spLocks/>
            </p:cNvSpPr>
            <p:nvPr/>
          </p:nvSpPr>
          <p:spPr bwMode="auto">
            <a:xfrm>
              <a:off x="1468" y="1316"/>
              <a:ext cx="465" cy="508"/>
            </a:xfrm>
            <a:custGeom>
              <a:avLst/>
              <a:gdLst>
                <a:gd name="T0" fmla="*/ 353 w 465"/>
                <a:gd name="T1" fmla="*/ 0 h 508"/>
                <a:gd name="T2" fmla="*/ 385 w 465"/>
                <a:gd name="T3" fmla="*/ 20 h 508"/>
                <a:gd name="T4" fmla="*/ 421 w 465"/>
                <a:gd name="T5" fmla="*/ 42 h 508"/>
                <a:gd name="T6" fmla="*/ 421 w 465"/>
                <a:gd name="T7" fmla="*/ 121 h 508"/>
                <a:gd name="T8" fmla="*/ 421 w 465"/>
                <a:gd name="T9" fmla="*/ 145 h 508"/>
                <a:gd name="T10" fmla="*/ 435 w 465"/>
                <a:gd name="T11" fmla="*/ 132 h 508"/>
                <a:gd name="T12" fmla="*/ 451 w 465"/>
                <a:gd name="T13" fmla="*/ 128 h 508"/>
                <a:gd name="T14" fmla="*/ 462 w 465"/>
                <a:gd name="T15" fmla="*/ 144 h 508"/>
                <a:gd name="T16" fmla="*/ 464 w 465"/>
                <a:gd name="T17" fmla="*/ 173 h 508"/>
                <a:gd name="T18" fmla="*/ 453 w 465"/>
                <a:gd name="T19" fmla="*/ 209 h 508"/>
                <a:gd name="T20" fmla="*/ 433 w 465"/>
                <a:gd name="T21" fmla="*/ 233 h 508"/>
                <a:gd name="T22" fmla="*/ 419 w 465"/>
                <a:gd name="T23" fmla="*/ 237 h 508"/>
                <a:gd name="T24" fmla="*/ 414 w 465"/>
                <a:gd name="T25" fmla="*/ 234 h 508"/>
                <a:gd name="T26" fmla="*/ 403 w 465"/>
                <a:gd name="T27" fmla="*/ 276 h 508"/>
                <a:gd name="T28" fmla="*/ 368 w 465"/>
                <a:gd name="T29" fmla="*/ 345 h 508"/>
                <a:gd name="T30" fmla="*/ 344 w 465"/>
                <a:gd name="T31" fmla="*/ 372 h 508"/>
                <a:gd name="T32" fmla="*/ 347 w 465"/>
                <a:gd name="T33" fmla="*/ 429 h 508"/>
                <a:gd name="T34" fmla="*/ 341 w 465"/>
                <a:gd name="T35" fmla="*/ 444 h 508"/>
                <a:gd name="T36" fmla="*/ 320 w 465"/>
                <a:gd name="T37" fmla="*/ 471 h 508"/>
                <a:gd name="T38" fmla="*/ 283 w 465"/>
                <a:gd name="T39" fmla="*/ 496 h 508"/>
                <a:gd name="T40" fmla="*/ 232 w 465"/>
                <a:gd name="T41" fmla="*/ 508 h 508"/>
                <a:gd name="T42" fmla="*/ 183 w 465"/>
                <a:gd name="T43" fmla="*/ 496 h 508"/>
                <a:gd name="T44" fmla="*/ 147 w 465"/>
                <a:gd name="T45" fmla="*/ 471 h 508"/>
                <a:gd name="T46" fmla="*/ 125 w 465"/>
                <a:gd name="T47" fmla="*/ 445 h 508"/>
                <a:gd name="T48" fmla="*/ 117 w 465"/>
                <a:gd name="T49" fmla="*/ 431 h 508"/>
                <a:gd name="T50" fmla="*/ 116 w 465"/>
                <a:gd name="T51" fmla="*/ 426 h 508"/>
                <a:gd name="T52" fmla="*/ 119 w 465"/>
                <a:gd name="T53" fmla="*/ 372 h 508"/>
                <a:gd name="T54" fmla="*/ 96 w 465"/>
                <a:gd name="T55" fmla="*/ 345 h 508"/>
                <a:gd name="T56" fmla="*/ 62 w 465"/>
                <a:gd name="T57" fmla="*/ 276 h 508"/>
                <a:gd name="T58" fmla="*/ 51 w 465"/>
                <a:gd name="T59" fmla="*/ 234 h 508"/>
                <a:gd name="T60" fmla="*/ 46 w 465"/>
                <a:gd name="T61" fmla="*/ 237 h 508"/>
                <a:gd name="T62" fmla="*/ 32 w 465"/>
                <a:gd name="T63" fmla="*/ 233 h 508"/>
                <a:gd name="T64" fmla="*/ 11 w 465"/>
                <a:gd name="T65" fmla="*/ 209 h 508"/>
                <a:gd name="T66" fmla="*/ 0 w 465"/>
                <a:gd name="T67" fmla="*/ 169 h 508"/>
                <a:gd name="T68" fmla="*/ 3 w 465"/>
                <a:gd name="T69" fmla="*/ 141 h 508"/>
                <a:gd name="T70" fmla="*/ 8 w 465"/>
                <a:gd name="T71" fmla="*/ 131 h 508"/>
                <a:gd name="T72" fmla="*/ 21 w 465"/>
                <a:gd name="T73" fmla="*/ 128 h 508"/>
                <a:gd name="T74" fmla="*/ 37 w 465"/>
                <a:gd name="T75" fmla="*/ 141 h 508"/>
                <a:gd name="T76" fmla="*/ 42 w 465"/>
                <a:gd name="T77" fmla="*/ 140 h 508"/>
                <a:gd name="T78" fmla="*/ 42 w 465"/>
                <a:gd name="T79" fmla="*/ 60 h 508"/>
                <a:gd name="T80" fmla="*/ 78 w 465"/>
                <a:gd name="T81" fmla="*/ 57 h 508"/>
                <a:gd name="T82" fmla="*/ 131 w 465"/>
                <a:gd name="T83" fmla="*/ 41 h 508"/>
                <a:gd name="T84" fmla="*/ 163 w 465"/>
                <a:gd name="T85" fmla="*/ 42 h 508"/>
                <a:gd name="T86" fmla="*/ 154 w 465"/>
                <a:gd name="T87" fmla="*/ 63 h 508"/>
                <a:gd name="T88" fmla="*/ 160 w 465"/>
                <a:gd name="T89" fmla="*/ 67 h 508"/>
                <a:gd name="T90" fmla="*/ 187 w 465"/>
                <a:gd name="T91" fmla="*/ 58 h 508"/>
                <a:gd name="T92" fmla="*/ 232 w 465"/>
                <a:gd name="T93" fmla="*/ 68 h 508"/>
                <a:gd name="T94" fmla="*/ 282 w 465"/>
                <a:gd name="T95" fmla="*/ 57 h 508"/>
                <a:gd name="T96" fmla="*/ 320 w 465"/>
                <a:gd name="T97" fmla="*/ 22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5" h="508">
                  <a:moveTo>
                    <a:pt x="330" y="0"/>
                  </a:moveTo>
                  <a:lnTo>
                    <a:pt x="353" y="0"/>
                  </a:lnTo>
                  <a:lnTo>
                    <a:pt x="362" y="6"/>
                  </a:lnTo>
                  <a:lnTo>
                    <a:pt x="385" y="20"/>
                  </a:lnTo>
                  <a:lnTo>
                    <a:pt x="404" y="32"/>
                  </a:lnTo>
                  <a:lnTo>
                    <a:pt x="421" y="42"/>
                  </a:lnTo>
                  <a:lnTo>
                    <a:pt x="423" y="80"/>
                  </a:lnTo>
                  <a:lnTo>
                    <a:pt x="421" y="121"/>
                  </a:lnTo>
                  <a:lnTo>
                    <a:pt x="421" y="140"/>
                  </a:lnTo>
                  <a:lnTo>
                    <a:pt x="421" y="145"/>
                  </a:lnTo>
                  <a:lnTo>
                    <a:pt x="426" y="141"/>
                  </a:lnTo>
                  <a:lnTo>
                    <a:pt x="435" y="132"/>
                  </a:lnTo>
                  <a:lnTo>
                    <a:pt x="443" y="128"/>
                  </a:lnTo>
                  <a:lnTo>
                    <a:pt x="451" y="128"/>
                  </a:lnTo>
                  <a:lnTo>
                    <a:pt x="458" y="134"/>
                  </a:lnTo>
                  <a:lnTo>
                    <a:pt x="462" y="144"/>
                  </a:lnTo>
                  <a:lnTo>
                    <a:pt x="465" y="157"/>
                  </a:lnTo>
                  <a:lnTo>
                    <a:pt x="464" y="173"/>
                  </a:lnTo>
                  <a:lnTo>
                    <a:pt x="461" y="191"/>
                  </a:lnTo>
                  <a:lnTo>
                    <a:pt x="453" y="209"/>
                  </a:lnTo>
                  <a:lnTo>
                    <a:pt x="443" y="224"/>
                  </a:lnTo>
                  <a:lnTo>
                    <a:pt x="433" y="233"/>
                  </a:lnTo>
                  <a:lnTo>
                    <a:pt x="421" y="237"/>
                  </a:lnTo>
                  <a:lnTo>
                    <a:pt x="419" y="237"/>
                  </a:lnTo>
                  <a:lnTo>
                    <a:pt x="417" y="236"/>
                  </a:lnTo>
                  <a:lnTo>
                    <a:pt x="414" y="234"/>
                  </a:lnTo>
                  <a:lnTo>
                    <a:pt x="413" y="237"/>
                  </a:lnTo>
                  <a:lnTo>
                    <a:pt x="403" y="276"/>
                  </a:lnTo>
                  <a:lnTo>
                    <a:pt x="387" y="313"/>
                  </a:lnTo>
                  <a:lnTo>
                    <a:pt x="368" y="345"/>
                  </a:lnTo>
                  <a:lnTo>
                    <a:pt x="346" y="372"/>
                  </a:lnTo>
                  <a:lnTo>
                    <a:pt x="344" y="372"/>
                  </a:lnTo>
                  <a:lnTo>
                    <a:pt x="347" y="426"/>
                  </a:lnTo>
                  <a:lnTo>
                    <a:pt x="347" y="429"/>
                  </a:lnTo>
                  <a:lnTo>
                    <a:pt x="347" y="433"/>
                  </a:lnTo>
                  <a:lnTo>
                    <a:pt x="341" y="444"/>
                  </a:lnTo>
                  <a:lnTo>
                    <a:pt x="331" y="457"/>
                  </a:lnTo>
                  <a:lnTo>
                    <a:pt x="320" y="471"/>
                  </a:lnTo>
                  <a:lnTo>
                    <a:pt x="302" y="484"/>
                  </a:lnTo>
                  <a:lnTo>
                    <a:pt x="283" y="496"/>
                  </a:lnTo>
                  <a:lnTo>
                    <a:pt x="260" y="505"/>
                  </a:lnTo>
                  <a:lnTo>
                    <a:pt x="232" y="508"/>
                  </a:lnTo>
                  <a:lnTo>
                    <a:pt x="206" y="505"/>
                  </a:lnTo>
                  <a:lnTo>
                    <a:pt x="183" y="496"/>
                  </a:lnTo>
                  <a:lnTo>
                    <a:pt x="163" y="486"/>
                  </a:lnTo>
                  <a:lnTo>
                    <a:pt x="147" y="471"/>
                  </a:lnTo>
                  <a:lnTo>
                    <a:pt x="133" y="458"/>
                  </a:lnTo>
                  <a:lnTo>
                    <a:pt x="125" y="445"/>
                  </a:lnTo>
                  <a:lnTo>
                    <a:pt x="117" y="435"/>
                  </a:lnTo>
                  <a:lnTo>
                    <a:pt x="117" y="431"/>
                  </a:lnTo>
                  <a:lnTo>
                    <a:pt x="117" y="428"/>
                  </a:lnTo>
                  <a:lnTo>
                    <a:pt x="116" y="426"/>
                  </a:lnTo>
                  <a:lnTo>
                    <a:pt x="119" y="375"/>
                  </a:lnTo>
                  <a:lnTo>
                    <a:pt x="119" y="372"/>
                  </a:lnTo>
                  <a:lnTo>
                    <a:pt x="119" y="372"/>
                  </a:lnTo>
                  <a:lnTo>
                    <a:pt x="96" y="345"/>
                  </a:lnTo>
                  <a:lnTo>
                    <a:pt x="78" y="313"/>
                  </a:lnTo>
                  <a:lnTo>
                    <a:pt x="62" y="276"/>
                  </a:lnTo>
                  <a:lnTo>
                    <a:pt x="52" y="237"/>
                  </a:lnTo>
                  <a:lnTo>
                    <a:pt x="51" y="234"/>
                  </a:lnTo>
                  <a:lnTo>
                    <a:pt x="48" y="236"/>
                  </a:lnTo>
                  <a:lnTo>
                    <a:pt x="46" y="237"/>
                  </a:lnTo>
                  <a:lnTo>
                    <a:pt x="42" y="237"/>
                  </a:lnTo>
                  <a:lnTo>
                    <a:pt x="32" y="233"/>
                  </a:lnTo>
                  <a:lnTo>
                    <a:pt x="21" y="224"/>
                  </a:lnTo>
                  <a:lnTo>
                    <a:pt x="11" y="209"/>
                  </a:lnTo>
                  <a:lnTo>
                    <a:pt x="4" y="191"/>
                  </a:lnTo>
                  <a:lnTo>
                    <a:pt x="0" y="169"/>
                  </a:lnTo>
                  <a:lnTo>
                    <a:pt x="0" y="150"/>
                  </a:lnTo>
                  <a:lnTo>
                    <a:pt x="3" y="141"/>
                  </a:lnTo>
                  <a:lnTo>
                    <a:pt x="5" y="135"/>
                  </a:lnTo>
                  <a:lnTo>
                    <a:pt x="8" y="131"/>
                  </a:lnTo>
                  <a:lnTo>
                    <a:pt x="14" y="128"/>
                  </a:lnTo>
                  <a:lnTo>
                    <a:pt x="21" y="128"/>
                  </a:lnTo>
                  <a:lnTo>
                    <a:pt x="30" y="132"/>
                  </a:lnTo>
                  <a:lnTo>
                    <a:pt x="37" y="141"/>
                  </a:lnTo>
                  <a:lnTo>
                    <a:pt x="42" y="145"/>
                  </a:lnTo>
                  <a:lnTo>
                    <a:pt x="42" y="140"/>
                  </a:lnTo>
                  <a:lnTo>
                    <a:pt x="42" y="121"/>
                  </a:lnTo>
                  <a:lnTo>
                    <a:pt x="42" y="60"/>
                  </a:lnTo>
                  <a:lnTo>
                    <a:pt x="58" y="60"/>
                  </a:lnTo>
                  <a:lnTo>
                    <a:pt x="78" y="57"/>
                  </a:lnTo>
                  <a:lnTo>
                    <a:pt x="103" y="51"/>
                  </a:lnTo>
                  <a:lnTo>
                    <a:pt x="131" y="41"/>
                  </a:lnTo>
                  <a:lnTo>
                    <a:pt x="152" y="32"/>
                  </a:lnTo>
                  <a:lnTo>
                    <a:pt x="163" y="42"/>
                  </a:lnTo>
                  <a:lnTo>
                    <a:pt x="173" y="51"/>
                  </a:lnTo>
                  <a:lnTo>
                    <a:pt x="154" y="63"/>
                  </a:lnTo>
                  <a:lnTo>
                    <a:pt x="131" y="74"/>
                  </a:lnTo>
                  <a:lnTo>
                    <a:pt x="160" y="67"/>
                  </a:lnTo>
                  <a:lnTo>
                    <a:pt x="186" y="58"/>
                  </a:lnTo>
                  <a:lnTo>
                    <a:pt x="187" y="58"/>
                  </a:lnTo>
                  <a:lnTo>
                    <a:pt x="209" y="67"/>
                  </a:lnTo>
                  <a:lnTo>
                    <a:pt x="232" y="68"/>
                  </a:lnTo>
                  <a:lnTo>
                    <a:pt x="259" y="65"/>
                  </a:lnTo>
                  <a:lnTo>
                    <a:pt x="282" y="57"/>
                  </a:lnTo>
                  <a:lnTo>
                    <a:pt x="302" y="42"/>
                  </a:lnTo>
                  <a:lnTo>
                    <a:pt x="320" y="22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Freeform 68"/>
            <p:cNvSpPr>
              <a:spLocks noEditPoints="1"/>
            </p:cNvSpPr>
            <p:nvPr/>
          </p:nvSpPr>
          <p:spPr bwMode="auto">
            <a:xfrm>
              <a:off x="1731" y="1809"/>
              <a:ext cx="525" cy="706"/>
            </a:xfrm>
            <a:custGeom>
              <a:avLst/>
              <a:gdLst>
                <a:gd name="T0" fmla="*/ 241 w 525"/>
                <a:gd name="T1" fmla="*/ 386 h 706"/>
                <a:gd name="T2" fmla="*/ 407 w 525"/>
                <a:gd name="T3" fmla="*/ 375 h 706"/>
                <a:gd name="T4" fmla="*/ 161 w 525"/>
                <a:gd name="T5" fmla="*/ 0 h 706"/>
                <a:gd name="T6" fmla="*/ 174 w 525"/>
                <a:gd name="T7" fmla="*/ 6 h 706"/>
                <a:gd name="T8" fmla="*/ 205 w 525"/>
                <a:gd name="T9" fmla="*/ 20 h 706"/>
                <a:gd name="T10" fmla="*/ 246 w 525"/>
                <a:gd name="T11" fmla="*/ 38 h 706"/>
                <a:gd name="T12" fmla="*/ 285 w 525"/>
                <a:gd name="T13" fmla="*/ 55 h 706"/>
                <a:gd name="T14" fmla="*/ 318 w 525"/>
                <a:gd name="T15" fmla="*/ 67 h 706"/>
                <a:gd name="T16" fmla="*/ 366 w 525"/>
                <a:gd name="T17" fmla="*/ 87 h 706"/>
                <a:gd name="T18" fmla="*/ 414 w 525"/>
                <a:gd name="T19" fmla="*/ 118 h 706"/>
                <a:gd name="T20" fmla="*/ 446 w 525"/>
                <a:gd name="T21" fmla="*/ 156 h 706"/>
                <a:gd name="T22" fmla="*/ 467 w 525"/>
                <a:gd name="T23" fmla="*/ 212 h 706"/>
                <a:gd name="T24" fmla="*/ 490 w 525"/>
                <a:gd name="T25" fmla="*/ 297 h 706"/>
                <a:gd name="T26" fmla="*/ 508 w 525"/>
                <a:gd name="T27" fmla="*/ 402 h 706"/>
                <a:gd name="T28" fmla="*/ 519 w 525"/>
                <a:gd name="T29" fmla="*/ 500 h 706"/>
                <a:gd name="T30" fmla="*/ 524 w 525"/>
                <a:gd name="T31" fmla="*/ 562 h 706"/>
                <a:gd name="T32" fmla="*/ 525 w 525"/>
                <a:gd name="T33" fmla="*/ 583 h 706"/>
                <a:gd name="T34" fmla="*/ 513 w 525"/>
                <a:gd name="T35" fmla="*/ 592 h 706"/>
                <a:gd name="T36" fmla="*/ 474 w 525"/>
                <a:gd name="T37" fmla="*/ 615 h 706"/>
                <a:gd name="T38" fmla="*/ 407 w 525"/>
                <a:gd name="T39" fmla="*/ 644 h 706"/>
                <a:gd name="T40" fmla="*/ 311 w 525"/>
                <a:gd name="T41" fmla="*/ 672 h 706"/>
                <a:gd name="T42" fmla="*/ 196 w 525"/>
                <a:gd name="T43" fmla="*/ 692 h 706"/>
                <a:gd name="T44" fmla="*/ 103 w 525"/>
                <a:gd name="T45" fmla="*/ 701 h 706"/>
                <a:gd name="T46" fmla="*/ 36 w 525"/>
                <a:gd name="T47" fmla="*/ 706 h 706"/>
                <a:gd name="T48" fmla="*/ 1 w 525"/>
                <a:gd name="T49" fmla="*/ 706 h 706"/>
                <a:gd name="T50" fmla="*/ 7 w 525"/>
                <a:gd name="T51" fmla="*/ 695 h 706"/>
                <a:gd name="T52" fmla="*/ 33 w 525"/>
                <a:gd name="T53" fmla="*/ 660 h 706"/>
                <a:gd name="T54" fmla="*/ 68 w 525"/>
                <a:gd name="T55" fmla="*/ 610 h 706"/>
                <a:gd name="T56" fmla="*/ 106 w 525"/>
                <a:gd name="T57" fmla="*/ 550 h 706"/>
                <a:gd name="T58" fmla="*/ 144 w 525"/>
                <a:gd name="T59" fmla="*/ 487 h 706"/>
                <a:gd name="T60" fmla="*/ 177 w 525"/>
                <a:gd name="T61" fmla="*/ 420 h 706"/>
                <a:gd name="T62" fmla="*/ 208 w 525"/>
                <a:gd name="T63" fmla="*/ 351 h 706"/>
                <a:gd name="T64" fmla="*/ 233 w 525"/>
                <a:gd name="T65" fmla="*/ 285 h 706"/>
                <a:gd name="T66" fmla="*/ 252 w 525"/>
                <a:gd name="T67" fmla="*/ 230 h 706"/>
                <a:gd name="T68" fmla="*/ 265 w 525"/>
                <a:gd name="T69" fmla="*/ 194 h 706"/>
                <a:gd name="T70" fmla="*/ 269 w 525"/>
                <a:gd name="T71" fmla="*/ 180 h 706"/>
                <a:gd name="T72" fmla="*/ 241 w 525"/>
                <a:gd name="T73" fmla="*/ 71 h 706"/>
                <a:gd name="T74" fmla="*/ 230 w 525"/>
                <a:gd name="T75" fmla="*/ 61 h 706"/>
                <a:gd name="T76" fmla="*/ 199 w 525"/>
                <a:gd name="T77" fmla="*/ 35 h 706"/>
                <a:gd name="T78" fmla="*/ 161 w 525"/>
                <a:gd name="T7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5" h="706">
                  <a:moveTo>
                    <a:pt x="241" y="375"/>
                  </a:moveTo>
                  <a:lnTo>
                    <a:pt x="241" y="386"/>
                  </a:lnTo>
                  <a:lnTo>
                    <a:pt x="407" y="386"/>
                  </a:lnTo>
                  <a:lnTo>
                    <a:pt x="407" y="375"/>
                  </a:lnTo>
                  <a:lnTo>
                    <a:pt x="241" y="375"/>
                  </a:lnTo>
                  <a:close/>
                  <a:moveTo>
                    <a:pt x="161" y="0"/>
                  </a:moveTo>
                  <a:lnTo>
                    <a:pt x="164" y="2"/>
                  </a:lnTo>
                  <a:lnTo>
                    <a:pt x="174" y="6"/>
                  </a:lnTo>
                  <a:lnTo>
                    <a:pt x="188" y="12"/>
                  </a:lnTo>
                  <a:lnTo>
                    <a:pt x="205" y="20"/>
                  </a:lnTo>
                  <a:lnTo>
                    <a:pt x="224" y="29"/>
                  </a:lnTo>
                  <a:lnTo>
                    <a:pt x="246" y="38"/>
                  </a:lnTo>
                  <a:lnTo>
                    <a:pt x="266" y="47"/>
                  </a:lnTo>
                  <a:lnTo>
                    <a:pt x="285" y="55"/>
                  </a:lnTo>
                  <a:lnTo>
                    <a:pt x="304" y="63"/>
                  </a:lnTo>
                  <a:lnTo>
                    <a:pt x="318" y="67"/>
                  </a:lnTo>
                  <a:lnTo>
                    <a:pt x="342" y="77"/>
                  </a:lnTo>
                  <a:lnTo>
                    <a:pt x="366" y="87"/>
                  </a:lnTo>
                  <a:lnTo>
                    <a:pt x="391" y="102"/>
                  </a:lnTo>
                  <a:lnTo>
                    <a:pt x="414" y="118"/>
                  </a:lnTo>
                  <a:lnTo>
                    <a:pt x="433" y="135"/>
                  </a:lnTo>
                  <a:lnTo>
                    <a:pt x="446" y="156"/>
                  </a:lnTo>
                  <a:lnTo>
                    <a:pt x="457" y="180"/>
                  </a:lnTo>
                  <a:lnTo>
                    <a:pt x="467" y="212"/>
                  </a:lnTo>
                  <a:lnTo>
                    <a:pt x="478" y="252"/>
                  </a:lnTo>
                  <a:lnTo>
                    <a:pt x="490" y="297"/>
                  </a:lnTo>
                  <a:lnTo>
                    <a:pt x="500" y="346"/>
                  </a:lnTo>
                  <a:lnTo>
                    <a:pt x="508" y="402"/>
                  </a:lnTo>
                  <a:lnTo>
                    <a:pt x="515" y="455"/>
                  </a:lnTo>
                  <a:lnTo>
                    <a:pt x="519" y="500"/>
                  </a:lnTo>
                  <a:lnTo>
                    <a:pt x="522" y="535"/>
                  </a:lnTo>
                  <a:lnTo>
                    <a:pt x="524" y="562"/>
                  </a:lnTo>
                  <a:lnTo>
                    <a:pt x="525" y="578"/>
                  </a:lnTo>
                  <a:lnTo>
                    <a:pt x="525" y="583"/>
                  </a:lnTo>
                  <a:lnTo>
                    <a:pt x="522" y="585"/>
                  </a:lnTo>
                  <a:lnTo>
                    <a:pt x="513" y="592"/>
                  </a:lnTo>
                  <a:lnTo>
                    <a:pt x="497" y="602"/>
                  </a:lnTo>
                  <a:lnTo>
                    <a:pt x="474" y="615"/>
                  </a:lnTo>
                  <a:lnTo>
                    <a:pt x="445" y="628"/>
                  </a:lnTo>
                  <a:lnTo>
                    <a:pt x="407" y="644"/>
                  </a:lnTo>
                  <a:lnTo>
                    <a:pt x="364" y="659"/>
                  </a:lnTo>
                  <a:lnTo>
                    <a:pt x="311" y="672"/>
                  </a:lnTo>
                  <a:lnTo>
                    <a:pt x="252" y="684"/>
                  </a:lnTo>
                  <a:lnTo>
                    <a:pt x="196" y="692"/>
                  </a:lnTo>
                  <a:lnTo>
                    <a:pt x="147" y="697"/>
                  </a:lnTo>
                  <a:lnTo>
                    <a:pt x="103" y="701"/>
                  </a:lnTo>
                  <a:lnTo>
                    <a:pt x="67" y="704"/>
                  </a:lnTo>
                  <a:lnTo>
                    <a:pt x="36" y="706"/>
                  </a:lnTo>
                  <a:lnTo>
                    <a:pt x="14" y="706"/>
                  </a:lnTo>
                  <a:lnTo>
                    <a:pt x="1" y="706"/>
                  </a:lnTo>
                  <a:lnTo>
                    <a:pt x="0" y="706"/>
                  </a:lnTo>
                  <a:lnTo>
                    <a:pt x="7" y="695"/>
                  </a:lnTo>
                  <a:lnTo>
                    <a:pt x="19" y="679"/>
                  </a:lnTo>
                  <a:lnTo>
                    <a:pt x="33" y="660"/>
                  </a:lnTo>
                  <a:lnTo>
                    <a:pt x="49" y="636"/>
                  </a:lnTo>
                  <a:lnTo>
                    <a:pt x="68" y="610"/>
                  </a:lnTo>
                  <a:lnTo>
                    <a:pt x="87" y="580"/>
                  </a:lnTo>
                  <a:lnTo>
                    <a:pt x="106" y="550"/>
                  </a:lnTo>
                  <a:lnTo>
                    <a:pt x="126" y="518"/>
                  </a:lnTo>
                  <a:lnTo>
                    <a:pt x="144" y="487"/>
                  </a:lnTo>
                  <a:lnTo>
                    <a:pt x="161" y="455"/>
                  </a:lnTo>
                  <a:lnTo>
                    <a:pt x="177" y="420"/>
                  </a:lnTo>
                  <a:lnTo>
                    <a:pt x="193" y="386"/>
                  </a:lnTo>
                  <a:lnTo>
                    <a:pt x="208" y="351"/>
                  </a:lnTo>
                  <a:lnTo>
                    <a:pt x="221" y="317"/>
                  </a:lnTo>
                  <a:lnTo>
                    <a:pt x="233" y="285"/>
                  </a:lnTo>
                  <a:lnTo>
                    <a:pt x="243" y="256"/>
                  </a:lnTo>
                  <a:lnTo>
                    <a:pt x="252" y="230"/>
                  </a:lnTo>
                  <a:lnTo>
                    <a:pt x="259" y="210"/>
                  </a:lnTo>
                  <a:lnTo>
                    <a:pt x="265" y="194"/>
                  </a:lnTo>
                  <a:lnTo>
                    <a:pt x="268" y="183"/>
                  </a:lnTo>
                  <a:lnTo>
                    <a:pt x="269" y="180"/>
                  </a:lnTo>
                  <a:lnTo>
                    <a:pt x="209" y="125"/>
                  </a:lnTo>
                  <a:lnTo>
                    <a:pt x="241" y="71"/>
                  </a:lnTo>
                  <a:lnTo>
                    <a:pt x="238" y="68"/>
                  </a:lnTo>
                  <a:lnTo>
                    <a:pt x="230" y="61"/>
                  </a:lnTo>
                  <a:lnTo>
                    <a:pt x="217" y="51"/>
                  </a:lnTo>
                  <a:lnTo>
                    <a:pt x="199" y="35"/>
                  </a:lnTo>
                  <a:lnTo>
                    <a:pt x="176" y="15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Freeform 69"/>
            <p:cNvSpPr>
              <a:spLocks/>
            </p:cNvSpPr>
            <p:nvPr/>
          </p:nvSpPr>
          <p:spPr bwMode="auto">
            <a:xfrm>
              <a:off x="1700" y="1755"/>
              <a:ext cx="294" cy="760"/>
            </a:xfrm>
            <a:custGeom>
              <a:avLst/>
              <a:gdLst>
                <a:gd name="T0" fmla="*/ 134 w 294"/>
                <a:gd name="T1" fmla="*/ 9 h 760"/>
                <a:gd name="T2" fmla="*/ 163 w 294"/>
                <a:gd name="T3" fmla="*/ 35 h 760"/>
                <a:gd name="T4" fmla="*/ 204 w 294"/>
                <a:gd name="T5" fmla="*/ 72 h 760"/>
                <a:gd name="T6" fmla="*/ 243 w 294"/>
                <a:gd name="T7" fmla="*/ 108 h 760"/>
                <a:gd name="T8" fmla="*/ 267 w 294"/>
                <a:gd name="T9" fmla="*/ 127 h 760"/>
                <a:gd name="T10" fmla="*/ 235 w 294"/>
                <a:gd name="T11" fmla="*/ 181 h 760"/>
                <a:gd name="T12" fmla="*/ 294 w 294"/>
                <a:gd name="T13" fmla="*/ 236 h 760"/>
                <a:gd name="T14" fmla="*/ 284 w 294"/>
                <a:gd name="T15" fmla="*/ 266 h 760"/>
                <a:gd name="T16" fmla="*/ 264 w 294"/>
                <a:gd name="T17" fmla="*/ 322 h 760"/>
                <a:gd name="T18" fmla="*/ 237 w 294"/>
                <a:gd name="T19" fmla="*/ 393 h 760"/>
                <a:gd name="T20" fmla="*/ 204 w 294"/>
                <a:gd name="T21" fmla="*/ 473 h 760"/>
                <a:gd name="T22" fmla="*/ 201 w 294"/>
                <a:gd name="T23" fmla="*/ 480 h 760"/>
                <a:gd name="T24" fmla="*/ 198 w 294"/>
                <a:gd name="T25" fmla="*/ 486 h 760"/>
                <a:gd name="T26" fmla="*/ 195 w 294"/>
                <a:gd name="T27" fmla="*/ 492 h 760"/>
                <a:gd name="T28" fmla="*/ 192 w 294"/>
                <a:gd name="T29" fmla="*/ 498 h 760"/>
                <a:gd name="T30" fmla="*/ 189 w 294"/>
                <a:gd name="T31" fmla="*/ 502 h 760"/>
                <a:gd name="T32" fmla="*/ 187 w 294"/>
                <a:gd name="T33" fmla="*/ 508 h 760"/>
                <a:gd name="T34" fmla="*/ 184 w 294"/>
                <a:gd name="T35" fmla="*/ 514 h 760"/>
                <a:gd name="T36" fmla="*/ 182 w 294"/>
                <a:gd name="T37" fmla="*/ 518 h 760"/>
                <a:gd name="T38" fmla="*/ 147 w 294"/>
                <a:gd name="T39" fmla="*/ 579 h 760"/>
                <a:gd name="T40" fmla="*/ 109 w 294"/>
                <a:gd name="T41" fmla="*/ 639 h 760"/>
                <a:gd name="T42" fmla="*/ 73 w 294"/>
                <a:gd name="T43" fmla="*/ 691 h 760"/>
                <a:gd name="T44" fmla="*/ 45 w 294"/>
                <a:gd name="T45" fmla="*/ 730 h 760"/>
                <a:gd name="T46" fmla="*/ 28 w 294"/>
                <a:gd name="T47" fmla="*/ 754 h 760"/>
                <a:gd name="T48" fmla="*/ 24 w 294"/>
                <a:gd name="T49" fmla="*/ 760 h 760"/>
                <a:gd name="T50" fmla="*/ 21 w 294"/>
                <a:gd name="T51" fmla="*/ 758 h 760"/>
                <a:gd name="T52" fmla="*/ 9 w 294"/>
                <a:gd name="T53" fmla="*/ 736 h 760"/>
                <a:gd name="T54" fmla="*/ 35 w 294"/>
                <a:gd name="T55" fmla="*/ 643 h 760"/>
                <a:gd name="T56" fmla="*/ 86 w 294"/>
                <a:gd name="T57" fmla="*/ 493 h 760"/>
                <a:gd name="T58" fmla="*/ 111 w 294"/>
                <a:gd name="T59" fmla="*/ 360 h 760"/>
                <a:gd name="T60" fmla="*/ 121 w 294"/>
                <a:gd name="T61" fmla="*/ 242 h 760"/>
                <a:gd name="T62" fmla="*/ 125 w 294"/>
                <a:gd name="T63" fmla="*/ 137 h 760"/>
                <a:gd name="T64" fmla="*/ 125 w 294"/>
                <a:gd name="T65" fmla="*/ 53 h 760"/>
                <a:gd name="T66" fmla="*/ 124 w 294"/>
                <a:gd name="T67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4" h="760">
                  <a:moveTo>
                    <a:pt x="124" y="0"/>
                  </a:moveTo>
                  <a:lnTo>
                    <a:pt x="134" y="9"/>
                  </a:lnTo>
                  <a:lnTo>
                    <a:pt x="149" y="22"/>
                  </a:lnTo>
                  <a:lnTo>
                    <a:pt x="163" y="35"/>
                  </a:lnTo>
                  <a:lnTo>
                    <a:pt x="188" y="58"/>
                  </a:lnTo>
                  <a:lnTo>
                    <a:pt x="204" y="72"/>
                  </a:lnTo>
                  <a:lnTo>
                    <a:pt x="226" y="92"/>
                  </a:lnTo>
                  <a:lnTo>
                    <a:pt x="243" y="108"/>
                  </a:lnTo>
                  <a:lnTo>
                    <a:pt x="258" y="120"/>
                  </a:lnTo>
                  <a:lnTo>
                    <a:pt x="267" y="127"/>
                  </a:lnTo>
                  <a:lnTo>
                    <a:pt x="236" y="178"/>
                  </a:lnTo>
                  <a:lnTo>
                    <a:pt x="235" y="181"/>
                  </a:lnTo>
                  <a:lnTo>
                    <a:pt x="237" y="184"/>
                  </a:lnTo>
                  <a:lnTo>
                    <a:pt x="294" y="236"/>
                  </a:lnTo>
                  <a:lnTo>
                    <a:pt x="290" y="248"/>
                  </a:lnTo>
                  <a:lnTo>
                    <a:pt x="284" y="266"/>
                  </a:lnTo>
                  <a:lnTo>
                    <a:pt x="275" y="291"/>
                  </a:lnTo>
                  <a:lnTo>
                    <a:pt x="264" y="322"/>
                  </a:lnTo>
                  <a:lnTo>
                    <a:pt x="252" y="357"/>
                  </a:lnTo>
                  <a:lnTo>
                    <a:pt x="237" y="393"/>
                  </a:lnTo>
                  <a:lnTo>
                    <a:pt x="221" y="432"/>
                  </a:lnTo>
                  <a:lnTo>
                    <a:pt x="204" y="473"/>
                  </a:lnTo>
                  <a:lnTo>
                    <a:pt x="201" y="477"/>
                  </a:lnTo>
                  <a:lnTo>
                    <a:pt x="201" y="480"/>
                  </a:lnTo>
                  <a:lnTo>
                    <a:pt x="200" y="483"/>
                  </a:lnTo>
                  <a:lnTo>
                    <a:pt x="198" y="486"/>
                  </a:lnTo>
                  <a:lnTo>
                    <a:pt x="197" y="489"/>
                  </a:lnTo>
                  <a:lnTo>
                    <a:pt x="195" y="492"/>
                  </a:lnTo>
                  <a:lnTo>
                    <a:pt x="194" y="495"/>
                  </a:lnTo>
                  <a:lnTo>
                    <a:pt x="192" y="498"/>
                  </a:lnTo>
                  <a:lnTo>
                    <a:pt x="191" y="499"/>
                  </a:lnTo>
                  <a:lnTo>
                    <a:pt x="189" y="502"/>
                  </a:lnTo>
                  <a:lnTo>
                    <a:pt x="188" y="505"/>
                  </a:lnTo>
                  <a:lnTo>
                    <a:pt x="187" y="508"/>
                  </a:lnTo>
                  <a:lnTo>
                    <a:pt x="185" y="511"/>
                  </a:lnTo>
                  <a:lnTo>
                    <a:pt x="184" y="514"/>
                  </a:lnTo>
                  <a:lnTo>
                    <a:pt x="182" y="518"/>
                  </a:lnTo>
                  <a:lnTo>
                    <a:pt x="182" y="518"/>
                  </a:lnTo>
                  <a:lnTo>
                    <a:pt x="165" y="549"/>
                  </a:lnTo>
                  <a:lnTo>
                    <a:pt x="147" y="579"/>
                  </a:lnTo>
                  <a:lnTo>
                    <a:pt x="128" y="610"/>
                  </a:lnTo>
                  <a:lnTo>
                    <a:pt x="109" y="639"/>
                  </a:lnTo>
                  <a:lnTo>
                    <a:pt x="91" y="665"/>
                  </a:lnTo>
                  <a:lnTo>
                    <a:pt x="73" y="691"/>
                  </a:lnTo>
                  <a:lnTo>
                    <a:pt x="59" y="713"/>
                  </a:lnTo>
                  <a:lnTo>
                    <a:pt x="45" y="730"/>
                  </a:lnTo>
                  <a:lnTo>
                    <a:pt x="35" y="745"/>
                  </a:lnTo>
                  <a:lnTo>
                    <a:pt x="28" y="754"/>
                  </a:lnTo>
                  <a:lnTo>
                    <a:pt x="25" y="757"/>
                  </a:lnTo>
                  <a:lnTo>
                    <a:pt x="24" y="760"/>
                  </a:lnTo>
                  <a:lnTo>
                    <a:pt x="22" y="760"/>
                  </a:lnTo>
                  <a:lnTo>
                    <a:pt x="21" y="758"/>
                  </a:lnTo>
                  <a:lnTo>
                    <a:pt x="16" y="749"/>
                  </a:lnTo>
                  <a:lnTo>
                    <a:pt x="9" y="736"/>
                  </a:lnTo>
                  <a:lnTo>
                    <a:pt x="0" y="719"/>
                  </a:lnTo>
                  <a:lnTo>
                    <a:pt x="35" y="643"/>
                  </a:lnTo>
                  <a:lnTo>
                    <a:pt x="63" y="569"/>
                  </a:lnTo>
                  <a:lnTo>
                    <a:pt x="86" y="493"/>
                  </a:lnTo>
                  <a:lnTo>
                    <a:pt x="102" y="419"/>
                  </a:lnTo>
                  <a:lnTo>
                    <a:pt x="111" y="360"/>
                  </a:lnTo>
                  <a:lnTo>
                    <a:pt x="117" y="300"/>
                  </a:lnTo>
                  <a:lnTo>
                    <a:pt x="121" y="242"/>
                  </a:lnTo>
                  <a:lnTo>
                    <a:pt x="124" y="186"/>
                  </a:lnTo>
                  <a:lnTo>
                    <a:pt x="125" y="137"/>
                  </a:lnTo>
                  <a:lnTo>
                    <a:pt x="125" y="90"/>
                  </a:lnTo>
                  <a:lnTo>
                    <a:pt x="125" y="53"/>
                  </a:lnTo>
                  <a:lnTo>
                    <a:pt x="125" y="22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Freeform 70"/>
            <p:cNvSpPr>
              <a:spLocks/>
            </p:cNvSpPr>
            <p:nvPr/>
          </p:nvSpPr>
          <p:spPr bwMode="auto">
            <a:xfrm>
              <a:off x="1628" y="1822"/>
              <a:ext cx="144" cy="614"/>
            </a:xfrm>
            <a:custGeom>
              <a:avLst/>
              <a:gdLst>
                <a:gd name="T0" fmla="*/ 24 w 144"/>
                <a:gd name="T1" fmla="*/ 2 h 614"/>
                <a:gd name="T2" fmla="*/ 43 w 144"/>
                <a:gd name="T3" fmla="*/ 9 h 614"/>
                <a:gd name="T4" fmla="*/ 72 w 144"/>
                <a:gd name="T5" fmla="*/ 13 h 614"/>
                <a:gd name="T6" fmla="*/ 101 w 144"/>
                <a:gd name="T7" fmla="*/ 9 h 614"/>
                <a:gd name="T8" fmla="*/ 120 w 144"/>
                <a:gd name="T9" fmla="*/ 2 h 614"/>
                <a:gd name="T10" fmla="*/ 125 w 144"/>
                <a:gd name="T11" fmla="*/ 3 h 614"/>
                <a:gd name="T12" fmla="*/ 133 w 144"/>
                <a:gd name="T13" fmla="*/ 18 h 614"/>
                <a:gd name="T14" fmla="*/ 144 w 144"/>
                <a:gd name="T15" fmla="*/ 38 h 614"/>
                <a:gd name="T16" fmla="*/ 142 w 144"/>
                <a:gd name="T17" fmla="*/ 60 h 614"/>
                <a:gd name="T18" fmla="*/ 129 w 144"/>
                <a:gd name="T19" fmla="*/ 86 h 614"/>
                <a:gd name="T20" fmla="*/ 115 w 144"/>
                <a:gd name="T21" fmla="*/ 111 h 614"/>
                <a:gd name="T22" fmla="*/ 107 w 144"/>
                <a:gd name="T23" fmla="*/ 121 h 614"/>
                <a:gd name="T24" fmla="*/ 109 w 144"/>
                <a:gd name="T25" fmla="*/ 138 h 614"/>
                <a:gd name="T26" fmla="*/ 115 w 144"/>
                <a:gd name="T27" fmla="*/ 183 h 614"/>
                <a:gd name="T28" fmla="*/ 122 w 144"/>
                <a:gd name="T29" fmla="*/ 245 h 614"/>
                <a:gd name="T30" fmla="*/ 128 w 144"/>
                <a:gd name="T31" fmla="*/ 310 h 614"/>
                <a:gd name="T32" fmla="*/ 133 w 144"/>
                <a:gd name="T33" fmla="*/ 368 h 614"/>
                <a:gd name="T34" fmla="*/ 136 w 144"/>
                <a:gd name="T35" fmla="*/ 407 h 614"/>
                <a:gd name="T36" fmla="*/ 133 w 144"/>
                <a:gd name="T37" fmla="*/ 426 h 614"/>
                <a:gd name="T38" fmla="*/ 125 w 144"/>
                <a:gd name="T39" fmla="*/ 461 h 614"/>
                <a:gd name="T40" fmla="*/ 109 w 144"/>
                <a:gd name="T41" fmla="*/ 511 h 614"/>
                <a:gd name="T42" fmla="*/ 94 w 144"/>
                <a:gd name="T43" fmla="*/ 560 h 614"/>
                <a:gd name="T44" fmla="*/ 80 w 144"/>
                <a:gd name="T45" fmla="*/ 599 h 614"/>
                <a:gd name="T46" fmla="*/ 72 w 144"/>
                <a:gd name="T47" fmla="*/ 614 h 614"/>
                <a:gd name="T48" fmla="*/ 65 w 144"/>
                <a:gd name="T49" fmla="*/ 599 h 614"/>
                <a:gd name="T50" fmla="*/ 51 w 144"/>
                <a:gd name="T51" fmla="*/ 560 h 614"/>
                <a:gd name="T52" fmla="*/ 35 w 144"/>
                <a:gd name="T53" fmla="*/ 511 h 614"/>
                <a:gd name="T54" fmla="*/ 20 w 144"/>
                <a:gd name="T55" fmla="*/ 461 h 614"/>
                <a:gd name="T56" fmla="*/ 10 w 144"/>
                <a:gd name="T57" fmla="*/ 426 h 614"/>
                <a:gd name="T58" fmla="*/ 8 w 144"/>
                <a:gd name="T59" fmla="*/ 407 h 614"/>
                <a:gd name="T60" fmla="*/ 10 w 144"/>
                <a:gd name="T61" fmla="*/ 368 h 614"/>
                <a:gd name="T62" fmla="*/ 16 w 144"/>
                <a:gd name="T63" fmla="*/ 310 h 614"/>
                <a:gd name="T64" fmla="*/ 23 w 144"/>
                <a:gd name="T65" fmla="*/ 245 h 614"/>
                <a:gd name="T66" fmla="*/ 30 w 144"/>
                <a:gd name="T67" fmla="*/ 183 h 614"/>
                <a:gd name="T68" fmla="*/ 35 w 144"/>
                <a:gd name="T69" fmla="*/ 138 h 614"/>
                <a:gd name="T70" fmla="*/ 37 w 144"/>
                <a:gd name="T71" fmla="*/ 121 h 614"/>
                <a:gd name="T72" fmla="*/ 30 w 144"/>
                <a:gd name="T73" fmla="*/ 111 h 614"/>
                <a:gd name="T74" fmla="*/ 16 w 144"/>
                <a:gd name="T75" fmla="*/ 86 h 614"/>
                <a:gd name="T76" fmla="*/ 3 w 144"/>
                <a:gd name="T77" fmla="*/ 60 h 614"/>
                <a:gd name="T78" fmla="*/ 1 w 144"/>
                <a:gd name="T79" fmla="*/ 38 h 614"/>
                <a:gd name="T80" fmla="*/ 10 w 144"/>
                <a:gd name="T81" fmla="*/ 18 h 614"/>
                <a:gd name="T82" fmla="*/ 20 w 144"/>
                <a:gd name="T83" fmla="*/ 3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4" h="614">
                  <a:moveTo>
                    <a:pt x="21" y="0"/>
                  </a:moveTo>
                  <a:lnTo>
                    <a:pt x="24" y="2"/>
                  </a:lnTo>
                  <a:lnTo>
                    <a:pt x="32" y="5"/>
                  </a:lnTo>
                  <a:lnTo>
                    <a:pt x="43" y="9"/>
                  </a:lnTo>
                  <a:lnTo>
                    <a:pt x="58" y="12"/>
                  </a:lnTo>
                  <a:lnTo>
                    <a:pt x="72" y="13"/>
                  </a:lnTo>
                  <a:lnTo>
                    <a:pt x="87" y="12"/>
                  </a:lnTo>
                  <a:lnTo>
                    <a:pt x="101" y="9"/>
                  </a:lnTo>
                  <a:lnTo>
                    <a:pt x="112" y="5"/>
                  </a:lnTo>
                  <a:lnTo>
                    <a:pt x="120" y="2"/>
                  </a:lnTo>
                  <a:lnTo>
                    <a:pt x="122" y="0"/>
                  </a:lnTo>
                  <a:lnTo>
                    <a:pt x="125" y="3"/>
                  </a:lnTo>
                  <a:lnTo>
                    <a:pt x="129" y="9"/>
                  </a:lnTo>
                  <a:lnTo>
                    <a:pt x="133" y="18"/>
                  </a:lnTo>
                  <a:lnTo>
                    <a:pt x="139" y="28"/>
                  </a:lnTo>
                  <a:lnTo>
                    <a:pt x="144" y="38"/>
                  </a:lnTo>
                  <a:lnTo>
                    <a:pt x="144" y="50"/>
                  </a:lnTo>
                  <a:lnTo>
                    <a:pt x="142" y="60"/>
                  </a:lnTo>
                  <a:lnTo>
                    <a:pt x="136" y="73"/>
                  </a:lnTo>
                  <a:lnTo>
                    <a:pt x="129" y="86"/>
                  </a:lnTo>
                  <a:lnTo>
                    <a:pt x="122" y="99"/>
                  </a:lnTo>
                  <a:lnTo>
                    <a:pt x="115" y="111"/>
                  </a:lnTo>
                  <a:lnTo>
                    <a:pt x="109" y="118"/>
                  </a:lnTo>
                  <a:lnTo>
                    <a:pt x="107" y="121"/>
                  </a:lnTo>
                  <a:lnTo>
                    <a:pt x="107" y="125"/>
                  </a:lnTo>
                  <a:lnTo>
                    <a:pt x="109" y="138"/>
                  </a:lnTo>
                  <a:lnTo>
                    <a:pt x="112" y="159"/>
                  </a:lnTo>
                  <a:lnTo>
                    <a:pt x="115" y="183"/>
                  </a:lnTo>
                  <a:lnTo>
                    <a:pt x="117" y="213"/>
                  </a:lnTo>
                  <a:lnTo>
                    <a:pt x="122" y="245"/>
                  </a:lnTo>
                  <a:lnTo>
                    <a:pt x="125" y="277"/>
                  </a:lnTo>
                  <a:lnTo>
                    <a:pt x="128" y="310"/>
                  </a:lnTo>
                  <a:lnTo>
                    <a:pt x="132" y="341"/>
                  </a:lnTo>
                  <a:lnTo>
                    <a:pt x="133" y="368"/>
                  </a:lnTo>
                  <a:lnTo>
                    <a:pt x="136" y="391"/>
                  </a:lnTo>
                  <a:lnTo>
                    <a:pt x="136" y="407"/>
                  </a:lnTo>
                  <a:lnTo>
                    <a:pt x="136" y="418"/>
                  </a:lnTo>
                  <a:lnTo>
                    <a:pt x="133" y="426"/>
                  </a:lnTo>
                  <a:lnTo>
                    <a:pt x="131" y="441"/>
                  </a:lnTo>
                  <a:lnTo>
                    <a:pt x="125" y="461"/>
                  </a:lnTo>
                  <a:lnTo>
                    <a:pt x="117" y="485"/>
                  </a:lnTo>
                  <a:lnTo>
                    <a:pt x="109" y="511"/>
                  </a:lnTo>
                  <a:lnTo>
                    <a:pt x="101" y="535"/>
                  </a:lnTo>
                  <a:lnTo>
                    <a:pt x="94" y="560"/>
                  </a:lnTo>
                  <a:lnTo>
                    <a:pt x="85" y="582"/>
                  </a:lnTo>
                  <a:lnTo>
                    <a:pt x="80" y="599"/>
                  </a:lnTo>
                  <a:lnTo>
                    <a:pt x="75" y="611"/>
                  </a:lnTo>
                  <a:lnTo>
                    <a:pt x="72" y="614"/>
                  </a:lnTo>
                  <a:lnTo>
                    <a:pt x="69" y="611"/>
                  </a:lnTo>
                  <a:lnTo>
                    <a:pt x="65" y="599"/>
                  </a:lnTo>
                  <a:lnTo>
                    <a:pt x="58" y="582"/>
                  </a:lnTo>
                  <a:lnTo>
                    <a:pt x="51" y="560"/>
                  </a:lnTo>
                  <a:lnTo>
                    <a:pt x="43" y="535"/>
                  </a:lnTo>
                  <a:lnTo>
                    <a:pt x="35" y="511"/>
                  </a:lnTo>
                  <a:lnTo>
                    <a:pt x="27" y="485"/>
                  </a:lnTo>
                  <a:lnTo>
                    <a:pt x="20" y="461"/>
                  </a:lnTo>
                  <a:lnTo>
                    <a:pt x="14" y="441"/>
                  </a:lnTo>
                  <a:lnTo>
                    <a:pt x="10" y="426"/>
                  </a:lnTo>
                  <a:lnTo>
                    <a:pt x="8" y="418"/>
                  </a:lnTo>
                  <a:lnTo>
                    <a:pt x="8" y="407"/>
                  </a:lnTo>
                  <a:lnTo>
                    <a:pt x="8" y="391"/>
                  </a:lnTo>
                  <a:lnTo>
                    <a:pt x="10" y="368"/>
                  </a:lnTo>
                  <a:lnTo>
                    <a:pt x="13" y="341"/>
                  </a:lnTo>
                  <a:lnTo>
                    <a:pt x="16" y="310"/>
                  </a:lnTo>
                  <a:lnTo>
                    <a:pt x="20" y="277"/>
                  </a:lnTo>
                  <a:lnTo>
                    <a:pt x="23" y="245"/>
                  </a:lnTo>
                  <a:lnTo>
                    <a:pt x="26" y="213"/>
                  </a:lnTo>
                  <a:lnTo>
                    <a:pt x="30" y="183"/>
                  </a:lnTo>
                  <a:lnTo>
                    <a:pt x="33" y="159"/>
                  </a:lnTo>
                  <a:lnTo>
                    <a:pt x="35" y="138"/>
                  </a:lnTo>
                  <a:lnTo>
                    <a:pt x="36" y="125"/>
                  </a:lnTo>
                  <a:lnTo>
                    <a:pt x="37" y="121"/>
                  </a:lnTo>
                  <a:lnTo>
                    <a:pt x="35" y="118"/>
                  </a:lnTo>
                  <a:lnTo>
                    <a:pt x="30" y="111"/>
                  </a:lnTo>
                  <a:lnTo>
                    <a:pt x="23" y="99"/>
                  </a:lnTo>
                  <a:lnTo>
                    <a:pt x="16" y="86"/>
                  </a:lnTo>
                  <a:lnTo>
                    <a:pt x="8" y="73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1" y="38"/>
                  </a:lnTo>
                  <a:lnTo>
                    <a:pt x="5" y="28"/>
                  </a:lnTo>
                  <a:lnTo>
                    <a:pt x="10" y="18"/>
                  </a:lnTo>
                  <a:lnTo>
                    <a:pt x="16" y="9"/>
                  </a:lnTo>
                  <a:lnTo>
                    <a:pt x="20" y="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Freeform 71"/>
            <p:cNvSpPr>
              <a:spLocks/>
            </p:cNvSpPr>
            <p:nvPr/>
          </p:nvSpPr>
          <p:spPr bwMode="auto">
            <a:xfrm>
              <a:off x="1407" y="1755"/>
              <a:ext cx="309" cy="760"/>
            </a:xfrm>
            <a:custGeom>
              <a:avLst/>
              <a:gdLst>
                <a:gd name="T0" fmla="*/ 170 w 309"/>
                <a:gd name="T1" fmla="*/ 0 h 760"/>
                <a:gd name="T2" fmla="*/ 168 w 309"/>
                <a:gd name="T3" fmla="*/ 22 h 760"/>
                <a:gd name="T4" fmla="*/ 168 w 309"/>
                <a:gd name="T5" fmla="*/ 53 h 760"/>
                <a:gd name="T6" fmla="*/ 167 w 309"/>
                <a:gd name="T7" fmla="*/ 90 h 760"/>
                <a:gd name="T8" fmla="*/ 167 w 309"/>
                <a:gd name="T9" fmla="*/ 137 h 760"/>
                <a:gd name="T10" fmla="*/ 168 w 309"/>
                <a:gd name="T11" fmla="*/ 186 h 760"/>
                <a:gd name="T12" fmla="*/ 171 w 309"/>
                <a:gd name="T13" fmla="*/ 242 h 760"/>
                <a:gd name="T14" fmla="*/ 176 w 309"/>
                <a:gd name="T15" fmla="*/ 300 h 760"/>
                <a:gd name="T16" fmla="*/ 183 w 309"/>
                <a:gd name="T17" fmla="*/ 360 h 760"/>
                <a:gd name="T18" fmla="*/ 192 w 309"/>
                <a:gd name="T19" fmla="*/ 419 h 760"/>
                <a:gd name="T20" fmla="*/ 203 w 309"/>
                <a:gd name="T21" fmla="*/ 477 h 760"/>
                <a:gd name="T22" fmla="*/ 216 w 309"/>
                <a:gd name="T23" fmla="*/ 531 h 760"/>
                <a:gd name="T24" fmla="*/ 232 w 309"/>
                <a:gd name="T25" fmla="*/ 579 h 760"/>
                <a:gd name="T26" fmla="*/ 247 w 309"/>
                <a:gd name="T27" fmla="*/ 624 h 760"/>
                <a:gd name="T28" fmla="*/ 263 w 309"/>
                <a:gd name="T29" fmla="*/ 664 h 760"/>
                <a:gd name="T30" fmla="*/ 277 w 309"/>
                <a:gd name="T31" fmla="*/ 697 h 760"/>
                <a:gd name="T32" fmla="*/ 290 w 309"/>
                <a:gd name="T33" fmla="*/ 725 h 760"/>
                <a:gd name="T34" fmla="*/ 301 w 309"/>
                <a:gd name="T35" fmla="*/ 745 h 760"/>
                <a:gd name="T36" fmla="*/ 309 w 309"/>
                <a:gd name="T37" fmla="*/ 760 h 760"/>
                <a:gd name="T38" fmla="*/ 270 w 309"/>
                <a:gd name="T39" fmla="*/ 760 h 760"/>
                <a:gd name="T40" fmla="*/ 267 w 309"/>
                <a:gd name="T41" fmla="*/ 757 h 760"/>
                <a:gd name="T42" fmla="*/ 266 w 309"/>
                <a:gd name="T43" fmla="*/ 754 h 760"/>
                <a:gd name="T44" fmla="*/ 260 w 309"/>
                <a:gd name="T45" fmla="*/ 745 h 760"/>
                <a:gd name="T46" fmla="*/ 250 w 309"/>
                <a:gd name="T47" fmla="*/ 733 h 760"/>
                <a:gd name="T48" fmla="*/ 238 w 309"/>
                <a:gd name="T49" fmla="*/ 716 h 760"/>
                <a:gd name="T50" fmla="*/ 224 w 309"/>
                <a:gd name="T51" fmla="*/ 696 h 760"/>
                <a:gd name="T52" fmla="*/ 208 w 309"/>
                <a:gd name="T53" fmla="*/ 672 h 760"/>
                <a:gd name="T54" fmla="*/ 190 w 309"/>
                <a:gd name="T55" fmla="*/ 648 h 760"/>
                <a:gd name="T56" fmla="*/ 173 w 309"/>
                <a:gd name="T57" fmla="*/ 620 h 760"/>
                <a:gd name="T58" fmla="*/ 154 w 309"/>
                <a:gd name="T59" fmla="*/ 592 h 760"/>
                <a:gd name="T60" fmla="*/ 136 w 309"/>
                <a:gd name="T61" fmla="*/ 563 h 760"/>
                <a:gd name="T62" fmla="*/ 120 w 309"/>
                <a:gd name="T63" fmla="*/ 534 h 760"/>
                <a:gd name="T64" fmla="*/ 104 w 309"/>
                <a:gd name="T65" fmla="*/ 506 h 760"/>
                <a:gd name="T66" fmla="*/ 91 w 309"/>
                <a:gd name="T67" fmla="*/ 479 h 760"/>
                <a:gd name="T68" fmla="*/ 91 w 309"/>
                <a:gd name="T69" fmla="*/ 479 h 760"/>
                <a:gd name="T70" fmla="*/ 90 w 309"/>
                <a:gd name="T71" fmla="*/ 473 h 760"/>
                <a:gd name="T72" fmla="*/ 72 w 309"/>
                <a:gd name="T73" fmla="*/ 432 h 760"/>
                <a:gd name="T74" fmla="*/ 56 w 309"/>
                <a:gd name="T75" fmla="*/ 393 h 760"/>
                <a:gd name="T76" fmla="*/ 42 w 309"/>
                <a:gd name="T77" fmla="*/ 357 h 760"/>
                <a:gd name="T78" fmla="*/ 29 w 309"/>
                <a:gd name="T79" fmla="*/ 322 h 760"/>
                <a:gd name="T80" fmla="*/ 18 w 309"/>
                <a:gd name="T81" fmla="*/ 291 h 760"/>
                <a:gd name="T82" fmla="*/ 10 w 309"/>
                <a:gd name="T83" fmla="*/ 266 h 760"/>
                <a:gd name="T84" fmla="*/ 2 w 309"/>
                <a:gd name="T85" fmla="*/ 248 h 760"/>
                <a:gd name="T86" fmla="*/ 0 w 309"/>
                <a:gd name="T87" fmla="*/ 236 h 760"/>
                <a:gd name="T88" fmla="*/ 56 w 309"/>
                <a:gd name="T89" fmla="*/ 184 h 760"/>
                <a:gd name="T90" fmla="*/ 59 w 309"/>
                <a:gd name="T91" fmla="*/ 181 h 760"/>
                <a:gd name="T92" fmla="*/ 58 w 309"/>
                <a:gd name="T93" fmla="*/ 178 h 760"/>
                <a:gd name="T94" fmla="*/ 27 w 309"/>
                <a:gd name="T95" fmla="*/ 127 h 760"/>
                <a:gd name="T96" fmla="*/ 36 w 309"/>
                <a:gd name="T97" fmla="*/ 120 h 760"/>
                <a:gd name="T98" fmla="*/ 49 w 309"/>
                <a:gd name="T99" fmla="*/ 108 h 760"/>
                <a:gd name="T100" fmla="*/ 68 w 309"/>
                <a:gd name="T101" fmla="*/ 92 h 760"/>
                <a:gd name="T102" fmla="*/ 90 w 309"/>
                <a:gd name="T103" fmla="*/ 72 h 760"/>
                <a:gd name="T104" fmla="*/ 104 w 309"/>
                <a:gd name="T105" fmla="*/ 58 h 760"/>
                <a:gd name="T106" fmla="*/ 129 w 309"/>
                <a:gd name="T107" fmla="*/ 35 h 760"/>
                <a:gd name="T108" fmla="*/ 145 w 309"/>
                <a:gd name="T109" fmla="*/ 22 h 760"/>
                <a:gd name="T110" fmla="*/ 158 w 309"/>
                <a:gd name="T111" fmla="*/ 9 h 760"/>
                <a:gd name="T112" fmla="*/ 170 w 309"/>
                <a:gd name="T113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9" h="760">
                  <a:moveTo>
                    <a:pt x="170" y="0"/>
                  </a:moveTo>
                  <a:lnTo>
                    <a:pt x="168" y="22"/>
                  </a:lnTo>
                  <a:lnTo>
                    <a:pt x="168" y="53"/>
                  </a:lnTo>
                  <a:lnTo>
                    <a:pt x="167" y="90"/>
                  </a:lnTo>
                  <a:lnTo>
                    <a:pt x="167" y="137"/>
                  </a:lnTo>
                  <a:lnTo>
                    <a:pt x="168" y="186"/>
                  </a:lnTo>
                  <a:lnTo>
                    <a:pt x="171" y="242"/>
                  </a:lnTo>
                  <a:lnTo>
                    <a:pt x="176" y="300"/>
                  </a:lnTo>
                  <a:lnTo>
                    <a:pt x="183" y="360"/>
                  </a:lnTo>
                  <a:lnTo>
                    <a:pt x="192" y="419"/>
                  </a:lnTo>
                  <a:lnTo>
                    <a:pt x="203" y="477"/>
                  </a:lnTo>
                  <a:lnTo>
                    <a:pt x="216" y="531"/>
                  </a:lnTo>
                  <a:lnTo>
                    <a:pt x="232" y="579"/>
                  </a:lnTo>
                  <a:lnTo>
                    <a:pt x="247" y="624"/>
                  </a:lnTo>
                  <a:lnTo>
                    <a:pt x="263" y="664"/>
                  </a:lnTo>
                  <a:lnTo>
                    <a:pt x="277" y="697"/>
                  </a:lnTo>
                  <a:lnTo>
                    <a:pt x="290" y="725"/>
                  </a:lnTo>
                  <a:lnTo>
                    <a:pt x="301" y="745"/>
                  </a:lnTo>
                  <a:lnTo>
                    <a:pt x="309" y="760"/>
                  </a:lnTo>
                  <a:lnTo>
                    <a:pt x="270" y="760"/>
                  </a:lnTo>
                  <a:lnTo>
                    <a:pt x="267" y="757"/>
                  </a:lnTo>
                  <a:lnTo>
                    <a:pt x="266" y="754"/>
                  </a:lnTo>
                  <a:lnTo>
                    <a:pt x="260" y="745"/>
                  </a:lnTo>
                  <a:lnTo>
                    <a:pt x="250" y="733"/>
                  </a:lnTo>
                  <a:lnTo>
                    <a:pt x="238" y="716"/>
                  </a:lnTo>
                  <a:lnTo>
                    <a:pt x="224" y="696"/>
                  </a:lnTo>
                  <a:lnTo>
                    <a:pt x="208" y="672"/>
                  </a:lnTo>
                  <a:lnTo>
                    <a:pt x="190" y="648"/>
                  </a:lnTo>
                  <a:lnTo>
                    <a:pt x="173" y="620"/>
                  </a:lnTo>
                  <a:lnTo>
                    <a:pt x="154" y="592"/>
                  </a:lnTo>
                  <a:lnTo>
                    <a:pt x="136" y="563"/>
                  </a:lnTo>
                  <a:lnTo>
                    <a:pt x="120" y="534"/>
                  </a:lnTo>
                  <a:lnTo>
                    <a:pt x="104" y="506"/>
                  </a:lnTo>
                  <a:lnTo>
                    <a:pt x="91" y="479"/>
                  </a:lnTo>
                  <a:lnTo>
                    <a:pt x="91" y="479"/>
                  </a:lnTo>
                  <a:lnTo>
                    <a:pt x="90" y="473"/>
                  </a:lnTo>
                  <a:lnTo>
                    <a:pt x="72" y="432"/>
                  </a:lnTo>
                  <a:lnTo>
                    <a:pt x="56" y="393"/>
                  </a:lnTo>
                  <a:lnTo>
                    <a:pt x="42" y="357"/>
                  </a:lnTo>
                  <a:lnTo>
                    <a:pt x="29" y="322"/>
                  </a:lnTo>
                  <a:lnTo>
                    <a:pt x="18" y="291"/>
                  </a:lnTo>
                  <a:lnTo>
                    <a:pt x="10" y="266"/>
                  </a:lnTo>
                  <a:lnTo>
                    <a:pt x="2" y="248"/>
                  </a:lnTo>
                  <a:lnTo>
                    <a:pt x="0" y="236"/>
                  </a:lnTo>
                  <a:lnTo>
                    <a:pt x="56" y="184"/>
                  </a:lnTo>
                  <a:lnTo>
                    <a:pt x="59" y="181"/>
                  </a:lnTo>
                  <a:lnTo>
                    <a:pt x="58" y="178"/>
                  </a:lnTo>
                  <a:lnTo>
                    <a:pt x="27" y="127"/>
                  </a:lnTo>
                  <a:lnTo>
                    <a:pt x="36" y="120"/>
                  </a:lnTo>
                  <a:lnTo>
                    <a:pt x="49" y="108"/>
                  </a:lnTo>
                  <a:lnTo>
                    <a:pt x="68" y="92"/>
                  </a:lnTo>
                  <a:lnTo>
                    <a:pt x="90" y="72"/>
                  </a:lnTo>
                  <a:lnTo>
                    <a:pt x="104" y="58"/>
                  </a:lnTo>
                  <a:lnTo>
                    <a:pt x="129" y="35"/>
                  </a:lnTo>
                  <a:lnTo>
                    <a:pt x="145" y="22"/>
                  </a:lnTo>
                  <a:lnTo>
                    <a:pt x="158" y="9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Freeform 72"/>
            <p:cNvSpPr>
              <a:spLocks/>
            </p:cNvSpPr>
            <p:nvPr/>
          </p:nvSpPr>
          <p:spPr bwMode="auto">
            <a:xfrm>
              <a:off x="1143" y="1809"/>
              <a:ext cx="524" cy="706"/>
            </a:xfrm>
            <a:custGeom>
              <a:avLst/>
              <a:gdLst>
                <a:gd name="T0" fmla="*/ 349 w 524"/>
                <a:gd name="T1" fmla="*/ 15 h 706"/>
                <a:gd name="T2" fmla="*/ 310 w 524"/>
                <a:gd name="T3" fmla="*/ 51 h 706"/>
                <a:gd name="T4" fmla="*/ 287 w 524"/>
                <a:gd name="T5" fmla="*/ 68 h 706"/>
                <a:gd name="T6" fmla="*/ 317 w 524"/>
                <a:gd name="T7" fmla="*/ 125 h 706"/>
                <a:gd name="T8" fmla="*/ 258 w 524"/>
                <a:gd name="T9" fmla="*/ 183 h 706"/>
                <a:gd name="T10" fmla="*/ 266 w 524"/>
                <a:gd name="T11" fmla="*/ 210 h 706"/>
                <a:gd name="T12" fmla="*/ 284 w 524"/>
                <a:gd name="T13" fmla="*/ 256 h 706"/>
                <a:gd name="T14" fmla="*/ 306 w 524"/>
                <a:gd name="T15" fmla="*/ 317 h 706"/>
                <a:gd name="T16" fmla="*/ 333 w 524"/>
                <a:gd name="T17" fmla="*/ 386 h 706"/>
                <a:gd name="T18" fmla="*/ 362 w 524"/>
                <a:gd name="T19" fmla="*/ 451 h 706"/>
                <a:gd name="T20" fmla="*/ 397 w 524"/>
                <a:gd name="T21" fmla="*/ 514 h 706"/>
                <a:gd name="T22" fmla="*/ 437 w 524"/>
                <a:gd name="T23" fmla="*/ 578 h 706"/>
                <a:gd name="T24" fmla="*/ 474 w 524"/>
                <a:gd name="T25" fmla="*/ 634 h 706"/>
                <a:gd name="T26" fmla="*/ 505 w 524"/>
                <a:gd name="T27" fmla="*/ 679 h 706"/>
                <a:gd name="T28" fmla="*/ 524 w 524"/>
                <a:gd name="T29" fmla="*/ 706 h 706"/>
                <a:gd name="T30" fmla="*/ 489 w 524"/>
                <a:gd name="T31" fmla="*/ 706 h 706"/>
                <a:gd name="T32" fmla="*/ 422 w 524"/>
                <a:gd name="T33" fmla="*/ 701 h 706"/>
                <a:gd name="T34" fmla="*/ 329 w 524"/>
                <a:gd name="T35" fmla="*/ 691 h 706"/>
                <a:gd name="T36" fmla="*/ 216 w 524"/>
                <a:gd name="T37" fmla="*/ 672 h 706"/>
                <a:gd name="T38" fmla="*/ 118 w 524"/>
                <a:gd name="T39" fmla="*/ 644 h 706"/>
                <a:gd name="T40" fmla="*/ 51 w 524"/>
                <a:gd name="T41" fmla="*/ 615 h 706"/>
                <a:gd name="T42" fmla="*/ 13 w 524"/>
                <a:gd name="T43" fmla="*/ 592 h 706"/>
                <a:gd name="T44" fmla="*/ 0 w 524"/>
                <a:gd name="T45" fmla="*/ 583 h 706"/>
                <a:gd name="T46" fmla="*/ 2 w 524"/>
                <a:gd name="T47" fmla="*/ 562 h 706"/>
                <a:gd name="T48" fmla="*/ 8 w 524"/>
                <a:gd name="T49" fmla="*/ 500 h 706"/>
                <a:gd name="T50" fmla="*/ 18 w 524"/>
                <a:gd name="T51" fmla="*/ 402 h 706"/>
                <a:gd name="T52" fmla="*/ 37 w 524"/>
                <a:gd name="T53" fmla="*/ 297 h 706"/>
                <a:gd name="T54" fmla="*/ 58 w 524"/>
                <a:gd name="T55" fmla="*/ 212 h 706"/>
                <a:gd name="T56" fmla="*/ 80 w 524"/>
                <a:gd name="T57" fmla="*/ 156 h 706"/>
                <a:gd name="T58" fmla="*/ 112 w 524"/>
                <a:gd name="T59" fmla="*/ 118 h 706"/>
                <a:gd name="T60" fmla="*/ 160 w 524"/>
                <a:gd name="T61" fmla="*/ 87 h 706"/>
                <a:gd name="T62" fmla="*/ 208 w 524"/>
                <a:gd name="T63" fmla="*/ 67 h 706"/>
                <a:gd name="T64" fmla="*/ 240 w 524"/>
                <a:gd name="T65" fmla="*/ 55 h 706"/>
                <a:gd name="T66" fmla="*/ 281 w 524"/>
                <a:gd name="T67" fmla="*/ 38 h 706"/>
                <a:gd name="T68" fmla="*/ 322 w 524"/>
                <a:gd name="T69" fmla="*/ 20 h 706"/>
                <a:gd name="T70" fmla="*/ 352 w 524"/>
                <a:gd name="T71" fmla="*/ 6 h 706"/>
                <a:gd name="T72" fmla="*/ 365 w 524"/>
                <a:gd name="T73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4" h="706">
                  <a:moveTo>
                    <a:pt x="365" y="0"/>
                  </a:moveTo>
                  <a:lnTo>
                    <a:pt x="349" y="15"/>
                  </a:lnTo>
                  <a:lnTo>
                    <a:pt x="328" y="35"/>
                  </a:lnTo>
                  <a:lnTo>
                    <a:pt x="310" y="51"/>
                  </a:lnTo>
                  <a:lnTo>
                    <a:pt x="296" y="61"/>
                  </a:lnTo>
                  <a:lnTo>
                    <a:pt x="287" y="68"/>
                  </a:lnTo>
                  <a:lnTo>
                    <a:pt x="284" y="71"/>
                  </a:lnTo>
                  <a:lnTo>
                    <a:pt x="317" y="125"/>
                  </a:lnTo>
                  <a:lnTo>
                    <a:pt x="258" y="180"/>
                  </a:lnTo>
                  <a:lnTo>
                    <a:pt x="258" y="183"/>
                  </a:lnTo>
                  <a:lnTo>
                    <a:pt x="262" y="194"/>
                  </a:lnTo>
                  <a:lnTo>
                    <a:pt x="266" y="210"/>
                  </a:lnTo>
                  <a:lnTo>
                    <a:pt x="274" y="230"/>
                  </a:lnTo>
                  <a:lnTo>
                    <a:pt x="284" y="256"/>
                  </a:lnTo>
                  <a:lnTo>
                    <a:pt x="294" y="285"/>
                  </a:lnTo>
                  <a:lnTo>
                    <a:pt x="306" y="317"/>
                  </a:lnTo>
                  <a:lnTo>
                    <a:pt x="319" y="351"/>
                  </a:lnTo>
                  <a:lnTo>
                    <a:pt x="333" y="386"/>
                  </a:lnTo>
                  <a:lnTo>
                    <a:pt x="348" y="420"/>
                  </a:lnTo>
                  <a:lnTo>
                    <a:pt x="362" y="451"/>
                  </a:lnTo>
                  <a:lnTo>
                    <a:pt x="378" y="482"/>
                  </a:lnTo>
                  <a:lnTo>
                    <a:pt x="397" y="514"/>
                  </a:lnTo>
                  <a:lnTo>
                    <a:pt x="416" y="546"/>
                  </a:lnTo>
                  <a:lnTo>
                    <a:pt x="437" y="578"/>
                  </a:lnTo>
                  <a:lnTo>
                    <a:pt x="456" y="607"/>
                  </a:lnTo>
                  <a:lnTo>
                    <a:pt x="474" y="634"/>
                  </a:lnTo>
                  <a:lnTo>
                    <a:pt x="490" y="659"/>
                  </a:lnTo>
                  <a:lnTo>
                    <a:pt x="505" y="679"/>
                  </a:lnTo>
                  <a:lnTo>
                    <a:pt x="517" y="695"/>
                  </a:lnTo>
                  <a:lnTo>
                    <a:pt x="524" y="706"/>
                  </a:lnTo>
                  <a:lnTo>
                    <a:pt x="511" y="706"/>
                  </a:lnTo>
                  <a:lnTo>
                    <a:pt x="489" y="706"/>
                  </a:lnTo>
                  <a:lnTo>
                    <a:pt x="460" y="704"/>
                  </a:lnTo>
                  <a:lnTo>
                    <a:pt x="422" y="701"/>
                  </a:lnTo>
                  <a:lnTo>
                    <a:pt x="378" y="697"/>
                  </a:lnTo>
                  <a:lnTo>
                    <a:pt x="329" y="691"/>
                  </a:lnTo>
                  <a:lnTo>
                    <a:pt x="275" y="684"/>
                  </a:lnTo>
                  <a:lnTo>
                    <a:pt x="216" y="672"/>
                  </a:lnTo>
                  <a:lnTo>
                    <a:pt x="163" y="659"/>
                  </a:lnTo>
                  <a:lnTo>
                    <a:pt x="118" y="644"/>
                  </a:lnTo>
                  <a:lnTo>
                    <a:pt x="82" y="628"/>
                  </a:lnTo>
                  <a:lnTo>
                    <a:pt x="51" y="615"/>
                  </a:lnTo>
                  <a:lnTo>
                    <a:pt x="29" y="602"/>
                  </a:lnTo>
                  <a:lnTo>
                    <a:pt x="13" y="592"/>
                  </a:lnTo>
                  <a:lnTo>
                    <a:pt x="5" y="585"/>
                  </a:lnTo>
                  <a:lnTo>
                    <a:pt x="0" y="583"/>
                  </a:lnTo>
                  <a:lnTo>
                    <a:pt x="2" y="578"/>
                  </a:lnTo>
                  <a:lnTo>
                    <a:pt x="2" y="562"/>
                  </a:lnTo>
                  <a:lnTo>
                    <a:pt x="5" y="535"/>
                  </a:lnTo>
                  <a:lnTo>
                    <a:pt x="8" y="500"/>
                  </a:lnTo>
                  <a:lnTo>
                    <a:pt x="12" y="455"/>
                  </a:lnTo>
                  <a:lnTo>
                    <a:pt x="18" y="402"/>
                  </a:lnTo>
                  <a:lnTo>
                    <a:pt x="26" y="346"/>
                  </a:lnTo>
                  <a:lnTo>
                    <a:pt x="37" y="297"/>
                  </a:lnTo>
                  <a:lnTo>
                    <a:pt x="47" y="252"/>
                  </a:lnTo>
                  <a:lnTo>
                    <a:pt x="58" y="212"/>
                  </a:lnTo>
                  <a:lnTo>
                    <a:pt x="70" y="180"/>
                  </a:lnTo>
                  <a:lnTo>
                    <a:pt x="80" y="156"/>
                  </a:lnTo>
                  <a:lnTo>
                    <a:pt x="92" y="135"/>
                  </a:lnTo>
                  <a:lnTo>
                    <a:pt x="112" y="118"/>
                  </a:lnTo>
                  <a:lnTo>
                    <a:pt x="134" y="102"/>
                  </a:lnTo>
                  <a:lnTo>
                    <a:pt x="160" y="87"/>
                  </a:lnTo>
                  <a:lnTo>
                    <a:pt x="185" y="77"/>
                  </a:lnTo>
                  <a:lnTo>
                    <a:pt x="208" y="67"/>
                  </a:lnTo>
                  <a:lnTo>
                    <a:pt x="223" y="63"/>
                  </a:lnTo>
                  <a:lnTo>
                    <a:pt x="240" y="55"/>
                  </a:lnTo>
                  <a:lnTo>
                    <a:pt x="261" y="47"/>
                  </a:lnTo>
                  <a:lnTo>
                    <a:pt x="281" y="38"/>
                  </a:lnTo>
                  <a:lnTo>
                    <a:pt x="301" y="29"/>
                  </a:lnTo>
                  <a:lnTo>
                    <a:pt x="322" y="20"/>
                  </a:lnTo>
                  <a:lnTo>
                    <a:pt x="338" y="12"/>
                  </a:lnTo>
                  <a:lnTo>
                    <a:pt x="352" y="6"/>
                  </a:lnTo>
                  <a:lnTo>
                    <a:pt x="361" y="2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Freeform 73"/>
            <p:cNvSpPr>
              <a:spLocks noEditPoints="1"/>
            </p:cNvSpPr>
            <p:nvPr/>
          </p:nvSpPr>
          <p:spPr bwMode="auto">
            <a:xfrm>
              <a:off x="1139" y="1691"/>
              <a:ext cx="1123" cy="829"/>
            </a:xfrm>
            <a:custGeom>
              <a:avLst/>
              <a:gdLst>
                <a:gd name="T0" fmla="*/ 492 w 1123"/>
                <a:gd name="T1" fmla="*/ 191 h 829"/>
                <a:gd name="T2" fmla="*/ 524 w 1123"/>
                <a:gd name="T3" fmla="*/ 269 h 829"/>
                <a:gd name="T4" fmla="*/ 499 w 1123"/>
                <a:gd name="T5" fmla="*/ 499 h 829"/>
                <a:gd name="T6" fmla="*/ 524 w 1123"/>
                <a:gd name="T7" fmla="*/ 642 h 829"/>
                <a:gd name="T8" fmla="*/ 569 w 1123"/>
                <a:gd name="T9" fmla="*/ 730 h 829"/>
                <a:gd name="T10" fmla="*/ 622 w 1123"/>
                <a:gd name="T11" fmla="*/ 557 h 829"/>
                <a:gd name="T12" fmla="*/ 611 w 1123"/>
                <a:gd name="T13" fmla="*/ 376 h 829"/>
                <a:gd name="T14" fmla="*/ 604 w 1123"/>
                <a:gd name="T15" fmla="*/ 242 h 829"/>
                <a:gd name="T16" fmla="*/ 622 w 1123"/>
                <a:gd name="T17" fmla="*/ 149 h 829"/>
                <a:gd name="T18" fmla="*/ 561 w 1123"/>
                <a:gd name="T19" fmla="*/ 144 h 829"/>
                <a:gd name="T20" fmla="*/ 791 w 1123"/>
                <a:gd name="T21" fmla="*/ 153 h 829"/>
                <a:gd name="T22" fmla="*/ 857 w 1123"/>
                <a:gd name="T23" fmla="*/ 312 h 829"/>
                <a:gd name="T24" fmla="*/ 769 w 1123"/>
                <a:gd name="T25" fmla="*/ 538 h 829"/>
                <a:gd name="T26" fmla="*/ 625 w 1123"/>
                <a:gd name="T27" fmla="*/ 778 h 829"/>
                <a:gd name="T28" fmla="*/ 695 w 1123"/>
                <a:gd name="T29" fmla="*/ 819 h 829"/>
                <a:gd name="T30" fmla="*/ 1066 w 1123"/>
                <a:gd name="T31" fmla="*/ 733 h 829"/>
                <a:gd name="T32" fmla="*/ 1111 w 1123"/>
                <a:gd name="T33" fmla="*/ 618 h 829"/>
                <a:gd name="T34" fmla="*/ 1038 w 1123"/>
                <a:gd name="T35" fmla="*/ 274 h 829"/>
                <a:gd name="T36" fmla="*/ 877 w 1123"/>
                <a:gd name="T37" fmla="*/ 173 h 829"/>
                <a:gd name="T38" fmla="*/ 753 w 1123"/>
                <a:gd name="T39" fmla="*/ 118 h 829"/>
                <a:gd name="T40" fmla="*/ 265 w 1123"/>
                <a:gd name="T41" fmla="*/ 165 h 829"/>
                <a:gd name="T42" fmla="*/ 96 w 1123"/>
                <a:gd name="T43" fmla="*/ 253 h 829"/>
                <a:gd name="T44" fmla="*/ 16 w 1123"/>
                <a:gd name="T45" fmla="*/ 573 h 829"/>
                <a:gd name="T46" fmla="*/ 33 w 1123"/>
                <a:gd name="T47" fmla="*/ 720 h 829"/>
                <a:gd name="T48" fmla="*/ 382 w 1123"/>
                <a:gd name="T49" fmla="*/ 815 h 829"/>
                <a:gd name="T50" fmla="*/ 494 w 1123"/>
                <a:gd name="T51" fmla="*/ 777 h 829"/>
                <a:gd name="T52" fmla="*/ 352 w 1123"/>
                <a:gd name="T53" fmla="*/ 538 h 829"/>
                <a:gd name="T54" fmla="*/ 266 w 1123"/>
                <a:gd name="T55" fmla="*/ 312 h 829"/>
                <a:gd name="T56" fmla="*/ 332 w 1123"/>
                <a:gd name="T57" fmla="*/ 153 h 829"/>
                <a:gd name="T58" fmla="*/ 685 w 1123"/>
                <a:gd name="T59" fmla="*/ 250 h 829"/>
                <a:gd name="T60" fmla="*/ 561 w 1123"/>
                <a:gd name="T61" fmla="*/ 783 h 829"/>
                <a:gd name="T62" fmla="*/ 596 w 1123"/>
                <a:gd name="T63" fmla="*/ 809 h 829"/>
                <a:gd name="T64" fmla="*/ 726 w 1123"/>
                <a:gd name="T65" fmla="*/ 613 h 829"/>
                <a:gd name="T66" fmla="*/ 752 w 1123"/>
                <a:gd name="T67" fmla="*/ 563 h 829"/>
                <a:gd name="T68" fmla="*/ 762 w 1123"/>
                <a:gd name="T69" fmla="*/ 541 h 829"/>
                <a:gd name="T70" fmla="*/ 851 w 1123"/>
                <a:gd name="T71" fmla="*/ 312 h 829"/>
                <a:gd name="T72" fmla="*/ 787 w 1123"/>
                <a:gd name="T73" fmla="*/ 156 h 829"/>
                <a:gd name="T74" fmla="*/ 426 w 1123"/>
                <a:gd name="T75" fmla="*/ 73 h 829"/>
                <a:gd name="T76" fmla="*/ 295 w 1123"/>
                <a:gd name="T77" fmla="*/ 191 h 829"/>
                <a:gd name="T78" fmla="*/ 297 w 1123"/>
                <a:gd name="T79" fmla="*/ 386 h 829"/>
                <a:gd name="T80" fmla="*/ 388 w 1123"/>
                <a:gd name="T81" fmla="*/ 598 h 829"/>
                <a:gd name="T82" fmla="*/ 518 w 1123"/>
                <a:gd name="T83" fmla="*/ 797 h 829"/>
                <a:gd name="T84" fmla="*/ 545 w 1123"/>
                <a:gd name="T85" fmla="*/ 761 h 829"/>
                <a:gd name="T86" fmla="*/ 444 w 1123"/>
                <a:gd name="T87" fmla="*/ 364 h 829"/>
                <a:gd name="T88" fmla="*/ 444 w 1123"/>
                <a:gd name="T89" fmla="*/ 0 h 829"/>
                <a:gd name="T90" fmla="*/ 476 w 1123"/>
                <a:gd name="T91" fmla="*/ 96 h 829"/>
                <a:gd name="T92" fmla="*/ 649 w 1123"/>
                <a:gd name="T93" fmla="*/ 96 h 829"/>
                <a:gd name="T94" fmla="*/ 682 w 1123"/>
                <a:gd name="T95" fmla="*/ 53 h 829"/>
                <a:gd name="T96" fmla="*/ 755 w 1123"/>
                <a:gd name="T97" fmla="*/ 114 h 829"/>
                <a:gd name="T98" fmla="*/ 880 w 1123"/>
                <a:gd name="T99" fmla="*/ 168 h 829"/>
                <a:gd name="T100" fmla="*/ 1043 w 1123"/>
                <a:gd name="T101" fmla="*/ 272 h 829"/>
                <a:gd name="T102" fmla="*/ 1111 w 1123"/>
                <a:gd name="T103" fmla="*/ 572 h 829"/>
                <a:gd name="T104" fmla="*/ 1118 w 1123"/>
                <a:gd name="T105" fmla="*/ 707 h 829"/>
                <a:gd name="T106" fmla="*/ 900 w 1123"/>
                <a:gd name="T107" fmla="*/ 796 h 829"/>
                <a:gd name="T108" fmla="*/ 593 w 1123"/>
                <a:gd name="T109" fmla="*/ 829 h 829"/>
                <a:gd name="T110" fmla="*/ 278 w 1123"/>
                <a:gd name="T111" fmla="*/ 808 h 829"/>
                <a:gd name="T112" fmla="*/ 13 w 1123"/>
                <a:gd name="T113" fmla="*/ 713 h 829"/>
                <a:gd name="T114" fmla="*/ 7 w 1123"/>
                <a:gd name="T115" fmla="*/ 617 h 829"/>
                <a:gd name="T116" fmla="*/ 73 w 1123"/>
                <a:gd name="T117" fmla="*/ 287 h 829"/>
                <a:gd name="T118" fmla="*/ 225 w 1123"/>
                <a:gd name="T119" fmla="*/ 175 h 829"/>
                <a:gd name="T120" fmla="*/ 364 w 1123"/>
                <a:gd name="T121" fmla="*/ 115 h 829"/>
                <a:gd name="T122" fmla="*/ 441 w 1123"/>
                <a:gd name="T123" fmla="*/ 53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23" h="829">
                  <a:moveTo>
                    <a:pt x="510" y="131"/>
                  </a:moveTo>
                  <a:lnTo>
                    <a:pt x="509" y="134"/>
                  </a:lnTo>
                  <a:lnTo>
                    <a:pt x="505" y="140"/>
                  </a:lnTo>
                  <a:lnTo>
                    <a:pt x="499" y="149"/>
                  </a:lnTo>
                  <a:lnTo>
                    <a:pt x="494" y="159"/>
                  </a:lnTo>
                  <a:lnTo>
                    <a:pt x="490" y="169"/>
                  </a:lnTo>
                  <a:lnTo>
                    <a:pt x="489" y="181"/>
                  </a:lnTo>
                  <a:lnTo>
                    <a:pt x="492" y="191"/>
                  </a:lnTo>
                  <a:lnTo>
                    <a:pt x="497" y="204"/>
                  </a:lnTo>
                  <a:lnTo>
                    <a:pt x="505" y="217"/>
                  </a:lnTo>
                  <a:lnTo>
                    <a:pt x="512" y="230"/>
                  </a:lnTo>
                  <a:lnTo>
                    <a:pt x="519" y="242"/>
                  </a:lnTo>
                  <a:lnTo>
                    <a:pt x="524" y="249"/>
                  </a:lnTo>
                  <a:lnTo>
                    <a:pt x="526" y="252"/>
                  </a:lnTo>
                  <a:lnTo>
                    <a:pt x="525" y="256"/>
                  </a:lnTo>
                  <a:lnTo>
                    <a:pt x="524" y="269"/>
                  </a:lnTo>
                  <a:lnTo>
                    <a:pt x="522" y="290"/>
                  </a:lnTo>
                  <a:lnTo>
                    <a:pt x="519" y="314"/>
                  </a:lnTo>
                  <a:lnTo>
                    <a:pt x="515" y="344"/>
                  </a:lnTo>
                  <a:lnTo>
                    <a:pt x="512" y="376"/>
                  </a:lnTo>
                  <a:lnTo>
                    <a:pt x="509" y="408"/>
                  </a:lnTo>
                  <a:lnTo>
                    <a:pt x="505" y="441"/>
                  </a:lnTo>
                  <a:lnTo>
                    <a:pt x="502" y="472"/>
                  </a:lnTo>
                  <a:lnTo>
                    <a:pt x="499" y="499"/>
                  </a:lnTo>
                  <a:lnTo>
                    <a:pt x="497" y="522"/>
                  </a:lnTo>
                  <a:lnTo>
                    <a:pt x="497" y="538"/>
                  </a:lnTo>
                  <a:lnTo>
                    <a:pt x="497" y="549"/>
                  </a:lnTo>
                  <a:lnTo>
                    <a:pt x="499" y="557"/>
                  </a:lnTo>
                  <a:lnTo>
                    <a:pt x="503" y="572"/>
                  </a:lnTo>
                  <a:lnTo>
                    <a:pt x="509" y="592"/>
                  </a:lnTo>
                  <a:lnTo>
                    <a:pt x="516" y="616"/>
                  </a:lnTo>
                  <a:lnTo>
                    <a:pt x="524" y="642"/>
                  </a:lnTo>
                  <a:lnTo>
                    <a:pt x="532" y="666"/>
                  </a:lnTo>
                  <a:lnTo>
                    <a:pt x="540" y="691"/>
                  </a:lnTo>
                  <a:lnTo>
                    <a:pt x="547" y="713"/>
                  </a:lnTo>
                  <a:lnTo>
                    <a:pt x="554" y="730"/>
                  </a:lnTo>
                  <a:lnTo>
                    <a:pt x="558" y="742"/>
                  </a:lnTo>
                  <a:lnTo>
                    <a:pt x="561" y="745"/>
                  </a:lnTo>
                  <a:lnTo>
                    <a:pt x="564" y="742"/>
                  </a:lnTo>
                  <a:lnTo>
                    <a:pt x="569" y="730"/>
                  </a:lnTo>
                  <a:lnTo>
                    <a:pt x="574" y="713"/>
                  </a:lnTo>
                  <a:lnTo>
                    <a:pt x="583" y="691"/>
                  </a:lnTo>
                  <a:lnTo>
                    <a:pt x="590" y="666"/>
                  </a:lnTo>
                  <a:lnTo>
                    <a:pt x="598" y="642"/>
                  </a:lnTo>
                  <a:lnTo>
                    <a:pt x="606" y="616"/>
                  </a:lnTo>
                  <a:lnTo>
                    <a:pt x="614" y="592"/>
                  </a:lnTo>
                  <a:lnTo>
                    <a:pt x="620" y="572"/>
                  </a:lnTo>
                  <a:lnTo>
                    <a:pt x="622" y="557"/>
                  </a:lnTo>
                  <a:lnTo>
                    <a:pt x="625" y="549"/>
                  </a:lnTo>
                  <a:lnTo>
                    <a:pt x="625" y="538"/>
                  </a:lnTo>
                  <a:lnTo>
                    <a:pt x="625" y="522"/>
                  </a:lnTo>
                  <a:lnTo>
                    <a:pt x="622" y="499"/>
                  </a:lnTo>
                  <a:lnTo>
                    <a:pt x="621" y="472"/>
                  </a:lnTo>
                  <a:lnTo>
                    <a:pt x="617" y="441"/>
                  </a:lnTo>
                  <a:lnTo>
                    <a:pt x="614" y="408"/>
                  </a:lnTo>
                  <a:lnTo>
                    <a:pt x="611" y="376"/>
                  </a:lnTo>
                  <a:lnTo>
                    <a:pt x="606" y="344"/>
                  </a:lnTo>
                  <a:lnTo>
                    <a:pt x="604" y="314"/>
                  </a:lnTo>
                  <a:lnTo>
                    <a:pt x="601" y="290"/>
                  </a:lnTo>
                  <a:lnTo>
                    <a:pt x="598" y="269"/>
                  </a:lnTo>
                  <a:lnTo>
                    <a:pt x="596" y="256"/>
                  </a:lnTo>
                  <a:lnTo>
                    <a:pt x="596" y="252"/>
                  </a:lnTo>
                  <a:lnTo>
                    <a:pt x="598" y="249"/>
                  </a:lnTo>
                  <a:lnTo>
                    <a:pt x="604" y="242"/>
                  </a:lnTo>
                  <a:lnTo>
                    <a:pt x="611" y="230"/>
                  </a:lnTo>
                  <a:lnTo>
                    <a:pt x="618" y="217"/>
                  </a:lnTo>
                  <a:lnTo>
                    <a:pt x="625" y="204"/>
                  </a:lnTo>
                  <a:lnTo>
                    <a:pt x="631" y="191"/>
                  </a:lnTo>
                  <a:lnTo>
                    <a:pt x="633" y="181"/>
                  </a:lnTo>
                  <a:lnTo>
                    <a:pt x="633" y="169"/>
                  </a:lnTo>
                  <a:lnTo>
                    <a:pt x="628" y="159"/>
                  </a:lnTo>
                  <a:lnTo>
                    <a:pt x="622" y="149"/>
                  </a:lnTo>
                  <a:lnTo>
                    <a:pt x="618" y="140"/>
                  </a:lnTo>
                  <a:lnTo>
                    <a:pt x="614" y="134"/>
                  </a:lnTo>
                  <a:lnTo>
                    <a:pt x="611" y="131"/>
                  </a:lnTo>
                  <a:lnTo>
                    <a:pt x="609" y="133"/>
                  </a:lnTo>
                  <a:lnTo>
                    <a:pt x="601" y="136"/>
                  </a:lnTo>
                  <a:lnTo>
                    <a:pt x="590" y="140"/>
                  </a:lnTo>
                  <a:lnTo>
                    <a:pt x="576" y="143"/>
                  </a:lnTo>
                  <a:lnTo>
                    <a:pt x="561" y="144"/>
                  </a:lnTo>
                  <a:lnTo>
                    <a:pt x="547" y="143"/>
                  </a:lnTo>
                  <a:lnTo>
                    <a:pt x="532" y="140"/>
                  </a:lnTo>
                  <a:lnTo>
                    <a:pt x="521" y="136"/>
                  </a:lnTo>
                  <a:lnTo>
                    <a:pt x="513" y="133"/>
                  </a:lnTo>
                  <a:lnTo>
                    <a:pt x="510" y="131"/>
                  </a:lnTo>
                  <a:close/>
                  <a:moveTo>
                    <a:pt x="753" y="118"/>
                  </a:moveTo>
                  <a:lnTo>
                    <a:pt x="768" y="133"/>
                  </a:lnTo>
                  <a:lnTo>
                    <a:pt x="791" y="153"/>
                  </a:lnTo>
                  <a:lnTo>
                    <a:pt x="809" y="169"/>
                  </a:lnTo>
                  <a:lnTo>
                    <a:pt x="822" y="179"/>
                  </a:lnTo>
                  <a:lnTo>
                    <a:pt x="830" y="186"/>
                  </a:lnTo>
                  <a:lnTo>
                    <a:pt x="833" y="189"/>
                  </a:lnTo>
                  <a:lnTo>
                    <a:pt x="801" y="243"/>
                  </a:lnTo>
                  <a:lnTo>
                    <a:pt x="861" y="298"/>
                  </a:lnTo>
                  <a:lnTo>
                    <a:pt x="860" y="301"/>
                  </a:lnTo>
                  <a:lnTo>
                    <a:pt x="857" y="312"/>
                  </a:lnTo>
                  <a:lnTo>
                    <a:pt x="851" y="328"/>
                  </a:lnTo>
                  <a:lnTo>
                    <a:pt x="844" y="348"/>
                  </a:lnTo>
                  <a:lnTo>
                    <a:pt x="835" y="374"/>
                  </a:lnTo>
                  <a:lnTo>
                    <a:pt x="825" y="403"/>
                  </a:lnTo>
                  <a:lnTo>
                    <a:pt x="813" y="435"/>
                  </a:lnTo>
                  <a:lnTo>
                    <a:pt x="800" y="469"/>
                  </a:lnTo>
                  <a:lnTo>
                    <a:pt x="785" y="504"/>
                  </a:lnTo>
                  <a:lnTo>
                    <a:pt x="769" y="538"/>
                  </a:lnTo>
                  <a:lnTo>
                    <a:pt x="753" y="573"/>
                  </a:lnTo>
                  <a:lnTo>
                    <a:pt x="736" y="605"/>
                  </a:lnTo>
                  <a:lnTo>
                    <a:pt x="718" y="636"/>
                  </a:lnTo>
                  <a:lnTo>
                    <a:pt x="698" y="668"/>
                  </a:lnTo>
                  <a:lnTo>
                    <a:pt x="679" y="698"/>
                  </a:lnTo>
                  <a:lnTo>
                    <a:pt x="660" y="728"/>
                  </a:lnTo>
                  <a:lnTo>
                    <a:pt x="641" y="754"/>
                  </a:lnTo>
                  <a:lnTo>
                    <a:pt x="625" y="778"/>
                  </a:lnTo>
                  <a:lnTo>
                    <a:pt x="611" y="797"/>
                  </a:lnTo>
                  <a:lnTo>
                    <a:pt x="599" y="813"/>
                  </a:lnTo>
                  <a:lnTo>
                    <a:pt x="592" y="824"/>
                  </a:lnTo>
                  <a:lnTo>
                    <a:pt x="593" y="824"/>
                  </a:lnTo>
                  <a:lnTo>
                    <a:pt x="606" y="824"/>
                  </a:lnTo>
                  <a:lnTo>
                    <a:pt x="628" y="824"/>
                  </a:lnTo>
                  <a:lnTo>
                    <a:pt x="659" y="822"/>
                  </a:lnTo>
                  <a:lnTo>
                    <a:pt x="695" y="819"/>
                  </a:lnTo>
                  <a:lnTo>
                    <a:pt x="739" y="815"/>
                  </a:lnTo>
                  <a:lnTo>
                    <a:pt x="788" y="810"/>
                  </a:lnTo>
                  <a:lnTo>
                    <a:pt x="844" y="802"/>
                  </a:lnTo>
                  <a:lnTo>
                    <a:pt x="903" y="790"/>
                  </a:lnTo>
                  <a:lnTo>
                    <a:pt x="956" y="777"/>
                  </a:lnTo>
                  <a:lnTo>
                    <a:pt x="999" y="762"/>
                  </a:lnTo>
                  <a:lnTo>
                    <a:pt x="1037" y="746"/>
                  </a:lnTo>
                  <a:lnTo>
                    <a:pt x="1066" y="733"/>
                  </a:lnTo>
                  <a:lnTo>
                    <a:pt x="1089" y="720"/>
                  </a:lnTo>
                  <a:lnTo>
                    <a:pt x="1105" y="710"/>
                  </a:lnTo>
                  <a:lnTo>
                    <a:pt x="1114" y="703"/>
                  </a:lnTo>
                  <a:lnTo>
                    <a:pt x="1117" y="701"/>
                  </a:lnTo>
                  <a:lnTo>
                    <a:pt x="1117" y="696"/>
                  </a:lnTo>
                  <a:lnTo>
                    <a:pt x="1116" y="680"/>
                  </a:lnTo>
                  <a:lnTo>
                    <a:pt x="1114" y="653"/>
                  </a:lnTo>
                  <a:lnTo>
                    <a:pt x="1111" y="618"/>
                  </a:lnTo>
                  <a:lnTo>
                    <a:pt x="1107" y="573"/>
                  </a:lnTo>
                  <a:lnTo>
                    <a:pt x="1100" y="520"/>
                  </a:lnTo>
                  <a:lnTo>
                    <a:pt x="1092" y="464"/>
                  </a:lnTo>
                  <a:lnTo>
                    <a:pt x="1082" y="415"/>
                  </a:lnTo>
                  <a:lnTo>
                    <a:pt x="1070" y="370"/>
                  </a:lnTo>
                  <a:lnTo>
                    <a:pt x="1059" y="330"/>
                  </a:lnTo>
                  <a:lnTo>
                    <a:pt x="1049" y="298"/>
                  </a:lnTo>
                  <a:lnTo>
                    <a:pt x="1038" y="274"/>
                  </a:lnTo>
                  <a:lnTo>
                    <a:pt x="1025" y="253"/>
                  </a:lnTo>
                  <a:lnTo>
                    <a:pt x="1006" y="236"/>
                  </a:lnTo>
                  <a:lnTo>
                    <a:pt x="983" y="220"/>
                  </a:lnTo>
                  <a:lnTo>
                    <a:pt x="958" y="205"/>
                  </a:lnTo>
                  <a:lnTo>
                    <a:pt x="934" y="195"/>
                  </a:lnTo>
                  <a:lnTo>
                    <a:pt x="910" y="185"/>
                  </a:lnTo>
                  <a:lnTo>
                    <a:pt x="896" y="181"/>
                  </a:lnTo>
                  <a:lnTo>
                    <a:pt x="877" y="173"/>
                  </a:lnTo>
                  <a:lnTo>
                    <a:pt x="858" y="165"/>
                  </a:lnTo>
                  <a:lnTo>
                    <a:pt x="838" y="156"/>
                  </a:lnTo>
                  <a:lnTo>
                    <a:pt x="816" y="147"/>
                  </a:lnTo>
                  <a:lnTo>
                    <a:pt x="797" y="138"/>
                  </a:lnTo>
                  <a:lnTo>
                    <a:pt x="780" y="130"/>
                  </a:lnTo>
                  <a:lnTo>
                    <a:pt x="766" y="124"/>
                  </a:lnTo>
                  <a:lnTo>
                    <a:pt x="756" y="120"/>
                  </a:lnTo>
                  <a:lnTo>
                    <a:pt x="753" y="118"/>
                  </a:lnTo>
                  <a:close/>
                  <a:moveTo>
                    <a:pt x="369" y="118"/>
                  </a:moveTo>
                  <a:lnTo>
                    <a:pt x="365" y="120"/>
                  </a:lnTo>
                  <a:lnTo>
                    <a:pt x="356" y="124"/>
                  </a:lnTo>
                  <a:lnTo>
                    <a:pt x="342" y="130"/>
                  </a:lnTo>
                  <a:lnTo>
                    <a:pt x="326" y="138"/>
                  </a:lnTo>
                  <a:lnTo>
                    <a:pt x="305" y="147"/>
                  </a:lnTo>
                  <a:lnTo>
                    <a:pt x="285" y="156"/>
                  </a:lnTo>
                  <a:lnTo>
                    <a:pt x="265" y="165"/>
                  </a:lnTo>
                  <a:lnTo>
                    <a:pt x="244" y="173"/>
                  </a:lnTo>
                  <a:lnTo>
                    <a:pt x="227" y="181"/>
                  </a:lnTo>
                  <a:lnTo>
                    <a:pt x="212" y="185"/>
                  </a:lnTo>
                  <a:lnTo>
                    <a:pt x="189" y="195"/>
                  </a:lnTo>
                  <a:lnTo>
                    <a:pt x="164" y="205"/>
                  </a:lnTo>
                  <a:lnTo>
                    <a:pt x="138" y="220"/>
                  </a:lnTo>
                  <a:lnTo>
                    <a:pt x="116" y="236"/>
                  </a:lnTo>
                  <a:lnTo>
                    <a:pt x="96" y="253"/>
                  </a:lnTo>
                  <a:lnTo>
                    <a:pt x="84" y="274"/>
                  </a:lnTo>
                  <a:lnTo>
                    <a:pt x="74" y="298"/>
                  </a:lnTo>
                  <a:lnTo>
                    <a:pt x="62" y="330"/>
                  </a:lnTo>
                  <a:lnTo>
                    <a:pt x="51" y="370"/>
                  </a:lnTo>
                  <a:lnTo>
                    <a:pt x="41" y="415"/>
                  </a:lnTo>
                  <a:lnTo>
                    <a:pt x="30" y="464"/>
                  </a:lnTo>
                  <a:lnTo>
                    <a:pt x="22" y="520"/>
                  </a:lnTo>
                  <a:lnTo>
                    <a:pt x="16" y="573"/>
                  </a:lnTo>
                  <a:lnTo>
                    <a:pt x="12" y="618"/>
                  </a:lnTo>
                  <a:lnTo>
                    <a:pt x="9" y="653"/>
                  </a:lnTo>
                  <a:lnTo>
                    <a:pt x="6" y="680"/>
                  </a:lnTo>
                  <a:lnTo>
                    <a:pt x="6" y="696"/>
                  </a:lnTo>
                  <a:lnTo>
                    <a:pt x="4" y="701"/>
                  </a:lnTo>
                  <a:lnTo>
                    <a:pt x="9" y="703"/>
                  </a:lnTo>
                  <a:lnTo>
                    <a:pt x="17" y="710"/>
                  </a:lnTo>
                  <a:lnTo>
                    <a:pt x="33" y="720"/>
                  </a:lnTo>
                  <a:lnTo>
                    <a:pt x="55" y="733"/>
                  </a:lnTo>
                  <a:lnTo>
                    <a:pt x="86" y="746"/>
                  </a:lnTo>
                  <a:lnTo>
                    <a:pt x="122" y="762"/>
                  </a:lnTo>
                  <a:lnTo>
                    <a:pt x="167" y="777"/>
                  </a:lnTo>
                  <a:lnTo>
                    <a:pt x="220" y="790"/>
                  </a:lnTo>
                  <a:lnTo>
                    <a:pt x="279" y="802"/>
                  </a:lnTo>
                  <a:lnTo>
                    <a:pt x="333" y="809"/>
                  </a:lnTo>
                  <a:lnTo>
                    <a:pt x="382" y="815"/>
                  </a:lnTo>
                  <a:lnTo>
                    <a:pt x="426" y="819"/>
                  </a:lnTo>
                  <a:lnTo>
                    <a:pt x="464" y="822"/>
                  </a:lnTo>
                  <a:lnTo>
                    <a:pt x="493" y="824"/>
                  </a:lnTo>
                  <a:lnTo>
                    <a:pt x="515" y="824"/>
                  </a:lnTo>
                  <a:lnTo>
                    <a:pt x="528" y="824"/>
                  </a:lnTo>
                  <a:lnTo>
                    <a:pt x="521" y="813"/>
                  </a:lnTo>
                  <a:lnTo>
                    <a:pt x="509" y="797"/>
                  </a:lnTo>
                  <a:lnTo>
                    <a:pt x="494" y="777"/>
                  </a:lnTo>
                  <a:lnTo>
                    <a:pt x="478" y="752"/>
                  </a:lnTo>
                  <a:lnTo>
                    <a:pt x="460" y="725"/>
                  </a:lnTo>
                  <a:lnTo>
                    <a:pt x="441" y="696"/>
                  </a:lnTo>
                  <a:lnTo>
                    <a:pt x="420" y="664"/>
                  </a:lnTo>
                  <a:lnTo>
                    <a:pt x="401" y="632"/>
                  </a:lnTo>
                  <a:lnTo>
                    <a:pt x="382" y="600"/>
                  </a:lnTo>
                  <a:lnTo>
                    <a:pt x="366" y="569"/>
                  </a:lnTo>
                  <a:lnTo>
                    <a:pt x="352" y="538"/>
                  </a:lnTo>
                  <a:lnTo>
                    <a:pt x="337" y="504"/>
                  </a:lnTo>
                  <a:lnTo>
                    <a:pt x="323" y="469"/>
                  </a:lnTo>
                  <a:lnTo>
                    <a:pt x="310" y="435"/>
                  </a:lnTo>
                  <a:lnTo>
                    <a:pt x="298" y="403"/>
                  </a:lnTo>
                  <a:lnTo>
                    <a:pt x="288" y="374"/>
                  </a:lnTo>
                  <a:lnTo>
                    <a:pt x="278" y="348"/>
                  </a:lnTo>
                  <a:lnTo>
                    <a:pt x="270" y="328"/>
                  </a:lnTo>
                  <a:lnTo>
                    <a:pt x="266" y="312"/>
                  </a:lnTo>
                  <a:lnTo>
                    <a:pt x="262" y="301"/>
                  </a:lnTo>
                  <a:lnTo>
                    <a:pt x="262" y="298"/>
                  </a:lnTo>
                  <a:lnTo>
                    <a:pt x="321" y="243"/>
                  </a:lnTo>
                  <a:lnTo>
                    <a:pt x="288" y="189"/>
                  </a:lnTo>
                  <a:lnTo>
                    <a:pt x="291" y="186"/>
                  </a:lnTo>
                  <a:lnTo>
                    <a:pt x="300" y="179"/>
                  </a:lnTo>
                  <a:lnTo>
                    <a:pt x="314" y="169"/>
                  </a:lnTo>
                  <a:lnTo>
                    <a:pt x="332" y="153"/>
                  </a:lnTo>
                  <a:lnTo>
                    <a:pt x="353" y="133"/>
                  </a:lnTo>
                  <a:lnTo>
                    <a:pt x="369" y="118"/>
                  </a:lnTo>
                  <a:close/>
                  <a:moveTo>
                    <a:pt x="685" y="64"/>
                  </a:moveTo>
                  <a:lnTo>
                    <a:pt x="686" y="86"/>
                  </a:lnTo>
                  <a:lnTo>
                    <a:pt x="686" y="117"/>
                  </a:lnTo>
                  <a:lnTo>
                    <a:pt x="686" y="154"/>
                  </a:lnTo>
                  <a:lnTo>
                    <a:pt x="686" y="201"/>
                  </a:lnTo>
                  <a:lnTo>
                    <a:pt x="685" y="250"/>
                  </a:lnTo>
                  <a:lnTo>
                    <a:pt x="682" y="306"/>
                  </a:lnTo>
                  <a:lnTo>
                    <a:pt x="678" y="364"/>
                  </a:lnTo>
                  <a:lnTo>
                    <a:pt x="672" y="424"/>
                  </a:lnTo>
                  <a:lnTo>
                    <a:pt x="663" y="483"/>
                  </a:lnTo>
                  <a:lnTo>
                    <a:pt x="647" y="557"/>
                  </a:lnTo>
                  <a:lnTo>
                    <a:pt x="624" y="633"/>
                  </a:lnTo>
                  <a:lnTo>
                    <a:pt x="596" y="707"/>
                  </a:lnTo>
                  <a:lnTo>
                    <a:pt x="561" y="783"/>
                  </a:lnTo>
                  <a:lnTo>
                    <a:pt x="570" y="800"/>
                  </a:lnTo>
                  <a:lnTo>
                    <a:pt x="577" y="813"/>
                  </a:lnTo>
                  <a:lnTo>
                    <a:pt x="582" y="822"/>
                  </a:lnTo>
                  <a:lnTo>
                    <a:pt x="583" y="824"/>
                  </a:lnTo>
                  <a:lnTo>
                    <a:pt x="585" y="824"/>
                  </a:lnTo>
                  <a:lnTo>
                    <a:pt x="586" y="821"/>
                  </a:lnTo>
                  <a:lnTo>
                    <a:pt x="589" y="818"/>
                  </a:lnTo>
                  <a:lnTo>
                    <a:pt x="596" y="809"/>
                  </a:lnTo>
                  <a:lnTo>
                    <a:pt x="606" y="794"/>
                  </a:lnTo>
                  <a:lnTo>
                    <a:pt x="620" y="777"/>
                  </a:lnTo>
                  <a:lnTo>
                    <a:pt x="634" y="755"/>
                  </a:lnTo>
                  <a:lnTo>
                    <a:pt x="652" y="729"/>
                  </a:lnTo>
                  <a:lnTo>
                    <a:pt x="670" y="703"/>
                  </a:lnTo>
                  <a:lnTo>
                    <a:pt x="689" y="674"/>
                  </a:lnTo>
                  <a:lnTo>
                    <a:pt x="708" y="643"/>
                  </a:lnTo>
                  <a:lnTo>
                    <a:pt x="726" y="613"/>
                  </a:lnTo>
                  <a:lnTo>
                    <a:pt x="743" y="582"/>
                  </a:lnTo>
                  <a:lnTo>
                    <a:pt x="743" y="582"/>
                  </a:lnTo>
                  <a:lnTo>
                    <a:pt x="745" y="578"/>
                  </a:lnTo>
                  <a:lnTo>
                    <a:pt x="746" y="575"/>
                  </a:lnTo>
                  <a:lnTo>
                    <a:pt x="748" y="572"/>
                  </a:lnTo>
                  <a:lnTo>
                    <a:pt x="749" y="569"/>
                  </a:lnTo>
                  <a:lnTo>
                    <a:pt x="750" y="566"/>
                  </a:lnTo>
                  <a:lnTo>
                    <a:pt x="752" y="563"/>
                  </a:lnTo>
                  <a:lnTo>
                    <a:pt x="753" y="562"/>
                  </a:lnTo>
                  <a:lnTo>
                    <a:pt x="755" y="559"/>
                  </a:lnTo>
                  <a:lnTo>
                    <a:pt x="756" y="556"/>
                  </a:lnTo>
                  <a:lnTo>
                    <a:pt x="758" y="553"/>
                  </a:lnTo>
                  <a:lnTo>
                    <a:pt x="759" y="550"/>
                  </a:lnTo>
                  <a:lnTo>
                    <a:pt x="761" y="547"/>
                  </a:lnTo>
                  <a:lnTo>
                    <a:pt x="762" y="544"/>
                  </a:lnTo>
                  <a:lnTo>
                    <a:pt x="762" y="541"/>
                  </a:lnTo>
                  <a:lnTo>
                    <a:pt x="765" y="537"/>
                  </a:lnTo>
                  <a:lnTo>
                    <a:pt x="782" y="496"/>
                  </a:lnTo>
                  <a:lnTo>
                    <a:pt x="798" y="457"/>
                  </a:lnTo>
                  <a:lnTo>
                    <a:pt x="813" y="421"/>
                  </a:lnTo>
                  <a:lnTo>
                    <a:pt x="825" y="386"/>
                  </a:lnTo>
                  <a:lnTo>
                    <a:pt x="836" y="355"/>
                  </a:lnTo>
                  <a:lnTo>
                    <a:pt x="845" y="330"/>
                  </a:lnTo>
                  <a:lnTo>
                    <a:pt x="851" y="312"/>
                  </a:lnTo>
                  <a:lnTo>
                    <a:pt x="855" y="300"/>
                  </a:lnTo>
                  <a:lnTo>
                    <a:pt x="798" y="248"/>
                  </a:lnTo>
                  <a:lnTo>
                    <a:pt x="796" y="245"/>
                  </a:lnTo>
                  <a:lnTo>
                    <a:pt x="797" y="242"/>
                  </a:lnTo>
                  <a:lnTo>
                    <a:pt x="828" y="191"/>
                  </a:lnTo>
                  <a:lnTo>
                    <a:pt x="819" y="184"/>
                  </a:lnTo>
                  <a:lnTo>
                    <a:pt x="804" y="172"/>
                  </a:lnTo>
                  <a:lnTo>
                    <a:pt x="787" y="156"/>
                  </a:lnTo>
                  <a:lnTo>
                    <a:pt x="765" y="136"/>
                  </a:lnTo>
                  <a:lnTo>
                    <a:pt x="749" y="122"/>
                  </a:lnTo>
                  <a:lnTo>
                    <a:pt x="724" y="99"/>
                  </a:lnTo>
                  <a:lnTo>
                    <a:pt x="710" y="86"/>
                  </a:lnTo>
                  <a:lnTo>
                    <a:pt x="695" y="73"/>
                  </a:lnTo>
                  <a:lnTo>
                    <a:pt x="685" y="64"/>
                  </a:lnTo>
                  <a:close/>
                  <a:moveTo>
                    <a:pt x="438" y="64"/>
                  </a:moveTo>
                  <a:lnTo>
                    <a:pt x="426" y="73"/>
                  </a:lnTo>
                  <a:lnTo>
                    <a:pt x="413" y="86"/>
                  </a:lnTo>
                  <a:lnTo>
                    <a:pt x="397" y="99"/>
                  </a:lnTo>
                  <a:lnTo>
                    <a:pt x="372" y="122"/>
                  </a:lnTo>
                  <a:lnTo>
                    <a:pt x="358" y="136"/>
                  </a:lnTo>
                  <a:lnTo>
                    <a:pt x="336" y="156"/>
                  </a:lnTo>
                  <a:lnTo>
                    <a:pt x="317" y="172"/>
                  </a:lnTo>
                  <a:lnTo>
                    <a:pt x="304" y="184"/>
                  </a:lnTo>
                  <a:lnTo>
                    <a:pt x="295" y="191"/>
                  </a:lnTo>
                  <a:lnTo>
                    <a:pt x="326" y="242"/>
                  </a:lnTo>
                  <a:lnTo>
                    <a:pt x="327" y="245"/>
                  </a:lnTo>
                  <a:lnTo>
                    <a:pt x="324" y="248"/>
                  </a:lnTo>
                  <a:lnTo>
                    <a:pt x="268" y="300"/>
                  </a:lnTo>
                  <a:lnTo>
                    <a:pt x="270" y="312"/>
                  </a:lnTo>
                  <a:lnTo>
                    <a:pt x="278" y="330"/>
                  </a:lnTo>
                  <a:lnTo>
                    <a:pt x="286" y="355"/>
                  </a:lnTo>
                  <a:lnTo>
                    <a:pt x="297" y="386"/>
                  </a:lnTo>
                  <a:lnTo>
                    <a:pt x="310" y="421"/>
                  </a:lnTo>
                  <a:lnTo>
                    <a:pt x="324" y="457"/>
                  </a:lnTo>
                  <a:lnTo>
                    <a:pt x="340" y="496"/>
                  </a:lnTo>
                  <a:lnTo>
                    <a:pt x="358" y="537"/>
                  </a:lnTo>
                  <a:lnTo>
                    <a:pt x="359" y="543"/>
                  </a:lnTo>
                  <a:lnTo>
                    <a:pt x="359" y="543"/>
                  </a:lnTo>
                  <a:lnTo>
                    <a:pt x="372" y="570"/>
                  </a:lnTo>
                  <a:lnTo>
                    <a:pt x="388" y="598"/>
                  </a:lnTo>
                  <a:lnTo>
                    <a:pt x="404" y="627"/>
                  </a:lnTo>
                  <a:lnTo>
                    <a:pt x="422" y="656"/>
                  </a:lnTo>
                  <a:lnTo>
                    <a:pt x="441" y="684"/>
                  </a:lnTo>
                  <a:lnTo>
                    <a:pt x="458" y="712"/>
                  </a:lnTo>
                  <a:lnTo>
                    <a:pt x="476" y="736"/>
                  </a:lnTo>
                  <a:lnTo>
                    <a:pt x="492" y="760"/>
                  </a:lnTo>
                  <a:lnTo>
                    <a:pt x="506" y="780"/>
                  </a:lnTo>
                  <a:lnTo>
                    <a:pt x="518" y="797"/>
                  </a:lnTo>
                  <a:lnTo>
                    <a:pt x="528" y="809"/>
                  </a:lnTo>
                  <a:lnTo>
                    <a:pt x="534" y="818"/>
                  </a:lnTo>
                  <a:lnTo>
                    <a:pt x="535" y="821"/>
                  </a:lnTo>
                  <a:lnTo>
                    <a:pt x="538" y="824"/>
                  </a:lnTo>
                  <a:lnTo>
                    <a:pt x="577" y="824"/>
                  </a:lnTo>
                  <a:lnTo>
                    <a:pt x="569" y="809"/>
                  </a:lnTo>
                  <a:lnTo>
                    <a:pt x="558" y="789"/>
                  </a:lnTo>
                  <a:lnTo>
                    <a:pt x="545" y="761"/>
                  </a:lnTo>
                  <a:lnTo>
                    <a:pt x="531" y="728"/>
                  </a:lnTo>
                  <a:lnTo>
                    <a:pt x="515" y="688"/>
                  </a:lnTo>
                  <a:lnTo>
                    <a:pt x="500" y="643"/>
                  </a:lnTo>
                  <a:lnTo>
                    <a:pt x="484" y="595"/>
                  </a:lnTo>
                  <a:lnTo>
                    <a:pt x="471" y="541"/>
                  </a:lnTo>
                  <a:lnTo>
                    <a:pt x="460" y="483"/>
                  </a:lnTo>
                  <a:lnTo>
                    <a:pt x="451" y="424"/>
                  </a:lnTo>
                  <a:lnTo>
                    <a:pt x="444" y="364"/>
                  </a:lnTo>
                  <a:lnTo>
                    <a:pt x="439" y="306"/>
                  </a:lnTo>
                  <a:lnTo>
                    <a:pt x="436" y="250"/>
                  </a:lnTo>
                  <a:lnTo>
                    <a:pt x="435" y="201"/>
                  </a:lnTo>
                  <a:lnTo>
                    <a:pt x="435" y="154"/>
                  </a:lnTo>
                  <a:lnTo>
                    <a:pt x="436" y="117"/>
                  </a:lnTo>
                  <a:lnTo>
                    <a:pt x="436" y="86"/>
                  </a:lnTo>
                  <a:lnTo>
                    <a:pt x="438" y="64"/>
                  </a:lnTo>
                  <a:close/>
                  <a:moveTo>
                    <a:pt x="444" y="0"/>
                  </a:moveTo>
                  <a:lnTo>
                    <a:pt x="448" y="0"/>
                  </a:lnTo>
                  <a:lnTo>
                    <a:pt x="445" y="51"/>
                  </a:lnTo>
                  <a:lnTo>
                    <a:pt x="446" y="53"/>
                  </a:lnTo>
                  <a:lnTo>
                    <a:pt x="446" y="56"/>
                  </a:lnTo>
                  <a:lnTo>
                    <a:pt x="446" y="60"/>
                  </a:lnTo>
                  <a:lnTo>
                    <a:pt x="454" y="70"/>
                  </a:lnTo>
                  <a:lnTo>
                    <a:pt x="462" y="83"/>
                  </a:lnTo>
                  <a:lnTo>
                    <a:pt x="476" y="96"/>
                  </a:lnTo>
                  <a:lnTo>
                    <a:pt x="492" y="111"/>
                  </a:lnTo>
                  <a:lnTo>
                    <a:pt x="512" y="121"/>
                  </a:lnTo>
                  <a:lnTo>
                    <a:pt x="535" y="130"/>
                  </a:lnTo>
                  <a:lnTo>
                    <a:pt x="561" y="133"/>
                  </a:lnTo>
                  <a:lnTo>
                    <a:pt x="589" y="130"/>
                  </a:lnTo>
                  <a:lnTo>
                    <a:pt x="612" y="121"/>
                  </a:lnTo>
                  <a:lnTo>
                    <a:pt x="631" y="109"/>
                  </a:lnTo>
                  <a:lnTo>
                    <a:pt x="649" y="96"/>
                  </a:lnTo>
                  <a:lnTo>
                    <a:pt x="660" y="82"/>
                  </a:lnTo>
                  <a:lnTo>
                    <a:pt x="670" y="69"/>
                  </a:lnTo>
                  <a:lnTo>
                    <a:pt x="676" y="58"/>
                  </a:lnTo>
                  <a:lnTo>
                    <a:pt x="676" y="54"/>
                  </a:lnTo>
                  <a:lnTo>
                    <a:pt x="676" y="51"/>
                  </a:lnTo>
                  <a:lnTo>
                    <a:pt x="682" y="51"/>
                  </a:lnTo>
                  <a:lnTo>
                    <a:pt x="682" y="53"/>
                  </a:lnTo>
                  <a:lnTo>
                    <a:pt x="682" y="53"/>
                  </a:lnTo>
                  <a:lnTo>
                    <a:pt x="682" y="53"/>
                  </a:lnTo>
                  <a:lnTo>
                    <a:pt x="682" y="54"/>
                  </a:lnTo>
                  <a:lnTo>
                    <a:pt x="688" y="60"/>
                  </a:lnTo>
                  <a:lnTo>
                    <a:pt x="698" y="69"/>
                  </a:lnTo>
                  <a:lnTo>
                    <a:pt x="710" y="80"/>
                  </a:lnTo>
                  <a:lnTo>
                    <a:pt x="724" y="93"/>
                  </a:lnTo>
                  <a:lnTo>
                    <a:pt x="740" y="106"/>
                  </a:lnTo>
                  <a:lnTo>
                    <a:pt x="755" y="114"/>
                  </a:lnTo>
                  <a:lnTo>
                    <a:pt x="758" y="115"/>
                  </a:lnTo>
                  <a:lnTo>
                    <a:pt x="768" y="120"/>
                  </a:lnTo>
                  <a:lnTo>
                    <a:pt x="781" y="125"/>
                  </a:lnTo>
                  <a:lnTo>
                    <a:pt x="798" y="133"/>
                  </a:lnTo>
                  <a:lnTo>
                    <a:pt x="817" y="141"/>
                  </a:lnTo>
                  <a:lnTo>
                    <a:pt x="839" y="150"/>
                  </a:lnTo>
                  <a:lnTo>
                    <a:pt x="860" y="160"/>
                  </a:lnTo>
                  <a:lnTo>
                    <a:pt x="880" y="168"/>
                  </a:lnTo>
                  <a:lnTo>
                    <a:pt x="897" y="175"/>
                  </a:lnTo>
                  <a:lnTo>
                    <a:pt x="912" y="181"/>
                  </a:lnTo>
                  <a:lnTo>
                    <a:pt x="934" y="189"/>
                  </a:lnTo>
                  <a:lnTo>
                    <a:pt x="960" y="201"/>
                  </a:lnTo>
                  <a:lnTo>
                    <a:pt x="986" y="216"/>
                  </a:lnTo>
                  <a:lnTo>
                    <a:pt x="1009" y="232"/>
                  </a:lnTo>
                  <a:lnTo>
                    <a:pt x="1030" y="250"/>
                  </a:lnTo>
                  <a:lnTo>
                    <a:pt x="1043" y="272"/>
                  </a:lnTo>
                  <a:lnTo>
                    <a:pt x="1049" y="287"/>
                  </a:lnTo>
                  <a:lnTo>
                    <a:pt x="1057" y="309"/>
                  </a:lnTo>
                  <a:lnTo>
                    <a:pt x="1068" y="338"/>
                  </a:lnTo>
                  <a:lnTo>
                    <a:pt x="1078" y="374"/>
                  </a:lnTo>
                  <a:lnTo>
                    <a:pt x="1088" y="416"/>
                  </a:lnTo>
                  <a:lnTo>
                    <a:pt x="1098" y="466"/>
                  </a:lnTo>
                  <a:lnTo>
                    <a:pt x="1105" y="520"/>
                  </a:lnTo>
                  <a:lnTo>
                    <a:pt x="1111" y="572"/>
                  </a:lnTo>
                  <a:lnTo>
                    <a:pt x="1116" y="617"/>
                  </a:lnTo>
                  <a:lnTo>
                    <a:pt x="1118" y="652"/>
                  </a:lnTo>
                  <a:lnTo>
                    <a:pt x="1121" y="678"/>
                  </a:lnTo>
                  <a:lnTo>
                    <a:pt x="1123" y="694"/>
                  </a:lnTo>
                  <a:lnTo>
                    <a:pt x="1123" y="700"/>
                  </a:lnTo>
                  <a:lnTo>
                    <a:pt x="1123" y="703"/>
                  </a:lnTo>
                  <a:lnTo>
                    <a:pt x="1121" y="704"/>
                  </a:lnTo>
                  <a:lnTo>
                    <a:pt x="1118" y="707"/>
                  </a:lnTo>
                  <a:lnTo>
                    <a:pt x="1110" y="713"/>
                  </a:lnTo>
                  <a:lnTo>
                    <a:pt x="1097" y="722"/>
                  </a:lnTo>
                  <a:lnTo>
                    <a:pt x="1079" y="732"/>
                  </a:lnTo>
                  <a:lnTo>
                    <a:pt x="1054" y="745"/>
                  </a:lnTo>
                  <a:lnTo>
                    <a:pt x="1027" y="757"/>
                  </a:lnTo>
                  <a:lnTo>
                    <a:pt x="992" y="770"/>
                  </a:lnTo>
                  <a:lnTo>
                    <a:pt x="950" y="784"/>
                  </a:lnTo>
                  <a:lnTo>
                    <a:pt x="900" y="796"/>
                  </a:lnTo>
                  <a:lnTo>
                    <a:pt x="844" y="808"/>
                  </a:lnTo>
                  <a:lnTo>
                    <a:pt x="790" y="815"/>
                  </a:lnTo>
                  <a:lnTo>
                    <a:pt x="739" y="821"/>
                  </a:lnTo>
                  <a:lnTo>
                    <a:pt x="695" y="825"/>
                  </a:lnTo>
                  <a:lnTo>
                    <a:pt x="659" y="826"/>
                  </a:lnTo>
                  <a:lnTo>
                    <a:pt x="628" y="828"/>
                  </a:lnTo>
                  <a:lnTo>
                    <a:pt x="606" y="829"/>
                  </a:lnTo>
                  <a:lnTo>
                    <a:pt x="593" y="829"/>
                  </a:lnTo>
                  <a:lnTo>
                    <a:pt x="528" y="829"/>
                  </a:lnTo>
                  <a:lnTo>
                    <a:pt x="516" y="829"/>
                  </a:lnTo>
                  <a:lnTo>
                    <a:pt x="494" y="828"/>
                  </a:lnTo>
                  <a:lnTo>
                    <a:pt x="464" y="826"/>
                  </a:lnTo>
                  <a:lnTo>
                    <a:pt x="426" y="825"/>
                  </a:lnTo>
                  <a:lnTo>
                    <a:pt x="382" y="821"/>
                  </a:lnTo>
                  <a:lnTo>
                    <a:pt x="333" y="815"/>
                  </a:lnTo>
                  <a:lnTo>
                    <a:pt x="278" y="808"/>
                  </a:lnTo>
                  <a:lnTo>
                    <a:pt x="222" y="796"/>
                  </a:lnTo>
                  <a:lnTo>
                    <a:pt x="173" y="784"/>
                  </a:lnTo>
                  <a:lnTo>
                    <a:pt x="131" y="770"/>
                  </a:lnTo>
                  <a:lnTo>
                    <a:pt x="96" y="757"/>
                  </a:lnTo>
                  <a:lnTo>
                    <a:pt x="67" y="745"/>
                  </a:lnTo>
                  <a:lnTo>
                    <a:pt x="44" y="732"/>
                  </a:lnTo>
                  <a:lnTo>
                    <a:pt x="25" y="722"/>
                  </a:lnTo>
                  <a:lnTo>
                    <a:pt x="13" y="713"/>
                  </a:lnTo>
                  <a:lnTo>
                    <a:pt x="4" y="707"/>
                  </a:lnTo>
                  <a:lnTo>
                    <a:pt x="1" y="704"/>
                  </a:lnTo>
                  <a:lnTo>
                    <a:pt x="0" y="703"/>
                  </a:lnTo>
                  <a:lnTo>
                    <a:pt x="0" y="700"/>
                  </a:lnTo>
                  <a:lnTo>
                    <a:pt x="0" y="694"/>
                  </a:lnTo>
                  <a:lnTo>
                    <a:pt x="1" y="678"/>
                  </a:lnTo>
                  <a:lnTo>
                    <a:pt x="3" y="652"/>
                  </a:lnTo>
                  <a:lnTo>
                    <a:pt x="7" y="617"/>
                  </a:lnTo>
                  <a:lnTo>
                    <a:pt x="12" y="572"/>
                  </a:lnTo>
                  <a:lnTo>
                    <a:pt x="17" y="520"/>
                  </a:lnTo>
                  <a:lnTo>
                    <a:pt x="25" y="466"/>
                  </a:lnTo>
                  <a:lnTo>
                    <a:pt x="35" y="416"/>
                  </a:lnTo>
                  <a:lnTo>
                    <a:pt x="45" y="374"/>
                  </a:lnTo>
                  <a:lnTo>
                    <a:pt x="55" y="338"/>
                  </a:lnTo>
                  <a:lnTo>
                    <a:pt x="65" y="309"/>
                  </a:lnTo>
                  <a:lnTo>
                    <a:pt x="73" y="287"/>
                  </a:lnTo>
                  <a:lnTo>
                    <a:pt x="78" y="272"/>
                  </a:lnTo>
                  <a:lnTo>
                    <a:pt x="93" y="250"/>
                  </a:lnTo>
                  <a:lnTo>
                    <a:pt x="113" y="232"/>
                  </a:lnTo>
                  <a:lnTo>
                    <a:pt x="137" y="216"/>
                  </a:lnTo>
                  <a:lnTo>
                    <a:pt x="163" y="201"/>
                  </a:lnTo>
                  <a:lnTo>
                    <a:pt x="188" y="189"/>
                  </a:lnTo>
                  <a:lnTo>
                    <a:pt x="211" y="181"/>
                  </a:lnTo>
                  <a:lnTo>
                    <a:pt x="225" y="175"/>
                  </a:lnTo>
                  <a:lnTo>
                    <a:pt x="243" y="168"/>
                  </a:lnTo>
                  <a:lnTo>
                    <a:pt x="263" y="160"/>
                  </a:lnTo>
                  <a:lnTo>
                    <a:pt x="284" y="150"/>
                  </a:lnTo>
                  <a:lnTo>
                    <a:pt x="304" y="141"/>
                  </a:lnTo>
                  <a:lnTo>
                    <a:pt x="324" y="133"/>
                  </a:lnTo>
                  <a:lnTo>
                    <a:pt x="340" y="125"/>
                  </a:lnTo>
                  <a:lnTo>
                    <a:pt x="355" y="120"/>
                  </a:lnTo>
                  <a:lnTo>
                    <a:pt x="364" y="115"/>
                  </a:lnTo>
                  <a:lnTo>
                    <a:pt x="368" y="114"/>
                  </a:lnTo>
                  <a:lnTo>
                    <a:pt x="382" y="106"/>
                  </a:lnTo>
                  <a:lnTo>
                    <a:pt x="397" y="93"/>
                  </a:lnTo>
                  <a:lnTo>
                    <a:pt x="412" y="80"/>
                  </a:lnTo>
                  <a:lnTo>
                    <a:pt x="425" y="69"/>
                  </a:lnTo>
                  <a:lnTo>
                    <a:pt x="435" y="60"/>
                  </a:lnTo>
                  <a:lnTo>
                    <a:pt x="441" y="54"/>
                  </a:lnTo>
                  <a:lnTo>
                    <a:pt x="441" y="53"/>
                  </a:lnTo>
                  <a:lnTo>
                    <a:pt x="441" y="53"/>
                  </a:lnTo>
                  <a:lnTo>
                    <a:pt x="441" y="53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Rectangle 74"/>
            <p:cNvSpPr>
              <a:spLocks noChangeArrowheads="1"/>
            </p:cNvSpPr>
            <p:nvPr/>
          </p:nvSpPr>
          <p:spPr bwMode="auto">
            <a:xfrm>
              <a:off x="1972" y="2184"/>
              <a:ext cx="166" cy="11"/>
            </a:xfrm>
            <a:prstGeom prst="rect">
              <a:avLst/>
            </a:prstGeom>
            <a:solidFill>
              <a:srgbClr val="E91D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Freeform 75"/>
            <p:cNvSpPr>
              <a:spLocks/>
            </p:cNvSpPr>
            <p:nvPr/>
          </p:nvSpPr>
          <p:spPr bwMode="auto">
            <a:xfrm>
              <a:off x="1655" y="1249"/>
              <a:ext cx="300" cy="493"/>
            </a:xfrm>
            <a:custGeom>
              <a:avLst/>
              <a:gdLst>
                <a:gd name="T0" fmla="*/ 282 w 300"/>
                <a:gd name="T1" fmla="*/ 32 h 493"/>
                <a:gd name="T2" fmla="*/ 294 w 300"/>
                <a:gd name="T3" fmla="*/ 67 h 493"/>
                <a:gd name="T4" fmla="*/ 300 w 300"/>
                <a:gd name="T5" fmla="*/ 124 h 493"/>
                <a:gd name="T6" fmla="*/ 293 w 300"/>
                <a:gd name="T7" fmla="*/ 192 h 493"/>
                <a:gd name="T8" fmla="*/ 282 w 300"/>
                <a:gd name="T9" fmla="*/ 242 h 493"/>
                <a:gd name="T10" fmla="*/ 269 w 300"/>
                <a:gd name="T11" fmla="*/ 279 h 493"/>
                <a:gd name="T12" fmla="*/ 246 w 300"/>
                <a:gd name="T13" fmla="*/ 306 h 493"/>
                <a:gd name="T14" fmla="*/ 204 w 300"/>
                <a:gd name="T15" fmla="*/ 381 h 493"/>
                <a:gd name="T16" fmla="*/ 163 w 300"/>
                <a:gd name="T17" fmla="*/ 442 h 493"/>
                <a:gd name="T18" fmla="*/ 160 w 300"/>
                <a:gd name="T19" fmla="*/ 493 h 493"/>
                <a:gd name="T20" fmla="*/ 159 w 300"/>
                <a:gd name="T21" fmla="*/ 439 h 493"/>
                <a:gd name="T22" fmla="*/ 200 w 300"/>
                <a:gd name="T23" fmla="*/ 380 h 493"/>
                <a:gd name="T24" fmla="*/ 226 w 300"/>
                <a:gd name="T25" fmla="*/ 304 h 493"/>
                <a:gd name="T26" fmla="*/ 230 w 300"/>
                <a:gd name="T27" fmla="*/ 303 h 493"/>
                <a:gd name="T28" fmla="*/ 234 w 300"/>
                <a:gd name="T29" fmla="*/ 304 h 493"/>
                <a:gd name="T30" fmla="*/ 256 w 300"/>
                <a:gd name="T31" fmla="*/ 291 h 493"/>
                <a:gd name="T32" fmla="*/ 274 w 300"/>
                <a:gd name="T33" fmla="*/ 258 h 493"/>
                <a:gd name="T34" fmla="*/ 278 w 300"/>
                <a:gd name="T35" fmla="*/ 224 h 493"/>
                <a:gd name="T36" fmla="*/ 271 w 300"/>
                <a:gd name="T37" fmla="*/ 201 h 493"/>
                <a:gd name="T38" fmla="*/ 256 w 300"/>
                <a:gd name="T39" fmla="*/ 195 h 493"/>
                <a:gd name="T40" fmla="*/ 239 w 300"/>
                <a:gd name="T41" fmla="*/ 208 h 493"/>
                <a:gd name="T42" fmla="*/ 234 w 300"/>
                <a:gd name="T43" fmla="*/ 207 h 493"/>
                <a:gd name="T44" fmla="*/ 236 w 300"/>
                <a:gd name="T45" fmla="*/ 147 h 493"/>
                <a:gd name="T46" fmla="*/ 217 w 300"/>
                <a:gd name="T47" fmla="*/ 99 h 493"/>
                <a:gd name="T48" fmla="*/ 175 w 300"/>
                <a:gd name="T49" fmla="*/ 73 h 493"/>
                <a:gd name="T50" fmla="*/ 143 w 300"/>
                <a:gd name="T51" fmla="*/ 67 h 493"/>
                <a:gd name="T52" fmla="*/ 115 w 300"/>
                <a:gd name="T53" fmla="*/ 109 h 493"/>
                <a:gd name="T54" fmla="*/ 72 w 300"/>
                <a:gd name="T55" fmla="*/ 132 h 493"/>
                <a:gd name="T56" fmla="*/ 22 w 300"/>
                <a:gd name="T57" fmla="*/ 134 h 493"/>
                <a:gd name="T58" fmla="*/ 2 w 300"/>
                <a:gd name="T59" fmla="*/ 121 h 493"/>
                <a:gd name="T60" fmla="*/ 45 w 300"/>
                <a:gd name="T61" fmla="*/ 131 h 493"/>
                <a:gd name="T62" fmla="*/ 93 w 300"/>
                <a:gd name="T63" fmla="*/ 118 h 493"/>
                <a:gd name="T64" fmla="*/ 128 w 300"/>
                <a:gd name="T65" fmla="*/ 84 h 493"/>
                <a:gd name="T66" fmla="*/ 144 w 300"/>
                <a:gd name="T67" fmla="*/ 36 h 493"/>
                <a:gd name="T68" fmla="*/ 144 w 300"/>
                <a:gd name="T69" fmla="*/ 61 h 493"/>
                <a:gd name="T70" fmla="*/ 277 w 300"/>
                <a:gd name="T71" fmla="*/ 31 h 493"/>
                <a:gd name="T72" fmla="*/ 268 w 300"/>
                <a:gd name="T7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0" h="493">
                  <a:moveTo>
                    <a:pt x="268" y="0"/>
                  </a:moveTo>
                  <a:lnTo>
                    <a:pt x="282" y="32"/>
                  </a:lnTo>
                  <a:lnTo>
                    <a:pt x="294" y="67"/>
                  </a:lnTo>
                  <a:lnTo>
                    <a:pt x="294" y="67"/>
                  </a:lnTo>
                  <a:lnTo>
                    <a:pt x="298" y="95"/>
                  </a:lnTo>
                  <a:lnTo>
                    <a:pt x="300" y="124"/>
                  </a:lnTo>
                  <a:lnTo>
                    <a:pt x="298" y="157"/>
                  </a:lnTo>
                  <a:lnTo>
                    <a:pt x="293" y="192"/>
                  </a:lnTo>
                  <a:lnTo>
                    <a:pt x="282" y="226"/>
                  </a:lnTo>
                  <a:lnTo>
                    <a:pt x="282" y="242"/>
                  </a:lnTo>
                  <a:lnTo>
                    <a:pt x="278" y="259"/>
                  </a:lnTo>
                  <a:lnTo>
                    <a:pt x="269" y="279"/>
                  </a:lnTo>
                  <a:lnTo>
                    <a:pt x="259" y="295"/>
                  </a:lnTo>
                  <a:lnTo>
                    <a:pt x="246" y="306"/>
                  </a:lnTo>
                  <a:lnTo>
                    <a:pt x="220" y="345"/>
                  </a:lnTo>
                  <a:lnTo>
                    <a:pt x="204" y="381"/>
                  </a:lnTo>
                  <a:lnTo>
                    <a:pt x="185" y="413"/>
                  </a:lnTo>
                  <a:lnTo>
                    <a:pt x="163" y="442"/>
                  </a:lnTo>
                  <a:lnTo>
                    <a:pt x="166" y="493"/>
                  </a:lnTo>
                  <a:lnTo>
                    <a:pt x="160" y="493"/>
                  </a:lnTo>
                  <a:lnTo>
                    <a:pt x="157" y="439"/>
                  </a:lnTo>
                  <a:lnTo>
                    <a:pt x="159" y="439"/>
                  </a:lnTo>
                  <a:lnTo>
                    <a:pt x="181" y="412"/>
                  </a:lnTo>
                  <a:lnTo>
                    <a:pt x="200" y="380"/>
                  </a:lnTo>
                  <a:lnTo>
                    <a:pt x="216" y="343"/>
                  </a:lnTo>
                  <a:lnTo>
                    <a:pt x="226" y="304"/>
                  </a:lnTo>
                  <a:lnTo>
                    <a:pt x="227" y="301"/>
                  </a:lnTo>
                  <a:lnTo>
                    <a:pt x="230" y="303"/>
                  </a:lnTo>
                  <a:lnTo>
                    <a:pt x="232" y="304"/>
                  </a:lnTo>
                  <a:lnTo>
                    <a:pt x="234" y="304"/>
                  </a:lnTo>
                  <a:lnTo>
                    <a:pt x="246" y="300"/>
                  </a:lnTo>
                  <a:lnTo>
                    <a:pt x="256" y="291"/>
                  </a:lnTo>
                  <a:lnTo>
                    <a:pt x="266" y="276"/>
                  </a:lnTo>
                  <a:lnTo>
                    <a:pt x="274" y="258"/>
                  </a:lnTo>
                  <a:lnTo>
                    <a:pt x="277" y="240"/>
                  </a:lnTo>
                  <a:lnTo>
                    <a:pt x="278" y="224"/>
                  </a:lnTo>
                  <a:lnTo>
                    <a:pt x="275" y="211"/>
                  </a:lnTo>
                  <a:lnTo>
                    <a:pt x="271" y="201"/>
                  </a:lnTo>
                  <a:lnTo>
                    <a:pt x="264" y="195"/>
                  </a:lnTo>
                  <a:lnTo>
                    <a:pt x="256" y="195"/>
                  </a:lnTo>
                  <a:lnTo>
                    <a:pt x="248" y="199"/>
                  </a:lnTo>
                  <a:lnTo>
                    <a:pt x="239" y="208"/>
                  </a:lnTo>
                  <a:lnTo>
                    <a:pt x="234" y="212"/>
                  </a:lnTo>
                  <a:lnTo>
                    <a:pt x="234" y="207"/>
                  </a:lnTo>
                  <a:lnTo>
                    <a:pt x="234" y="188"/>
                  </a:lnTo>
                  <a:lnTo>
                    <a:pt x="236" y="147"/>
                  </a:lnTo>
                  <a:lnTo>
                    <a:pt x="234" y="109"/>
                  </a:lnTo>
                  <a:lnTo>
                    <a:pt x="217" y="99"/>
                  </a:lnTo>
                  <a:lnTo>
                    <a:pt x="198" y="87"/>
                  </a:lnTo>
                  <a:lnTo>
                    <a:pt x="175" y="73"/>
                  </a:lnTo>
                  <a:lnTo>
                    <a:pt x="166" y="67"/>
                  </a:lnTo>
                  <a:lnTo>
                    <a:pt x="143" y="67"/>
                  </a:lnTo>
                  <a:lnTo>
                    <a:pt x="133" y="89"/>
                  </a:lnTo>
                  <a:lnTo>
                    <a:pt x="115" y="109"/>
                  </a:lnTo>
                  <a:lnTo>
                    <a:pt x="95" y="124"/>
                  </a:lnTo>
                  <a:lnTo>
                    <a:pt x="72" y="132"/>
                  </a:lnTo>
                  <a:lnTo>
                    <a:pt x="45" y="135"/>
                  </a:lnTo>
                  <a:lnTo>
                    <a:pt x="22" y="134"/>
                  </a:lnTo>
                  <a:lnTo>
                    <a:pt x="0" y="125"/>
                  </a:lnTo>
                  <a:lnTo>
                    <a:pt x="2" y="121"/>
                  </a:lnTo>
                  <a:lnTo>
                    <a:pt x="24" y="128"/>
                  </a:lnTo>
                  <a:lnTo>
                    <a:pt x="45" y="131"/>
                  </a:lnTo>
                  <a:lnTo>
                    <a:pt x="70" y="128"/>
                  </a:lnTo>
                  <a:lnTo>
                    <a:pt x="93" y="118"/>
                  </a:lnTo>
                  <a:lnTo>
                    <a:pt x="114" y="103"/>
                  </a:lnTo>
                  <a:lnTo>
                    <a:pt x="128" y="84"/>
                  </a:lnTo>
                  <a:lnTo>
                    <a:pt x="140" y="63"/>
                  </a:lnTo>
                  <a:lnTo>
                    <a:pt x="144" y="36"/>
                  </a:lnTo>
                  <a:lnTo>
                    <a:pt x="149" y="38"/>
                  </a:lnTo>
                  <a:lnTo>
                    <a:pt x="144" y="61"/>
                  </a:lnTo>
                  <a:lnTo>
                    <a:pt x="287" y="61"/>
                  </a:lnTo>
                  <a:lnTo>
                    <a:pt x="277" y="31"/>
                  </a:lnTo>
                  <a:lnTo>
                    <a:pt x="264" y="3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Freeform 76"/>
            <p:cNvSpPr>
              <a:spLocks/>
            </p:cNvSpPr>
            <p:nvPr/>
          </p:nvSpPr>
          <p:spPr bwMode="auto">
            <a:xfrm>
              <a:off x="1478" y="1118"/>
              <a:ext cx="445" cy="169"/>
            </a:xfrm>
            <a:custGeom>
              <a:avLst/>
              <a:gdLst>
                <a:gd name="T0" fmla="*/ 222 w 445"/>
                <a:gd name="T1" fmla="*/ 0 h 169"/>
                <a:gd name="T2" fmla="*/ 269 w 445"/>
                <a:gd name="T3" fmla="*/ 5 h 169"/>
                <a:gd name="T4" fmla="*/ 311 w 445"/>
                <a:gd name="T5" fmla="*/ 16 h 169"/>
                <a:gd name="T6" fmla="*/ 352 w 445"/>
                <a:gd name="T7" fmla="*/ 35 h 169"/>
                <a:gd name="T8" fmla="*/ 388 w 445"/>
                <a:gd name="T9" fmla="*/ 61 h 169"/>
                <a:gd name="T10" fmla="*/ 419 w 445"/>
                <a:gd name="T11" fmla="*/ 92 h 169"/>
                <a:gd name="T12" fmla="*/ 443 w 445"/>
                <a:gd name="T13" fmla="*/ 128 h 169"/>
                <a:gd name="T14" fmla="*/ 443 w 445"/>
                <a:gd name="T15" fmla="*/ 128 h 169"/>
                <a:gd name="T16" fmla="*/ 445 w 445"/>
                <a:gd name="T17" fmla="*/ 131 h 169"/>
                <a:gd name="T18" fmla="*/ 441 w 445"/>
                <a:gd name="T19" fmla="*/ 134 h 169"/>
                <a:gd name="T20" fmla="*/ 321 w 445"/>
                <a:gd name="T21" fmla="*/ 134 h 169"/>
                <a:gd name="T22" fmla="*/ 326 w 445"/>
                <a:gd name="T23" fmla="*/ 163 h 169"/>
                <a:gd name="T24" fmla="*/ 326 w 445"/>
                <a:gd name="T25" fmla="*/ 169 h 169"/>
                <a:gd name="T26" fmla="*/ 321 w 445"/>
                <a:gd name="T27" fmla="*/ 167 h 169"/>
                <a:gd name="T28" fmla="*/ 321 w 445"/>
                <a:gd name="T29" fmla="*/ 163 h 169"/>
                <a:gd name="T30" fmla="*/ 317 w 445"/>
                <a:gd name="T31" fmla="*/ 137 h 169"/>
                <a:gd name="T32" fmla="*/ 308 w 445"/>
                <a:gd name="T33" fmla="*/ 114 h 169"/>
                <a:gd name="T34" fmla="*/ 292 w 445"/>
                <a:gd name="T35" fmla="*/ 93 h 169"/>
                <a:gd name="T36" fmla="*/ 272 w 445"/>
                <a:gd name="T37" fmla="*/ 77 h 169"/>
                <a:gd name="T38" fmla="*/ 249 w 445"/>
                <a:gd name="T39" fmla="*/ 67 h 169"/>
                <a:gd name="T40" fmla="*/ 222 w 445"/>
                <a:gd name="T41" fmla="*/ 64 h 169"/>
                <a:gd name="T42" fmla="*/ 196 w 445"/>
                <a:gd name="T43" fmla="*/ 67 h 169"/>
                <a:gd name="T44" fmla="*/ 173 w 445"/>
                <a:gd name="T45" fmla="*/ 77 h 169"/>
                <a:gd name="T46" fmla="*/ 153 w 445"/>
                <a:gd name="T47" fmla="*/ 93 h 169"/>
                <a:gd name="T48" fmla="*/ 137 w 445"/>
                <a:gd name="T49" fmla="*/ 114 h 169"/>
                <a:gd name="T50" fmla="*/ 126 w 445"/>
                <a:gd name="T51" fmla="*/ 137 h 169"/>
                <a:gd name="T52" fmla="*/ 123 w 445"/>
                <a:gd name="T53" fmla="*/ 163 h 169"/>
                <a:gd name="T54" fmla="*/ 123 w 445"/>
                <a:gd name="T55" fmla="*/ 167 h 169"/>
                <a:gd name="T56" fmla="*/ 118 w 445"/>
                <a:gd name="T57" fmla="*/ 169 h 169"/>
                <a:gd name="T58" fmla="*/ 118 w 445"/>
                <a:gd name="T59" fmla="*/ 163 h 169"/>
                <a:gd name="T60" fmla="*/ 122 w 445"/>
                <a:gd name="T61" fmla="*/ 134 h 169"/>
                <a:gd name="T62" fmla="*/ 4 w 445"/>
                <a:gd name="T63" fmla="*/ 134 h 169"/>
                <a:gd name="T64" fmla="*/ 0 w 445"/>
                <a:gd name="T65" fmla="*/ 131 h 169"/>
                <a:gd name="T66" fmla="*/ 1 w 445"/>
                <a:gd name="T67" fmla="*/ 128 h 169"/>
                <a:gd name="T68" fmla="*/ 26 w 445"/>
                <a:gd name="T69" fmla="*/ 92 h 169"/>
                <a:gd name="T70" fmla="*/ 57 w 445"/>
                <a:gd name="T71" fmla="*/ 61 h 169"/>
                <a:gd name="T72" fmla="*/ 93 w 445"/>
                <a:gd name="T73" fmla="*/ 35 h 169"/>
                <a:gd name="T74" fmla="*/ 132 w 445"/>
                <a:gd name="T75" fmla="*/ 16 h 169"/>
                <a:gd name="T76" fmla="*/ 176 w 445"/>
                <a:gd name="T77" fmla="*/ 5 h 169"/>
                <a:gd name="T78" fmla="*/ 222 w 445"/>
                <a:gd name="T7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45" h="169">
                  <a:moveTo>
                    <a:pt x="222" y="0"/>
                  </a:moveTo>
                  <a:lnTo>
                    <a:pt x="269" y="5"/>
                  </a:lnTo>
                  <a:lnTo>
                    <a:pt x="311" y="16"/>
                  </a:lnTo>
                  <a:lnTo>
                    <a:pt x="352" y="35"/>
                  </a:lnTo>
                  <a:lnTo>
                    <a:pt x="388" y="61"/>
                  </a:lnTo>
                  <a:lnTo>
                    <a:pt x="419" y="92"/>
                  </a:lnTo>
                  <a:lnTo>
                    <a:pt x="443" y="128"/>
                  </a:lnTo>
                  <a:lnTo>
                    <a:pt x="443" y="128"/>
                  </a:lnTo>
                  <a:lnTo>
                    <a:pt x="445" y="131"/>
                  </a:lnTo>
                  <a:lnTo>
                    <a:pt x="441" y="134"/>
                  </a:lnTo>
                  <a:lnTo>
                    <a:pt x="321" y="134"/>
                  </a:lnTo>
                  <a:lnTo>
                    <a:pt x="326" y="163"/>
                  </a:lnTo>
                  <a:lnTo>
                    <a:pt x="326" y="169"/>
                  </a:lnTo>
                  <a:lnTo>
                    <a:pt x="321" y="167"/>
                  </a:lnTo>
                  <a:lnTo>
                    <a:pt x="321" y="163"/>
                  </a:lnTo>
                  <a:lnTo>
                    <a:pt x="317" y="137"/>
                  </a:lnTo>
                  <a:lnTo>
                    <a:pt x="308" y="114"/>
                  </a:lnTo>
                  <a:lnTo>
                    <a:pt x="292" y="93"/>
                  </a:lnTo>
                  <a:lnTo>
                    <a:pt x="272" y="77"/>
                  </a:lnTo>
                  <a:lnTo>
                    <a:pt x="249" y="67"/>
                  </a:lnTo>
                  <a:lnTo>
                    <a:pt x="222" y="64"/>
                  </a:lnTo>
                  <a:lnTo>
                    <a:pt x="196" y="67"/>
                  </a:lnTo>
                  <a:lnTo>
                    <a:pt x="173" y="77"/>
                  </a:lnTo>
                  <a:lnTo>
                    <a:pt x="153" y="93"/>
                  </a:lnTo>
                  <a:lnTo>
                    <a:pt x="137" y="114"/>
                  </a:lnTo>
                  <a:lnTo>
                    <a:pt x="126" y="137"/>
                  </a:lnTo>
                  <a:lnTo>
                    <a:pt x="123" y="163"/>
                  </a:lnTo>
                  <a:lnTo>
                    <a:pt x="123" y="167"/>
                  </a:lnTo>
                  <a:lnTo>
                    <a:pt x="118" y="169"/>
                  </a:lnTo>
                  <a:lnTo>
                    <a:pt x="118" y="163"/>
                  </a:lnTo>
                  <a:lnTo>
                    <a:pt x="122" y="134"/>
                  </a:lnTo>
                  <a:lnTo>
                    <a:pt x="4" y="134"/>
                  </a:lnTo>
                  <a:lnTo>
                    <a:pt x="0" y="131"/>
                  </a:lnTo>
                  <a:lnTo>
                    <a:pt x="1" y="128"/>
                  </a:lnTo>
                  <a:lnTo>
                    <a:pt x="26" y="92"/>
                  </a:lnTo>
                  <a:lnTo>
                    <a:pt x="57" y="61"/>
                  </a:lnTo>
                  <a:lnTo>
                    <a:pt x="93" y="35"/>
                  </a:lnTo>
                  <a:lnTo>
                    <a:pt x="132" y="16"/>
                  </a:lnTo>
                  <a:lnTo>
                    <a:pt x="176" y="5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Freeform 77"/>
            <p:cNvSpPr>
              <a:spLocks/>
            </p:cNvSpPr>
            <p:nvPr/>
          </p:nvSpPr>
          <p:spPr bwMode="auto">
            <a:xfrm>
              <a:off x="1667" y="1248"/>
              <a:ext cx="67" cy="67"/>
            </a:xfrm>
            <a:custGeom>
              <a:avLst/>
              <a:gdLst>
                <a:gd name="T0" fmla="*/ 33 w 67"/>
                <a:gd name="T1" fmla="*/ 0 h 67"/>
                <a:gd name="T2" fmla="*/ 46 w 67"/>
                <a:gd name="T3" fmla="*/ 3 h 67"/>
                <a:gd name="T4" fmla="*/ 57 w 67"/>
                <a:gd name="T5" fmla="*/ 10 h 67"/>
                <a:gd name="T6" fmla="*/ 64 w 67"/>
                <a:gd name="T7" fmla="*/ 20 h 67"/>
                <a:gd name="T8" fmla="*/ 67 w 67"/>
                <a:gd name="T9" fmla="*/ 33 h 67"/>
                <a:gd name="T10" fmla="*/ 64 w 67"/>
                <a:gd name="T11" fmla="*/ 46 h 67"/>
                <a:gd name="T12" fmla="*/ 57 w 67"/>
                <a:gd name="T13" fmla="*/ 56 h 67"/>
                <a:gd name="T14" fmla="*/ 46 w 67"/>
                <a:gd name="T15" fmla="*/ 64 h 67"/>
                <a:gd name="T16" fmla="*/ 33 w 67"/>
                <a:gd name="T17" fmla="*/ 67 h 67"/>
                <a:gd name="T18" fmla="*/ 20 w 67"/>
                <a:gd name="T19" fmla="*/ 64 h 67"/>
                <a:gd name="T20" fmla="*/ 10 w 67"/>
                <a:gd name="T21" fmla="*/ 56 h 67"/>
                <a:gd name="T22" fmla="*/ 3 w 67"/>
                <a:gd name="T23" fmla="*/ 46 h 67"/>
                <a:gd name="T24" fmla="*/ 0 w 67"/>
                <a:gd name="T25" fmla="*/ 33 h 67"/>
                <a:gd name="T26" fmla="*/ 3 w 67"/>
                <a:gd name="T27" fmla="*/ 20 h 67"/>
                <a:gd name="T28" fmla="*/ 10 w 67"/>
                <a:gd name="T29" fmla="*/ 10 h 67"/>
                <a:gd name="T30" fmla="*/ 20 w 67"/>
                <a:gd name="T31" fmla="*/ 3 h 67"/>
                <a:gd name="T32" fmla="*/ 33 w 67"/>
                <a:gd name="T3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67">
                  <a:moveTo>
                    <a:pt x="33" y="0"/>
                  </a:moveTo>
                  <a:lnTo>
                    <a:pt x="46" y="3"/>
                  </a:lnTo>
                  <a:lnTo>
                    <a:pt x="57" y="10"/>
                  </a:lnTo>
                  <a:lnTo>
                    <a:pt x="64" y="20"/>
                  </a:lnTo>
                  <a:lnTo>
                    <a:pt x="67" y="33"/>
                  </a:lnTo>
                  <a:lnTo>
                    <a:pt x="64" y="46"/>
                  </a:lnTo>
                  <a:lnTo>
                    <a:pt x="57" y="56"/>
                  </a:lnTo>
                  <a:lnTo>
                    <a:pt x="46" y="64"/>
                  </a:lnTo>
                  <a:lnTo>
                    <a:pt x="33" y="67"/>
                  </a:lnTo>
                  <a:lnTo>
                    <a:pt x="20" y="64"/>
                  </a:lnTo>
                  <a:lnTo>
                    <a:pt x="10" y="56"/>
                  </a:lnTo>
                  <a:lnTo>
                    <a:pt x="3" y="46"/>
                  </a:lnTo>
                  <a:lnTo>
                    <a:pt x="0" y="33"/>
                  </a:lnTo>
                  <a:lnTo>
                    <a:pt x="3" y="20"/>
                  </a:lnTo>
                  <a:lnTo>
                    <a:pt x="10" y="10"/>
                  </a:lnTo>
                  <a:lnTo>
                    <a:pt x="20" y="3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Freeform 78"/>
            <p:cNvSpPr>
              <a:spLocks/>
            </p:cNvSpPr>
            <p:nvPr/>
          </p:nvSpPr>
          <p:spPr bwMode="auto">
            <a:xfrm>
              <a:off x="1444" y="1249"/>
              <a:ext cx="213" cy="442"/>
            </a:xfrm>
            <a:custGeom>
              <a:avLst/>
              <a:gdLst>
                <a:gd name="T0" fmla="*/ 38 w 213"/>
                <a:gd name="T1" fmla="*/ 3 h 442"/>
                <a:gd name="T2" fmla="*/ 13 w 213"/>
                <a:gd name="T3" fmla="*/ 61 h 442"/>
                <a:gd name="T4" fmla="*/ 152 w 213"/>
                <a:gd name="T5" fmla="*/ 38 h 442"/>
                <a:gd name="T6" fmla="*/ 162 w 213"/>
                <a:gd name="T7" fmla="*/ 64 h 442"/>
                <a:gd name="T8" fmla="*/ 191 w 213"/>
                <a:gd name="T9" fmla="*/ 106 h 442"/>
                <a:gd name="T10" fmla="*/ 211 w 213"/>
                <a:gd name="T11" fmla="*/ 125 h 442"/>
                <a:gd name="T12" fmla="*/ 184 w 213"/>
                <a:gd name="T13" fmla="*/ 134 h 442"/>
                <a:gd name="T14" fmla="*/ 178 w 213"/>
                <a:gd name="T15" fmla="*/ 130 h 442"/>
                <a:gd name="T16" fmla="*/ 187 w 213"/>
                <a:gd name="T17" fmla="*/ 109 h 442"/>
                <a:gd name="T18" fmla="*/ 155 w 213"/>
                <a:gd name="T19" fmla="*/ 108 h 442"/>
                <a:gd name="T20" fmla="*/ 102 w 213"/>
                <a:gd name="T21" fmla="*/ 124 h 442"/>
                <a:gd name="T22" fmla="*/ 66 w 213"/>
                <a:gd name="T23" fmla="*/ 127 h 442"/>
                <a:gd name="T24" fmla="*/ 66 w 213"/>
                <a:gd name="T25" fmla="*/ 207 h 442"/>
                <a:gd name="T26" fmla="*/ 61 w 213"/>
                <a:gd name="T27" fmla="*/ 208 h 442"/>
                <a:gd name="T28" fmla="*/ 45 w 213"/>
                <a:gd name="T29" fmla="*/ 195 h 442"/>
                <a:gd name="T30" fmla="*/ 32 w 213"/>
                <a:gd name="T31" fmla="*/ 198 h 442"/>
                <a:gd name="T32" fmla="*/ 27 w 213"/>
                <a:gd name="T33" fmla="*/ 208 h 442"/>
                <a:gd name="T34" fmla="*/ 24 w 213"/>
                <a:gd name="T35" fmla="*/ 236 h 442"/>
                <a:gd name="T36" fmla="*/ 35 w 213"/>
                <a:gd name="T37" fmla="*/ 276 h 442"/>
                <a:gd name="T38" fmla="*/ 56 w 213"/>
                <a:gd name="T39" fmla="*/ 300 h 442"/>
                <a:gd name="T40" fmla="*/ 70 w 213"/>
                <a:gd name="T41" fmla="*/ 304 h 442"/>
                <a:gd name="T42" fmla="*/ 75 w 213"/>
                <a:gd name="T43" fmla="*/ 301 h 442"/>
                <a:gd name="T44" fmla="*/ 86 w 213"/>
                <a:gd name="T45" fmla="*/ 343 h 442"/>
                <a:gd name="T46" fmla="*/ 120 w 213"/>
                <a:gd name="T47" fmla="*/ 412 h 442"/>
                <a:gd name="T48" fmla="*/ 143 w 213"/>
                <a:gd name="T49" fmla="*/ 439 h 442"/>
                <a:gd name="T50" fmla="*/ 139 w 213"/>
                <a:gd name="T51" fmla="*/ 442 h 442"/>
                <a:gd name="T52" fmla="*/ 96 w 213"/>
                <a:gd name="T53" fmla="*/ 381 h 442"/>
                <a:gd name="T54" fmla="*/ 54 w 213"/>
                <a:gd name="T55" fmla="*/ 306 h 442"/>
                <a:gd name="T56" fmla="*/ 31 w 213"/>
                <a:gd name="T57" fmla="*/ 279 h 442"/>
                <a:gd name="T58" fmla="*/ 19 w 213"/>
                <a:gd name="T59" fmla="*/ 242 h 442"/>
                <a:gd name="T60" fmla="*/ 9 w 213"/>
                <a:gd name="T61" fmla="*/ 192 h 442"/>
                <a:gd name="T62" fmla="*/ 0 w 213"/>
                <a:gd name="T63" fmla="*/ 124 h 442"/>
                <a:gd name="T64" fmla="*/ 8 w 213"/>
                <a:gd name="T65" fmla="*/ 67 h 442"/>
                <a:gd name="T66" fmla="*/ 34 w 213"/>
                <a:gd name="T67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3" h="442">
                  <a:moveTo>
                    <a:pt x="34" y="0"/>
                  </a:moveTo>
                  <a:lnTo>
                    <a:pt x="38" y="3"/>
                  </a:lnTo>
                  <a:lnTo>
                    <a:pt x="24" y="31"/>
                  </a:lnTo>
                  <a:lnTo>
                    <a:pt x="13" y="61"/>
                  </a:lnTo>
                  <a:lnTo>
                    <a:pt x="156" y="61"/>
                  </a:lnTo>
                  <a:lnTo>
                    <a:pt x="152" y="38"/>
                  </a:lnTo>
                  <a:lnTo>
                    <a:pt x="157" y="36"/>
                  </a:lnTo>
                  <a:lnTo>
                    <a:pt x="162" y="64"/>
                  </a:lnTo>
                  <a:lnTo>
                    <a:pt x="173" y="87"/>
                  </a:lnTo>
                  <a:lnTo>
                    <a:pt x="191" y="106"/>
                  </a:lnTo>
                  <a:lnTo>
                    <a:pt x="213" y="121"/>
                  </a:lnTo>
                  <a:lnTo>
                    <a:pt x="211" y="125"/>
                  </a:lnTo>
                  <a:lnTo>
                    <a:pt x="210" y="125"/>
                  </a:lnTo>
                  <a:lnTo>
                    <a:pt x="184" y="134"/>
                  </a:lnTo>
                  <a:lnTo>
                    <a:pt x="155" y="141"/>
                  </a:lnTo>
                  <a:lnTo>
                    <a:pt x="178" y="130"/>
                  </a:lnTo>
                  <a:lnTo>
                    <a:pt x="197" y="118"/>
                  </a:lnTo>
                  <a:lnTo>
                    <a:pt x="187" y="109"/>
                  </a:lnTo>
                  <a:lnTo>
                    <a:pt x="176" y="99"/>
                  </a:lnTo>
                  <a:lnTo>
                    <a:pt x="155" y="108"/>
                  </a:lnTo>
                  <a:lnTo>
                    <a:pt x="127" y="118"/>
                  </a:lnTo>
                  <a:lnTo>
                    <a:pt x="102" y="124"/>
                  </a:lnTo>
                  <a:lnTo>
                    <a:pt x="82" y="127"/>
                  </a:lnTo>
                  <a:lnTo>
                    <a:pt x="66" y="127"/>
                  </a:lnTo>
                  <a:lnTo>
                    <a:pt x="66" y="188"/>
                  </a:lnTo>
                  <a:lnTo>
                    <a:pt x="66" y="207"/>
                  </a:lnTo>
                  <a:lnTo>
                    <a:pt x="66" y="212"/>
                  </a:lnTo>
                  <a:lnTo>
                    <a:pt x="61" y="208"/>
                  </a:lnTo>
                  <a:lnTo>
                    <a:pt x="54" y="199"/>
                  </a:lnTo>
                  <a:lnTo>
                    <a:pt x="45" y="195"/>
                  </a:lnTo>
                  <a:lnTo>
                    <a:pt x="38" y="195"/>
                  </a:lnTo>
                  <a:lnTo>
                    <a:pt x="32" y="198"/>
                  </a:lnTo>
                  <a:lnTo>
                    <a:pt x="29" y="202"/>
                  </a:lnTo>
                  <a:lnTo>
                    <a:pt x="27" y="208"/>
                  </a:lnTo>
                  <a:lnTo>
                    <a:pt x="24" y="217"/>
                  </a:lnTo>
                  <a:lnTo>
                    <a:pt x="24" y="236"/>
                  </a:lnTo>
                  <a:lnTo>
                    <a:pt x="28" y="258"/>
                  </a:lnTo>
                  <a:lnTo>
                    <a:pt x="35" y="276"/>
                  </a:lnTo>
                  <a:lnTo>
                    <a:pt x="45" y="291"/>
                  </a:lnTo>
                  <a:lnTo>
                    <a:pt x="56" y="300"/>
                  </a:lnTo>
                  <a:lnTo>
                    <a:pt x="66" y="304"/>
                  </a:lnTo>
                  <a:lnTo>
                    <a:pt x="70" y="304"/>
                  </a:lnTo>
                  <a:lnTo>
                    <a:pt x="72" y="303"/>
                  </a:lnTo>
                  <a:lnTo>
                    <a:pt x="75" y="301"/>
                  </a:lnTo>
                  <a:lnTo>
                    <a:pt x="76" y="304"/>
                  </a:lnTo>
                  <a:lnTo>
                    <a:pt x="86" y="343"/>
                  </a:lnTo>
                  <a:lnTo>
                    <a:pt x="102" y="380"/>
                  </a:lnTo>
                  <a:lnTo>
                    <a:pt x="120" y="412"/>
                  </a:lnTo>
                  <a:lnTo>
                    <a:pt x="143" y="439"/>
                  </a:lnTo>
                  <a:lnTo>
                    <a:pt x="143" y="439"/>
                  </a:lnTo>
                  <a:lnTo>
                    <a:pt x="143" y="442"/>
                  </a:lnTo>
                  <a:lnTo>
                    <a:pt x="139" y="442"/>
                  </a:lnTo>
                  <a:lnTo>
                    <a:pt x="115" y="413"/>
                  </a:lnTo>
                  <a:lnTo>
                    <a:pt x="96" y="381"/>
                  </a:lnTo>
                  <a:lnTo>
                    <a:pt x="82" y="345"/>
                  </a:lnTo>
                  <a:lnTo>
                    <a:pt x="54" y="306"/>
                  </a:lnTo>
                  <a:lnTo>
                    <a:pt x="43" y="295"/>
                  </a:lnTo>
                  <a:lnTo>
                    <a:pt x="31" y="279"/>
                  </a:lnTo>
                  <a:lnTo>
                    <a:pt x="24" y="259"/>
                  </a:lnTo>
                  <a:lnTo>
                    <a:pt x="19" y="242"/>
                  </a:lnTo>
                  <a:lnTo>
                    <a:pt x="18" y="226"/>
                  </a:lnTo>
                  <a:lnTo>
                    <a:pt x="9" y="192"/>
                  </a:lnTo>
                  <a:lnTo>
                    <a:pt x="3" y="157"/>
                  </a:lnTo>
                  <a:lnTo>
                    <a:pt x="0" y="124"/>
                  </a:lnTo>
                  <a:lnTo>
                    <a:pt x="3" y="95"/>
                  </a:lnTo>
                  <a:lnTo>
                    <a:pt x="8" y="67"/>
                  </a:lnTo>
                  <a:lnTo>
                    <a:pt x="18" y="3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Freeform 79"/>
            <p:cNvSpPr>
              <a:spLocks/>
            </p:cNvSpPr>
            <p:nvPr/>
          </p:nvSpPr>
          <p:spPr bwMode="auto">
            <a:xfrm>
              <a:off x="2388" y="1373"/>
              <a:ext cx="505" cy="490"/>
            </a:xfrm>
            <a:custGeom>
              <a:avLst/>
              <a:gdLst>
                <a:gd name="T0" fmla="*/ 301 w 505"/>
                <a:gd name="T1" fmla="*/ 3 h 490"/>
                <a:gd name="T2" fmla="*/ 383 w 505"/>
                <a:gd name="T3" fmla="*/ 16 h 490"/>
                <a:gd name="T4" fmla="*/ 441 w 505"/>
                <a:gd name="T5" fmla="*/ 33 h 490"/>
                <a:gd name="T6" fmla="*/ 459 w 505"/>
                <a:gd name="T7" fmla="*/ 70 h 490"/>
                <a:gd name="T8" fmla="*/ 459 w 505"/>
                <a:gd name="T9" fmla="*/ 97 h 490"/>
                <a:gd name="T10" fmla="*/ 473 w 505"/>
                <a:gd name="T11" fmla="*/ 83 h 490"/>
                <a:gd name="T12" fmla="*/ 491 w 505"/>
                <a:gd name="T13" fmla="*/ 78 h 490"/>
                <a:gd name="T14" fmla="*/ 504 w 505"/>
                <a:gd name="T15" fmla="*/ 94 h 490"/>
                <a:gd name="T16" fmla="*/ 505 w 505"/>
                <a:gd name="T17" fmla="*/ 126 h 490"/>
                <a:gd name="T18" fmla="*/ 495 w 505"/>
                <a:gd name="T19" fmla="*/ 161 h 490"/>
                <a:gd name="T20" fmla="*/ 479 w 505"/>
                <a:gd name="T21" fmla="*/ 186 h 490"/>
                <a:gd name="T22" fmla="*/ 459 w 505"/>
                <a:gd name="T23" fmla="*/ 196 h 490"/>
                <a:gd name="T24" fmla="*/ 453 w 505"/>
                <a:gd name="T25" fmla="*/ 195 h 490"/>
                <a:gd name="T26" fmla="*/ 448 w 505"/>
                <a:gd name="T27" fmla="*/ 196 h 490"/>
                <a:gd name="T28" fmla="*/ 421 w 505"/>
                <a:gd name="T29" fmla="*/ 278 h 490"/>
                <a:gd name="T30" fmla="*/ 376 w 505"/>
                <a:gd name="T31" fmla="*/ 343 h 490"/>
                <a:gd name="T32" fmla="*/ 379 w 505"/>
                <a:gd name="T33" fmla="*/ 403 h 490"/>
                <a:gd name="T34" fmla="*/ 379 w 505"/>
                <a:gd name="T35" fmla="*/ 407 h 490"/>
                <a:gd name="T36" fmla="*/ 365 w 505"/>
                <a:gd name="T37" fmla="*/ 429 h 490"/>
                <a:gd name="T38" fmla="*/ 341 w 505"/>
                <a:gd name="T39" fmla="*/ 456 h 490"/>
                <a:gd name="T40" fmla="*/ 303 w 505"/>
                <a:gd name="T41" fmla="*/ 480 h 490"/>
                <a:gd name="T42" fmla="*/ 253 w 505"/>
                <a:gd name="T43" fmla="*/ 490 h 490"/>
                <a:gd name="T44" fmla="*/ 201 w 505"/>
                <a:gd name="T45" fmla="*/ 480 h 490"/>
                <a:gd name="T46" fmla="*/ 163 w 505"/>
                <a:gd name="T47" fmla="*/ 455 h 490"/>
                <a:gd name="T48" fmla="*/ 139 w 505"/>
                <a:gd name="T49" fmla="*/ 426 h 490"/>
                <a:gd name="T50" fmla="*/ 127 w 505"/>
                <a:gd name="T51" fmla="*/ 406 h 490"/>
                <a:gd name="T52" fmla="*/ 127 w 505"/>
                <a:gd name="T53" fmla="*/ 403 h 490"/>
                <a:gd name="T54" fmla="*/ 130 w 505"/>
                <a:gd name="T55" fmla="*/ 343 h 490"/>
                <a:gd name="T56" fmla="*/ 85 w 505"/>
                <a:gd name="T57" fmla="*/ 278 h 490"/>
                <a:gd name="T58" fmla="*/ 56 w 505"/>
                <a:gd name="T59" fmla="*/ 196 h 490"/>
                <a:gd name="T60" fmla="*/ 53 w 505"/>
                <a:gd name="T61" fmla="*/ 195 h 490"/>
                <a:gd name="T62" fmla="*/ 47 w 505"/>
                <a:gd name="T63" fmla="*/ 196 h 490"/>
                <a:gd name="T64" fmla="*/ 25 w 505"/>
                <a:gd name="T65" fmla="*/ 183 h 490"/>
                <a:gd name="T66" fmla="*/ 5 w 505"/>
                <a:gd name="T67" fmla="*/ 145 h 490"/>
                <a:gd name="T68" fmla="*/ 0 w 505"/>
                <a:gd name="T69" fmla="*/ 100 h 490"/>
                <a:gd name="T70" fmla="*/ 6 w 505"/>
                <a:gd name="T71" fmla="*/ 86 h 490"/>
                <a:gd name="T72" fmla="*/ 15 w 505"/>
                <a:gd name="T73" fmla="*/ 78 h 490"/>
                <a:gd name="T74" fmla="*/ 32 w 505"/>
                <a:gd name="T75" fmla="*/ 83 h 490"/>
                <a:gd name="T76" fmla="*/ 47 w 505"/>
                <a:gd name="T77" fmla="*/ 97 h 490"/>
                <a:gd name="T78" fmla="*/ 47 w 505"/>
                <a:gd name="T79" fmla="*/ 70 h 490"/>
                <a:gd name="T80" fmla="*/ 64 w 505"/>
                <a:gd name="T81" fmla="*/ 33 h 490"/>
                <a:gd name="T82" fmla="*/ 123 w 505"/>
                <a:gd name="T83" fmla="*/ 16 h 490"/>
                <a:gd name="T84" fmla="*/ 204 w 505"/>
                <a:gd name="T85" fmla="*/ 3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5" h="490">
                  <a:moveTo>
                    <a:pt x="252" y="0"/>
                  </a:moveTo>
                  <a:lnTo>
                    <a:pt x="301" y="3"/>
                  </a:lnTo>
                  <a:lnTo>
                    <a:pt x="344" y="7"/>
                  </a:lnTo>
                  <a:lnTo>
                    <a:pt x="383" y="16"/>
                  </a:lnTo>
                  <a:lnTo>
                    <a:pt x="415" y="24"/>
                  </a:lnTo>
                  <a:lnTo>
                    <a:pt x="441" y="33"/>
                  </a:lnTo>
                  <a:lnTo>
                    <a:pt x="459" y="40"/>
                  </a:lnTo>
                  <a:lnTo>
                    <a:pt x="459" y="70"/>
                  </a:lnTo>
                  <a:lnTo>
                    <a:pt x="459" y="90"/>
                  </a:lnTo>
                  <a:lnTo>
                    <a:pt x="459" y="97"/>
                  </a:lnTo>
                  <a:lnTo>
                    <a:pt x="463" y="91"/>
                  </a:lnTo>
                  <a:lnTo>
                    <a:pt x="473" y="83"/>
                  </a:lnTo>
                  <a:lnTo>
                    <a:pt x="482" y="78"/>
                  </a:lnTo>
                  <a:lnTo>
                    <a:pt x="491" y="78"/>
                  </a:lnTo>
                  <a:lnTo>
                    <a:pt x="498" y="84"/>
                  </a:lnTo>
                  <a:lnTo>
                    <a:pt x="504" y="94"/>
                  </a:lnTo>
                  <a:lnTo>
                    <a:pt x="505" y="109"/>
                  </a:lnTo>
                  <a:lnTo>
                    <a:pt x="505" y="126"/>
                  </a:lnTo>
                  <a:lnTo>
                    <a:pt x="501" y="145"/>
                  </a:lnTo>
                  <a:lnTo>
                    <a:pt x="495" y="161"/>
                  </a:lnTo>
                  <a:lnTo>
                    <a:pt x="488" y="174"/>
                  </a:lnTo>
                  <a:lnTo>
                    <a:pt x="479" y="186"/>
                  </a:lnTo>
                  <a:lnTo>
                    <a:pt x="469" y="193"/>
                  </a:lnTo>
                  <a:lnTo>
                    <a:pt x="459" y="196"/>
                  </a:lnTo>
                  <a:lnTo>
                    <a:pt x="456" y="195"/>
                  </a:lnTo>
                  <a:lnTo>
                    <a:pt x="453" y="195"/>
                  </a:lnTo>
                  <a:lnTo>
                    <a:pt x="450" y="193"/>
                  </a:lnTo>
                  <a:lnTo>
                    <a:pt x="448" y="196"/>
                  </a:lnTo>
                  <a:lnTo>
                    <a:pt x="437" y="238"/>
                  </a:lnTo>
                  <a:lnTo>
                    <a:pt x="421" y="278"/>
                  </a:lnTo>
                  <a:lnTo>
                    <a:pt x="400" y="312"/>
                  </a:lnTo>
                  <a:lnTo>
                    <a:pt x="376" y="343"/>
                  </a:lnTo>
                  <a:lnTo>
                    <a:pt x="376" y="343"/>
                  </a:lnTo>
                  <a:lnTo>
                    <a:pt x="379" y="403"/>
                  </a:lnTo>
                  <a:lnTo>
                    <a:pt x="379" y="404"/>
                  </a:lnTo>
                  <a:lnTo>
                    <a:pt x="379" y="407"/>
                  </a:lnTo>
                  <a:lnTo>
                    <a:pt x="373" y="417"/>
                  </a:lnTo>
                  <a:lnTo>
                    <a:pt x="365" y="429"/>
                  </a:lnTo>
                  <a:lnTo>
                    <a:pt x="354" y="442"/>
                  </a:lnTo>
                  <a:lnTo>
                    <a:pt x="341" y="456"/>
                  </a:lnTo>
                  <a:lnTo>
                    <a:pt x="323" y="468"/>
                  </a:lnTo>
                  <a:lnTo>
                    <a:pt x="303" y="480"/>
                  </a:lnTo>
                  <a:lnTo>
                    <a:pt x="280" y="487"/>
                  </a:lnTo>
                  <a:lnTo>
                    <a:pt x="253" y="490"/>
                  </a:lnTo>
                  <a:lnTo>
                    <a:pt x="226" y="487"/>
                  </a:lnTo>
                  <a:lnTo>
                    <a:pt x="201" y="480"/>
                  </a:lnTo>
                  <a:lnTo>
                    <a:pt x="181" y="468"/>
                  </a:lnTo>
                  <a:lnTo>
                    <a:pt x="163" y="455"/>
                  </a:lnTo>
                  <a:lnTo>
                    <a:pt x="150" y="440"/>
                  </a:lnTo>
                  <a:lnTo>
                    <a:pt x="139" y="426"/>
                  </a:lnTo>
                  <a:lnTo>
                    <a:pt x="131" y="414"/>
                  </a:lnTo>
                  <a:lnTo>
                    <a:pt x="127" y="406"/>
                  </a:lnTo>
                  <a:lnTo>
                    <a:pt x="127" y="404"/>
                  </a:lnTo>
                  <a:lnTo>
                    <a:pt x="127" y="403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05" y="312"/>
                  </a:lnTo>
                  <a:lnTo>
                    <a:pt x="85" y="278"/>
                  </a:lnTo>
                  <a:lnTo>
                    <a:pt x="69" y="238"/>
                  </a:lnTo>
                  <a:lnTo>
                    <a:pt x="56" y="196"/>
                  </a:lnTo>
                  <a:lnTo>
                    <a:pt x="56" y="193"/>
                  </a:lnTo>
                  <a:lnTo>
                    <a:pt x="53" y="195"/>
                  </a:lnTo>
                  <a:lnTo>
                    <a:pt x="50" y="195"/>
                  </a:lnTo>
                  <a:lnTo>
                    <a:pt x="47" y="196"/>
                  </a:lnTo>
                  <a:lnTo>
                    <a:pt x="35" y="193"/>
                  </a:lnTo>
                  <a:lnTo>
                    <a:pt x="25" y="183"/>
                  </a:lnTo>
                  <a:lnTo>
                    <a:pt x="15" y="170"/>
                  </a:lnTo>
                  <a:lnTo>
                    <a:pt x="5" y="145"/>
                  </a:lnTo>
                  <a:lnTo>
                    <a:pt x="0" y="122"/>
                  </a:lnTo>
                  <a:lnTo>
                    <a:pt x="0" y="100"/>
                  </a:lnTo>
                  <a:lnTo>
                    <a:pt x="3" y="93"/>
                  </a:lnTo>
                  <a:lnTo>
                    <a:pt x="6" y="86"/>
                  </a:lnTo>
                  <a:lnTo>
                    <a:pt x="11" y="81"/>
                  </a:lnTo>
                  <a:lnTo>
                    <a:pt x="15" y="78"/>
                  </a:lnTo>
                  <a:lnTo>
                    <a:pt x="24" y="78"/>
                  </a:lnTo>
                  <a:lnTo>
                    <a:pt x="32" y="83"/>
                  </a:lnTo>
                  <a:lnTo>
                    <a:pt x="41" y="91"/>
                  </a:lnTo>
                  <a:lnTo>
                    <a:pt x="47" y="97"/>
                  </a:lnTo>
                  <a:lnTo>
                    <a:pt x="47" y="90"/>
                  </a:lnTo>
                  <a:lnTo>
                    <a:pt x="47" y="70"/>
                  </a:lnTo>
                  <a:lnTo>
                    <a:pt x="45" y="40"/>
                  </a:lnTo>
                  <a:lnTo>
                    <a:pt x="64" y="33"/>
                  </a:lnTo>
                  <a:lnTo>
                    <a:pt x="91" y="24"/>
                  </a:lnTo>
                  <a:lnTo>
                    <a:pt x="123" y="16"/>
                  </a:lnTo>
                  <a:lnTo>
                    <a:pt x="160" y="7"/>
                  </a:lnTo>
                  <a:lnTo>
                    <a:pt x="204" y="3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Freeform 80"/>
            <p:cNvSpPr>
              <a:spLocks/>
            </p:cNvSpPr>
            <p:nvPr/>
          </p:nvSpPr>
          <p:spPr bwMode="auto">
            <a:xfrm>
              <a:off x="3005" y="2115"/>
              <a:ext cx="32" cy="58"/>
            </a:xfrm>
            <a:custGeom>
              <a:avLst/>
              <a:gdLst>
                <a:gd name="T0" fmla="*/ 22 w 32"/>
                <a:gd name="T1" fmla="*/ 0 h 58"/>
                <a:gd name="T2" fmla="*/ 22 w 32"/>
                <a:gd name="T3" fmla="*/ 5 h 58"/>
                <a:gd name="T4" fmla="*/ 25 w 32"/>
                <a:gd name="T5" fmla="*/ 13 h 58"/>
                <a:gd name="T6" fmla="*/ 28 w 32"/>
                <a:gd name="T7" fmla="*/ 17 h 58"/>
                <a:gd name="T8" fmla="*/ 32 w 32"/>
                <a:gd name="T9" fmla="*/ 23 h 58"/>
                <a:gd name="T10" fmla="*/ 9 w 32"/>
                <a:gd name="T11" fmla="*/ 58 h 58"/>
                <a:gd name="T12" fmla="*/ 3 w 32"/>
                <a:gd name="T13" fmla="*/ 58 h 58"/>
                <a:gd name="T14" fmla="*/ 0 w 32"/>
                <a:gd name="T15" fmla="*/ 13 h 58"/>
                <a:gd name="T16" fmla="*/ 6 w 32"/>
                <a:gd name="T17" fmla="*/ 11 h 58"/>
                <a:gd name="T18" fmla="*/ 12 w 32"/>
                <a:gd name="T19" fmla="*/ 8 h 58"/>
                <a:gd name="T20" fmla="*/ 18 w 32"/>
                <a:gd name="T21" fmla="*/ 4 h 58"/>
                <a:gd name="T22" fmla="*/ 22 w 32"/>
                <a:gd name="T2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58">
                  <a:moveTo>
                    <a:pt x="22" y="0"/>
                  </a:moveTo>
                  <a:lnTo>
                    <a:pt x="22" y="5"/>
                  </a:lnTo>
                  <a:lnTo>
                    <a:pt x="25" y="13"/>
                  </a:lnTo>
                  <a:lnTo>
                    <a:pt x="28" y="17"/>
                  </a:lnTo>
                  <a:lnTo>
                    <a:pt x="32" y="23"/>
                  </a:lnTo>
                  <a:lnTo>
                    <a:pt x="9" y="58"/>
                  </a:lnTo>
                  <a:lnTo>
                    <a:pt x="3" y="58"/>
                  </a:lnTo>
                  <a:lnTo>
                    <a:pt x="0" y="13"/>
                  </a:lnTo>
                  <a:lnTo>
                    <a:pt x="6" y="11"/>
                  </a:lnTo>
                  <a:lnTo>
                    <a:pt x="12" y="8"/>
                  </a:lnTo>
                  <a:lnTo>
                    <a:pt x="18" y="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Freeform 81"/>
            <p:cNvSpPr>
              <a:spLocks noEditPoints="1"/>
            </p:cNvSpPr>
            <p:nvPr/>
          </p:nvSpPr>
          <p:spPr bwMode="auto">
            <a:xfrm>
              <a:off x="2031" y="1813"/>
              <a:ext cx="1220" cy="806"/>
            </a:xfrm>
            <a:custGeom>
              <a:avLst/>
              <a:gdLst>
                <a:gd name="T0" fmla="*/ 933 w 1220"/>
                <a:gd name="T1" fmla="*/ 286 h 806"/>
                <a:gd name="T2" fmla="*/ 962 w 1220"/>
                <a:gd name="T3" fmla="*/ 360 h 806"/>
                <a:gd name="T4" fmla="*/ 856 w 1220"/>
                <a:gd name="T5" fmla="*/ 360 h 806"/>
                <a:gd name="T6" fmla="*/ 1021 w 1220"/>
                <a:gd name="T7" fmla="*/ 332 h 806"/>
                <a:gd name="T8" fmla="*/ 1063 w 1220"/>
                <a:gd name="T9" fmla="*/ 307 h 806"/>
                <a:gd name="T10" fmla="*/ 1025 w 1220"/>
                <a:gd name="T11" fmla="*/ 264 h 806"/>
                <a:gd name="T12" fmla="*/ 977 w 1220"/>
                <a:gd name="T13" fmla="*/ 248 h 806"/>
                <a:gd name="T14" fmla="*/ 900 w 1220"/>
                <a:gd name="T15" fmla="*/ 229 h 806"/>
                <a:gd name="T16" fmla="*/ 888 w 1220"/>
                <a:gd name="T17" fmla="*/ 249 h 806"/>
                <a:gd name="T18" fmla="*/ 885 w 1220"/>
                <a:gd name="T19" fmla="*/ 299 h 806"/>
                <a:gd name="T20" fmla="*/ 781 w 1220"/>
                <a:gd name="T21" fmla="*/ 0 h 806"/>
                <a:gd name="T22" fmla="*/ 834 w 1220"/>
                <a:gd name="T23" fmla="*/ 35 h 806"/>
                <a:gd name="T24" fmla="*/ 933 w 1220"/>
                <a:gd name="T25" fmla="*/ 79 h 806"/>
                <a:gd name="T26" fmla="*/ 1034 w 1220"/>
                <a:gd name="T27" fmla="*/ 120 h 806"/>
                <a:gd name="T28" fmla="*/ 1133 w 1220"/>
                <a:gd name="T29" fmla="*/ 201 h 806"/>
                <a:gd name="T30" fmla="*/ 1175 w 1220"/>
                <a:gd name="T31" fmla="*/ 329 h 806"/>
                <a:gd name="T32" fmla="*/ 1211 w 1220"/>
                <a:gd name="T33" fmla="*/ 563 h 806"/>
                <a:gd name="T34" fmla="*/ 1220 w 1220"/>
                <a:gd name="T35" fmla="*/ 667 h 806"/>
                <a:gd name="T36" fmla="*/ 1191 w 1220"/>
                <a:gd name="T37" fmla="*/ 690 h 806"/>
                <a:gd name="T38" fmla="*/ 1031 w 1220"/>
                <a:gd name="T39" fmla="*/ 757 h 806"/>
                <a:gd name="T40" fmla="*/ 756 w 1220"/>
                <a:gd name="T41" fmla="*/ 802 h 806"/>
                <a:gd name="T42" fmla="*/ 640 w 1220"/>
                <a:gd name="T43" fmla="*/ 806 h 806"/>
                <a:gd name="T44" fmla="*/ 560 w 1220"/>
                <a:gd name="T45" fmla="*/ 806 h 806"/>
                <a:gd name="T46" fmla="*/ 362 w 1220"/>
                <a:gd name="T47" fmla="*/ 790 h 806"/>
                <a:gd name="T48" fmla="*/ 104 w 1220"/>
                <a:gd name="T49" fmla="*/ 728 h 806"/>
                <a:gd name="T50" fmla="*/ 5 w 1220"/>
                <a:gd name="T51" fmla="*/ 674 h 806"/>
                <a:gd name="T52" fmla="*/ 1 w 1220"/>
                <a:gd name="T53" fmla="*/ 649 h 806"/>
                <a:gd name="T54" fmla="*/ 18 w 1220"/>
                <a:gd name="T55" fmla="*/ 470 h 806"/>
                <a:gd name="T56" fmla="*/ 64 w 1220"/>
                <a:gd name="T57" fmla="*/ 261 h 806"/>
                <a:gd name="T58" fmla="*/ 116 w 1220"/>
                <a:gd name="T59" fmla="*/ 163 h 806"/>
                <a:gd name="T60" fmla="*/ 229 w 1220"/>
                <a:gd name="T61" fmla="*/ 102 h 806"/>
                <a:gd name="T62" fmla="*/ 331 w 1220"/>
                <a:gd name="T63" fmla="*/ 60 h 806"/>
                <a:gd name="T64" fmla="*/ 400 w 1220"/>
                <a:gd name="T65" fmla="*/ 30 h 806"/>
                <a:gd name="T66" fmla="*/ 432 w 1220"/>
                <a:gd name="T67" fmla="*/ 127 h 806"/>
                <a:gd name="T68" fmla="*/ 442 w 1220"/>
                <a:gd name="T69" fmla="*/ 361 h 806"/>
                <a:gd name="T70" fmla="*/ 432 w 1220"/>
                <a:gd name="T71" fmla="*/ 409 h 806"/>
                <a:gd name="T72" fmla="*/ 459 w 1220"/>
                <a:gd name="T73" fmla="*/ 504 h 806"/>
                <a:gd name="T74" fmla="*/ 423 w 1220"/>
                <a:gd name="T75" fmla="*/ 572 h 806"/>
                <a:gd name="T76" fmla="*/ 400 w 1220"/>
                <a:gd name="T77" fmla="*/ 582 h 806"/>
                <a:gd name="T78" fmla="*/ 442 w 1220"/>
                <a:gd name="T79" fmla="*/ 579 h 806"/>
                <a:gd name="T80" fmla="*/ 475 w 1220"/>
                <a:gd name="T81" fmla="*/ 507 h 806"/>
                <a:gd name="T82" fmla="*/ 450 w 1220"/>
                <a:gd name="T83" fmla="*/ 438 h 806"/>
                <a:gd name="T84" fmla="*/ 458 w 1220"/>
                <a:gd name="T85" fmla="*/ 389 h 806"/>
                <a:gd name="T86" fmla="*/ 757 w 1220"/>
                <a:gd name="T87" fmla="*/ 382 h 806"/>
                <a:gd name="T88" fmla="*/ 757 w 1220"/>
                <a:gd name="T89" fmla="*/ 460 h 806"/>
                <a:gd name="T90" fmla="*/ 736 w 1220"/>
                <a:gd name="T91" fmla="*/ 553 h 806"/>
                <a:gd name="T92" fmla="*/ 792 w 1220"/>
                <a:gd name="T93" fmla="*/ 604 h 806"/>
                <a:gd name="T94" fmla="*/ 795 w 1220"/>
                <a:gd name="T95" fmla="*/ 592 h 806"/>
                <a:gd name="T96" fmla="*/ 762 w 1220"/>
                <a:gd name="T97" fmla="*/ 578 h 806"/>
                <a:gd name="T98" fmla="*/ 754 w 1220"/>
                <a:gd name="T99" fmla="*/ 499 h 806"/>
                <a:gd name="T100" fmla="*/ 782 w 1220"/>
                <a:gd name="T101" fmla="*/ 399 h 806"/>
                <a:gd name="T102" fmla="*/ 765 w 1220"/>
                <a:gd name="T103" fmla="*/ 207 h 806"/>
                <a:gd name="T104" fmla="*/ 779 w 1220"/>
                <a:gd name="T105" fmla="*/ 98 h 806"/>
                <a:gd name="T106" fmla="*/ 782 w 1220"/>
                <a:gd name="T107" fmla="*/ 2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20" h="806">
                  <a:moveTo>
                    <a:pt x="962" y="246"/>
                  </a:moveTo>
                  <a:lnTo>
                    <a:pt x="951" y="251"/>
                  </a:lnTo>
                  <a:lnTo>
                    <a:pt x="941" y="259"/>
                  </a:lnTo>
                  <a:lnTo>
                    <a:pt x="933" y="272"/>
                  </a:lnTo>
                  <a:lnTo>
                    <a:pt x="933" y="286"/>
                  </a:lnTo>
                  <a:lnTo>
                    <a:pt x="938" y="299"/>
                  </a:lnTo>
                  <a:lnTo>
                    <a:pt x="946" y="309"/>
                  </a:lnTo>
                  <a:lnTo>
                    <a:pt x="958" y="315"/>
                  </a:lnTo>
                  <a:lnTo>
                    <a:pt x="958" y="315"/>
                  </a:lnTo>
                  <a:lnTo>
                    <a:pt x="962" y="360"/>
                  </a:lnTo>
                  <a:lnTo>
                    <a:pt x="904" y="360"/>
                  </a:lnTo>
                  <a:lnTo>
                    <a:pt x="904" y="315"/>
                  </a:lnTo>
                  <a:lnTo>
                    <a:pt x="881" y="315"/>
                  </a:lnTo>
                  <a:lnTo>
                    <a:pt x="881" y="360"/>
                  </a:lnTo>
                  <a:lnTo>
                    <a:pt x="856" y="360"/>
                  </a:lnTo>
                  <a:lnTo>
                    <a:pt x="856" y="374"/>
                  </a:lnTo>
                  <a:lnTo>
                    <a:pt x="1038" y="374"/>
                  </a:lnTo>
                  <a:lnTo>
                    <a:pt x="1038" y="360"/>
                  </a:lnTo>
                  <a:lnTo>
                    <a:pt x="1000" y="360"/>
                  </a:lnTo>
                  <a:lnTo>
                    <a:pt x="1021" y="332"/>
                  </a:lnTo>
                  <a:lnTo>
                    <a:pt x="1021" y="332"/>
                  </a:lnTo>
                  <a:lnTo>
                    <a:pt x="1034" y="334"/>
                  </a:lnTo>
                  <a:lnTo>
                    <a:pt x="1047" y="329"/>
                  </a:lnTo>
                  <a:lnTo>
                    <a:pt x="1057" y="320"/>
                  </a:lnTo>
                  <a:lnTo>
                    <a:pt x="1063" y="307"/>
                  </a:lnTo>
                  <a:lnTo>
                    <a:pt x="1064" y="294"/>
                  </a:lnTo>
                  <a:lnTo>
                    <a:pt x="1060" y="281"/>
                  </a:lnTo>
                  <a:lnTo>
                    <a:pt x="1051" y="271"/>
                  </a:lnTo>
                  <a:lnTo>
                    <a:pt x="1040" y="265"/>
                  </a:lnTo>
                  <a:lnTo>
                    <a:pt x="1025" y="264"/>
                  </a:lnTo>
                  <a:lnTo>
                    <a:pt x="1012" y="270"/>
                  </a:lnTo>
                  <a:lnTo>
                    <a:pt x="1002" y="278"/>
                  </a:lnTo>
                  <a:lnTo>
                    <a:pt x="997" y="265"/>
                  </a:lnTo>
                  <a:lnTo>
                    <a:pt x="989" y="255"/>
                  </a:lnTo>
                  <a:lnTo>
                    <a:pt x="977" y="248"/>
                  </a:lnTo>
                  <a:lnTo>
                    <a:pt x="962" y="246"/>
                  </a:lnTo>
                  <a:close/>
                  <a:moveTo>
                    <a:pt x="903" y="227"/>
                  </a:moveTo>
                  <a:lnTo>
                    <a:pt x="903" y="227"/>
                  </a:lnTo>
                  <a:lnTo>
                    <a:pt x="901" y="227"/>
                  </a:lnTo>
                  <a:lnTo>
                    <a:pt x="900" y="229"/>
                  </a:lnTo>
                  <a:lnTo>
                    <a:pt x="897" y="230"/>
                  </a:lnTo>
                  <a:lnTo>
                    <a:pt x="894" y="233"/>
                  </a:lnTo>
                  <a:lnTo>
                    <a:pt x="893" y="238"/>
                  </a:lnTo>
                  <a:lnTo>
                    <a:pt x="890" y="242"/>
                  </a:lnTo>
                  <a:lnTo>
                    <a:pt x="888" y="249"/>
                  </a:lnTo>
                  <a:lnTo>
                    <a:pt x="888" y="262"/>
                  </a:lnTo>
                  <a:lnTo>
                    <a:pt x="890" y="272"/>
                  </a:lnTo>
                  <a:lnTo>
                    <a:pt x="891" y="280"/>
                  </a:lnTo>
                  <a:lnTo>
                    <a:pt x="890" y="287"/>
                  </a:lnTo>
                  <a:lnTo>
                    <a:pt x="885" y="299"/>
                  </a:lnTo>
                  <a:lnTo>
                    <a:pt x="882" y="307"/>
                  </a:lnTo>
                  <a:lnTo>
                    <a:pt x="881" y="310"/>
                  </a:lnTo>
                  <a:lnTo>
                    <a:pt x="903" y="310"/>
                  </a:lnTo>
                  <a:lnTo>
                    <a:pt x="903" y="227"/>
                  </a:lnTo>
                  <a:close/>
                  <a:moveTo>
                    <a:pt x="781" y="0"/>
                  </a:moveTo>
                  <a:lnTo>
                    <a:pt x="792" y="11"/>
                  </a:lnTo>
                  <a:lnTo>
                    <a:pt x="804" y="22"/>
                  </a:lnTo>
                  <a:lnTo>
                    <a:pt x="820" y="30"/>
                  </a:lnTo>
                  <a:lnTo>
                    <a:pt x="824" y="31"/>
                  </a:lnTo>
                  <a:lnTo>
                    <a:pt x="834" y="35"/>
                  </a:lnTo>
                  <a:lnTo>
                    <a:pt x="849" y="41"/>
                  </a:lnTo>
                  <a:lnTo>
                    <a:pt x="868" y="50"/>
                  </a:lnTo>
                  <a:lnTo>
                    <a:pt x="888" y="60"/>
                  </a:lnTo>
                  <a:lnTo>
                    <a:pt x="912" y="69"/>
                  </a:lnTo>
                  <a:lnTo>
                    <a:pt x="933" y="79"/>
                  </a:lnTo>
                  <a:lnTo>
                    <a:pt x="955" y="88"/>
                  </a:lnTo>
                  <a:lnTo>
                    <a:pt x="974" y="96"/>
                  </a:lnTo>
                  <a:lnTo>
                    <a:pt x="990" y="102"/>
                  </a:lnTo>
                  <a:lnTo>
                    <a:pt x="1010" y="110"/>
                  </a:lnTo>
                  <a:lnTo>
                    <a:pt x="1034" y="120"/>
                  </a:lnTo>
                  <a:lnTo>
                    <a:pt x="1058" y="133"/>
                  </a:lnTo>
                  <a:lnTo>
                    <a:pt x="1082" y="147"/>
                  </a:lnTo>
                  <a:lnTo>
                    <a:pt x="1104" y="163"/>
                  </a:lnTo>
                  <a:lnTo>
                    <a:pt x="1121" y="181"/>
                  </a:lnTo>
                  <a:lnTo>
                    <a:pt x="1133" y="201"/>
                  </a:lnTo>
                  <a:lnTo>
                    <a:pt x="1138" y="214"/>
                  </a:lnTo>
                  <a:lnTo>
                    <a:pt x="1146" y="235"/>
                  </a:lnTo>
                  <a:lnTo>
                    <a:pt x="1154" y="261"/>
                  </a:lnTo>
                  <a:lnTo>
                    <a:pt x="1165" y="291"/>
                  </a:lnTo>
                  <a:lnTo>
                    <a:pt x="1175" y="329"/>
                  </a:lnTo>
                  <a:lnTo>
                    <a:pt x="1185" y="371"/>
                  </a:lnTo>
                  <a:lnTo>
                    <a:pt x="1194" y="418"/>
                  </a:lnTo>
                  <a:lnTo>
                    <a:pt x="1201" y="470"/>
                  </a:lnTo>
                  <a:lnTo>
                    <a:pt x="1207" y="520"/>
                  </a:lnTo>
                  <a:lnTo>
                    <a:pt x="1211" y="563"/>
                  </a:lnTo>
                  <a:lnTo>
                    <a:pt x="1214" y="598"/>
                  </a:lnTo>
                  <a:lnTo>
                    <a:pt x="1217" y="627"/>
                  </a:lnTo>
                  <a:lnTo>
                    <a:pt x="1218" y="649"/>
                  </a:lnTo>
                  <a:lnTo>
                    <a:pt x="1218" y="662"/>
                  </a:lnTo>
                  <a:lnTo>
                    <a:pt x="1220" y="667"/>
                  </a:lnTo>
                  <a:lnTo>
                    <a:pt x="1220" y="670"/>
                  </a:lnTo>
                  <a:lnTo>
                    <a:pt x="1217" y="671"/>
                  </a:lnTo>
                  <a:lnTo>
                    <a:pt x="1214" y="674"/>
                  </a:lnTo>
                  <a:lnTo>
                    <a:pt x="1205" y="680"/>
                  </a:lnTo>
                  <a:lnTo>
                    <a:pt x="1191" y="690"/>
                  </a:lnTo>
                  <a:lnTo>
                    <a:pt x="1172" y="702"/>
                  </a:lnTo>
                  <a:lnTo>
                    <a:pt x="1146" y="715"/>
                  </a:lnTo>
                  <a:lnTo>
                    <a:pt x="1115" y="728"/>
                  </a:lnTo>
                  <a:lnTo>
                    <a:pt x="1077" y="742"/>
                  </a:lnTo>
                  <a:lnTo>
                    <a:pt x="1031" y="757"/>
                  </a:lnTo>
                  <a:lnTo>
                    <a:pt x="978" y="770"/>
                  </a:lnTo>
                  <a:lnTo>
                    <a:pt x="917" y="782"/>
                  </a:lnTo>
                  <a:lnTo>
                    <a:pt x="858" y="790"/>
                  </a:lnTo>
                  <a:lnTo>
                    <a:pt x="802" y="798"/>
                  </a:lnTo>
                  <a:lnTo>
                    <a:pt x="756" y="802"/>
                  </a:lnTo>
                  <a:lnTo>
                    <a:pt x="715" y="805"/>
                  </a:lnTo>
                  <a:lnTo>
                    <a:pt x="683" y="806"/>
                  </a:lnTo>
                  <a:lnTo>
                    <a:pt x="658" y="806"/>
                  </a:lnTo>
                  <a:lnTo>
                    <a:pt x="645" y="806"/>
                  </a:lnTo>
                  <a:lnTo>
                    <a:pt x="640" y="806"/>
                  </a:lnTo>
                  <a:lnTo>
                    <a:pt x="626" y="806"/>
                  </a:lnTo>
                  <a:lnTo>
                    <a:pt x="593" y="806"/>
                  </a:lnTo>
                  <a:lnTo>
                    <a:pt x="580" y="806"/>
                  </a:lnTo>
                  <a:lnTo>
                    <a:pt x="574" y="806"/>
                  </a:lnTo>
                  <a:lnTo>
                    <a:pt x="560" y="806"/>
                  </a:lnTo>
                  <a:lnTo>
                    <a:pt x="536" y="806"/>
                  </a:lnTo>
                  <a:lnTo>
                    <a:pt x="504" y="805"/>
                  </a:lnTo>
                  <a:lnTo>
                    <a:pt x="464" y="802"/>
                  </a:lnTo>
                  <a:lnTo>
                    <a:pt x="416" y="798"/>
                  </a:lnTo>
                  <a:lnTo>
                    <a:pt x="362" y="790"/>
                  </a:lnTo>
                  <a:lnTo>
                    <a:pt x="302" y="782"/>
                  </a:lnTo>
                  <a:lnTo>
                    <a:pt x="241" y="770"/>
                  </a:lnTo>
                  <a:lnTo>
                    <a:pt x="187" y="757"/>
                  </a:lnTo>
                  <a:lnTo>
                    <a:pt x="142" y="742"/>
                  </a:lnTo>
                  <a:lnTo>
                    <a:pt x="104" y="728"/>
                  </a:lnTo>
                  <a:lnTo>
                    <a:pt x="74" y="715"/>
                  </a:lnTo>
                  <a:lnTo>
                    <a:pt x="48" y="702"/>
                  </a:lnTo>
                  <a:lnTo>
                    <a:pt x="27" y="690"/>
                  </a:lnTo>
                  <a:lnTo>
                    <a:pt x="14" y="680"/>
                  </a:lnTo>
                  <a:lnTo>
                    <a:pt x="5" y="674"/>
                  </a:lnTo>
                  <a:lnTo>
                    <a:pt x="2" y="671"/>
                  </a:lnTo>
                  <a:lnTo>
                    <a:pt x="0" y="670"/>
                  </a:lnTo>
                  <a:lnTo>
                    <a:pt x="0" y="667"/>
                  </a:lnTo>
                  <a:lnTo>
                    <a:pt x="0" y="662"/>
                  </a:lnTo>
                  <a:lnTo>
                    <a:pt x="1" y="649"/>
                  </a:lnTo>
                  <a:lnTo>
                    <a:pt x="2" y="627"/>
                  </a:lnTo>
                  <a:lnTo>
                    <a:pt x="5" y="598"/>
                  </a:lnTo>
                  <a:lnTo>
                    <a:pt x="8" y="563"/>
                  </a:lnTo>
                  <a:lnTo>
                    <a:pt x="13" y="520"/>
                  </a:lnTo>
                  <a:lnTo>
                    <a:pt x="18" y="470"/>
                  </a:lnTo>
                  <a:lnTo>
                    <a:pt x="26" y="418"/>
                  </a:lnTo>
                  <a:lnTo>
                    <a:pt x="34" y="371"/>
                  </a:lnTo>
                  <a:lnTo>
                    <a:pt x="45" y="329"/>
                  </a:lnTo>
                  <a:lnTo>
                    <a:pt x="55" y="291"/>
                  </a:lnTo>
                  <a:lnTo>
                    <a:pt x="64" y="261"/>
                  </a:lnTo>
                  <a:lnTo>
                    <a:pt x="72" y="235"/>
                  </a:lnTo>
                  <a:lnTo>
                    <a:pt x="81" y="214"/>
                  </a:lnTo>
                  <a:lnTo>
                    <a:pt x="85" y="201"/>
                  </a:lnTo>
                  <a:lnTo>
                    <a:pt x="98" y="181"/>
                  </a:lnTo>
                  <a:lnTo>
                    <a:pt x="116" y="163"/>
                  </a:lnTo>
                  <a:lnTo>
                    <a:pt x="136" y="147"/>
                  </a:lnTo>
                  <a:lnTo>
                    <a:pt x="161" y="133"/>
                  </a:lnTo>
                  <a:lnTo>
                    <a:pt x="184" y="120"/>
                  </a:lnTo>
                  <a:lnTo>
                    <a:pt x="208" y="110"/>
                  </a:lnTo>
                  <a:lnTo>
                    <a:pt x="229" y="102"/>
                  </a:lnTo>
                  <a:lnTo>
                    <a:pt x="245" y="96"/>
                  </a:lnTo>
                  <a:lnTo>
                    <a:pt x="264" y="88"/>
                  </a:lnTo>
                  <a:lnTo>
                    <a:pt x="286" y="79"/>
                  </a:lnTo>
                  <a:lnTo>
                    <a:pt x="308" y="69"/>
                  </a:lnTo>
                  <a:lnTo>
                    <a:pt x="331" y="60"/>
                  </a:lnTo>
                  <a:lnTo>
                    <a:pt x="352" y="50"/>
                  </a:lnTo>
                  <a:lnTo>
                    <a:pt x="370" y="41"/>
                  </a:lnTo>
                  <a:lnTo>
                    <a:pt x="385" y="35"/>
                  </a:lnTo>
                  <a:lnTo>
                    <a:pt x="395" y="31"/>
                  </a:lnTo>
                  <a:lnTo>
                    <a:pt x="400" y="30"/>
                  </a:lnTo>
                  <a:lnTo>
                    <a:pt x="416" y="22"/>
                  </a:lnTo>
                  <a:lnTo>
                    <a:pt x="424" y="14"/>
                  </a:lnTo>
                  <a:lnTo>
                    <a:pt x="423" y="69"/>
                  </a:lnTo>
                  <a:lnTo>
                    <a:pt x="426" y="98"/>
                  </a:lnTo>
                  <a:lnTo>
                    <a:pt x="432" y="127"/>
                  </a:lnTo>
                  <a:lnTo>
                    <a:pt x="442" y="155"/>
                  </a:lnTo>
                  <a:lnTo>
                    <a:pt x="455" y="181"/>
                  </a:lnTo>
                  <a:lnTo>
                    <a:pt x="445" y="192"/>
                  </a:lnTo>
                  <a:lnTo>
                    <a:pt x="442" y="207"/>
                  </a:lnTo>
                  <a:lnTo>
                    <a:pt x="442" y="361"/>
                  </a:lnTo>
                  <a:lnTo>
                    <a:pt x="442" y="367"/>
                  </a:lnTo>
                  <a:lnTo>
                    <a:pt x="443" y="373"/>
                  </a:lnTo>
                  <a:lnTo>
                    <a:pt x="436" y="382"/>
                  </a:lnTo>
                  <a:lnTo>
                    <a:pt x="433" y="395"/>
                  </a:lnTo>
                  <a:lnTo>
                    <a:pt x="432" y="409"/>
                  </a:lnTo>
                  <a:lnTo>
                    <a:pt x="434" y="424"/>
                  </a:lnTo>
                  <a:lnTo>
                    <a:pt x="437" y="438"/>
                  </a:lnTo>
                  <a:lnTo>
                    <a:pt x="440" y="450"/>
                  </a:lnTo>
                  <a:lnTo>
                    <a:pt x="450" y="478"/>
                  </a:lnTo>
                  <a:lnTo>
                    <a:pt x="459" y="504"/>
                  </a:lnTo>
                  <a:lnTo>
                    <a:pt x="464" y="523"/>
                  </a:lnTo>
                  <a:lnTo>
                    <a:pt x="461" y="540"/>
                  </a:lnTo>
                  <a:lnTo>
                    <a:pt x="452" y="556"/>
                  </a:lnTo>
                  <a:lnTo>
                    <a:pt x="439" y="566"/>
                  </a:lnTo>
                  <a:lnTo>
                    <a:pt x="423" y="572"/>
                  </a:lnTo>
                  <a:lnTo>
                    <a:pt x="407" y="574"/>
                  </a:lnTo>
                  <a:lnTo>
                    <a:pt x="404" y="575"/>
                  </a:lnTo>
                  <a:lnTo>
                    <a:pt x="401" y="576"/>
                  </a:lnTo>
                  <a:lnTo>
                    <a:pt x="400" y="579"/>
                  </a:lnTo>
                  <a:lnTo>
                    <a:pt x="400" y="582"/>
                  </a:lnTo>
                  <a:lnTo>
                    <a:pt x="401" y="585"/>
                  </a:lnTo>
                  <a:lnTo>
                    <a:pt x="404" y="587"/>
                  </a:lnTo>
                  <a:lnTo>
                    <a:pt x="407" y="588"/>
                  </a:lnTo>
                  <a:lnTo>
                    <a:pt x="426" y="585"/>
                  </a:lnTo>
                  <a:lnTo>
                    <a:pt x="442" y="579"/>
                  </a:lnTo>
                  <a:lnTo>
                    <a:pt x="458" y="569"/>
                  </a:lnTo>
                  <a:lnTo>
                    <a:pt x="469" y="555"/>
                  </a:lnTo>
                  <a:lnTo>
                    <a:pt x="475" y="540"/>
                  </a:lnTo>
                  <a:lnTo>
                    <a:pt x="477" y="524"/>
                  </a:lnTo>
                  <a:lnTo>
                    <a:pt x="475" y="507"/>
                  </a:lnTo>
                  <a:lnTo>
                    <a:pt x="471" y="491"/>
                  </a:lnTo>
                  <a:lnTo>
                    <a:pt x="465" y="476"/>
                  </a:lnTo>
                  <a:lnTo>
                    <a:pt x="461" y="466"/>
                  </a:lnTo>
                  <a:lnTo>
                    <a:pt x="456" y="453"/>
                  </a:lnTo>
                  <a:lnTo>
                    <a:pt x="450" y="438"/>
                  </a:lnTo>
                  <a:lnTo>
                    <a:pt x="448" y="422"/>
                  </a:lnTo>
                  <a:lnTo>
                    <a:pt x="445" y="408"/>
                  </a:lnTo>
                  <a:lnTo>
                    <a:pt x="446" y="395"/>
                  </a:lnTo>
                  <a:lnTo>
                    <a:pt x="452" y="384"/>
                  </a:lnTo>
                  <a:lnTo>
                    <a:pt x="458" y="389"/>
                  </a:lnTo>
                  <a:lnTo>
                    <a:pt x="465" y="392"/>
                  </a:lnTo>
                  <a:lnTo>
                    <a:pt x="474" y="393"/>
                  </a:lnTo>
                  <a:lnTo>
                    <a:pt x="733" y="393"/>
                  </a:lnTo>
                  <a:lnTo>
                    <a:pt x="746" y="390"/>
                  </a:lnTo>
                  <a:lnTo>
                    <a:pt x="757" y="382"/>
                  </a:lnTo>
                  <a:lnTo>
                    <a:pt x="766" y="393"/>
                  </a:lnTo>
                  <a:lnTo>
                    <a:pt x="770" y="408"/>
                  </a:lnTo>
                  <a:lnTo>
                    <a:pt x="769" y="424"/>
                  </a:lnTo>
                  <a:lnTo>
                    <a:pt x="765" y="441"/>
                  </a:lnTo>
                  <a:lnTo>
                    <a:pt x="757" y="460"/>
                  </a:lnTo>
                  <a:lnTo>
                    <a:pt x="750" y="476"/>
                  </a:lnTo>
                  <a:lnTo>
                    <a:pt x="743" y="492"/>
                  </a:lnTo>
                  <a:lnTo>
                    <a:pt x="738" y="505"/>
                  </a:lnTo>
                  <a:lnTo>
                    <a:pt x="734" y="530"/>
                  </a:lnTo>
                  <a:lnTo>
                    <a:pt x="736" y="553"/>
                  </a:lnTo>
                  <a:lnTo>
                    <a:pt x="744" y="576"/>
                  </a:lnTo>
                  <a:lnTo>
                    <a:pt x="753" y="590"/>
                  </a:lnTo>
                  <a:lnTo>
                    <a:pt x="765" y="600"/>
                  </a:lnTo>
                  <a:lnTo>
                    <a:pt x="778" y="606"/>
                  </a:lnTo>
                  <a:lnTo>
                    <a:pt x="792" y="604"/>
                  </a:lnTo>
                  <a:lnTo>
                    <a:pt x="795" y="603"/>
                  </a:lnTo>
                  <a:lnTo>
                    <a:pt x="797" y="600"/>
                  </a:lnTo>
                  <a:lnTo>
                    <a:pt x="798" y="597"/>
                  </a:lnTo>
                  <a:lnTo>
                    <a:pt x="797" y="594"/>
                  </a:lnTo>
                  <a:lnTo>
                    <a:pt x="795" y="592"/>
                  </a:lnTo>
                  <a:lnTo>
                    <a:pt x="792" y="591"/>
                  </a:lnTo>
                  <a:lnTo>
                    <a:pt x="789" y="591"/>
                  </a:lnTo>
                  <a:lnTo>
                    <a:pt x="779" y="591"/>
                  </a:lnTo>
                  <a:lnTo>
                    <a:pt x="769" y="587"/>
                  </a:lnTo>
                  <a:lnTo>
                    <a:pt x="762" y="578"/>
                  </a:lnTo>
                  <a:lnTo>
                    <a:pt x="754" y="566"/>
                  </a:lnTo>
                  <a:lnTo>
                    <a:pt x="750" y="556"/>
                  </a:lnTo>
                  <a:lnTo>
                    <a:pt x="747" y="546"/>
                  </a:lnTo>
                  <a:lnTo>
                    <a:pt x="749" y="523"/>
                  </a:lnTo>
                  <a:lnTo>
                    <a:pt x="754" y="499"/>
                  </a:lnTo>
                  <a:lnTo>
                    <a:pt x="765" y="478"/>
                  </a:lnTo>
                  <a:lnTo>
                    <a:pt x="773" y="457"/>
                  </a:lnTo>
                  <a:lnTo>
                    <a:pt x="781" y="438"/>
                  </a:lnTo>
                  <a:lnTo>
                    <a:pt x="784" y="418"/>
                  </a:lnTo>
                  <a:lnTo>
                    <a:pt x="782" y="399"/>
                  </a:lnTo>
                  <a:lnTo>
                    <a:pt x="775" y="383"/>
                  </a:lnTo>
                  <a:lnTo>
                    <a:pt x="763" y="370"/>
                  </a:lnTo>
                  <a:lnTo>
                    <a:pt x="763" y="366"/>
                  </a:lnTo>
                  <a:lnTo>
                    <a:pt x="765" y="361"/>
                  </a:lnTo>
                  <a:lnTo>
                    <a:pt x="765" y="207"/>
                  </a:lnTo>
                  <a:lnTo>
                    <a:pt x="760" y="192"/>
                  </a:lnTo>
                  <a:lnTo>
                    <a:pt x="752" y="181"/>
                  </a:lnTo>
                  <a:lnTo>
                    <a:pt x="765" y="155"/>
                  </a:lnTo>
                  <a:lnTo>
                    <a:pt x="773" y="127"/>
                  </a:lnTo>
                  <a:lnTo>
                    <a:pt x="779" y="98"/>
                  </a:lnTo>
                  <a:lnTo>
                    <a:pt x="782" y="69"/>
                  </a:lnTo>
                  <a:lnTo>
                    <a:pt x="782" y="15"/>
                  </a:lnTo>
                  <a:lnTo>
                    <a:pt x="781" y="0"/>
                  </a:lnTo>
                  <a:lnTo>
                    <a:pt x="782" y="2"/>
                  </a:lnTo>
                  <a:lnTo>
                    <a:pt x="782" y="2"/>
                  </a:lnTo>
                  <a:lnTo>
                    <a:pt x="782" y="2"/>
                  </a:lnTo>
                  <a:lnTo>
                    <a:pt x="781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Freeform 82"/>
            <p:cNvSpPr>
              <a:spLocks noEditPoints="1"/>
            </p:cNvSpPr>
            <p:nvPr/>
          </p:nvSpPr>
          <p:spPr bwMode="auto">
            <a:xfrm>
              <a:off x="2378" y="1076"/>
              <a:ext cx="524" cy="912"/>
            </a:xfrm>
            <a:custGeom>
              <a:avLst/>
              <a:gdLst>
                <a:gd name="T0" fmla="*/ 170 w 524"/>
                <a:gd name="T1" fmla="*/ 304 h 912"/>
                <a:gd name="T2" fmla="*/ 74 w 524"/>
                <a:gd name="T3" fmla="*/ 330 h 912"/>
                <a:gd name="T4" fmla="*/ 57 w 524"/>
                <a:gd name="T5" fmla="*/ 387 h 912"/>
                <a:gd name="T6" fmla="*/ 42 w 524"/>
                <a:gd name="T7" fmla="*/ 380 h 912"/>
                <a:gd name="T8" fmla="*/ 21 w 524"/>
                <a:gd name="T9" fmla="*/ 378 h 912"/>
                <a:gd name="T10" fmla="*/ 10 w 524"/>
                <a:gd name="T11" fmla="*/ 397 h 912"/>
                <a:gd name="T12" fmla="*/ 25 w 524"/>
                <a:gd name="T13" fmla="*/ 467 h 912"/>
                <a:gd name="T14" fmla="*/ 57 w 524"/>
                <a:gd name="T15" fmla="*/ 493 h 912"/>
                <a:gd name="T16" fmla="*/ 66 w 524"/>
                <a:gd name="T17" fmla="*/ 490 h 912"/>
                <a:gd name="T18" fmla="*/ 95 w 524"/>
                <a:gd name="T19" fmla="*/ 575 h 912"/>
                <a:gd name="T20" fmla="*/ 140 w 524"/>
                <a:gd name="T21" fmla="*/ 640 h 912"/>
                <a:gd name="T22" fmla="*/ 137 w 524"/>
                <a:gd name="T23" fmla="*/ 703 h 912"/>
                <a:gd name="T24" fmla="*/ 160 w 524"/>
                <a:gd name="T25" fmla="*/ 737 h 912"/>
                <a:gd name="T26" fmla="*/ 211 w 524"/>
                <a:gd name="T27" fmla="*/ 777 h 912"/>
                <a:gd name="T28" fmla="*/ 290 w 524"/>
                <a:gd name="T29" fmla="*/ 784 h 912"/>
                <a:gd name="T30" fmla="*/ 351 w 524"/>
                <a:gd name="T31" fmla="*/ 753 h 912"/>
                <a:gd name="T32" fmla="*/ 383 w 524"/>
                <a:gd name="T33" fmla="*/ 714 h 912"/>
                <a:gd name="T34" fmla="*/ 389 w 524"/>
                <a:gd name="T35" fmla="*/ 700 h 912"/>
                <a:gd name="T36" fmla="*/ 410 w 524"/>
                <a:gd name="T37" fmla="*/ 609 h 912"/>
                <a:gd name="T38" fmla="*/ 458 w 524"/>
                <a:gd name="T39" fmla="*/ 493 h 912"/>
                <a:gd name="T40" fmla="*/ 466 w 524"/>
                <a:gd name="T41" fmla="*/ 492 h 912"/>
                <a:gd name="T42" fmla="*/ 489 w 524"/>
                <a:gd name="T43" fmla="*/ 483 h 912"/>
                <a:gd name="T44" fmla="*/ 511 w 524"/>
                <a:gd name="T45" fmla="*/ 442 h 912"/>
                <a:gd name="T46" fmla="*/ 514 w 524"/>
                <a:gd name="T47" fmla="*/ 391 h 912"/>
                <a:gd name="T48" fmla="*/ 492 w 524"/>
                <a:gd name="T49" fmla="*/ 375 h 912"/>
                <a:gd name="T50" fmla="*/ 469 w 524"/>
                <a:gd name="T51" fmla="*/ 394 h 912"/>
                <a:gd name="T52" fmla="*/ 469 w 524"/>
                <a:gd name="T53" fmla="*/ 337 h 912"/>
                <a:gd name="T54" fmla="*/ 393 w 524"/>
                <a:gd name="T55" fmla="*/ 313 h 912"/>
                <a:gd name="T56" fmla="*/ 262 w 524"/>
                <a:gd name="T57" fmla="*/ 297 h 912"/>
                <a:gd name="T58" fmla="*/ 355 w 524"/>
                <a:gd name="T59" fmla="*/ 7 h 912"/>
                <a:gd name="T60" fmla="*/ 464 w 524"/>
                <a:gd name="T61" fmla="*/ 33 h 912"/>
                <a:gd name="T62" fmla="*/ 521 w 524"/>
                <a:gd name="T63" fmla="*/ 65 h 912"/>
                <a:gd name="T64" fmla="*/ 524 w 524"/>
                <a:gd name="T65" fmla="*/ 310 h 912"/>
                <a:gd name="T66" fmla="*/ 511 w 524"/>
                <a:gd name="T67" fmla="*/ 377 h 912"/>
                <a:gd name="T68" fmla="*/ 521 w 524"/>
                <a:gd name="T69" fmla="*/ 423 h 912"/>
                <a:gd name="T70" fmla="*/ 502 w 524"/>
                <a:gd name="T71" fmla="*/ 474 h 912"/>
                <a:gd name="T72" fmla="*/ 469 w 524"/>
                <a:gd name="T73" fmla="*/ 499 h 912"/>
                <a:gd name="T74" fmla="*/ 451 w 524"/>
                <a:gd name="T75" fmla="*/ 541 h 912"/>
                <a:gd name="T76" fmla="*/ 390 w 524"/>
                <a:gd name="T77" fmla="*/ 643 h 912"/>
                <a:gd name="T78" fmla="*/ 394 w 524"/>
                <a:gd name="T79" fmla="*/ 701 h 912"/>
                <a:gd name="T80" fmla="*/ 405 w 524"/>
                <a:gd name="T81" fmla="*/ 711 h 912"/>
                <a:gd name="T82" fmla="*/ 421 w 524"/>
                <a:gd name="T83" fmla="*/ 739 h 912"/>
                <a:gd name="T84" fmla="*/ 419 w 524"/>
                <a:gd name="T85" fmla="*/ 833 h 912"/>
                <a:gd name="T86" fmla="*/ 391 w 524"/>
                <a:gd name="T87" fmla="*/ 912 h 912"/>
                <a:gd name="T88" fmla="*/ 121 w 524"/>
                <a:gd name="T89" fmla="*/ 912 h 912"/>
                <a:gd name="T90" fmla="*/ 93 w 524"/>
                <a:gd name="T91" fmla="*/ 833 h 912"/>
                <a:gd name="T92" fmla="*/ 90 w 524"/>
                <a:gd name="T93" fmla="*/ 752 h 912"/>
                <a:gd name="T94" fmla="*/ 121 w 524"/>
                <a:gd name="T95" fmla="*/ 710 h 912"/>
                <a:gd name="T96" fmla="*/ 131 w 524"/>
                <a:gd name="T97" fmla="*/ 698 h 912"/>
                <a:gd name="T98" fmla="*/ 90 w 524"/>
                <a:gd name="T99" fmla="*/ 579 h 912"/>
                <a:gd name="T100" fmla="*/ 61 w 524"/>
                <a:gd name="T101" fmla="*/ 497 h 912"/>
                <a:gd name="T102" fmla="*/ 31 w 524"/>
                <a:gd name="T103" fmla="*/ 484 h 912"/>
                <a:gd name="T104" fmla="*/ 5 w 524"/>
                <a:gd name="T105" fmla="*/ 419 h 912"/>
                <a:gd name="T106" fmla="*/ 10 w 524"/>
                <a:gd name="T107" fmla="*/ 381 h 912"/>
                <a:gd name="T108" fmla="*/ 3 w 524"/>
                <a:gd name="T109" fmla="*/ 317 h 912"/>
                <a:gd name="T110" fmla="*/ 0 w 524"/>
                <a:gd name="T111" fmla="*/ 73 h 912"/>
                <a:gd name="T112" fmla="*/ 35 w 524"/>
                <a:gd name="T113" fmla="*/ 45 h 912"/>
                <a:gd name="T114" fmla="*/ 128 w 524"/>
                <a:gd name="T115" fmla="*/ 15 h 912"/>
                <a:gd name="T116" fmla="*/ 262 w 524"/>
                <a:gd name="T117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4" h="912">
                  <a:moveTo>
                    <a:pt x="262" y="297"/>
                  </a:moveTo>
                  <a:lnTo>
                    <a:pt x="214" y="300"/>
                  </a:lnTo>
                  <a:lnTo>
                    <a:pt x="170" y="304"/>
                  </a:lnTo>
                  <a:lnTo>
                    <a:pt x="133" y="313"/>
                  </a:lnTo>
                  <a:lnTo>
                    <a:pt x="101" y="321"/>
                  </a:lnTo>
                  <a:lnTo>
                    <a:pt x="74" y="330"/>
                  </a:lnTo>
                  <a:lnTo>
                    <a:pt x="55" y="337"/>
                  </a:lnTo>
                  <a:lnTo>
                    <a:pt x="57" y="367"/>
                  </a:lnTo>
                  <a:lnTo>
                    <a:pt x="57" y="387"/>
                  </a:lnTo>
                  <a:lnTo>
                    <a:pt x="57" y="394"/>
                  </a:lnTo>
                  <a:lnTo>
                    <a:pt x="51" y="388"/>
                  </a:lnTo>
                  <a:lnTo>
                    <a:pt x="42" y="380"/>
                  </a:lnTo>
                  <a:lnTo>
                    <a:pt x="34" y="375"/>
                  </a:lnTo>
                  <a:lnTo>
                    <a:pt x="25" y="375"/>
                  </a:lnTo>
                  <a:lnTo>
                    <a:pt x="21" y="378"/>
                  </a:lnTo>
                  <a:lnTo>
                    <a:pt x="16" y="383"/>
                  </a:lnTo>
                  <a:lnTo>
                    <a:pt x="13" y="390"/>
                  </a:lnTo>
                  <a:lnTo>
                    <a:pt x="10" y="397"/>
                  </a:lnTo>
                  <a:lnTo>
                    <a:pt x="10" y="419"/>
                  </a:lnTo>
                  <a:lnTo>
                    <a:pt x="15" y="442"/>
                  </a:lnTo>
                  <a:lnTo>
                    <a:pt x="25" y="467"/>
                  </a:lnTo>
                  <a:lnTo>
                    <a:pt x="35" y="480"/>
                  </a:lnTo>
                  <a:lnTo>
                    <a:pt x="45" y="490"/>
                  </a:lnTo>
                  <a:lnTo>
                    <a:pt x="57" y="493"/>
                  </a:lnTo>
                  <a:lnTo>
                    <a:pt x="60" y="492"/>
                  </a:lnTo>
                  <a:lnTo>
                    <a:pt x="63" y="492"/>
                  </a:lnTo>
                  <a:lnTo>
                    <a:pt x="66" y="490"/>
                  </a:lnTo>
                  <a:lnTo>
                    <a:pt x="66" y="493"/>
                  </a:lnTo>
                  <a:lnTo>
                    <a:pt x="79" y="535"/>
                  </a:lnTo>
                  <a:lnTo>
                    <a:pt x="95" y="575"/>
                  </a:lnTo>
                  <a:lnTo>
                    <a:pt x="115" y="609"/>
                  </a:lnTo>
                  <a:lnTo>
                    <a:pt x="140" y="640"/>
                  </a:lnTo>
                  <a:lnTo>
                    <a:pt x="140" y="640"/>
                  </a:lnTo>
                  <a:lnTo>
                    <a:pt x="137" y="700"/>
                  </a:lnTo>
                  <a:lnTo>
                    <a:pt x="137" y="701"/>
                  </a:lnTo>
                  <a:lnTo>
                    <a:pt x="137" y="703"/>
                  </a:lnTo>
                  <a:lnTo>
                    <a:pt x="141" y="711"/>
                  </a:lnTo>
                  <a:lnTo>
                    <a:pt x="149" y="723"/>
                  </a:lnTo>
                  <a:lnTo>
                    <a:pt x="160" y="737"/>
                  </a:lnTo>
                  <a:lnTo>
                    <a:pt x="173" y="752"/>
                  </a:lnTo>
                  <a:lnTo>
                    <a:pt x="191" y="765"/>
                  </a:lnTo>
                  <a:lnTo>
                    <a:pt x="211" y="777"/>
                  </a:lnTo>
                  <a:lnTo>
                    <a:pt x="236" y="784"/>
                  </a:lnTo>
                  <a:lnTo>
                    <a:pt x="263" y="787"/>
                  </a:lnTo>
                  <a:lnTo>
                    <a:pt x="290" y="784"/>
                  </a:lnTo>
                  <a:lnTo>
                    <a:pt x="313" y="777"/>
                  </a:lnTo>
                  <a:lnTo>
                    <a:pt x="333" y="765"/>
                  </a:lnTo>
                  <a:lnTo>
                    <a:pt x="351" y="753"/>
                  </a:lnTo>
                  <a:lnTo>
                    <a:pt x="364" y="739"/>
                  </a:lnTo>
                  <a:lnTo>
                    <a:pt x="375" y="726"/>
                  </a:lnTo>
                  <a:lnTo>
                    <a:pt x="383" y="714"/>
                  </a:lnTo>
                  <a:lnTo>
                    <a:pt x="389" y="704"/>
                  </a:lnTo>
                  <a:lnTo>
                    <a:pt x="389" y="701"/>
                  </a:lnTo>
                  <a:lnTo>
                    <a:pt x="389" y="700"/>
                  </a:lnTo>
                  <a:lnTo>
                    <a:pt x="386" y="640"/>
                  </a:lnTo>
                  <a:lnTo>
                    <a:pt x="386" y="640"/>
                  </a:lnTo>
                  <a:lnTo>
                    <a:pt x="410" y="609"/>
                  </a:lnTo>
                  <a:lnTo>
                    <a:pt x="431" y="575"/>
                  </a:lnTo>
                  <a:lnTo>
                    <a:pt x="447" y="535"/>
                  </a:lnTo>
                  <a:lnTo>
                    <a:pt x="458" y="493"/>
                  </a:lnTo>
                  <a:lnTo>
                    <a:pt x="460" y="490"/>
                  </a:lnTo>
                  <a:lnTo>
                    <a:pt x="463" y="492"/>
                  </a:lnTo>
                  <a:lnTo>
                    <a:pt x="466" y="492"/>
                  </a:lnTo>
                  <a:lnTo>
                    <a:pt x="469" y="493"/>
                  </a:lnTo>
                  <a:lnTo>
                    <a:pt x="479" y="490"/>
                  </a:lnTo>
                  <a:lnTo>
                    <a:pt x="489" y="483"/>
                  </a:lnTo>
                  <a:lnTo>
                    <a:pt x="498" y="471"/>
                  </a:lnTo>
                  <a:lnTo>
                    <a:pt x="505" y="458"/>
                  </a:lnTo>
                  <a:lnTo>
                    <a:pt x="511" y="442"/>
                  </a:lnTo>
                  <a:lnTo>
                    <a:pt x="515" y="423"/>
                  </a:lnTo>
                  <a:lnTo>
                    <a:pt x="515" y="406"/>
                  </a:lnTo>
                  <a:lnTo>
                    <a:pt x="514" y="391"/>
                  </a:lnTo>
                  <a:lnTo>
                    <a:pt x="508" y="381"/>
                  </a:lnTo>
                  <a:lnTo>
                    <a:pt x="501" y="375"/>
                  </a:lnTo>
                  <a:lnTo>
                    <a:pt x="492" y="375"/>
                  </a:lnTo>
                  <a:lnTo>
                    <a:pt x="483" y="380"/>
                  </a:lnTo>
                  <a:lnTo>
                    <a:pt x="473" y="388"/>
                  </a:lnTo>
                  <a:lnTo>
                    <a:pt x="469" y="394"/>
                  </a:lnTo>
                  <a:lnTo>
                    <a:pt x="469" y="387"/>
                  </a:lnTo>
                  <a:lnTo>
                    <a:pt x="469" y="367"/>
                  </a:lnTo>
                  <a:lnTo>
                    <a:pt x="469" y="337"/>
                  </a:lnTo>
                  <a:lnTo>
                    <a:pt x="451" y="330"/>
                  </a:lnTo>
                  <a:lnTo>
                    <a:pt x="425" y="321"/>
                  </a:lnTo>
                  <a:lnTo>
                    <a:pt x="393" y="313"/>
                  </a:lnTo>
                  <a:lnTo>
                    <a:pt x="354" y="304"/>
                  </a:lnTo>
                  <a:lnTo>
                    <a:pt x="311" y="300"/>
                  </a:lnTo>
                  <a:lnTo>
                    <a:pt x="262" y="297"/>
                  </a:lnTo>
                  <a:close/>
                  <a:moveTo>
                    <a:pt x="262" y="0"/>
                  </a:moveTo>
                  <a:lnTo>
                    <a:pt x="310" y="1"/>
                  </a:lnTo>
                  <a:lnTo>
                    <a:pt x="355" y="7"/>
                  </a:lnTo>
                  <a:lnTo>
                    <a:pt x="396" y="15"/>
                  </a:lnTo>
                  <a:lnTo>
                    <a:pt x="432" y="23"/>
                  </a:lnTo>
                  <a:lnTo>
                    <a:pt x="464" y="33"/>
                  </a:lnTo>
                  <a:lnTo>
                    <a:pt x="489" y="45"/>
                  </a:lnTo>
                  <a:lnTo>
                    <a:pt x="508" y="55"/>
                  </a:lnTo>
                  <a:lnTo>
                    <a:pt x="521" y="65"/>
                  </a:lnTo>
                  <a:lnTo>
                    <a:pt x="524" y="73"/>
                  </a:lnTo>
                  <a:lnTo>
                    <a:pt x="524" y="304"/>
                  </a:lnTo>
                  <a:lnTo>
                    <a:pt x="524" y="310"/>
                  </a:lnTo>
                  <a:lnTo>
                    <a:pt x="522" y="317"/>
                  </a:lnTo>
                  <a:lnTo>
                    <a:pt x="519" y="323"/>
                  </a:lnTo>
                  <a:lnTo>
                    <a:pt x="511" y="377"/>
                  </a:lnTo>
                  <a:lnTo>
                    <a:pt x="518" y="388"/>
                  </a:lnTo>
                  <a:lnTo>
                    <a:pt x="521" y="404"/>
                  </a:lnTo>
                  <a:lnTo>
                    <a:pt x="521" y="423"/>
                  </a:lnTo>
                  <a:lnTo>
                    <a:pt x="517" y="444"/>
                  </a:lnTo>
                  <a:lnTo>
                    <a:pt x="509" y="460"/>
                  </a:lnTo>
                  <a:lnTo>
                    <a:pt x="502" y="474"/>
                  </a:lnTo>
                  <a:lnTo>
                    <a:pt x="492" y="487"/>
                  </a:lnTo>
                  <a:lnTo>
                    <a:pt x="480" y="496"/>
                  </a:lnTo>
                  <a:lnTo>
                    <a:pt x="469" y="499"/>
                  </a:lnTo>
                  <a:lnTo>
                    <a:pt x="464" y="497"/>
                  </a:lnTo>
                  <a:lnTo>
                    <a:pt x="463" y="500"/>
                  </a:lnTo>
                  <a:lnTo>
                    <a:pt x="451" y="541"/>
                  </a:lnTo>
                  <a:lnTo>
                    <a:pt x="435" y="579"/>
                  </a:lnTo>
                  <a:lnTo>
                    <a:pt x="415" y="612"/>
                  </a:lnTo>
                  <a:lnTo>
                    <a:pt x="390" y="643"/>
                  </a:lnTo>
                  <a:lnTo>
                    <a:pt x="393" y="700"/>
                  </a:lnTo>
                  <a:lnTo>
                    <a:pt x="394" y="700"/>
                  </a:lnTo>
                  <a:lnTo>
                    <a:pt x="394" y="701"/>
                  </a:lnTo>
                  <a:lnTo>
                    <a:pt x="397" y="704"/>
                  </a:lnTo>
                  <a:lnTo>
                    <a:pt x="400" y="708"/>
                  </a:lnTo>
                  <a:lnTo>
                    <a:pt x="405" y="711"/>
                  </a:lnTo>
                  <a:lnTo>
                    <a:pt x="410" y="717"/>
                  </a:lnTo>
                  <a:lnTo>
                    <a:pt x="416" y="723"/>
                  </a:lnTo>
                  <a:lnTo>
                    <a:pt x="421" y="739"/>
                  </a:lnTo>
                  <a:lnTo>
                    <a:pt x="421" y="755"/>
                  </a:lnTo>
                  <a:lnTo>
                    <a:pt x="422" y="806"/>
                  </a:lnTo>
                  <a:lnTo>
                    <a:pt x="419" y="833"/>
                  </a:lnTo>
                  <a:lnTo>
                    <a:pt x="413" y="861"/>
                  </a:lnTo>
                  <a:lnTo>
                    <a:pt x="405" y="887"/>
                  </a:lnTo>
                  <a:lnTo>
                    <a:pt x="391" y="912"/>
                  </a:lnTo>
                  <a:lnTo>
                    <a:pt x="386" y="912"/>
                  </a:lnTo>
                  <a:lnTo>
                    <a:pt x="127" y="912"/>
                  </a:lnTo>
                  <a:lnTo>
                    <a:pt x="121" y="912"/>
                  </a:lnTo>
                  <a:lnTo>
                    <a:pt x="108" y="887"/>
                  </a:lnTo>
                  <a:lnTo>
                    <a:pt x="99" y="861"/>
                  </a:lnTo>
                  <a:lnTo>
                    <a:pt x="93" y="833"/>
                  </a:lnTo>
                  <a:lnTo>
                    <a:pt x="90" y="806"/>
                  </a:lnTo>
                  <a:lnTo>
                    <a:pt x="90" y="759"/>
                  </a:lnTo>
                  <a:lnTo>
                    <a:pt x="90" y="752"/>
                  </a:lnTo>
                  <a:lnTo>
                    <a:pt x="92" y="737"/>
                  </a:lnTo>
                  <a:lnTo>
                    <a:pt x="108" y="723"/>
                  </a:lnTo>
                  <a:lnTo>
                    <a:pt x="121" y="710"/>
                  </a:lnTo>
                  <a:lnTo>
                    <a:pt x="131" y="703"/>
                  </a:lnTo>
                  <a:lnTo>
                    <a:pt x="131" y="700"/>
                  </a:lnTo>
                  <a:lnTo>
                    <a:pt x="131" y="698"/>
                  </a:lnTo>
                  <a:lnTo>
                    <a:pt x="134" y="643"/>
                  </a:lnTo>
                  <a:lnTo>
                    <a:pt x="111" y="612"/>
                  </a:lnTo>
                  <a:lnTo>
                    <a:pt x="90" y="579"/>
                  </a:lnTo>
                  <a:lnTo>
                    <a:pt x="74" y="541"/>
                  </a:lnTo>
                  <a:lnTo>
                    <a:pt x="61" y="500"/>
                  </a:lnTo>
                  <a:lnTo>
                    <a:pt x="61" y="497"/>
                  </a:lnTo>
                  <a:lnTo>
                    <a:pt x="57" y="499"/>
                  </a:lnTo>
                  <a:lnTo>
                    <a:pt x="44" y="495"/>
                  </a:lnTo>
                  <a:lnTo>
                    <a:pt x="31" y="484"/>
                  </a:lnTo>
                  <a:lnTo>
                    <a:pt x="21" y="470"/>
                  </a:lnTo>
                  <a:lnTo>
                    <a:pt x="9" y="444"/>
                  </a:lnTo>
                  <a:lnTo>
                    <a:pt x="5" y="419"/>
                  </a:lnTo>
                  <a:lnTo>
                    <a:pt x="5" y="397"/>
                  </a:lnTo>
                  <a:lnTo>
                    <a:pt x="7" y="388"/>
                  </a:lnTo>
                  <a:lnTo>
                    <a:pt x="10" y="381"/>
                  </a:lnTo>
                  <a:lnTo>
                    <a:pt x="15" y="377"/>
                  </a:lnTo>
                  <a:lnTo>
                    <a:pt x="6" y="323"/>
                  </a:lnTo>
                  <a:lnTo>
                    <a:pt x="3" y="317"/>
                  </a:lnTo>
                  <a:lnTo>
                    <a:pt x="2" y="310"/>
                  </a:lnTo>
                  <a:lnTo>
                    <a:pt x="0" y="304"/>
                  </a:lnTo>
                  <a:lnTo>
                    <a:pt x="0" y="73"/>
                  </a:lnTo>
                  <a:lnTo>
                    <a:pt x="5" y="65"/>
                  </a:lnTo>
                  <a:lnTo>
                    <a:pt x="16" y="55"/>
                  </a:lnTo>
                  <a:lnTo>
                    <a:pt x="35" y="45"/>
                  </a:lnTo>
                  <a:lnTo>
                    <a:pt x="61" y="33"/>
                  </a:lnTo>
                  <a:lnTo>
                    <a:pt x="92" y="23"/>
                  </a:lnTo>
                  <a:lnTo>
                    <a:pt x="128" y="15"/>
                  </a:lnTo>
                  <a:lnTo>
                    <a:pt x="170" y="7"/>
                  </a:lnTo>
                  <a:lnTo>
                    <a:pt x="214" y="1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Freeform 83"/>
            <p:cNvSpPr>
              <a:spLocks/>
            </p:cNvSpPr>
            <p:nvPr/>
          </p:nvSpPr>
          <p:spPr bwMode="auto">
            <a:xfrm>
              <a:off x="2431" y="1799"/>
              <a:ext cx="398" cy="620"/>
            </a:xfrm>
            <a:custGeom>
              <a:avLst/>
              <a:gdLst>
                <a:gd name="T0" fmla="*/ 365 w 398"/>
                <a:gd name="T1" fmla="*/ 1 h 620"/>
                <a:gd name="T2" fmla="*/ 373 w 398"/>
                <a:gd name="T3" fmla="*/ 9 h 620"/>
                <a:gd name="T4" fmla="*/ 381 w 398"/>
                <a:gd name="T5" fmla="*/ 14 h 620"/>
                <a:gd name="T6" fmla="*/ 379 w 398"/>
                <a:gd name="T7" fmla="*/ 112 h 620"/>
                <a:gd name="T8" fmla="*/ 352 w 398"/>
                <a:gd name="T9" fmla="*/ 195 h 620"/>
                <a:gd name="T10" fmla="*/ 365 w 398"/>
                <a:gd name="T11" fmla="*/ 375 h 620"/>
                <a:gd name="T12" fmla="*/ 375 w 398"/>
                <a:gd name="T13" fmla="*/ 397 h 620"/>
                <a:gd name="T14" fmla="*/ 381 w 398"/>
                <a:gd name="T15" fmla="*/ 452 h 620"/>
                <a:gd name="T16" fmla="*/ 354 w 398"/>
                <a:gd name="T17" fmla="*/ 513 h 620"/>
                <a:gd name="T18" fmla="*/ 350 w 398"/>
                <a:gd name="T19" fmla="*/ 570 h 620"/>
                <a:gd name="T20" fmla="*/ 369 w 398"/>
                <a:gd name="T21" fmla="*/ 601 h 620"/>
                <a:gd name="T22" fmla="*/ 392 w 398"/>
                <a:gd name="T23" fmla="*/ 605 h 620"/>
                <a:gd name="T24" fmla="*/ 398 w 398"/>
                <a:gd name="T25" fmla="*/ 611 h 620"/>
                <a:gd name="T26" fmla="*/ 392 w 398"/>
                <a:gd name="T27" fmla="*/ 618 h 620"/>
                <a:gd name="T28" fmla="*/ 353 w 398"/>
                <a:gd name="T29" fmla="*/ 604 h 620"/>
                <a:gd name="T30" fmla="*/ 334 w 398"/>
                <a:gd name="T31" fmla="*/ 544 h 620"/>
                <a:gd name="T32" fmla="*/ 350 w 398"/>
                <a:gd name="T33" fmla="*/ 490 h 620"/>
                <a:gd name="T34" fmla="*/ 369 w 398"/>
                <a:gd name="T35" fmla="*/ 438 h 620"/>
                <a:gd name="T36" fmla="*/ 357 w 398"/>
                <a:gd name="T37" fmla="*/ 396 h 620"/>
                <a:gd name="T38" fmla="*/ 74 w 398"/>
                <a:gd name="T39" fmla="*/ 407 h 620"/>
                <a:gd name="T40" fmla="*/ 52 w 398"/>
                <a:gd name="T41" fmla="*/ 398 h 620"/>
                <a:gd name="T42" fmla="*/ 48 w 398"/>
                <a:gd name="T43" fmla="*/ 436 h 620"/>
                <a:gd name="T44" fmla="*/ 61 w 398"/>
                <a:gd name="T45" fmla="*/ 480 h 620"/>
                <a:gd name="T46" fmla="*/ 75 w 398"/>
                <a:gd name="T47" fmla="*/ 521 h 620"/>
                <a:gd name="T48" fmla="*/ 69 w 398"/>
                <a:gd name="T49" fmla="*/ 569 h 620"/>
                <a:gd name="T50" fmla="*/ 26 w 398"/>
                <a:gd name="T51" fmla="*/ 599 h 620"/>
                <a:gd name="T52" fmla="*/ 1 w 398"/>
                <a:gd name="T53" fmla="*/ 599 h 620"/>
                <a:gd name="T54" fmla="*/ 1 w 398"/>
                <a:gd name="T55" fmla="*/ 590 h 620"/>
                <a:gd name="T56" fmla="*/ 23 w 398"/>
                <a:gd name="T57" fmla="*/ 586 h 620"/>
                <a:gd name="T58" fmla="*/ 61 w 398"/>
                <a:gd name="T59" fmla="*/ 554 h 620"/>
                <a:gd name="T60" fmla="*/ 50 w 398"/>
                <a:gd name="T61" fmla="*/ 492 h 620"/>
                <a:gd name="T62" fmla="*/ 34 w 398"/>
                <a:gd name="T63" fmla="*/ 438 h 620"/>
                <a:gd name="T64" fmla="*/ 36 w 398"/>
                <a:gd name="T65" fmla="*/ 396 h 620"/>
                <a:gd name="T66" fmla="*/ 42 w 398"/>
                <a:gd name="T67" fmla="*/ 375 h 620"/>
                <a:gd name="T68" fmla="*/ 55 w 398"/>
                <a:gd name="T69" fmla="*/ 195 h 620"/>
                <a:gd name="T70" fmla="*/ 26 w 398"/>
                <a:gd name="T71" fmla="*/ 112 h 620"/>
                <a:gd name="T72" fmla="*/ 23 w 398"/>
                <a:gd name="T73" fmla="*/ 28 h 620"/>
                <a:gd name="T74" fmla="*/ 29 w 398"/>
                <a:gd name="T75" fmla="*/ 25 h 620"/>
                <a:gd name="T76" fmla="*/ 36 w 398"/>
                <a:gd name="T77" fmla="*/ 17 h 620"/>
                <a:gd name="T78" fmla="*/ 40 w 398"/>
                <a:gd name="T79" fmla="*/ 13 h 620"/>
                <a:gd name="T80" fmla="*/ 37 w 398"/>
                <a:gd name="T81" fmla="*/ 29 h 620"/>
                <a:gd name="T82" fmla="*/ 40 w 398"/>
                <a:gd name="T83" fmla="*/ 110 h 620"/>
                <a:gd name="T84" fmla="*/ 68 w 398"/>
                <a:gd name="T85" fmla="*/ 189 h 620"/>
                <a:gd name="T86" fmla="*/ 338 w 398"/>
                <a:gd name="T87" fmla="*/ 189 h 620"/>
                <a:gd name="T88" fmla="*/ 366 w 398"/>
                <a:gd name="T89" fmla="*/ 110 h 620"/>
                <a:gd name="T90" fmla="*/ 368 w 398"/>
                <a:gd name="T91" fmla="*/ 16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8" h="620">
                  <a:moveTo>
                    <a:pt x="363" y="0"/>
                  </a:moveTo>
                  <a:lnTo>
                    <a:pt x="363" y="0"/>
                  </a:lnTo>
                  <a:lnTo>
                    <a:pt x="365" y="1"/>
                  </a:lnTo>
                  <a:lnTo>
                    <a:pt x="368" y="3"/>
                  </a:lnTo>
                  <a:lnTo>
                    <a:pt x="370" y="6"/>
                  </a:lnTo>
                  <a:lnTo>
                    <a:pt x="373" y="9"/>
                  </a:lnTo>
                  <a:lnTo>
                    <a:pt x="376" y="10"/>
                  </a:lnTo>
                  <a:lnTo>
                    <a:pt x="379" y="13"/>
                  </a:lnTo>
                  <a:lnTo>
                    <a:pt x="381" y="14"/>
                  </a:lnTo>
                  <a:lnTo>
                    <a:pt x="382" y="29"/>
                  </a:lnTo>
                  <a:lnTo>
                    <a:pt x="382" y="83"/>
                  </a:lnTo>
                  <a:lnTo>
                    <a:pt x="379" y="112"/>
                  </a:lnTo>
                  <a:lnTo>
                    <a:pt x="373" y="141"/>
                  </a:lnTo>
                  <a:lnTo>
                    <a:pt x="365" y="169"/>
                  </a:lnTo>
                  <a:lnTo>
                    <a:pt x="352" y="195"/>
                  </a:lnTo>
                  <a:lnTo>
                    <a:pt x="360" y="206"/>
                  </a:lnTo>
                  <a:lnTo>
                    <a:pt x="365" y="221"/>
                  </a:lnTo>
                  <a:lnTo>
                    <a:pt x="365" y="375"/>
                  </a:lnTo>
                  <a:lnTo>
                    <a:pt x="363" y="380"/>
                  </a:lnTo>
                  <a:lnTo>
                    <a:pt x="363" y="384"/>
                  </a:lnTo>
                  <a:lnTo>
                    <a:pt x="375" y="397"/>
                  </a:lnTo>
                  <a:lnTo>
                    <a:pt x="382" y="413"/>
                  </a:lnTo>
                  <a:lnTo>
                    <a:pt x="384" y="432"/>
                  </a:lnTo>
                  <a:lnTo>
                    <a:pt x="381" y="452"/>
                  </a:lnTo>
                  <a:lnTo>
                    <a:pt x="373" y="471"/>
                  </a:lnTo>
                  <a:lnTo>
                    <a:pt x="365" y="492"/>
                  </a:lnTo>
                  <a:lnTo>
                    <a:pt x="354" y="513"/>
                  </a:lnTo>
                  <a:lnTo>
                    <a:pt x="349" y="537"/>
                  </a:lnTo>
                  <a:lnTo>
                    <a:pt x="347" y="560"/>
                  </a:lnTo>
                  <a:lnTo>
                    <a:pt x="350" y="570"/>
                  </a:lnTo>
                  <a:lnTo>
                    <a:pt x="354" y="580"/>
                  </a:lnTo>
                  <a:lnTo>
                    <a:pt x="362" y="592"/>
                  </a:lnTo>
                  <a:lnTo>
                    <a:pt x="369" y="601"/>
                  </a:lnTo>
                  <a:lnTo>
                    <a:pt x="379" y="605"/>
                  </a:lnTo>
                  <a:lnTo>
                    <a:pt x="389" y="605"/>
                  </a:lnTo>
                  <a:lnTo>
                    <a:pt x="392" y="605"/>
                  </a:lnTo>
                  <a:lnTo>
                    <a:pt x="395" y="606"/>
                  </a:lnTo>
                  <a:lnTo>
                    <a:pt x="397" y="608"/>
                  </a:lnTo>
                  <a:lnTo>
                    <a:pt x="398" y="611"/>
                  </a:lnTo>
                  <a:lnTo>
                    <a:pt x="397" y="614"/>
                  </a:lnTo>
                  <a:lnTo>
                    <a:pt x="395" y="617"/>
                  </a:lnTo>
                  <a:lnTo>
                    <a:pt x="392" y="618"/>
                  </a:lnTo>
                  <a:lnTo>
                    <a:pt x="378" y="620"/>
                  </a:lnTo>
                  <a:lnTo>
                    <a:pt x="365" y="614"/>
                  </a:lnTo>
                  <a:lnTo>
                    <a:pt x="353" y="604"/>
                  </a:lnTo>
                  <a:lnTo>
                    <a:pt x="344" y="590"/>
                  </a:lnTo>
                  <a:lnTo>
                    <a:pt x="336" y="567"/>
                  </a:lnTo>
                  <a:lnTo>
                    <a:pt x="334" y="544"/>
                  </a:lnTo>
                  <a:lnTo>
                    <a:pt x="338" y="519"/>
                  </a:lnTo>
                  <a:lnTo>
                    <a:pt x="343" y="506"/>
                  </a:lnTo>
                  <a:lnTo>
                    <a:pt x="350" y="490"/>
                  </a:lnTo>
                  <a:lnTo>
                    <a:pt x="357" y="474"/>
                  </a:lnTo>
                  <a:lnTo>
                    <a:pt x="365" y="455"/>
                  </a:lnTo>
                  <a:lnTo>
                    <a:pt x="369" y="438"/>
                  </a:lnTo>
                  <a:lnTo>
                    <a:pt x="370" y="422"/>
                  </a:lnTo>
                  <a:lnTo>
                    <a:pt x="366" y="407"/>
                  </a:lnTo>
                  <a:lnTo>
                    <a:pt x="357" y="396"/>
                  </a:lnTo>
                  <a:lnTo>
                    <a:pt x="346" y="404"/>
                  </a:lnTo>
                  <a:lnTo>
                    <a:pt x="333" y="407"/>
                  </a:lnTo>
                  <a:lnTo>
                    <a:pt x="74" y="407"/>
                  </a:lnTo>
                  <a:lnTo>
                    <a:pt x="65" y="406"/>
                  </a:lnTo>
                  <a:lnTo>
                    <a:pt x="58" y="403"/>
                  </a:lnTo>
                  <a:lnTo>
                    <a:pt x="52" y="398"/>
                  </a:lnTo>
                  <a:lnTo>
                    <a:pt x="46" y="409"/>
                  </a:lnTo>
                  <a:lnTo>
                    <a:pt x="45" y="422"/>
                  </a:lnTo>
                  <a:lnTo>
                    <a:pt x="48" y="436"/>
                  </a:lnTo>
                  <a:lnTo>
                    <a:pt x="50" y="452"/>
                  </a:lnTo>
                  <a:lnTo>
                    <a:pt x="56" y="467"/>
                  </a:lnTo>
                  <a:lnTo>
                    <a:pt x="61" y="480"/>
                  </a:lnTo>
                  <a:lnTo>
                    <a:pt x="65" y="490"/>
                  </a:lnTo>
                  <a:lnTo>
                    <a:pt x="71" y="505"/>
                  </a:lnTo>
                  <a:lnTo>
                    <a:pt x="75" y="521"/>
                  </a:lnTo>
                  <a:lnTo>
                    <a:pt x="77" y="538"/>
                  </a:lnTo>
                  <a:lnTo>
                    <a:pt x="75" y="554"/>
                  </a:lnTo>
                  <a:lnTo>
                    <a:pt x="69" y="569"/>
                  </a:lnTo>
                  <a:lnTo>
                    <a:pt x="58" y="583"/>
                  </a:lnTo>
                  <a:lnTo>
                    <a:pt x="42" y="593"/>
                  </a:lnTo>
                  <a:lnTo>
                    <a:pt x="26" y="599"/>
                  </a:lnTo>
                  <a:lnTo>
                    <a:pt x="7" y="602"/>
                  </a:lnTo>
                  <a:lnTo>
                    <a:pt x="4" y="601"/>
                  </a:lnTo>
                  <a:lnTo>
                    <a:pt x="1" y="599"/>
                  </a:lnTo>
                  <a:lnTo>
                    <a:pt x="0" y="596"/>
                  </a:lnTo>
                  <a:lnTo>
                    <a:pt x="0" y="593"/>
                  </a:lnTo>
                  <a:lnTo>
                    <a:pt x="1" y="590"/>
                  </a:lnTo>
                  <a:lnTo>
                    <a:pt x="4" y="589"/>
                  </a:lnTo>
                  <a:lnTo>
                    <a:pt x="7" y="588"/>
                  </a:lnTo>
                  <a:lnTo>
                    <a:pt x="23" y="586"/>
                  </a:lnTo>
                  <a:lnTo>
                    <a:pt x="39" y="580"/>
                  </a:lnTo>
                  <a:lnTo>
                    <a:pt x="52" y="570"/>
                  </a:lnTo>
                  <a:lnTo>
                    <a:pt x="61" y="554"/>
                  </a:lnTo>
                  <a:lnTo>
                    <a:pt x="64" y="537"/>
                  </a:lnTo>
                  <a:lnTo>
                    <a:pt x="59" y="518"/>
                  </a:lnTo>
                  <a:lnTo>
                    <a:pt x="50" y="492"/>
                  </a:lnTo>
                  <a:lnTo>
                    <a:pt x="40" y="464"/>
                  </a:lnTo>
                  <a:lnTo>
                    <a:pt x="37" y="452"/>
                  </a:lnTo>
                  <a:lnTo>
                    <a:pt x="34" y="438"/>
                  </a:lnTo>
                  <a:lnTo>
                    <a:pt x="32" y="423"/>
                  </a:lnTo>
                  <a:lnTo>
                    <a:pt x="33" y="409"/>
                  </a:lnTo>
                  <a:lnTo>
                    <a:pt x="36" y="396"/>
                  </a:lnTo>
                  <a:lnTo>
                    <a:pt x="43" y="387"/>
                  </a:lnTo>
                  <a:lnTo>
                    <a:pt x="42" y="381"/>
                  </a:lnTo>
                  <a:lnTo>
                    <a:pt x="42" y="375"/>
                  </a:lnTo>
                  <a:lnTo>
                    <a:pt x="42" y="221"/>
                  </a:lnTo>
                  <a:lnTo>
                    <a:pt x="45" y="206"/>
                  </a:lnTo>
                  <a:lnTo>
                    <a:pt x="55" y="195"/>
                  </a:lnTo>
                  <a:lnTo>
                    <a:pt x="42" y="169"/>
                  </a:lnTo>
                  <a:lnTo>
                    <a:pt x="32" y="141"/>
                  </a:lnTo>
                  <a:lnTo>
                    <a:pt x="26" y="112"/>
                  </a:lnTo>
                  <a:lnTo>
                    <a:pt x="23" y="83"/>
                  </a:lnTo>
                  <a:lnTo>
                    <a:pt x="24" y="28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6" y="26"/>
                  </a:lnTo>
                  <a:lnTo>
                    <a:pt x="29" y="25"/>
                  </a:lnTo>
                  <a:lnTo>
                    <a:pt x="30" y="22"/>
                  </a:lnTo>
                  <a:lnTo>
                    <a:pt x="33" y="19"/>
                  </a:lnTo>
                  <a:lnTo>
                    <a:pt x="36" y="17"/>
                  </a:lnTo>
                  <a:lnTo>
                    <a:pt x="37" y="16"/>
                  </a:lnTo>
                  <a:lnTo>
                    <a:pt x="39" y="14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39" y="14"/>
                  </a:lnTo>
                  <a:lnTo>
                    <a:pt x="37" y="29"/>
                  </a:lnTo>
                  <a:lnTo>
                    <a:pt x="37" y="36"/>
                  </a:lnTo>
                  <a:lnTo>
                    <a:pt x="37" y="83"/>
                  </a:lnTo>
                  <a:lnTo>
                    <a:pt x="40" y="110"/>
                  </a:lnTo>
                  <a:lnTo>
                    <a:pt x="46" y="138"/>
                  </a:lnTo>
                  <a:lnTo>
                    <a:pt x="55" y="164"/>
                  </a:lnTo>
                  <a:lnTo>
                    <a:pt x="68" y="189"/>
                  </a:lnTo>
                  <a:lnTo>
                    <a:pt x="74" y="189"/>
                  </a:lnTo>
                  <a:lnTo>
                    <a:pt x="333" y="189"/>
                  </a:lnTo>
                  <a:lnTo>
                    <a:pt x="338" y="189"/>
                  </a:lnTo>
                  <a:lnTo>
                    <a:pt x="352" y="164"/>
                  </a:lnTo>
                  <a:lnTo>
                    <a:pt x="360" y="138"/>
                  </a:lnTo>
                  <a:lnTo>
                    <a:pt x="366" y="110"/>
                  </a:lnTo>
                  <a:lnTo>
                    <a:pt x="369" y="83"/>
                  </a:lnTo>
                  <a:lnTo>
                    <a:pt x="368" y="32"/>
                  </a:lnTo>
                  <a:lnTo>
                    <a:pt x="368" y="16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Freeform 84"/>
            <p:cNvSpPr>
              <a:spLocks/>
            </p:cNvSpPr>
            <p:nvPr/>
          </p:nvSpPr>
          <p:spPr bwMode="auto">
            <a:xfrm>
              <a:off x="2812" y="1813"/>
              <a:ext cx="1" cy="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2 h 2"/>
                <a:gd name="T6" fmla="*/ 1 w 1"/>
                <a:gd name="T7" fmla="*/ 2 h 2"/>
                <a:gd name="T8" fmla="*/ 0 w 1"/>
                <a:gd name="T9" fmla="*/ 0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1" name="Freeform 85"/>
            <p:cNvSpPr>
              <a:spLocks/>
            </p:cNvSpPr>
            <p:nvPr/>
          </p:nvSpPr>
          <p:spPr bwMode="auto">
            <a:xfrm>
              <a:off x="2912" y="2040"/>
              <a:ext cx="22" cy="83"/>
            </a:xfrm>
            <a:custGeom>
              <a:avLst/>
              <a:gdLst>
                <a:gd name="T0" fmla="*/ 22 w 22"/>
                <a:gd name="T1" fmla="*/ 0 h 83"/>
                <a:gd name="T2" fmla="*/ 22 w 22"/>
                <a:gd name="T3" fmla="*/ 83 h 83"/>
                <a:gd name="T4" fmla="*/ 0 w 22"/>
                <a:gd name="T5" fmla="*/ 83 h 83"/>
                <a:gd name="T6" fmla="*/ 1 w 22"/>
                <a:gd name="T7" fmla="*/ 80 h 83"/>
                <a:gd name="T8" fmla="*/ 4 w 22"/>
                <a:gd name="T9" fmla="*/ 72 h 83"/>
                <a:gd name="T10" fmla="*/ 9 w 22"/>
                <a:gd name="T11" fmla="*/ 60 h 83"/>
                <a:gd name="T12" fmla="*/ 10 w 22"/>
                <a:gd name="T13" fmla="*/ 53 h 83"/>
                <a:gd name="T14" fmla="*/ 9 w 22"/>
                <a:gd name="T15" fmla="*/ 45 h 83"/>
                <a:gd name="T16" fmla="*/ 7 w 22"/>
                <a:gd name="T17" fmla="*/ 35 h 83"/>
                <a:gd name="T18" fmla="*/ 7 w 22"/>
                <a:gd name="T19" fmla="*/ 22 h 83"/>
                <a:gd name="T20" fmla="*/ 9 w 22"/>
                <a:gd name="T21" fmla="*/ 15 h 83"/>
                <a:gd name="T22" fmla="*/ 12 w 22"/>
                <a:gd name="T23" fmla="*/ 11 h 83"/>
                <a:gd name="T24" fmla="*/ 13 w 22"/>
                <a:gd name="T25" fmla="*/ 6 h 83"/>
                <a:gd name="T26" fmla="*/ 16 w 22"/>
                <a:gd name="T27" fmla="*/ 3 h 83"/>
                <a:gd name="T28" fmla="*/ 19 w 22"/>
                <a:gd name="T29" fmla="*/ 2 h 83"/>
                <a:gd name="T30" fmla="*/ 20 w 22"/>
                <a:gd name="T31" fmla="*/ 0 h 83"/>
                <a:gd name="T32" fmla="*/ 22 w 22"/>
                <a:gd name="T33" fmla="*/ 0 h 83"/>
                <a:gd name="T34" fmla="*/ 22 w 22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83">
                  <a:moveTo>
                    <a:pt x="22" y="0"/>
                  </a:moveTo>
                  <a:lnTo>
                    <a:pt x="22" y="83"/>
                  </a:lnTo>
                  <a:lnTo>
                    <a:pt x="0" y="83"/>
                  </a:lnTo>
                  <a:lnTo>
                    <a:pt x="1" y="80"/>
                  </a:lnTo>
                  <a:lnTo>
                    <a:pt x="4" y="72"/>
                  </a:lnTo>
                  <a:lnTo>
                    <a:pt x="9" y="60"/>
                  </a:lnTo>
                  <a:lnTo>
                    <a:pt x="10" y="53"/>
                  </a:lnTo>
                  <a:lnTo>
                    <a:pt x="9" y="45"/>
                  </a:lnTo>
                  <a:lnTo>
                    <a:pt x="7" y="35"/>
                  </a:lnTo>
                  <a:lnTo>
                    <a:pt x="7" y="22"/>
                  </a:lnTo>
                  <a:lnTo>
                    <a:pt x="9" y="15"/>
                  </a:lnTo>
                  <a:lnTo>
                    <a:pt x="12" y="11"/>
                  </a:lnTo>
                  <a:lnTo>
                    <a:pt x="13" y="6"/>
                  </a:lnTo>
                  <a:lnTo>
                    <a:pt x="16" y="3"/>
                  </a:lnTo>
                  <a:lnTo>
                    <a:pt x="19" y="2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" name="Rectangle 86"/>
            <p:cNvSpPr>
              <a:spLocks noChangeArrowheads="1"/>
            </p:cNvSpPr>
            <p:nvPr/>
          </p:nvSpPr>
          <p:spPr bwMode="auto">
            <a:xfrm>
              <a:off x="2915" y="2133"/>
              <a:ext cx="16" cy="3"/>
            </a:xfrm>
            <a:prstGeom prst="rect">
              <a:avLst/>
            </a:prstGeom>
            <a:solidFill>
              <a:srgbClr val="3EC5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" name="Rectangle 87"/>
            <p:cNvSpPr>
              <a:spLocks noChangeArrowheads="1"/>
            </p:cNvSpPr>
            <p:nvPr/>
          </p:nvSpPr>
          <p:spPr bwMode="auto">
            <a:xfrm>
              <a:off x="2915" y="2139"/>
              <a:ext cx="16" cy="3"/>
            </a:xfrm>
            <a:prstGeom prst="rect">
              <a:avLst/>
            </a:prstGeom>
            <a:solidFill>
              <a:srgbClr val="3EC5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" name="Rectangle 88"/>
            <p:cNvSpPr>
              <a:spLocks noChangeArrowheads="1"/>
            </p:cNvSpPr>
            <p:nvPr/>
          </p:nvSpPr>
          <p:spPr bwMode="auto">
            <a:xfrm>
              <a:off x="2915" y="2145"/>
              <a:ext cx="16" cy="4"/>
            </a:xfrm>
            <a:prstGeom prst="rect">
              <a:avLst/>
            </a:prstGeom>
            <a:solidFill>
              <a:srgbClr val="3EC5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6" name="Freeform 89"/>
            <p:cNvSpPr>
              <a:spLocks noEditPoints="1"/>
            </p:cNvSpPr>
            <p:nvPr/>
          </p:nvSpPr>
          <p:spPr bwMode="auto">
            <a:xfrm>
              <a:off x="2887" y="2059"/>
              <a:ext cx="208" cy="128"/>
            </a:xfrm>
            <a:custGeom>
              <a:avLst/>
              <a:gdLst>
                <a:gd name="T0" fmla="*/ 28 w 208"/>
                <a:gd name="T1" fmla="*/ 90 h 128"/>
                <a:gd name="T2" fmla="*/ 44 w 208"/>
                <a:gd name="T3" fmla="*/ 86 h 128"/>
                <a:gd name="T4" fmla="*/ 28 w 208"/>
                <a:gd name="T5" fmla="*/ 80 h 128"/>
                <a:gd name="T6" fmla="*/ 44 w 208"/>
                <a:gd name="T7" fmla="*/ 83 h 128"/>
                <a:gd name="T8" fmla="*/ 28 w 208"/>
                <a:gd name="T9" fmla="*/ 80 h 128"/>
                <a:gd name="T10" fmla="*/ 28 w 208"/>
                <a:gd name="T11" fmla="*/ 77 h 128"/>
                <a:gd name="T12" fmla="*/ 44 w 208"/>
                <a:gd name="T13" fmla="*/ 74 h 128"/>
                <a:gd name="T14" fmla="*/ 140 w 208"/>
                <a:gd name="T15" fmla="*/ 56 h 128"/>
                <a:gd name="T16" fmla="*/ 130 w 208"/>
                <a:gd name="T17" fmla="*/ 64 h 128"/>
                <a:gd name="T18" fmla="*/ 118 w 208"/>
                <a:gd name="T19" fmla="*/ 69 h 128"/>
                <a:gd name="T20" fmla="*/ 127 w 208"/>
                <a:gd name="T21" fmla="*/ 114 h 128"/>
                <a:gd name="T22" fmla="*/ 146 w 208"/>
                <a:gd name="T23" fmla="*/ 73 h 128"/>
                <a:gd name="T24" fmla="*/ 140 w 208"/>
                <a:gd name="T25" fmla="*/ 61 h 128"/>
                <a:gd name="T26" fmla="*/ 168 w 208"/>
                <a:gd name="T27" fmla="*/ 31 h 128"/>
                <a:gd name="T28" fmla="*/ 153 w 208"/>
                <a:gd name="T29" fmla="*/ 47 h 128"/>
                <a:gd name="T30" fmla="*/ 157 w 208"/>
                <a:gd name="T31" fmla="*/ 69 h 128"/>
                <a:gd name="T32" fmla="*/ 179 w 208"/>
                <a:gd name="T33" fmla="*/ 74 h 128"/>
                <a:gd name="T34" fmla="*/ 195 w 208"/>
                <a:gd name="T35" fmla="*/ 58 h 128"/>
                <a:gd name="T36" fmla="*/ 189 w 208"/>
                <a:gd name="T37" fmla="*/ 37 h 128"/>
                <a:gd name="T38" fmla="*/ 168 w 208"/>
                <a:gd name="T39" fmla="*/ 31 h 128"/>
                <a:gd name="T40" fmla="*/ 96 w 208"/>
                <a:gd name="T41" fmla="*/ 19 h 128"/>
                <a:gd name="T42" fmla="*/ 90 w 208"/>
                <a:gd name="T43" fmla="*/ 41 h 128"/>
                <a:gd name="T44" fmla="*/ 105 w 208"/>
                <a:gd name="T45" fmla="*/ 57 h 128"/>
                <a:gd name="T46" fmla="*/ 127 w 208"/>
                <a:gd name="T47" fmla="*/ 51 h 128"/>
                <a:gd name="T48" fmla="*/ 133 w 208"/>
                <a:gd name="T49" fmla="*/ 29 h 128"/>
                <a:gd name="T50" fmla="*/ 117 w 208"/>
                <a:gd name="T51" fmla="*/ 13 h 128"/>
                <a:gd name="T52" fmla="*/ 106 w 208"/>
                <a:gd name="T53" fmla="*/ 0 h 128"/>
                <a:gd name="T54" fmla="*/ 133 w 208"/>
                <a:gd name="T55" fmla="*/ 9 h 128"/>
                <a:gd name="T56" fmla="*/ 146 w 208"/>
                <a:gd name="T57" fmla="*/ 32 h 128"/>
                <a:gd name="T58" fmla="*/ 169 w 208"/>
                <a:gd name="T59" fmla="*/ 18 h 128"/>
                <a:gd name="T60" fmla="*/ 195 w 208"/>
                <a:gd name="T61" fmla="*/ 25 h 128"/>
                <a:gd name="T62" fmla="*/ 208 w 208"/>
                <a:gd name="T63" fmla="*/ 48 h 128"/>
                <a:gd name="T64" fmla="*/ 201 w 208"/>
                <a:gd name="T65" fmla="*/ 74 h 128"/>
                <a:gd name="T66" fmla="*/ 178 w 208"/>
                <a:gd name="T67" fmla="*/ 88 h 128"/>
                <a:gd name="T68" fmla="*/ 165 w 208"/>
                <a:gd name="T69" fmla="*/ 86 h 128"/>
                <a:gd name="T70" fmla="*/ 182 w 208"/>
                <a:gd name="T71" fmla="*/ 114 h 128"/>
                <a:gd name="T72" fmla="*/ 0 w 208"/>
                <a:gd name="T73" fmla="*/ 128 h 128"/>
                <a:gd name="T74" fmla="*/ 25 w 208"/>
                <a:gd name="T75" fmla="*/ 114 h 128"/>
                <a:gd name="T76" fmla="*/ 48 w 208"/>
                <a:gd name="T77" fmla="*/ 69 h 128"/>
                <a:gd name="T78" fmla="*/ 106 w 208"/>
                <a:gd name="T79" fmla="*/ 114 h 128"/>
                <a:gd name="T80" fmla="*/ 102 w 208"/>
                <a:gd name="T81" fmla="*/ 69 h 128"/>
                <a:gd name="T82" fmla="*/ 82 w 208"/>
                <a:gd name="T83" fmla="*/ 53 h 128"/>
                <a:gd name="T84" fmla="*/ 77 w 208"/>
                <a:gd name="T85" fmla="*/ 26 h 128"/>
                <a:gd name="T86" fmla="*/ 95 w 208"/>
                <a:gd name="T87" fmla="*/ 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8" h="128">
                  <a:moveTo>
                    <a:pt x="28" y="86"/>
                  </a:moveTo>
                  <a:lnTo>
                    <a:pt x="28" y="90"/>
                  </a:lnTo>
                  <a:lnTo>
                    <a:pt x="44" y="90"/>
                  </a:lnTo>
                  <a:lnTo>
                    <a:pt x="44" y="86"/>
                  </a:lnTo>
                  <a:lnTo>
                    <a:pt x="28" y="86"/>
                  </a:lnTo>
                  <a:close/>
                  <a:moveTo>
                    <a:pt x="28" y="80"/>
                  </a:moveTo>
                  <a:lnTo>
                    <a:pt x="28" y="83"/>
                  </a:lnTo>
                  <a:lnTo>
                    <a:pt x="44" y="83"/>
                  </a:lnTo>
                  <a:lnTo>
                    <a:pt x="44" y="80"/>
                  </a:lnTo>
                  <a:lnTo>
                    <a:pt x="28" y="80"/>
                  </a:lnTo>
                  <a:close/>
                  <a:moveTo>
                    <a:pt x="28" y="74"/>
                  </a:moveTo>
                  <a:lnTo>
                    <a:pt x="28" y="77"/>
                  </a:lnTo>
                  <a:lnTo>
                    <a:pt x="44" y="77"/>
                  </a:lnTo>
                  <a:lnTo>
                    <a:pt x="44" y="74"/>
                  </a:lnTo>
                  <a:lnTo>
                    <a:pt x="28" y="74"/>
                  </a:lnTo>
                  <a:close/>
                  <a:moveTo>
                    <a:pt x="140" y="56"/>
                  </a:moveTo>
                  <a:lnTo>
                    <a:pt x="136" y="60"/>
                  </a:lnTo>
                  <a:lnTo>
                    <a:pt x="130" y="64"/>
                  </a:lnTo>
                  <a:lnTo>
                    <a:pt x="124" y="67"/>
                  </a:lnTo>
                  <a:lnTo>
                    <a:pt x="118" y="69"/>
                  </a:lnTo>
                  <a:lnTo>
                    <a:pt x="121" y="114"/>
                  </a:lnTo>
                  <a:lnTo>
                    <a:pt x="127" y="114"/>
                  </a:lnTo>
                  <a:lnTo>
                    <a:pt x="150" y="79"/>
                  </a:lnTo>
                  <a:lnTo>
                    <a:pt x="146" y="73"/>
                  </a:lnTo>
                  <a:lnTo>
                    <a:pt x="143" y="69"/>
                  </a:lnTo>
                  <a:lnTo>
                    <a:pt x="140" y="61"/>
                  </a:lnTo>
                  <a:lnTo>
                    <a:pt x="140" y="56"/>
                  </a:lnTo>
                  <a:close/>
                  <a:moveTo>
                    <a:pt x="168" y="31"/>
                  </a:moveTo>
                  <a:lnTo>
                    <a:pt x="159" y="37"/>
                  </a:lnTo>
                  <a:lnTo>
                    <a:pt x="153" y="47"/>
                  </a:lnTo>
                  <a:lnTo>
                    <a:pt x="153" y="58"/>
                  </a:lnTo>
                  <a:lnTo>
                    <a:pt x="157" y="69"/>
                  </a:lnTo>
                  <a:lnTo>
                    <a:pt x="168" y="74"/>
                  </a:lnTo>
                  <a:lnTo>
                    <a:pt x="179" y="74"/>
                  </a:lnTo>
                  <a:lnTo>
                    <a:pt x="189" y="69"/>
                  </a:lnTo>
                  <a:lnTo>
                    <a:pt x="195" y="58"/>
                  </a:lnTo>
                  <a:lnTo>
                    <a:pt x="195" y="47"/>
                  </a:lnTo>
                  <a:lnTo>
                    <a:pt x="189" y="37"/>
                  </a:lnTo>
                  <a:lnTo>
                    <a:pt x="179" y="31"/>
                  </a:lnTo>
                  <a:lnTo>
                    <a:pt x="168" y="31"/>
                  </a:lnTo>
                  <a:close/>
                  <a:moveTo>
                    <a:pt x="105" y="13"/>
                  </a:moveTo>
                  <a:lnTo>
                    <a:pt x="96" y="19"/>
                  </a:lnTo>
                  <a:lnTo>
                    <a:pt x="90" y="29"/>
                  </a:lnTo>
                  <a:lnTo>
                    <a:pt x="90" y="41"/>
                  </a:lnTo>
                  <a:lnTo>
                    <a:pt x="95" y="51"/>
                  </a:lnTo>
                  <a:lnTo>
                    <a:pt x="105" y="57"/>
                  </a:lnTo>
                  <a:lnTo>
                    <a:pt x="117" y="57"/>
                  </a:lnTo>
                  <a:lnTo>
                    <a:pt x="127" y="51"/>
                  </a:lnTo>
                  <a:lnTo>
                    <a:pt x="133" y="41"/>
                  </a:lnTo>
                  <a:lnTo>
                    <a:pt x="133" y="29"/>
                  </a:lnTo>
                  <a:lnTo>
                    <a:pt x="127" y="19"/>
                  </a:lnTo>
                  <a:lnTo>
                    <a:pt x="117" y="13"/>
                  </a:lnTo>
                  <a:lnTo>
                    <a:pt x="105" y="13"/>
                  </a:lnTo>
                  <a:close/>
                  <a:moveTo>
                    <a:pt x="106" y="0"/>
                  </a:moveTo>
                  <a:lnTo>
                    <a:pt x="121" y="2"/>
                  </a:lnTo>
                  <a:lnTo>
                    <a:pt x="133" y="9"/>
                  </a:lnTo>
                  <a:lnTo>
                    <a:pt x="141" y="19"/>
                  </a:lnTo>
                  <a:lnTo>
                    <a:pt x="146" y="32"/>
                  </a:lnTo>
                  <a:lnTo>
                    <a:pt x="156" y="24"/>
                  </a:lnTo>
                  <a:lnTo>
                    <a:pt x="169" y="18"/>
                  </a:lnTo>
                  <a:lnTo>
                    <a:pt x="184" y="19"/>
                  </a:lnTo>
                  <a:lnTo>
                    <a:pt x="195" y="25"/>
                  </a:lnTo>
                  <a:lnTo>
                    <a:pt x="204" y="35"/>
                  </a:lnTo>
                  <a:lnTo>
                    <a:pt x="208" y="48"/>
                  </a:lnTo>
                  <a:lnTo>
                    <a:pt x="207" y="61"/>
                  </a:lnTo>
                  <a:lnTo>
                    <a:pt x="201" y="74"/>
                  </a:lnTo>
                  <a:lnTo>
                    <a:pt x="191" y="83"/>
                  </a:lnTo>
                  <a:lnTo>
                    <a:pt x="178" y="88"/>
                  </a:lnTo>
                  <a:lnTo>
                    <a:pt x="165" y="86"/>
                  </a:lnTo>
                  <a:lnTo>
                    <a:pt x="165" y="86"/>
                  </a:lnTo>
                  <a:lnTo>
                    <a:pt x="144" y="114"/>
                  </a:lnTo>
                  <a:lnTo>
                    <a:pt x="182" y="114"/>
                  </a:lnTo>
                  <a:lnTo>
                    <a:pt x="182" y="128"/>
                  </a:lnTo>
                  <a:lnTo>
                    <a:pt x="0" y="128"/>
                  </a:lnTo>
                  <a:lnTo>
                    <a:pt x="0" y="114"/>
                  </a:lnTo>
                  <a:lnTo>
                    <a:pt x="25" y="114"/>
                  </a:lnTo>
                  <a:lnTo>
                    <a:pt x="25" y="69"/>
                  </a:lnTo>
                  <a:lnTo>
                    <a:pt x="48" y="69"/>
                  </a:lnTo>
                  <a:lnTo>
                    <a:pt x="48" y="114"/>
                  </a:lnTo>
                  <a:lnTo>
                    <a:pt x="106" y="114"/>
                  </a:lnTo>
                  <a:lnTo>
                    <a:pt x="102" y="69"/>
                  </a:lnTo>
                  <a:lnTo>
                    <a:pt x="102" y="69"/>
                  </a:lnTo>
                  <a:lnTo>
                    <a:pt x="90" y="63"/>
                  </a:lnTo>
                  <a:lnTo>
                    <a:pt x="82" y="53"/>
                  </a:lnTo>
                  <a:lnTo>
                    <a:pt x="77" y="40"/>
                  </a:lnTo>
                  <a:lnTo>
                    <a:pt x="77" y="26"/>
                  </a:lnTo>
                  <a:lnTo>
                    <a:pt x="85" y="13"/>
                  </a:lnTo>
                  <a:lnTo>
                    <a:pt x="95" y="5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" name="Freeform 90"/>
            <p:cNvSpPr>
              <a:spLocks/>
            </p:cNvSpPr>
            <p:nvPr/>
          </p:nvSpPr>
          <p:spPr bwMode="auto">
            <a:xfrm>
              <a:off x="3040" y="2090"/>
              <a:ext cx="42" cy="43"/>
            </a:xfrm>
            <a:custGeom>
              <a:avLst/>
              <a:gdLst>
                <a:gd name="T0" fmla="*/ 15 w 42"/>
                <a:gd name="T1" fmla="*/ 0 h 43"/>
                <a:gd name="T2" fmla="*/ 26 w 42"/>
                <a:gd name="T3" fmla="*/ 0 h 43"/>
                <a:gd name="T4" fmla="*/ 36 w 42"/>
                <a:gd name="T5" fmla="*/ 6 h 43"/>
                <a:gd name="T6" fmla="*/ 42 w 42"/>
                <a:gd name="T7" fmla="*/ 16 h 43"/>
                <a:gd name="T8" fmla="*/ 42 w 42"/>
                <a:gd name="T9" fmla="*/ 27 h 43"/>
                <a:gd name="T10" fmla="*/ 36 w 42"/>
                <a:gd name="T11" fmla="*/ 38 h 43"/>
                <a:gd name="T12" fmla="*/ 26 w 42"/>
                <a:gd name="T13" fmla="*/ 43 h 43"/>
                <a:gd name="T14" fmla="*/ 15 w 42"/>
                <a:gd name="T15" fmla="*/ 43 h 43"/>
                <a:gd name="T16" fmla="*/ 4 w 42"/>
                <a:gd name="T17" fmla="*/ 38 h 43"/>
                <a:gd name="T18" fmla="*/ 0 w 42"/>
                <a:gd name="T19" fmla="*/ 27 h 43"/>
                <a:gd name="T20" fmla="*/ 0 w 42"/>
                <a:gd name="T21" fmla="*/ 16 h 43"/>
                <a:gd name="T22" fmla="*/ 6 w 42"/>
                <a:gd name="T23" fmla="*/ 6 h 43"/>
                <a:gd name="T24" fmla="*/ 15 w 42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43">
                  <a:moveTo>
                    <a:pt x="15" y="0"/>
                  </a:moveTo>
                  <a:lnTo>
                    <a:pt x="26" y="0"/>
                  </a:lnTo>
                  <a:lnTo>
                    <a:pt x="36" y="6"/>
                  </a:lnTo>
                  <a:lnTo>
                    <a:pt x="42" y="16"/>
                  </a:lnTo>
                  <a:lnTo>
                    <a:pt x="42" y="27"/>
                  </a:lnTo>
                  <a:lnTo>
                    <a:pt x="36" y="38"/>
                  </a:lnTo>
                  <a:lnTo>
                    <a:pt x="26" y="43"/>
                  </a:lnTo>
                  <a:lnTo>
                    <a:pt x="15" y="43"/>
                  </a:lnTo>
                  <a:lnTo>
                    <a:pt x="4" y="38"/>
                  </a:lnTo>
                  <a:lnTo>
                    <a:pt x="0" y="27"/>
                  </a:lnTo>
                  <a:lnTo>
                    <a:pt x="0" y="16"/>
                  </a:lnTo>
                  <a:lnTo>
                    <a:pt x="6" y="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" name="Freeform 91"/>
            <p:cNvSpPr>
              <a:spLocks/>
            </p:cNvSpPr>
            <p:nvPr/>
          </p:nvSpPr>
          <p:spPr bwMode="auto">
            <a:xfrm>
              <a:off x="2977" y="2072"/>
              <a:ext cx="43" cy="44"/>
            </a:xfrm>
            <a:custGeom>
              <a:avLst/>
              <a:gdLst>
                <a:gd name="T0" fmla="*/ 15 w 43"/>
                <a:gd name="T1" fmla="*/ 0 h 44"/>
                <a:gd name="T2" fmla="*/ 27 w 43"/>
                <a:gd name="T3" fmla="*/ 0 h 44"/>
                <a:gd name="T4" fmla="*/ 37 w 43"/>
                <a:gd name="T5" fmla="*/ 6 h 44"/>
                <a:gd name="T6" fmla="*/ 43 w 43"/>
                <a:gd name="T7" fmla="*/ 16 h 44"/>
                <a:gd name="T8" fmla="*/ 43 w 43"/>
                <a:gd name="T9" fmla="*/ 28 h 44"/>
                <a:gd name="T10" fmla="*/ 37 w 43"/>
                <a:gd name="T11" fmla="*/ 38 h 44"/>
                <a:gd name="T12" fmla="*/ 27 w 43"/>
                <a:gd name="T13" fmla="*/ 44 h 44"/>
                <a:gd name="T14" fmla="*/ 15 w 43"/>
                <a:gd name="T15" fmla="*/ 44 h 44"/>
                <a:gd name="T16" fmla="*/ 5 w 43"/>
                <a:gd name="T17" fmla="*/ 38 h 44"/>
                <a:gd name="T18" fmla="*/ 0 w 43"/>
                <a:gd name="T19" fmla="*/ 28 h 44"/>
                <a:gd name="T20" fmla="*/ 0 w 43"/>
                <a:gd name="T21" fmla="*/ 16 h 44"/>
                <a:gd name="T22" fmla="*/ 6 w 43"/>
                <a:gd name="T23" fmla="*/ 6 h 44"/>
                <a:gd name="T24" fmla="*/ 15 w 43"/>
                <a:gd name="T2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4">
                  <a:moveTo>
                    <a:pt x="15" y="0"/>
                  </a:moveTo>
                  <a:lnTo>
                    <a:pt x="27" y="0"/>
                  </a:lnTo>
                  <a:lnTo>
                    <a:pt x="37" y="6"/>
                  </a:lnTo>
                  <a:lnTo>
                    <a:pt x="43" y="16"/>
                  </a:lnTo>
                  <a:lnTo>
                    <a:pt x="43" y="28"/>
                  </a:lnTo>
                  <a:lnTo>
                    <a:pt x="37" y="38"/>
                  </a:lnTo>
                  <a:lnTo>
                    <a:pt x="27" y="44"/>
                  </a:lnTo>
                  <a:lnTo>
                    <a:pt x="15" y="44"/>
                  </a:lnTo>
                  <a:lnTo>
                    <a:pt x="5" y="38"/>
                  </a:lnTo>
                  <a:lnTo>
                    <a:pt x="0" y="28"/>
                  </a:lnTo>
                  <a:lnTo>
                    <a:pt x="0" y="16"/>
                  </a:lnTo>
                  <a:lnTo>
                    <a:pt x="6" y="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91D2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99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060" y="2373564"/>
            <a:ext cx="2093884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86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</TotalTime>
  <Words>209</Words>
  <Application>Microsoft Macintosh PowerPoint</Application>
  <PresentationFormat>On-screen Show (16:9)</PresentationFormat>
  <Paragraphs>61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Junaed</dc:creator>
  <cp:lastModifiedBy>Catherina Plaza</cp:lastModifiedBy>
  <cp:revision>34</cp:revision>
  <dcterms:created xsi:type="dcterms:W3CDTF">2014-10-14T17:48:47Z</dcterms:created>
  <dcterms:modified xsi:type="dcterms:W3CDTF">2016-09-06T00:35:55Z</dcterms:modified>
</cp:coreProperties>
</file>