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78" r:id="rId2"/>
    <p:sldId id="276" r:id="rId3"/>
    <p:sldId id="277" r:id="rId4"/>
    <p:sldId id="279" r:id="rId5"/>
    <p:sldId id="268" r:id="rId6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E8E8"/>
    <a:srgbClr val="E0E0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53"/>
    <p:restoredTop sz="94624"/>
  </p:normalViewPr>
  <p:slideViewPr>
    <p:cSldViewPr>
      <p:cViewPr varScale="1">
        <p:scale>
          <a:sx n="68" d="100"/>
          <a:sy n="68" d="100"/>
        </p:scale>
        <p:origin x="624" y="72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7/14/2017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2D21D1-52E2-420B-B491-CFF6D7BB79FB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87773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86200"/>
            <a:ext cx="12188825" cy="29718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9" rIns="91436" bIns="45719"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7/14/2017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7/14/2017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7/14/2017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7/14/2017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2130426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7184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7/14/2017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7/14/2017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7/14/2017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7/14/2017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7/14/2017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7/14/2017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62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2.png"/><Relationship Id="rId4" Type="http://schemas.openxmlformats.org/officeDocument/2006/relationships/image" Target="../media/image1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chemeClr val="accent1">
                <a:lumMod val="22000"/>
                <a:lumOff val="78000"/>
              </a:schemeClr>
            </a:gs>
            <a:gs pos="0">
              <a:schemeClr val="bg1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Title 1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>
                <a:solidFill>
                  <a:schemeClr val="tx1">
                    <a:lumMod val="75000"/>
                    <a:lumOff val="25000"/>
                  </a:schemeClr>
                </a:solidFill>
              </a:rPr>
              <a:t>Blimp Concept for PowerPoint</a:t>
            </a:r>
          </a:p>
        </p:txBody>
      </p:sp>
      <p:grpSp>
        <p:nvGrpSpPr>
          <p:cNvPr id="131" name="Group 130"/>
          <p:cNvGrpSpPr/>
          <p:nvPr/>
        </p:nvGrpSpPr>
        <p:grpSpPr>
          <a:xfrm>
            <a:off x="796396" y="1987203"/>
            <a:ext cx="10003476" cy="3975722"/>
            <a:chOff x="796396" y="1987203"/>
            <a:chExt cx="10003476" cy="3975722"/>
          </a:xfrm>
        </p:grpSpPr>
        <p:sp>
          <p:nvSpPr>
            <p:cNvPr id="82" name="Freeform 81"/>
            <p:cNvSpPr>
              <a:spLocks/>
            </p:cNvSpPr>
            <p:nvPr/>
          </p:nvSpPr>
          <p:spPr bwMode="auto">
            <a:xfrm flipH="1">
              <a:off x="801806" y="3732991"/>
              <a:ext cx="2033046" cy="401977"/>
            </a:xfrm>
            <a:custGeom>
              <a:avLst/>
              <a:gdLst>
                <a:gd name="T0" fmla="*/ 83 w 1981"/>
                <a:gd name="T1" fmla="*/ 0 h 369"/>
                <a:gd name="T2" fmla="*/ 612 w 1981"/>
                <a:gd name="T3" fmla="*/ 29 h 369"/>
                <a:gd name="T4" fmla="*/ 1981 w 1981"/>
                <a:gd name="T5" fmla="*/ 100 h 369"/>
                <a:gd name="T6" fmla="*/ 609 w 1981"/>
                <a:gd name="T7" fmla="*/ 287 h 369"/>
                <a:gd name="T8" fmla="*/ 0 w 1981"/>
                <a:gd name="T9" fmla="*/ 369 h 369"/>
                <a:gd name="T10" fmla="*/ 83 w 1981"/>
                <a:gd name="T11" fmla="*/ 0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81" h="369">
                  <a:moveTo>
                    <a:pt x="83" y="0"/>
                  </a:moveTo>
                  <a:lnTo>
                    <a:pt x="612" y="29"/>
                  </a:lnTo>
                  <a:lnTo>
                    <a:pt x="1981" y="100"/>
                  </a:lnTo>
                  <a:lnTo>
                    <a:pt x="609" y="287"/>
                  </a:lnTo>
                  <a:lnTo>
                    <a:pt x="0" y="369"/>
                  </a:lnTo>
                  <a:lnTo>
                    <a:pt x="83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3175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3" name="Freeform 82"/>
            <p:cNvSpPr>
              <a:spLocks/>
            </p:cNvSpPr>
            <p:nvPr/>
          </p:nvSpPr>
          <p:spPr bwMode="auto">
            <a:xfrm flipH="1">
              <a:off x="796396" y="3396738"/>
              <a:ext cx="1989943" cy="447730"/>
            </a:xfrm>
            <a:custGeom>
              <a:avLst/>
              <a:gdLst>
                <a:gd name="T0" fmla="*/ 0 w 1939"/>
                <a:gd name="T1" fmla="*/ 0 h 411"/>
                <a:gd name="T2" fmla="*/ 570 w 1939"/>
                <a:gd name="T3" fmla="*/ 121 h 411"/>
                <a:gd name="T4" fmla="*/ 1939 w 1939"/>
                <a:gd name="T5" fmla="*/ 411 h 411"/>
                <a:gd name="T6" fmla="*/ 570 w 1939"/>
                <a:gd name="T7" fmla="*/ 340 h 411"/>
                <a:gd name="T8" fmla="*/ 41 w 1939"/>
                <a:gd name="T9" fmla="*/ 311 h 411"/>
                <a:gd name="T10" fmla="*/ 0 w 1939"/>
                <a:gd name="T11" fmla="*/ 0 h 4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39" h="411">
                  <a:moveTo>
                    <a:pt x="0" y="0"/>
                  </a:moveTo>
                  <a:lnTo>
                    <a:pt x="570" y="121"/>
                  </a:lnTo>
                  <a:lnTo>
                    <a:pt x="1939" y="411"/>
                  </a:lnTo>
                  <a:lnTo>
                    <a:pt x="570" y="340"/>
                  </a:lnTo>
                  <a:lnTo>
                    <a:pt x="41" y="31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3175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grpSp>
          <p:nvGrpSpPr>
            <p:cNvPr id="120" name="Group 119"/>
            <p:cNvGrpSpPr/>
            <p:nvPr/>
          </p:nvGrpSpPr>
          <p:grpSpPr>
            <a:xfrm>
              <a:off x="1099008" y="1987203"/>
              <a:ext cx="9700864" cy="3975722"/>
              <a:chOff x="1099008" y="1987203"/>
              <a:chExt cx="9700864" cy="3975722"/>
            </a:xfrm>
          </p:grpSpPr>
          <p:sp>
            <p:nvSpPr>
              <p:cNvPr id="8" name="Freeform 7"/>
              <p:cNvSpPr>
                <a:spLocks/>
              </p:cNvSpPr>
              <p:nvPr/>
            </p:nvSpPr>
            <p:spPr bwMode="auto">
              <a:xfrm flipH="1">
                <a:off x="10308287" y="3777655"/>
                <a:ext cx="336617" cy="718982"/>
              </a:xfrm>
              <a:custGeom>
                <a:avLst/>
                <a:gdLst>
                  <a:gd name="T0" fmla="*/ 0 w 328"/>
                  <a:gd name="T1" fmla="*/ 0 h 660"/>
                  <a:gd name="T2" fmla="*/ 289 w 328"/>
                  <a:gd name="T3" fmla="*/ 0 h 660"/>
                  <a:gd name="T4" fmla="*/ 328 w 328"/>
                  <a:gd name="T5" fmla="*/ 660 h 660"/>
                  <a:gd name="T6" fmla="*/ 15 w 328"/>
                  <a:gd name="T7" fmla="*/ 399 h 660"/>
                  <a:gd name="T8" fmla="*/ 0 w 328"/>
                  <a:gd name="T9" fmla="*/ 0 h 6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8" h="660">
                    <a:moveTo>
                      <a:pt x="0" y="0"/>
                    </a:moveTo>
                    <a:lnTo>
                      <a:pt x="289" y="0"/>
                    </a:lnTo>
                    <a:lnTo>
                      <a:pt x="328" y="660"/>
                    </a:lnTo>
                    <a:lnTo>
                      <a:pt x="15" y="39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  <a:alpha val="90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" name="Freeform 8"/>
              <p:cNvSpPr>
                <a:spLocks/>
              </p:cNvSpPr>
              <p:nvPr/>
            </p:nvSpPr>
            <p:spPr bwMode="auto">
              <a:xfrm flipH="1">
                <a:off x="9777705" y="3777655"/>
                <a:ext cx="570608" cy="863868"/>
              </a:xfrm>
              <a:custGeom>
                <a:avLst/>
                <a:gdLst>
                  <a:gd name="T0" fmla="*/ 0 w 556"/>
                  <a:gd name="T1" fmla="*/ 0 h 793"/>
                  <a:gd name="T2" fmla="*/ 506 w 556"/>
                  <a:gd name="T3" fmla="*/ 6 h 793"/>
                  <a:gd name="T4" fmla="*/ 556 w 556"/>
                  <a:gd name="T5" fmla="*/ 793 h 793"/>
                  <a:gd name="T6" fmla="*/ 39 w 556"/>
                  <a:gd name="T7" fmla="*/ 660 h 793"/>
                  <a:gd name="T8" fmla="*/ 0 w 556"/>
                  <a:gd name="T9" fmla="*/ 0 h 7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56" h="793">
                    <a:moveTo>
                      <a:pt x="0" y="0"/>
                    </a:moveTo>
                    <a:lnTo>
                      <a:pt x="506" y="6"/>
                    </a:lnTo>
                    <a:lnTo>
                      <a:pt x="556" y="793"/>
                    </a:lnTo>
                    <a:lnTo>
                      <a:pt x="39" y="66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  <a:alpha val="80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" name="Freeform 9"/>
              <p:cNvSpPr>
                <a:spLocks/>
              </p:cNvSpPr>
              <p:nvPr/>
            </p:nvSpPr>
            <p:spPr bwMode="auto">
              <a:xfrm flipH="1">
                <a:off x="5712383" y="2190388"/>
                <a:ext cx="818965" cy="696106"/>
              </a:xfrm>
              <a:custGeom>
                <a:avLst/>
                <a:gdLst>
                  <a:gd name="T0" fmla="*/ 68 w 798"/>
                  <a:gd name="T1" fmla="*/ 0 h 639"/>
                  <a:gd name="T2" fmla="*/ 798 w 798"/>
                  <a:gd name="T3" fmla="*/ 74 h 639"/>
                  <a:gd name="T4" fmla="*/ 736 w 798"/>
                  <a:gd name="T5" fmla="*/ 639 h 639"/>
                  <a:gd name="T6" fmla="*/ 0 w 798"/>
                  <a:gd name="T7" fmla="*/ 610 h 639"/>
                  <a:gd name="T8" fmla="*/ 68 w 798"/>
                  <a:gd name="T9" fmla="*/ 0 h 6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98" h="639">
                    <a:moveTo>
                      <a:pt x="68" y="0"/>
                    </a:moveTo>
                    <a:lnTo>
                      <a:pt x="798" y="74"/>
                    </a:lnTo>
                    <a:lnTo>
                      <a:pt x="736" y="639"/>
                    </a:lnTo>
                    <a:lnTo>
                      <a:pt x="0" y="610"/>
                    </a:lnTo>
                    <a:lnTo>
                      <a:pt x="68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  <a:alpha val="40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" name="Freeform 10"/>
              <p:cNvSpPr>
                <a:spLocks/>
              </p:cNvSpPr>
              <p:nvPr/>
            </p:nvSpPr>
            <p:spPr bwMode="auto">
              <a:xfrm flipH="1">
                <a:off x="10292893" y="3119677"/>
                <a:ext cx="352012" cy="657977"/>
              </a:xfrm>
              <a:custGeom>
                <a:avLst/>
                <a:gdLst>
                  <a:gd name="T0" fmla="*/ 343 w 343"/>
                  <a:gd name="T1" fmla="*/ 0 h 604"/>
                  <a:gd name="T2" fmla="*/ 289 w 343"/>
                  <a:gd name="T3" fmla="*/ 604 h 604"/>
                  <a:gd name="T4" fmla="*/ 0 w 343"/>
                  <a:gd name="T5" fmla="*/ 604 h 604"/>
                  <a:gd name="T6" fmla="*/ 20 w 343"/>
                  <a:gd name="T7" fmla="*/ 202 h 604"/>
                  <a:gd name="T8" fmla="*/ 343 w 343"/>
                  <a:gd name="T9" fmla="*/ 0 h 6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3" h="604">
                    <a:moveTo>
                      <a:pt x="343" y="0"/>
                    </a:moveTo>
                    <a:lnTo>
                      <a:pt x="289" y="604"/>
                    </a:lnTo>
                    <a:lnTo>
                      <a:pt x="0" y="604"/>
                    </a:lnTo>
                    <a:lnTo>
                      <a:pt x="20" y="202"/>
                    </a:lnTo>
                    <a:lnTo>
                      <a:pt x="343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  <a:alpha val="70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2" name="Freeform 11"/>
              <p:cNvSpPr>
                <a:spLocks/>
              </p:cNvSpPr>
              <p:nvPr/>
            </p:nvSpPr>
            <p:spPr bwMode="auto">
              <a:xfrm flipH="1">
                <a:off x="9039814" y="2859319"/>
                <a:ext cx="789204" cy="934677"/>
              </a:xfrm>
              <a:custGeom>
                <a:avLst/>
                <a:gdLst>
                  <a:gd name="T0" fmla="*/ 769 w 769"/>
                  <a:gd name="T1" fmla="*/ 0 h 858"/>
                  <a:gd name="T2" fmla="*/ 718 w 769"/>
                  <a:gd name="T3" fmla="*/ 858 h 858"/>
                  <a:gd name="T4" fmla="*/ 0 w 769"/>
                  <a:gd name="T5" fmla="*/ 849 h 858"/>
                  <a:gd name="T6" fmla="*/ 74 w 769"/>
                  <a:gd name="T7" fmla="*/ 74 h 858"/>
                  <a:gd name="T8" fmla="*/ 769 w 769"/>
                  <a:gd name="T9" fmla="*/ 0 h 8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69" h="858">
                    <a:moveTo>
                      <a:pt x="769" y="0"/>
                    </a:moveTo>
                    <a:lnTo>
                      <a:pt x="718" y="858"/>
                    </a:lnTo>
                    <a:lnTo>
                      <a:pt x="0" y="849"/>
                    </a:lnTo>
                    <a:lnTo>
                      <a:pt x="74" y="74"/>
                    </a:lnTo>
                    <a:lnTo>
                      <a:pt x="769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  <a:alpha val="50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3" name="Freeform 12"/>
              <p:cNvSpPr>
                <a:spLocks/>
              </p:cNvSpPr>
              <p:nvPr/>
            </p:nvSpPr>
            <p:spPr bwMode="auto">
              <a:xfrm flipH="1">
                <a:off x="7254195" y="2149015"/>
                <a:ext cx="928777" cy="705910"/>
              </a:xfrm>
              <a:custGeom>
                <a:avLst/>
                <a:gdLst>
                  <a:gd name="T0" fmla="*/ 125 w 905"/>
                  <a:gd name="T1" fmla="*/ 0 h 648"/>
                  <a:gd name="T2" fmla="*/ 905 w 905"/>
                  <a:gd name="T3" fmla="*/ 0 h 648"/>
                  <a:gd name="T4" fmla="*/ 784 w 905"/>
                  <a:gd name="T5" fmla="*/ 648 h 648"/>
                  <a:gd name="T6" fmla="*/ 0 w 905"/>
                  <a:gd name="T7" fmla="*/ 648 h 648"/>
                  <a:gd name="T8" fmla="*/ 125 w 905"/>
                  <a:gd name="T9" fmla="*/ 0 h 6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05" h="648">
                    <a:moveTo>
                      <a:pt x="125" y="0"/>
                    </a:moveTo>
                    <a:lnTo>
                      <a:pt x="905" y="0"/>
                    </a:lnTo>
                    <a:lnTo>
                      <a:pt x="784" y="648"/>
                    </a:lnTo>
                    <a:lnTo>
                      <a:pt x="0" y="648"/>
                    </a:lnTo>
                    <a:lnTo>
                      <a:pt x="125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  <a:alpha val="30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4" name="Freeform 13"/>
              <p:cNvSpPr>
                <a:spLocks/>
              </p:cNvSpPr>
              <p:nvPr/>
            </p:nvSpPr>
            <p:spPr bwMode="auto">
              <a:xfrm flipH="1">
                <a:off x="6458857" y="2143605"/>
                <a:ext cx="919540" cy="705910"/>
              </a:xfrm>
              <a:custGeom>
                <a:avLst/>
                <a:gdLst>
                  <a:gd name="T0" fmla="*/ 121 w 896"/>
                  <a:gd name="T1" fmla="*/ 0 h 648"/>
                  <a:gd name="T2" fmla="*/ 896 w 896"/>
                  <a:gd name="T3" fmla="*/ 38 h 648"/>
                  <a:gd name="T4" fmla="*/ 828 w 896"/>
                  <a:gd name="T5" fmla="*/ 648 h 648"/>
                  <a:gd name="T6" fmla="*/ 0 w 896"/>
                  <a:gd name="T7" fmla="*/ 648 h 648"/>
                  <a:gd name="T8" fmla="*/ 121 w 896"/>
                  <a:gd name="T9" fmla="*/ 0 h 6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96" h="648">
                    <a:moveTo>
                      <a:pt x="121" y="0"/>
                    </a:moveTo>
                    <a:lnTo>
                      <a:pt x="896" y="38"/>
                    </a:lnTo>
                    <a:lnTo>
                      <a:pt x="828" y="648"/>
                    </a:lnTo>
                    <a:lnTo>
                      <a:pt x="0" y="648"/>
                    </a:lnTo>
                    <a:lnTo>
                      <a:pt x="121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  <a:alpha val="35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5" name="Freeform 14"/>
              <p:cNvSpPr>
                <a:spLocks/>
              </p:cNvSpPr>
              <p:nvPr/>
            </p:nvSpPr>
            <p:spPr bwMode="auto">
              <a:xfrm flipH="1">
                <a:off x="8054688" y="2146310"/>
                <a:ext cx="977011" cy="715714"/>
              </a:xfrm>
              <a:custGeom>
                <a:avLst/>
                <a:gdLst>
                  <a:gd name="T0" fmla="*/ 952 w 952"/>
                  <a:gd name="T1" fmla="*/ 0 h 657"/>
                  <a:gd name="T2" fmla="*/ 827 w 952"/>
                  <a:gd name="T3" fmla="*/ 648 h 657"/>
                  <a:gd name="T4" fmla="*/ 0 w 952"/>
                  <a:gd name="T5" fmla="*/ 657 h 657"/>
                  <a:gd name="T6" fmla="*/ 162 w 952"/>
                  <a:gd name="T7" fmla="*/ 53 h 657"/>
                  <a:gd name="T8" fmla="*/ 952 w 952"/>
                  <a:gd name="T9" fmla="*/ 0 h 6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52" h="657">
                    <a:moveTo>
                      <a:pt x="952" y="0"/>
                    </a:moveTo>
                    <a:lnTo>
                      <a:pt x="827" y="648"/>
                    </a:lnTo>
                    <a:lnTo>
                      <a:pt x="0" y="657"/>
                    </a:lnTo>
                    <a:lnTo>
                      <a:pt x="162" y="53"/>
                    </a:lnTo>
                    <a:lnTo>
                      <a:pt x="952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  <a:alpha val="40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 flipH="1">
                <a:off x="2201760" y="4037547"/>
                <a:ext cx="1225369" cy="579543"/>
              </a:xfrm>
              <a:custGeom>
                <a:avLst/>
                <a:gdLst>
                  <a:gd name="T0" fmla="*/ 1194 w 1194"/>
                  <a:gd name="T1" fmla="*/ 0 h 532"/>
                  <a:gd name="T2" fmla="*/ 1194 w 1194"/>
                  <a:gd name="T3" fmla="*/ 121 h 532"/>
                  <a:gd name="T4" fmla="*/ 556 w 1194"/>
                  <a:gd name="T5" fmla="*/ 352 h 532"/>
                  <a:gd name="T6" fmla="*/ 0 w 1194"/>
                  <a:gd name="T7" fmla="*/ 532 h 532"/>
                  <a:gd name="T8" fmla="*/ 35 w 1194"/>
                  <a:gd name="T9" fmla="*/ 207 h 532"/>
                  <a:gd name="T10" fmla="*/ 585 w 1194"/>
                  <a:gd name="T11" fmla="*/ 82 h 532"/>
                  <a:gd name="T12" fmla="*/ 1194 w 1194"/>
                  <a:gd name="T13" fmla="*/ 0 h 5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94" h="532">
                    <a:moveTo>
                      <a:pt x="1194" y="0"/>
                    </a:moveTo>
                    <a:lnTo>
                      <a:pt x="1194" y="121"/>
                    </a:lnTo>
                    <a:lnTo>
                      <a:pt x="556" y="352"/>
                    </a:lnTo>
                    <a:lnTo>
                      <a:pt x="0" y="532"/>
                    </a:lnTo>
                    <a:lnTo>
                      <a:pt x="35" y="207"/>
                    </a:lnTo>
                    <a:lnTo>
                      <a:pt x="585" y="82"/>
                    </a:lnTo>
                    <a:lnTo>
                      <a:pt x="1194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  <a:alpha val="90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7" name="Freeform 16"/>
              <p:cNvSpPr>
                <a:spLocks/>
              </p:cNvSpPr>
              <p:nvPr/>
            </p:nvSpPr>
            <p:spPr bwMode="auto">
              <a:xfrm flipH="1">
                <a:off x="9753074" y="2939932"/>
                <a:ext cx="595238" cy="844259"/>
              </a:xfrm>
              <a:custGeom>
                <a:avLst/>
                <a:gdLst>
                  <a:gd name="T0" fmla="*/ 580 w 580"/>
                  <a:gd name="T1" fmla="*/ 0 h 775"/>
                  <a:gd name="T2" fmla="*/ 506 w 580"/>
                  <a:gd name="T3" fmla="*/ 775 h 775"/>
                  <a:gd name="T4" fmla="*/ 0 w 580"/>
                  <a:gd name="T5" fmla="*/ 769 h 775"/>
                  <a:gd name="T6" fmla="*/ 54 w 580"/>
                  <a:gd name="T7" fmla="*/ 165 h 775"/>
                  <a:gd name="T8" fmla="*/ 580 w 580"/>
                  <a:gd name="T9" fmla="*/ 0 h 7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80" h="775">
                    <a:moveTo>
                      <a:pt x="580" y="0"/>
                    </a:moveTo>
                    <a:lnTo>
                      <a:pt x="506" y="775"/>
                    </a:lnTo>
                    <a:lnTo>
                      <a:pt x="0" y="769"/>
                    </a:lnTo>
                    <a:lnTo>
                      <a:pt x="54" y="165"/>
                    </a:lnTo>
                    <a:lnTo>
                      <a:pt x="580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  <a:alpha val="60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8" name="Freeform 17"/>
              <p:cNvSpPr>
                <a:spLocks/>
              </p:cNvSpPr>
              <p:nvPr/>
            </p:nvSpPr>
            <p:spPr bwMode="auto">
              <a:xfrm flipH="1">
                <a:off x="4958656" y="4570714"/>
                <a:ext cx="809729" cy="702642"/>
              </a:xfrm>
              <a:custGeom>
                <a:avLst/>
                <a:gdLst>
                  <a:gd name="T0" fmla="*/ 756 w 789"/>
                  <a:gd name="T1" fmla="*/ 0 h 645"/>
                  <a:gd name="T2" fmla="*/ 789 w 789"/>
                  <a:gd name="T3" fmla="*/ 532 h 645"/>
                  <a:gd name="T4" fmla="*/ 62 w 789"/>
                  <a:gd name="T5" fmla="*/ 645 h 645"/>
                  <a:gd name="T6" fmla="*/ 0 w 789"/>
                  <a:gd name="T7" fmla="*/ 106 h 645"/>
                  <a:gd name="T8" fmla="*/ 0 w 789"/>
                  <a:gd name="T9" fmla="*/ 106 h 645"/>
                  <a:gd name="T10" fmla="*/ 756 w 789"/>
                  <a:gd name="T11" fmla="*/ 0 h 6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89" h="645">
                    <a:moveTo>
                      <a:pt x="756" y="0"/>
                    </a:moveTo>
                    <a:lnTo>
                      <a:pt x="789" y="532"/>
                    </a:lnTo>
                    <a:lnTo>
                      <a:pt x="62" y="645"/>
                    </a:lnTo>
                    <a:lnTo>
                      <a:pt x="0" y="106"/>
                    </a:lnTo>
                    <a:lnTo>
                      <a:pt x="0" y="106"/>
                    </a:lnTo>
                    <a:lnTo>
                      <a:pt x="756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  <a:alpha val="70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9" name="Freeform 18"/>
              <p:cNvSpPr>
                <a:spLocks/>
              </p:cNvSpPr>
              <p:nvPr/>
            </p:nvSpPr>
            <p:spPr bwMode="auto">
              <a:xfrm flipH="1">
                <a:off x="4216333" y="4429096"/>
                <a:ext cx="773810" cy="721161"/>
              </a:xfrm>
              <a:custGeom>
                <a:avLst/>
                <a:gdLst>
                  <a:gd name="T0" fmla="*/ 754 w 754"/>
                  <a:gd name="T1" fmla="*/ 0 h 662"/>
                  <a:gd name="T2" fmla="*/ 754 w 754"/>
                  <a:gd name="T3" fmla="*/ 482 h 662"/>
                  <a:gd name="T4" fmla="*/ 33 w 754"/>
                  <a:gd name="T5" fmla="*/ 662 h 662"/>
                  <a:gd name="T6" fmla="*/ 0 w 754"/>
                  <a:gd name="T7" fmla="*/ 130 h 662"/>
                  <a:gd name="T8" fmla="*/ 754 w 754"/>
                  <a:gd name="T9" fmla="*/ 0 h 6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54" h="662">
                    <a:moveTo>
                      <a:pt x="754" y="0"/>
                    </a:moveTo>
                    <a:lnTo>
                      <a:pt x="754" y="482"/>
                    </a:lnTo>
                    <a:lnTo>
                      <a:pt x="33" y="662"/>
                    </a:lnTo>
                    <a:lnTo>
                      <a:pt x="0" y="130"/>
                    </a:lnTo>
                    <a:lnTo>
                      <a:pt x="754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  <a:alpha val="75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0" name="Freeform 19"/>
              <p:cNvSpPr>
                <a:spLocks/>
              </p:cNvSpPr>
              <p:nvPr/>
            </p:nvSpPr>
            <p:spPr bwMode="auto">
              <a:xfrm flipH="1">
                <a:off x="9067524" y="3784191"/>
                <a:ext cx="761494" cy="972805"/>
              </a:xfrm>
              <a:custGeom>
                <a:avLst/>
                <a:gdLst>
                  <a:gd name="T0" fmla="*/ 0 w 742"/>
                  <a:gd name="T1" fmla="*/ 0 h 893"/>
                  <a:gd name="T2" fmla="*/ 718 w 742"/>
                  <a:gd name="T3" fmla="*/ 9 h 893"/>
                  <a:gd name="T4" fmla="*/ 742 w 742"/>
                  <a:gd name="T5" fmla="*/ 893 h 893"/>
                  <a:gd name="T6" fmla="*/ 50 w 742"/>
                  <a:gd name="T7" fmla="*/ 787 h 893"/>
                  <a:gd name="T8" fmla="*/ 0 w 742"/>
                  <a:gd name="T9" fmla="*/ 0 h 8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42" h="893">
                    <a:moveTo>
                      <a:pt x="0" y="0"/>
                    </a:moveTo>
                    <a:lnTo>
                      <a:pt x="718" y="9"/>
                    </a:lnTo>
                    <a:lnTo>
                      <a:pt x="742" y="893"/>
                    </a:lnTo>
                    <a:lnTo>
                      <a:pt x="50" y="78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  <a:alpha val="60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1" name="Freeform 20"/>
              <p:cNvSpPr>
                <a:spLocks/>
              </p:cNvSpPr>
              <p:nvPr/>
            </p:nvSpPr>
            <p:spPr bwMode="auto">
              <a:xfrm flipH="1">
                <a:off x="3391210" y="4270162"/>
                <a:ext cx="825123" cy="683033"/>
              </a:xfrm>
              <a:custGeom>
                <a:avLst/>
                <a:gdLst>
                  <a:gd name="T0" fmla="*/ 804 w 804"/>
                  <a:gd name="T1" fmla="*/ 0 h 627"/>
                  <a:gd name="T2" fmla="*/ 769 w 804"/>
                  <a:gd name="T3" fmla="*/ 325 h 627"/>
                  <a:gd name="T4" fmla="*/ 0 w 804"/>
                  <a:gd name="T5" fmla="*/ 627 h 627"/>
                  <a:gd name="T6" fmla="*/ 0 w 804"/>
                  <a:gd name="T7" fmla="*/ 145 h 627"/>
                  <a:gd name="T8" fmla="*/ 804 w 804"/>
                  <a:gd name="T9" fmla="*/ 0 h 6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04" h="627">
                    <a:moveTo>
                      <a:pt x="804" y="0"/>
                    </a:moveTo>
                    <a:lnTo>
                      <a:pt x="769" y="325"/>
                    </a:lnTo>
                    <a:lnTo>
                      <a:pt x="0" y="627"/>
                    </a:lnTo>
                    <a:lnTo>
                      <a:pt x="0" y="145"/>
                    </a:lnTo>
                    <a:lnTo>
                      <a:pt x="804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  <a:alpha val="80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2" name="Freeform 21"/>
              <p:cNvSpPr>
                <a:spLocks/>
              </p:cNvSpPr>
              <p:nvPr/>
            </p:nvSpPr>
            <p:spPr bwMode="auto">
              <a:xfrm flipH="1">
                <a:off x="5702376" y="4683806"/>
                <a:ext cx="834360" cy="735323"/>
              </a:xfrm>
              <a:custGeom>
                <a:avLst/>
                <a:gdLst>
                  <a:gd name="T0" fmla="*/ 751 w 813"/>
                  <a:gd name="T1" fmla="*/ 0 h 675"/>
                  <a:gd name="T2" fmla="*/ 751 w 813"/>
                  <a:gd name="T3" fmla="*/ 0 h 675"/>
                  <a:gd name="T4" fmla="*/ 813 w 813"/>
                  <a:gd name="T5" fmla="*/ 539 h 675"/>
                  <a:gd name="T6" fmla="*/ 112 w 813"/>
                  <a:gd name="T7" fmla="*/ 675 h 675"/>
                  <a:gd name="T8" fmla="*/ 0 w 813"/>
                  <a:gd name="T9" fmla="*/ 104 h 675"/>
                  <a:gd name="T10" fmla="*/ 721 w 813"/>
                  <a:gd name="T11" fmla="*/ 6 h 675"/>
                  <a:gd name="T12" fmla="*/ 751 w 813"/>
                  <a:gd name="T13" fmla="*/ 0 h 6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13" h="675">
                    <a:moveTo>
                      <a:pt x="751" y="0"/>
                    </a:moveTo>
                    <a:lnTo>
                      <a:pt x="751" y="0"/>
                    </a:lnTo>
                    <a:lnTo>
                      <a:pt x="813" y="539"/>
                    </a:lnTo>
                    <a:lnTo>
                      <a:pt x="112" y="675"/>
                    </a:lnTo>
                    <a:lnTo>
                      <a:pt x="0" y="104"/>
                    </a:lnTo>
                    <a:lnTo>
                      <a:pt x="721" y="6"/>
                    </a:lnTo>
                    <a:lnTo>
                      <a:pt x="751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  <a:alpha val="65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3" name="Freeform 22"/>
              <p:cNvSpPr>
                <a:spLocks/>
              </p:cNvSpPr>
              <p:nvPr/>
            </p:nvSpPr>
            <p:spPr bwMode="auto">
              <a:xfrm flipH="1">
                <a:off x="7386490" y="3777655"/>
                <a:ext cx="855911" cy="1021826"/>
              </a:xfrm>
              <a:custGeom>
                <a:avLst/>
                <a:gdLst>
                  <a:gd name="T0" fmla="*/ 0 w 834"/>
                  <a:gd name="T1" fmla="*/ 0 h 938"/>
                  <a:gd name="T2" fmla="*/ 790 w 834"/>
                  <a:gd name="T3" fmla="*/ 0 h 938"/>
                  <a:gd name="T4" fmla="*/ 834 w 834"/>
                  <a:gd name="T5" fmla="*/ 938 h 938"/>
                  <a:gd name="T6" fmla="*/ 39 w 834"/>
                  <a:gd name="T7" fmla="*/ 938 h 938"/>
                  <a:gd name="T8" fmla="*/ 0 w 834"/>
                  <a:gd name="T9" fmla="*/ 0 h 9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34" h="938">
                    <a:moveTo>
                      <a:pt x="0" y="0"/>
                    </a:moveTo>
                    <a:lnTo>
                      <a:pt x="790" y="0"/>
                    </a:lnTo>
                    <a:lnTo>
                      <a:pt x="834" y="938"/>
                    </a:lnTo>
                    <a:lnTo>
                      <a:pt x="39" y="93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  <a:alpha val="30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4" name="Freeform 23"/>
              <p:cNvSpPr>
                <a:spLocks/>
              </p:cNvSpPr>
              <p:nvPr/>
            </p:nvSpPr>
            <p:spPr bwMode="auto">
              <a:xfrm flipH="1">
                <a:off x="8202376" y="3777655"/>
                <a:ext cx="889779" cy="1021826"/>
              </a:xfrm>
              <a:custGeom>
                <a:avLst/>
                <a:gdLst>
                  <a:gd name="T0" fmla="*/ 828 w 867"/>
                  <a:gd name="T1" fmla="*/ 0 h 938"/>
                  <a:gd name="T2" fmla="*/ 867 w 867"/>
                  <a:gd name="T3" fmla="*/ 938 h 938"/>
                  <a:gd name="T4" fmla="*/ 24 w 867"/>
                  <a:gd name="T5" fmla="*/ 899 h 938"/>
                  <a:gd name="T6" fmla="*/ 0 w 867"/>
                  <a:gd name="T7" fmla="*/ 15 h 938"/>
                  <a:gd name="T8" fmla="*/ 828 w 867"/>
                  <a:gd name="T9" fmla="*/ 0 h 9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67" h="938">
                    <a:moveTo>
                      <a:pt x="828" y="0"/>
                    </a:moveTo>
                    <a:lnTo>
                      <a:pt x="867" y="938"/>
                    </a:lnTo>
                    <a:lnTo>
                      <a:pt x="24" y="899"/>
                    </a:lnTo>
                    <a:lnTo>
                      <a:pt x="0" y="15"/>
                    </a:lnTo>
                    <a:lnTo>
                      <a:pt x="828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  <a:alpha val="40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5" name="Freeform 24"/>
              <p:cNvSpPr>
                <a:spLocks/>
              </p:cNvSpPr>
              <p:nvPr/>
            </p:nvSpPr>
            <p:spPr bwMode="auto">
              <a:xfrm flipH="1">
                <a:off x="7237680" y="4799481"/>
                <a:ext cx="964696" cy="663425"/>
              </a:xfrm>
              <a:custGeom>
                <a:avLst/>
                <a:gdLst>
                  <a:gd name="T0" fmla="*/ 0 w 940"/>
                  <a:gd name="T1" fmla="*/ 0 h 609"/>
                  <a:gd name="T2" fmla="*/ 795 w 940"/>
                  <a:gd name="T3" fmla="*/ 0 h 609"/>
                  <a:gd name="T4" fmla="*/ 940 w 940"/>
                  <a:gd name="T5" fmla="*/ 609 h 609"/>
                  <a:gd name="T6" fmla="*/ 150 w 940"/>
                  <a:gd name="T7" fmla="*/ 571 h 609"/>
                  <a:gd name="T8" fmla="*/ 0 w 940"/>
                  <a:gd name="T9" fmla="*/ 0 h 6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40" h="609">
                    <a:moveTo>
                      <a:pt x="0" y="0"/>
                    </a:moveTo>
                    <a:lnTo>
                      <a:pt x="795" y="0"/>
                    </a:lnTo>
                    <a:lnTo>
                      <a:pt x="940" y="609"/>
                    </a:lnTo>
                    <a:lnTo>
                      <a:pt x="150" y="57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  <a:alpha val="50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6" name="Freeform 25"/>
              <p:cNvSpPr>
                <a:spLocks/>
              </p:cNvSpPr>
              <p:nvPr/>
            </p:nvSpPr>
            <p:spPr bwMode="auto">
              <a:xfrm flipH="1">
                <a:off x="6419412" y="4799481"/>
                <a:ext cx="964696" cy="663425"/>
              </a:xfrm>
              <a:custGeom>
                <a:avLst/>
                <a:gdLst>
                  <a:gd name="T0" fmla="*/ 0 w 940"/>
                  <a:gd name="T1" fmla="*/ 0 h 609"/>
                  <a:gd name="T2" fmla="*/ 828 w 940"/>
                  <a:gd name="T3" fmla="*/ 0 h 609"/>
                  <a:gd name="T4" fmla="*/ 940 w 940"/>
                  <a:gd name="T5" fmla="*/ 571 h 609"/>
                  <a:gd name="T6" fmla="*/ 145 w 940"/>
                  <a:gd name="T7" fmla="*/ 609 h 609"/>
                  <a:gd name="T8" fmla="*/ 0 w 940"/>
                  <a:gd name="T9" fmla="*/ 0 h 6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40" h="609">
                    <a:moveTo>
                      <a:pt x="0" y="0"/>
                    </a:moveTo>
                    <a:lnTo>
                      <a:pt x="828" y="0"/>
                    </a:lnTo>
                    <a:lnTo>
                      <a:pt x="940" y="571"/>
                    </a:lnTo>
                    <a:lnTo>
                      <a:pt x="145" y="60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  <a:alpha val="60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7" name="Freeform 26"/>
              <p:cNvSpPr>
                <a:spLocks/>
              </p:cNvSpPr>
              <p:nvPr/>
            </p:nvSpPr>
            <p:spPr bwMode="auto">
              <a:xfrm flipH="1">
                <a:off x="8865443" y="2206752"/>
                <a:ext cx="889015" cy="736228"/>
              </a:xfrm>
              <a:custGeom>
                <a:avLst/>
                <a:gdLst>
                  <a:gd name="T0" fmla="*/ 857 w 857"/>
                  <a:gd name="T1" fmla="*/ 0 h 678"/>
                  <a:gd name="T2" fmla="*/ 695 w 857"/>
                  <a:gd name="T3" fmla="*/ 604 h 678"/>
                  <a:gd name="T4" fmla="*/ 0 w 857"/>
                  <a:gd name="T5" fmla="*/ 678 h 678"/>
                  <a:gd name="T6" fmla="*/ 157 w 857"/>
                  <a:gd name="T7" fmla="*/ 136 h 678"/>
                  <a:gd name="T8" fmla="*/ 857 w 857"/>
                  <a:gd name="T9" fmla="*/ 0 h 678"/>
                  <a:gd name="connsiteX0" fmla="*/ 10000 w 10000"/>
                  <a:gd name="connsiteY0" fmla="*/ 0 h 10000"/>
                  <a:gd name="connsiteX1" fmla="*/ 7271 w 10000"/>
                  <a:gd name="connsiteY1" fmla="*/ 7587 h 10000"/>
                  <a:gd name="connsiteX2" fmla="*/ 0 w 10000"/>
                  <a:gd name="connsiteY2" fmla="*/ 10000 h 10000"/>
                  <a:gd name="connsiteX3" fmla="*/ 1832 w 10000"/>
                  <a:gd name="connsiteY3" fmla="*/ 2006 h 10000"/>
                  <a:gd name="connsiteX4" fmla="*/ 10000 w 10000"/>
                  <a:gd name="connsiteY4" fmla="*/ 0 h 10000"/>
                  <a:gd name="connsiteX0" fmla="*/ 10000 w 10000"/>
                  <a:gd name="connsiteY0" fmla="*/ 0 h 10000"/>
                  <a:gd name="connsiteX1" fmla="*/ 8083 w 10000"/>
                  <a:gd name="connsiteY1" fmla="*/ 8877 h 10000"/>
                  <a:gd name="connsiteX2" fmla="*/ 0 w 10000"/>
                  <a:gd name="connsiteY2" fmla="*/ 10000 h 10000"/>
                  <a:gd name="connsiteX3" fmla="*/ 1832 w 10000"/>
                  <a:gd name="connsiteY3" fmla="*/ 2006 h 10000"/>
                  <a:gd name="connsiteX4" fmla="*/ 10000 w 10000"/>
                  <a:gd name="connsiteY4" fmla="*/ 0 h 10000"/>
                  <a:gd name="connsiteX0" fmla="*/ 10108 w 10108"/>
                  <a:gd name="connsiteY0" fmla="*/ 0 h 9968"/>
                  <a:gd name="connsiteX1" fmla="*/ 8191 w 10108"/>
                  <a:gd name="connsiteY1" fmla="*/ 8877 h 9968"/>
                  <a:gd name="connsiteX2" fmla="*/ 0 w 10108"/>
                  <a:gd name="connsiteY2" fmla="*/ 9968 h 9968"/>
                  <a:gd name="connsiteX3" fmla="*/ 1940 w 10108"/>
                  <a:gd name="connsiteY3" fmla="*/ 2006 h 9968"/>
                  <a:gd name="connsiteX4" fmla="*/ 10108 w 10108"/>
                  <a:gd name="connsiteY4" fmla="*/ 0 h 9968"/>
                  <a:gd name="connsiteX0" fmla="*/ 10000 w 10000"/>
                  <a:gd name="connsiteY0" fmla="*/ 0 h 10000"/>
                  <a:gd name="connsiteX1" fmla="*/ 8103 w 10000"/>
                  <a:gd name="connsiteY1" fmla="*/ 8905 h 10000"/>
                  <a:gd name="connsiteX2" fmla="*/ 0 w 10000"/>
                  <a:gd name="connsiteY2" fmla="*/ 10000 h 10000"/>
                  <a:gd name="connsiteX3" fmla="*/ 1812 w 10000"/>
                  <a:gd name="connsiteY3" fmla="*/ 2109 h 10000"/>
                  <a:gd name="connsiteX4" fmla="*/ 10000 w 10000"/>
                  <a:gd name="connsiteY4" fmla="*/ 0 h 1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000" h="10000">
                    <a:moveTo>
                      <a:pt x="10000" y="0"/>
                    </a:moveTo>
                    <a:lnTo>
                      <a:pt x="8103" y="8905"/>
                    </a:lnTo>
                    <a:lnTo>
                      <a:pt x="0" y="10000"/>
                    </a:lnTo>
                    <a:lnTo>
                      <a:pt x="1812" y="2109"/>
                    </a:lnTo>
                    <a:lnTo>
                      <a:pt x="10000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  <a:alpha val="55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8" name="Freeform 27"/>
              <p:cNvSpPr>
                <a:spLocks/>
              </p:cNvSpPr>
              <p:nvPr/>
            </p:nvSpPr>
            <p:spPr bwMode="auto">
              <a:xfrm flipH="1">
                <a:off x="6536736" y="2849515"/>
                <a:ext cx="894910" cy="928140"/>
              </a:xfrm>
              <a:custGeom>
                <a:avLst/>
                <a:gdLst>
                  <a:gd name="T0" fmla="*/ 44 w 872"/>
                  <a:gd name="T1" fmla="*/ 0 h 852"/>
                  <a:gd name="T2" fmla="*/ 872 w 872"/>
                  <a:gd name="T3" fmla="*/ 0 h 852"/>
                  <a:gd name="T4" fmla="*/ 818 w 872"/>
                  <a:gd name="T5" fmla="*/ 852 h 852"/>
                  <a:gd name="T6" fmla="*/ 0 w 872"/>
                  <a:gd name="T7" fmla="*/ 852 h 852"/>
                  <a:gd name="T8" fmla="*/ 44 w 872"/>
                  <a:gd name="T9" fmla="*/ 0 h 8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72" h="852">
                    <a:moveTo>
                      <a:pt x="44" y="0"/>
                    </a:moveTo>
                    <a:lnTo>
                      <a:pt x="872" y="0"/>
                    </a:lnTo>
                    <a:lnTo>
                      <a:pt x="818" y="852"/>
                    </a:lnTo>
                    <a:lnTo>
                      <a:pt x="0" y="852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  <a:alpha val="10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9" name="Freeform 28"/>
              <p:cNvSpPr>
                <a:spLocks/>
              </p:cNvSpPr>
              <p:nvPr/>
            </p:nvSpPr>
            <p:spPr bwMode="auto">
              <a:xfrm flipH="1">
                <a:off x="5766005" y="3777655"/>
                <a:ext cx="826150" cy="1021826"/>
              </a:xfrm>
              <a:custGeom>
                <a:avLst/>
                <a:gdLst>
                  <a:gd name="T0" fmla="*/ 0 w 805"/>
                  <a:gd name="T1" fmla="*/ 0 h 938"/>
                  <a:gd name="T2" fmla="*/ 772 w 805"/>
                  <a:gd name="T3" fmla="*/ 0 h 938"/>
                  <a:gd name="T4" fmla="*/ 805 w 805"/>
                  <a:gd name="T5" fmla="*/ 834 h 938"/>
                  <a:gd name="T6" fmla="*/ 775 w 805"/>
                  <a:gd name="T7" fmla="*/ 840 h 938"/>
                  <a:gd name="T8" fmla="*/ 54 w 805"/>
                  <a:gd name="T9" fmla="*/ 938 h 938"/>
                  <a:gd name="T10" fmla="*/ 0 w 805"/>
                  <a:gd name="T11" fmla="*/ 0 h 9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05" h="938">
                    <a:moveTo>
                      <a:pt x="0" y="0"/>
                    </a:moveTo>
                    <a:lnTo>
                      <a:pt x="772" y="0"/>
                    </a:lnTo>
                    <a:lnTo>
                      <a:pt x="805" y="834"/>
                    </a:lnTo>
                    <a:lnTo>
                      <a:pt x="775" y="840"/>
                    </a:lnTo>
                    <a:lnTo>
                      <a:pt x="54" y="93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  <a:alpha val="40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0" name="Freeform 29"/>
              <p:cNvSpPr>
                <a:spLocks/>
              </p:cNvSpPr>
              <p:nvPr/>
            </p:nvSpPr>
            <p:spPr bwMode="auto">
              <a:xfrm flipH="1">
                <a:off x="4987064" y="2881107"/>
                <a:ext cx="812808" cy="896549"/>
              </a:xfrm>
              <a:custGeom>
                <a:avLst/>
                <a:gdLst>
                  <a:gd name="T0" fmla="*/ 18 w 792"/>
                  <a:gd name="T1" fmla="*/ 0 h 823"/>
                  <a:gd name="T2" fmla="*/ 792 w 792"/>
                  <a:gd name="T3" fmla="*/ 89 h 823"/>
                  <a:gd name="T4" fmla="*/ 763 w 792"/>
                  <a:gd name="T5" fmla="*/ 823 h 823"/>
                  <a:gd name="T6" fmla="*/ 0 w 792"/>
                  <a:gd name="T7" fmla="*/ 823 h 823"/>
                  <a:gd name="T8" fmla="*/ 18 w 792"/>
                  <a:gd name="T9" fmla="*/ 0 h 8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92" h="823">
                    <a:moveTo>
                      <a:pt x="18" y="0"/>
                    </a:moveTo>
                    <a:lnTo>
                      <a:pt x="792" y="89"/>
                    </a:lnTo>
                    <a:lnTo>
                      <a:pt x="763" y="823"/>
                    </a:lnTo>
                    <a:lnTo>
                      <a:pt x="0" y="823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  <a:alpha val="15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1" name="Freeform 30"/>
              <p:cNvSpPr>
                <a:spLocks/>
              </p:cNvSpPr>
              <p:nvPr/>
            </p:nvSpPr>
            <p:spPr bwMode="auto">
              <a:xfrm flipH="1">
                <a:off x="6536736" y="3777655"/>
                <a:ext cx="894910" cy="1021826"/>
              </a:xfrm>
              <a:custGeom>
                <a:avLst/>
                <a:gdLst>
                  <a:gd name="T0" fmla="*/ 0 w 872"/>
                  <a:gd name="T1" fmla="*/ 0 h 938"/>
                  <a:gd name="T2" fmla="*/ 818 w 872"/>
                  <a:gd name="T3" fmla="*/ 0 h 938"/>
                  <a:gd name="T4" fmla="*/ 872 w 872"/>
                  <a:gd name="T5" fmla="*/ 938 h 938"/>
                  <a:gd name="T6" fmla="*/ 44 w 872"/>
                  <a:gd name="T7" fmla="*/ 938 h 938"/>
                  <a:gd name="T8" fmla="*/ 0 w 872"/>
                  <a:gd name="T9" fmla="*/ 0 h 9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72" h="938">
                    <a:moveTo>
                      <a:pt x="0" y="0"/>
                    </a:moveTo>
                    <a:lnTo>
                      <a:pt x="818" y="0"/>
                    </a:lnTo>
                    <a:lnTo>
                      <a:pt x="872" y="938"/>
                    </a:lnTo>
                    <a:lnTo>
                      <a:pt x="44" y="93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  <a:alpha val="35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2" name="Freeform 31"/>
              <p:cNvSpPr>
                <a:spLocks/>
              </p:cNvSpPr>
              <p:nvPr/>
            </p:nvSpPr>
            <p:spPr bwMode="auto">
              <a:xfrm flipH="1">
                <a:off x="5781399" y="2849515"/>
                <a:ext cx="810755" cy="928140"/>
              </a:xfrm>
              <a:custGeom>
                <a:avLst/>
                <a:gdLst>
                  <a:gd name="T0" fmla="*/ 54 w 790"/>
                  <a:gd name="T1" fmla="*/ 0 h 852"/>
                  <a:gd name="T2" fmla="*/ 790 w 790"/>
                  <a:gd name="T3" fmla="*/ 29 h 852"/>
                  <a:gd name="T4" fmla="*/ 772 w 790"/>
                  <a:gd name="T5" fmla="*/ 852 h 852"/>
                  <a:gd name="T6" fmla="*/ 0 w 790"/>
                  <a:gd name="T7" fmla="*/ 852 h 852"/>
                  <a:gd name="T8" fmla="*/ 54 w 790"/>
                  <a:gd name="T9" fmla="*/ 0 h 8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90" h="852">
                    <a:moveTo>
                      <a:pt x="54" y="0"/>
                    </a:moveTo>
                    <a:lnTo>
                      <a:pt x="790" y="29"/>
                    </a:lnTo>
                    <a:lnTo>
                      <a:pt x="772" y="852"/>
                    </a:lnTo>
                    <a:lnTo>
                      <a:pt x="0" y="852"/>
                    </a:lnTo>
                    <a:lnTo>
                      <a:pt x="54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  <a:alpha val="10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3" name="Freeform 32"/>
              <p:cNvSpPr>
                <a:spLocks/>
              </p:cNvSpPr>
              <p:nvPr/>
            </p:nvSpPr>
            <p:spPr bwMode="auto">
              <a:xfrm flipH="1">
                <a:off x="6348256" y="5421510"/>
                <a:ext cx="889423" cy="231146"/>
              </a:xfrm>
              <a:custGeom>
                <a:avLst/>
                <a:gdLst>
                  <a:gd name="T0" fmla="*/ 795 w 869"/>
                  <a:gd name="T1" fmla="*/ 0 h 210"/>
                  <a:gd name="T2" fmla="*/ 869 w 869"/>
                  <a:gd name="T3" fmla="*/ 210 h 210"/>
                  <a:gd name="T4" fmla="*/ 496 w 869"/>
                  <a:gd name="T5" fmla="*/ 201 h 210"/>
                  <a:gd name="T6" fmla="*/ 86 w 869"/>
                  <a:gd name="T7" fmla="*/ 189 h 210"/>
                  <a:gd name="T8" fmla="*/ 0 w 869"/>
                  <a:gd name="T9" fmla="*/ 38 h 210"/>
                  <a:gd name="T10" fmla="*/ 795 w 869"/>
                  <a:gd name="T11" fmla="*/ 0 h 210"/>
                  <a:gd name="connsiteX0" fmla="*/ 9148 w 10080"/>
                  <a:gd name="connsiteY0" fmla="*/ 0 h 10104"/>
                  <a:gd name="connsiteX1" fmla="*/ 10080 w 10080"/>
                  <a:gd name="connsiteY1" fmla="*/ 10104 h 10104"/>
                  <a:gd name="connsiteX2" fmla="*/ 5708 w 10080"/>
                  <a:gd name="connsiteY2" fmla="*/ 9571 h 10104"/>
                  <a:gd name="connsiteX3" fmla="*/ 990 w 10080"/>
                  <a:gd name="connsiteY3" fmla="*/ 9000 h 10104"/>
                  <a:gd name="connsiteX4" fmla="*/ 0 w 10080"/>
                  <a:gd name="connsiteY4" fmla="*/ 1810 h 10104"/>
                  <a:gd name="connsiteX5" fmla="*/ 9148 w 10080"/>
                  <a:gd name="connsiteY5" fmla="*/ 0 h 10104"/>
                  <a:gd name="connsiteX0" fmla="*/ 9148 w 10053"/>
                  <a:gd name="connsiteY0" fmla="*/ 0 h 10208"/>
                  <a:gd name="connsiteX1" fmla="*/ 10053 w 10053"/>
                  <a:gd name="connsiteY1" fmla="*/ 10208 h 10208"/>
                  <a:gd name="connsiteX2" fmla="*/ 5708 w 10053"/>
                  <a:gd name="connsiteY2" fmla="*/ 9571 h 10208"/>
                  <a:gd name="connsiteX3" fmla="*/ 990 w 10053"/>
                  <a:gd name="connsiteY3" fmla="*/ 9000 h 10208"/>
                  <a:gd name="connsiteX4" fmla="*/ 0 w 10053"/>
                  <a:gd name="connsiteY4" fmla="*/ 1810 h 10208"/>
                  <a:gd name="connsiteX5" fmla="*/ 9148 w 10053"/>
                  <a:gd name="connsiteY5" fmla="*/ 0 h 10208"/>
                  <a:gd name="connsiteX0" fmla="*/ 9148 w 9973"/>
                  <a:gd name="connsiteY0" fmla="*/ 0 h 10104"/>
                  <a:gd name="connsiteX1" fmla="*/ 9973 w 9973"/>
                  <a:gd name="connsiteY1" fmla="*/ 10104 h 10104"/>
                  <a:gd name="connsiteX2" fmla="*/ 5708 w 9973"/>
                  <a:gd name="connsiteY2" fmla="*/ 9571 h 10104"/>
                  <a:gd name="connsiteX3" fmla="*/ 990 w 9973"/>
                  <a:gd name="connsiteY3" fmla="*/ 9000 h 10104"/>
                  <a:gd name="connsiteX4" fmla="*/ 0 w 9973"/>
                  <a:gd name="connsiteY4" fmla="*/ 1810 h 10104"/>
                  <a:gd name="connsiteX5" fmla="*/ 9148 w 9973"/>
                  <a:gd name="connsiteY5" fmla="*/ 0 h 101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973" h="10104">
                    <a:moveTo>
                      <a:pt x="9148" y="0"/>
                    </a:moveTo>
                    <a:cubicBezTo>
                      <a:pt x="9459" y="3368"/>
                      <a:pt x="9662" y="6736"/>
                      <a:pt x="9973" y="10104"/>
                    </a:cubicBezTo>
                    <a:lnTo>
                      <a:pt x="5708" y="9571"/>
                    </a:lnTo>
                    <a:lnTo>
                      <a:pt x="990" y="9000"/>
                    </a:lnTo>
                    <a:lnTo>
                      <a:pt x="0" y="1810"/>
                    </a:lnTo>
                    <a:lnTo>
                      <a:pt x="9148" y="0"/>
                    </a:lnTo>
                    <a:close/>
                  </a:path>
                </a:pathLst>
              </a:custGeom>
              <a:solidFill>
                <a:schemeClr val="accent1">
                  <a:lumMod val="50000"/>
                  <a:alpha val="95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4" name="Freeform 33"/>
              <p:cNvSpPr>
                <a:spLocks/>
              </p:cNvSpPr>
              <p:nvPr/>
            </p:nvSpPr>
            <p:spPr bwMode="auto">
              <a:xfrm flipH="1">
                <a:off x="4200939" y="2978060"/>
                <a:ext cx="815887" cy="799595"/>
              </a:xfrm>
              <a:custGeom>
                <a:avLst/>
                <a:gdLst>
                  <a:gd name="T0" fmla="*/ 29 w 795"/>
                  <a:gd name="T1" fmla="*/ 0 h 734"/>
                  <a:gd name="T2" fmla="*/ 795 w 795"/>
                  <a:gd name="T3" fmla="*/ 83 h 734"/>
                  <a:gd name="T4" fmla="*/ 766 w 795"/>
                  <a:gd name="T5" fmla="*/ 716 h 734"/>
                  <a:gd name="T6" fmla="*/ 0 w 795"/>
                  <a:gd name="T7" fmla="*/ 734 h 734"/>
                  <a:gd name="T8" fmla="*/ 29 w 795"/>
                  <a:gd name="T9" fmla="*/ 0 h 7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95" h="734">
                    <a:moveTo>
                      <a:pt x="29" y="0"/>
                    </a:moveTo>
                    <a:lnTo>
                      <a:pt x="795" y="83"/>
                    </a:lnTo>
                    <a:lnTo>
                      <a:pt x="766" y="716"/>
                    </a:lnTo>
                    <a:lnTo>
                      <a:pt x="0" y="734"/>
                    </a:lnTo>
                    <a:lnTo>
                      <a:pt x="29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  <a:alpha val="25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5" name="Freeform 34"/>
              <p:cNvSpPr>
                <a:spLocks/>
              </p:cNvSpPr>
              <p:nvPr/>
            </p:nvSpPr>
            <p:spPr bwMode="auto">
              <a:xfrm flipH="1">
                <a:off x="8191087" y="2849515"/>
                <a:ext cx="901067" cy="944481"/>
              </a:xfrm>
              <a:custGeom>
                <a:avLst/>
                <a:gdLst>
                  <a:gd name="T0" fmla="*/ 878 w 878"/>
                  <a:gd name="T1" fmla="*/ 0 h 867"/>
                  <a:gd name="T2" fmla="*/ 828 w 878"/>
                  <a:gd name="T3" fmla="*/ 852 h 867"/>
                  <a:gd name="T4" fmla="*/ 0 w 878"/>
                  <a:gd name="T5" fmla="*/ 867 h 867"/>
                  <a:gd name="T6" fmla="*/ 51 w 878"/>
                  <a:gd name="T7" fmla="*/ 9 h 867"/>
                  <a:gd name="T8" fmla="*/ 878 w 878"/>
                  <a:gd name="T9" fmla="*/ 0 h 8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78" h="867">
                    <a:moveTo>
                      <a:pt x="878" y="0"/>
                    </a:moveTo>
                    <a:lnTo>
                      <a:pt x="828" y="852"/>
                    </a:lnTo>
                    <a:lnTo>
                      <a:pt x="0" y="867"/>
                    </a:lnTo>
                    <a:lnTo>
                      <a:pt x="51" y="9"/>
                    </a:lnTo>
                    <a:lnTo>
                      <a:pt x="878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  <a:alpha val="25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6" name="Freeform 35"/>
              <p:cNvSpPr>
                <a:spLocks/>
              </p:cNvSpPr>
              <p:nvPr/>
            </p:nvSpPr>
            <p:spPr bwMode="auto">
              <a:xfrm flipH="1">
                <a:off x="7386490" y="2849515"/>
                <a:ext cx="855911" cy="928140"/>
              </a:xfrm>
              <a:custGeom>
                <a:avLst/>
                <a:gdLst>
                  <a:gd name="T0" fmla="*/ 50 w 834"/>
                  <a:gd name="T1" fmla="*/ 0 h 852"/>
                  <a:gd name="T2" fmla="*/ 834 w 834"/>
                  <a:gd name="T3" fmla="*/ 0 h 852"/>
                  <a:gd name="T4" fmla="*/ 790 w 834"/>
                  <a:gd name="T5" fmla="*/ 852 h 852"/>
                  <a:gd name="T6" fmla="*/ 0 w 834"/>
                  <a:gd name="T7" fmla="*/ 852 h 852"/>
                  <a:gd name="T8" fmla="*/ 50 w 834"/>
                  <a:gd name="T9" fmla="*/ 0 h 8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34" h="852">
                    <a:moveTo>
                      <a:pt x="50" y="0"/>
                    </a:moveTo>
                    <a:lnTo>
                      <a:pt x="834" y="0"/>
                    </a:lnTo>
                    <a:lnTo>
                      <a:pt x="790" y="852"/>
                    </a:lnTo>
                    <a:lnTo>
                      <a:pt x="0" y="852"/>
                    </a:lnTo>
                    <a:lnTo>
                      <a:pt x="50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  <a:alpha val="15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7" name="Freeform 36"/>
              <p:cNvSpPr>
                <a:spLocks/>
              </p:cNvSpPr>
              <p:nvPr/>
            </p:nvSpPr>
            <p:spPr bwMode="auto">
              <a:xfrm flipH="1">
                <a:off x="3360422" y="3758046"/>
                <a:ext cx="870279" cy="671050"/>
              </a:xfrm>
              <a:custGeom>
                <a:avLst/>
                <a:gdLst>
                  <a:gd name="T0" fmla="*/ 0 w 848"/>
                  <a:gd name="T1" fmla="*/ 0 h 616"/>
                  <a:gd name="T2" fmla="*/ 848 w 848"/>
                  <a:gd name="T3" fmla="*/ 0 h 616"/>
                  <a:gd name="T4" fmla="*/ 818 w 848"/>
                  <a:gd name="T5" fmla="*/ 471 h 616"/>
                  <a:gd name="T6" fmla="*/ 14 w 848"/>
                  <a:gd name="T7" fmla="*/ 616 h 616"/>
                  <a:gd name="T8" fmla="*/ 0 w 848"/>
                  <a:gd name="T9" fmla="*/ 0 h 6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48" h="616">
                    <a:moveTo>
                      <a:pt x="0" y="0"/>
                    </a:moveTo>
                    <a:lnTo>
                      <a:pt x="848" y="0"/>
                    </a:lnTo>
                    <a:lnTo>
                      <a:pt x="818" y="471"/>
                    </a:lnTo>
                    <a:lnTo>
                      <a:pt x="14" y="61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  <a:alpha val="55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8" name="Freeform 37"/>
              <p:cNvSpPr>
                <a:spLocks/>
              </p:cNvSpPr>
              <p:nvPr/>
            </p:nvSpPr>
            <p:spPr bwMode="auto">
              <a:xfrm flipH="1">
                <a:off x="4990143" y="3777655"/>
                <a:ext cx="809729" cy="908532"/>
              </a:xfrm>
              <a:custGeom>
                <a:avLst/>
                <a:gdLst>
                  <a:gd name="T0" fmla="*/ 0 w 789"/>
                  <a:gd name="T1" fmla="*/ 0 h 834"/>
                  <a:gd name="T2" fmla="*/ 763 w 789"/>
                  <a:gd name="T3" fmla="*/ 0 h 834"/>
                  <a:gd name="T4" fmla="*/ 789 w 789"/>
                  <a:gd name="T5" fmla="*/ 728 h 834"/>
                  <a:gd name="T6" fmla="*/ 33 w 789"/>
                  <a:gd name="T7" fmla="*/ 834 h 834"/>
                  <a:gd name="T8" fmla="*/ 0 w 789"/>
                  <a:gd name="T9" fmla="*/ 0 h 8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89" h="834">
                    <a:moveTo>
                      <a:pt x="0" y="0"/>
                    </a:moveTo>
                    <a:lnTo>
                      <a:pt x="763" y="0"/>
                    </a:lnTo>
                    <a:lnTo>
                      <a:pt x="789" y="728"/>
                    </a:lnTo>
                    <a:lnTo>
                      <a:pt x="33" y="83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  <a:alpha val="45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9" name="Freeform 38"/>
              <p:cNvSpPr>
                <a:spLocks/>
              </p:cNvSpPr>
              <p:nvPr/>
            </p:nvSpPr>
            <p:spPr bwMode="auto">
              <a:xfrm flipH="1">
                <a:off x="3360422" y="3068478"/>
                <a:ext cx="870279" cy="689569"/>
              </a:xfrm>
              <a:custGeom>
                <a:avLst/>
                <a:gdLst>
                  <a:gd name="T0" fmla="*/ 29 w 848"/>
                  <a:gd name="T1" fmla="*/ 0 h 633"/>
                  <a:gd name="T2" fmla="*/ 827 w 848"/>
                  <a:gd name="T3" fmla="*/ 166 h 633"/>
                  <a:gd name="T4" fmla="*/ 848 w 848"/>
                  <a:gd name="T5" fmla="*/ 633 h 633"/>
                  <a:gd name="T6" fmla="*/ 0 w 848"/>
                  <a:gd name="T7" fmla="*/ 633 h 633"/>
                  <a:gd name="T8" fmla="*/ 29 w 848"/>
                  <a:gd name="T9" fmla="*/ 0 h 6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48" h="633">
                    <a:moveTo>
                      <a:pt x="29" y="0"/>
                    </a:moveTo>
                    <a:lnTo>
                      <a:pt x="827" y="166"/>
                    </a:lnTo>
                    <a:lnTo>
                      <a:pt x="848" y="633"/>
                    </a:lnTo>
                    <a:lnTo>
                      <a:pt x="0" y="633"/>
                    </a:lnTo>
                    <a:lnTo>
                      <a:pt x="29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  <a:alpha val="40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0" name="Freeform 39"/>
              <p:cNvSpPr>
                <a:spLocks/>
              </p:cNvSpPr>
              <p:nvPr/>
            </p:nvSpPr>
            <p:spPr bwMode="auto">
              <a:xfrm flipH="1">
                <a:off x="3381973" y="2587504"/>
                <a:ext cx="818965" cy="664514"/>
              </a:xfrm>
              <a:custGeom>
                <a:avLst/>
                <a:gdLst>
                  <a:gd name="T0" fmla="*/ 15 w 798"/>
                  <a:gd name="T1" fmla="*/ 0 h 610"/>
                  <a:gd name="T2" fmla="*/ 789 w 798"/>
                  <a:gd name="T3" fmla="*/ 284 h 610"/>
                  <a:gd name="T4" fmla="*/ 798 w 798"/>
                  <a:gd name="T5" fmla="*/ 610 h 610"/>
                  <a:gd name="T6" fmla="*/ 0 w 798"/>
                  <a:gd name="T7" fmla="*/ 444 h 610"/>
                  <a:gd name="T8" fmla="*/ 15 w 798"/>
                  <a:gd name="T9" fmla="*/ 0 h 6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98" h="610">
                    <a:moveTo>
                      <a:pt x="15" y="0"/>
                    </a:moveTo>
                    <a:lnTo>
                      <a:pt x="789" y="284"/>
                    </a:lnTo>
                    <a:lnTo>
                      <a:pt x="798" y="610"/>
                    </a:lnTo>
                    <a:lnTo>
                      <a:pt x="0" y="444"/>
                    </a:lnTo>
                    <a:lnTo>
                      <a:pt x="15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  <a:alpha val="60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1" name="Freeform 40"/>
              <p:cNvSpPr>
                <a:spLocks/>
              </p:cNvSpPr>
              <p:nvPr/>
            </p:nvSpPr>
            <p:spPr bwMode="auto">
              <a:xfrm flipH="1">
                <a:off x="4182839" y="2401199"/>
                <a:ext cx="801519" cy="669961"/>
              </a:xfrm>
              <a:custGeom>
                <a:avLst/>
                <a:gdLst>
                  <a:gd name="T0" fmla="*/ 24 w 781"/>
                  <a:gd name="T1" fmla="*/ 0 h 615"/>
                  <a:gd name="T2" fmla="*/ 781 w 781"/>
                  <a:gd name="T3" fmla="*/ 171 h 615"/>
                  <a:gd name="T4" fmla="*/ 766 w 781"/>
                  <a:gd name="T5" fmla="*/ 615 h 615"/>
                  <a:gd name="T6" fmla="*/ 0 w 781"/>
                  <a:gd name="T7" fmla="*/ 532 h 615"/>
                  <a:gd name="T8" fmla="*/ 24 w 781"/>
                  <a:gd name="T9" fmla="*/ 0 h 6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81" h="615">
                    <a:moveTo>
                      <a:pt x="24" y="0"/>
                    </a:moveTo>
                    <a:lnTo>
                      <a:pt x="781" y="171"/>
                    </a:lnTo>
                    <a:lnTo>
                      <a:pt x="766" y="615"/>
                    </a:lnTo>
                    <a:lnTo>
                      <a:pt x="0" y="532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  <a:alpha val="55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2" name="Freeform 41"/>
              <p:cNvSpPr>
                <a:spLocks/>
              </p:cNvSpPr>
              <p:nvPr/>
            </p:nvSpPr>
            <p:spPr bwMode="auto">
              <a:xfrm flipH="1">
                <a:off x="2783656" y="3257404"/>
                <a:ext cx="598317" cy="508735"/>
              </a:xfrm>
              <a:custGeom>
                <a:avLst/>
                <a:gdLst>
                  <a:gd name="T0" fmla="*/ 0 w 583"/>
                  <a:gd name="T1" fmla="*/ 0 h 467"/>
                  <a:gd name="T2" fmla="*/ 583 w 583"/>
                  <a:gd name="T3" fmla="*/ 133 h 467"/>
                  <a:gd name="T4" fmla="*/ 21 w 583"/>
                  <a:gd name="T5" fmla="*/ 467 h 467"/>
                  <a:gd name="T6" fmla="*/ 0 w 583"/>
                  <a:gd name="T7" fmla="*/ 0 h 4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83" h="467">
                    <a:moveTo>
                      <a:pt x="0" y="0"/>
                    </a:moveTo>
                    <a:lnTo>
                      <a:pt x="583" y="133"/>
                    </a:lnTo>
                    <a:lnTo>
                      <a:pt x="21" y="46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  <a:alpha val="60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3" name="Freeform 42"/>
              <p:cNvSpPr>
                <a:spLocks/>
              </p:cNvSpPr>
              <p:nvPr/>
            </p:nvSpPr>
            <p:spPr bwMode="auto">
              <a:xfrm flipH="1">
                <a:off x="2826760" y="3755341"/>
                <a:ext cx="564450" cy="513092"/>
              </a:xfrm>
              <a:custGeom>
                <a:avLst/>
                <a:gdLst>
                  <a:gd name="T0" fmla="*/ 30 w 550"/>
                  <a:gd name="T1" fmla="*/ 0 h 471"/>
                  <a:gd name="T2" fmla="*/ 550 w 550"/>
                  <a:gd name="T3" fmla="*/ 346 h 471"/>
                  <a:gd name="T4" fmla="*/ 0 w 550"/>
                  <a:gd name="T5" fmla="*/ 471 h 471"/>
                  <a:gd name="T6" fmla="*/ 30 w 550"/>
                  <a:gd name="T7" fmla="*/ 0 h 4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50" h="471">
                    <a:moveTo>
                      <a:pt x="30" y="0"/>
                    </a:moveTo>
                    <a:lnTo>
                      <a:pt x="550" y="346"/>
                    </a:lnTo>
                    <a:lnTo>
                      <a:pt x="0" y="471"/>
                    </a:lnTo>
                    <a:lnTo>
                      <a:pt x="30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  <a:alpha val="60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4" name="Freeform 43"/>
              <p:cNvSpPr>
                <a:spLocks/>
              </p:cNvSpPr>
              <p:nvPr/>
            </p:nvSpPr>
            <p:spPr bwMode="auto">
              <a:xfrm flipH="1">
                <a:off x="4216333" y="3758046"/>
                <a:ext cx="800493" cy="812667"/>
              </a:xfrm>
              <a:custGeom>
                <a:avLst/>
                <a:gdLst>
                  <a:gd name="T0" fmla="*/ 766 w 780"/>
                  <a:gd name="T1" fmla="*/ 0 h 746"/>
                  <a:gd name="T2" fmla="*/ 780 w 780"/>
                  <a:gd name="T3" fmla="*/ 616 h 746"/>
                  <a:gd name="T4" fmla="*/ 26 w 780"/>
                  <a:gd name="T5" fmla="*/ 746 h 746"/>
                  <a:gd name="T6" fmla="*/ 0 w 780"/>
                  <a:gd name="T7" fmla="*/ 18 h 746"/>
                  <a:gd name="T8" fmla="*/ 766 w 780"/>
                  <a:gd name="T9" fmla="*/ 0 h 7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80" h="746">
                    <a:moveTo>
                      <a:pt x="766" y="0"/>
                    </a:moveTo>
                    <a:lnTo>
                      <a:pt x="780" y="616"/>
                    </a:lnTo>
                    <a:lnTo>
                      <a:pt x="26" y="746"/>
                    </a:lnTo>
                    <a:lnTo>
                      <a:pt x="0" y="18"/>
                    </a:lnTo>
                    <a:lnTo>
                      <a:pt x="766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  <a:alpha val="50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5" name="Freeform 44"/>
              <p:cNvSpPr>
                <a:spLocks/>
              </p:cNvSpPr>
              <p:nvPr/>
            </p:nvSpPr>
            <p:spPr bwMode="auto">
              <a:xfrm flipH="1">
                <a:off x="4959728" y="2271024"/>
                <a:ext cx="818965" cy="712446"/>
              </a:xfrm>
              <a:custGeom>
                <a:avLst/>
                <a:gdLst>
                  <a:gd name="T0" fmla="*/ 62 w 798"/>
                  <a:gd name="T1" fmla="*/ 0 h 654"/>
                  <a:gd name="T2" fmla="*/ 798 w 798"/>
                  <a:gd name="T3" fmla="*/ 122 h 654"/>
                  <a:gd name="T4" fmla="*/ 774 w 798"/>
                  <a:gd name="T5" fmla="*/ 654 h 654"/>
                  <a:gd name="T6" fmla="*/ 0 w 798"/>
                  <a:gd name="T7" fmla="*/ 565 h 654"/>
                  <a:gd name="T8" fmla="*/ 62 w 798"/>
                  <a:gd name="T9" fmla="*/ 0 h 6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98" h="654">
                    <a:moveTo>
                      <a:pt x="62" y="0"/>
                    </a:moveTo>
                    <a:lnTo>
                      <a:pt x="798" y="122"/>
                    </a:lnTo>
                    <a:lnTo>
                      <a:pt x="774" y="654"/>
                    </a:lnTo>
                    <a:lnTo>
                      <a:pt x="0" y="565"/>
                    </a:lnTo>
                    <a:lnTo>
                      <a:pt x="62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  <a:alpha val="50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6" name="Freeform 45"/>
              <p:cNvSpPr>
                <a:spLocks/>
              </p:cNvSpPr>
              <p:nvPr/>
            </p:nvSpPr>
            <p:spPr bwMode="auto">
              <a:xfrm flipH="1">
                <a:off x="3394768" y="4622377"/>
                <a:ext cx="825123" cy="483679"/>
              </a:xfrm>
              <a:custGeom>
                <a:avLst/>
                <a:gdLst>
                  <a:gd name="T0" fmla="*/ 769 w 804"/>
                  <a:gd name="T1" fmla="*/ 0 h 444"/>
                  <a:gd name="T2" fmla="*/ 804 w 804"/>
                  <a:gd name="T3" fmla="*/ 148 h 444"/>
                  <a:gd name="T4" fmla="*/ 18 w 804"/>
                  <a:gd name="T5" fmla="*/ 444 h 444"/>
                  <a:gd name="T6" fmla="*/ 0 w 804"/>
                  <a:gd name="T7" fmla="*/ 302 h 444"/>
                  <a:gd name="T8" fmla="*/ 769 w 804"/>
                  <a:gd name="T9" fmla="*/ 0 h 4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04" h="444">
                    <a:moveTo>
                      <a:pt x="769" y="0"/>
                    </a:moveTo>
                    <a:lnTo>
                      <a:pt x="804" y="148"/>
                    </a:lnTo>
                    <a:lnTo>
                      <a:pt x="18" y="444"/>
                    </a:lnTo>
                    <a:lnTo>
                      <a:pt x="0" y="302"/>
                    </a:lnTo>
                    <a:lnTo>
                      <a:pt x="769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  <a:alpha val="85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7" name="Freeform 46"/>
              <p:cNvSpPr>
                <a:spLocks/>
              </p:cNvSpPr>
              <p:nvPr/>
            </p:nvSpPr>
            <p:spPr bwMode="auto">
              <a:xfrm flipH="1">
                <a:off x="8045356" y="5376845"/>
                <a:ext cx="527504" cy="82792"/>
              </a:xfrm>
              <a:custGeom>
                <a:avLst/>
                <a:gdLst>
                  <a:gd name="T0" fmla="*/ 0 w 514"/>
                  <a:gd name="T1" fmla="*/ 0 h 76"/>
                  <a:gd name="T2" fmla="*/ 511 w 514"/>
                  <a:gd name="T3" fmla="*/ 41 h 76"/>
                  <a:gd name="T4" fmla="*/ 514 w 514"/>
                  <a:gd name="T5" fmla="*/ 76 h 76"/>
                  <a:gd name="T6" fmla="*/ 0 w 514"/>
                  <a:gd name="T7" fmla="*/ 0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14" h="76">
                    <a:moveTo>
                      <a:pt x="0" y="0"/>
                    </a:moveTo>
                    <a:lnTo>
                      <a:pt x="511" y="41"/>
                    </a:lnTo>
                    <a:lnTo>
                      <a:pt x="514" y="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8" name="Freeform 47"/>
              <p:cNvSpPr>
                <a:spLocks/>
              </p:cNvSpPr>
              <p:nvPr/>
            </p:nvSpPr>
            <p:spPr bwMode="auto">
              <a:xfrm flipH="1">
                <a:off x="8048435" y="4756996"/>
                <a:ext cx="1019089" cy="664514"/>
              </a:xfrm>
              <a:custGeom>
                <a:avLst/>
                <a:gdLst>
                  <a:gd name="T0" fmla="*/ 0 w 993"/>
                  <a:gd name="T1" fmla="*/ 0 h 610"/>
                  <a:gd name="T2" fmla="*/ 843 w 993"/>
                  <a:gd name="T3" fmla="*/ 39 h 610"/>
                  <a:gd name="T4" fmla="*/ 993 w 993"/>
                  <a:gd name="T5" fmla="*/ 610 h 610"/>
                  <a:gd name="T6" fmla="*/ 482 w 993"/>
                  <a:gd name="T7" fmla="*/ 569 h 610"/>
                  <a:gd name="T8" fmla="*/ 109 w 993"/>
                  <a:gd name="T9" fmla="*/ 503 h 610"/>
                  <a:gd name="T10" fmla="*/ 0 w 993"/>
                  <a:gd name="T11" fmla="*/ 0 h 6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93" h="610">
                    <a:moveTo>
                      <a:pt x="0" y="0"/>
                    </a:moveTo>
                    <a:lnTo>
                      <a:pt x="843" y="39"/>
                    </a:lnTo>
                    <a:lnTo>
                      <a:pt x="993" y="610"/>
                    </a:lnTo>
                    <a:lnTo>
                      <a:pt x="482" y="569"/>
                    </a:lnTo>
                    <a:lnTo>
                      <a:pt x="109" y="50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  <a:alpha val="60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9" name="Freeform 48"/>
              <p:cNvSpPr>
                <a:spLocks/>
              </p:cNvSpPr>
              <p:nvPr/>
            </p:nvSpPr>
            <p:spPr bwMode="auto">
              <a:xfrm flipH="1">
                <a:off x="9622737" y="4496637"/>
                <a:ext cx="685550" cy="702642"/>
              </a:xfrm>
              <a:custGeom>
                <a:avLst/>
                <a:gdLst>
                  <a:gd name="T0" fmla="*/ 0 w 668"/>
                  <a:gd name="T1" fmla="*/ 0 h 645"/>
                  <a:gd name="T2" fmla="*/ 517 w 668"/>
                  <a:gd name="T3" fmla="*/ 133 h 645"/>
                  <a:gd name="T4" fmla="*/ 668 w 668"/>
                  <a:gd name="T5" fmla="*/ 645 h 645"/>
                  <a:gd name="T6" fmla="*/ 127 w 668"/>
                  <a:gd name="T7" fmla="*/ 379 h 645"/>
                  <a:gd name="T8" fmla="*/ 0 w 668"/>
                  <a:gd name="T9" fmla="*/ 0 h 6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68" h="645">
                    <a:moveTo>
                      <a:pt x="0" y="0"/>
                    </a:moveTo>
                    <a:lnTo>
                      <a:pt x="517" y="133"/>
                    </a:lnTo>
                    <a:lnTo>
                      <a:pt x="668" y="645"/>
                    </a:lnTo>
                    <a:lnTo>
                      <a:pt x="127" y="37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  <a:alpha val="85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0" name="Freeform 49"/>
              <p:cNvSpPr>
                <a:spLocks/>
              </p:cNvSpPr>
              <p:nvPr/>
            </p:nvSpPr>
            <p:spPr bwMode="auto">
              <a:xfrm flipH="1">
                <a:off x="7149420" y="5421509"/>
                <a:ext cx="899015" cy="205891"/>
              </a:xfrm>
              <a:custGeom>
                <a:avLst/>
                <a:gdLst>
                  <a:gd name="T0" fmla="*/ 0 w 876"/>
                  <a:gd name="T1" fmla="*/ 0 h 189"/>
                  <a:gd name="T2" fmla="*/ 790 w 876"/>
                  <a:gd name="T3" fmla="*/ 38 h 189"/>
                  <a:gd name="T4" fmla="*/ 876 w 876"/>
                  <a:gd name="T5" fmla="*/ 189 h 189"/>
                  <a:gd name="T6" fmla="*/ 512 w 876"/>
                  <a:gd name="T7" fmla="*/ 157 h 189"/>
                  <a:gd name="T8" fmla="*/ 225 w 876"/>
                  <a:gd name="T9" fmla="*/ 106 h 189"/>
                  <a:gd name="T10" fmla="*/ 3 w 876"/>
                  <a:gd name="T11" fmla="*/ 35 h 189"/>
                  <a:gd name="T12" fmla="*/ 0 w 876"/>
                  <a:gd name="T13" fmla="*/ 0 h 1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76" h="189">
                    <a:moveTo>
                      <a:pt x="0" y="0"/>
                    </a:moveTo>
                    <a:lnTo>
                      <a:pt x="790" y="38"/>
                    </a:lnTo>
                    <a:lnTo>
                      <a:pt x="876" y="189"/>
                    </a:lnTo>
                    <a:lnTo>
                      <a:pt x="512" y="157"/>
                    </a:lnTo>
                    <a:lnTo>
                      <a:pt x="225" y="106"/>
                    </a:lnTo>
                    <a:lnTo>
                      <a:pt x="3" y="3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1" name="Freeform 50"/>
              <p:cNvSpPr>
                <a:spLocks/>
              </p:cNvSpPr>
              <p:nvPr/>
            </p:nvSpPr>
            <p:spPr bwMode="auto">
              <a:xfrm flipH="1">
                <a:off x="10175570" y="4209932"/>
                <a:ext cx="451560" cy="697195"/>
              </a:xfrm>
              <a:custGeom>
                <a:avLst/>
                <a:gdLst>
                  <a:gd name="T0" fmla="*/ 0 w 440"/>
                  <a:gd name="T1" fmla="*/ 0 h 640"/>
                  <a:gd name="T2" fmla="*/ 313 w 440"/>
                  <a:gd name="T3" fmla="*/ 261 h 640"/>
                  <a:gd name="T4" fmla="*/ 440 w 440"/>
                  <a:gd name="T5" fmla="*/ 640 h 640"/>
                  <a:gd name="T6" fmla="*/ 56 w 440"/>
                  <a:gd name="T7" fmla="*/ 279 h 640"/>
                  <a:gd name="T8" fmla="*/ 0 w 440"/>
                  <a:gd name="T9" fmla="*/ 0 h 6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0" h="640">
                    <a:moveTo>
                      <a:pt x="0" y="0"/>
                    </a:moveTo>
                    <a:lnTo>
                      <a:pt x="313" y="261"/>
                    </a:lnTo>
                    <a:lnTo>
                      <a:pt x="440" y="640"/>
                    </a:lnTo>
                    <a:lnTo>
                      <a:pt x="56" y="27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  <a:alpha val="90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2" name="Freeform 51"/>
              <p:cNvSpPr>
                <a:spLocks/>
              </p:cNvSpPr>
              <p:nvPr/>
            </p:nvSpPr>
            <p:spPr bwMode="auto">
              <a:xfrm flipH="1">
                <a:off x="7522983" y="5536982"/>
                <a:ext cx="294541" cy="386725"/>
              </a:xfrm>
              <a:custGeom>
                <a:avLst/>
                <a:gdLst>
                  <a:gd name="T0" fmla="*/ 0 w 287"/>
                  <a:gd name="T1" fmla="*/ 0 h 355"/>
                  <a:gd name="T2" fmla="*/ 287 w 287"/>
                  <a:gd name="T3" fmla="*/ 51 h 355"/>
                  <a:gd name="T4" fmla="*/ 281 w 287"/>
                  <a:gd name="T5" fmla="*/ 355 h 355"/>
                  <a:gd name="T6" fmla="*/ 0 w 287"/>
                  <a:gd name="T7" fmla="*/ 0 h 3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87" h="355">
                    <a:moveTo>
                      <a:pt x="0" y="0"/>
                    </a:moveTo>
                    <a:lnTo>
                      <a:pt x="287" y="51"/>
                    </a:lnTo>
                    <a:lnTo>
                      <a:pt x="281" y="35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3" name="Freeform 52"/>
              <p:cNvSpPr>
                <a:spLocks/>
              </p:cNvSpPr>
              <p:nvPr/>
            </p:nvSpPr>
            <p:spPr bwMode="auto">
              <a:xfrm flipH="1">
                <a:off x="10627130" y="3775274"/>
                <a:ext cx="170361" cy="434658"/>
              </a:xfrm>
              <a:custGeom>
                <a:avLst/>
                <a:gdLst>
                  <a:gd name="T0" fmla="*/ 0 w 166"/>
                  <a:gd name="T1" fmla="*/ 0 h 399"/>
                  <a:gd name="T2" fmla="*/ 151 w 166"/>
                  <a:gd name="T3" fmla="*/ 0 h 399"/>
                  <a:gd name="T4" fmla="*/ 166 w 166"/>
                  <a:gd name="T5" fmla="*/ 399 h 399"/>
                  <a:gd name="T6" fmla="*/ 0 w 166"/>
                  <a:gd name="T7" fmla="*/ 251 h 399"/>
                  <a:gd name="T8" fmla="*/ 0 w 166"/>
                  <a:gd name="T9" fmla="*/ 0 h 3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6" h="399">
                    <a:moveTo>
                      <a:pt x="0" y="0"/>
                    </a:moveTo>
                    <a:lnTo>
                      <a:pt x="151" y="0"/>
                    </a:lnTo>
                    <a:lnTo>
                      <a:pt x="166" y="399"/>
                    </a:lnTo>
                    <a:lnTo>
                      <a:pt x="0" y="25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  <a:alpha val="97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4" name="Freeform 53"/>
              <p:cNvSpPr>
                <a:spLocks/>
              </p:cNvSpPr>
              <p:nvPr/>
            </p:nvSpPr>
            <p:spPr bwMode="auto">
              <a:xfrm flipH="1">
                <a:off x="10621998" y="3337349"/>
                <a:ext cx="175493" cy="437925"/>
              </a:xfrm>
              <a:custGeom>
                <a:avLst/>
                <a:gdLst>
                  <a:gd name="T0" fmla="*/ 171 w 171"/>
                  <a:gd name="T1" fmla="*/ 0 h 402"/>
                  <a:gd name="T2" fmla="*/ 151 w 171"/>
                  <a:gd name="T3" fmla="*/ 402 h 402"/>
                  <a:gd name="T4" fmla="*/ 0 w 171"/>
                  <a:gd name="T5" fmla="*/ 402 h 402"/>
                  <a:gd name="T6" fmla="*/ 0 w 171"/>
                  <a:gd name="T7" fmla="*/ 142 h 402"/>
                  <a:gd name="T8" fmla="*/ 171 w 171"/>
                  <a:gd name="T9" fmla="*/ 0 h 4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1" h="402">
                    <a:moveTo>
                      <a:pt x="171" y="0"/>
                    </a:moveTo>
                    <a:lnTo>
                      <a:pt x="151" y="402"/>
                    </a:lnTo>
                    <a:lnTo>
                      <a:pt x="0" y="402"/>
                    </a:lnTo>
                    <a:lnTo>
                      <a:pt x="0" y="142"/>
                    </a:lnTo>
                    <a:lnTo>
                      <a:pt x="171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  <a:alpha val="80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5" name="Freeform 54"/>
              <p:cNvSpPr>
                <a:spLocks/>
              </p:cNvSpPr>
              <p:nvPr/>
            </p:nvSpPr>
            <p:spPr bwMode="auto">
              <a:xfrm flipH="1">
                <a:off x="10569658" y="4048705"/>
                <a:ext cx="227833" cy="465160"/>
              </a:xfrm>
              <a:custGeom>
                <a:avLst/>
                <a:gdLst>
                  <a:gd name="T0" fmla="*/ 0 w 222"/>
                  <a:gd name="T1" fmla="*/ 0 h 427"/>
                  <a:gd name="T2" fmla="*/ 166 w 222"/>
                  <a:gd name="T3" fmla="*/ 148 h 427"/>
                  <a:gd name="T4" fmla="*/ 222 w 222"/>
                  <a:gd name="T5" fmla="*/ 427 h 427"/>
                  <a:gd name="T6" fmla="*/ 0 w 222"/>
                  <a:gd name="T7" fmla="*/ 0 h 4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22" h="427">
                    <a:moveTo>
                      <a:pt x="0" y="0"/>
                    </a:moveTo>
                    <a:lnTo>
                      <a:pt x="166" y="148"/>
                    </a:lnTo>
                    <a:lnTo>
                      <a:pt x="222" y="42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6" name="Freeform 55"/>
              <p:cNvSpPr>
                <a:spLocks/>
              </p:cNvSpPr>
              <p:nvPr/>
            </p:nvSpPr>
            <p:spPr bwMode="auto">
              <a:xfrm flipH="1">
                <a:off x="5644905" y="5270976"/>
                <a:ext cx="776889" cy="381670"/>
              </a:xfrm>
              <a:custGeom>
                <a:avLst/>
                <a:gdLst>
                  <a:gd name="T0" fmla="*/ 701 w 757"/>
                  <a:gd name="T1" fmla="*/ 0 h 346"/>
                  <a:gd name="T2" fmla="*/ 757 w 757"/>
                  <a:gd name="T3" fmla="*/ 154 h 346"/>
                  <a:gd name="T4" fmla="*/ 74 w 757"/>
                  <a:gd name="T5" fmla="*/ 346 h 346"/>
                  <a:gd name="T6" fmla="*/ 0 w 757"/>
                  <a:gd name="T7" fmla="*/ 136 h 346"/>
                  <a:gd name="T8" fmla="*/ 701 w 757"/>
                  <a:gd name="T9" fmla="*/ 0 h 346"/>
                  <a:gd name="connsiteX0" fmla="*/ 9260 w 10000"/>
                  <a:gd name="connsiteY0" fmla="*/ 0 h 10126"/>
                  <a:gd name="connsiteX1" fmla="*/ 10000 w 10000"/>
                  <a:gd name="connsiteY1" fmla="*/ 4451 h 10126"/>
                  <a:gd name="connsiteX2" fmla="*/ 917 w 10000"/>
                  <a:gd name="connsiteY2" fmla="*/ 10126 h 10126"/>
                  <a:gd name="connsiteX3" fmla="*/ 0 w 10000"/>
                  <a:gd name="connsiteY3" fmla="*/ 3931 h 10126"/>
                  <a:gd name="connsiteX4" fmla="*/ 9260 w 10000"/>
                  <a:gd name="connsiteY4" fmla="*/ 0 h 101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000" h="10126">
                    <a:moveTo>
                      <a:pt x="9260" y="0"/>
                    </a:moveTo>
                    <a:lnTo>
                      <a:pt x="10000" y="4451"/>
                    </a:lnTo>
                    <a:lnTo>
                      <a:pt x="917" y="10126"/>
                    </a:lnTo>
                    <a:lnTo>
                      <a:pt x="0" y="3931"/>
                    </a:lnTo>
                    <a:lnTo>
                      <a:pt x="9260" y="0"/>
                    </a:lnTo>
                    <a:close/>
                  </a:path>
                </a:pathLst>
              </a:custGeom>
              <a:solidFill>
                <a:schemeClr val="accent1">
                  <a:lumMod val="50000"/>
                  <a:alpha val="90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7" name="Freeform 56"/>
              <p:cNvSpPr>
                <a:spLocks/>
              </p:cNvSpPr>
              <p:nvPr/>
            </p:nvSpPr>
            <p:spPr bwMode="auto">
              <a:xfrm flipH="1">
                <a:off x="6728648" y="5592540"/>
                <a:ext cx="800493" cy="370385"/>
              </a:xfrm>
              <a:custGeom>
                <a:avLst/>
                <a:gdLst>
                  <a:gd name="T0" fmla="*/ 6 w 780"/>
                  <a:gd name="T1" fmla="*/ 0 h 340"/>
                  <a:gd name="T2" fmla="*/ 370 w 780"/>
                  <a:gd name="T3" fmla="*/ 32 h 340"/>
                  <a:gd name="T4" fmla="*/ 780 w 780"/>
                  <a:gd name="T5" fmla="*/ 44 h 340"/>
                  <a:gd name="T6" fmla="*/ 780 w 780"/>
                  <a:gd name="T7" fmla="*/ 340 h 340"/>
                  <a:gd name="T8" fmla="*/ 0 w 780"/>
                  <a:gd name="T9" fmla="*/ 304 h 340"/>
                  <a:gd name="T10" fmla="*/ 6 w 780"/>
                  <a:gd name="T11" fmla="*/ 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80" h="340">
                    <a:moveTo>
                      <a:pt x="6" y="0"/>
                    </a:moveTo>
                    <a:lnTo>
                      <a:pt x="370" y="32"/>
                    </a:lnTo>
                    <a:lnTo>
                      <a:pt x="780" y="44"/>
                    </a:lnTo>
                    <a:lnTo>
                      <a:pt x="780" y="340"/>
                    </a:lnTo>
                    <a:lnTo>
                      <a:pt x="0" y="304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8" name="Freeform 57"/>
              <p:cNvSpPr>
                <a:spLocks/>
              </p:cNvSpPr>
              <p:nvPr/>
            </p:nvSpPr>
            <p:spPr bwMode="auto">
              <a:xfrm flipH="1">
                <a:off x="4917277" y="5150056"/>
                <a:ext cx="785099" cy="290861"/>
              </a:xfrm>
              <a:custGeom>
                <a:avLst/>
                <a:gdLst>
                  <a:gd name="T0" fmla="*/ 727 w 765"/>
                  <a:gd name="T1" fmla="*/ 0 h 267"/>
                  <a:gd name="T2" fmla="*/ 765 w 765"/>
                  <a:gd name="T3" fmla="*/ 134 h 267"/>
                  <a:gd name="T4" fmla="*/ 56 w 765"/>
                  <a:gd name="T5" fmla="*/ 267 h 267"/>
                  <a:gd name="T6" fmla="*/ 0 w 765"/>
                  <a:gd name="T7" fmla="*/ 113 h 267"/>
                  <a:gd name="T8" fmla="*/ 727 w 765"/>
                  <a:gd name="T9" fmla="*/ 0 h 2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65" h="267">
                    <a:moveTo>
                      <a:pt x="727" y="0"/>
                    </a:moveTo>
                    <a:lnTo>
                      <a:pt x="765" y="134"/>
                    </a:lnTo>
                    <a:lnTo>
                      <a:pt x="56" y="267"/>
                    </a:lnTo>
                    <a:lnTo>
                      <a:pt x="0" y="113"/>
                    </a:lnTo>
                    <a:lnTo>
                      <a:pt x="727" y="0"/>
                    </a:lnTo>
                    <a:close/>
                  </a:path>
                </a:pathLst>
              </a:custGeom>
              <a:solidFill>
                <a:schemeClr val="accent1">
                  <a:lumMod val="50000"/>
                  <a:alpha val="80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9" name="Freeform 58"/>
              <p:cNvSpPr>
                <a:spLocks/>
              </p:cNvSpPr>
              <p:nvPr/>
            </p:nvSpPr>
            <p:spPr bwMode="auto">
              <a:xfrm flipH="1">
                <a:off x="2862785" y="4421004"/>
                <a:ext cx="570608" cy="357312"/>
              </a:xfrm>
              <a:custGeom>
                <a:avLst/>
                <a:gdLst>
                  <a:gd name="T0" fmla="*/ 556 w 556"/>
                  <a:gd name="T1" fmla="*/ 0 h 328"/>
                  <a:gd name="T2" fmla="*/ 35 w 556"/>
                  <a:gd name="T3" fmla="*/ 328 h 328"/>
                  <a:gd name="T4" fmla="*/ 0 w 556"/>
                  <a:gd name="T5" fmla="*/ 180 h 328"/>
                  <a:gd name="T6" fmla="*/ 556 w 556"/>
                  <a:gd name="T7" fmla="*/ 0 h 3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56" h="328">
                    <a:moveTo>
                      <a:pt x="556" y="0"/>
                    </a:moveTo>
                    <a:lnTo>
                      <a:pt x="35" y="328"/>
                    </a:lnTo>
                    <a:lnTo>
                      <a:pt x="0" y="180"/>
                    </a:lnTo>
                    <a:lnTo>
                      <a:pt x="556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  <a:alpha val="80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0" name="Freeform 59"/>
              <p:cNvSpPr>
                <a:spLocks/>
              </p:cNvSpPr>
              <p:nvPr/>
            </p:nvSpPr>
            <p:spPr bwMode="auto">
              <a:xfrm flipH="1">
                <a:off x="1142646" y="4169361"/>
                <a:ext cx="1713876" cy="1163443"/>
              </a:xfrm>
              <a:custGeom>
                <a:avLst/>
                <a:gdLst>
                  <a:gd name="T0" fmla="*/ 638 w 1670"/>
                  <a:gd name="T1" fmla="*/ 0 h 1068"/>
                  <a:gd name="T2" fmla="*/ 1670 w 1670"/>
                  <a:gd name="T3" fmla="*/ 956 h 1068"/>
                  <a:gd name="T4" fmla="*/ 71 w 1670"/>
                  <a:gd name="T5" fmla="*/ 1068 h 1068"/>
                  <a:gd name="T6" fmla="*/ 0 w 1670"/>
                  <a:gd name="T7" fmla="*/ 231 h 1068"/>
                  <a:gd name="T8" fmla="*/ 638 w 1670"/>
                  <a:gd name="T9" fmla="*/ 0 h 10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70" h="1068">
                    <a:moveTo>
                      <a:pt x="638" y="0"/>
                    </a:moveTo>
                    <a:lnTo>
                      <a:pt x="1670" y="956"/>
                    </a:lnTo>
                    <a:lnTo>
                      <a:pt x="71" y="1068"/>
                    </a:lnTo>
                    <a:lnTo>
                      <a:pt x="0" y="231"/>
                    </a:lnTo>
                    <a:lnTo>
                      <a:pt x="638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  <a:alpha val="70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1" name="Freeform 60"/>
              <p:cNvSpPr>
                <a:spLocks/>
              </p:cNvSpPr>
              <p:nvPr/>
            </p:nvSpPr>
            <p:spPr bwMode="auto">
              <a:xfrm flipH="1">
                <a:off x="4200241" y="4954048"/>
                <a:ext cx="758416" cy="342061"/>
              </a:xfrm>
              <a:custGeom>
                <a:avLst/>
                <a:gdLst>
                  <a:gd name="T0" fmla="*/ 721 w 739"/>
                  <a:gd name="T1" fmla="*/ 0 h 314"/>
                  <a:gd name="T2" fmla="*/ 739 w 739"/>
                  <a:gd name="T3" fmla="*/ 142 h 314"/>
                  <a:gd name="T4" fmla="*/ 38 w 739"/>
                  <a:gd name="T5" fmla="*/ 314 h 314"/>
                  <a:gd name="T6" fmla="*/ 0 w 739"/>
                  <a:gd name="T7" fmla="*/ 180 h 314"/>
                  <a:gd name="T8" fmla="*/ 721 w 739"/>
                  <a:gd name="T9" fmla="*/ 0 h 3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39" h="314">
                    <a:moveTo>
                      <a:pt x="721" y="0"/>
                    </a:moveTo>
                    <a:lnTo>
                      <a:pt x="739" y="142"/>
                    </a:lnTo>
                    <a:lnTo>
                      <a:pt x="38" y="314"/>
                    </a:lnTo>
                    <a:lnTo>
                      <a:pt x="0" y="180"/>
                    </a:lnTo>
                    <a:lnTo>
                      <a:pt x="721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  <a:alpha val="92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2" name="Freeform 61"/>
              <p:cNvSpPr>
                <a:spLocks/>
              </p:cNvSpPr>
              <p:nvPr/>
            </p:nvSpPr>
            <p:spPr bwMode="auto">
              <a:xfrm flipH="1">
                <a:off x="10502253" y="2987864"/>
                <a:ext cx="297619" cy="506556"/>
              </a:xfrm>
              <a:custGeom>
                <a:avLst/>
                <a:gdLst>
                  <a:gd name="T0" fmla="*/ 290 w 290"/>
                  <a:gd name="T1" fmla="*/ 0 h 465"/>
                  <a:gd name="T2" fmla="*/ 171 w 290"/>
                  <a:gd name="T3" fmla="*/ 323 h 465"/>
                  <a:gd name="T4" fmla="*/ 0 w 290"/>
                  <a:gd name="T5" fmla="*/ 465 h 465"/>
                  <a:gd name="T6" fmla="*/ 86 w 290"/>
                  <a:gd name="T7" fmla="*/ 272 h 465"/>
                  <a:gd name="T8" fmla="*/ 290 w 290"/>
                  <a:gd name="T9" fmla="*/ 0 h 4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0" h="465">
                    <a:moveTo>
                      <a:pt x="290" y="0"/>
                    </a:moveTo>
                    <a:lnTo>
                      <a:pt x="171" y="323"/>
                    </a:lnTo>
                    <a:lnTo>
                      <a:pt x="0" y="465"/>
                    </a:lnTo>
                    <a:lnTo>
                      <a:pt x="86" y="272"/>
                    </a:lnTo>
                    <a:lnTo>
                      <a:pt x="290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  <a:alpha val="95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3" name="Freeform 62"/>
              <p:cNvSpPr>
                <a:spLocks/>
              </p:cNvSpPr>
              <p:nvPr/>
            </p:nvSpPr>
            <p:spPr bwMode="auto">
              <a:xfrm flipH="1">
                <a:off x="6342770" y="5640472"/>
                <a:ext cx="385878" cy="322453"/>
              </a:xfrm>
              <a:custGeom>
                <a:avLst/>
                <a:gdLst>
                  <a:gd name="T0" fmla="*/ 0 w 376"/>
                  <a:gd name="T1" fmla="*/ 0 h 296"/>
                  <a:gd name="T2" fmla="*/ 373 w 376"/>
                  <a:gd name="T3" fmla="*/ 9 h 296"/>
                  <a:gd name="T4" fmla="*/ 376 w 376"/>
                  <a:gd name="T5" fmla="*/ 169 h 296"/>
                  <a:gd name="T6" fmla="*/ 0 w 376"/>
                  <a:gd name="T7" fmla="*/ 296 h 296"/>
                  <a:gd name="T8" fmla="*/ 0 w 376"/>
                  <a:gd name="T9" fmla="*/ 0 h 2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6" h="296">
                    <a:moveTo>
                      <a:pt x="0" y="0"/>
                    </a:moveTo>
                    <a:lnTo>
                      <a:pt x="373" y="9"/>
                    </a:lnTo>
                    <a:lnTo>
                      <a:pt x="376" y="169"/>
                    </a:lnTo>
                    <a:lnTo>
                      <a:pt x="0" y="29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4" name="Freeform 63"/>
              <p:cNvSpPr>
                <a:spLocks/>
              </p:cNvSpPr>
              <p:nvPr/>
            </p:nvSpPr>
            <p:spPr bwMode="auto">
              <a:xfrm flipH="1">
                <a:off x="5644905" y="5441118"/>
                <a:ext cx="700944" cy="383457"/>
              </a:xfrm>
              <a:custGeom>
                <a:avLst/>
                <a:gdLst>
                  <a:gd name="T0" fmla="*/ 683 w 683"/>
                  <a:gd name="T1" fmla="*/ 0 h 352"/>
                  <a:gd name="T2" fmla="*/ 396 w 683"/>
                  <a:gd name="T3" fmla="*/ 103 h 352"/>
                  <a:gd name="T4" fmla="*/ 3 w 683"/>
                  <a:gd name="T5" fmla="*/ 352 h 352"/>
                  <a:gd name="T6" fmla="*/ 0 w 683"/>
                  <a:gd name="T7" fmla="*/ 192 h 352"/>
                  <a:gd name="T8" fmla="*/ 683 w 683"/>
                  <a:gd name="T9" fmla="*/ 0 h 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83" h="352">
                    <a:moveTo>
                      <a:pt x="683" y="0"/>
                    </a:moveTo>
                    <a:lnTo>
                      <a:pt x="396" y="103"/>
                    </a:lnTo>
                    <a:lnTo>
                      <a:pt x="3" y="352"/>
                    </a:lnTo>
                    <a:lnTo>
                      <a:pt x="0" y="192"/>
                    </a:lnTo>
                    <a:lnTo>
                      <a:pt x="683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5" name="Freeform 64"/>
              <p:cNvSpPr>
                <a:spLocks/>
              </p:cNvSpPr>
              <p:nvPr/>
            </p:nvSpPr>
            <p:spPr bwMode="auto">
              <a:xfrm flipH="1">
                <a:off x="8955660" y="4641523"/>
                <a:ext cx="822045" cy="663425"/>
              </a:xfrm>
              <a:custGeom>
                <a:avLst/>
                <a:gdLst>
                  <a:gd name="T0" fmla="*/ 0 w 801"/>
                  <a:gd name="T1" fmla="*/ 0 h 609"/>
                  <a:gd name="T2" fmla="*/ 692 w 801"/>
                  <a:gd name="T3" fmla="*/ 106 h 609"/>
                  <a:gd name="T4" fmla="*/ 801 w 801"/>
                  <a:gd name="T5" fmla="*/ 609 h 609"/>
                  <a:gd name="T6" fmla="*/ 151 w 801"/>
                  <a:gd name="T7" fmla="*/ 512 h 609"/>
                  <a:gd name="T8" fmla="*/ 0 w 801"/>
                  <a:gd name="T9" fmla="*/ 0 h 6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01" h="609">
                    <a:moveTo>
                      <a:pt x="0" y="0"/>
                    </a:moveTo>
                    <a:lnTo>
                      <a:pt x="692" y="106"/>
                    </a:lnTo>
                    <a:lnTo>
                      <a:pt x="801" y="609"/>
                    </a:lnTo>
                    <a:lnTo>
                      <a:pt x="151" y="51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  <a:alpha val="70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6" name="Freeform 65"/>
              <p:cNvSpPr>
                <a:spLocks/>
              </p:cNvSpPr>
              <p:nvPr/>
            </p:nvSpPr>
            <p:spPr bwMode="auto">
              <a:xfrm flipH="1">
                <a:off x="4185544" y="2238846"/>
                <a:ext cx="776889" cy="354044"/>
              </a:xfrm>
              <a:custGeom>
                <a:avLst/>
                <a:gdLst>
                  <a:gd name="T0" fmla="*/ 65 w 757"/>
                  <a:gd name="T1" fmla="*/ 0 h 325"/>
                  <a:gd name="T2" fmla="*/ 757 w 757"/>
                  <a:gd name="T3" fmla="*/ 192 h 325"/>
                  <a:gd name="T4" fmla="*/ 757 w 757"/>
                  <a:gd name="T5" fmla="*/ 325 h 325"/>
                  <a:gd name="T6" fmla="*/ 0 w 757"/>
                  <a:gd name="T7" fmla="*/ 154 h 325"/>
                  <a:gd name="T8" fmla="*/ 65 w 757"/>
                  <a:gd name="T9" fmla="*/ 0 h 3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57" h="325">
                    <a:moveTo>
                      <a:pt x="65" y="0"/>
                    </a:moveTo>
                    <a:lnTo>
                      <a:pt x="757" y="192"/>
                    </a:lnTo>
                    <a:lnTo>
                      <a:pt x="757" y="325"/>
                    </a:lnTo>
                    <a:lnTo>
                      <a:pt x="0" y="154"/>
                    </a:lnTo>
                    <a:lnTo>
                      <a:pt x="65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  <a:alpha val="90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7" name="Freeform 66"/>
              <p:cNvSpPr>
                <a:spLocks/>
              </p:cNvSpPr>
              <p:nvPr/>
            </p:nvSpPr>
            <p:spPr bwMode="auto">
              <a:xfrm flipH="1">
                <a:off x="4893020" y="2097229"/>
                <a:ext cx="822045" cy="309380"/>
              </a:xfrm>
              <a:custGeom>
                <a:avLst/>
                <a:gdLst>
                  <a:gd name="T0" fmla="*/ 89 w 801"/>
                  <a:gd name="T1" fmla="*/ 0 h 284"/>
                  <a:gd name="T2" fmla="*/ 801 w 801"/>
                  <a:gd name="T3" fmla="*/ 130 h 284"/>
                  <a:gd name="T4" fmla="*/ 736 w 801"/>
                  <a:gd name="T5" fmla="*/ 284 h 284"/>
                  <a:gd name="T6" fmla="*/ 0 w 801"/>
                  <a:gd name="T7" fmla="*/ 162 h 284"/>
                  <a:gd name="T8" fmla="*/ 89 w 801"/>
                  <a:gd name="T9" fmla="*/ 0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01" h="284">
                    <a:moveTo>
                      <a:pt x="89" y="0"/>
                    </a:moveTo>
                    <a:lnTo>
                      <a:pt x="801" y="130"/>
                    </a:lnTo>
                    <a:lnTo>
                      <a:pt x="736" y="284"/>
                    </a:lnTo>
                    <a:lnTo>
                      <a:pt x="0" y="162"/>
                    </a:lnTo>
                    <a:lnTo>
                      <a:pt x="89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  <a:alpha val="80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8" name="Freeform 67"/>
              <p:cNvSpPr>
                <a:spLocks/>
              </p:cNvSpPr>
              <p:nvPr/>
            </p:nvSpPr>
            <p:spPr bwMode="auto">
              <a:xfrm flipH="1">
                <a:off x="10136219" y="2594311"/>
                <a:ext cx="488160" cy="745419"/>
              </a:xfrm>
              <a:custGeom>
                <a:avLst/>
                <a:gdLst>
                  <a:gd name="T0" fmla="*/ 471 w 471"/>
                  <a:gd name="T1" fmla="*/ 0 h 693"/>
                  <a:gd name="T2" fmla="*/ 323 w 471"/>
                  <a:gd name="T3" fmla="*/ 491 h 693"/>
                  <a:gd name="T4" fmla="*/ 0 w 471"/>
                  <a:gd name="T5" fmla="*/ 693 h 693"/>
                  <a:gd name="T6" fmla="*/ 119 w 471"/>
                  <a:gd name="T7" fmla="*/ 370 h 693"/>
                  <a:gd name="T8" fmla="*/ 471 w 471"/>
                  <a:gd name="T9" fmla="*/ 0 h 693"/>
                  <a:gd name="connsiteX0" fmla="*/ 10099 w 10099"/>
                  <a:gd name="connsiteY0" fmla="*/ 0 h 9874"/>
                  <a:gd name="connsiteX1" fmla="*/ 6858 w 10099"/>
                  <a:gd name="connsiteY1" fmla="*/ 6959 h 9874"/>
                  <a:gd name="connsiteX2" fmla="*/ 0 w 10099"/>
                  <a:gd name="connsiteY2" fmla="*/ 9874 h 9874"/>
                  <a:gd name="connsiteX3" fmla="*/ 2527 w 10099"/>
                  <a:gd name="connsiteY3" fmla="*/ 5213 h 9874"/>
                  <a:gd name="connsiteX4" fmla="*/ 10099 w 10099"/>
                  <a:gd name="connsiteY4" fmla="*/ 0 h 9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099" h="9874">
                    <a:moveTo>
                      <a:pt x="10099" y="0"/>
                    </a:moveTo>
                    <a:lnTo>
                      <a:pt x="6858" y="6959"/>
                    </a:lnTo>
                    <a:lnTo>
                      <a:pt x="0" y="9874"/>
                    </a:lnTo>
                    <a:lnTo>
                      <a:pt x="2527" y="5213"/>
                    </a:lnTo>
                    <a:lnTo>
                      <a:pt x="10099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  <a:alpha val="85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9" name="Freeform 68"/>
              <p:cNvSpPr>
                <a:spLocks/>
              </p:cNvSpPr>
              <p:nvPr/>
            </p:nvSpPr>
            <p:spPr bwMode="auto">
              <a:xfrm flipH="1">
                <a:off x="5621022" y="1987203"/>
                <a:ext cx="1635878" cy="286504"/>
              </a:xfrm>
              <a:custGeom>
                <a:avLst/>
                <a:gdLst>
                  <a:gd name="T0" fmla="*/ 142 w 1594"/>
                  <a:gd name="T1" fmla="*/ 0 h 263"/>
                  <a:gd name="T2" fmla="*/ 881 w 1594"/>
                  <a:gd name="T3" fmla="*/ 30 h 263"/>
                  <a:gd name="T4" fmla="*/ 1594 w 1594"/>
                  <a:gd name="T5" fmla="*/ 101 h 263"/>
                  <a:gd name="T6" fmla="*/ 1505 w 1594"/>
                  <a:gd name="T7" fmla="*/ 263 h 263"/>
                  <a:gd name="T8" fmla="*/ 775 w 1594"/>
                  <a:gd name="T9" fmla="*/ 189 h 263"/>
                  <a:gd name="T10" fmla="*/ 0 w 1594"/>
                  <a:gd name="T11" fmla="*/ 151 h 263"/>
                  <a:gd name="T12" fmla="*/ 142 w 1594"/>
                  <a:gd name="T13" fmla="*/ 0 h 2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94" h="263">
                    <a:moveTo>
                      <a:pt x="142" y="0"/>
                    </a:moveTo>
                    <a:lnTo>
                      <a:pt x="881" y="30"/>
                    </a:lnTo>
                    <a:lnTo>
                      <a:pt x="1594" y="101"/>
                    </a:lnTo>
                    <a:lnTo>
                      <a:pt x="1505" y="263"/>
                    </a:lnTo>
                    <a:lnTo>
                      <a:pt x="775" y="189"/>
                    </a:lnTo>
                    <a:lnTo>
                      <a:pt x="0" y="151"/>
                    </a:lnTo>
                    <a:lnTo>
                      <a:pt x="142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  <a:alpha val="75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0" name="Freeform 69"/>
              <p:cNvSpPr>
                <a:spLocks/>
              </p:cNvSpPr>
              <p:nvPr/>
            </p:nvSpPr>
            <p:spPr bwMode="auto">
              <a:xfrm flipH="1">
                <a:off x="1099008" y="2179361"/>
                <a:ext cx="1729270" cy="1140567"/>
              </a:xfrm>
              <a:custGeom>
                <a:avLst/>
                <a:gdLst>
                  <a:gd name="T0" fmla="*/ 42 w 1685"/>
                  <a:gd name="T1" fmla="*/ 0 h 1047"/>
                  <a:gd name="T2" fmla="*/ 1685 w 1685"/>
                  <a:gd name="T3" fmla="*/ 38 h 1047"/>
                  <a:gd name="T4" fmla="*/ 615 w 1685"/>
                  <a:gd name="T5" fmla="*/ 1047 h 1047"/>
                  <a:gd name="T6" fmla="*/ 0 w 1685"/>
                  <a:gd name="T7" fmla="*/ 861 h 1047"/>
                  <a:gd name="T8" fmla="*/ 42 w 1685"/>
                  <a:gd name="T9" fmla="*/ 0 h 10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85" h="1047">
                    <a:moveTo>
                      <a:pt x="42" y="0"/>
                    </a:moveTo>
                    <a:lnTo>
                      <a:pt x="1685" y="38"/>
                    </a:lnTo>
                    <a:lnTo>
                      <a:pt x="615" y="1047"/>
                    </a:lnTo>
                    <a:lnTo>
                      <a:pt x="0" y="861"/>
                    </a:lnTo>
                    <a:lnTo>
                      <a:pt x="42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  <a:alpha val="70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1" name="Freeform 70"/>
              <p:cNvSpPr>
                <a:spLocks/>
              </p:cNvSpPr>
              <p:nvPr/>
            </p:nvSpPr>
            <p:spPr bwMode="auto">
              <a:xfrm flipH="1">
                <a:off x="2195602" y="2902271"/>
                <a:ext cx="1195608" cy="631833"/>
              </a:xfrm>
              <a:custGeom>
                <a:avLst/>
                <a:gdLst>
                  <a:gd name="T0" fmla="*/ 0 w 1165"/>
                  <a:gd name="T1" fmla="*/ 0 h 580"/>
                  <a:gd name="T2" fmla="*/ 550 w 1165"/>
                  <a:gd name="T3" fmla="*/ 193 h 580"/>
                  <a:gd name="T4" fmla="*/ 1165 w 1165"/>
                  <a:gd name="T5" fmla="*/ 379 h 580"/>
                  <a:gd name="T6" fmla="*/ 1162 w 1165"/>
                  <a:gd name="T7" fmla="*/ 580 h 580"/>
                  <a:gd name="T8" fmla="*/ 592 w 1165"/>
                  <a:gd name="T9" fmla="*/ 459 h 580"/>
                  <a:gd name="T10" fmla="*/ 9 w 1165"/>
                  <a:gd name="T11" fmla="*/ 326 h 580"/>
                  <a:gd name="T12" fmla="*/ 0 w 1165"/>
                  <a:gd name="T13" fmla="*/ 0 h 5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65" h="580">
                    <a:moveTo>
                      <a:pt x="0" y="0"/>
                    </a:moveTo>
                    <a:lnTo>
                      <a:pt x="550" y="193"/>
                    </a:lnTo>
                    <a:lnTo>
                      <a:pt x="1165" y="379"/>
                    </a:lnTo>
                    <a:lnTo>
                      <a:pt x="1162" y="580"/>
                    </a:lnTo>
                    <a:lnTo>
                      <a:pt x="592" y="459"/>
                    </a:lnTo>
                    <a:lnTo>
                      <a:pt x="9" y="32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  <a:alpha val="70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2" name="Freeform 71"/>
              <p:cNvSpPr>
                <a:spLocks/>
              </p:cNvSpPr>
              <p:nvPr/>
            </p:nvSpPr>
            <p:spPr bwMode="auto">
              <a:xfrm flipH="1">
                <a:off x="2826760" y="2773726"/>
                <a:ext cx="564450" cy="338793"/>
              </a:xfrm>
              <a:custGeom>
                <a:avLst/>
                <a:gdLst>
                  <a:gd name="T0" fmla="*/ 12 w 550"/>
                  <a:gd name="T1" fmla="*/ 0 h 311"/>
                  <a:gd name="T2" fmla="*/ 550 w 550"/>
                  <a:gd name="T3" fmla="*/ 311 h 311"/>
                  <a:gd name="T4" fmla="*/ 0 w 550"/>
                  <a:gd name="T5" fmla="*/ 118 h 311"/>
                  <a:gd name="T6" fmla="*/ 12 w 550"/>
                  <a:gd name="T7" fmla="*/ 0 h 3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50" h="311">
                    <a:moveTo>
                      <a:pt x="12" y="0"/>
                    </a:moveTo>
                    <a:lnTo>
                      <a:pt x="550" y="311"/>
                    </a:lnTo>
                    <a:lnTo>
                      <a:pt x="0" y="118"/>
                    </a:lnTo>
                    <a:lnTo>
                      <a:pt x="12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  <a:alpha val="80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3" name="Freeform 72"/>
              <p:cNvSpPr>
                <a:spLocks/>
              </p:cNvSpPr>
              <p:nvPr/>
            </p:nvSpPr>
            <p:spPr bwMode="auto">
              <a:xfrm flipH="1">
                <a:off x="7108464" y="1987226"/>
                <a:ext cx="946223" cy="164495"/>
              </a:xfrm>
              <a:custGeom>
                <a:avLst/>
                <a:gdLst>
                  <a:gd name="T0" fmla="*/ 133 w 922"/>
                  <a:gd name="T1" fmla="*/ 0 h 151"/>
                  <a:gd name="T2" fmla="*/ 922 w 922"/>
                  <a:gd name="T3" fmla="*/ 0 h 151"/>
                  <a:gd name="T4" fmla="*/ 780 w 922"/>
                  <a:gd name="T5" fmla="*/ 151 h 151"/>
                  <a:gd name="T6" fmla="*/ 0 w 922"/>
                  <a:gd name="T7" fmla="*/ 151 h 151"/>
                  <a:gd name="T8" fmla="*/ 133 w 922"/>
                  <a:gd name="T9" fmla="*/ 0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22" h="151">
                    <a:moveTo>
                      <a:pt x="133" y="0"/>
                    </a:moveTo>
                    <a:lnTo>
                      <a:pt x="922" y="0"/>
                    </a:lnTo>
                    <a:lnTo>
                      <a:pt x="780" y="151"/>
                    </a:lnTo>
                    <a:lnTo>
                      <a:pt x="0" y="151"/>
                    </a:lnTo>
                    <a:lnTo>
                      <a:pt x="133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  <a:alpha val="80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4" name="Freeform 73"/>
              <p:cNvSpPr>
                <a:spLocks/>
              </p:cNvSpPr>
              <p:nvPr/>
            </p:nvSpPr>
            <p:spPr bwMode="auto">
              <a:xfrm flipH="1">
                <a:off x="3378895" y="2445323"/>
                <a:ext cx="806650" cy="454266"/>
              </a:xfrm>
              <a:custGeom>
                <a:avLst/>
                <a:gdLst>
                  <a:gd name="T0" fmla="*/ 0 w 786"/>
                  <a:gd name="T1" fmla="*/ 0 h 417"/>
                  <a:gd name="T2" fmla="*/ 786 w 786"/>
                  <a:gd name="T3" fmla="*/ 299 h 417"/>
                  <a:gd name="T4" fmla="*/ 774 w 786"/>
                  <a:gd name="T5" fmla="*/ 417 h 417"/>
                  <a:gd name="T6" fmla="*/ 0 w 786"/>
                  <a:gd name="T7" fmla="*/ 133 h 417"/>
                  <a:gd name="T8" fmla="*/ 0 w 786"/>
                  <a:gd name="T9" fmla="*/ 0 h 4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86" h="417">
                    <a:moveTo>
                      <a:pt x="0" y="0"/>
                    </a:moveTo>
                    <a:lnTo>
                      <a:pt x="786" y="299"/>
                    </a:lnTo>
                    <a:lnTo>
                      <a:pt x="774" y="417"/>
                    </a:lnTo>
                    <a:lnTo>
                      <a:pt x="0" y="13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  <a:alpha val="85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5" name="Freeform 74"/>
              <p:cNvSpPr>
                <a:spLocks/>
              </p:cNvSpPr>
              <p:nvPr/>
            </p:nvSpPr>
            <p:spPr bwMode="auto">
              <a:xfrm flipH="1">
                <a:off x="9517126" y="2221403"/>
                <a:ext cx="622907" cy="372172"/>
              </a:xfrm>
              <a:custGeom>
                <a:avLst/>
                <a:gdLst>
                  <a:gd name="T0" fmla="*/ 600 w 600"/>
                  <a:gd name="T1" fmla="*/ 0 h 346"/>
                  <a:gd name="T2" fmla="*/ 535 w 600"/>
                  <a:gd name="T3" fmla="*/ 130 h 346"/>
                  <a:gd name="T4" fmla="*/ 0 w 600"/>
                  <a:gd name="T5" fmla="*/ 346 h 346"/>
                  <a:gd name="T6" fmla="*/ 600 w 600"/>
                  <a:gd name="T7" fmla="*/ 0 h 346"/>
                  <a:gd name="connsiteX0" fmla="*/ 10116 w 10116"/>
                  <a:gd name="connsiteY0" fmla="*/ 0 h 9874"/>
                  <a:gd name="connsiteX1" fmla="*/ 9033 w 10116"/>
                  <a:gd name="connsiteY1" fmla="*/ 3757 h 9874"/>
                  <a:gd name="connsiteX2" fmla="*/ 0 w 10116"/>
                  <a:gd name="connsiteY2" fmla="*/ 9874 h 9874"/>
                  <a:gd name="connsiteX3" fmla="*/ 10116 w 10116"/>
                  <a:gd name="connsiteY3" fmla="*/ 0 h 9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0116" h="9874">
                    <a:moveTo>
                      <a:pt x="10116" y="0"/>
                    </a:moveTo>
                    <a:lnTo>
                      <a:pt x="9033" y="3757"/>
                    </a:lnTo>
                    <a:lnTo>
                      <a:pt x="0" y="9874"/>
                    </a:lnTo>
                    <a:lnTo>
                      <a:pt x="10116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6" name="Freeform 75"/>
              <p:cNvSpPr>
                <a:spLocks/>
              </p:cNvSpPr>
              <p:nvPr/>
            </p:nvSpPr>
            <p:spPr bwMode="auto">
              <a:xfrm flipH="1">
                <a:off x="9591949" y="2363020"/>
                <a:ext cx="700944" cy="756659"/>
              </a:xfrm>
              <a:custGeom>
                <a:avLst/>
                <a:gdLst>
                  <a:gd name="T0" fmla="*/ 683 w 683"/>
                  <a:gd name="T1" fmla="*/ 0 h 707"/>
                  <a:gd name="T2" fmla="*/ 526 w 683"/>
                  <a:gd name="T3" fmla="*/ 542 h 707"/>
                  <a:gd name="T4" fmla="*/ 0 w 683"/>
                  <a:gd name="T5" fmla="*/ 707 h 707"/>
                  <a:gd name="T6" fmla="*/ 148 w 683"/>
                  <a:gd name="T7" fmla="*/ 216 h 707"/>
                  <a:gd name="T8" fmla="*/ 683 w 683"/>
                  <a:gd name="T9" fmla="*/ 0 h 7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83" h="707">
                    <a:moveTo>
                      <a:pt x="683" y="0"/>
                    </a:moveTo>
                    <a:lnTo>
                      <a:pt x="526" y="542"/>
                    </a:lnTo>
                    <a:lnTo>
                      <a:pt x="0" y="707"/>
                    </a:lnTo>
                    <a:lnTo>
                      <a:pt x="148" y="216"/>
                    </a:lnTo>
                    <a:lnTo>
                      <a:pt x="683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  <a:alpha val="70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7" name="Freeform 76"/>
              <p:cNvSpPr>
                <a:spLocks/>
              </p:cNvSpPr>
              <p:nvPr/>
            </p:nvSpPr>
            <p:spPr bwMode="auto">
              <a:xfrm flipH="1">
                <a:off x="8692003" y="2015512"/>
                <a:ext cx="891831" cy="347508"/>
              </a:xfrm>
              <a:custGeom>
                <a:avLst/>
                <a:gdLst>
                  <a:gd name="T0" fmla="*/ 869 w 869"/>
                  <a:gd name="T1" fmla="*/ 0 h 319"/>
                  <a:gd name="T2" fmla="*/ 700 w 869"/>
                  <a:gd name="T3" fmla="*/ 183 h 319"/>
                  <a:gd name="T4" fmla="*/ 0 w 869"/>
                  <a:gd name="T5" fmla="*/ 319 h 319"/>
                  <a:gd name="T6" fmla="*/ 65 w 869"/>
                  <a:gd name="T7" fmla="*/ 189 h 319"/>
                  <a:gd name="T8" fmla="*/ 869 w 869"/>
                  <a:gd name="T9" fmla="*/ 0 h 3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69" h="319">
                    <a:moveTo>
                      <a:pt x="869" y="0"/>
                    </a:moveTo>
                    <a:lnTo>
                      <a:pt x="700" y="183"/>
                    </a:lnTo>
                    <a:lnTo>
                      <a:pt x="0" y="319"/>
                    </a:lnTo>
                    <a:lnTo>
                      <a:pt x="65" y="189"/>
                    </a:lnTo>
                    <a:lnTo>
                      <a:pt x="869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  <a:alpha val="90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8" name="Freeform 77"/>
              <p:cNvSpPr>
                <a:spLocks/>
              </p:cNvSpPr>
              <p:nvPr/>
            </p:nvSpPr>
            <p:spPr bwMode="auto">
              <a:xfrm flipH="1">
                <a:off x="7918193" y="1989931"/>
                <a:ext cx="947250" cy="222231"/>
              </a:xfrm>
              <a:custGeom>
                <a:avLst/>
                <a:gdLst>
                  <a:gd name="T0" fmla="*/ 923 w 923"/>
                  <a:gd name="T1" fmla="*/ 0 h 204"/>
                  <a:gd name="T2" fmla="*/ 790 w 923"/>
                  <a:gd name="T3" fmla="*/ 151 h 204"/>
                  <a:gd name="T4" fmla="*/ 0 w 923"/>
                  <a:gd name="T5" fmla="*/ 204 h 204"/>
                  <a:gd name="T6" fmla="*/ 169 w 923"/>
                  <a:gd name="T7" fmla="*/ 21 h 204"/>
                  <a:gd name="T8" fmla="*/ 923 w 923"/>
                  <a:gd name="T9" fmla="*/ 0 h 2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23" h="204">
                    <a:moveTo>
                      <a:pt x="923" y="0"/>
                    </a:moveTo>
                    <a:lnTo>
                      <a:pt x="790" y="151"/>
                    </a:lnTo>
                    <a:lnTo>
                      <a:pt x="0" y="204"/>
                    </a:lnTo>
                    <a:lnTo>
                      <a:pt x="169" y="21"/>
                    </a:lnTo>
                    <a:lnTo>
                      <a:pt x="923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  <a:alpha val="85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9" name="Freeform 78"/>
              <p:cNvSpPr>
                <a:spLocks/>
              </p:cNvSpPr>
              <p:nvPr/>
            </p:nvSpPr>
            <p:spPr bwMode="auto">
              <a:xfrm flipH="1">
                <a:off x="2783657" y="2174574"/>
                <a:ext cx="595238" cy="937945"/>
              </a:xfrm>
              <a:custGeom>
                <a:avLst/>
                <a:gdLst>
                  <a:gd name="T0" fmla="*/ 580 w 580"/>
                  <a:gd name="T1" fmla="*/ 0 h 861"/>
                  <a:gd name="T2" fmla="*/ 538 w 580"/>
                  <a:gd name="T3" fmla="*/ 861 h 861"/>
                  <a:gd name="T4" fmla="*/ 0 w 580"/>
                  <a:gd name="T5" fmla="*/ 550 h 861"/>
                  <a:gd name="T6" fmla="*/ 580 w 580"/>
                  <a:gd name="T7" fmla="*/ 0 h 8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80" h="861">
                    <a:moveTo>
                      <a:pt x="580" y="0"/>
                    </a:moveTo>
                    <a:lnTo>
                      <a:pt x="538" y="861"/>
                    </a:lnTo>
                    <a:lnTo>
                      <a:pt x="0" y="550"/>
                    </a:lnTo>
                    <a:lnTo>
                      <a:pt x="580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  <a:alpha val="50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0" name="Freeform 79"/>
              <p:cNvSpPr>
                <a:spLocks/>
              </p:cNvSpPr>
              <p:nvPr/>
            </p:nvSpPr>
            <p:spPr bwMode="auto">
              <a:xfrm flipH="1">
                <a:off x="2741579" y="3732991"/>
                <a:ext cx="618843" cy="401977"/>
              </a:xfrm>
              <a:custGeom>
                <a:avLst/>
                <a:gdLst>
                  <a:gd name="T0" fmla="*/ 603 w 603"/>
                  <a:gd name="T1" fmla="*/ 0 h 369"/>
                  <a:gd name="T2" fmla="*/ 520 w 603"/>
                  <a:gd name="T3" fmla="*/ 369 h 369"/>
                  <a:gd name="T4" fmla="*/ 0 w 603"/>
                  <a:gd name="T5" fmla="*/ 23 h 369"/>
                  <a:gd name="T6" fmla="*/ 603 w 603"/>
                  <a:gd name="T7" fmla="*/ 0 h 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03" h="369">
                    <a:moveTo>
                      <a:pt x="603" y="0"/>
                    </a:moveTo>
                    <a:lnTo>
                      <a:pt x="520" y="369"/>
                    </a:lnTo>
                    <a:lnTo>
                      <a:pt x="0" y="23"/>
                    </a:lnTo>
                    <a:lnTo>
                      <a:pt x="603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1" name="Freeform 80"/>
              <p:cNvSpPr>
                <a:spLocks/>
              </p:cNvSpPr>
              <p:nvPr/>
            </p:nvSpPr>
            <p:spPr bwMode="auto">
              <a:xfrm flipH="1">
                <a:off x="2741579" y="3396903"/>
                <a:ext cx="618843" cy="363848"/>
              </a:xfrm>
              <a:custGeom>
                <a:avLst/>
                <a:gdLst>
                  <a:gd name="T0" fmla="*/ 562 w 603"/>
                  <a:gd name="T1" fmla="*/ 0 h 334"/>
                  <a:gd name="T2" fmla="*/ 603 w 603"/>
                  <a:gd name="T3" fmla="*/ 311 h 334"/>
                  <a:gd name="T4" fmla="*/ 0 w 603"/>
                  <a:gd name="T5" fmla="*/ 334 h 334"/>
                  <a:gd name="T6" fmla="*/ 562 w 603"/>
                  <a:gd name="T7" fmla="*/ 0 h 3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03" h="334">
                    <a:moveTo>
                      <a:pt x="562" y="0"/>
                    </a:moveTo>
                    <a:lnTo>
                      <a:pt x="603" y="311"/>
                    </a:lnTo>
                    <a:lnTo>
                      <a:pt x="0" y="334"/>
                    </a:lnTo>
                    <a:lnTo>
                      <a:pt x="562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  <a:alpha val="80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4" name="Freeform 83"/>
              <p:cNvSpPr>
                <a:spLocks/>
              </p:cNvSpPr>
              <p:nvPr/>
            </p:nvSpPr>
            <p:spPr bwMode="auto">
              <a:xfrm flipH="1">
                <a:off x="2783657" y="4412912"/>
                <a:ext cx="607553" cy="911800"/>
              </a:xfrm>
              <a:custGeom>
                <a:avLst/>
                <a:gdLst>
                  <a:gd name="T0" fmla="*/ 521 w 592"/>
                  <a:gd name="T1" fmla="*/ 0 h 837"/>
                  <a:gd name="T2" fmla="*/ 592 w 592"/>
                  <a:gd name="T3" fmla="*/ 837 h 837"/>
                  <a:gd name="T4" fmla="*/ 0 w 592"/>
                  <a:gd name="T5" fmla="*/ 328 h 837"/>
                  <a:gd name="T6" fmla="*/ 521 w 592"/>
                  <a:gd name="T7" fmla="*/ 0 h 8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92" h="837">
                    <a:moveTo>
                      <a:pt x="521" y="0"/>
                    </a:moveTo>
                    <a:lnTo>
                      <a:pt x="592" y="837"/>
                    </a:lnTo>
                    <a:lnTo>
                      <a:pt x="0" y="328"/>
                    </a:lnTo>
                    <a:lnTo>
                      <a:pt x="521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  <a:alpha val="50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5" name="Freeform 84"/>
              <p:cNvSpPr>
                <a:spLocks/>
              </p:cNvSpPr>
              <p:nvPr/>
            </p:nvSpPr>
            <p:spPr bwMode="auto">
              <a:xfrm flipH="1">
                <a:off x="7217154" y="5686225"/>
                <a:ext cx="169335" cy="138350"/>
              </a:xfrm>
              <a:custGeom>
                <a:avLst/>
                <a:gdLst>
                  <a:gd name="T0" fmla="*/ 0 w 165"/>
                  <a:gd name="T1" fmla="*/ 0 h 127"/>
                  <a:gd name="T2" fmla="*/ 83 w 165"/>
                  <a:gd name="T3" fmla="*/ 0 h 127"/>
                  <a:gd name="T4" fmla="*/ 83 w 165"/>
                  <a:gd name="T5" fmla="*/ 29 h 127"/>
                  <a:gd name="T6" fmla="*/ 165 w 165"/>
                  <a:gd name="T7" fmla="*/ 29 h 127"/>
                  <a:gd name="T8" fmla="*/ 165 w 165"/>
                  <a:gd name="T9" fmla="*/ 127 h 127"/>
                  <a:gd name="T10" fmla="*/ 0 w 165"/>
                  <a:gd name="T11" fmla="*/ 127 h 127"/>
                  <a:gd name="T12" fmla="*/ 0 w 165"/>
                  <a:gd name="T13" fmla="*/ 0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5" h="127">
                    <a:moveTo>
                      <a:pt x="0" y="0"/>
                    </a:moveTo>
                    <a:lnTo>
                      <a:pt x="83" y="0"/>
                    </a:lnTo>
                    <a:lnTo>
                      <a:pt x="83" y="29"/>
                    </a:lnTo>
                    <a:lnTo>
                      <a:pt x="165" y="29"/>
                    </a:lnTo>
                    <a:lnTo>
                      <a:pt x="165" y="127"/>
                    </a:lnTo>
                    <a:lnTo>
                      <a:pt x="0" y="12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6" name="Freeform 85"/>
              <p:cNvSpPr>
                <a:spLocks/>
              </p:cNvSpPr>
              <p:nvPr/>
            </p:nvSpPr>
            <p:spPr bwMode="auto">
              <a:xfrm flipH="1">
                <a:off x="6812803" y="5686225"/>
                <a:ext cx="170361" cy="138350"/>
              </a:xfrm>
              <a:custGeom>
                <a:avLst/>
                <a:gdLst>
                  <a:gd name="T0" fmla="*/ 0 w 166"/>
                  <a:gd name="T1" fmla="*/ 0 h 127"/>
                  <a:gd name="T2" fmla="*/ 83 w 166"/>
                  <a:gd name="T3" fmla="*/ 0 h 127"/>
                  <a:gd name="T4" fmla="*/ 83 w 166"/>
                  <a:gd name="T5" fmla="*/ 29 h 127"/>
                  <a:gd name="T6" fmla="*/ 166 w 166"/>
                  <a:gd name="T7" fmla="*/ 29 h 127"/>
                  <a:gd name="T8" fmla="*/ 166 w 166"/>
                  <a:gd name="T9" fmla="*/ 127 h 127"/>
                  <a:gd name="T10" fmla="*/ 0 w 166"/>
                  <a:gd name="T11" fmla="*/ 127 h 127"/>
                  <a:gd name="T12" fmla="*/ 0 w 166"/>
                  <a:gd name="T13" fmla="*/ 0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6" h="127">
                    <a:moveTo>
                      <a:pt x="0" y="0"/>
                    </a:moveTo>
                    <a:lnTo>
                      <a:pt x="83" y="0"/>
                    </a:lnTo>
                    <a:lnTo>
                      <a:pt x="83" y="29"/>
                    </a:lnTo>
                    <a:lnTo>
                      <a:pt x="166" y="29"/>
                    </a:lnTo>
                    <a:lnTo>
                      <a:pt x="166" y="127"/>
                    </a:lnTo>
                    <a:lnTo>
                      <a:pt x="0" y="12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557700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chemeClr val="accent1">
                <a:lumMod val="22000"/>
                <a:lumOff val="78000"/>
              </a:schemeClr>
            </a:gs>
            <a:gs pos="0">
              <a:schemeClr val="bg1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Rectangle 167"/>
          <p:cNvSpPr/>
          <p:nvPr/>
        </p:nvSpPr>
        <p:spPr>
          <a:xfrm>
            <a:off x="4082451" y="1100019"/>
            <a:ext cx="1298176" cy="528131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34" name="Oval 133"/>
          <p:cNvSpPr/>
          <p:nvPr/>
        </p:nvSpPr>
        <p:spPr>
          <a:xfrm>
            <a:off x="2233292" y="6093297"/>
            <a:ext cx="8378737" cy="576064"/>
          </a:xfrm>
          <a:prstGeom prst="ellipse">
            <a:avLst/>
          </a:prstGeom>
          <a:gradFill flip="none" rotWithShape="1">
            <a:gsLst>
              <a:gs pos="0">
                <a:schemeClr val="tx1">
                  <a:lumMod val="72000"/>
                  <a:lumOff val="28000"/>
                  <a:alpha val="22000"/>
                </a:schemeClr>
              </a:gs>
              <a:gs pos="100000">
                <a:schemeClr val="bg1">
                  <a:alpha val="0"/>
                  <a:lumMod val="0"/>
                  <a:lumOff val="100000"/>
                </a:schemeClr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>
            <a:defPPr>
              <a:defRPr lang="en-US"/>
            </a:defPPr>
            <a:lvl1pPr marL="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49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898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48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797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46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696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645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594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108" name="Straight Connector 107"/>
          <p:cNvCxnSpPr/>
          <p:nvPr/>
        </p:nvCxnSpPr>
        <p:spPr>
          <a:xfrm flipH="1">
            <a:off x="2783656" y="1100019"/>
            <a:ext cx="9750" cy="5281310"/>
          </a:xfrm>
          <a:prstGeom prst="line">
            <a:avLst/>
          </a:prstGeom>
          <a:ln w="3175"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Connector 108"/>
          <p:cNvCxnSpPr/>
          <p:nvPr/>
        </p:nvCxnSpPr>
        <p:spPr>
          <a:xfrm flipH="1">
            <a:off x="4072129" y="1100019"/>
            <a:ext cx="9750" cy="5281310"/>
          </a:xfrm>
          <a:prstGeom prst="line">
            <a:avLst/>
          </a:prstGeom>
          <a:ln w="3175"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Connector 109"/>
          <p:cNvCxnSpPr/>
          <p:nvPr/>
        </p:nvCxnSpPr>
        <p:spPr>
          <a:xfrm flipH="1">
            <a:off x="5377227" y="1100019"/>
            <a:ext cx="9750" cy="5281310"/>
          </a:xfrm>
          <a:prstGeom prst="line">
            <a:avLst/>
          </a:prstGeom>
          <a:ln w="3175"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Connector 110"/>
          <p:cNvCxnSpPr/>
          <p:nvPr/>
        </p:nvCxnSpPr>
        <p:spPr>
          <a:xfrm flipH="1">
            <a:off x="6682325" y="1100019"/>
            <a:ext cx="9750" cy="5281310"/>
          </a:xfrm>
          <a:prstGeom prst="line">
            <a:avLst/>
          </a:prstGeom>
          <a:ln w="3175"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Connector 111"/>
          <p:cNvCxnSpPr/>
          <p:nvPr/>
        </p:nvCxnSpPr>
        <p:spPr>
          <a:xfrm flipH="1">
            <a:off x="7987423" y="1100019"/>
            <a:ext cx="9750" cy="5281310"/>
          </a:xfrm>
          <a:prstGeom prst="line">
            <a:avLst/>
          </a:prstGeom>
          <a:ln w="3175"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Connector 112"/>
          <p:cNvCxnSpPr/>
          <p:nvPr/>
        </p:nvCxnSpPr>
        <p:spPr>
          <a:xfrm flipH="1">
            <a:off x="9292521" y="1100019"/>
            <a:ext cx="9750" cy="5281310"/>
          </a:xfrm>
          <a:prstGeom prst="line">
            <a:avLst/>
          </a:prstGeom>
          <a:ln w="3175"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Straight Connector 113"/>
          <p:cNvCxnSpPr/>
          <p:nvPr/>
        </p:nvCxnSpPr>
        <p:spPr>
          <a:xfrm flipH="1">
            <a:off x="10597619" y="1100019"/>
            <a:ext cx="9750" cy="5281310"/>
          </a:xfrm>
          <a:prstGeom prst="line">
            <a:avLst/>
          </a:prstGeom>
          <a:ln w="3175"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TextBox 95">
            <a:extLst>
              <a:ext uri="{FF2B5EF4-FFF2-40B4-BE49-F238E27FC236}">
                <a16:creationId xmlns:a16="http://schemas.microsoft.com/office/drawing/2014/main" id="{D65DA550-3880-4748-A4CF-05F63CBDAF79}"/>
              </a:ext>
            </a:extLst>
          </p:cNvPr>
          <p:cNvSpPr txBox="1"/>
          <p:nvPr/>
        </p:nvSpPr>
        <p:spPr>
          <a:xfrm>
            <a:off x="10641215" y="3554185"/>
            <a:ext cx="1366981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Goal</a:t>
            </a: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B9B85686-C829-4EF5-A2EB-77540E76D372}"/>
              </a:ext>
            </a:extLst>
          </p:cNvPr>
          <p:cNvSpPr txBox="1"/>
          <p:nvPr/>
        </p:nvSpPr>
        <p:spPr>
          <a:xfrm>
            <a:off x="2793406" y="1174215"/>
            <a:ext cx="1289045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s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Step 1</a:t>
            </a:r>
            <a:endParaRPr lang="en-US" sz="1800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C9E043D4-D0DD-4406-A464-09558D24F0F5}"/>
              </a:ext>
            </a:extLst>
          </p:cNvPr>
          <p:cNvSpPr txBox="1"/>
          <p:nvPr/>
        </p:nvSpPr>
        <p:spPr>
          <a:xfrm>
            <a:off x="4097388" y="1174215"/>
            <a:ext cx="1289045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s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Step 2</a:t>
            </a:r>
            <a:endParaRPr lang="en-US" sz="1800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1D238AA0-E401-48E0-907C-64678C4CAD88}"/>
              </a:ext>
            </a:extLst>
          </p:cNvPr>
          <p:cNvSpPr txBox="1"/>
          <p:nvPr/>
        </p:nvSpPr>
        <p:spPr>
          <a:xfrm>
            <a:off x="5401370" y="1174215"/>
            <a:ext cx="1289045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s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Step 3</a:t>
            </a:r>
            <a:endParaRPr lang="en-US" sz="1800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09AABB91-9483-47BD-A308-41D76773C83A}"/>
              </a:ext>
            </a:extLst>
          </p:cNvPr>
          <p:cNvSpPr txBox="1"/>
          <p:nvPr/>
        </p:nvSpPr>
        <p:spPr>
          <a:xfrm>
            <a:off x="6705352" y="1174215"/>
            <a:ext cx="1289045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s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Step 4</a:t>
            </a:r>
            <a:endParaRPr lang="en-US" sz="1800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5A3540DC-F929-4499-9D5A-401DD37A3B84}"/>
              </a:ext>
            </a:extLst>
          </p:cNvPr>
          <p:cNvSpPr txBox="1"/>
          <p:nvPr/>
        </p:nvSpPr>
        <p:spPr>
          <a:xfrm>
            <a:off x="8009334" y="1174215"/>
            <a:ext cx="1289045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s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Step 5</a:t>
            </a:r>
            <a:endParaRPr lang="en-US" sz="1800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2DE1F46C-B3A3-4FF5-8F16-756D52C7801C}"/>
              </a:ext>
            </a:extLst>
          </p:cNvPr>
          <p:cNvSpPr txBox="1"/>
          <p:nvPr/>
        </p:nvSpPr>
        <p:spPr>
          <a:xfrm>
            <a:off x="9313316" y="1203502"/>
            <a:ext cx="1289045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s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Step 6</a:t>
            </a:r>
            <a:endParaRPr lang="en-US" sz="1800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F6899CBE-7228-40D3-BDD9-A4B26C6406B4}"/>
              </a:ext>
            </a:extLst>
          </p:cNvPr>
          <p:cNvSpPr txBox="1"/>
          <p:nvPr/>
        </p:nvSpPr>
        <p:spPr>
          <a:xfrm>
            <a:off x="229449" y="3173099"/>
            <a:ext cx="1366981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2019</a:t>
            </a:r>
          </a:p>
        </p:txBody>
      </p:sp>
      <p:sp>
        <p:nvSpPr>
          <p:cNvPr id="116" name="Title 1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>
                <a:solidFill>
                  <a:schemeClr val="tx1">
                    <a:lumMod val="75000"/>
                    <a:lumOff val="25000"/>
                  </a:schemeClr>
                </a:solidFill>
              </a:rPr>
              <a:t>Blimp Concept for PowerPoint</a:t>
            </a:r>
          </a:p>
        </p:txBody>
      </p:sp>
      <p:grpSp>
        <p:nvGrpSpPr>
          <p:cNvPr id="131" name="Group 130"/>
          <p:cNvGrpSpPr/>
          <p:nvPr/>
        </p:nvGrpSpPr>
        <p:grpSpPr>
          <a:xfrm>
            <a:off x="796396" y="1987203"/>
            <a:ext cx="10003476" cy="3975722"/>
            <a:chOff x="796396" y="1987203"/>
            <a:chExt cx="10003476" cy="3975722"/>
          </a:xfrm>
        </p:grpSpPr>
        <p:sp>
          <p:nvSpPr>
            <p:cNvPr id="82" name="Freeform 81"/>
            <p:cNvSpPr>
              <a:spLocks/>
            </p:cNvSpPr>
            <p:nvPr/>
          </p:nvSpPr>
          <p:spPr bwMode="auto">
            <a:xfrm flipH="1">
              <a:off x="801806" y="3732991"/>
              <a:ext cx="2033046" cy="401977"/>
            </a:xfrm>
            <a:custGeom>
              <a:avLst/>
              <a:gdLst>
                <a:gd name="T0" fmla="*/ 83 w 1981"/>
                <a:gd name="T1" fmla="*/ 0 h 369"/>
                <a:gd name="T2" fmla="*/ 612 w 1981"/>
                <a:gd name="T3" fmla="*/ 29 h 369"/>
                <a:gd name="T4" fmla="*/ 1981 w 1981"/>
                <a:gd name="T5" fmla="*/ 100 h 369"/>
                <a:gd name="T6" fmla="*/ 609 w 1981"/>
                <a:gd name="T7" fmla="*/ 287 h 369"/>
                <a:gd name="T8" fmla="*/ 0 w 1981"/>
                <a:gd name="T9" fmla="*/ 369 h 369"/>
                <a:gd name="T10" fmla="*/ 83 w 1981"/>
                <a:gd name="T11" fmla="*/ 0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81" h="369">
                  <a:moveTo>
                    <a:pt x="83" y="0"/>
                  </a:moveTo>
                  <a:lnTo>
                    <a:pt x="612" y="29"/>
                  </a:lnTo>
                  <a:lnTo>
                    <a:pt x="1981" y="100"/>
                  </a:lnTo>
                  <a:lnTo>
                    <a:pt x="609" y="287"/>
                  </a:lnTo>
                  <a:lnTo>
                    <a:pt x="0" y="369"/>
                  </a:lnTo>
                  <a:lnTo>
                    <a:pt x="83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3175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3" name="Freeform 82"/>
            <p:cNvSpPr>
              <a:spLocks/>
            </p:cNvSpPr>
            <p:nvPr/>
          </p:nvSpPr>
          <p:spPr bwMode="auto">
            <a:xfrm flipH="1">
              <a:off x="796396" y="3396738"/>
              <a:ext cx="1989943" cy="447730"/>
            </a:xfrm>
            <a:custGeom>
              <a:avLst/>
              <a:gdLst>
                <a:gd name="T0" fmla="*/ 0 w 1939"/>
                <a:gd name="T1" fmla="*/ 0 h 411"/>
                <a:gd name="T2" fmla="*/ 570 w 1939"/>
                <a:gd name="T3" fmla="*/ 121 h 411"/>
                <a:gd name="T4" fmla="*/ 1939 w 1939"/>
                <a:gd name="T5" fmla="*/ 411 h 411"/>
                <a:gd name="T6" fmla="*/ 570 w 1939"/>
                <a:gd name="T7" fmla="*/ 340 h 411"/>
                <a:gd name="T8" fmla="*/ 41 w 1939"/>
                <a:gd name="T9" fmla="*/ 311 h 411"/>
                <a:gd name="T10" fmla="*/ 0 w 1939"/>
                <a:gd name="T11" fmla="*/ 0 h 4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39" h="411">
                  <a:moveTo>
                    <a:pt x="0" y="0"/>
                  </a:moveTo>
                  <a:lnTo>
                    <a:pt x="570" y="121"/>
                  </a:lnTo>
                  <a:lnTo>
                    <a:pt x="1939" y="411"/>
                  </a:lnTo>
                  <a:lnTo>
                    <a:pt x="570" y="340"/>
                  </a:lnTo>
                  <a:lnTo>
                    <a:pt x="41" y="31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3175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grpSp>
          <p:nvGrpSpPr>
            <p:cNvPr id="120" name="Group 119"/>
            <p:cNvGrpSpPr/>
            <p:nvPr/>
          </p:nvGrpSpPr>
          <p:grpSpPr>
            <a:xfrm>
              <a:off x="1099008" y="1987203"/>
              <a:ext cx="9700864" cy="3975722"/>
              <a:chOff x="1099008" y="1987203"/>
              <a:chExt cx="9700864" cy="3975722"/>
            </a:xfrm>
          </p:grpSpPr>
          <p:sp>
            <p:nvSpPr>
              <p:cNvPr id="8" name="Freeform 7"/>
              <p:cNvSpPr>
                <a:spLocks/>
              </p:cNvSpPr>
              <p:nvPr/>
            </p:nvSpPr>
            <p:spPr bwMode="auto">
              <a:xfrm flipH="1">
                <a:off x="10308287" y="3777655"/>
                <a:ext cx="336617" cy="718982"/>
              </a:xfrm>
              <a:custGeom>
                <a:avLst/>
                <a:gdLst>
                  <a:gd name="T0" fmla="*/ 0 w 328"/>
                  <a:gd name="T1" fmla="*/ 0 h 660"/>
                  <a:gd name="T2" fmla="*/ 289 w 328"/>
                  <a:gd name="T3" fmla="*/ 0 h 660"/>
                  <a:gd name="T4" fmla="*/ 328 w 328"/>
                  <a:gd name="T5" fmla="*/ 660 h 660"/>
                  <a:gd name="T6" fmla="*/ 15 w 328"/>
                  <a:gd name="T7" fmla="*/ 399 h 660"/>
                  <a:gd name="T8" fmla="*/ 0 w 328"/>
                  <a:gd name="T9" fmla="*/ 0 h 6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8" h="660">
                    <a:moveTo>
                      <a:pt x="0" y="0"/>
                    </a:moveTo>
                    <a:lnTo>
                      <a:pt x="289" y="0"/>
                    </a:lnTo>
                    <a:lnTo>
                      <a:pt x="328" y="660"/>
                    </a:lnTo>
                    <a:lnTo>
                      <a:pt x="15" y="39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  <a:alpha val="90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" name="Freeform 8"/>
              <p:cNvSpPr>
                <a:spLocks/>
              </p:cNvSpPr>
              <p:nvPr/>
            </p:nvSpPr>
            <p:spPr bwMode="auto">
              <a:xfrm flipH="1">
                <a:off x="9777705" y="3777655"/>
                <a:ext cx="570608" cy="863868"/>
              </a:xfrm>
              <a:custGeom>
                <a:avLst/>
                <a:gdLst>
                  <a:gd name="T0" fmla="*/ 0 w 556"/>
                  <a:gd name="T1" fmla="*/ 0 h 793"/>
                  <a:gd name="T2" fmla="*/ 506 w 556"/>
                  <a:gd name="T3" fmla="*/ 6 h 793"/>
                  <a:gd name="T4" fmla="*/ 556 w 556"/>
                  <a:gd name="T5" fmla="*/ 793 h 793"/>
                  <a:gd name="T6" fmla="*/ 39 w 556"/>
                  <a:gd name="T7" fmla="*/ 660 h 793"/>
                  <a:gd name="T8" fmla="*/ 0 w 556"/>
                  <a:gd name="T9" fmla="*/ 0 h 7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56" h="793">
                    <a:moveTo>
                      <a:pt x="0" y="0"/>
                    </a:moveTo>
                    <a:lnTo>
                      <a:pt x="506" y="6"/>
                    </a:lnTo>
                    <a:lnTo>
                      <a:pt x="556" y="793"/>
                    </a:lnTo>
                    <a:lnTo>
                      <a:pt x="39" y="66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  <a:alpha val="80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" name="Freeform 9"/>
              <p:cNvSpPr>
                <a:spLocks/>
              </p:cNvSpPr>
              <p:nvPr/>
            </p:nvSpPr>
            <p:spPr bwMode="auto">
              <a:xfrm flipH="1">
                <a:off x="5712383" y="2190388"/>
                <a:ext cx="818965" cy="696106"/>
              </a:xfrm>
              <a:custGeom>
                <a:avLst/>
                <a:gdLst>
                  <a:gd name="T0" fmla="*/ 68 w 798"/>
                  <a:gd name="T1" fmla="*/ 0 h 639"/>
                  <a:gd name="T2" fmla="*/ 798 w 798"/>
                  <a:gd name="T3" fmla="*/ 74 h 639"/>
                  <a:gd name="T4" fmla="*/ 736 w 798"/>
                  <a:gd name="T5" fmla="*/ 639 h 639"/>
                  <a:gd name="T6" fmla="*/ 0 w 798"/>
                  <a:gd name="T7" fmla="*/ 610 h 639"/>
                  <a:gd name="T8" fmla="*/ 68 w 798"/>
                  <a:gd name="T9" fmla="*/ 0 h 6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98" h="639">
                    <a:moveTo>
                      <a:pt x="68" y="0"/>
                    </a:moveTo>
                    <a:lnTo>
                      <a:pt x="798" y="74"/>
                    </a:lnTo>
                    <a:lnTo>
                      <a:pt x="736" y="639"/>
                    </a:lnTo>
                    <a:lnTo>
                      <a:pt x="0" y="610"/>
                    </a:lnTo>
                    <a:lnTo>
                      <a:pt x="68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  <a:alpha val="40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" name="Freeform 10"/>
              <p:cNvSpPr>
                <a:spLocks/>
              </p:cNvSpPr>
              <p:nvPr/>
            </p:nvSpPr>
            <p:spPr bwMode="auto">
              <a:xfrm flipH="1">
                <a:off x="10292893" y="3119677"/>
                <a:ext cx="352012" cy="657977"/>
              </a:xfrm>
              <a:custGeom>
                <a:avLst/>
                <a:gdLst>
                  <a:gd name="T0" fmla="*/ 343 w 343"/>
                  <a:gd name="T1" fmla="*/ 0 h 604"/>
                  <a:gd name="T2" fmla="*/ 289 w 343"/>
                  <a:gd name="T3" fmla="*/ 604 h 604"/>
                  <a:gd name="T4" fmla="*/ 0 w 343"/>
                  <a:gd name="T5" fmla="*/ 604 h 604"/>
                  <a:gd name="T6" fmla="*/ 20 w 343"/>
                  <a:gd name="T7" fmla="*/ 202 h 604"/>
                  <a:gd name="T8" fmla="*/ 343 w 343"/>
                  <a:gd name="T9" fmla="*/ 0 h 6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3" h="604">
                    <a:moveTo>
                      <a:pt x="343" y="0"/>
                    </a:moveTo>
                    <a:lnTo>
                      <a:pt x="289" y="604"/>
                    </a:lnTo>
                    <a:lnTo>
                      <a:pt x="0" y="604"/>
                    </a:lnTo>
                    <a:lnTo>
                      <a:pt x="20" y="202"/>
                    </a:lnTo>
                    <a:lnTo>
                      <a:pt x="343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  <a:alpha val="70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2" name="Freeform 11"/>
              <p:cNvSpPr>
                <a:spLocks/>
              </p:cNvSpPr>
              <p:nvPr/>
            </p:nvSpPr>
            <p:spPr bwMode="auto">
              <a:xfrm flipH="1">
                <a:off x="9039814" y="2859319"/>
                <a:ext cx="789204" cy="934677"/>
              </a:xfrm>
              <a:custGeom>
                <a:avLst/>
                <a:gdLst>
                  <a:gd name="T0" fmla="*/ 769 w 769"/>
                  <a:gd name="T1" fmla="*/ 0 h 858"/>
                  <a:gd name="T2" fmla="*/ 718 w 769"/>
                  <a:gd name="T3" fmla="*/ 858 h 858"/>
                  <a:gd name="T4" fmla="*/ 0 w 769"/>
                  <a:gd name="T5" fmla="*/ 849 h 858"/>
                  <a:gd name="T6" fmla="*/ 74 w 769"/>
                  <a:gd name="T7" fmla="*/ 74 h 858"/>
                  <a:gd name="T8" fmla="*/ 769 w 769"/>
                  <a:gd name="T9" fmla="*/ 0 h 8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69" h="858">
                    <a:moveTo>
                      <a:pt x="769" y="0"/>
                    </a:moveTo>
                    <a:lnTo>
                      <a:pt x="718" y="858"/>
                    </a:lnTo>
                    <a:lnTo>
                      <a:pt x="0" y="849"/>
                    </a:lnTo>
                    <a:lnTo>
                      <a:pt x="74" y="74"/>
                    </a:lnTo>
                    <a:lnTo>
                      <a:pt x="769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  <a:alpha val="50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3" name="Freeform 12"/>
              <p:cNvSpPr>
                <a:spLocks/>
              </p:cNvSpPr>
              <p:nvPr/>
            </p:nvSpPr>
            <p:spPr bwMode="auto">
              <a:xfrm flipH="1">
                <a:off x="7254195" y="2149015"/>
                <a:ext cx="928777" cy="705910"/>
              </a:xfrm>
              <a:custGeom>
                <a:avLst/>
                <a:gdLst>
                  <a:gd name="T0" fmla="*/ 125 w 905"/>
                  <a:gd name="T1" fmla="*/ 0 h 648"/>
                  <a:gd name="T2" fmla="*/ 905 w 905"/>
                  <a:gd name="T3" fmla="*/ 0 h 648"/>
                  <a:gd name="T4" fmla="*/ 784 w 905"/>
                  <a:gd name="T5" fmla="*/ 648 h 648"/>
                  <a:gd name="T6" fmla="*/ 0 w 905"/>
                  <a:gd name="T7" fmla="*/ 648 h 648"/>
                  <a:gd name="T8" fmla="*/ 125 w 905"/>
                  <a:gd name="T9" fmla="*/ 0 h 6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05" h="648">
                    <a:moveTo>
                      <a:pt x="125" y="0"/>
                    </a:moveTo>
                    <a:lnTo>
                      <a:pt x="905" y="0"/>
                    </a:lnTo>
                    <a:lnTo>
                      <a:pt x="784" y="648"/>
                    </a:lnTo>
                    <a:lnTo>
                      <a:pt x="0" y="648"/>
                    </a:lnTo>
                    <a:lnTo>
                      <a:pt x="125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  <a:alpha val="30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4" name="Freeform 13"/>
              <p:cNvSpPr>
                <a:spLocks/>
              </p:cNvSpPr>
              <p:nvPr/>
            </p:nvSpPr>
            <p:spPr bwMode="auto">
              <a:xfrm flipH="1">
                <a:off x="6458857" y="2143605"/>
                <a:ext cx="919540" cy="705910"/>
              </a:xfrm>
              <a:custGeom>
                <a:avLst/>
                <a:gdLst>
                  <a:gd name="T0" fmla="*/ 121 w 896"/>
                  <a:gd name="T1" fmla="*/ 0 h 648"/>
                  <a:gd name="T2" fmla="*/ 896 w 896"/>
                  <a:gd name="T3" fmla="*/ 38 h 648"/>
                  <a:gd name="T4" fmla="*/ 828 w 896"/>
                  <a:gd name="T5" fmla="*/ 648 h 648"/>
                  <a:gd name="T6" fmla="*/ 0 w 896"/>
                  <a:gd name="T7" fmla="*/ 648 h 648"/>
                  <a:gd name="T8" fmla="*/ 121 w 896"/>
                  <a:gd name="T9" fmla="*/ 0 h 6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96" h="648">
                    <a:moveTo>
                      <a:pt x="121" y="0"/>
                    </a:moveTo>
                    <a:lnTo>
                      <a:pt x="896" y="38"/>
                    </a:lnTo>
                    <a:lnTo>
                      <a:pt x="828" y="648"/>
                    </a:lnTo>
                    <a:lnTo>
                      <a:pt x="0" y="648"/>
                    </a:lnTo>
                    <a:lnTo>
                      <a:pt x="121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  <a:alpha val="35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5" name="Freeform 14"/>
              <p:cNvSpPr>
                <a:spLocks/>
              </p:cNvSpPr>
              <p:nvPr/>
            </p:nvSpPr>
            <p:spPr bwMode="auto">
              <a:xfrm flipH="1">
                <a:off x="8054688" y="2146310"/>
                <a:ext cx="977011" cy="715714"/>
              </a:xfrm>
              <a:custGeom>
                <a:avLst/>
                <a:gdLst>
                  <a:gd name="T0" fmla="*/ 952 w 952"/>
                  <a:gd name="T1" fmla="*/ 0 h 657"/>
                  <a:gd name="T2" fmla="*/ 827 w 952"/>
                  <a:gd name="T3" fmla="*/ 648 h 657"/>
                  <a:gd name="T4" fmla="*/ 0 w 952"/>
                  <a:gd name="T5" fmla="*/ 657 h 657"/>
                  <a:gd name="T6" fmla="*/ 162 w 952"/>
                  <a:gd name="T7" fmla="*/ 53 h 657"/>
                  <a:gd name="T8" fmla="*/ 952 w 952"/>
                  <a:gd name="T9" fmla="*/ 0 h 6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52" h="657">
                    <a:moveTo>
                      <a:pt x="952" y="0"/>
                    </a:moveTo>
                    <a:lnTo>
                      <a:pt x="827" y="648"/>
                    </a:lnTo>
                    <a:lnTo>
                      <a:pt x="0" y="657"/>
                    </a:lnTo>
                    <a:lnTo>
                      <a:pt x="162" y="53"/>
                    </a:lnTo>
                    <a:lnTo>
                      <a:pt x="952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  <a:alpha val="40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 flipH="1">
                <a:off x="2201760" y="4037547"/>
                <a:ext cx="1225369" cy="579543"/>
              </a:xfrm>
              <a:custGeom>
                <a:avLst/>
                <a:gdLst>
                  <a:gd name="T0" fmla="*/ 1194 w 1194"/>
                  <a:gd name="T1" fmla="*/ 0 h 532"/>
                  <a:gd name="T2" fmla="*/ 1194 w 1194"/>
                  <a:gd name="T3" fmla="*/ 121 h 532"/>
                  <a:gd name="T4" fmla="*/ 556 w 1194"/>
                  <a:gd name="T5" fmla="*/ 352 h 532"/>
                  <a:gd name="T6" fmla="*/ 0 w 1194"/>
                  <a:gd name="T7" fmla="*/ 532 h 532"/>
                  <a:gd name="T8" fmla="*/ 35 w 1194"/>
                  <a:gd name="T9" fmla="*/ 207 h 532"/>
                  <a:gd name="T10" fmla="*/ 585 w 1194"/>
                  <a:gd name="T11" fmla="*/ 82 h 532"/>
                  <a:gd name="T12" fmla="*/ 1194 w 1194"/>
                  <a:gd name="T13" fmla="*/ 0 h 5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94" h="532">
                    <a:moveTo>
                      <a:pt x="1194" y="0"/>
                    </a:moveTo>
                    <a:lnTo>
                      <a:pt x="1194" y="121"/>
                    </a:lnTo>
                    <a:lnTo>
                      <a:pt x="556" y="352"/>
                    </a:lnTo>
                    <a:lnTo>
                      <a:pt x="0" y="532"/>
                    </a:lnTo>
                    <a:lnTo>
                      <a:pt x="35" y="207"/>
                    </a:lnTo>
                    <a:lnTo>
                      <a:pt x="585" y="82"/>
                    </a:lnTo>
                    <a:lnTo>
                      <a:pt x="1194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  <a:alpha val="90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7" name="Freeform 16"/>
              <p:cNvSpPr>
                <a:spLocks/>
              </p:cNvSpPr>
              <p:nvPr/>
            </p:nvSpPr>
            <p:spPr bwMode="auto">
              <a:xfrm flipH="1">
                <a:off x="9753074" y="2939932"/>
                <a:ext cx="595238" cy="844259"/>
              </a:xfrm>
              <a:custGeom>
                <a:avLst/>
                <a:gdLst>
                  <a:gd name="T0" fmla="*/ 580 w 580"/>
                  <a:gd name="T1" fmla="*/ 0 h 775"/>
                  <a:gd name="T2" fmla="*/ 506 w 580"/>
                  <a:gd name="T3" fmla="*/ 775 h 775"/>
                  <a:gd name="T4" fmla="*/ 0 w 580"/>
                  <a:gd name="T5" fmla="*/ 769 h 775"/>
                  <a:gd name="T6" fmla="*/ 54 w 580"/>
                  <a:gd name="T7" fmla="*/ 165 h 775"/>
                  <a:gd name="T8" fmla="*/ 580 w 580"/>
                  <a:gd name="T9" fmla="*/ 0 h 7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80" h="775">
                    <a:moveTo>
                      <a:pt x="580" y="0"/>
                    </a:moveTo>
                    <a:lnTo>
                      <a:pt x="506" y="775"/>
                    </a:lnTo>
                    <a:lnTo>
                      <a:pt x="0" y="769"/>
                    </a:lnTo>
                    <a:lnTo>
                      <a:pt x="54" y="165"/>
                    </a:lnTo>
                    <a:lnTo>
                      <a:pt x="580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  <a:alpha val="60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8" name="Freeform 17"/>
              <p:cNvSpPr>
                <a:spLocks/>
              </p:cNvSpPr>
              <p:nvPr/>
            </p:nvSpPr>
            <p:spPr bwMode="auto">
              <a:xfrm flipH="1">
                <a:off x="4958656" y="4570714"/>
                <a:ext cx="809729" cy="702642"/>
              </a:xfrm>
              <a:custGeom>
                <a:avLst/>
                <a:gdLst>
                  <a:gd name="T0" fmla="*/ 756 w 789"/>
                  <a:gd name="T1" fmla="*/ 0 h 645"/>
                  <a:gd name="T2" fmla="*/ 789 w 789"/>
                  <a:gd name="T3" fmla="*/ 532 h 645"/>
                  <a:gd name="T4" fmla="*/ 62 w 789"/>
                  <a:gd name="T5" fmla="*/ 645 h 645"/>
                  <a:gd name="T6" fmla="*/ 0 w 789"/>
                  <a:gd name="T7" fmla="*/ 106 h 645"/>
                  <a:gd name="T8" fmla="*/ 0 w 789"/>
                  <a:gd name="T9" fmla="*/ 106 h 645"/>
                  <a:gd name="T10" fmla="*/ 756 w 789"/>
                  <a:gd name="T11" fmla="*/ 0 h 6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89" h="645">
                    <a:moveTo>
                      <a:pt x="756" y="0"/>
                    </a:moveTo>
                    <a:lnTo>
                      <a:pt x="789" y="532"/>
                    </a:lnTo>
                    <a:lnTo>
                      <a:pt x="62" y="645"/>
                    </a:lnTo>
                    <a:lnTo>
                      <a:pt x="0" y="106"/>
                    </a:lnTo>
                    <a:lnTo>
                      <a:pt x="0" y="106"/>
                    </a:lnTo>
                    <a:lnTo>
                      <a:pt x="756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  <a:alpha val="70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9" name="Freeform 18"/>
              <p:cNvSpPr>
                <a:spLocks/>
              </p:cNvSpPr>
              <p:nvPr/>
            </p:nvSpPr>
            <p:spPr bwMode="auto">
              <a:xfrm flipH="1">
                <a:off x="4216333" y="4429096"/>
                <a:ext cx="773810" cy="721161"/>
              </a:xfrm>
              <a:custGeom>
                <a:avLst/>
                <a:gdLst>
                  <a:gd name="T0" fmla="*/ 754 w 754"/>
                  <a:gd name="T1" fmla="*/ 0 h 662"/>
                  <a:gd name="T2" fmla="*/ 754 w 754"/>
                  <a:gd name="T3" fmla="*/ 482 h 662"/>
                  <a:gd name="T4" fmla="*/ 33 w 754"/>
                  <a:gd name="T5" fmla="*/ 662 h 662"/>
                  <a:gd name="T6" fmla="*/ 0 w 754"/>
                  <a:gd name="T7" fmla="*/ 130 h 662"/>
                  <a:gd name="T8" fmla="*/ 754 w 754"/>
                  <a:gd name="T9" fmla="*/ 0 h 6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54" h="662">
                    <a:moveTo>
                      <a:pt x="754" y="0"/>
                    </a:moveTo>
                    <a:lnTo>
                      <a:pt x="754" y="482"/>
                    </a:lnTo>
                    <a:lnTo>
                      <a:pt x="33" y="662"/>
                    </a:lnTo>
                    <a:lnTo>
                      <a:pt x="0" y="130"/>
                    </a:lnTo>
                    <a:lnTo>
                      <a:pt x="754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  <a:alpha val="75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0" name="Freeform 19"/>
              <p:cNvSpPr>
                <a:spLocks/>
              </p:cNvSpPr>
              <p:nvPr/>
            </p:nvSpPr>
            <p:spPr bwMode="auto">
              <a:xfrm flipH="1">
                <a:off x="9067524" y="3784191"/>
                <a:ext cx="761494" cy="972805"/>
              </a:xfrm>
              <a:custGeom>
                <a:avLst/>
                <a:gdLst>
                  <a:gd name="T0" fmla="*/ 0 w 742"/>
                  <a:gd name="T1" fmla="*/ 0 h 893"/>
                  <a:gd name="T2" fmla="*/ 718 w 742"/>
                  <a:gd name="T3" fmla="*/ 9 h 893"/>
                  <a:gd name="T4" fmla="*/ 742 w 742"/>
                  <a:gd name="T5" fmla="*/ 893 h 893"/>
                  <a:gd name="T6" fmla="*/ 50 w 742"/>
                  <a:gd name="T7" fmla="*/ 787 h 893"/>
                  <a:gd name="T8" fmla="*/ 0 w 742"/>
                  <a:gd name="T9" fmla="*/ 0 h 8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42" h="893">
                    <a:moveTo>
                      <a:pt x="0" y="0"/>
                    </a:moveTo>
                    <a:lnTo>
                      <a:pt x="718" y="9"/>
                    </a:lnTo>
                    <a:lnTo>
                      <a:pt x="742" y="893"/>
                    </a:lnTo>
                    <a:lnTo>
                      <a:pt x="50" y="78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  <a:alpha val="60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1" name="Freeform 20"/>
              <p:cNvSpPr>
                <a:spLocks/>
              </p:cNvSpPr>
              <p:nvPr/>
            </p:nvSpPr>
            <p:spPr bwMode="auto">
              <a:xfrm flipH="1">
                <a:off x="3391210" y="4270162"/>
                <a:ext cx="825123" cy="683033"/>
              </a:xfrm>
              <a:custGeom>
                <a:avLst/>
                <a:gdLst>
                  <a:gd name="T0" fmla="*/ 804 w 804"/>
                  <a:gd name="T1" fmla="*/ 0 h 627"/>
                  <a:gd name="T2" fmla="*/ 769 w 804"/>
                  <a:gd name="T3" fmla="*/ 325 h 627"/>
                  <a:gd name="T4" fmla="*/ 0 w 804"/>
                  <a:gd name="T5" fmla="*/ 627 h 627"/>
                  <a:gd name="T6" fmla="*/ 0 w 804"/>
                  <a:gd name="T7" fmla="*/ 145 h 627"/>
                  <a:gd name="T8" fmla="*/ 804 w 804"/>
                  <a:gd name="T9" fmla="*/ 0 h 6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04" h="627">
                    <a:moveTo>
                      <a:pt x="804" y="0"/>
                    </a:moveTo>
                    <a:lnTo>
                      <a:pt x="769" y="325"/>
                    </a:lnTo>
                    <a:lnTo>
                      <a:pt x="0" y="627"/>
                    </a:lnTo>
                    <a:lnTo>
                      <a:pt x="0" y="145"/>
                    </a:lnTo>
                    <a:lnTo>
                      <a:pt x="804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  <a:alpha val="80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2" name="Freeform 21"/>
              <p:cNvSpPr>
                <a:spLocks/>
              </p:cNvSpPr>
              <p:nvPr/>
            </p:nvSpPr>
            <p:spPr bwMode="auto">
              <a:xfrm flipH="1">
                <a:off x="5702376" y="4683806"/>
                <a:ext cx="834360" cy="735323"/>
              </a:xfrm>
              <a:custGeom>
                <a:avLst/>
                <a:gdLst>
                  <a:gd name="T0" fmla="*/ 751 w 813"/>
                  <a:gd name="T1" fmla="*/ 0 h 675"/>
                  <a:gd name="T2" fmla="*/ 751 w 813"/>
                  <a:gd name="T3" fmla="*/ 0 h 675"/>
                  <a:gd name="T4" fmla="*/ 813 w 813"/>
                  <a:gd name="T5" fmla="*/ 539 h 675"/>
                  <a:gd name="T6" fmla="*/ 112 w 813"/>
                  <a:gd name="T7" fmla="*/ 675 h 675"/>
                  <a:gd name="T8" fmla="*/ 0 w 813"/>
                  <a:gd name="T9" fmla="*/ 104 h 675"/>
                  <a:gd name="T10" fmla="*/ 721 w 813"/>
                  <a:gd name="T11" fmla="*/ 6 h 675"/>
                  <a:gd name="T12" fmla="*/ 751 w 813"/>
                  <a:gd name="T13" fmla="*/ 0 h 6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13" h="675">
                    <a:moveTo>
                      <a:pt x="751" y="0"/>
                    </a:moveTo>
                    <a:lnTo>
                      <a:pt x="751" y="0"/>
                    </a:lnTo>
                    <a:lnTo>
                      <a:pt x="813" y="539"/>
                    </a:lnTo>
                    <a:lnTo>
                      <a:pt x="112" y="675"/>
                    </a:lnTo>
                    <a:lnTo>
                      <a:pt x="0" y="104"/>
                    </a:lnTo>
                    <a:lnTo>
                      <a:pt x="721" y="6"/>
                    </a:lnTo>
                    <a:lnTo>
                      <a:pt x="751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  <a:alpha val="65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3" name="Freeform 22"/>
              <p:cNvSpPr>
                <a:spLocks/>
              </p:cNvSpPr>
              <p:nvPr/>
            </p:nvSpPr>
            <p:spPr bwMode="auto">
              <a:xfrm flipH="1">
                <a:off x="7386490" y="3777655"/>
                <a:ext cx="855911" cy="1021826"/>
              </a:xfrm>
              <a:custGeom>
                <a:avLst/>
                <a:gdLst>
                  <a:gd name="T0" fmla="*/ 0 w 834"/>
                  <a:gd name="T1" fmla="*/ 0 h 938"/>
                  <a:gd name="T2" fmla="*/ 790 w 834"/>
                  <a:gd name="T3" fmla="*/ 0 h 938"/>
                  <a:gd name="T4" fmla="*/ 834 w 834"/>
                  <a:gd name="T5" fmla="*/ 938 h 938"/>
                  <a:gd name="T6" fmla="*/ 39 w 834"/>
                  <a:gd name="T7" fmla="*/ 938 h 938"/>
                  <a:gd name="T8" fmla="*/ 0 w 834"/>
                  <a:gd name="T9" fmla="*/ 0 h 9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34" h="938">
                    <a:moveTo>
                      <a:pt x="0" y="0"/>
                    </a:moveTo>
                    <a:lnTo>
                      <a:pt x="790" y="0"/>
                    </a:lnTo>
                    <a:lnTo>
                      <a:pt x="834" y="938"/>
                    </a:lnTo>
                    <a:lnTo>
                      <a:pt x="39" y="93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  <a:alpha val="30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4" name="Freeform 23"/>
              <p:cNvSpPr>
                <a:spLocks/>
              </p:cNvSpPr>
              <p:nvPr/>
            </p:nvSpPr>
            <p:spPr bwMode="auto">
              <a:xfrm flipH="1">
                <a:off x="8202376" y="3777655"/>
                <a:ext cx="889779" cy="1021826"/>
              </a:xfrm>
              <a:custGeom>
                <a:avLst/>
                <a:gdLst>
                  <a:gd name="T0" fmla="*/ 828 w 867"/>
                  <a:gd name="T1" fmla="*/ 0 h 938"/>
                  <a:gd name="T2" fmla="*/ 867 w 867"/>
                  <a:gd name="T3" fmla="*/ 938 h 938"/>
                  <a:gd name="T4" fmla="*/ 24 w 867"/>
                  <a:gd name="T5" fmla="*/ 899 h 938"/>
                  <a:gd name="T6" fmla="*/ 0 w 867"/>
                  <a:gd name="T7" fmla="*/ 15 h 938"/>
                  <a:gd name="T8" fmla="*/ 828 w 867"/>
                  <a:gd name="T9" fmla="*/ 0 h 9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67" h="938">
                    <a:moveTo>
                      <a:pt x="828" y="0"/>
                    </a:moveTo>
                    <a:lnTo>
                      <a:pt x="867" y="938"/>
                    </a:lnTo>
                    <a:lnTo>
                      <a:pt x="24" y="899"/>
                    </a:lnTo>
                    <a:lnTo>
                      <a:pt x="0" y="15"/>
                    </a:lnTo>
                    <a:lnTo>
                      <a:pt x="828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  <a:alpha val="40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5" name="Freeform 24"/>
              <p:cNvSpPr>
                <a:spLocks/>
              </p:cNvSpPr>
              <p:nvPr/>
            </p:nvSpPr>
            <p:spPr bwMode="auto">
              <a:xfrm flipH="1">
                <a:off x="7237680" y="4799481"/>
                <a:ext cx="964696" cy="663425"/>
              </a:xfrm>
              <a:custGeom>
                <a:avLst/>
                <a:gdLst>
                  <a:gd name="T0" fmla="*/ 0 w 940"/>
                  <a:gd name="T1" fmla="*/ 0 h 609"/>
                  <a:gd name="T2" fmla="*/ 795 w 940"/>
                  <a:gd name="T3" fmla="*/ 0 h 609"/>
                  <a:gd name="T4" fmla="*/ 940 w 940"/>
                  <a:gd name="T5" fmla="*/ 609 h 609"/>
                  <a:gd name="T6" fmla="*/ 150 w 940"/>
                  <a:gd name="T7" fmla="*/ 571 h 609"/>
                  <a:gd name="T8" fmla="*/ 0 w 940"/>
                  <a:gd name="T9" fmla="*/ 0 h 6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40" h="609">
                    <a:moveTo>
                      <a:pt x="0" y="0"/>
                    </a:moveTo>
                    <a:lnTo>
                      <a:pt x="795" y="0"/>
                    </a:lnTo>
                    <a:lnTo>
                      <a:pt x="940" y="609"/>
                    </a:lnTo>
                    <a:lnTo>
                      <a:pt x="150" y="57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  <a:alpha val="50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6" name="Freeform 25"/>
              <p:cNvSpPr>
                <a:spLocks/>
              </p:cNvSpPr>
              <p:nvPr/>
            </p:nvSpPr>
            <p:spPr bwMode="auto">
              <a:xfrm flipH="1">
                <a:off x="6419412" y="4799481"/>
                <a:ext cx="964696" cy="663425"/>
              </a:xfrm>
              <a:custGeom>
                <a:avLst/>
                <a:gdLst>
                  <a:gd name="T0" fmla="*/ 0 w 940"/>
                  <a:gd name="T1" fmla="*/ 0 h 609"/>
                  <a:gd name="T2" fmla="*/ 828 w 940"/>
                  <a:gd name="T3" fmla="*/ 0 h 609"/>
                  <a:gd name="T4" fmla="*/ 940 w 940"/>
                  <a:gd name="T5" fmla="*/ 571 h 609"/>
                  <a:gd name="T6" fmla="*/ 145 w 940"/>
                  <a:gd name="T7" fmla="*/ 609 h 609"/>
                  <a:gd name="T8" fmla="*/ 0 w 940"/>
                  <a:gd name="T9" fmla="*/ 0 h 6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40" h="609">
                    <a:moveTo>
                      <a:pt x="0" y="0"/>
                    </a:moveTo>
                    <a:lnTo>
                      <a:pt x="828" y="0"/>
                    </a:lnTo>
                    <a:lnTo>
                      <a:pt x="940" y="571"/>
                    </a:lnTo>
                    <a:lnTo>
                      <a:pt x="145" y="60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  <a:alpha val="60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7" name="Freeform 26"/>
              <p:cNvSpPr>
                <a:spLocks/>
              </p:cNvSpPr>
              <p:nvPr/>
            </p:nvSpPr>
            <p:spPr bwMode="auto">
              <a:xfrm flipH="1">
                <a:off x="8865443" y="2206752"/>
                <a:ext cx="889015" cy="736228"/>
              </a:xfrm>
              <a:custGeom>
                <a:avLst/>
                <a:gdLst>
                  <a:gd name="T0" fmla="*/ 857 w 857"/>
                  <a:gd name="T1" fmla="*/ 0 h 678"/>
                  <a:gd name="T2" fmla="*/ 695 w 857"/>
                  <a:gd name="T3" fmla="*/ 604 h 678"/>
                  <a:gd name="T4" fmla="*/ 0 w 857"/>
                  <a:gd name="T5" fmla="*/ 678 h 678"/>
                  <a:gd name="T6" fmla="*/ 157 w 857"/>
                  <a:gd name="T7" fmla="*/ 136 h 678"/>
                  <a:gd name="T8" fmla="*/ 857 w 857"/>
                  <a:gd name="T9" fmla="*/ 0 h 678"/>
                  <a:gd name="connsiteX0" fmla="*/ 10000 w 10000"/>
                  <a:gd name="connsiteY0" fmla="*/ 0 h 10000"/>
                  <a:gd name="connsiteX1" fmla="*/ 7271 w 10000"/>
                  <a:gd name="connsiteY1" fmla="*/ 7587 h 10000"/>
                  <a:gd name="connsiteX2" fmla="*/ 0 w 10000"/>
                  <a:gd name="connsiteY2" fmla="*/ 10000 h 10000"/>
                  <a:gd name="connsiteX3" fmla="*/ 1832 w 10000"/>
                  <a:gd name="connsiteY3" fmla="*/ 2006 h 10000"/>
                  <a:gd name="connsiteX4" fmla="*/ 10000 w 10000"/>
                  <a:gd name="connsiteY4" fmla="*/ 0 h 10000"/>
                  <a:gd name="connsiteX0" fmla="*/ 10000 w 10000"/>
                  <a:gd name="connsiteY0" fmla="*/ 0 h 10000"/>
                  <a:gd name="connsiteX1" fmla="*/ 8083 w 10000"/>
                  <a:gd name="connsiteY1" fmla="*/ 8877 h 10000"/>
                  <a:gd name="connsiteX2" fmla="*/ 0 w 10000"/>
                  <a:gd name="connsiteY2" fmla="*/ 10000 h 10000"/>
                  <a:gd name="connsiteX3" fmla="*/ 1832 w 10000"/>
                  <a:gd name="connsiteY3" fmla="*/ 2006 h 10000"/>
                  <a:gd name="connsiteX4" fmla="*/ 10000 w 10000"/>
                  <a:gd name="connsiteY4" fmla="*/ 0 h 10000"/>
                  <a:gd name="connsiteX0" fmla="*/ 10108 w 10108"/>
                  <a:gd name="connsiteY0" fmla="*/ 0 h 9968"/>
                  <a:gd name="connsiteX1" fmla="*/ 8191 w 10108"/>
                  <a:gd name="connsiteY1" fmla="*/ 8877 h 9968"/>
                  <a:gd name="connsiteX2" fmla="*/ 0 w 10108"/>
                  <a:gd name="connsiteY2" fmla="*/ 9968 h 9968"/>
                  <a:gd name="connsiteX3" fmla="*/ 1940 w 10108"/>
                  <a:gd name="connsiteY3" fmla="*/ 2006 h 9968"/>
                  <a:gd name="connsiteX4" fmla="*/ 10108 w 10108"/>
                  <a:gd name="connsiteY4" fmla="*/ 0 h 9968"/>
                  <a:gd name="connsiteX0" fmla="*/ 10000 w 10000"/>
                  <a:gd name="connsiteY0" fmla="*/ 0 h 10000"/>
                  <a:gd name="connsiteX1" fmla="*/ 8103 w 10000"/>
                  <a:gd name="connsiteY1" fmla="*/ 8905 h 10000"/>
                  <a:gd name="connsiteX2" fmla="*/ 0 w 10000"/>
                  <a:gd name="connsiteY2" fmla="*/ 10000 h 10000"/>
                  <a:gd name="connsiteX3" fmla="*/ 1812 w 10000"/>
                  <a:gd name="connsiteY3" fmla="*/ 2109 h 10000"/>
                  <a:gd name="connsiteX4" fmla="*/ 10000 w 10000"/>
                  <a:gd name="connsiteY4" fmla="*/ 0 h 1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000" h="10000">
                    <a:moveTo>
                      <a:pt x="10000" y="0"/>
                    </a:moveTo>
                    <a:lnTo>
                      <a:pt x="8103" y="8905"/>
                    </a:lnTo>
                    <a:lnTo>
                      <a:pt x="0" y="10000"/>
                    </a:lnTo>
                    <a:lnTo>
                      <a:pt x="1812" y="2109"/>
                    </a:lnTo>
                    <a:lnTo>
                      <a:pt x="10000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  <a:alpha val="55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8" name="Freeform 27"/>
              <p:cNvSpPr>
                <a:spLocks/>
              </p:cNvSpPr>
              <p:nvPr/>
            </p:nvSpPr>
            <p:spPr bwMode="auto">
              <a:xfrm flipH="1">
                <a:off x="6536736" y="2849515"/>
                <a:ext cx="894910" cy="928140"/>
              </a:xfrm>
              <a:custGeom>
                <a:avLst/>
                <a:gdLst>
                  <a:gd name="T0" fmla="*/ 44 w 872"/>
                  <a:gd name="T1" fmla="*/ 0 h 852"/>
                  <a:gd name="T2" fmla="*/ 872 w 872"/>
                  <a:gd name="T3" fmla="*/ 0 h 852"/>
                  <a:gd name="T4" fmla="*/ 818 w 872"/>
                  <a:gd name="T5" fmla="*/ 852 h 852"/>
                  <a:gd name="T6" fmla="*/ 0 w 872"/>
                  <a:gd name="T7" fmla="*/ 852 h 852"/>
                  <a:gd name="T8" fmla="*/ 44 w 872"/>
                  <a:gd name="T9" fmla="*/ 0 h 8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72" h="852">
                    <a:moveTo>
                      <a:pt x="44" y="0"/>
                    </a:moveTo>
                    <a:lnTo>
                      <a:pt x="872" y="0"/>
                    </a:lnTo>
                    <a:lnTo>
                      <a:pt x="818" y="852"/>
                    </a:lnTo>
                    <a:lnTo>
                      <a:pt x="0" y="852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  <a:alpha val="10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9" name="Freeform 28"/>
              <p:cNvSpPr>
                <a:spLocks/>
              </p:cNvSpPr>
              <p:nvPr/>
            </p:nvSpPr>
            <p:spPr bwMode="auto">
              <a:xfrm flipH="1">
                <a:off x="5766005" y="3777655"/>
                <a:ext cx="826150" cy="1021826"/>
              </a:xfrm>
              <a:custGeom>
                <a:avLst/>
                <a:gdLst>
                  <a:gd name="T0" fmla="*/ 0 w 805"/>
                  <a:gd name="T1" fmla="*/ 0 h 938"/>
                  <a:gd name="T2" fmla="*/ 772 w 805"/>
                  <a:gd name="T3" fmla="*/ 0 h 938"/>
                  <a:gd name="T4" fmla="*/ 805 w 805"/>
                  <a:gd name="T5" fmla="*/ 834 h 938"/>
                  <a:gd name="T6" fmla="*/ 775 w 805"/>
                  <a:gd name="T7" fmla="*/ 840 h 938"/>
                  <a:gd name="T8" fmla="*/ 54 w 805"/>
                  <a:gd name="T9" fmla="*/ 938 h 938"/>
                  <a:gd name="T10" fmla="*/ 0 w 805"/>
                  <a:gd name="T11" fmla="*/ 0 h 9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05" h="938">
                    <a:moveTo>
                      <a:pt x="0" y="0"/>
                    </a:moveTo>
                    <a:lnTo>
                      <a:pt x="772" y="0"/>
                    </a:lnTo>
                    <a:lnTo>
                      <a:pt x="805" y="834"/>
                    </a:lnTo>
                    <a:lnTo>
                      <a:pt x="775" y="840"/>
                    </a:lnTo>
                    <a:lnTo>
                      <a:pt x="54" y="93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  <a:alpha val="40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0" name="Freeform 29"/>
              <p:cNvSpPr>
                <a:spLocks/>
              </p:cNvSpPr>
              <p:nvPr/>
            </p:nvSpPr>
            <p:spPr bwMode="auto">
              <a:xfrm flipH="1">
                <a:off x="4987064" y="2881107"/>
                <a:ext cx="812808" cy="896549"/>
              </a:xfrm>
              <a:custGeom>
                <a:avLst/>
                <a:gdLst>
                  <a:gd name="T0" fmla="*/ 18 w 792"/>
                  <a:gd name="T1" fmla="*/ 0 h 823"/>
                  <a:gd name="T2" fmla="*/ 792 w 792"/>
                  <a:gd name="T3" fmla="*/ 89 h 823"/>
                  <a:gd name="T4" fmla="*/ 763 w 792"/>
                  <a:gd name="T5" fmla="*/ 823 h 823"/>
                  <a:gd name="T6" fmla="*/ 0 w 792"/>
                  <a:gd name="T7" fmla="*/ 823 h 823"/>
                  <a:gd name="T8" fmla="*/ 18 w 792"/>
                  <a:gd name="T9" fmla="*/ 0 h 8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92" h="823">
                    <a:moveTo>
                      <a:pt x="18" y="0"/>
                    </a:moveTo>
                    <a:lnTo>
                      <a:pt x="792" y="89"/>
                    </a:lnTo>
                    <a:lnTo>
                      <a:pt x="763" y="823"/>
                    </a:lnTo>
                    <a:lnTo>
                      <a:pt x="0" y="823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  <a:alpha val="15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1" name="Freeform 30"/>
              <p:cNvSpPr>
                <a:spLocks/>
              </p:cNvSpPr>
              <p:nvPr/>
            </p:nvSpPr>
            <p:spPr bwMode="auto">
              <a:xfrm flipH="1">
                <a:off x="6536736" y="3777655"/>
                <a:ext cx="894910" cy="1021826"/>
              </a:xfrm>
              <a:custGeom>
                <a:avLst/>
                <a:gdLst>
                  <a:gd name="T0" fmla="*/ 0 w 872"/>
                  <a:gd name="T1" fmla="*/ 0 h 938"/>
                  <a:gd name="T2" fmla="*/ 818 w 872"/>
                  <a:gd name="T3" fmla="*/ 0 h 938"/>
                  <a:gd name="T4" fmla="*/ 872 w 872"/>
                  <a:gd name="T5" fmla="*/ 938 h 938"/>
                  <a:gd name="T6" fmla="*/ 44 w 872"/>
                  <a:gd name="T7" fmla="*/ 938 h 938"/>
                  <a:gd name="T8" fmla="*/ 0 w 872"/>
                  <a:gd name="T9" fmla="*/ 0 h 9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72" h="938">
                    <a:moveTo>
                      <a:pt x="0" y="0"/>
                    </a:moveTo>
                    <a:lnTo>
                      <a:pt x="818" y="0"/>
                    </a:lnTo>
                    <a:lnTo>
                      <a:pt x="872" y="938"/>
                    </a:lnTo>
                    <a:lnTo>
                      <a:pt x="44" y="93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  <a:alpha val="35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2" name="Freeform 31"/>
              <p:cNvSpPr>
                <a:spLocks/>
              </p:cNvSpPr>
              <p:nvPr/>
            </p:nvSpPr>
            <p:spPr bwMode="auto">
              <a:xfrm flipH="1">
                <a:off x="5781399" y="2849515"/>
                <a:ext cx="810755" cy="928140"/>
              </a:xfrm>
              <a:custGeom>
                <a:avLst/>
                <a:gdLst>
                  <a:gd name="T0" fmla="*/ 54 w 790"/>
                  <a:gd name="T1" fmla="*/ 0 h 852"/>
                  <a:gd name="T2" fmla="*/ 790 w 790"/>
                  <a:gd name="T3" fmla="*/ 29 h 852"/>
                  <a:gd name="T4" fmla="*/ 772 w 790"/>
                  <a:gd name="T5" fmla="*/ 852 h 852"/>
                  <a:gd name="T6" fmla="*/ 0 w 790"/>
                  <a:gd name="T7" fmla="*/ 852 h 852"/>
                  <a:gd name="T8" fmla="*/ 54 w 790"/>
                  <a:gd name="T9" fmla="*/ 0 h 8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90" h="852">
                    <a:moveTo>
                      <a:pt x="54" y="0"/>
                    </a:moveTo>
                    <a:lnTo>
                      <a:pt x="790" y="29"/>
                    </a:lnTo>
                    <a:lnTo>
                      <a:pt x="772" y="852"/>
                    </a:lnTo>
                    <a:lnTo>
                      <a:pt x="0" y="852"/>
                    </a:lnTo>
                    <a:lnTo>
                      <a:pt x="54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  <a:alpha val="10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3" name="Freeform 32"/>
              <p:cNvSpPr>
                <a:spLocks/>
              </p:cNvSpPr>
              <p:nvPr/>
            </p:nvSpPr>
            <p:spPr bwMode="auto">
              <a:xfrm flipH="1">
                <a:off x="6348256" y="5421510"/>
                <a:ext cx="889423" cy="231146"/>
              </a:xfrm>
              <a:custGeom>
                <a:avLst/>
                <a:gdLst>
                  <a:gd name="T0" fmla="*/ 795 w 869"/>
                  <a:gd name="T1" fmla="*/ 0 h 210"/>
                  <a:gd name="T2" fmla="*/ 869 w 869"/>
                  <a:gd name="T3" fmla="*/ 210 h 210"/>
                  <a:gd name="T4" fmla="*/ 496 w 869"/>
                  <a:gd name="T5" fmla="*/ 201 h 210"/>
                  <a:gd name="T6" fmla="*/ 86 w 869"/>
                  <a:gd name="T7" fmla="*/ 189 h 210"/>
                  <a:gd name="T8" fmla="*/ 0 w 869"/>
                  <a:gd name="T9" fmla="*/ 38 h 210"/>
                  <a:gd name="T10" fmla="*/ 795 w 869"/>
                  <a:gd name="T11" fmla="*/ 0 h 210"/>
                  <a:gd name="connsiteX0" fmla="*/ 9148 w 10080"/>
                  <a:gd name="connsiteY0" fmla="*/ 0 h 10104"/>
                  <a:gd name="connsiteX1" fmla="*/ 10080 w 10080"/>
                  <a:gd name="connsiteY1" fmla="*/ 10104 h 10104"/>
                  <a:gd name="connsiteX2" fmla="*/ 5708 w 10080"/>
                  <a:gd name="connsiteY2" fmla="*/ 9571 h 10104"/>
                  <a:gd name="connsiteX3" fmla="*/ 990 w 10080"/>
                  <a:gd name="connsiteY3" fmla="*/ 9000 h 10104"/>
                  <a:gd name="connsiteX4" fmla="*/ 0 w 10080"/>
                  <a:gd name="connsiteY4" fmla="*/ 1810 h 10104"/>
                  <a:gd name="connsiteX5" fmla="*/ 9148 w 10080"/>
                  <a:gd name="connsiteY5" fmla="*/ 0 h 10104"/>
                  <a:gd name="connsiteX0" fmla="*/ 9148 w 10053"/>
                  <a:gd name="connsiteY0" fmla="*/ 0 h 10208"/>
                  <a:gd name="connsiteX1" fmla="*/ 10053 w 10053"/>
                  <a:gd name="connsiteY1" fmla="*/ 10208 h 10208"/>
                  <a:gd name="connsiteX2" fmla="*/ 5708 w 10053"/>
                  <a:gd name="connsiteY2" fmla="*/ 9571 h 10208"/>
                  <a:gd name="connsiteX3" fmla="*/ 990 w 10053"/>
                  <a:gd name="connsiteY3" fmla="*/ 9000 h 10208"/>
                  <a:gd name="connsiteX4" fmla="*/ 0 w 10053"/>
                  <a:gd name="connsiteY4" fmla="*/ 1810 h 10208"/>
                  <a:gd name="connsiteX5" fmla="*/ 9148 w 10053"/>
                  <a:gd name="connsiteY5" fmla="*/ 0 h 10208"/>
                  <a:gd name="connsiteX0" fmla="*/ 9148 w 9973"/>
                  <a:gd name="connsiteY0" fmla="*/ 0 h 10104"/>
                  <a:gd name="connsiteX1" fmla="*/ 9973 w 9973"/>
                  <a:gd name="connsiteY1" fmla="*/ 10104 h 10104"/>
                  <a:gd name="connsiteX2" fmla="*/ 5708 w 9973"/>
                  <a:gd name="connsiteY2" fmla="*/ 9571 h 10104"/>
                  <a:gd name="connsiteX3" fmla="*/ 990 w 9973"/>
                  <a:gd name="connsiteY3" fmla="*/ 9000 h 10104"/>
                  <a:gd name="connsiteX4" fmla="*/ 0 w 9973"/>
                  <a:gd name="connsiteY4" fmla="*/ 1810 h 10104"/>
                  <a:gd name="connsiteX5" fmla="*/ 9148 w 9973"/>
                  <a:gd name="connsiteY5" fmla="*/ 0 h 101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973" h="10104">
                    <a:moveTo>
                      <a:pt x="9148" y="0"/>
                    </a:moveTo>
                    <a:cubicBezTo>
                      <a:pt x="9459" y="3368"/>
                      <a:pt x="9662" y="6736"/>
                      <a:pt x="9973" y="10104"/>
                    </a:cubicBezTo>
                    <a:lnTo>
                      <a:pt x="5708" y="9571"/>
                    </a:lnTo>
                    <a:lnTo>
                      <a:pt x="990" y="9000"/>
                    </a:lnTo>
                    <a:lnTo>
                      <a:pt x="0" y="1810"/>
                    </a:lnTo>
                    <a:lnTo>
                      <a:pt x="9148" y="0"/>
                    </a:lnTo>
                    <a:close/>
                  </a:path>
                </a:pathLst>
              </a:custGeom>
              <a:solidFill>
                <a:schemeClr val="accent1">
                  <a:lumMod val="50000"/>
                  <a:alpha val="95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4" name="Freeform 33"/>
              <p:cNvSpPr>
                <a:spLocks/>
              </p:cNvSpPr>
              <p:nvPr/>
            </p:nvSpPr>
            <p:spPr bwMode="auto">
              <a:xfrm flipH="1">
                <a:off x="4200939" y="2978060"/>
                <a:ext cx="815887" cy="799595"/>
              </a:xfrm>
              <a:custGeom>
                <a:avLst/>
                <a:gdLst>
                  <a:gd name="T0" fmla="*/ 29 w 795"/>
                  <a:gd name="T1" fmla="*/ 0 h 734"/>
                  <a:gd name="T2" fmla="*/ 795 w 795"/>
                  <a:gd name="T3" fmla="*/ 83 h 734"/>
                  <a:gd name="T4" fmla="*/ 766 w 795"/>
                  <a:gd name="T5" fmla="*/ 716 h 734"/>
                  <a:gd name="T6" fmla="*/ 0 w 795"/>
                  <a:gd name="T7" fmla="*/ 734 h 734"/>
                  <a:gd name="T8" fmla="*/ 29 w 795"/>
                  <a:gd name="T9" fmla="*/ 0 h 7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95" h="734">
                    <a:moveTo>
                      <a:pt x="29" y="0"/>
                    </a:moveTo>
                    <a:lnTo>
                      <a:pt x="795" y="83"/>
                    </a:lnTo>
                    <a:lnTo>
                      <a:pt x="766" y="716"/>
                    </a:lnTo>
                    <a:lnTo>
                      <a:pt x="0" y="734"/>
                    </a:lnTo>
                    <a:lnTo>
                      <a:pt x="29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  <a:alpha val="25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5" name="Freeform 34"/>
              <p:cNvSpPr>
                <a:spLocks/>
              </p:cNvSpPr>
              <p:nvPr/>
            </p:nvSpPr>
            <p:spPr bwMode="auto">
              <a:xfrm flipH="1">
                <a:off x="8191087" y="2849515"/>
                <a:ext cx="901067" cy="944481"/>
              </a:xfrm>
              <a:custGeom>
                <a:avLst/>
                <a:gdLst>
                  <a:gd name="T0" fmla="*/ 878 w 878"/>
                  <a:gd name="T1" fmla="*/ 0 h 867"/>
                  <a:gd name="T2" fmla="*/ 828 w 878"/>
                  <a:gd name="T3" fmla="*/ 852 h 867"/>
                  <a:gd name="T4" fmla="*/ 0 w 878"/>
                  <a:gd name="T5" fmla="*/ 867 h 867"/>
                  <a:gd name="T6" fmla="*/ 51 w 878"/>
                  <a:gd name="T7" fmla="*/ 9 h 867"/>
                  <a:gd name="T8" fmla="*/ 878 w 878"/>
                  <a:gd name="T9" fmla="*/ 0 h 8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78" h="867">
                    <a:moveTo>
                      <a:pt x="878" y="0"/>
                    </a:moveTo>
                    <a:lnTo>
                      <a:pt x="828" y="852"/>
                    </a:lnTo>
                    <a:lnTo>
                      <a:pt x="0" y="867"/>
                    </a:lnTo>
                    <a:lnTo>
                      <a:pt x="51" y="9"/>
                    </a:lnTo>
                    <a:lnTo>
                      <a:pt x="878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  <a:alpha val="25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6" name="Freeform 35"/>
              <p:cNvSpPr>
                <a:spLocks/>
              </p:cNvSpPr>
              <p:nvPr/>
            </p:nvSpPr>
            <p:spPr bwMode="auto">
              <a:xfrm flipH="1">
                <a:off x="7386490" y="2849515"/>
                <a:ext cx="855911" cy="928140"/>
              </a:xfrm>
              <a:custGeom>
                <a:avLst/>
                <a:gdLst>
                  <a:gd name="T0" fmla="*/ 50 w 834"/>
                  <a:gd name="T1" fmla="*/ 0 h 852"/>
                  <a:gd name="T2" fmla="*/ 834 w 834"/>
                  <a:gd name="T3" fmla="*/ 0 h 852"/>
                  <a:gd name="T4" fmla="*/ 790 w 834"/>
                  <a:gd name="T5" fmla="*/ 852 h 852"/>
                  <a:gd name="T6" fmla="*/ 0 w 834"/>
                  <a:gd name="T7" fmla="*/ 852 h 852"/>
                  <a:gd name="T8" fmla="*/ 50 w 834"/>
                  <a:gd name="T9" fmla="*/ 0 h 8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34" h="852">
                    <a:moveTo>
                      <a:pt x="50" y="0"/>
                    </a:moveTo>
                    <a:lnTo>
                      <a:pt x="834" y="0"/>
                    </a:lnTo>
                    <a:lnTo>
                      <a:pt x="790" y="852"/>
                    </a:lnTo>
                    <a:lnTo>
                      <a:pt x="0" y="852"/>
                    </a:lnTo>
                    <a:lnTo>
                      <a:pt x="50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  <a:alpha val="15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7" name="Freeform 36"/>
              <p:cNvSpPr>
                <a:spLocks/>
              </p:cNvSpPr>
              <p:nvPr/>
            </p:nvSpPr>
            <p:spPr bwMode="auto">
              <a:xfrm flipH="1">
                <a:off x="3360422" y="3758046"/>
                <a:ext cx="870279" cy="671050"/>
              </a:xfrm>
              <a:custGeom>
                <a:avLst/>
                <a:gdLst>
                  <a:gd name="T0" fmla="*/ 0 w 848"/>
                  <a:gd name="T1" fmla="*/ 0 h 616"/>
                  <a:gd name="T2" fmla="*/ 848 w 848"/>
                  <a:gd name="T3" fmla="*/ 0 h 616"/>
                  <a:gd name="T4" fmla="*/ 818 w 848"/>
                  <a:gd name="T5" fmla="*/ 471 h 616"/>
                  <a:gd name="T6" fmla="*/ 14 w 848"/>
                  <a:gd name="T7" fmla="*/ 616 h 616"/>
                  <a:gd name="T8" fmla="*/ 0 w 848"/>
                  <a:gd name="T9" fmla="*/ 0 h 6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48" h="616">
                    <a:moveTo>
                      <a:pt x="0" y="0"/>
                    </a:moveTo>
                    <a:lnTo>
                      <a:pt x="848" y="0"/>
                    </a:lnTo>
                    <a:lnTo>
                      <a:pt x="818" y="471"/>
                    </a:lnTo>
                    <a:lnTo>
                      <a:pt x="14" y="61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  <a:alpha val="55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8" name="Freeform 37"/>
              <p:cNvSpPr>
                <a:spLocks/>
              </p:cNvSpPr>
              <p:nvPr/>
            </p:nvSpPr>
            <p:spPr bwMode="auto">
              <a:xfrm flipH="1">
                <a:off x="4990143" y="3777655"/>
                <a:ext cx="809729" cy="908532"/>
              </a:xfrm>
              <a:custGeom>
                <a:avLst/>
                <a:gdLst>
                  <a:gd name="T0" fmla="*/ 0 w 789"/>
                  <a:gd name="T1" fmla="*/ 0 h 834"/>
                  <a:gd name="T2" fmla="*/ 763 w 789"/>
                  <a:gd name="T3" fmla="*/ 0 h 834"/>
                  <a:gd name="T4" fmla="*/ 789 w 789"/>
                  <a:gd name="T5" fmla="*/ 728 h 834"/>
                  <a:gd name="T6" fmla="*/ 33 w 789"/>
                  <a:gd name="T7" fmla="*/ 834 h 834"/>
                  <a:gd name="T8" fmla="*/ 0 w 789"/>
                  <a:gd name="T9" fmla="*/ 0 h 8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89" h="834">
                    <a:moveTo>
                      <a:pt x="0" y="0"/>
                    </a:moveTo>
                    <a:lnTo>
                      <a:pt x="763" y="0"/>
                    </a:lnTo>
                    <a:lnTo>
                      <a:pt x="789" y="728"/>
                    </a:lnTo>
                    <a:lnTo>
                      <a:pt x="33" y="83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  <a:alpha val="45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9" name="Freeform 38"/>
              <p:cNvSpPr>
                <a:spLocks/>
              </p:cNvSpPr>
              <p:nvPr/>
            </p:nvSpPr>
            <p:spPr bwMode="auto">
              <a:xfrm flipH="1">
                <a:off x="3360422" y="3068478"/>
                <a:ext cx="870279" cy="689569"/>
              </a:xfrm>
              <a:custGeom>
                <a:avLst/>
                <a:gdLst>
                  <a:gd name="T0" fmla="*/ 29 w 848"/>
                  <a:gd name="T1" fmla="*/ 0 h 633"/>
                  <a:gd name="T2" fmla="*/ 827 w 848"/>
                  <a:gd name="T3" fmla="*/ 166 h 633"/>
                  <a:gd name="T4" fmla="*/ 848 w 848"/>
                  <a:gd name="T5" fmla="*/ 633 h 633"/>
                  <a:gd name="T6" fmla="*/ 0 w 848"/>
                  <a:gd name="T7" fmla="*/ 633 h 633"/>
                  <a:gd name="T8" fmla="*/ 29 w 848"/>
                  <a:gd name="T9" fmla="*/ 0 h 6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48" h="633">
                    <a:moveTo>
                      <a:pt x="29" y="0"/>
                    </a:moveTo>
                    <a:lnTo>
                      <a:pt x="827" y="166"/>
                    </a:lnTo>
                    <a:lnTo>
                      <a:pt x="848" y="633"/>
                    </a:lnTo>
                    <a:lnTo>
                      <a:pt x="0" y="633"/>
                    </a:lnTo>
                    <a:lnTo>
                      <a:pt x="29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  <a:alpha val="40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0" name="Freeform 39"/>
              <p:cNvSpPr>
                <a:spLocks/>
              </p:cNvSpPr>
              <p:nvPr/>
            </p:nvSpPr>
            <p:spPr bwMode="auto">
              <a:xfrm flipH="1">
                <a:off x="3381973" y="2587504"/>
                <a:ext cx="818965" cy="664514"/>
              </a:xfrm>
              <a:custGeom>
                <a:avLst/>
                <a:gdLst>
                  <a:gd name="T0" fmla="*/ 15 w 798"/>
                  <a:gd name="T1" fmla="*/ 0 h 610"/>
                  <a:gd name="T2" fmla="*/ 789 w 798"/>
                  <a:gd name="T3" fmla="*/ 284 h 610"/>
                  <a:gd name="T4" fmla="*/ 798 w 798"/>
                  <a:gd name="T5" fmla="*/ 610 h 610"/>
                  <a:gd name="T6" fmla="*/ 0 w 798"/>
                  <a:gd name="T7" fmla="*/ 444 h 610"/>
                  <a:gd name="T8" fmla="*/ 15 w 798"/>
                  <a:gd name="T9" fmla="*/ 0 h 6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98" h="610">
                    <a:moveTo>
                      <a:pt x="15" y="0"/>
                    </a:moveTo>
                    <a:lnTo>
                      <a:pt x="789" y="284"/>
                    </a:lnTo>
                    <a:lnTo>
                      <a:pt x="798" y="610"/>
                    </a:lnTo>
                    <a:lnTo>
                      <a:pt x="0" y="444"/>
                    </a:lnTo>
                    <a:lnTo>
                      <a:pt x="15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  <a:alpha val="60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1" name="Freeform 40"/>
              <p:cNvSpPr>
                <a:spLocks/>
              </p:cNvSpPr>
              <p:nvPr/>
            </p:nvSpPr>
            <p:spPr bwMode="auto">
              <a:xfrm flipH="1">
                <a:off x="4182839" y="2401199"/>
                <a:ext cx="801519" cy="669961"/>
              </a:xfrm>
              <a:custGeom>
                <a:avLst/>
                <a:gdLst>
                  <a:gd name="T0" fmla="*/ 24 w 781"/>
                  <a:gd name="T1" fmla="*/ 0 h 615"/>
                  <a:gd name="T2" fmla="*/ 781 w 781"/>
                  <a:gd name="T3" fmla="*/ 171 h 615"/>
                  <a:gd name="T4" fmla="*/ 766 w 781"/>
                  <a:gd name="T5" fmla="*/ 615 h 615"/>
                  <a:gd name="T6" fmla="*/ 0 w 781"/>
                  <a:gd name="T7" fmla="*/ 532 h 615"/>
                  <a:gd name="T8" fmla="*/ 24 w 781"/>
                  <a:gd name="T9" fmla="*/ 0 h 6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81" h="615">
                    <a:moveTo>
                      <a:pt x="24" y="0"/>
                    </a:moveTo>
                    <a:lnTo>
                      <a:pt x="781" y="171"/>
                    </a:lnTo>
                    <a:lnTo>
                      <a:pt x="766" y="615"/>
                    </a:lnTo>
                    <a:lnTo>
                      <a:pt x="0" y="532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  <a:alpha val="55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2" name="Freeform 41"/>
              <p:cNvSpPr>
                <a:spLocks/>
              </p:cNvSpPr>
              <p:nvPr/>
            </p:nvSpPr>
            <p:spPr bwMode="auto">
              <a:xfrm flipH="1">
                <a:off x="2783656" y="3257404"/>
                <a:ext cx="598317" cy="508735"/>
              </a:xfrm>
              <a:custGeom>
                <a:avLst/>
                <a:gdLst>
                  <a:gd name="T0" fmla="*/ 0 w 583"/>
                  <a:gd name="T1" fmla="*/ 0 h 467"/>
                  <a:gd name="T2" fmla="*/ 583 w 583"/>
                  <a:gd name="T3" fmla="*/ 133 h 467"/>
                  <a:gd name="T4" fmla="*/ 21 w 583"/>
                  <a:gd name="T5" fmla="*/ 467 h 467"/>
                  <a:gd name="T6" fmla="*/ 0 w 583"/>
                  <a:gd name="T7" fmla="*/ 0 h 4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83" h="467">
                    <a:moveTo>
                      <a:pt x="0" y="0"/>
                    </a:moveTo>
                    <a:lnTo>
                      <a:pt x="583" y="133"/>
                    </a:lnTo>
                    <a:lnTo>
                      <a:pt x="21" y="46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  <a:alpha val="60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3" name="Freeform 42"/>
              <p:cNvSpPr>
                <a:spLocks/>
              </p:cNvSpPr>
              <p:nvPr/>
            </p:nvSpPr>
            <p:spPr bwMode="auto">
              <a:xfrm flipH="1">
                <a:off x="2826760" y="3755341"/>
                <a:ext cx="564450" cy="513092"/>
              </a:xfrm>
              <a:custGeom>
                <a:avLst/>
                <a:gdLst>
                  <a:gd name="T0" fmla="*/ 30 w 550"/>
                  <a:gd name="T1" fmla="*/ 0 h 471"/>
                  <a:gd name="T2" fmla="*/ 550 w 550"/>
                  <a:gd name="T3" fmla="*/ 346 h 471"/>
                  <a:gd name="T4" fmla="*/ 0 w 550"/>
                  <a:gd name="T5" fmla="*/ 471 h 471"/>
                  <a:gd name="T6" fmla="*/ 30 w 550"/>
                  <a:gd name="T7" fmla="*/ 0 h 4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50" h="471">
                    <a:moveTo>
                      <a:pt x="30" y="0"/>
                    </a:moveTo>
                    <a:lnTo>
                      <a:pt x="550" y="346"/>
                    </a:lnTo>
                    <a:lnTo>
                      <a:pt x="0" y="471"/>
                    </a:lnTo>
                    <a:lnTo>
                      <a:pt x="30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  <a:alpha val="60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4" name="Freeform 43"/>
              <p:cNvSpPr>
                <a:spLocks/>
              </p:cNvSpPr>
              <p:nvPr/>
            </p:nvSpPr>
            <p:spPr bwMode="auto">
              <a:xfrm flipH="1">
                <a:off x="4216333" y="3758046"/>
                <a:ext cx="800493" cy="812667"/>
              </a:xfrm>
              <a:custGeom>
                <a:avLst/>
                <a:gdLst>
                  <a:gd name="T0" fmla="*/ 766 w 780"/>
                  <a:gd name="T1" fmla="*/ 0 h 746"/>
                  <a:gd name="T2" fmla="*/ 780 w 780"/>
                  <a:gd name="T3" fmla="*/ 616 h 746"/>
                  <a:gd name="T4" fmla="*/ 26 w 780"/>
                  <a:gd name="T5" fmla="*/ 746 h 746"/>
                  <a:gd name="T6" fmla="*/ 0 w 780"/>
                  <a:gd name="T7" fmla="*/ 18 h 746"/>
                  <a:gd name="T8" fmla="*/ 766 w 780"/>
                  <a:gd name="T9" fmla="*/ 0 h 7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80" h="746">
                    <a:moveTo>
                      <a:pt x="766" y="0"/>
                    </a:moveTo>
                    <a:lnTo>
                      <a:pt x="780" y="616"/>
                    </a:lnTo>
                    <a:lnTo>
                      <a:pt x="26" y="746"/>
                    </a:lnTo>
                    <a:lnTo>
                      <a:pt x="0" y="18"/>
                    </a:lnTo>
                    <a:lnTo>
                      <a:pt x="766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  <a:alpha val="50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5" name="Freeform 44"/>
              <p:cNvSpPr>
                <a:spLocks/>
              </p:cNvSpPr>
              <p:nvPr/>
            </p:nvSpPr>
            <p:spPr bwMode="auto">
              <a:xfrm flipH="1">
                <a:off x="4959728" y="2271024"/>
                <a:ext cx="818965" cy="712446"/>
              </a:xfrm>
              <a:custGeom>
                <a:avLst/>
                <a:gdLst>
                  <a:gd name="T0" fmla="*/ 62 w 798"/>
                  <a:gd name="T1" fmla="*/ 0 h 654"/>
                  <a:gd name="T2" fmla="*/ 798 w 798"/>
                  <a:gd name="T3" fmla="*/ 122 h 654"/>
                  <a:gd name="T4" fmla="*/ 774 w 798"/>
                  <a:gd name="T5" fmla="*/ 654 h 654"/>
                  <a:gd name="T6" fmla="*/ 0 w 798"/>
                  <a:gd name="T7" fmla="*/ 565 h 654"/>
                  <a:gd name="T8" fmla="*/ 62 w 798"/>
                  <a:gd name="T9" fmla="*/ 0 h 6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98" h="654">
                    <a:moveTo>
                      <a:pt x="62" y="0"/>
                    </a:moveTo>
                    <a:lnTo>
                      <a:pt x="798" y="122"/>
                    </a:lnTo>
                    <a:lnTo>
                      <a:pt x="774" y="654"/>
                    </a:lnTo>
                    <a:lnTo>
                      <a:pt x="0" y="565"/>
                    </a:lnTo>
                    <a:lnTo>
                      <a:pt x="62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  <a:alpha val="50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6" name="Freeform 45"/>
              <p:cNvSpPr>
                <a:spLocks/>
              </p:cNvSpPr>
              <p:nvPr/>
            </p:nvSpPr>
            <p:spPr bwMode="auto">
              <a:xfrm flipH="1">
                <a:off x="3394768" y="4622377"/>
                <a:ext cx="825123" cy="483679"/>
              </a:xfrm>
              <a:custGeom>
                <a:avLst/>
                <a:gdLst>
                  <a:gd name="T0" fmla="*/ 769 w 804"/>
                  <a:gd name="T1" fmla="*/ 0 h 444"/>
                  <a:gd name="T2" fmla="*/ 804 w 804"/>
                  <a:gd name="T3" fmla="*/ 148 h 444"/>
                  <a:gd name="T4" fmla="*/ 18 w 804"/>
                  <a:gd name="T5" fmla="*/ 444 h 444"/>
                  <a:gd name="T6" fmla="*/ 0 w 804"/>
                  <a:gd name="T7" fmla="*/ 302 h 444"/>
                  <a:gd name="T8" fmla="*/ 769 w 804"/>
                  <a:gd name="T9" fmla="*/ 0 h 4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04" h="444">
                    <a:moveTo>
                      <a:pt x="769" y="0"/>
                    </a:moveTo>
                    <a:lnTo>
                      <a:pt x="804" y="148"/>
                    </a:lnTo>
                    <a:lnTo>
                      <a:pt x="18" y="444"/>
                    </a:lnTo>
                    <a:lnTo>
                      <a:pt x="0" y="302"/>
                    </a:lnTo>
                    <a:lnTo>
                      <a:pt x="769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  <a:alpha val="85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7" name="Freeform 46"/>
              <p:cNvSpPr>
                <a:spLocks/>
              </p:cNvSpPr>
              <p:nvPr/>
            </p:nvSpPr>
            <p:spPr bwMode="auto">
              <a:xfrm flipH="1">
                <a:off x="8045356" y="5376845"/>
                <a:ext cx="527504" cy="82792"/>
              </a:xfrm>
              <a:custGeom>
                <a:avLst/>
                <a:gdLst>
                  <a:gd name="T0" fmla="*/ 0 w 514"/>
                  <a:gd name="T1" fmla="*/ 0 h 76"/>
                  <a:gd name="T2" fmla="*/ 511 w 514"/>
                  <a:gd name="T3" fmla="*/ 41 h 76"/>
                  <a:gd name="T4" fmla="*/ 514 w 514"/>
                  <a:gd name="T5" fmla="*/ 76 h 76"/>
                  <a:gd name="T6" fmla="*/ 0 w 514"/>
                  <a:gd name="T7" fmla="*/ 0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14" h="76">
                    <a:moveTo>
                      <a:pt x="0" y="0"/>
                    </a:moveTo>
                    <a:lnTo>
                      <a:pt x="511" y="41"/>
                    </a:lnTo>
                    <a:lnTo>
                      <a:pt x="514" y="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8" name="Freeform 47"/>
              <p:cNvSpPr>
                <a:spLocks/>
              </p:cNvSpPr>
              <p:nvPr/>
            </p:nvSpPr>
            <p:spPr bwMode="auto">
              <a:xfrm flipH="1">
                <a:off x="8048435" y="4756996"/>
                <a:ext cx="1019089" cy="664514"/>
              </a:xfrm>
              <a:custGeom>
                <a:avLst/>
                <a:gdLst>
                  <a:gd name="T0" fmla="*/ 0 w 993"/>
                  <a:gd name="T1" fmla="*/ 0 h 610"/>
                  <a:gd name="T2" fmla="*/ 843 w 993"/>
                  <a:gd name="T3" fmla="*/ 39 h 610"/>
                  <a:gd name="T4" fmla="*/ 993 w 993"/>
                  <a:gd name="T5" fmla="*/ 610 h 610"/>
                  <a:gd name="T6" fmla="*/ 482 w 993"/>
                  <a:gd name="T7" fmla="*/ 569 h 610"/>
                  <a:gd name="T8" fmla="*/ 109 w 993"/>
                  <a:gd name="T9" fmla="*/ 503 h 610"/>
                  <a:gd name="T10" fmla="*/ 0 w 993"/>
                  <a:gd name="T11" fmla="*/ 0 h 6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93" h="610">
                    <a:moveTo>
                      <a:pt x="0" y="0"/>
                    </a:moveTo>
                    <a:lnTo>
                      <a:pt x="843" y="39"/>
                    </a:lnTo>
                    <a:lnTo>
                      <a:pt x="993" y="610"/>
                    </a:lnTo>
                    <a:lnTo>
                      <a:pt x="482" y="569"/>
                    </a:lnTo>
                    <a:lnTo>
                      <a:pt x="109" y="50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  <a:alpha val="60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9" name="Freeform 48"/>
              <p:cNvSpPr>
                <a:spLocks/>
              </p:cNvSpPr>
              <p:nvPr/>
            </p:nvSpPr>
            <p:spPr bwMode="auto">
              <a:xfrm flipH="1">
                <a:off x="9622737" y="4496637"/>
                <a:ext cx="685550" cy="702642"/>
              </a:xfrm>
              <a:custGeom>
                <a:avLst/>
                <a:gdLst>
                  <a:gd name="T0" fmla="*/ 0 w 668"/>
                  <a:gd name="T1" fmla="*/ 0 h 645"/>
                  <a:gd name="T2" fmla="*/ 517 w 668"/>
                  <a:gd name="T3" fmla="*/ 133 h 645"/>
                  <a:gd name="T4" fmla="*/ 668 w 668"/>
                  <a:gd name="T5" fmla="*/ 645 h 645"/>
                  <a:gd name="T6" fmla="*/ 127 w 668"/>
                  <a:gd name="T7" fmla="*/ 379 h 645"/>
                  <a:gd name="T8" fmla="*/ 0 w 668"/>
                  <a:gd name="T9" fmla="*/ 0 h 6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68" h="645">
                    <a:moveTo>
                      <a:pt x="0" y="0"/>
                    </a:moveTo>
                    <a:lnTo>
                      <a:pt x="517" y="133"/>
                    </a:lnTo>
                    <a:lnTo>
                      <a:pt x="668" y="645"/>
                    </a:lnTo>
                    <a:lnTo>
                      <a:pt x="127" y="37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  <a:alpha val="85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0" name="Freeform 49"/>
              <p:cNvSpPr>
                <a:spLocks/>
              </p:cNvSpPr>
              <p:nvPr/>
            </p:nvSpPr>
            <p:spPr bwMode="auto">
              <a:xfrm flipH="1">
                <a:off x="7149420" y="5421509"/>
                <a:ext cx="899015" cy="205891"/>
              </a:xfrm>
              <a:custGeom>
                <a:avLst/>
                <a:gdLst>
                  <a:gd name="T0" fmla="*/ 0 w 876"/>
                  <a:gd name="T1" fmla="*/ 0 h 189"/>
                  <a:gd name="T2" fmla="*/ 790 w 876"/>
                  <a:gd name="T3" fmla="*/ 38 h 189"/>
                  <a:gd name="T4" fmla="*/ 876 w 876"/>
                  <a:gd name="T5" fmla="*/ 189 h 189"/>
                  <a:gd name="T6" fmla="*/ 512 w 876"/>
                  <a:gd name="T7" fmla="*/ 157 h 189"/>
                  <a:gd name="T8" fmla="*/ 225 w 876"/>
                  <a:gd name="T9" fmla="*/ 106 h 189"/>
                  <a:gd name="T10" fmla="*/ 3 w 876"/>
                  <a:gd name="T11" fmla="*/ 35 h 189"/>
                  <a:gd name="T12" fmla="*/ 0 w 876"/>
                  <a:gd name="T13" fmla="*/ 0 h 1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76" h="189">
                    <a:moveTo>
                      <a:pt x="0" y="0"/>
                    </a:moveTo>
                    <a:lnTo>
                      <a:pt x="790" y="38"/>
                    </a:lnTo>
                    <a:lnTo>
                      <a:pt x="876" y="189"/>
                    </a:lnTo>
                    <a:lnTo>
                      <a:pt x="512" y="157"/>
                    </a:lnTo>
                    <a:lnTo>
                      <a:pt x="225" y="106"/>
                    </a:lnTo>
                    <a:lnTo>
                      <a:pt x="3" y="3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1" name="Freeform 50"/>
              <p:cNvSpPr>
                <a:spLocks/>
              </p:cNvSpPr>
              <p:nvPr/>
            </p:nvSpPr>
            <p:spPr bwMode="auto">
              <a:xfrm flipH="1">
                <a:off x="10175570" y="4209932"/>
                <a:ext cx="451560" cy="697195"/>
              </a:xfrm>
              <a:custGeom>
                <a:avLst/>
                <a:gdLst>
                  <a:gd name="T0" fmla="*/ 0 w 440"/>
                  <a:gd name="T1" fmla="*/ 0 h 640"/>
                  <a:gd name="T2" fmla="*/ 313 w 440"/>
                  <a:gd name="T3" fmla="*/ 261 h 640"/>
                  <a:gd name="T4" fmla="*/ 440 w 440"/>
                  <a:gd name="T5" fmla="*/ 640 h 640"/>
                  <a:gd name="T6" fmla="*/ 56 w 440"/>
                  <a:gd name="T7" fmla="*/ 279 h 640"/>
                  <a:gd name="T8" fmla="*/ 0 w 440"/>
                  <a:gd name="T9" fmla="*/ 0 h 6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0" h="640">
                    <a:moveTo>
                      <a:pt x="0" y="0"/>
                    </a:moveTo>
                    <a:lnTo>
                      <a:pt x="313" y="261"/>
                    </a:lnTo>
                    <a:lnTo>
                      <a:pt x="440" y="640"/>
                    </a:lnTo>
                    <a:lnTo>
                      <a:pt x="56" y="27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  <a:alpha val="90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2" name="Freeform 51"/>
              <p:cNvSpPr>
                <a:spLocks/>
              </p:cNvSpPr>
              <p:nvPr/>
            </p:nvSpPr>
            <p:spPr bwMode="auto">
              <a:xfrm flipH="1">
                <a:off x="7522983" y="5536982"/>
                <a:ext cx="294541" cy="386725"/>
              </a:xfrm>
              <a:custGeom>
                <a:avLst/>
                <a:gdLst>
                  <a:gd name="T0" fmla="*/ 0 w 287"/>
                  <a:gd name="T1" fmla="*/ 0 h 355"/>
                  <a:gd name="T2" fmla="*/ 287 w 287"/>
                  <a:gd name="T3" fmla="*/ 51 h 355"/>
                  <a:gd name="T4" fmla="*/ 281 w 287"/>
                  <a:gd name="T5" fmla="*/ 355 h 355"/>
                  <a:gd name="T6" fmla="*/ 0 w 287"/>
                  <a:gd name="T7" fmla="*/ 0 h 3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87" h="355">
                    <a:moveTo>
                      <a:pt x="0" y="0"/>
                    </a:moveTo>
                    <a:lnTo>
                      <a:pt x="287" y="51"/>
                    </a:lnTo>
                    <a:lnTo>
                      <a:pt x="281" y="35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3" name="Freeform 52"/>
              <p:cNvSpPr>
                <a:spLocks/>
              </p:cNvSpPr>
              <p:nvPr/>
            </p:nvSpPr>
            <p:spPr bwMode="auto">
              <a:xfrm flipH="1">
                <a:off x="10627130" y="3775274"/>
                <a:ext cx="170361" cy="434658"/>
              </a:xfrm>
              <a:custGeom>
                <a:avLst/>
                <a:gdLst>
                  <a:gd name="T0" fmla="*/ 0 w 166"/>
                  <a:gd name="T1" fmla="*/ 0 h 399"/>
                  <a:gd name="T2" fmla="*/ 151 w 166"/>
                  <a:gd name="T3" fmla="*/ 0 h 399"/>
                  <a:gd name="T4" fmla="*/ 166 w 166"/>
                  <a:gd name="T5" fmla="*/ 399 h 399"/>
                  <a:gd name="T6" fmla="*/ 0 w 166"/>
                  <a:gd name="T7" fmla="*/ 251 h 399"/>
                  <a:gd name="T8" fmla="*/ 0 w 166"/>
                  <a:gd name="T9" fmla="*/ 0 h 3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6" h="399">
                    <a:moveTo>
                      <a:pt x="0" y="0"/>
                    </a:moveTo>
                    <a:lnTo>
                      <a:pt x="151" y="0"/>
                    </a:lnTo>
                    <a:lnTo>
                      <a:pt x="166" y="399"/>
                    </a:lnTo>
                    <a:lnTo>
                      <a:pt x="0" y="25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  <a:alpha val="97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4" name="Freeform 53"/>
              <p:cNvSpPr>
                <a:spLocks/>
              </p:cNvSpPr>
              <p:nvPr/>
            </p:nvSpPr>
            <p:spPr bwMode="auto">
              <a:xfrm flipH="1">
                <a:off x="10621998" y="3337349"/>
                <a:ext cx="175493" cy="437925"/>
              </a:xfrm>
              <a:custGeom>
                <a:avLst/>
                <a:gdLst>
                  <a:gd name="T0" fmla="*/ 171 w 171"/>
                  <a:gd name="T1" fmla="*/ 0 h 402"/>
                  <a:gd name="T2" fmla="*/ 151 w 171"/>
                  <a:gd name="T3" fmla="*/ 402 h 402"/>
                  <a:gd name="T4" fmla="*/ 0 w 171"/>
                  <a:gd name="T5" fmla="*/ 402 h 402"/>
                  <a:gd name="T6" fmla="*/ 0 w 171"/>
                  <a:gd name="T7" fmla="*/ 142 h 402"/>
                  <a:gd name="T8" fmla="*/ 171 w 171"/>
                  <a:gd name="T9" fmla="*/ 0 h 4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1" h="402">
                    <a:moveTo>
                      <a:pt x="171" y="0"/>
                    </a:moveTo>
                    <a:lnTo>
                      <a:pt x="151" y="402"/>
                    </a:lnTo>
                    <a:lnTo>
                      <a:pt x="0" y="402"/>
                    </a:lnTo>
                    <a:lnTo>
                      <a:pt x="0" y="142"/>
                    </a:lnTo>
                    <a:lnTo>
                      <a:pt x="171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  <a:alpha val="80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5" name="Freeform 54"/>
              <p:cNvSpPr>
                <a:spLocks/>
              </p:cNvSpPr>
              <p:nvPr/>
            </p:nvSpPr>
            <p:spPr bwMode="auto">
              <a:xfrm flipH="1">
                <a:off x="10569658" y="4048705"/>
                <a:ext cx="227833" cy="465160"/>
              </a:xfrm>
              <a:custGeom>
                <a:avLst/>
                <a:gdLst>
                  <a:gd name="T0" fmla="*/ 0 w 222"/>
                  <a:gd name="T1" fmla="*/ 0 h 427"/>
                  <a:gd name="T2" fmla="*/ 166 w 222"/>
                  <a:gd name="T3" fmla="*/ 148 h 427"/>
                  <a:gd name="T4" fmla="*/ 222 w 222"/>
                  <a:gd name="T5" fmla="*/ 427 h 427"/>
                  <a:gd name="T6" fmla="*/ 0 w 222"/>
                  <a:gd name="T7" fmla="*/ 0 h 4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22" h="427">
                    <a:moveTo>
                      <a:pt x="0" y="0"/>
                    </a:moveTo>
                    <a:lnTo>
                      <a:pt x="166" y="148"/>
                    </a:lnTo>
                    <a:lnTo>
                      <a:pt x="222" y="42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6" name="Freeform 55"/>
              <p:cNvSpPr>
                <a:spLocks/>
              </p:cNvSpPr>
              <p:nvPr/>
            </p:nvSpPr>
            <p:spPr bwMode="auto">
              <a:xfrm flipH="1">
                <a:off x="5644905" y="5270976"/>
                <a:ext cx="776889" cy="381670"/>
              </a:xfrm>
              <a:custGeom>
                <a:avLst/>
                <a:gdLst>
                  <a:gd name="T0" fmla="*/ 701 w 757"/>
                  <a:gd name="T1" fmla="*/ 0 h 346"/>
                  <a:gd name="T2" fmla="*/ 757 w 757"/>
                  <a:gd name="T3" fmla="*/ 154 h 346"/>
                  <a:gd name="T4" fmla="*/ 74 w 757"/>
                  <a:gd name="T5" fmla="*/ 346 h 346"/>
                  <a:gd name="T6" fmla="*/ 0 w 757"/>
                  <a:gd name="T7" fmla="*/ 136 h 346"/>
                  <a:gd name="T8" fmla="*/ 701 w 757"/>
                  <a:gd name="T9" fmla="*/ 0 h 346"/>
                  <a:gd name="connsiteX0" fmla="*/ 9260 w 10000"/>
                  <a:gd name="connsiteY0" fmla="*/ 0 h 10126"/>
                  <a:gd name="connsiteX1" fmla="*/ 10000 w 10000"/>
                  <a:gd name="connsiteY1" fmla="*/ 4451 h 10126"/>
                  <a:gd name="connsiteX2" fmla="*/ 917 w 10000"/>
                  <a:gd name="connsiteY2" fmla="*/ 10126 h 10126"/>
                  <a:gd name="connsiteX3" fmla="*/ 0 w 10000"/>
                  <a:gd name="connsiteY3" fmla="*/ 3931 h 10126"/>
                  <a:gd name="connsiteX4" fmla="*/ 9260 w 10000"/>
                  <a:gd name="connsiteY4" fmla="*/ 0 h 101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000" h="10126">
                    <a:moveTo>
                      <a:pt x="9260" y="0"/>
                    </a:moveTo>
                    <a:lnTo>
                      <a:pt x="10000" y="4451"/>
                    </a:lnTo>
                    <a:lnTo>
                      <a:pt x="917" y="10126"/>
                    </a:lnTo>
                    <a:lnTo>
                      <a:pt x="0" y="3931"/>
                    </a:lnTo>
                    <a:lnTo>
                      <a:pt x="9260" y="0"/>
                    </a:lnTo>
                    <a:close/>
                  </a:path>
                </a:pathLst>
              </a:custGeom>
              <a:solidFill>
                <a:schemeClr val="accent1">
                  <a:lumMod val="50000"/>
                  <a:alpha val="90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7" name="Freeform 56"/>
              <p:cNvSpPr>
                <a:spLocks/>
              </p:cNvSpPr>
              <p:nvPr/>
            </p:nvSpPr>
            <p:spPr bwMode="auto">
              <a:xfrm flipH="1">
                <a:off x="6728648" y="5592540"/>
                <a:ext cx="800493" cy="370385"/>
              </a:xfrm>
              <a:custGeom>
                <a:avLst/>
                <a:gdLst>
                  <a:gd name="T0" fmla="*/ 6 w 780"/>
                  <a:gd name="T1" fmla="*/ 0 h 340"/>
                  <a:gd name="T2" fmla="*/ 370 w 780"/>
                  <a:gd name="T3" fmla="*/ 32 h 340"/>
                  <a:gd name="T4" fmla="*/ 780 w 780"/>
                  <a:gd name="T5" fmla="*/ 44 h 340"/>
                  <a:gd name="T6" fmla="*/ 780 w 780"/>
                  <a:gd name="T7" fmla="*/ 340 h 340"/>
                  <a:gd name="T8" fmla="*/ 0 w 780"/>
                  <a:gd name="T9" fmla="*/ 304 h 340"/>
                  <a:gd name="T10" fmla="*/ 6 w 780"/>
                  <a:gd name="T11" fmla="*/ 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80" h="340">
                    <a:moveTo>
                      <a:pt x="6" y="0"/>
                    </a:moveTo>
                    <a:lnTo>
                      <a:pt x="370" y="32"/>
                    </a:lnTo>
                    <a:lnTo>
                      <a:pt x="780" y="44"/>
                    </a:lnTo>
                    <a:lnTo>
                      <a:pt x="780" y="340"/>
                    </a:lnTo>
                    <a:lnTo>
                      <a:pt x="0" y="304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8" name="Freeform 57"/>
              <p:cNvSpPr>
                <a:spLocks/>
              </p:cNvSpPr>
              <p:nvPr/>
            </p:nvSpPr>
            <p:spPr bwMode="auto">
              <a:xfrm flipH="1">
                <a:off x="4917277" y="5150056"/>
                <a:ext cx="785099" cy="290861"/>
              </a:xfrm>
              <a:custGeom>
                <a:avLst/>
                <a:gdLst>
                  <a:gd name="T0" fmla="*/ 727 w 765"/>
                  <a:gd name="T1" fmla="*/ 0 h 267"/>
                  <a:gd name="T2" fmla="*/ 765 w 765"/>
                  <a:gd name="T3" fmla="*/ 134 h 267"/>
                  <a:gd name="T4" fmla="*/ 56 w 765"/>
                  <a:gd name="T5" fmla="*/ 267 h 267"/>
                  <a:gd name="T6" fmla="*/ 0 w 765"/>
                  <a:gd name="T7" fmla="*/ 113 h 267"/>
                  <a:gd name="T8" fmla="*/ 727 w 765"/>
                  <a:gd name="T9" fmla="*/ 0 h 2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65" h="267">
                    <a:moveTo>
                      <a:pt x="727" y="0"/>
                    </a:moveTo>
                    <a:lnTo>
                      <a:pt x="765" y="134"/>
                    </a:lnTo>
                    <a:lnTo>
                      <a:pt x="56" y="267"/>
                    </a:lnTo>
                    <a:lnTo>
                      <a:pt x="0" y="113"/>
                    </a:lnTo>
                    <a:lnTo>
                      <a:pt x="727" y="0"/>
                    </a:lnTo>
                    <a:close/>
                  </a:path>
                </a:pathLst>
              </a:custGeom>
              <a:solidFill>
                <a:schemeClr val="accent1">
                  <a:lumMod val="50000"/>
                  <a:alpha val="80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9" name="Freeform 58"/>
              <p:cNvSpPr>
                <a:spLocks/>
              </p:cNvSpPr>
              <p:nvPr/>
            </p:nvSpPr>
            <p:spPr bwMode="auto">
              <a:xfrm flipH="1">
                <a:off x="2862785" y="4421004"/>
                <a:ext cx="570608" cy="357312"/>
              </a:xfrm>
              <a:custGeom>
                <a:avLst/>
                <a:gdLst>
                  <a:gd name="T0" fmla="*/ 556 w 556"/>
                  <a:gd name="T1" fmla="*/ 0 h 328"/>
                  <a:gd name="T2" fmla="*/ 35 w 556"/>
                  <a:gd name="T3" fmla="*/ 328 h 328"/>
                  <a:gd name="T4" fmla="*/ 0 w 556"/>
                  <a:gd name="T5" fmla="*/ 180 h 328"/>
                  <a:gd name="T6" fmla="*/ 556 w 556"/>
                  <a:gd name="T7" fmla="*/ 0 h 3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56" h="328">
                    <a:moveTo>
                      <a:pt x="556" y="0"/>
                    </a:moveTo>
                    <a:lnTo>
                      <a:pt x="35" y="328"/>
                    </a:lnTo>
                    <a:lnTo>
                      <a:pt x="0" y="180"/>
                    </a:lnTo>
                    <a:lnTo>
                      <a:pt x="556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  <a:alpha val="80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0" name="Freeform 59"/>
              <p:cNvSpPr>
                <a:spLocks/>
              </p:cNvSpPr>
              <p:nvPr/>
            </p:nvSpPr>
            <p:spPr bwMode="auto">
              <a:xfrm flipH="1">
                <a:off x="1142646" y="4169361"/>
                <a:ext cx="1713876" cy="1163443"/>
              </a:xfrm>
              <a:custGeom>
                <a:avLst/>
                <a:gdLst>
                  <a:gd name="T0" fmla="*/ 638 w 1670"/>
                  <a:gd name="T1" fmla="*/ 0 h 1068"/>
                  <a:gd name="T2" fmla="*/ 1670 w 1670"/>
                  <a:gd name="T3" fmla="*/ 956 h 1068"/>
                  <a:gd name="T4" fmla="*/ 71 w 1670"/>
                  <a:gd name="T5" fmla="*/ 1068 h 1068"/>
                  <a:gd name="T6" fmla="*/ 0 w 1670"/>
                  <a:gd name="T7" fmla="*/ 231 h 1068"/>
                  <a:gd name="T8" fmla="*/ 638 w 1670"/>
                  <a:gd name="T9" fmla="*/ 0 h 10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70" h="1068">
                    <a:moveTo>
                      <a:pt x="638" y="0"/>
                    </a:moveTo>
                    <a:lnTo>
                      <a:pt x="1670" y="956"/>
                    </a:lnTo>
                    <a:lnTo>
                      <a:pt x="71" y="1068"/>
                    </a:lnTo>
                    <a:lnTo>
                      <a:pt x="0" y="231"/>
                    </a:lnTo>
                    <a:lnTo>
                      <a:pt x="638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  <a:alpha val="70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1" name="Freeform 60"/>
              <p:cNvSpPr>
                <a:spLocks/>
              </p:cNvSpPr>
              <p:nvPr/>
            </p:nvSpPr>
            <p:spPr bwMode="auto">
              <a:xfrm flipH="1">
                <a:off x="4200241" y="4954048"/>
                <a:ext cx="758416" cy="342061"/>
              </a:xfrm>
              <a:custGeom>
                <a:avLst/>
                <a:gdLst>
                  <a:gd name="T0" fmla="*/ 721 w 739"/>
                  <a:gd name="T1" fmla="*/ 0 h 314"/>
                  <a:gd name="T2" fmla="*/ 739 w 739"/>
                  <a:gd name="T3" fmla="*/ 142 h 314"/>
                  <a:gd name="T4" fmla="*/ 38 w 739"/>
                  <a:gd name="T5" fmla="*/ 314 h 314"/>
                  <a:gd name="T6" fmla="*/ 0 w 739"/>
                  <a:gd name="T7" fmla="*/ 180 h 314"/>
                  <a:gd name="T8" fmla="*/ 721 w 739"/>
                  <a:gd name="T9" fmla="*/ 0 h 3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39" h="314">
                    <a:moveTo>
                      <a:pt x="721" y="0"/>
                    </a:moveTo>
                    <a:lnTo>
                      <a:pt x="739" y="142"/>
                    </a:lnTo>
                    <a:lnTo>
                      <a:pt x="38" y="314"/>
                    </a:lnTo>
                    <a:lnTo>
                      <a:pt x="0" y="180"/>
                    </a:lnTo>
                    <a:lnTo>
                      <a:pt x="721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  <a:alpha val="92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2" name="Freeform 61"/>
              <p:cNvSpPr>
                <a:spLocks/>
              </p:cNvSpPr>
              <p:nvPr/>
            </p:nvSpPr>
            <p:spPr bwMode="auto">
              <a:xfrm flipH="1">
                <a:off x="10502253" y="2987864"/>
                <a:ext cx="297619" cy="506556"/>
              </a:xfrm>
              <a:custGeom>
                <a:avLst/>
                <a:gdLst>
                  <a:gd name="T0" fmla="*/ 290 w 290"/>
                  <a:gd name="T1" fmla="*/ 0 h 465"/>
                  <a:gd name="T2" fmla="*/ 171 w 290"/>
                  <a:gd name="T3" fmla="*/ 323 h 465"/>
                  <a:gd name="T4" fmla="*/ 0 w 290"/>
                  <a:gd name="T5" fmla="*/ 465 h 465"/>
                  <a:gd name="T6" fmla="*/ 86 w 290"/>
                  <a:gd name="T7" fmla="*/ 272 h 465"/>
                  <a:gd name="T8" fmla="*/ 290 w 290"/>
                  <a:gd name="T9" fmla="*/ 0 h 4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0" h="465">
                    <a:moveTo>
                      <a:pt x="290" y="0"/>
                    </a:moveTo>
                    <a:lnTo>
                      <a:pt x="171" y="323"/>
                    </a:lnTo>
                    <a:lnTo>
                      <a:pt x="0" y="465"/>
                    </a:lnTo>
                    <a:lnTo>
                      <a:pt x="86" y="272"/>
                    </a:lnTo>
                    <a:lnTo>
                      <a:pt x="290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  <a:alpha val="95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3" name="Freeform 62"/>
              <p:cNvSpPr>
                <a:spLocks/>
              </p:cNvSpPr>
              <p:nvPr/>
            </p:nvSpPr>
            <p:spPr bwMode="auto">
              <a:xfrm flipH="1">
                <a:off x="6342770" y="5640472"/>
                <a:ext cx="385878" cy="322453"/>
              </a:xfrm>
              <a:custGeom>
                <a:avLst/>
                <a:gdLst>
                  <a:gd name="T0" fmla="*/ 0 w 376"/>
                  <a:gd name="T1" fmla="*/ 0 h 296"/>
                  <a:gd name="T2" fmla="*/ 373 w 376"/>
                  <a:gd name="T3" fmla="*/ 9 h 296"/>
                  <a:gd name="T4" fmla="*/ 376 w 376"/>
                  <a:gd name="T5" fmla="*/ 169 h 296"/>
                  <a:gd name="T6" fmla="*/ 0 w 376"/>
                  <a:gd name="T7" fmla="*/ 296 h 296"/>
                  <a:gd name="T8" fmla="*/ 0 w 376"/>
                  <a:gd name="T9" fmla="*/ 0 h 2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6" h="296">
                    <a:moveTo>
                      <a:pt x="0" y="0"/>
                    </a:moveTo>
                    <a:lnTo>
                      <a:pt x="373" y="9"/>
                    </a:lnTo>
                    <a:lnTo>
                      <a:pt x="376" y="169"/>
                    </a:lnTo>
                    <a:lnTo>
                      <a:pt x="0" y="29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4" name="Freeform 63"/>
              <p:cNvSpPr>
                <a:spLocks/>
              </p:cNvSpPr>
              <p:nvPr/>
            </p:nvSpPr>
            <p:spPr bwMode="auto">
              <a:xfrm flipH="1">
                <a:off x="5644905" y="5441118"/>
                <a:ext cx="700944" cy="383457"/>
              </a:xfrm>
              <a:custGeom>
                <a:avLst/>
                <a:gdLst>
                  <a:gd name="T0" fmla="*/ 683 w 683"/>
                  <a:gd name="T1" fmla="*/ 0 h 352"/>
                  <a:gd name="T2" fmla="*/ 396 w 683"/>
                  <a:gd name="T3" fmla="*/ 103 h 352"/>
                  <a:gd name="T4" fmla="*/ 3 w 683"/>
                  <a:gd name="T5" fmla="*/ 352 h 352"/>
                  <a:gd name="T6" fmla="*/ 0 w 683"/>
                  <a:gd name="T7" fmla="*/ 192 h 352"/>
                  <a:gd name="T8" fmla="*/ 683 w 683"/>
                  <a:gd name="T9" fmla="*/ 0 h 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83" h="352">
                    <a:moveTo>
                      <a:pt x="683" y="0"/>
                    </a:moveTo>
                    <a:lnTo>
                      <a:pt x="396" y="103"/>
                    </a:lnTo>
                    <a:lnTo>
                      <a:pt x="3" y="352"/>
                    </a:lnTo>
                    <a:lnTo>
                      <a:pt x="0" y="192"/>
                    </a:lnTo>
                    <a:lnTo>
                      <a:pt x="683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5" name="Freeform 64"/>
              <p:cNvSpPr>
                <a:spLocks/>
              </p:cNvSpPr>
              <p:nvPr/>
            </p:nvSpPr>
            <p:spPr bwMode="auto">
              <a:xfrm flipH="1">
                <a:off x="8955660" y="4641523"/>
                <a:ext cx="822045" cy="663425"/>
              </a:xfrm>
              <a:custGeom>
                <a:avLst/>
                <a:gdLst>
                  <a:gd name="T0" fmla="*/ 0 w 801"/>
                  <a:gd name="T1" fmla="*/ 0 h 609"/>
                  <a:gd name="T2" fmla="*/ 692 w 801"/>
                  <a:gd name="T3" fmla="*/ 106 h 609"/>
                  <a:gd name="T4" fmla="*/ 801 w 801"/>
                  <a:gd name="T5" fmla="*/ 609 h 609"/>
                  <a:gd name="T6" fmla="*/ 151 w 801"/>
                  <a:gd name="T7" fmla="*/ 512 h 609"/>
                  <a:gd name="T8" fmla="*/ 0 w 801"/>
                  <a:gd name="T9" fmla="*/ 0 h 6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01" h="609">
                    <a:moveTo>
                      <a:pt x="0" y="0"/>
                    </a:moveTo>
                    <a:lnTo>
                      <a:pt x="692" y="106"/>
                    </a:lnTo>
                    <a:lnTo>
                      <a:pt x="801" y="609"/>
                    </a:lnTo>
                    <a:lnTo>
                      <a:pt x="151" y="51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  <a:alpha val="70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6" name="Freeform 65"/>
              <p:cNvSpPr>
                <a:spLocks/>
              </p:cNvSpPr>
              <p:nvPr/>
            </p:nvSpPr>
            <p:spPr bwMode="auto">
              <a:xfrm flipH="1">
                <a:off x="4185544" y="2238846"/>
                <a:ext cx="776889" cy="354044"/>
              </a:xfrm>
              <a:custGeom>
                <a:avLst/>
                <a:gdLst>
                  <a:gd name="T0" fmla="*/ 65 w 757"/>
                  <a:gd name="T1" fmla="*/ 0 h 325"/>
                  <a:gd name="T2" fmla="*/ 757 w 757"/>
                  <a:gd name="T3" fmla="*/ 192 h 325"/>
                  <a:gd name="T4" fmla="*/ 757 w 757"/>
                  <a:gd name="T5" fmla="*/ 325 h 325"/>
                  <a:gd name="T6" fmla="*/ 0 w 757"/>
                  <a:gd name="T7" fmla="*/ 154 h 325"/>
                  <a:gd name="T8" fmla="*/ 65 w 757"/>
                  <a:gd name="T9" fmla="*/ 0 h 3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57" h="325">
                    <a:moveTo>
                      <a:pt x="65" y="0"/>
                    </a:moveTo>
                    <a:lnTo>
                      <a:pt x="757" y="192"/>
                    </a:lnTo>
                    <a:lnTo>
                      <a:pt x="757" y="325"/>
                    </a:lnTo>
                    <a:lnTo>
                      <a:pt x="0" y="154"/>
                    </a:lnTo>
                    <a:lnTo>
                      <a:pt x="65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  <a:alpha val="90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7" name="Freeform 66"/>
              <p:cNvSpPr>
                <a:spLocks/>
              </p:cNvSpPr>
              <p:nvPr/>
            </p:nvSpPr>
            <p:spPr bwMode="auto">
              <a:xfrm flipH="1">
                <a:off x="4893020" y="2097229"/>
                <a:ext cx="822045" cy="309380"/>
              </a:xfrm>
              <a:custGeom>
                <a:avLst/>
                <a:gdLst>
                  <a:gd name="T0" fmla="*/ 89 w 801"/>
                  <a:gd name="T1" fmla="*/ 0 h 284"/>
                  <a:gd name="T2" fmla="*/ 801 w 801"/>
                  <a:gd name="T3" fmla="*/ 130 h 284"/>
                  <a:gd name="T4" fmla="*/ 736 w 801"/>
                  <a:gd name="T5" fmla="*/ 284 h 284"/>
                  <a:gd name="T6" fmla="*/ 0 w 801"/>
                  <a:gd name="T7" fmla="*/ 162 h 284"/>
                  <a:gd name="T8" fmla="*/ 89 w 801"/>
                  <a:gd name="T9" fmla="*/ 0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01" h="284">
                    <a:moveTo>
                      <a:pt x="89" y="0"/>
                    </a:moveTo>
                    <a:lnTo>
                      <a:pt x="801" y="130"/>
                    </a:lnTo>
                    <a:lnTo>
                      <a:pt x="736" y="284"/>
                    </a:lnTo>
                    <a:lnTo>
                      <a:pt x="0" y="162"/>
                    </a:lnTo>
                    <a:lnTo>
                      <a:pt x="89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  <a:alpha val="80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8" name="Freeform 67"/>
              <p:cNvSpPr>
                <a:spLocks/>
              </p:cNvSpPr>
              <p:nvPr/>
            </p:nvSpPr>
            <p:spPr bwMode="auto">
              <a:xfrm flipH="1">
                <a:off x="10136219" y="2594311"/>
                <a:ext cx="488160" cy="745419"/>
              </a:xfrm>
              <a:custGeom>
                <a:avLst/>
                <a:gdLst>
                  <a:gd name="T0" fmla="*/ 471 w 471"/>
                  <a:gd name="T1" fmla="*/ 0 h 693"/>
                  <a:gd name="T2" fmla="*/ 323 w 471"/>
                  <a:gd name="T3" fmla="*/ 491 h 693"/>
                  <a:gd name="T4" fmla="*/ 0 w 471"/>
                  <a:gd name="T5" fmla="*/ 693 h 693"/>
                  <a:gd name="T6" fmla="*/ 119 w 471"/>
                  <a:gd name="T7" fmla="*/ 370 h 693"/>
                  <a:gd name="T8" fmla="*/ 471 w 471"/>
                  <a:gd name="T9" fmla="*/ 0 h 693"/>
                  <a:gd name="connsiteX0" fmla="*/ 10099 w 10099"/>
                  <a:gd name="connsiteY0" fmla="*/ 0 h 9874"/>
                  <a:gd name="connsiteX1" fmla="*/ 6858 w 10099"/>
                  <a:gd name="connsiteY1" fmla="*/ 6959 h 9874"/>
                  <a:gd name="connsiteX2" fmla="*/ 0 w 10099"/>
                  <a:gd name="connsiteY2" fmla="*/ 9874 h 9874"/>
                  <a:gd name="connsiteX3" fmla="*/ 2527 w 10099"/>
                  <a:gd name="connsiteY3" fmla="*/ 5213 h 9874"/>
                  <a:gd name="connsiteX4" fmla="*/ 10099 w 10099"/>
                  <a:gd name="connsiteY4" fmla="*/ 0 h 9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099" h="9874">
                    <a:moveTo>
                      <a:pt x="10099" y="0"/>
                    </a:moveTo>
                    <a:lnTo>
                      <a:pt x="6858" y="6959"/>
                    </a:lnTo>
                    <a:lnTo>
                      <a:pt x="0" y="9874"/>
                    </a:lnTo>
                    <a:lnTo>
                      <a:pt x="2527" y="5213"/>
                    </a:lnTo>
                    <a:lnTo>
                      <a:pt x="10099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  <a:alpha val="85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9" name="Freeform 68"/>
              <p:cNvSpPr>
                <a:spLocks/>
              </p:cNvSpPr>
              <p:nvPr/>
            </p:nvSpPr>
            <p:spPr bwMode="auto">
              <a:xfrm flipH="1">
                <a:off x="5621022" y="1987203"/>
                <a:ext cx="1635878" cy="286504"/>
              </a:xfrm>
              <a:custGeom>
                <a:avLst/>
                <a:gdLst>
                  <a:gd name="T0" fmla="*/ 142 w 1594"/>
                  <a:gd name="T1" fmla="*/ 0 h 263"/>
                  <a:gd name="T2" fmla="*/ 881 w 1594"/>
                  <a:gd name="T3" fmla="*/ 30 h 263"/>
                  <a:gd name="T4" fmla="*/ 1594 w 1594"/>
                  <a:gd name="T5" fmla="*/ 101 h 263"/>
                  <a:gd name="T6" fmla="*/ 1505 w 1594"/>
                  <a:gd name="T7" fmla="*/ 263 h 263"/>
                  <a:gd name="T8" fmla="*/ 775 w 1594"/>
                  <a:gd name="T9" fmla="*/ 189 h 263"/>
                  <a:gd name="T10" fmla="*/ 0 w 1594"/>
                  <a:gd name="T11" fmla="*/ 151 h 263"/>
                  <a:gd name="T12" fmla="*/ 142 w 1594"/>
                  <a:gd name="T13" fmla="*/ 0 h 2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94" h="263">
                    <a:moveTo>
                      <a:pt x="142" y="0"/>
                    </a:moveTo>
                    <a:lnTo>
                      <a:pt x="881" y="30"/>
                    </a:lnTo>
                    <a:lnTo>
                      <a:pt x="1594" y="101"/>
                    </a:lnTo>
                    <a:lnTo>
                      <a:pt x="1505" y="263"/>
                    </a:lnTo>
                    <a:lnTo>
                      <a:pt x="775" y="189"/>
                    </a:lnTo>
                    <a:lnTo>
                      <a:pt x="0" y="151"/>
                    </a:lnTo>
                    <a:lnTo>
                      <a:pt x="142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  <a:alpha val="75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0" name="Freeform 69"/>
              <p:cNvSpPr>
                <a:spLocks/>
              </p:cNvSpPr>
              <p:nvPr/>
            </p:nvSpPr>
            <p:spPr bwMode="auto">
              <a:xfrm flipH="1">
                <a:off x="1099008" y="2179361"/>
                <a:ext cx="1729270" cy="1140567"/>
              </a:xfrm>
              <a:custGeom>
                <a:avLst/>
                <a:gdLst>
                  <a:gd name="T0" fmla="*/ 42 w 1685"/>
                  <a:gd name="T1" fmla="*/ 0 h 1047"/>
                  <a:gd name="T2" fmla="*/ 1685 w 1685"/>
                  <a:gd name="T3" fmla="*/ 38 h 1047"/>
                  <a:gd name="T4" fmla="*/ 615 w 1685"/>
                  <a:gd name="T5" fmla="*/ 1047 h 1047"/>
                  <a:gd name="T6" fmla="*/ 0 w 1685"/>
                  <a:gd name="T7" fmla="*/ 861 h 1047"/>
                  <a:gd name="T8" fmla="*/ 42 w 1685"/>
                  <a:gd name="T9" fmla="*/ 0 h 10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85" h="1047">
                    <a:moveTo>
                      <a:pt x="42" y="0"/>
                    </a:moveTo>
                    <a:lnTo>
                      <a:pt x="1685" y="38"/>
                    </a:lnTo>
                    <a:lnTo>
                      <a:pt x="615" y="1047"/>
                    </a:lnTo>
                    <a:lnTo>
                      <a:pt x="0" y="861"/>
                    </a:lnTo>
                    <a:lnTo>
                      <a:pt x="42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  <a:alpha val="70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1" name="Freeform 70"/>
              <p:cNvSpPr>
                <a:spLocks/>
              </p:cNvSpPr>
              <p:nvPr/>
            </p:nvSpPr>
            <p:spPr bwMode="auto">
              <a:xfrm flipH="1">
                <a:off x="2195602" y="2902271"/>
                <a:ext cx="1195608" cy="631833"/>
              </a:xfrm>
              <a:custGeom>
                <a:avLst/>
                <a:gdLst>
                  <a:gd name="T0" fmla="*/ 0 w 1165"/>
                  <a:gd name="T1" fmla="*/ 0 h 580"/>
                  <a:gd name="T2" fmla="*/ 550 w 1165"/>
                  <a:gd name="T3" fmla="*/ 193 h 580"/>
                  <a:gd name="T4" fmla="*/ 1165 w 1165"/>
                  <a:gd name="T5" fmla="*/ 379 h 580"/>
                  <a:gd name="T6" fmla="*/ 1162 w 1165"/>
                  <a:gd name="T7" fmla="*/ 580 h 580"/>
                  <a:gd name="T8" fmla="*/ 592 w 1165"/>
                  <a:gd name="T9" fmla="*/ 459 h 580"/>
                  <a:gd name="T10" fmla="*/ 9 w 1165"/>
                  <a:gd name="T11" fmla="*/ 326 h 580"/>
                  <a:gd name="T12" fmla="*/ 0 w 1165"/>
                  <a:gd name="T13" fmla="*/ 0 h 5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65" h="580">
                    <a:moveTo>
                      <a:pt x="0" y="0"/>
                    </a:moveTo>
                    <a:lnTo>
                      <a:pt x="550" y="193"/>
                    </a:lnTo>
                    <a:lnTo>
                      <a:pt x="1165" y="379"/>
                    </a:lnTo>
                    <a:lnTo>
                      <a:pt x="1162" y="580"/>
                    </a:lnTo>
                    <a:lnTo>
                      <a:pt x="592" y="459"/>
                    </a:lnTo>
                    <a:lnTo>
                      <a:pt x="9" y="32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  <a:alpha val="70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2" name="Freeform 71"/>
              <p:cNvSpPr>
                <a:spLocks/>
              </p:cNvSpPr>
              <p:nvPr/>
            </p:nvSpPr>
            <p:spPr bwMode="auto">
              <a:xfrm flipH="1">
                <a:off x="2826760" y="2773726"/>
                <a:ext cx="564450" cy="338793"/>
              </a:xfrm>
              <a:custGeom>
                <a:avLst/>
                <a:gdLst>
                  <a:gd name="T0" fmla="*/ 12 w 550"/>
                  <a:gd name="T1" fmla="*/ 0 h 311"/>
                  <a:gd name="T2" fmla="*/ 550 w 550"/>
                  <a:gd name="T3" fmla="*/ 311 h 311"/>
                  <a:gd name="T4" fmla="*/ 0 w 550"/>
                  <a:gd name="T5" fmla="*/ 118 h 311"/>
                  <a:gd name="T6" fmla="*/ 12 w 550"/>
                  <a:gd name="T7" fmla="*/ 0 h 3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50" h="311">
                    <a:moveTo>
                      <a:pt x="12" y="0"/>
                    </a:moveTo>
                    <a:lnTo>
                      <a:pt x="550" y="311"/>
                    </a:lnTo>
                    <a:lnTo>
                      <a:pt x="0" y="118"/>
                    </a:lnTo>
                    <a:lnTo>
                      <a:pt x="12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  <a:alpha val="80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3" name="Freeform 72"/>
              <p:cNvSpPr>
                <a:spLocks/>
              </p:cNvSpPr>
              <p:nvPr/>
            </p:nvSpPr>
            <p:spPr bwMode="auto">
              <a:xfrm flipH="1">
                <a:off x="7108464" y="1987226"/>
                <a:ext cx="946223" cy="164495"/>
              </a:xfrm>
              <a:custGeom>
                <a:avLst/>
                <a:gdLst>
                  <a:gd name="T0" fmla="*/ 133 w 922"/>
                  <a:gd name="T1" fmla="*/ 0 h 151"/>
                  <a:gd name="T2" fmla="*/ 922 w 922"/>
                  <a:gd name="T3" fmla="*/ 0 h 151"/>
                  <a:gd name="T4" fmla="*/ 780 w 922"/>
                  <a:gd name="T5" fmla="*/ 151 h 151"/>
                  <a:gd name="T6" fmla="*/ 0 w 922"/>
                  <a:gd name="T7" fmla="*/ 151 h 151"/>
                  <a:gd name="T8" fmla="*/ 133 w 922"/>
                  <a:gd name="T9" fmla="*/ 0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22" h="151">
                    <a:moveTo>
                      <a:pt x="133" y="0"/>
                    </a:moveTo>
                    <a:lnTo>
                      <a:pt x="922" y="0"/>
                    </a:lnTo>
                    <a:lnTo>
                      <a:pt x="780" y="151"/>
                    </a:lnTo>
                    <a:lnTo>
                      <a:pt x="0" y="151"/>
                    </a:lnTo>
                    <a:lnTo>
                      <a:pt x="133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  <a:alpha val="80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4" name="Freeform 73"/>
              <p:cNvSpPr>
                <a:spLocks/>
              </p:cNvSpPr>
              <p:nvPr/>
            </p:nvSpPr>
            <p:spPr bwMode="auto">
              <a:xfrm flipH="1">
                <a:off x="3378895" y="2445323"/>
                <a:ext cx="806650" cy="454266"/>
              </a:xfrm>
              <a:custGeom>
                <a:avLst/>
                <a:gdLst>
                  <a:gd name="T0" fmla="*/ 0 w 786"/>
                  <a:gd name="T1" fmla="*/ 0 h 417"/>
                  <a:gd name="T2" fmla="*/ 786 w 786"/>
                  <a:gd name="T3" fmla="*/ 299 h 417"/>
                  <a:gd name="T4" fmla="*/ 774 w 786"/>
                  <a:gd name="T5" fmla="*/ 417 h 417"/>
                  <a:gd name="T6" fmla="*/ 0 w 786"/>
                  <a:gd name="T7" fmla="*/ 133 h 417"/>
                  <a:gd name="T8" fmla="*/ 0 w 786"/>
                  <a:gd name="T9" fmla="*/ 0 h 4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86" h="417">
                    <a:moveTo>
                      <a:pt x="0" y="0"/>
                    </a:moveTo>
                    <a:lnTo>
                      <a:pt x="786" y="299"/>
                    </a:lnTo>
                    <a:lnTo>
                      <a:pt x="774" y="417"/>
                    </a:lnTo>
                    <a:lnTo>
                      <a:pt x="0" y="13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  <a:alpha val="85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5" name="Freeform 74"/>
              <p:cNvSpPr>
                <a:spLocks/>
              </p:cNvSpPr>
              <p:nvPr/>
            </p:nvSpPr>
            <p:spPr bwMode="auto">
              <a:xfrm flipH="1">
                <a:off x="9517126" y="2221403"/>
                <a:ext cx="622907" cy="372172"/>
              </a:xfrm>
              <a:custGeom>
                <a:avLst/>
                <a:gdLst>
                  <a:gd name="T0" fmla="*/ 600 w 600"/>
                  <a:gd name="T1" fmla="*/ 0 h 346"/>
                  <a:gd name="T2" fmla="*/ 535 w 600"/>
                  <a:gd name="T3" fmla="*/ 130 h 346"/>
                  <a:gd name="T4" fmla="*/ 0 w 600"/>
                  <a:gd name="T5" fmla="*/ 346 h 346"/>
                  <a:gd name="T6" fmla="*/ 600 w 600"/>
                  <a:gd name="T7" fmla="*/ 0 h 346"/>
                  <a:gd name="connsiteX0" fmla="*/ 10116 w 10116"/>
                  <a:gd name="connsiteY0" fmla="*/ 0 h 9874"/>
                  <a:gd name="connsiteX1" fmla="*/ 9033 w 10116"/>
                  <a:gd name="connsiteY1" fmla="*/ 3757 h 9874"/>
                  <a:gd name="connsiteX2" fmla="*/ 0 w 10116"/>
                  <a:gd name="connsiteY2" fmla="*/ 9874 h 9874"/>
                  <a:gd name="connsiteX3" fmla="*/ 10116 w 10116"/>
                  <a:gd name="connsiteY3" fmla="*/ 0 h 9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0116" h="9874">
                    <a:moveTo>
                      <a:pt x="10116" y="0"/>
                    </a:moveTo>
                    <a:lnTo>
                      <a:pt x="9033" y="3757"/>
                    </a:lnTo>
                    <a:lnTo>
                      <a:pt x="0" y="9874"/>
                    </a:lnTo>
                    <a:lnTo>
                      <a:pt x="10116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6" name="Freeform 75"/>
              <p:cNvSpPr>
                <a:spLocks/>
              </p:cNvSpPr>
              <p:nvPr/>
            </p:nvSpPr>
            <p:spPr bwMode="auto">
              <a:xfrm flipH="1">
                <a:off x="9591949" y="2363020"/>
                <a:ext cx="700944" cy="756659"/>
              </a:xfrm>
              <a:custGeom>
                <a:avLst/>
                <a:gdLst>
                  <a:gd name="T0" fmla="*/ 683 w 683"/>
                  <a:gd name="T1" fmla="*/ 0 h 707"/>
                  <a:gd name="T2" fmla="*/ 526 w 683"/>
                  <a:gd name="T3" fmla="*/ 542 h 707"/>
                  <a:gd name="T4" fmla="*/ 0 w 683"/>
                  <a:gd name="T5" fmla="*/ 707 h 707"/>
                  <a:gd name="T6" fmla="*/ 148 w 683"/>
                  <a:gd name="T7" fmla="*/ 216 h 707"/>
                  <a:gd name="T8" fmla="*/ 683 w 683"/>
                  <a:gd name="T9" fmla="*/ 0 h 7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83" h="707">
                    <a:moveTo>
                      <a:pt x="683" y="0"/>
                    </a:moveTo>
                    <a:lnTo>
                      <a:pt x="526" y="542"/>
                    </a:lnTo>
                    <a:lnTo>
                      <a:pt x="0" y="707"/>
                    </a:lnTo>
                    <a:lnTo>
                      <a:pt x="148" y="216"/>
                    </a:lnTo>
                    <a:lnTo>
                      <a:pt x="683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  <a:alpha val="70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7" name="Freeform 76"/>
              <p:cNvSpPr>
                <a:spLocks/>
              </p:cNvSpPr>
              <p:nvPr/>
            </p:nvSpPr>
            <p:spPr bwMode="auto">
              <a:xfrm flipH="1">
                <a:off x="8692003" y="2015512"/>
                <a:ext cx="891831" cy="347508"/>
              </a:xfrm>
              <a:custGeom>
                <a:avLst/>
                <a:gdLst>
                  <a:gd name="T0" fmla="*/ 869 w 869"/>
                  <a:gd name="T1" fmla="*/ 0 h 319"/>
                  <a:gd name="T2" fmla="*/ 700 w 869"/>
                  <a:gd name="T3" fmla="*/ 183 h 319"/>
                  <a:gd name="T4" fmla="*/ 0 w 869"/>
                  <a:gd name="T5" fmla="*/ 319 h 319"/>
                  <a:gd name="T6" fmla="*/ 65 w 869"/>
                  <a:gd name="T7" fmla="*/ 189 h 319"/>
                  <a:gd name="T8" fmla="*/ 869 w 869"/>
                  <a:gd name="T9" fmla="*/ 0 h 3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69" h="319">
                    <a:moveTo>
                      <a:pt x="869" y="0"/>
                    </a:moveTo>
                    <a:lnTo>
                      <a:pt x="700" y="183"/>
                    </a:lnTo>
                    <a:lnTo>
                      <a:pt x="0" y="319"/>
                    </a:lnTo>
                    <a:lnTo>
                      <a:pt x="65" y="189"/>
                    </a:lnTo>
                    <a:lnTo>
                      <a:pt x="869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  <a:alpha val="90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8" name="Freeform 77"/>
              <p:cNvSpPr>
                <a:spLocks/>
              </p:cNvSpPr>
              <p:nvPr/>
            </p:nvSpPr>
            <p:spPr bwMode="auto">
              <a:xfrm flipH="1">
                <a:off x="7918193" y="1989931"/>
                <a:ext cx="947250" cy="222231"/>
              </a:xfrm>
              <a:custGeom>
                <a:avLst/>
                <a:gdLst>
                  <a:gd name="T0" fmla="*/ 923 w 923"/>
                  <a:gd name="T1" fmla="*/ 0 h 204"/>
                  <a:gd name="T2" fmla="*/ 790 w 923"/>
                  <a:gd name="T3" fmla="*/ 151 h 204"/>
                  <a:gd name="T4" fmla="*/ 0 w 923"/>
                  <a:gd name="T5" fmla="*/ 204 h 204"/>
                  <a:gd name="T6" fmla="*/ 169 w 923"/>
                  <a:gd name="T7" fmla="*/ 21 h 204"/>
                  <a:gd name="T8" fmla="*/ 923 w 923"/>
                  <a:gd name="T9" fmla="*/ 0 h 2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23" h="204">
                    <a:moveTo>
                      <a:pt x="923" y="0"/>
                    </a:moveTo>
                    <a:lnTo>
                      <a:pt x="790" y="151"/>
                    </a:lnTo>
                    <a:lnTo>
                      <a:pt x="0" y="204"/>
                    </a:lnTo>
                    <a:lnTo>
                      <a:pt x="169" y="21"/>
                    </a:lnTo>
                    <a:lnTo>
                      <a:pt x="923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  <a:alpha val="85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9" name="Freeform 78"/>
              <p:cNvSpPr>
                <a:spLocks/>
              </p:cNvSpPr>
              <p:nvPr/>
            </p:nvSpPr>
            <p:spPr bwMode="auto">
              <a:xfrm flipH="1">
                <a:off x="2783657" y="2174574"/>
                <a:ext cx="595238" cy="937945"/>
              </a:xfrm>
              <a:custGeom>
                <a:avLst/>
                <a:gdLst>
                  <a:gd name="T0" fmla="*/ 580 w 580"/>
                  <a:gd name="T1" fmla="*/ 0 h 861"/>
                  <a:gd name="T2" fmla="*/ 538 w 580"/>
                  <a:gd name="T3" fmla="*/ 861 h 861"/>
                  <a:gd name="T4" fmla="*/ 0 w 580"/>
                  <a:gd name="T5" fmla="*/ 550 h 861"/>
                  <a:gd name="T6" fmla="*/ 580 w 580"/>
                  <a:gd name="T7" fmla="*/ 0 h 8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80" h="861">
                    <a:moveTo>
                      <a:pt x="580" y="0"/>
                    </a:moveTo>
                    <a:lnTo>
                      <a:pt x="538" y="861"/>
                    </a:lnTo>
                    <a:lnTo>
                      <a:pt x="0" y="550"/>
                    </a:lnTo>
                    <a:lnTo>
                      <a:pt x="580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  <a:alpha val="50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0" name="Freeform 79"/>
              <p:cNvSpPr>
                <a:spLocks/>
              </p:cNvSpPr>
              <p:nvPr/>
            </p:nvSpPr>
            <p:spPr bwMode="auto">
              <a:xfrm flipH="1">
                <a:off x="2741579" y="3732991"/>
                <a:ext cx="618843" cy="401977"/>
              </a:xfrm>
              <a:custGeom>
                <a:avLst/>
                <a:gdLst>
                  <a:gd name="T0" fmla="*/ 603 w 603"/>
                  <a:gd name="T1" fmla="*/ 0 h 369"/>
                  <a:gd name="T2" fmla="*/ 520 w 603"/>
                  <a:gd name="T3" fmla="*/ 369 h 369"/>
                  <a:gd name="T4" fmla="*/ 0 w 603"/>
                  <a:gd name="T5" fmla="*/ 23 h 369"/>
                  <a:gd name="T6" fmla="*/ 603 w 603"/>
                  <a:gd name="T7" fmla="*/ 0 h 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03" h="369">
                    <a:moveTo>
                      <a:pt x="603" y="0"/>
                    </a:moveTo>
                    <a:lnTo>
                      <a:pt x="520" y="369"/>
                    </a:lnTo>
                    <a:lnTo>
                      <a:pt x="0" y="23"/>
                    </a:lnTo>
                    <a:lnTo>
                      <a:pt x="603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1" name="Freeform 80"/>
              <p:cNvSpPr>
                <a:spLocks/>
              </p:cNvSpPr>
              <p:nvPr/>
            </p:nvSpPr>
            <p:spPr bwMode="auto">
              <a:xfrm flipH="1">
                <a:off x="2741579" y="3396903"/>
                <a:ext cx="618843" cy="363848"/>
              </a:xfrm>
              <a:custGeom>
                <a:avLst/>
                <a:gdLst>
                  <a:gd name="T0" fmla="*/ 562 w 603"/>
                  <a:gd name="T1" fmla="*/ 0 h 334"/>
                  <a:gd name="T2" fmla="*/ 603 w 603"/>
                  <a:gd name="T3" fmla="*/ 311 h 334"/>
                  <a:gd name="T4" fmla="*/ 0 w 603"/>
                  <a:gd name="T5" fmla="*/ 334 h 334"/>
                  <a:gd name="T6" fmla="*/ 562 w 603"/>
                  <a:gd name="T7" fmla="*/ 0 h 3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03" h="334">
                    <a:moveTo>
                      <a:pt x="562" y="0"/>
                    </a:moveTo>
                    <a:lnTo>
                      <a:pt x="603" y="311"/>
                    </a:lnTo>
                    <a:lnTo>
                      <a:pt x="0" y="334"/>
                    </a:lnTo>
                    <a:lnTo>
                      <a:pt x="562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  <a:alpha val="80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4" name="Freeform 83"/>
              <p:cNvSpPr>
                <a:spLocks/>
              </p:cNvSpPr>
              <p:nvPr/>
            </p:nvSpPr>
            <p:spPr bwMode="auto">
              <a:xfrm flipH="1">
                <a:off x="2783657" y="4412912"/>
                <a:ext cx="607553" cy="911800"/>
              </a:xfrm>
              <a:custGeom>
                <a:avLst/>
                <a:gdLst>
                  <a:gd name="T0" fmla="*/ 521 w 592"/>
                  <a:gd name="T1" fmla="*/ 0 h 837"/>
                  <a:gd name="T2" fmla="*/ 592 w 592"/>
                  <a:gd name="T3" fmla="*/ 837 h 837"/>
                  <a:gd name="T4" fmla="*/ 0 w 592"/>
                  <a:gd name="T5" fmla="*/ 328 h 837"/>
                  <a:gd name="T6" fmla="*/ 521 w 592"/>
                  <a:gd name="T7" fmla="*/ 0 h 8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92" h="837">
                    <a:moveTo>
                      <a:pt x="521" y="0"/>
                    </a:moveTo>
                    <a:lnTo>
                      <a:pt x="592" y="837"/>
                    </a:lnTo>
                    <a:lnTo>
                      <a:pt x="0" y="328"/>
                    </a:lnTo>
                    <a:lnTo>
                      <a:pt x="521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  <a:alpha val="50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5" name="Freeform 84"/>
              <p:cNvSpPr>
                <a:spLocks/>
              </p:cNvSpPr>
              <p:nvPr/>
            </p:nvSpPr>
            <p:spPr bwMode="auto">
              <a:xfrm flipH="1">
                <a:off x="7217154" y="5686225"/>
                <a:ext cx="169335" cy="138350"/>
              </a:xfrm>
              <a:custGeom>
                <a:avLst/>
                <a:gdLst>
                  <a:gd name="T0" fmla="*/ 0 w 165"/>
                  <a:gd name="T1" fmla="*/ 0 h 127"/>
                  <a:gd name="T2" fmla="*/ 83 w 165"/>
                  <a:gd name="T3" fmla="*/ 0 h 127"/>
                  <a:gd name="T4" fmla="*/ 83 w 165"/>
                  <a:gd name="T5" fmla="*/ 29 h 127"/>
                  <a:gd name="T6" fmla="*/ 165 w 165"/>
                  <a:gd name="T7" fmla="*/ 29 h 127"/>
                  <a:gd name="T8" fmla="*/ 165 w 165"/>
                  <a:gd name="T9" fmla="*/ 127 h 127"/>
                  <a:gd name="T10" fmla="*/ 0 w 165"/>
                  <a:gd name="T11" fmla="*/ 127 h 127"/>
                  <a:gd name="T12" fmla="*/ 0 w 165"/>
                  <a:gd name="T13" fmla="*/ 0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5" h="127">
                    <a:moveTo>
                      <a:pt x="0" y="0"/>
                    </a:moveTo>
                    <a:lnTo>
                      <a:pt x="83" y="0"/>
                    </a:lnTo>
                    <a:lnTo>
                      <a:pt x="83" y="29"/>
                    </a:lnTo>
                    <a:lnTo>
                      <a:pt x="165" y="29"/>
                    </a:lnTo>
                    <a:lnTo>
                      <a:pt x="165" y="127"/>
                    </a:lnTo>
                    <a:lnTo>
                      <a:pt x="0" y="12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6" name="Freeform 85"/>
              <p:cNvSpPr>
                <a:spLocks/>
              </p:cNvSpPr>
              <p:nvPr/>
            </p:nvSpPr>
            <p:spPr bwMode="auto">
              <a:xfrm flipH="1">
                <a:off x="6812803" y="5686225"/>
                <a:ext cx="170361" cy="138350"/>
              </a:xfrm>
              <a:custGeom>
                <a:avLst/>
                <a:gdLst>
                  <a:gd name="T0" fmla="*/ 0 w 166"/>
                  <a:gd name="T1" fmla="*/ 0 h 127"/>
                  <a:gd name="T2" fmla="*/ 83 w 166"/>
                  <a:gd name="T3" fmla="*/ 0 h 127"/>
                  <a:gd name="T4" fmla="*/ 83 w 166"/>
                  <a:gd name="T5" fmla="*/ 29 h 127"/>
                  <a:gd name="T6" fmla="*/ 166 w 166"/>
                  <a:gd name="T7" fmla="*/ 29 h 127"/>
                  <a:gd name="T8" fmla="*/ 166 w 166"/>
                  <a:gd name="T9" fmla="*/ 127 h 127"/>
                  <a:gd name="T10" fmla="*/ 0 w 166"/>
                  <a:gd name="T11" fmla="*/ 127 h 127"/>
                  <a:gd name="T12" fmla="*/ 0 w 166"/>
                  <a:gd name="T13" fmla="*/ 0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6" h="127">
                    <a:moveTo>
                      <a:pt x="0" y="0"/>
                    </a:moveTo>
                    <a:lnTo>
                      <a:pt x="83" y="0"/>
                    </a:lnTo>
                    <a:lnTo>
                      <a:pt x="83" y="29"/>
                    </a:lnTo>
                    <a:lnTo>
                      <a:pt x="166" y="29"/>
                    </a:lnTo>
                    <a:lnTo>
                      <a:pt x="166" y="127"/>
                    </a:lnTo>
                    <a:lnTo>
                      <a:pt x="0" y="12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</p:grpSp>
      <p:sp>
        <p:nvSpPr>
          <p:cNvPr id="135" name="Oval 134"/>
          <p:cNvSpPr/>
          <p:nvPr/>
        </p:nvSpPr>
        <p:spPr>
          <a:xfrm>
            <a:off x="3360422" y="2627082"/>
            <a:ext cx="218194" cy="218194"/>
          </a:xfrm>
          <a:prstGeom prst="ellipse">
            <a:avLst/>
          </a:prstGeom>
          <a:solidFill>
            <a:schemeClr val="accent6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36" name="Oval 135"/>
          <p:cNvSpPr/>
          <p:nvPr/>
        </p:nvSpPr>
        <p:spPr>
          <a:xfrm>
            <a:off x="4629106" y="2162069"/>
            <a:ext cx="218194" cy="218194"/>
          </a:xfrm>
          <a:prstGeom prst="ellipse">
            <a:avLst/>
          </a:prstGeom>
          <a:solidFill>
            <a:schemeClr val="accent6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37" name="Oval 136"/>
          <p:cNvSpPr/>
          <p:nvPr/>
        </p:nvSpPr>
        <p:spPr>
          <a:xfrm>
            <a:off x="5917999" y="1915489"/>
            <a:ext cx="218194" cy="218194"/>
          </a:xfrm>
          <a:prstGeom prst="ellipse">
            <a:avLst/>
          </a:prstGeom>
          <a:solidFill>
            <a:schemeClr val="accent6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38" name="Oval 137"/>
          <p:cNvSpPr/>
          <p:nvPr/>
        </p:nvSpPr>
        <p:spPr>
          <a:xfrm>
            <a:off x="7243365" y="1853844"/>
            <a:ext cx="218194" cy="218194"/>
          </a:xfrm>
          <a:prstGeom prst="ellipse">
            <a:avLst/>
          </a:prstGeom>
          <a:solidFill>
            <a:schemeClr val="accent6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39" name="Oval 138"/>
          <p:cNvSpPr/>
          <p:nvPr/>
        </p:nvSpPr>
        <p:spPr>
          <a:xfrm>
            <a:off x="8548183" y="1894941"/>
            <a:ext cx="218194" cy="218194"/>
          </a:xfrm>
          <a:prstGeom prst="ellipse">
            <a:avLst/>
          </a:prstGeom>
          <a:solidFill>
            <a:schemeClr val="accent6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40" name="Oval 139"/>
          <p:cNvSpPr/>
          <p:nvPr/>
        </p:nvSpPr>
        <p:spPr>
          <a:xfrm>
            <a:off x="9832453" y="2326455"/>
            <a:ext cx="218194" cy="218194"/>
          </a:xfrm>
          <a:prstGeom prst="ellipse">
            <a:avLst/>
          </a:prstGeom>
          <a:solidFill>
            <a:schemeClr val="accent6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43" name="Oval 142"/>
          <p:cNvSpPr/>
          <p:nvPr/>
        </p:nvSpPr>
        <p:spPr>
          <a:xfrm>
            <a:off x="3360422" y="3633950"/>
            <a:ext cx="218194" cy="218194"/>
          </a:xfrm>
          <a:prstGeom prst="ellipse">
            <a:avLst/>
          </a:prstGeom>
          <a:solidFill>
            <a:schemeClr val="accent6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44" name="Oval 143"/>
          <p:cNvSpPr/>
          <p:nvPr/>
        </p:nvSpPr>
        <p:spPr>
          <a:xfrm>
            <a:off x="3360422" y="4712736"/>
            <a:ext cx="218194" cy="218194"/>
          </a:xfrm>
          <a:prstGeom prst="ellipse">
            <a:avLst/>
          </a:prstGeom>
          <a:solidFill>
            <a:schemeClr val="accent6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46" name="Oval 145"/>
          <p:cNvSpPr/>
          <p:nvPr/>
        </p:nvSpPr>
        <p:spPr>
          <a:xfrm>
            <a:off x="4629106" y="2891533"/>
            <a:ext cx="218194" cy="218194"/>
          </a:xfrm>
          <a:prstGeom prst="ellipse">
            <a:avLst/>
          </a:prstGeom>
          <a:solidFill>
            <a:schemeClr val="accent6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47" name="Oval 146"/>
          <p:cNvSpPr/>
          <p:nvPr/>
        </p:nvSpPr>
        <p:spPr>
          <a:xfrm>
            <a:off x="5917999" y="2747696"/>
            <a:ext cx="218194" cy="218194"/>
          </a:xfrm>
          <a:prstGeom prst="ellipse">
            <a:avLst/>
          </a:prstGeom>
          <a:solidFill>
            <a:schemeClr val="accent6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48" name="Oval 147"/>
          <p:cNvSpPr/>
          <p:nvPr/>
        </p:nvSpPr>
        <p:spPr>
          <a:xfrm>
            <a:off x="5917999" y="3651822"/>
            <a:ext cx="218194" cy="218194"/>
          </a:xfrm>
          <a:prstGeom prst="ellipse">
            <a:avLst/>
          </a:prstGeom>
          <a:solidFill>
            <a:schemeClr val="accent6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49" name="Oval 148"/>
          <p:cNvSpPr/>
          <p:nvPr/>
        </p:nvSpPr>
        <p:spPr>
          <a:xfrm>
            <a:off x="5917999" y="4586771"/>
            <a:ext cx="218194" cy="218194"/>
          </a:xfrm>
          <a:prstGeom prst="ellipse">
            <a:avLst/>
          </a:prstGeom>
          <a:solidFill>
            <a:schemeClr val="accent6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51" name="Oval 150"/>
          <p:cNvSpPr/>
          <p:nvPr/>
        </p:nvSpPr>
        <p:spPr>
          <a:xfrm>
            <a:off x="4629106" y="4422383"/>
            <a:ext cx="218194" cy="218194"/>
          </a:xfrm>
          <a:prstGeom prst="ellipse">
            <a:avLst/>
          </a:prstGeom>
          <a:solidFill>
            <a:schemeClr val="accent6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55" name="Oval 154"/>
          <p:cNvSpPr/>
          <p:nvPr/>
        </p:nvSpPr>
        <p:spPr>
          <a:xfrm>
            <a:off x="5917999" y="5418978"/>
            <a:ext cx="218194" cy="218194"/>
          </a:xfrm>
          <a:prstGeom prst="ellipse">
            <a:avLst/>
          </a:prstGeom>
          <a:solidFill>
            <a:schemeClr val="accent6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57" name="Oval 156"/>
          <p:cNvSpPr/>
          <p:nvPr/>
        </p:nvSpPr>
        <p:spPr>
          <a:xfrm>
            <a:off x="7243365" y="3651821"/>
            <a:ext cx="218194" cy="218194"/>
          </a:xfrm>
          <a:prstGeom prst="ellipse">
            <a:avLst/>
          </a:prstGeom>
          <a:solidFill>
            <a:schemeClr val="accent6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58" name="Oval 157"/>
          <p:cNvSpPr/>
          <p:nvPr/>
        </p:nvSpPr>
        <p:spPr>
          <a:xfrm>
            <a:off x="7243365" y="4689511"/>
            <a:ext cx="218194" cy="218194"/>
          </a:xfrm>
          <a:prstGeom prst="ellipse">
            <a:avLst/>
          </a:prstGeom>
          <a:solidFill>
            <a:schemeClr val="accent6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61" name="Oval 160"/>
          <p:cNvSpPr/>
          <p:nvPr/>
        </p:nvSpPr>
        <p:spPr>
          <a:xfrm>
            <a:off x="8548183" y="3672370"/>
            <a:ext cx="218194" cy="218194"/>
          </a:xfrm>
          <a:prstGeom prst="ellipse">
            <a:avLst/>
          </a:prstGeom>
          <a:solidFill>
            <a:schemeClr val="accent6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63" name="Oval 162"/>
          <p:cNvSpPr/>
          <p:nvPr/>
        </p:nvSpPr>
        <p:spPr>
          <a:xfrm>
            <a:off x="8548183" y="5234042"/>
            <a:ext cx="218194" cy="218194"/>
          </a:xfrm>
          <a:prstGeom prst="ellipse">
            <a:avLst/>
          </a:prstGeom>
          <a:solidFill>
            <a:schemeClr val="accent6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64" name="Oval 163"/>
          <p:cNvSpPr/>
          <p:nvPr/>
        </p:nvSpPr>
        <p:spPr>
          <a:xfrm>
            <a:off x="9832453" y="2912082"/>
            <a:ext cx="218194" cy="218194"/>
          </a:xfrm>
          <a:prstGeom prst="ellipse">
            <a:avLst/>
          </a:prstGeom>
          <a:solidFill>
            <a:schemeClr val="accent6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65" name="Oval 164"/>
          <p:cNvSpPr/>
          <p:nvPr/>
        </p:nvSpPr>
        <p:spPr>
          <a:xfrm>
            <a:off x="9832453" y="3662096"/>
            <a:ext cx="218194" cy="218194"/>
          </a:xfrm>
          <a:prstGeom prst="ellipse">
            <a:avLst/>
          </a:prstGeom>
          <a:solidFill>
            <a:schemeClr val="accent6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66" name="Oval 165"/>
          <p:cNvSpPr/>
          <p:nvPr/>
        </p:nvSpPr>
        <p:spPr>
          <a:xfrm>
            <a:off x="9832453" y="4484028"/>
            <a:ext cx="218194" cy="218194"/>
          </a:xfrm>
          <a:prstGeom prst="ellipse">
            <a:avLst/>
          </a:prstGeom>
          <a:solidFill>
            <a:schemeClr val="accent6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69" name="TextBox 168">
            <a:extLst>
              <a:ext uri="{FF2B5EF4-FFF2-40B4-BE49-F238E27FC236}">
                <a16:creationId xmlns:a16="http://schemas.microsoft.com/office/drawing/2014/main" id="{1275535F-E284-440F-89BE-BAE8D67DAE74}"/>
              </a:ext>
            </a:extLst>
          </p:cNvPr>
          <p:cNvSpPr txBox="1"/>
          <p:nvPr/>
        </p:nvSpPr>
        <p:spPr>
          <a:xfrm>
            <a:off x="4070383" y="4734044"/>
            <a:ext cx="1330987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8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Edit here</a:t>
            </a:r>
          </a:p>
        </p:txBody>
      </p:sp>
      <p:sp>
        <p:nvSpPr>
          <p:cNvPr id="170" name="TextBox 169">
            <a:extLst>
              <a:ext uri="{FF2B5EF4-FFF2-40B4-BE49-F238E27FC236}">
                <a16:creationId xmlns:a16="http://schemas.microsoft.com/office/drawing/2014/main" id="{1275535F-E284-440F-89BE-BAE8D67DAE74}"/>
              </a:ext>
            </a:extLst>
          </p:cNvPr>
          <p:cNvSpPr txBox="1"/>
          <p:nvPr/>
        </p:nvSpPr>
        <p:spPr>
          <a:xfrm>
            <a:off x="6691663" y="2173724"/>
            <a:ext cx="1330987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8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Edit here</a:t>
            </a:r>
          </a:p>
        </p:txBody>
      </p:sp>
      <p:sp>
        <p:nvSpPr>
          <p:cNvPr id="171" name="TextBox 170">
            <a:extLst>
              <a:ext uri="{FF2B5EF4-FFF2-40B4-BE49-F238E27FC236}">
                <a16:creationId xmlns:a16="http://schemas.microsoft.com/office/drawing/2014/main" id="{1275535F-E284-440F-89BE-BAE8D67DAE74}"/>
              </a:ext>
            </a:extLst>
          </p:cNvPr>
          <p:cNvSpPr txBox="1"/>
          <p:nvPr/>
        </p:nvSpPr>
        <p:spPr>
          <a:xfrm>
            <a:off x="7987063" y="5541764"/>
            <a:ext cx="1330987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8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Edit here</a:t>
            </a:r>
          </a:p>
        </p:txBody>
      </p:sp>
    </p:spTree>
    <p:extLst>
      <p:ext uri="{BB962C8B-B14F-4D97-AF65-F5344CB8AC3E}">
        <p14:creationId xmlns:p14="http://schemas.microsoft.com/office/powerpoint/2010/main" val="6864161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chemeClr val="accent1">
                <a:lumMod val="22000"/>
                <a:lumOff val="78000"/>
              </a:schemeClr>
            </a:gs>
            <a:gs pos="0">
              <a:schemeClr val="bg1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806128" y="1100019"/>
            <a:ext cx="1994304" cy="528131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34" name="Oval 133"/>
          <p:cNvSpPr/>
          <p:nvPr/>
        </p:nvSpPr>
        <p:spPr>
          <a:xfrm>
            <a:off x="2233292" y="6093297"/>
            <a:ext cx="8378737" cy="576064"/>
          </a:xfrm>
          <a:prstGeom prst="ellipse">
            <a:avLst/>
          </a:prstGeom>
          <a:gradFill flip="none" rotWithShape="1">
            <a:gsLst>
              <a:gs pos="0">
                <a:schemeClr val="tx1">
                  <a:lumMod val="72000"/>
                  <a:lumOff val="28000"/>
                  <a:alpha val="22000"/>
                </a:schemeClr>
              </a:gs>
              <a:gs pos="100000">
                <a:schemeClr val="bg1">
                  <a:alpha val="0"/>
                  <a:lumMod val="0"/>
                  <a:lumOff val="100000"/>
                </a:schemeClr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>
            <a:defPPr>
              <a:defRPr lang="en-US"/>
            </a:defPPr>
            <a:lvl1pPr marL="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49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898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48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797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46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696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645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594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108" name="Straight Connector 107"/>
          <p:cNvCxnSpPr/>
          <p:nvPr/>
        </p:nvCxnSpPr>
        <p:spPr>
          <a:xfrm flipH="1">
            <a:off x="2783656" y="1100019"/>
            <a:ext cx="9750" cy="5281310"/>
          </a:xfrm>
          <a:prstGeom prst="line">
            <a:avLst/>
          </a:prstGeom>
          <a:ln w="3175"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Connector 108"/>
          <p:cNvCxnSpPr/>
          <p:nvPr/>
        </p:nvCxnSpPr>
        <p:spPr>
          <a:xfrm flipH="1">
            <a:off x="4787710" y="1100019"/>
            <a:ext cx="9750" cy="5281310"/>
          </a:xfrm>
          <a:prstGeom prst="line">
            <a:avLst/>
          </a:prstGeom>
          <a:ln w="3175"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Connector 109"/>
          <p:cNvCxnSpPr/>
          <p:nvPr/>
        </p:nvCxnSpPr>
        <p:spPr>
          <a:xfrm flipH="1">
            <a:off x="6791764" y="1100019"/>
            <a:ext cx="9750" cy="5281310"/>
          </a:xfrm>
          <a:prstGeom prst="line">
            <a:avLst/>
          </a:prstGeom>
          <a:ln w="3175"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Connector 110"/>
          <p:cNvCxnSpPr/>
          <p:nvPr/>
        </p:nvCxnSpPr>
        <p:spPr>
          <a:xfrm flipH="1">
            <a:off x="8795818" y="1100019"/>
            <a:ext cx="9750" cy="5281310"/>
          </a:xfrm>
          <a:prstGeom prst="line">
            <a:avLst/>
          </a:prstGeom>
          <a:ln w="3175"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TextBox 95">
            <a:extLst>
              <a:ext uri="{FF2B5EF4-FFF2-40B4-BE49-F238E27FC236}">
                <a16:creationId xmlns:a16="http://schemas.microsoft.com/office/drawing/2014/main" id="{D65DA550-3880-4748-A4CF-05F63CBDAF79}"/>
              </a:ext>
            </a:extLst>
          </p:cNvPr>
          <p:cNvSpPr txBox="1"/>
          <p:nvPr/>
        </p:nvSpPr>
        <p:spPr>
          <a:xfrm>
            <a:off x="10641215" y="3554185"/>
            <a:ext cx="1366981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Goal</a:t>
            </a: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B9B85686-C829-4EF5-A2EB-77540E76D372}"/>
              </a:ext>
            </a:extLst>
          </p:cNvPr>
          <p:cNvSpPr txBox="1"/>
          <p:nvPr/>
        </p:nvSpPr>
        <p:spPr>
          <a:xfrm>
            <a:off x="2794040" y="1219544"/>
            <a:ext cx="199493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s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2nd Quarter</a:t>
            </a:r>
            <a:endParaRPr lang="en-US" sz="1800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C9E043D4-D0DD-4406-A464-09558D24F0F5}"/>
              </a:ext>
            </a:extLst>
          </p:cNvPr>
          <p:cNvSpPr txBox="1"/>
          <p:nvPr/>
        </p:nvSpPr>
        <p:spPr>
          <a:xfrm>
            <a:off x="4801933" y="1219544"/>
            <a:ext cx="199493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s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2nd Quarter</a:t>
            </a:r>
            <a:endParaRPr lang="en-US" sz="1800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1D238AA0-E401-48E0-907C-64678C4CAD88}"/>
              </a:ext>
            </a:extLst>
          </p:cNvPr>
          <p:cNvSpPr txBox="1"/>
          <p:nvPr/>
        </p:nvSpPr>
        <p:spPr>
          <a:xfrm>
            <a:off x="8817450" y="1219544"/>
            <a:ext cx="199493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s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2nd Quarter</a:t>
            </a:r>
            <a:endParaRPr lang="en-US" sz="1800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6" name="Title 1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>
                <a:solidFill>
                  <a:schemeClr val="tx1">
                    <a:lumMod val="75000"/>
                    <a:lumOff val="25000"/>
                  </a:schemeClr>
                </a:solidFill>
              </a:rPr>
              <a:t>Blimp Concept for PowerPoint</a:t>
            </a:r>
          </a:p>
        </p:txBody>
      </p:sp>
      <p:grpSp>
        <p:nvGrpSpPr>
          <p:cNvPr id="131" name="Group 130"/>
          <p:cNvGrpSpPr/>
          <p:nvPr/>
        </p:nvGrpSpPr>
        <p:grpSpPr>
          <a:xfrm>
            <a:off x="796396" y="1987203"/>
            <a:ext cx="10003476" cy="3975722"/>
            <a:chOff x="796396" y="1987203"/>
            <a:chExt cx="10003476" cy="3975722"/>
          </a:xfrm>
        </p:grpSpPr>
        <p:sp>
          <p:nvSpPr>
            <p:cNvPr id="82" name="Freeform 81"/>
            <p:cNvSpPr>
              <a:spLocks/>
            </p:cNvSpPr>
            <p:nvPr/>
          </p:nvSpPr>
          <p:spPr bwMode="auto">
            <a:xfrm flipH="1">
              <a:off x="801806" y="3732991"/>
              <a:ext cx="2033046" cy="401977"/>
            </a:xfrm>
            <a:custGeom>
              <a:avLst/>
              <a:gdLst>
                <a:gd name="T0" fmla="*/ 83 w 1981"/>
                <a:gd name="T1" fmla="*/ 0 h 369"/>
                <a:gd name="T2" fmla="*/ 612 w 1981"/>
                <a:gd name="T3" fmla="*/ 29 h 369"/>
                <a:gd name="T4" fmla="*/ 1981 w 1981"/>
                <a:gd name="T5" fmla="*/ 100 h 369"/>
                <a:gd name="T6" fmla="*/ 609 w 1981"/>
                <a:gd name="T7" fmla="*/ 287 h 369"/>
                <a:gd name="T8" fmla="*/ 0 w 1981"/>
                <a:gd name="T9" fmla="*/ 369 h 369"/>
                <a:gd name="T10" fmla="*/ 83 w 1981"/>
                <a:gd name="T11" fmla="*/ 0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81" h="369">
                  <a:moveTo>
                    <a:pt x="83" y="0"/>
                  </a:moveTo>
                  <a:lnTo>
                    <a:pt x="612" y="29"/>
                  </a:lnTo>
                  <a:lnTo>
                    <a:pt x="1981" y="100"/>
                  </a:lnTo>
                  <a:lnTo>
                    <a:pt x="609" y="287"/>
                  </a:lnTo>
                  <a:lnTo>
                    <a:pt x="0" y="369"/>
                  </a:lnTo>
                  <a:lnTo>
                    <a:pt x="83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3175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3" name="Freeform 82"/>
            <p:cNvSpPr>
              <a:spLocks/>
            </p:cNvSpPr>
            <p:nvPr/>
          </p:nvSpPr>
          <p:spPr bwMode="auto">
            <a:xfrm flipH="1">
              <a:off x="796396" y="3396738"/>
              <a:ext cx="1989943" cy="447730"/>
            </a:xfrm>
            <a:custGeom>
              <a:avLst/>
              <a:gdLst>
                <a:gd name="T0" fmla="*/ 0 w 1939"/>
                <a:gd name="T1" fmla="*/ 0 h 411"/>
                <a:gd name="T2" fmla="*/ 570 w 1939"/>
                <a:gd name="T3" fmla="*/ 121 h 411"/>
                <a:gd name="T4" fmla="*/ 1939 w 1939"/>
                <a:gd name="T5" fmla="*/ 411 h 411"/>
                <a:gd name="T6" fmla="*/ 570 w 1939"/>
                <a:gd name="T7" fmla="*/ 340 h 411"/>
                <a:gd name="T8" fmla="*/ 41 w 1939"/>
                <a:gd name="T9" fmla="*/ 311 h 411"/>
                <a:gd name="T10" fmla="*/ 0 w 1939"/>
                <a:gd name="T11" fmla="*/ 0 h 4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39" h="411">
                  <a:moveTo>
                    <a:pt x="0" y="0"/>
                  </a:moveTo>
                  <a:lnTo>
                    <a:pt x="570" y="121"/>
                  </a:lnTo>
                  <a:lnTo>
                    <a:pt x="1939" y="411"/>
                  </a:lnTo>
                  <a:lnTo>
                    <a:pt x="570" y="340"/>
                  </a:lnTo>
                  <a:lnTo>
                    <a:pt x="41" y="31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3175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grpSp>
          <p:nvGrpSpPr>
            <p:cNvPr id="120" name="Group 119"/>
            <p:cNvGrpSpPr/>
            <p:nvPr/>
          </p:nvGrpSpPr>
          <p:grpSpPr>
            <a:xfrm>
              <a:off x="1099008" y="1987203"/>
              <a:ext cx="9700864" cy="3975722"/>
              <a:chOff x="1099008" y="1987203"/>
              <a:chExt cx="9700864" cy="3975722"/>
            </a:xfrm>
          </p:grpSpPr>
          <p:sp>
            <p:nvSpPr>
              <p:cNvPr id="8" name="Freeform 7"/>
              <p:cNvSpPr>
                <a:spLocks/>
              </p:cNvSpPr>
              <p:nvPr/>
            </p:nvSpPr>
            <p:spPr bwMode="auto">
              <a:xfrm flipH="1">
                <a:off x="10308287" y="3777655"/>
                <a:ext cx="336617" cy="718982"/>
              </a:xfrm>
              <a:custGeom>
                <a:avLst/>
                <a:gdLst>
                  <a:gd name="T0" fmla="*/ 0 w 328"/>
                  <a:gd name="T1" fmla="*/ 0 h 660"/>
                  <a:gd name="T2" fmla="*/ 289 w 328"/>
                  <a:gd name="T3" fmla="*/ 0 h 660"/>
                  <a:gd name="T4" fmla="*/ 328 w 328"/>
                  <a:gd name="T5" fmla="*/ 660 h 660"/>
                  <a:gd name="T6" fmla="*/ 15 w 328"/>
                  <a:gd name="T7" fmla="*/ 399 h 660"/>
                  <a:gd name="T8" fmla="*/ 0 w 328"/>
                  <a:gd name="T9" fmla="*/ 0 h 6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8" h="660">
                    <a:moveTo>
                      <a:pt x="0" y="0"/>
                    </a:moveTo>
                    <a:lnTo>
                      <a:pt x="289" y="0"/>
                    </a:lnTo>
                    <a:lnTo>
                      <a:pt x="328" y="660"/>
                    </a:lnTo>
                    <a:lnTo>
                      <a:pt x="15" y="39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  <a:alpha val="90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" name="Freeform 8"/>
              <p:cNvSpPr>
                <a:spLocks/>
              </p:cNvSpPr>
              <p:nvPr/>
            </p:nvSpPr>
            <p:spPr bwMode="auto">
              <a:xfrm flipH="1">
                <a:off x="9777705" y="3777655"/>
                <a:ext cx="570608" cy="863868"/>
              </a:xfrm>
              <a:custGeom>
                <a:avLst/>
                <a:gdLst>
                  <a:gd name="T0" fmla="*/ 0 w 556"/>
                  <a:gd name="T1" fmla="*/ 0 h 793"/>
                  <a:gd name="T2" fmla="*/ 506 w 556"/>
                  <a:gd name="T3" fmla="*/ 6 h 793"/>
                  <a:gd name="T4" fmla="*/ 556 w 556"/>
                  <a:gd name="T5" fmla="*/ 793 h 793"/>
                  <a:gd name="T6" fmla="*/ 39 w 556"/>
                  <a:gd name="T7" fmla="*/ 660 h 793"/>
                  <a:gd name="T8" fmla="*/ 0 w 556"/>
                  <a:gd name="T9" fmla="*/ 0 h 7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56" h="793">
                    <a:moveTo>
                      <a:pt x="0" y="0"/>
                    </a:moveTo>
                    <a:lnTo>
                      <a:pt x="506" y="6"/>
                    </a:lnTo>
                    <a:lnTo>
                      <a:pt x="556" y="793"/>
                    </a:lnTo>
                    <a:lnTo>
                      <a:pt x="39" y="66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  <a:alpha val="80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" name="Freeform 9"/>
              <p:cNvSpPr>
                <a:spLocks/>
              </p:cNvSpPr>
              <p:nvPr/>
            </p:nvSpPr>
            <p:spPr bwMode="auto">
              <a:xfrm flipH="1">
                <a:off x="5712383" y="2190388"/>
                <a:ext cx="818965" cy="696106"/>
              </a:xfrm>
              <a:custGeom>
                <a:avLst/>
                <a:gdLst>
                  <a:gd name="T0" fmla="*/ 68 w 798"/>
                  <a:gd name="T1" fmla="*/ 0 h 639"/>
                  <a:gd name="T2" fmla="*/ 798 w 798"/>
                  <a:gd name="T3" fmla="*/ 74 h 639"/>
                  <a:gd name="T4" fmla="*/ 736 w 798"/>
                  <a:gd name="T5" fmla="*/ 639 h 639"/>
                  <a:gd name="T6" fmla="*/ 0 w 798"/>
                  <a:gd name="T7" fmla="*/ 610 h 639"/>
                  <a:gd name="T8" fmla="*/ 68 w 798"/>
                  <a:gd name="T9" fmla="*/ 0 h 6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98" h="639">
                    <a:moveTo>
                      <a:pt x="68" y="0"/>
                    </a:moveTo>
                    <a:lnTo>
                      <a:pt x="798" y="74"/>
                    </a:lnTo>
                    <a:lnTo>
                      <a:pt x="736" y="639"/>
                    </a:lnTo>
                    <a:lnTo>
                      <a:pt x="0" y="610"/>
                    </a:lnTo>
                    <a:lnTo>
                      <a:pt x="68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  <a:alpha val="40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" name="Freeform 10"/>
              <p:cNvSpPr>
                <a:spLocks/>
              </p:cNvSpPr>
              <p:nvPr/>
            </p:nvSpPr>
            <p:spPr bwMode="auto">
              <a:xfrm flipH="1">
                <a:off x="10292893" y="3119677"/>
                <a:ext cx="352012" cy="657977"/>
              </a:xfrm>
              <a:custGeom>
                <a:avLst/>
                <a:gdLst>
                  <a:gd name="T0" fmla="*/ 343 w 343"/>
                  <a:gd name="T1" fmla="*/ 0 h 604"/>
                  <a:gd name="T2" fmla="*/ 289 w 343"/>
                  <a:gd name="T3" fmla="*/ 604 h 604"/>
                  <a:gd name="T4" fmla="*/ 0 w 343"/>
                  <a:gd name="T5" fmla="*/ 604 h 604"/>
                  <a:gd name="T6" fmla="*/ 20 w 343"/>
                  <a:gd name="T7" fmla="*/ 202 h 604"/>
                  <a:gd name="T8" fmla="*/ 343 w 343"/>
                  <a:gd name="T9" fmla="*/ 0 h 6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3" h="604">
                    <a:moveTo>
                      <a:pt x="343" y="0"/>
                    </a:moveTo>
                    <a:lnTo>
                      <a:pt x="289" y="604"/>
                    </a:lnTo>
                    <a:lnTo>
                      <a:pt x="0" y="604"/>
                    </a:lnTo>
                    <a:lnTo>
                      <a:pt x="20" y="202"/>
                    </a:lnTo>
                    <a:lnTo>
                      <a:pt x="343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  <a:alpha val="70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2" name="Freeform 11"/>
              <p:cNvSpPr>
                <a:spLocks/>
              </p:cNvSpPr>
              <p:nvPr/>
            </p:nvSpPr>
            <p:spPr bwMode="auto">
              <a:xfrm flipH="1">
                <a:off x="9039814" y="2859319"/>
                <a:ext cx="789204" cy="934677"/>
              </a:xfrm>
              <a:custGeom>
                <a:avLst/>
                <a:gdLst>
                  <a:gd name="T0" fmla="*/ 769 w 769"/>
                  <a:gd name="T1" fmla="*/ 0 h 858"/>
                  <a:gd name="T2" fmla="*/ 718 w 769"/>
                  <a:gd name="T3" fmla="*/ 858 h 858"/>
                  <a:gd name="T4" fmla="*/ 0 w 769"/>
                  <a:gd name="T5" fmla="*/ 849 h 858"/>
                  <a:gd name="T6" fmla="*/ 74 w 769"/>
                  <a:gd name="T7" fmla="*/ 74 h 858"/>
                  <a:gd name="T8" fmla="*/ 769 w 769"/>
                  <a:gd name="T9" fmla="*/ 0 h 8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69" h="858">
                    <a:moveTo>
                      <a:pt x="769" y="0"/>
                    </a:moveTo>
                    <a:lnTo>
                      <a:pt x="718" y="858"/>
                    </a:lnTo>
                    <a:lnTo>
                      <a:pt x="0" y="849"/>
                    </a:lnTo>
                    <a:lnTo>
                      <a:pt x="74" y="74"/>
                    </a:lnTo>
                    <a:lnTo>
                      <a:pt x="769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  <a:alpha val="50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3" name="Freeform 12"/>
              <p:cNvSpPr>
                <a:spLocks/>
              </p:cNvSpPr>
              <p:nvPr/>
            </p:nvSpPr>
            <p:spPr bwMode="auto">
              <a:xfrm flipH="1">
                <a:off x="7254195" y="2149015"/>
                <a:ext cx="928777" cy="705910"/>
              </a:xfrm>
              <a:custGeom>
                <a:avLst/>
                <a:gdLst>
                  <a:gd name="T0" fmla="*/ 125 w 905"/>
                  <a:gd name="T1" fmla="*/ 0 h 648"/>
                  <a:gd name="T2" fmla="*/ 905 w 905"/>
                  <a:gd name="T3" fmla="*/ 0 h 648"/>
                  <a:gd name="T4" fmla="*/ 784 w 905"/>
                  <a:gd name="T5" fmla="*/ 648 h 648"/>
                  <a:gd name="T6" fmla="*/ 0 w 905"/>
                  <a:gd name="T7" fmla="*/ 648 h 648"/>
                  <a:gd name="T8" fmla="*/ 125 w 905"/>
                  <a:gd name="T9" fmla="*/ 0 h 6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05" h="648">
                    <a:moveTo>
                      <a:pt x="125" y="0"/>
                    </a:moveTo>
                    <a:lnTo>
                      <a:pt x="905" y="0"/>
                    </a:lnTo>
                    <a:lnTo>
                      <a:pt x="784" y="648"/>
                    </a:lnTo>
                    <a:lnTo>
                      <a:pt x="0" y="648"/>
                    </a:lnTo>
                    <a:lnTo>
                      <a:pt x="125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  <a:alpha val="30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4" name="Freeform 13"/>
              <p:cNvSpPr>
                <a:spLocks/>
              </p:cNvSpPr>
              <p:nvPr/>
            </p:nvSpPr>
            <p:spPr bwMode="auto">
              <a:xfrm flipH="1">
                <a:off x="6458857" y="2143605"/>
                <a:ext cx="919540" cy="705910"/>
              </a:xfrm>
              <a:custGeom>
                <a:avLst/>
                <a:gdLst>
                  <a:gd name="T0" fmla="*/ 121 w 896"/>
                  <a:gd name="T1" fmla="*/ 0 h 648"/>
                  <a:gd name="T2" fmla="*/ 896 w 896"/>
                  <a:gd name="T3" fmla="*/ 38 h 648"/>
                  <a:gd name="T4" fmla="*/ 828 w 896"/>
                  <a:gd name="T5" fmla="*/ 648 h 648"/>
                  <a:gd name="T6" fmla="*/ 0 w 896"/>
                  <a:gd name="T7" fmla="*/ 648 h 648"/>
                  <a:gd name="T8" fmla="*/ 121 w 896"/>
                  <a:gd name="T9" fmla="*/ 0 h 6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96" h="648">
                    <a:moveTo>
                      <a:pt x="121" y="0"/>
                    </a:moveTo>
                    <a:lnTo>
                      <a:pt x="896" y="38"/>
                    </a:lnTo>
                    <a:lnTo>
                      <a:pt x="828" y="648"/>
                    </a:lnTo>
                    <a:lnTo>
                      <a:pt x="0" y="648"/>
                    </a:lnTo>
                    <a:lnTo>
                      <a:pt x="121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  <a:alpha val="35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5" name="Freeform 14"/>
              <p:cNvSpPr>
                <a:spLocks/>
              </p:cNvSpPr>
              <p:nvPr/>
            </p:nvSpPr>
            <p:spPr bwMode="auto">
              <a:xfrm flipH="1">
                <a:off x="8054688" y="2146310"/>
                <a:ext cx="977011" cy="715714"/>
              </a:xfrm>
              <a:custGeom>
                <a:avLst/>
                <a:gdLst>
                  <a:gd name="T0" fmla="*/ 952 w 952"/>
                  <a:gd name="T1" fmla="*/ 0 h 657"/>
                  <a:gd name="T2" fmla="*/ 827 w 952"/>
                  <a:gd name="T3" fmla="*/ 648 h 657"/>
                  <a:gd name="T4" fmla="*/ 0 w 952"/>
                  <a:gd name="T5" fmla="*/ 657 h 657"/>
                  <a:gd name="T6" fmla="*/ 162 w 952"/>
                  <a:gd name="T7" fmla="*/ 53 h 657"/>
                  <a:gd name="T8" fmla="*/ 952 w 952"/>
                  <a:gd name="T9" fmla="*/ 0 h 6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52" h="657">
                    <a:moveTo>
                      <a:pt x="952" y="0"/>
                    </a:moveTo>
                    <a:lnTo>
                      <a:pt x="827" y="648"/>
                    </a:lnTo>
                    <a:lnTo>
                      <a:pt x="0" y="657"/>
                    </a:lnTo>
                    <a:lnTo>
                      <a:pt x="162" y="53"/>
                    </a:lnTo>
                    <a:lnTo>
                      <a:pt x="952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  <a:alpha val="40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 flipH="1">
                <a:off x="2201760" y="4037547"/>
                <a:ext cx="1225369" cy="579543"/>
              </a:xfrm>
              <a:custGeom>
                <a:avLst/>
                <a:gdLst>
                  <a:gd name="T0" fmla="*/ 1194 w 1194"/>
                  <a:gd name="T1" fmla="*/ 0 h 532"/>
                  <a:gd name="T2" fmla="*/ 1194 w 1194"/>
                  <a:gd name="T3" fmla="*/ 121 h 532"/>
                  <a:gd name="T4" fmla="*/ 556 w 1194"/>
                  <a:gd name="T5" fmla="*/ 352 h 532"/>
                  <a:gd name="T6" fmla="*/ 0 w 1194"/>
                  <a:gd name="T7" fmla="*/ 532 h 532"/>
                  <a:gd name="T8" fmla="*/ 35 w 1194"/>
                  <a:gd name="T9" fmla="*/ 207 h 532"/>
                  <a:gd name="T10" fmla="*/ 585 w 1194"/>
                  <a:gd name="T11" fmla="*/ 82 h 532"/>
                  <a:gd name="T12" fmla="*/ 1194 w 1194"/>
                  <a:gd name="T13" fmla="*/ 0 h 5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94" h="532">
                    <a:moveTo>
                      <a:pt x="1194" y="0"/>
                    </a:moveTo>
                    <a:lnTo>
                      <a:pt x="1194" y="121"/>
                    </a:lnTo>
                    <a:lnTo>
                      <a:pt x="556" y="352"/>
                    </a:lnTo>
                    <a:lnTo>
                      <a:pt x="0" y="532"/>
                    </a:lnTo>
                    <a:lnTo>
                      <a:pt x="35" y="207"/>
                    </a:lnTo>
                    <a:lnTo>
                      <a:pt x="585" y="82"/>
                    </a:lnTo>
                    <a:lnTo>
                      <a:pt x="1194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  <a:alpha val="90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7" name="Freeform 16"/>
              <p:cNvSpPr>
                <a:spLocks/>
              </p:cNvSpPr>
              <p:nvPr/>
            </p:nvSpPr>
            <p:spPr bwMode="auto">
              <a:xfrm flipH="1">
                <a:off x="9753074" y="2939932"/>
                <a:ext cx="595238" cy="844259"/>
              </a:xfrm>
              <a:custGeom>
                <a:avLst/>
                <a:gdLst>
                  <a:gd name="T0" fmla="*/ 580 w 580"/>
                  <a:gd name="T1" fmla="*/ 0 h 775"/>
                  <a:gd name="T2" fmla="*/ 506 w 580"/>
                  <a:gd name="T3" fmla="*/ 775 h 775"/>
                  <a:gd name="T4" fmla="*/ 0 w 580"/>
                  <a:gd name="T5" fmla="*/ 769 h 775"/>
                  <a:gd name="T6" fmla="*/ 54 w 580"/>
                  <a:gd name="T7" fmla="*/ 165 h 775"/>
                  <a:gd name="T8" fmla="*/ 580 w 580"/>
                  <a:gd name="T9" fmla="*/ 0 h 7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80" h="775">
                    <a:moveTo>
                      <a:pt x="580" y="0"/>
                    </a:moveTo>
                    <a:lnTo>
                      <a:pt x="506" y="775"/>
                    </a:lnTo>
                    <a:lnTo>
                      <a:pt x="0" y="769"/>
                    </a:lnTo>
                    <a:lnTo>
                      <a:pt x="54" y="165"/>
                    </a:lnTo>
                    <a:lnTo>
                      <a:pt x="580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  <a:alpha val="60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8" name="Freeform 17"/>
              <p:cNvSpPr>
                <a:spLocks/>
              </p:cNvSpPr>
              <p:nvPr/>
            </p:nvSpPr>
            <p:spPr bwMode="auto">
              <a:xfrm flipH="1">
                <a:off x="4958656" y="4570714"/>
                <a:ext cx="809729" cy="702642"/>
              </a:xfrm>
              <a:custGeom>
                <a:avLst/>
                <a:gdLst>
                  <a:gd name="T0" fmla="*/ 756 w 789"/>
                  <a:gd name="T1" fmla="*/ 0 h 645"/>
                  <a:gd name="T2" fmla="*/ 789 w 789"/>
                  <a:gd name="T3" fmla="*/ 532 h 645"/>
                  <a:gd name="T4" fmla="*/ 62 w 789"/>
                  <a:gd name="T5" fmla="*/ 645 h 645"/>
                  <a:gd name="T6" fmla="*/ 0 w 789"/>
                  <a:gd name="T7" fmla="*/ 106 h 645"/>
                  <a:gd name="T8" fmla="*/ 0 w 789"/>
                  <a:gd name="T9" fmla="*/ 106 h 645"/>
                  <a:gd name="T10" fmla="*/ 756 w 789"/>
                  <a:gd name="T11" fmla="*/ 0 h 6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89" h="645">
                    <a:moveTo>
                      <a:pt x="756" y="0"/>
                    </a:moveTo>
                    <a:lnTo>
                      <a:pt x="789" y="532"/>
                    </a:lnTo>
                    <a:lnTo>
                      <a:pt x="62" y="645"/>
                    </a:lnTo>
                    <a:lnTo>
                      <a:pt x="0" y="106"/>
                    </a:lnTo>
                    <a:lnTo>
                      <a:pt x="0" y="106"/>
                    </a:lnTo>
                    <a:lnTo>
                      <a:pt x="756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  <a:alpha val="70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9" name="Freeform 18"/>
              <p:cNvSpPr>
                <a:spLocks/>
              </p:cNvSpPr>
              <p:nvPr/>
            </p:nvSpPr>
            <p:spPr bwMode="auto">
              <a:xfrm flipH="1">
                <a:off x="4216333" y="4429096"/>
                <a:ext cx="773810" cy="721161"/>
              </a:xfrm>
              <a:custGeom>
                <a:avLst/>
                <a:gdLst>
                  <a:gd name="T0" fmla="*/ 754 w 754"/>
                  <a:gd name="T1" fmla="*/ 0 h 662"/>
                  <a:gd name="T2" fmla="*/ 754 w 754"/>
                  <a:gd name="T3" fmla="*/ 482 h 662"/>
                  <a:gd name="T4" fmla="*/ 33 w 754"/>
                  <a:gd name="T5" fmla="*/ 662 h 662"/>
                  <a:gd name="T6" fmla="*/ 0 w 754"/>
                  <a:gd name="T7" fmla="*/ 130 h 662"/>
                  <a:gd name="T8" fmla="*/ 754 w 754"/>
                  <a:gd name="T9" fmla="*/ 0 h 6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54" h="662">
                    <a:moveTo>
                      <a:pt x="754" y="0"/>
                    </a:moveTo>
                    <a:lnTo>
                      <a:pt x="754" y="482"/>
                    </a:lnTo>
                    <a:lnTo>
                      <a:pt x="33" y="662"/>
                    </a:lnTo>
                    <a:lnTo>
                      <a:pt x="0" y="130"/>
                    </a:lnTo>
                    <a:lnTo>
                      <a:pt x="754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  <a:alpha val="75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0" name="Freeform 19"/>
              <p:cNvSpPr>
                <a:spLocks/>
              </p:cNvSpPr>
              <p:nvPr/>
            </p:nvSpPr>
            <p:spPr bwMode="auto">
              <a:xfrm flipH="1">
                <a:off x="9067524" y="3784191"/>
                <a:ext cx="761494" cy="972805"/>
              </a:xfrm>
              <a:custGeom>
                <a:avLst/>
                <a:gdLst>
                  <a:gd name="T0" fmla="*/ 0 w 742"/>
                  <a:gd name="T1" fmla="*/ 0 h 893"/>
                  <a:gd name="T2" fmla="*/ 718 w 742"/>
                  <a:gd name="T3" fmla="*/ 9 h 893"/>
                  <a:gd name="T4" fmla="*/ 742 w 742"/>
                  <a:gd name="T5" fmla="*/ 893 h 893"/>
                  <a:gd name="T6" fmla="*/ 50 w 742"/>
                  <a:gd name="T7" fmla="*/ 787 h 893"/>
                  <a:gd name="T8" fmla="*/ 0 w 742"/>
                  <a:gd name="T9" fmla="*/ 0 h 8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42" h="893">
                    <a:moveTo>
                      <a:pt x="0" y="0"/>
                    </a:moveTo>
                    <a:lnTo>
                      <a:pt x="718" y="9"/>
                    </a:lnTo>
                    <a:lnTo>
                      <a:pt x="742" y="893"/>
                    </a:lnTo>
                    <a:lnTo>
                      <a:pt x="50" y="78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  <a:alpha val="60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1" name="Freeform 20"/>
              <p:cNvSpPr>
                <a:spLocks/>
              </p:cNvSpPr>
              <p:nvPr/>
            </p:nvSpPr>
            <p:spPr bwMode="auto">
              <a:xfrm flipH="1">
                <a:off x="3391210" y="4270162"/>
                <a:ext cx="825123" cy="683033"/>
              </a:xfrm>
              <a:custGeom>
                <a:avLst/>
                <a:gdLst>
                  <a:gd name="T0" fmla="*/ 804 w 804"/>
                  <a:gd name="T1" fmla="*/ 0 h 627"/>
                  <a:gd name="T2" fmla="*/ 769 w 804"/>
                  <a:gd name="T3" fmla="*/ 325 h 627"/>
                  <a:gd name="T4" fmla="*/ 0 w 804"/>
                  <a:gd name="T5" fmla="*/ 627 h 627"/>
                  <a:gd name="T6" fmla="*/ 0 w 804"/>
                  <a:gd name="T7" fmla="*/ 145 h 627"/>
                  <a:gd name="T8" fmla="*/ 804 w 804"/>
                  <a:gd name="T9" fmla="*/ 0 h 6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04" h="627">
                    <a:moveTo>
                      <a:pt x="804" y="0"/>
                    </a:moveTo>
                    <a:lnTo>
                      <a:pt x="769" y="325"/>
                    </a:lnTo>
                    <a:lnTo>
                      <a:pt x="0" y="627"/>
                    </a:lnTo>
                    <a:lnTo>
                      <a:pt x="0" y="145"/>
                    </a:lnTo>
                    <a:lnTo>
                      <a:pt x="804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  <a:alpha val="80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2" name="Freeform 21"/>
              <p:cNvSpPr>
                <a:spLocks/>
              </p:cNvSpPr>
              <p:nvPr/>
            </p:nvSpPr>
            <p:spPr bwMode="auto">
              <a:xfrm flipH="1">
                <a:off x="5702376" y="4683806"/>
                <a:ext cx="834360" cy="735323"/>
              </a:xfrm>
              <a:custGeom>
                <a:avLst/>
                <a:gdLst>
                  <a:gd name="T0" fmla="*/ 751 w 813"/>
                  <a:gd name="T1" fmla="*/ 0 h 675"/>
                  <a:gd name="T2" fmla="*/ 751 w 813"/>
                  <a:gd name="T3" fmla="*/ 0 h 675"/>
                  <a:gd name="T4" fmla="*/ 813 w 813"/>
                  <a:gd name="T5" fmla="*/ 539 h 675"/>
                  <a:gd name="T6" fmla="*/ 112 w 813"/>
                  <a:gd name="T7" fmla="*/ 675 h 675"/>
                  <a:gd name="T8" fmla="*/ 0 w 813"/>
                  <a:gd name="T9" fmla="*/ 104 h 675"/>
                  <a:gd name="T10" fmla="*/ 721 w 813"/>
                  <a:gd name="T11" fmla="*/ 6 h 675"/>
                  <a:gd name="T12" fmla="*/ 751 w 813"/>
                  <a:gd name="T13" fmla="*/ 0 h 6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13" h="675">
                    <a:moveTo>
                      <a:pt x="751" y="0"/>
                    </a:moveTo>
                    <a:lnTo>
                      <a:pt x="751" y="0"/>
                    </a:lnTo>
                    <a:lnTo>
                      <a:pt x="813" y="539"/>
                    </a:lnTo>
                    <a:lnTo>
                      <a:pt x="112" y="675"/>
                    </a:lnTo>
                    <a:lnTo>
                      <a:pt x="0" y="104"/>
                    </a:lnTo>
                    <a:lnTo>
                      <a:pt x="721" y="6"/>
                    </a:lnTo>
                    <a:lnTo>
                      <a:pt x="751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  <a:alpha val="65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3" name="Freeform 22"/>
              <p:cNvSpPr>
                <a:spLocks/>
              </p:cNvSpPr>
              <p:nvPr/>
            </p:nvSpPr>
            <p:spPr bwMode="auto">
              <a:xfrm flipH="1">
                <a:off x="7386490" y="3777655"/>
                <a:ext cx="855911" cy="1021826"/>
              </a:xfrm>
              <a:custGeom>
                <a:avLst/>
                <a:gdLst>
                  <a:gd name="T0" fmla="*/ 0 w 834"/>
                  <a:gd name="T1" fmla="*/ 0 h 938"/>
                  <a:gd name="T2" fmla="*/ 790 w 834"/>
                  <a:gd name="T3" fmla="*/ 0 h 938"/>
                  <a:gd name="T4" fmla="*/ 834 w 834"/>
                  <a:gd name="T5" fmla="*/ 938 h 938"/>
                  <a:gd name="T6" fmla="*/ 39 w 834"/>
                  <a:gd name="T7" fmla="*/ 938 h 938"/>
                  <a:gd name="T8" fmla="*/ 0 w 834"/>
                  <a:gd name="T9" fmla="*/ 0 h 9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34" h="938">
                    <a:moveTo>
                      <a:pt x="0" y="0"/>
                    </a:moveTo>
                    <a:lnTo>
                      <a:pt x="790" y="0"/>
                    </a:lnTo>
                    <a:lnTo>
                      <a:pt x="834" y="938"/>
                    </a:lnTo>
                    <a:lnTo>
                      <a:pt x="39" y="93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  <a:alpha val="30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4" name="Freeform 23"/>
              <p:cNvSpPr>
                <a:spLocks/>
              </p:cNvSpPr>
              <p:nvPr/>
            </p:nvSpPr>
            <p:spPr bwMode="auto">
              <a:xfrm flipH="1">
                <a:off x="8202376" y="3777655"/>
                <a:ext cx="889779" cy="1021826"/>
              </a:xfrm>
              <a:custGeom>
                <a:avLst/>
                <a:gdLst>
                  <a:gd name="T0" fmla="*/ 828 w 867"/>
                  <a:gd name="T1" fmla="*/ 0 h 938"/>
                  <a:gd name="T2" fmla="*/ 867 w 867"/>
                  <a:gd name="T3" fmla="*/ 938 h 938"/>
                  <a:gd name="T4" fmla="*/ 24 w 867"/>
                  <a:gd name="T5" fmla="*/ 899 h 938"/>
                  <a:gd name="T6" fmla="*/ 0 w 867"/>
                  <a:gd name="T7" fmla="*/ 15 h 938"/>
                  <a:gd name="T8" fmla="*/ 828 w 867"/>
                  <a:gd name="T9" fmla="*/ 0 h 9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67" h="938">
                    <a:moveTo>
                      <a:pt x="828" y="0"/>
                    </a:moveTo>
                    <a:lnTo>
                      <a:pt x="867" y="938"/>
                    </a:lnTo>
                    <a:lnTo>
                      <a:pt x="24" y="899"/>
                    </a:lnTo>
                    <a:lnTo>
                      <a:pt x="0" y="15"/>
                    </a:lnTo>
                    <a:lnTo>
                      <a:pt x="828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  <a:alpha val="40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5" name="Freeform 24"/>
              <p:cNvSpPr>
                <a:spLocks/>
              </p:cNvSpPr>
              <p:nvPr/>
            </p:nvSpPr>
            <p:spPr bwMode="auto">
              <a:xfrm flipH="1">
                <a:off x="7237680" y="4799481"/>
                <a:ext cx="964696" cy="663425"/>
              </a:xfrm>
              <a:custGeom>
                <a:avLst/>
                <a:gdLst>
                  <a:gd name="T0" fmla="*/ 0 w 940"/>
                  <a:gd name="T1" fmla="*/ 0 h 609"/>
                  <a:gd name="T2" fmla="*/ 795 w 940"/>
                  <a:gd name="T3" fmla="*/ 0 h 609"/>
                  <a:gd name="T4" fmla="*/ 940 w 940"/>
                  <a:gd name="T5" fmla="*/ 609 h 609"/>
                  <a:gd name="T6" fmla="*/ 150 w 940"/>
                  <a:gd name="T7" fmla="*/ 571 h 609"/>
                  <a:gd name="T8" fmla="*/ 0 w 940"/>
                  <a:gd name="T9" fmla="*/ 0 h 6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40" h="609">
                    <a:moveTo>
                      <a:pt x="0" y="0"/>
                    </a:moveTo>
                    <a:lnTo>
                      <a:pt x="795" y="0"/>
                    </a:lnTo>
                    <a:lnTo>
                      <a:pt x="940" y="609"/>
                    </a:lnTo>
                    <a:lnTo>
                      <a:pt x="150" y="57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  <a:alpha val="50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6" name="Freeform 25"/>
              <p:cNvSpPr>
                <a:spLocks/>
              </p:cNvSpPr>
              <p:nvPr/>
            </p:nvSpPr>
            <p:spPr bwMode="auto">
              <a:xfrm flipH="1">
                <a:off x="6419412" y="4799481"/>
                <a:ext cx="964696" cy="663425"/>
              </a:xfrm>
              <a:custGeom>
                <a:avLst/>
                <a:gdLst>
                  <a:gd name="T0" fmla="*/ 0 w 940"/>
                  <a:gd name="T1" fmla="*/ 0 h 609"/>
                  <a:gd name="T2" fmla="*/ 828 w 940"/>
                  <a:gd name="T3" fmla="*/ 0 h 609"/>
                  <a:gd name="T4" fmla="*/ 940 w 940"/>
                  <a:gd name="T5" fmla="*/ 571 h 609"/>
                  <a:gd name="T6" fmla="*/ 145 w 940"/>
                  <a:gd name="T7" fmla="*/ 609 h 609"/>
                  <a:gd name="T8" fmla="*/ 0 w 940"/>
                  <a:gd name="T9" fmla="*/ 0 h 6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40" h="609">
                    <a:moveTo>
                      <a:pt x="0" y="0"/>
                    </a:moveTo>
                    <a:lnTo>
                      <a:pt x="828" y="0"/>
                    </a:lnTo>
                    <a:lnTo>
                      <a:pt x="940" y="571"/>
                    </a:lnTo>
                    <a:lnTo>
                      <a:pt x="145" y="60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  <a:alpha val="60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7" name="Freeform 26"/>
              <p:cNvSpPr>
                <a:spLocks/>
              </p:cNvSpPr>
              <p:nvPr/>
            </p:nvSpPr>
            <p:spPr bwMode="auto">
              <a:xfrm flipH="1">
                <a:off x="8865443" y="2206752"/>
                <a:ext cx="889015" cy="736228"/>
              </a:xfrm>
              <a:custGeom>
                <a:avLst/>
                <a:gdLst>
                  <a:gd name="T0" fmla="*/ 857 w 857"/>
                  <a:gd name="T1" fmla="*/ 0 h 678"/>
                  <a:gd name="T2" fmla="*/ 695 w 857"/>
                  <a:gd name="T3" fmla="*/ 604 h 678"/>
                  <a:gd name="T4" fmla="*/ 0 w 857"/>
                  <a:gd name="T5" fmla="*/ 678 h 678"/>
                  <a:gd name="T6" fmla="*/ 157 w 857"/>
                  <a:gd name="T7" fmla="*/ 136 h 678"/>
                  <a:gd name="T8" fmla="*/ 857 w 857"/>
                  <a:gd name="T9" fmla="*/ 0 h 678"/>
                  <a:gd name="connsiteX0" fmla="*/ 10000 w 10000"/>
                  <a:gd name="connsiteY0" fmla="*/ 0 h 10000"/>
                  <a:gd name="connsiteX1" fmla="*/ 7271 w 10000"/>
                  <a:gd name="connsiteY1" fmla="*/ 7587 h 10000"/>
                  <a:gd name="connsiteX2" fmla="*/ 0 w 10000"/>
                  <a:gd name="connsiteY2" fmla="*/ 10000 h 10000"/>
                  <a:gd name="connsiteX3" fmla="*/ 1832 w 10000"/>
                  <a:gd name="connsiteY3" fmla="*/ 2006 h 10000"/>
                  <a:gd name="connsiteX4" fmla="*/ 10000 w 10000"/>
                  <a:gd name="connsiteY4" fmla="*/ 0 h 10000"/>
                  <a:gd name="connsiteX0" fmla="*/ 10000 w 10000"/>
                  <a:gd name="connsiteY0" fmla="*/ 0 h 10000"/>
                  <a:gd name="connsiteX1" fmla="*/ 8083 w 10000"/>
                  <a:gd name="connsiteY1" fmla="*/ 8877 h 10000"/>
                  <a:gd name="connsiteX2" fmla="*/ 0 w 10000"/>
                  <a:gd name="connsiteY2" fmla="*/ 10000 h 10000"/>
                  <a:gd name="connsiteX3" fmla="*/ 1832 w 10000"/>
                  <a:gd name="connsiteY3" fmla="*/ 2006 h 10000"/>
                  <a:gd name="connsiteX4" fmla="*/ 10000 w 10000"/>
                  <a:gd name="connsiteY4" fmla="*/ 0 h 10000"/>
                  <a:gd name="connsiteX0" fmla="*/ 10108 w 10108"/>
                  <a:gd name="connsiteY0" fmla="*/ 0 h 9968"/>
                  <a:gd name="connsiteX1" fmla="*/ 8191 w 10108"/>
                  <a:gd name="connsiteY1" fmla="*/ 8877 h 9968"/>
                  <a:gd name="connsiteX2" fmla="*/ 0 w 10108"/>
                  <a:gd name="connsiteY2" fmla="*/ 9968 h 9968"/>
                  <a:gd name="connsiteX3" fmla="*/ 1940 w 10108"/>
                  <a:gd name="connsiteY3" fmla="*/ 2006 h 9968"/>
                  <a:gd name="connsiteX4" fmla="*/ 10108 w 10108"/>
                  <a:gd name="connsiteY4" fmla="*/ 0 h 9968"/>
                  <a:gd name="connsiteX0" fmla="*/ 10000 w 10000"/>
                  <a:gd name="connsiteY0" fmla="*/ 0 h 10000"/>
                  <a:gd name="connsiteX1" fmla="*/ 8103 w 10000"/>
                  <a:gd name="connsiteY1" fmla="*/ 8905 h 10000"/>
                  <a:gd name="connsiteX2" fmla="*/ 0 w 10000"/>
                  <a:gd name="connsiteY2" fmla="*/ 10000 h 10000"/>
                  <a:gd name="connsiteX3" fmla="*/ 1812 w 10000"/>
                  <a:gd name="connsiteY3" fmla="*/ 2109 h 10000"/>
                  <a:gd name="connsiteX4" fmla="*/ 10000 w 10000"/>
                  <a:gd name="connsiteY4" fmla="*/ 0 h 1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000" h="10000">
                    <a:moveTo>
                      <a:pt x="10000" y="0"/>
                    </a:moveTo>
                    <a:lnTo>
                      <a:pt x="8103" y="8905"/>
                    </a:lnTo>
                    <a:lnTo>
                      <a:pt x="0" y="10000"/>
                    </a:lnTo>
                    <a:lnTo>
                      <a:pt x="1812" y="2109"/>
                    </a:lnTo>
                    <a:lnTo>
                      <a:pt x="10000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  <a:alpha val="55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8" name="Freeform 27"/>
              <p:cNvSpPr>
                <a:spLocks/>
              </p:cNvSpPr>
              <p:nvPr/>
            </p:nvSpPr>
            <p:spPr bwMode="auto">
              <a:xfrm flipH="1">
                <a:off x="6536736" y="2849515"/>
                <a:ext cx="894910" cy="928140"/>
              </a:xfrm>
              <a:custGeom>
                <a:avLst/>
                <a:gdLst>
                  <a:gd name="T0" fmla="*/ 44 w 872"/>
                  <a:gd name="T1" fmla="*/ 0 h 852"/>
                  <a:gd name="T2" fmla="*/ 872 w 872"/>
                  <a:gd name="T3" fmla="*/ 0 h 852"/>
                  <a:gd name="T4" fmla="*/ 818 w 872"/>
                  <a:gd name="T5" fmla="*/ 852 h 852"/>
                  <a:gd name="T6" fmla="*/ 0 w 872"/>
                  <a:gd name="T7" fmla="*/ 852 h 852"/>
                  <a:gd name="T8" fmla="*/ 44 w 872"/>
                  <a:gd name="T9" fmla="*/ 0 h 8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72" h="852">
                    <a:moveTo>
                      <a:pt x="44" y="0"/>
                    </a:moveTo>
                    <a:lnTo>
                      <a:pt x="872" y="0"/>
                    </a:lnTo>
                    <a:lnTo>
                      <a:pt x="818" y="852"/>
                    </a:lnTo>
                    <a:lnTo>
                      <a:pt x="0" y="852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  <a:alpha val="10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9" name="Freeform 28"/>
              <p:cNvSpPr>
                <a:spLocks/>
              </p:cNvSpPr>
              <p:nvPr/>
            </p:nvSpPr>
            <p:spPr bwMode="auto">
              <a:xfrm flipH="1">
                <a:off x="5766005" y="3777655"/>
                <a:ext cx="826150" cy="1021826"/>
              </a:xfrm>
              <a:custGeom>
                <a:avLst/>
                <a:gdLst>
                  <a:gd name="T0" fmla="*/ 0 w 805"/>
                  <a:gd name="T1" fmla="*/ 0 h 938"/>
                  <a:gd name="T2" fmla="*/ 772 w 805"/>
                  <a:gd name="T3" fmla="*/ 0 h 938"/>
                  <a:gd name="T4" fmla="*/ 805 w 805"/>
                  <a:gd name="T5" fmla="*/ 834 h 938"/>
                  <a:gd name="T6" fmla="*/ 775 w 805"/>
                  <a:gd name="T7" fmla="*/ 840 h 938"/>
                  <a:gd name="T8" fmla="*/ 54 w 805"/>
                  <a:gd name="T9" fmla="*/ 938 h 938"/>
                  <a:gd name="T10" fmla="*/ 0 w 805"/>
                  <a:gd name="T11" fmla="*/ 0 h 9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05" h="938">
                    <a:moveTo>
                      <a:pt x="0" y="0"/>
                    </a:moveTo>
                    <a:lnTo>
                      <a:pt x="772" y="0"/>
                    </a:lnTo>
                    <a:lnTo>
                      <a:pt x="805" y="834"/>
                    </a:lnTo>
                    <a:lnTo>
                      <a:pt x="775" y="840"/>
                    </a:lnTo>
                    <a:lnTo>
                      <a:pt x="54" y="93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  <a:alpha val="40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0" name="Freeform 29"/>
              <p:cNvSpPr>
                <a:spLocks/>
              </p:cNvSpPr>
              <p:nvPr/>
            </p:nvSpPr>
            <p:spPr bwMode="auto">
              <a:xfrm flipH="1">
                <a:off x="4987064" y="2881107"/>
                <a:ext cx="812808" cy="896549"/>
              </a:xfrm>
              <a:custGeom>
                <a:avLst/>
                <a:gdLst>
                  <a:gd name="T0" fmla="*/ 18 w 792"/>
                  <a:gd name="T1" fmla="*/ 0 h 823"/>
                  <a:gd name="T2" fmla="*/ 792 w 792"/>
                  <a:gd name="T3" fmla="*/ 89 h 823"/>
                  <a:gd name="T4" fmla="*/ 763 w 792"/>
                  <a:gd name="T5" fmla="*/ 823 h 823"/>
                  <a:gd name="T6" fmla="*/ 0 w 792"/>
                  <a:gd name="T7" fmla="*/ 823 h 823"/>
                  <a:gd name="T8" fmla="*/ 18 w 792"/>
                  <a:gd name="T9" fmla="*/ 0 h 8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92" h="823">
                    <a:moveTo>
                      <a:pt x="18" y="0"/>
                    </a:moveTo>
                    <a:lnTo>
                      <a:pt x="792" y="89"/>
                    </a:lnTo>
                    <a:lnTo>
                      <a:pt x="763" y="823"/>
                    </a:lnTo>
                    <a:lnTo>
                      <a:pt x="0" y="823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  <a:alpha val="15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1" name="Freeform 30"/>
              <p:cNvSpPr>
                <a:spLocks/>
              </p:cNvSpPr>
              <p:nvPr/>
            </p:nvSpPr>
            <p:spPr bwMode="auto">
              <a:xfrm flipH="1">
                <a:off x="6536736" y="3777655"/>
                <a:ext cx="894910" cy="1021826"/>
              </a:xfrm>
              <a:custGeom>
                <a:avLst/>
                <a:gdLst>
                  <a:gd name="T0" fmla="*/ 0 w 872"/>
                  <a:gd name="T1" fmla="*/ 0 h 938"/>
                  <a:gd name="T2" fmla="*/ 818 w 872"/>
                  <a:gd name="T3" fmla="*/ 0 h 938"/>
                  <a:gd name="T4" fmla="*/ 872 w 872"/>
                  <a:gd name="T5" fmla="*/ 938 h 938"/>
                  <a:gd name="T6" fmla="*/ 44 w 872"/>
                  <a:gd name="T7" fmla="*/ 938 h 938"/>
                  <a:gd name="T8" fmla="*/ 0 w 872"/>
                  <a:gd name="T9" fmla="*/ 0 h 9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72" h="938">
                    <a:moveTo>
                      <a:pt x="0" y="0"/>
                    </a:moveTo>
                    <a:lnTo>
                      <a:pt x="818" y="0"/>
                    </a:lnTo>
                    <a:lnTo>
                      <a:pt x="872" y="938"/>
                    </a:lnTo>
                    <a:lnTo>
                      <a:pt x="44" y="93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  <a:alpha val="35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2" name="Freeform 31"/>
              <p:cNvSpPr>
                <a:spLocks/>
              </p:cNvSpPr>
              <p:nvPr/>
            </p:nvSpPr>
            <p:spPr bwMode="auto">
              <a:xfrm flipH="1">
                <a:off x="5781399" y="2849515"/>
                <a:ext cx="810755" cy="928140"/>
              </a:xfrm>
              <a:custGeom>
                <a:avLst/>
                <a:gdLst>
                  <a:gd name="T0" fmla="*/ 54 w 790"/>
                  <a:gd name="T1" fmla="*/ 0 h 852"/>
                  <a:gd name="T2" fmla="*/ 790 w 790"/>
                  <a:gd name="T3" fmla="*/ 29 h 852"/>
                  <a:gd name="T4" fmla="*/ 772 w 790"/>
                  <a:gd name="T5" fmla="*/ 852 h 852"/>
                  <a:gd name="T6" fmla="*/ 0 w 790"/>
                  <a:gd name="T7" fmla="*/ 852 h 852"/>
                  <a:gd name="T8" fmla="*/ 54 w 790"/>
                  <a:gd name="T9" fmla="*/ 0 h 8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90" h="852">
                    <a:moveTo>
                      <a:pt x="54" y="0"/>
                    </a:moveTo>
                    <a:lnTo>
                      <a:pt x="790" y="29"/>
                    </a:lnTo>
                    <a:lnTo>
                      <a:pt x="772" y="852"/>
                    </a:lnTo>
                    <a:lnTo>
                      <a:pt x="0" y="852"/>
                    </a:lnTo>
                    <a:lnTo>
                      <a:pt x="54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  <a:alpha val="10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3" name="Freeform 32"/>
              <p:cNvSpPr>
                <a:spLocks/>
              </p:cNvSpPr>
              <p:nvPr/>
            </p:nvSpPr>
            <p:spPr bwMode="auto">
              <a:xfrm flipH="1">
                <a:off x="6348256" y="5421510"/>
                <a:ext cx="889423" cy="231146"/>
              </a:xfrm>
              <a:custGeom>
                <a:avLst/>
                <a:gdLst>
                  <a:gd name="T0" fmla="*/ 795 w 869"/>
                  <a:gd name="T1" fmla="*/ 0 h 210"/>
                  <a:gd name="T2" fmla="*/ 869 w 869"/>
                  <a:gd name="T3" fmla="*/ 210 h 210"/>
                  <a:gd name="T4" fmla="*/ 496 w 869"/>
                  <a:gd name="T5" fmla="*/ 201 h 210"/>
                  <a:gd name="T6" fmla="*/ 86 w 869"/>
                  <a:gd name="T7" fmla="*/ 189 h 210"/>
                  <a:gd name="T8" fmla="*/ 0 w 869"/>
                  <a:gd name="T9" fmla="*/ 38 h 210"/>
                  <a:gd name="T10" fmla="*/ 795 w 869"/>
                  <a:gd name="T11" fmla="*/ 0 h 210"/>
                  <a:gd name="connsiteX0" fmla="*/ 9148 w 10080"/>
                  <a:gd name="connsiteY0" fmla="*/ 0 h 10104"/>
                  <a:gd name="connsiteX1" fmla="*/ 10080 w 10080"/>
                  <a:gd name="connsiteY1" fmla="*/ 10104 h 10104"/>
                  <a:gd name="connsiteX2" fmla="*/ 5708 w 10080"/>
                  <a:gd name="connsiteY2" fmla="*/ 9571 h 10104"/>
                  <a:gd name="connsiteX3" fmla="*/ 990 w 10080"/>
                  <a:gd name="connsiteY3" fmla="*/ 9000 h 10104"/>
                  <a:gd name="connsiteX4" fmla="*/ 0 w 10080"/>
                  <a:gd name="connsiteY4" fmla="*/ 1810 h 10104"/>
                  <a:gd name="connsiteX5" fmla="*/ 9148 w 10080"/>
                  <a:gd name="connsiteY5" fmla="*/ 0 h 10104"/>
                  <a:gd name="connsiteX0" fmla="*/ 9148 w 10053"/>
                  <a:gd name="connsiteY0" fmla="*/ 0 h 10208"/>
                  <a:gd name="connsiteX1" fmla="*/ 10053 w 10053"/>
                  <a:gd name="connsiteY1" fmla="*/ 10208 h 10208"/>
                  <a:gd name="connsiteX2" fmla="*/ 5708 w 10053"/>
                  <a:gd name="connsiteY2" fmla="*/ 9571 h 10208"/>
                  <a:gd name="connsiteX3" fmla="*/ 990 w 10053"/>
                  <a:gd name="connsiteY3" fmla="*/ 9000 h 10208"/>
                  <a:gd name="connsiteX4" fmla="*/ 0 w 10053"/>
                  <a:gd name="connsiteY4" fmla="*/ 1810 h 10208"/>
                  <a:gd name="connsiteX5" fmla="*/ 9148 w 10053"/>
                  <a:gd name="connsiteY5" fmla="*/ 0 h 10208"/>
                  <a:gd name="connsiteX0" fmla="*/ 9148 w 9973"/>
                  <a:gd name="connsiteY0" fmla="*/ 0 h 10104"/>
                  <a:gd name="connsiteX1" fmla="*/ 9973 w 9973"/>
                  <a:gd name="connsiteY1" fmla="*/ 10104 h 10104"/>
                  <a:gd name="connsiteX2" fmla="*/ 5708 w 9973"/>
                  <a:gd name="connsiteY2" fmla="*/ 9571 h 10104"/>
                  <a:gd name="connsiteX3" fmla="*/ 990 w 9973"/>
                  <a:gd name="connsiteY3" fmla="*/ 9000 h 10104"/>
                  <a:gd name="connsiteX4" fmla="*/ 0 w 9973"/>
                  <a:gd name="connsiteY4" fmla="*/ 1810 h 10104"/>
                  <a:gd name="connsiteX5" fmla="*/ 9148 w 9973"/>
                  <a:gd name="connsiteY5" fmla="*/ 0 h 101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973" h="10104">
                    <a:moveTo>
                      <a:pt x="9148" y="0"/>
                    </a:moveTo>
                    <a:cubicBezTo>
                      <a:pt x="9459" y="3368"/>
                      <a:pt x="9662" y="6736"/>
                      <a:pt x="9973" y="10104"/>
                    </a:cubicBezTo>
                    <a:lnTo>
                      <a:pt x="5708" y="9571"/>
                    </a:lnTo>
                    <a:lnTo>
                      <a:pt x="990" y="9000"/>
                    </a:lnTo>
                    <a:lnTo>
                      <a:pt x="0" y="1810"/>
                    </a:lnTo>
                    <a:lnTo>
                      <a:pt x="9148" y="0"/>
                    </a:lnTo>
                    <a:close/>
                  </a:path>
                </a:pathLst>
              </a:custGeom>
              <a:solidFill>
                <a:schemeClr val="accent1">
                  <a:lumMod val="50000"/>
                  <a:alpha val="95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4" name="Freeform 33"/>
              <p:cNvSpPr>
                <a:spLocks/>
              </p:cNvSpPr>
              <p:nvPr/>
            </p:nvSpPr>
            <p:spPr bwMode="auto">
              <a:xfrm flipH="1">
                <a:off x="4200939" y="2978060"/>
                <a:ext cx="815887" cy="799595"/>
              </a:xfrm>
              <a:custGeom>
                <a:avLst/>
                <a:gdLst>
                  <a:gd name="T0" fmla="*/ 29 w 795"/>
                  <a:gd name="T1" fmla="*/ 0 h 734"/>
                  <a:gd name="T2" fmla="*/ 795 w 795"/>
                  <a:gd name="T3" fmla="*/ 83 h 734"/>
                  <a:gd name="T4" fmla="*/ 766 w 795"/>
                  <a:gd name="T5" fmla="*/ 716 h 734"/>
                  <a:gd name="T6" fmla="*/ 0 w 795"/>
                  <a:gd name="T7" fmla="*/ 734 h 734"/>
                  <a:gd name="T8" fmla="*/ 29 w 795"/>
                  <a:gd name="T9" fmla="*/ 0 h 7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95" h="734">
                    <a:moveTo>
                      <a:pt x="29" y="0"/>
                    </a:moveTo>
                    <a:lnTo>
                      <a:pt x="795" y="83"/>
                    </a:lnTo>
                    <a:lnTo>
                      <a:pt x="766" y="716"/>
                    </a:lnTo>
                    <a:lnTo>
                      <a:pt x="0" y="734"/>
                    </a:lnTo>
                    <a:lnTo>
                      <a:pt x="29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  <a:alpha val="25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5" name="Freeform 34"/>
              <p:cNvSpPr>
                <a:spLocks/>
              </p:cNvSpPr>
              <p:nvPr/>
            </p:nvSpPr>
            <p:spPr bwMode="auto">
              <a:xfrm flipH="1">
                <a:off x="8191087" y="2849515"/>
                <a:ext cx="901067" cy="944481"/>
              </a:xfrm>
              <a:custGeom>
                <a:avLst/>
                <a:gdLst>
                  <a:gd name="T0" fmla="*/ 878 w 878"/>
                  <a:gd name="T1" fmla="*/ 0 h 867"/>
                  <a:gd name="T2" fmla="*/ 828 w 878"/>
                  <a:gd name="T3" fmla="*/ 852 h 867"/>
                  <a:gd name="T4" fmla="*/ 0 w 878"/>
                  <a:gd name="T5" fmla="*/ 867 h 867"/>
                  <a:gd name="T6" fmla="*/ 51 w 878"/>
                  <a:gd name="T7" fmla="*/ 9 h 867"/>
                  <a:gd name="T8" fmla="*/ 878 w 878"/>
                  <a:gd name="T9" fmla="*/ 0 h 8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78" h="867">
                    <a:moveTo>
                      <a:pt x="878" y="0"/>
                    </a:moveTo>
                    <a:lnTo>
                      <a:pt x="828" y="852"/>
                    </a:lnTo>
                    <a:lnTo>
                      <a:pt x="0" y="867"/>
                    </a:lnTo>
                    <a:lnTo>
                      <a:pt x="51" y="9"/>
                    </a:lnTo>
                    <a:lnTo>
                      <a:pt x="878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  <a:alpha val="25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6" name="Freeform 35"/>
              <p:cNvSpPr>
                <a:spLocks/>
              </p:cNvSpPr>
              <p:nvPr/>
            </p:nvSpPr>
            <p:spPr bwMode="auto">
              <a:xfrm flipH="1">
                <a:off x="7386490" y="2849515"/>
                <a:ext cx="855911" cy="928140"/>
              </a:xfrm>
              <a:custGeom>
                <a:avLst/>
                <a:gdLst>
                  <a:gd name="T0" fmla="*/ 50 w 834"/>
                  <a:gd name="T1" fmla="*/ 0 h 852"/>
                  <a:gd name="T2" fmla="*/ 834 w 834"/>
                  <a:gd name="T3" fmla="*/ 0 h 852"/>
                  <a:gd name="T4" fmla="*/ 790 w 834"/>
                  <a:gd name="T5" fmla="*/ 852 h 852"/>
                  <a:gd name="T6" fmla="*/ 0 w 834"/>
                  <a:gd name="T7" fmla="*/ 852 h 852"/>
                  <a:gd name="T8" fmla="*/ 50 w 834"/>
                  <a:gd name="T9" fmla="*/ 0 h 8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34" h="852">
                    <a:moveTo>
                      <a:pt x="50" y="0"/>
                    </a:moveTo>
                    <a:lnTo>
                      <a:pt x="834" y="0"/>
                    </a:lnTo>
                    <a:lnTo>
                      <a:pt x="790" y="852"/>
                    </a:lnTo>
                    <a:lnTo>
                      <a:pt x="0" y="852"/>
                    </a:lnTo>
                    <a:lnTo>
                      <a:pt x="50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  <a:alpha val="15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7" name="Freeform 36"/>
              <p:cNvSpPr>
                <a:spLocks/>
              </p:cNvSpPr>
              <p:nvPr/>
            </p:nvSpPr>
            <p:spPr bwMode="auto">
              <a:xfrm flipH="1">
                <a:off x="3360422" y="3758046"/>
                <a:ext cx="870279" cy="671050"/>
              </a:xfrm>
              <a:custGeom>
                <a:avLst/>
                <a:gdLst>
                  <a:gd name="T0" fmla="*/ 0 w 848"/>
                  <a:gd name="T1" fmla="*/ 0 h 616"/>
                  <a:gd name="T2" fmla="*/ 848 w 848"/>
                  <a:gd name="T3" fmla="*/ 0 h 616"/>
                  <a:gd name="T4" fmla="*/ 818 w 848"/>
                  <a:gd name="T5" fmla="*/ 471 h 616"/>
                  <a:gd name="T6" fmla="*/ 14 w 848"/>
                  <a:gd name="T7" fmla="*/ 616 h 616"/>
                  <a:gd name="T8" fmla="*/ 0 w 848"/>
                  <a:gd name="T9" fmla="*/ 0 h 6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48" h="616">
                    <a:moveTo>
                      <a:pt x="0" y="0"/>
                    </a:moveTo>
                    <a:lnTo>
                      <a:pt x="848" y="0"/>
                    </a:lnTo>
                    <a:lnTo>
                      <a:pt x="818" y="471"/>
                    </a:lnTo>
                    <a:lnTo>
                      <a:pt x="14" y="61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  <a:alpha val="55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8" name="Freeform 37"/>
              <p:cNvSpPr>
                <a:spLocks/>
              </p:cNvSpPr>
              <p:nvPr/>
            </p:nvSpPr>
            <p:spPr bwMode="auto">
              <a:xfrm flipH="1">
                <a:off x="4990143" y="3777655"/>
                <a:ext cx="809729" cy="908532"/>
              </a:xfrm>
              <a:custGeom>
                <a:avLst/>
                <a:gdLst>
                  <a:gd name="T0" fmla="*/ 0 w 789"/>
                  <a:gd name="T1" fmla="*/ 0 h 834"/>
                  <a:gd name="T2" fmla="*/ 763 w 789"/>
                  <a:gd name="T3" fmla="*/ 0 h 834"/>
                  <a:gd name="T4" fmla="*/ 789 w 789"/>
                  <a:gd name="T5" fmla="*/ 728 h 834"/>
                  <a:gd name="T6" fmla="*/ 33 w 789"/>
                  <a:gd name="T7" fmla="*/ 834 h 834"/>
                  <a:gd name="T8" fmla="*/ 0 w 789"/>
                  <a:gd name="T9" fmla="*/ 0 h 8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89" h="834">
                    <a:moveTo>
                      <a:pt x="0" y="0"/>
                    </a:moveTo>
                    <a:lnTo>
                      <a:pt x="763" y="0"/>
                    </a:lnTo>
                    <a:lnTo>
                      <a:pt x="789" y="728"/>
                    </a:lnTo>
                    <a:lnTo>
                      <a:pt x="33" y="83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  <a:alpha val="45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9" name="Freeform 38"/>
              <p:cNvSpPr>
                <a:spLocks/>
              </p:cNvSpPr>
              <p:nvPr/>
            </p:nvSpPr>
            <p:spPr bwMode="auto">
              <a:xfrm flipH="1">
                <a:off x="3360422" y="3068478"/>
                <a:ext cx="870279" cy="689569"/>
              </a:xfrm>
              <a:custGeom>
                <a:avLst/>
                <a:gdLst>
                  <a:gd name="T0" fmla="*/ 29 w 848"/>
                  <a:gd name="T1" fmla="*/ 0 h 633"/>
                  <a:gd name="T2" fmla="*/ 827 w 848"/>
                  <a:gd name="T3" fmla="*/ 166 h 633"/>
                  <a:gd name="T4" fmla="*/ 848 w 848"/>
                  <a:gd name="T5" fmla="*/ 633 h 633"/>
                  <a:gd name="T6" fmla="*/ 0 w 848"/>
                  <a:gd name="T7" fmla="*/ 633 h 633"/>
                  <a:gd name="T8" fmla="*/ 29 w 848"/>
                  <a:gd name="T9" fmla="*/ 0 h 6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48" h="633">
                    <a:moveTo>
                      <a:pt x="29" y="0"/>
                    </a:moveTo>
                    <a:lnTo>
                      <a:pt x="827" y="166"/>
                    </a:lnTo>
                    <a:lnTo>
                      <a:pt x="848" y="633"/>
                    </a:lnTo>
                    <a:lnTo>
                      <a:pt x="0" y="633"/>
                    </a:lnTo>
                    <a:lnTo>
                      <a:pt x="29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  <a:alpha val="40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0" name="Freeform 39"/>
              <p:cNvSpPr>
                <a:spLocks/>
              </p:cNvSpPr>
              <p:nvPr/>
            </p:nvSpPr>
            <p:spPr bwMode="auto">
              <a:xfrm flipH="1">
                <a:off x="3381973" y="2587504"/>
                <a:ext cx="818965" cy="664514"/>
              </a:xfrm>
              <a:custGeom>
                <a:avLst/>
                <a:gdLst>
                  <a:gd name="T0" fmla="*/ 15 w 798"/>
                  <a:gd name="T1" fmla="*/ 0 h 610"/>
                  <a:gd name="T2" fmla="*/ 789 w 798"/>
                  <a:gd name="T3" fmla="*/ 284 h 610"/>
                  <a:gd name="T4" fmla="*/ 798 w 798"/>
                  <a:gd name="T5" fmla="*/ 610 h 610"/>
                  <a:gd name="T6" fmla="*/ 0 w 798"/>
                  <a:gd name="T7" fmla="*/ 444 h 610"/>
                  <a:gd name="T8" fmla="*/ 15 w 798"/>
                  <a:gd name="T9" fmla="*/ 0 h 6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98" h="610">
                    <a:moveTo>
                      <a:pt x="15" y="0"/>
                    </a:moveTo>
                    <a:lnTo>
                      <a:pt x="789" y="284"/>
                    </a:lnTo>
                    <a:lnTo>
                      <a:pt x="798" y="610"/>
                    </a:lnTo>
                    <a:lnTo>
                      <a:pt x="0" y="444"/>
                    </a:lnTo>
                    <a:lnTo>
                      <a:pt x="15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  <a:alpha val="60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1" name="Freeform 40"/>
              <p:cNvSpPr>
                <a:spLocks/>
              </p:cNvSpPr>
              <p:nvPr/>
            </p:nvSpPr>
            <p:spPr bwMode="auto">
              <a:xfrm flipH="1">
                <a:off x="4182839" y="2401199"/>
                <a:ext cx="801519" cy="669961"/>
              </a:xfrm>
              <a:custGeom>
                <a:avLst/>
                <a:gdLst>
                  <a:gd name="T0" fmla="*/ 24 w 781"/>
                  <a:gd name="T1" fmla="*/ 0 h 615"/>
                  <a:gd name="T2" fmla="*/ 781 w 781"/>
                  <a:gd name="T3" fmla="*/ 171 h 615"/>
                  <a:gd name="T4" fmla="*/ 766 w 781"/>
                  <a:gd name="T5" fmla="*/ 615 h 615"/>
                  <a:gd name="T6" fmla="*/ 0 w 781"/>
                  <a:gd name="T7" fmla="*/ 532 h 615"/>
                  <a:gd name="T8" fmla="*/ 24 w 781"/>
                  <a:gd name="T9" fmla="*/ 0 h 6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81" h="615">
                    <a:moveTo>
                      <a:pt x="24" y="0"/>
                    </a:moveTo>
                    <a:lnTo>
                      <a:pt x="781" y="171"/>
                    </a:lnTo>
                    <a:lnTo>
                      <a:pt x="766" y="615"/>
                    </a:lnTo>
                    <a:lnTo>
                      <a:pt x="0" y="532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  <a:alpha val="55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2" name="Freeform 41"/>
              <p:cNvSpPr>
                <a:spLocks/>
              </p:cNvSpPr>
              <p:nvPr/>
            </p:nvSpPr>
            <p:spPr bwMode="auto">
              <a:xfrm flipH="1">
                <a:off x="2783656" y="3257404"/>
                <a:ext cx="598317" cy="508735"/>
              </a:xfrm>
              <a:custGeom>
                <a:avLst/>
                <a:gdLst>
                  <a:gd name="T0" fmla="*/ 0 w 583"/>
                  <a:gd name="T1" fmla="*/ 0 h 467"/>
                  <a:gd name="T2" fmla="*/ 583 w 583"/>
                  <a:gd name="T3" fmla="*/ 133 h 467"/>
                  <a:gd name="T4" fmla="*/ 21 w 583"/>
                  <a:gd name="T5" fmla="*/ 467 h 467"/>
                  <a:gd name="T6" fmla="*/ 0 w 583"/>
                  <a:gd name="T7" fmla="*/ 0 h 4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83" h="467">
                    <a:moveTo>
                      <a:pt x="0" y="0"/>
                    </a:moveTo>
                    <a:lnTo>
                      <a:pt x="583" y="133"/>
                    </a:lnTo>
                    <a:lnTo>
                      <a:pt x="21" y="46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  <a:alpha val="60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3" name="Freeform 42"/>
              <p:cNvSpPr>
                <a:spLocks/>
              </p:cNvSpPr>
              <p:nvPr/>
            </p:nvSpPr>
            <p:spPr bwMode="auto">
              <a:xfrm flipH="1">
                <a:off x="2826760" y="3755341"/>
                <a:ext cx="564450" cy="513092"/>
              </a:xfrm>
              <a:custGeom>
                <a:avLst/>
                <a:gdLst>
                  <a:gd name="T0" fmla="*/ 30 w 550"/>
                  <a:gd name="T1" fmla="*/ 0 h 471"/>
                  <a:gd name="T2" fmla="*/ 550 w 550"/>
                  <a:gd name="T3" fmla="*/ 346 h 471"/>
                  <a:gd name="T4" fmla="*/ 0 w 550"/>
                  <a:gd name="T5" fmla="*/ 471 h 471"/>
                  <a:gd name="T6" fmla="*/ 30 w 550"/>
                  <a:gd name="T7" fmla="*/ 0 h 4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50" h="471">
                    <a:moveTo>
                      <a:pt x="30" y="0"/>
                    </a:moveTo>
                    <a:lnTo>
                      <a:pt x="550" y="346"/>
                    </a:lnTo>
                    <a:lnTo>
                      <a:pt x="0" y="471"/>
                    </a:lnTo>
                    <a:lnTo>
                      <a:pt x="30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  <a:alpha val="60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4" name="Freeform 43"/>
              <p:cNvSpPr>
                <a:spLocks/>
              </p:cNvSpPr>
              <p:nvPr/>
            </p:nvSpPr>
            <p:spPr bwMode="auto">
              <a:xfrm flipH="1">
                <a:off x="4216333" y="3758046"/>
                <a:ext cx="800493" cy="812667"/>
              </a:xfrm>
              <a:custGeom>
                <a:avLst/>
                <a:gdLst>
                  <a:gd name="T0" fmla="*/ 766 w 780"/>
                  <a:gd name="T1" fmla="*/ 0 h 746"/>
                  <a:gd name="T2" fmla="*/ 780 w 780"/>
                  <a:gd name="T3" fmla="*/ 616 h 746"/>
                  <a:gd name="T4" fmla="*/ 26 w 780"/>
                  <a:gd name="T5" fmla="*/ 746 h 746"/>
                  <a:gd name="T6" fmla="*/ 0 w 780"/>
                  <a:gd name="T7" fmla="*/ 18 h 746"/>
                  <a:gd name="T8" fmla="*/ 766 w 780"/>
                  <a:gd name="T9" fmla="*/ 0 h 7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80" h="746">
                    <a:moveTo>
                      <a:pt x="766" y="0"/>
                    </a:moveTo>
                    <a:lnTo>
                      <a:pt x="780" y="616"/>
                    </a:lnTo>
                    <a:lnTo>
                      <a:pt x="26" y="746"/>
                    </a:lnTo>
                    <a:lnTo>
                      <a:pt x="0" y="18"/>
                    </a:lnTo>
                    <a:lnTo>
                      <a:pt x="766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  <a:alpha val="50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5" name="Freeform 44"/>
              <p:cNvSpPr>
                <a:spLocks/>
              </p:cNvSpPr>
              <p:nvPr/>
            </p:nvSpPr>
            <p:spPr bwMode="auto">
              <a:xfrm flipH="1">
                <a:off x="4959728" y="2271024"/>
                <a:ext cx="818965" cy="712446"/>
              </a:xfrm>
              <a:custGeom>
                <a:avLst/>
                <a:gdLst>
                  <a:gd name="T0" fmla="*/ 62 w 798"/>
                  <a:gd name="T1" fmla="*/ 0 h 654"/>
                  <a:gd name="T2" fmla="*/ 798 w 798"/>
                  <a:gd name="T3" fmla="*/ 122 h 654"/>
                  <a:gd name="T4" fmla="*/ 774 w 798"/>
                  <a:gd name="T5" fmla="*/ 654 h 654"/>
                  <a:gd name="T6" fmla="*/ 0 w 798"/>
                  <a:gd name="T7" fmla="*/ 565 h 654"/>
                  <a:gd name="T8" fmla="*/ 62 w 798"/>
                  <a:gd name="T9" fmla="*/ 0 h 6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98" h="654">
                    <a:moveTo>
                      <a:pt x="62" y="0"/>
                    </a:moveTo>
                    <a:lnTo>
                      <a:pt x="798" y="122"/>
                    </a:lnTo>
                    <a:lnTo>
                      <a:pt x="774" y="654"/>
                    </a:lnTo>
                    <a:lnTo>
                      <a:pt x="0" y="565"/>
                    </a:lnTo>
                    <a:lnTo>
                      <a:pt x="62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  <a:alpha val="50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6" name="Freeform 45"/>
              <p:cNvSpPr>
                <a:spLocks/>
              </p:cNvSpPr>
              <p:nvPr/>
            </p:nvSpPr>
            <p:spPr bwMode="auto">
              <a:xfrm flipH="1">
                <a:off x="3394768" y="4622377"/>
                <a:ext cx="825123" cy="483679"/>
              </a:xfrm>
              <a:custGeom>
                <a:avLst/>
                <a:gdLst>
                  <a:gd name="T0" fmla="*/ 769 w 804"/>
                  <a:gd name="T1" fmla="*/ 0 h 444"/>
                  <a:gd name="T2" fmla="*/ 804 w 804"/>
                  <a:gd name="T3" fmla="*/ 148 h 444"/>
                  <a:gd name="T4" fmla="*/ 18 w 804"/>
                  <a:gd name="T5" fmla="*/ 444 h 444"/>
                  <a:gd name="T6" fmla="*/ 0 w 804"/>
                  <a:gd name="T7" fmla="*/ 302 h 444"/>
                  <a:gd name="T8" fmla="*/ 769 w 804"/>
                  <a:gd name="T9" fmla="*/ 0 h 4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04" h="444">
                    <a:moveTo>
                      <a:pt x="769" y="0"/>
                    </a:moveTo>
                    <a:lnTo>
                      <a:pt x="804" y="148"/>
                    </a:lnTo>
                    <a:lnTo>
                      <a:pt x="18" y="444"/>
                    </a:lnTo>
                    <a:lnTo>
                      <a:pt x="0" y="302"/>
                    </a:lnTo>
                    <a:lnTo>
                      <a:pt x="769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  <a:alpha val="85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7" name="Freeform 46"/>
              <p:cNvSpPr>
                <a:spLocks/>
              </p:cNvSpPr>
              <p:nvPr/>
            </p:nvSpPr>
            <p:spPr bwMode="auto">
              <a:xfrm flipH="1">
                <a:off x="8045356" y="5376845"/>
                <a:ext cx="527504" cy="82792"/>
              </a:xfrm>
              <a:custGeom>
                <a:avLst/>
                <a:gdLst>
                  <a:gd name="T0" fmla="*/ 0 w 514"/>
                  <a:gd name="T1" fmla="*/ 0 h 76"/>
                  <a:gd name="T2" fmla="*/ 511 w 514"/>
                  <a:gd name="T3" fmla="*/ 41 h 76"/>
                  <a:gd name="T4" fmla="*/ 514 w 514"/>
                  <a:gd name="T5" fmla="*/ 76 h 76"/>
                  <a:gd name="T6" fmla="*/ 0 w 514"/>
                  <a:gd name="T7" fmla="*/ 0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14" h="76">
                    <a:moveTo>
                      <a:pt x="0" y="0"/>
                    </a:moveTo>
                    <a:lnTo>
                      <a:pt x="511" y="41"/>
                    </a:lnTo>
                    <a:lnTo>
                      <a:pt x="514" y="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8" name="Freeform 47"/>
              <p:cNvSpPr>
                <a:spLocks/>
              </p:cNvSpPr>
              <p:nvPr/>
            </p:nvSpPr>
            <p:spPr bwMode="auto">
              <a:xfrm flipH="1">
                <a:off x="8048435" y="4756996"/>
                <a:ext cx="1019089" cy="664514"/>
              </a:xfrm>
              <a:custGeom>
                <a:avLst/>
                <a:gdLst>
                  <a:gd name="T0" fmla="*/ 0 w 993"/>
                  <a:gd name="T1" fmla="*/ 0 h 610"/>
                  <a:gd name="T2" fmla="*/ 843 w 993"/>
                  <a:gd name="T3" fmla="*/ 39 h 610"/>
                  <a:gd name="T4" fmla="*/ 993 w 993"/>
                  <a:gd name="T5" fmla="*/ 610 h 610"/>
                  <a:gd name="T6" fmla="*/ 482 w 993"/>
                  <a:gd name="T7" fmla="*/ 569 h 610"/>
                  <a:gd name="T8" fmla="*/ 109 w 993"/>
                  <a:gd name="T9" fmla="*/ 503 h 610"/>
                  <a:gd name="T10" fmla="*/ 0 w 993"/>
                  <a:gd name="T11" fmla="*/ 0 h 6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93" h="610">
                    <a:moveTo>
                      <a:pt x="0" y="0"/>
                    </a:moveTo>
                    <a:lnTo>
                      <a:pt x="843" y="39"/>
                    </a:lnTo>
                    <a:lnTo>
                      <a:pt x="993" y="610"/>
                    </a:lnTo>
                    <a:lnTo>
                      <a:pt x="482" y="569"/>
                    </a:lnTo>
                    <a:lnTo>
                      <a:pt x="109" y="50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  <a:alpha val="60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9" name="Freeform 48"/>
              <p:cNvSpPr>
                <a:spLocks/>
              </p:cNvSpPr>
              <p:nvPr/>
            </p:nvSpPr>
            <p:spPr bwMode="auto">
              <a:xfrm flipH="1">
                <a:off x="9622737" y="4496637"/>
                <a:ext cx="685550" cy="702642"/>
              </a:xfrm>
              <a:custGeom>
                <a:avLst/>
                <a:gdLst>
                  <a:gd name="T0" fmla="*/ 0 w 668"/>
                  <a:gd name="T1" fmla="*/ 0 h 645"/>
                  <a:gd name="T2" fmla="*/ 517 w 668"/>
                  <a:gd name="T3" fmla="*/ 133 h 645"/>
                  <a:gd name="T4" fmla="*/ 668 w 668"/>
                  <a:gd name="T5" fmla="*/ 645 h 645"/>
                  <a:gd name="T6" fmla="*/ 127 w 668"/>
                  <a:gd name="T7" fmla="*/ 379 h 645"/>
                  <a:gd name="T8" fmla="*/ 0 w 668"/>
                  <a:gd name="T9" fmla="*/ 0 h 6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68" h="645">
                    <a:moveTo>
                      <a:pt x="0" y="0"/>
                    </a:moveTo>
                    <a:lnTo>
                      <a:pt x="517" y="133"/>
                    </a:lnTo>
                    <a:lnTo>
                      <a:pt x="668" y="645"/>
                    </a:lnTo>
                    <a:lnTo>
                      <a:pt x="127" y="37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  <a:alpha val="85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0" name="Freeform 49"/>
              <p:cNvSpPr>
                <a:spLocks/>
              </p:cNvSpPr>
              <p:nvPr/>
            </p:nvSpPr>
            <p:spPr bwMode="auto">
              <a:xfrm flipH="1">
                <a:off x="7149420" y="5421509"/>
                <a:ext cx="899015" cy="205891"/>
              </a:xfrm>
              <a:custGeom>
                <a:avLst/>
                <a:gdLst>
                  <a:gd name="T0" fmla="*/ 0 w 876"/>
                  <a:gd name="T1" fmla="*/ 0 h 189"/>
                  <a:gd name="T2" fmla="*/ 790 w 876"/>
                  <a:gd name="T3" fmla="*/ 38 h 189"/>
                  <a:gd name="T4" fmla="*/ 876 w 876"/>
                  <a:gd name="T5" fmla="*/ 189 h 189"/>
                  <a:gd name="T6" fmla="*/ 512 w 876"/>
                  <a:gd name="T7" fmla="*/ 157 h 189"/>
                  <a:gd name="T8" fmla="*/ 225 w 876"/>
                  <a:gd name="T9" fmla="*/ 106 h 189"/>
                  <a:gd name="T10" fmla="*/ 3 w 876"/>
                  <a:gd name="T11" fmla="*/ 35 h 189"/>
                  <a:gd name="T12" fmla="*/ 0 w 876"/>
                  <a:gd name="T13" fmla="*/ 0 h 1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76" h="189">
                    <a:moveTo>
                      <a:pt x="0" y="0"/>
                    </a:moveTo>
                    <a:lnTo>
                      <a:pt x="790" y="38"/>
                    </a:lnTo>
                    <a:lnTo>
                      <a:pt x="876" y="189"/>
                    </a:lnTo>
                    <a:lnTo>
                      <a:pt x="512" y="157"/>
                    </a:lnTo>
                    <a:lnTo>
                      <a:pt x="225" y="106"/>
                    </a:lnTo>
                    <a:lnTo>
                      <a:pt x="3" y="3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1" name="Freeform 50"/>
              <p:cNvSpPr>
                <a:spLocks/>
              </p:cNvSpPr>
              <p:nvPr/>
            </p:nvSpPr>
            <p:spPr bwMode="auto">
              <a:xfrm flipH="1">
                <a:off x="10175570" y="4209932"/>
                <a:ext cx="451560" cy="697195"/>
              </a:xfrm>
              <a:custGeom>
                <a:avLst/>
                <a:gdLst>
                  <a:gd name="T0" fmla="*/ 0 w 440"/>
                  <a:gd name="T1" fmla="*/ 0 h 640"/>
                  <a:gd name="T2" fmla="*/ 313 w 440"/>
                  <a:gd name="T3" fmla="*/ 261 h 640"/>
                  <a:gd name="T4" fmla="*/ 440 w 440"/>
                  <a:gd name="T5" fmla="*/ 640 h 640"/>
                  <a:gd name="T6" fmla="*/ 56 w 440"/>
                  <a:gd name="T7" fmla="*/ 279 h 640"/>
                  <a:gd name="T8" fmla="*/ 0 w 440"/>
                  <a:gd name="T9" fmla="*/ 0 h 6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0" h="640">
                    <a:moveTo>
                      <a:pt x="0" y="0"/>
                    </a:moveTo>
                    <a:lnTo>
                      <a:pt x="313" y="261"/>
                    </a:lnTo>
                    <a:lnTo>
                      <a:pt x="440" y="640"/>
                    </a:lnTo>
                    <a:lnTo>
                      <a:pt x="56" y="27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  <a:alpha val="90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2" name="Freeform 51"/>
              <p:cNvSpPr>
                <a:spLocks/>
              </p:cNvSpPr>
              <p:nvPr/>
            </p:nvSpPr>
            <p:spPr bwMode="auto">
              <a:xfrm flipH="1">
                <a:off x="7522983" y="5536982"/>
                <a:ext cx="294541" cy="386725"/>
              </a:xfrm>
              <a:custGeom>
                <a:avLst/>
                <a:gdLst>
                  <a:gd name="T0" fmla="*/ 0 w 287"/>
                  <a:gd name="T1" fmla="*/ 0 h 355"/>
                  <a:gd name="T2" fmla="*/ 287 w 287"/>
                  <a:gd name="T3" fmla="*/ 51 h 355"/>
                  <a:gd name="T4" fmla="*/ 281 w 287"/>
                  <a:gd name="T5" fmla="*/ 355 h 355"/>
                  <a:gd name="T6" fmla="*/ 0 w 287"/>
                  <a:gd name="T7" fmla="*/ 0 h 3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87" h="355">
                    <a:moveTo>
                      <a:pt x="0" y="0"/>
                    </a:moveTo>
                    <a:lnTo>
                      <a:pt x="287" y="51"/>
                    </a:lnTo>
                    <a:lnTo>
                      <a:pt x="281" y="35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3" name="Freeform 52"/>
              <p:cNvSpPr>
                <a:spLocks/>
              </p:cNvSpPr>
              <p:nvPr/>
            </p:nvSpPr>
            <p:spPr bwMode="auto">
              <a:xfrm flipH="1">
                <a:off x="10627130" y="3775274"/>
                <a:ext cx="170361" cy="434658"/>
              </a:xfrm>
              <a:custGeom>
                <a:avLst/>
                <a:gdLst>
                  <a:gd name="T0" fmla="*/ 0 w 166"/>
                  <a:gd name="T1" fmla="*/ 0 h 399"/>
                  <a:gd name="T2" fmla="*/ 151 w 166"/>
                  <a:gd name="T3" fmla="*/ 0 h 399"/>
                  <a:gd name="T4" fmla="*/ 166 w 166"/>
                  <a:gd name="T5" fmla="*/ 399 h 399"/>
                  <a:gd name="T6" fmla="*/ 0 w 166"/>
                  <a:gd name="T7" fmla="*/ 251 h 399"/>
                  <a:gd name="T8" fmla="*/ 0 w 166"/>
                  <a:gd name="T9" fmla="*/ 0 h 3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6" h="399">
                    <a:moveTo>
                      <a:pt x="0" y="0"/>
                    </a:moveTo>
                    <a:lnTo>
                      <a:pt x="151" y="0"/>
                    </a:lnTo>
                    <a:lnTo>
                      <a:pt x="166" y="399"/>
                    </a:lnTo>
                    <a:lnTo>
                      <a:pt x="0" y="25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  <a:alpha val="97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4" name="Freeform 53"/>
              <p:cNvSpPr>
                <a:spLocks/>
              </p:cNvSpPr>
              <p:nvPr/>
            </p:nvSpPr>
            <p:spPr bwMode="auto">
              <a:xfrm flipH="1">
                <a:off x="10621998" y="3337349"/>
                <a:ext cx="175493" cy="437925"/>
              </a:xfrm>
              <a:custGeom>
                <a:avLst/>
                <a:gdLst>
                  <a:gd name="T0" fmla="*/ 171 w 171"/>
                  <a:gd name="T1" fmla="*/ 0 h 402"/>
                  <a:gd name="T2" fmla="*/ 151 w 171"/>
                  <a:gd name="T3" fmla="*/ 402 h 402"/>
                  <a:gd name="T4" fmla="*/ 0 w 171"/>
                  <a:gd name="T5" fmla="*/ 402 h 402"/>
                  <a:gd name="T6" fmla="*/ 0 w 171"/>
                  <a:gd name="T7" fmla="*/ 142 h 402"/>
                  <a:gd name="T8" fmla="*/ 171 w 171"/>
                  <a:gd name="T9" fmla="*/ 0 h 4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1" h="402">
                    <a:moveTo>
                      <a:pt x="171" y="0"/>
                    </a:moveTo>
                    <a:lnTo>
                      <a:pt x="151" y="402"/>
                    </a:lnTo>
                    <a:lnTo>
                      <a:pt x="0" y="402"/>
                    </a:lnTo>
                    <a:lnTo>
                      <a:pt x="0" y="142"/>
                    </a:lnTo>
                    <a:lnTo>
                      <a:pt x="171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  <a:alpha val="80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5" name="Freeform 54"/>
              <p:cNvSpPr>
                <a:spLocks/>
              </p:cNvSpPr>
              <p:nvPr/>
            </p:nvSpPr>
            <p:spPr bwMode="auto">
              <a:xfrm flipH="1">
                <a:off x="10569658" y="4048705"/>
                <a:ext cx="227833" cy="465160"/>
              </a:xfrm>
              <a:custGeom>
                <a:avLst/>
                <a:gdLst>
                  <a:gd name="T0" fmla="*/ 0 w 222"/>
                  <a:gd name="T1" fmla="*/ 0 h 427"/>
                  <a:gd name="T2" fmla="*/ 166 w 222"/>
                  <a:gd name="T3" fmla="*/ 148 h 427"/>
                  <a:gd name="T4" fmla="*/ 222 w 222"/>
                  <a:gd name="T5" fmla="*/ 427 h 427"/>
                  <a:gd name="T6" fmla="*/ 0 w 222"/>
                  <a:gd name="T7" fmla="*/ 0 h 4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22" h="427">
                    <a:moveTo>
                      <a:pt x="0" y="0"/>
                    </a:moveTo>
                    <a:lnTo>
                      <a:pt x="166" y="148"/>
                    </a:lnTo>
                    <a:lnTo>
                      <a:pt x="222" y="42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6" name="Freeform 55"/>
              <p:cNvSpPr>
                <a:spLocks/>
              </p:cNvSpPr>
              <p:nvPr/>
            </p:nvSpPr>
            <p:spPr bwMode="auto">
              <a:xfrm flipH="1">
                <a:off x="5644905" y="5270976"/>
                <a:ext cx="776889" cy="381670"/>
              </a:xfrm>
              <a:custGeom>
                <a:avLst/>
                <a:gdLst>
                  <a:gd name="T0" fmla="*/ 701 w 757"/>
                  <a:gd name="T1" fmla="*/ 0 h 346"/>
                  <a:gd name="T2" fmla="*/ 757 w 757"/>
                  <a:gd name="T3" fmla="*/ 154 h 346"/>
                  <a:gd name="T4" fmla="*/ 74 w 757"/>
                  <a:gd name="T5" fmla="*/ 346 h 346"/>
                  <a:gd name="T6" fmla="*/ 0 w 757"/>
                  <a:gd name="T7" fmla="*/ 136 h 346"/>
                  <a:gd name="T8" fmla="*/ 701 w 757"/>
                  <a:gd name="T9" fmla="*/ 0 h 346"/>
                  <a:gd name="connsiteX0" fmla="*/ 9260 w 10000"/>
                  <a:gd name="connsiteY0" fmla="*/ 0 h 10126"/>
                  <a:gd name="connsiteX1" fmla="*/ 10000 w 10000"/>
                  <a:gd name="connsiteY1" fmla="*/ 4451 h 10126"/>
                  <a:gd name="connsiteX2" fmla="*/ 917 w 10000"/>
                  <a:gd name="connsiteY2" fmla="*/ 10126 h 10126"/>
                  <a:gd name="connsiteX3" fmla="*/ 0 w 10000"/>
                  <a:gd name="connsiteY3" fmla="*/ 3931 h 10126"/>
                  <a:gd name="connsiteX4" fmla="*/ 9260 w 10000"/>
                  <a:gd name="connsiteY4" fmla="*/ 0 h 101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000" h="10126">
                    <a:moveTo>
                      <a:pt x="9260" y="0"/>
                    </a:moveTo>
                    <a:lnTo>
                      <a:pt x="10000" y="4451"/>
                    </a:lnTo>
                    <a:lnTo>
                      <a:pt x="917" y="10126"/>
                    </a:lnTo>
                    <a:lnTo>
                      <a:pt x="0" y="3931"/>
                    </a:lnTo>
                    <a:lnTo>
                      <a:pt x="9260" y="0"/>
                    </a:lnTo>
                    <a:close/>
                  </a:path>
                </a:pathLst>
              </a:custGeom>
              <a:solidFill>
                <a:schemeClr val="accent1">
                  <a:lumMod val="50000"/>
                  <a:alpha val="90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7" name="Freeform 56"/>
              <p:cNvSpPr>
                <a:spLocks/>
              </p:cNvSpPr>
              <p:nvPr/>
            </p:nvSpPr>
            <p:spPr bwMode="auto">
              <a:xfrm flipH="1">
                <a:off x="6728648" y="5592540"/>
                <a:ext cx="800493" cy="370385"/>
              </a:xfrm>
              <a:custGeom>
                <a:avLst/>
                <a:gdLst>
                  <a:gd name="T0" fmla="*/ 6 w 780"/>
                  <a:gd name="T1" fmla="*/ 0 h 340"/>
                  <a:gd name="T2" fmla="*/ 370 w 780"/>
                  <a:gd name="T3" fmla="*/ 32 h 340"/>
                  <a:gd name="T4" fmla="*/ 780 w 780"/>
                  <a:gd name="T5" fmla="*/ 44 h 340"/>
                  <a:gd name="T6" fmla="*/ 780 w 780"/>
                  <a:gd name="T7" fmla="*/ 340 h 340"/>
                  <a:gd name="T8" fmla="*/ 0 w 780"/>
                  <a:gd name="T9" fmla="*/ 304 h 340"/>
                  <a:gd name="T10" fmla="*/ 6 w 780"/>
                  <a:gd name="T11" fmla="*/ 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80" h="340">
                    <a:moveTo>
                      <a:pt x="6" y="0"/>
                    </a:moveTo>
                    <a:lnTo>
                      <a:pt x="370" y="32"/>
                    </a:lnTo>
                    <a:lnTo>
                      <a:pt x="780" y="44"/>
                    </a:lnTo>
                    <a:lnTo>
                      <a:pt x="780" y="340"/>
                    </a:lnTo>
                    <a:lnTo>
                      <a:pt x="0" y="304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8" name="Freeform 57"/>
              <p:cNvSpPr>
                <a:spLocks/>
              </p:cNvSpPr>
              <p:nvPr/>
            </p:nvSpPr>
            <p:spPr bwMode="auto">
              <a:xfrm flipH="1">
                <a:off x="4917277" y="5150056"/>
                <a:ext cx="785099" cy="290861"/>
              </a:xfrm>
              <a:custGeom>
                <a:avLst/>
                <a:gdLst>
                  <a:gd name="T0" fmla="*/ 727 w 765"/>
                  <a:gd name="T1" fmla="*/ 0 h 267"/>
                  <a:gd name="T2" fmla="*/ 765 w 765"/>
                  <a:gd name="T3" fmla="*/ 134 h 267"/>
                  <a:gd name="T4" fmla="*/ 56 w 765"/>
                  <a:gd name="T5" fmla="*/ 267 h 267"/>
                  <a:gd name="T6" fmla="*/ 0 w 765"/>
                  <a:gd name="T7" fmla="*/ 113 h 267"/>
                  <a:gd name="T8" fmla="*/ 727 w 765"/>
                  <a:gd name="T9" fmla="*/ 0 h 2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65" h="267">
                    <a:moveTo>
                      <a:pt x="727" y="0"/>
                    </a:moveTo>
                    <a:lnTo>
                      <a:pt x="765" y="134"/>
                    </a:lnTo>
                    <a:lnTo>
                      <a:pt x="56" y="267"/>
                    </a:lnTo>
                    <a:lnTo>
                      <a:pt x="0" y="113"/>
                    </a:lnTo>
                    <a:lnTo>
                      <a:pt x="727" y="0"/>
                    </a:lnTo>
                    <a:close/>
                  </a:path>
                </a:pathLst>
              </a:custGeom>
              <a:solidFill>
                <a:schemeClr val="accent1">
                  <a:lumMod val="50000"/>
                  <a:alpha val="80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9" name="Freeform 58"/>
              <p:cNvSpPr>
                <a:spLocks/>
              </p:cNvSpPr>
              <p:nvPr/>
            </p:nvSpPr>
            <p:spPr bwMode="auto">
              <a:xfrm flipH="1">
                <a:off x="2862785" y="4421004"/>
                <a:ext cx="570608" cy="357312"/>
              </a:xfrm>
              <a:custGeom>
                <a:avLst/>
                <a:gdLst>
                  <a:gd name="T0" fmla="*/ 556 w 556"/>
                  <a:gd name="T1" fmla="*/ 0 h 328"/>
                  <a:gd name="T2" fmla="*/ 35 w 556"/>
                  <a:gd name="T3" fmla="*/ 328 h 328"/>
                  <a:gd name="T4" fmla="*/ 0 w 556"/>
                  <a:gd name="T5" fmla="*/ 180 h 328"/>
                  <a:gd name="T6" fmla="*/ 556 w 556"/>
                  <a:gd name="T7" fmla="*/ 0 h 3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56" h="328">
                    <a:moveTo>
                      <a:pt x="556" y="0"/>
                    </a:moveTo>
                    <a:lnTo>
                      <a:pt x="35" y="328"/>
                    </a:lnTo>
                    <a:lnTo>
                      <a:pt x="0" y="180"/>
                    </a:lnTo>
                    <a:lnTo>
                      <a:pt x="556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  <a:alpha val="80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0" name="Freeform 59"/>
              <p:cNvSpPr>
                <a:spLocks/>
              </p:cNvSpPr>
              <p:nvPr/>
            </p:nvSpPr>
            <p:spPr bwMode="auto">
              <a:xfrm flipH="1">
                <a:off x="1142646" y="4169361"/>
                <a:ext cx="1713876" cy="1163443"/>
              </a:xfrm>
              <a:custGeom>
                <a:avLst/>
                <a:gdLst>
                  <a:gd name="T0" fmla="*/ 638 w 1670"/>
                  <a:gd name="T1" fmla="*/ 0 h 1068"/>
                  <a:gd name="T2" fmla="*/ 1670 w 1670"/>
                  <a:gd name="T3" fmla="*/ 956 h 1068"/>
                  <a:gd name="T4" fmla="*/ 71 w 1670"/>
                  <a:gd name="T5" fmla="*/ 1068 h 1068"/>
                  <a:gd name="T6" fmla="*/ 0 w 1670"/>
                  <a:gd name="T7" fmla="*/ 231 h 1068"/>
                  <a:gd name="T8" fmla="*/ 638 w 1670"/>
                  <a:gd name="T9" fmla="*/ 0 h 10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70" h="1068">
                    <a:moveTo>
                      <a:pt x="638" y="0"/>
                    </a:moveTo>
                    <a:lnTo>
                      <a:pt x="1670" y="956"/>
                    </a:lnTo>
                    <a:lnTo>
                      <a:pt x="71" y="1068"/>
                    </a:lnTo>
                    <a:lnTo>
                      <a:pt x="0" y="231"/>
                    </a:lnTo>
                    <a:lnTo>
                      <a:pt x="638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  <a:alpha val="70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1" name="Freeform 60"/>
              <p:cNvSpPr>
                <a:spLocks/>
              </p:cNvSpPr>
              <p:nvPr/>
            </p:nvSpPr>
            <p:spPr bwMode="auto">
              <a:xfrm flipH="1">
                <a:off x="4200241" y="4954048"/>
                <a:ext cx="758416" cy="342061"/>
              </a:xfrm>
              <a:custGeom>
                <a:avLst/>
                <a:gdLst>
                  <a:gd name="T0" fmla="*/ 721 w 739"/>
                  <a:gd name="T1" fmla="*/ 0 h 314"/>
                  <a:gd name="T2" fmla="*/ 739 w 739"/>
                  <a:gd name="T3" fmla="*/ 142 h 314"/>
                  <a:gd name="T4" fmla="*/ 38 w 739"/>
                  <a:gd name="T5" fmla="*/ 314 h 314"/>
                  <a:gd name="T6" fmla="*/ 0 w 739"/>
                  <a:gd name="T7" fmla="*/ 180 h 314"/>
                  <a:gd name="T8" fmla="*/ 721 w 739"/>
                  <a:gd name="T9" fmla="*/ 0 h 3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39" h="314">
                    <a:moveTo>
                      <a:pt x="721" y="0"/>
                    </a:moveTo>
                    <a:lnTo>
                      <a:pt x="739" y="142"/>
                    </a:lnTo>
                    <a:lnTo>
                      <a:pt x="38" y="314"/>
                    </a:lnTo>
                    <a:lnTo>
                      <a:pt x="0" y="180"/>
                    </a:lnTo>
                    <a:lnTo>
                      <a:pt x="721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  <a:alpha val="92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2" name="Freeform 61"/>
              <p:cNvSpPr>
                <a:spLocks/>
              </p:cNvSpPr>
              <p:nvPr/>
            </p:nvSpPr>
            <p:spPr bwMode="auto">
              <a:xfrm flipH="1">
                <a:off x="10502253" y="2987864"/>
                <a:ext cx="297619" cy="506556"/>
              </a:xfrm>
              <a:custGeom>
                <a:avLst/>
                <a:gdLst>
                  <a:gd name="T0" fmla="*/ 290 w 290"/>
                  <a:gd name="T1" fmla="*/ 0 h 465"/>
                  <a:gd name="T2" fmla="*/ 171 w 290"/>
                  <a:gd name="T3" fmla="*/ 323 h 465"/>
                  <a:gd name="T4" fmla="*/ 0 w 290"/>
                  <a:gd name="T5" fmla="*/ 465 h 465"/>
                  <a:gd name="T6" fmla="*/ 86 w 290"/>
                  <a:gd name="T7" fmla="*/ 272 h 465"/>
                  <a:gd name="T8" fmla="*/ 290 w 290"/>
                  <a:gd name="T9" fmla="*/ 0 h 4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0" h="465">
                    <a:moveTo>
                      <a:pt x="290" y="0"/>
                    </a:moveTo>
                    <a:lnTo>
                      <a:pt x="171" y="323"/>
                    </a:lnTo>
                    <a:lnTo>
                      <a:pt x="0" y="465"/>
                    </a:lnTo>
                    <a:lnTo>
                      <a:pt x="86" y="272"/>
                    </a:lnTo>
                    <a:lnTo>
                      <a:pt x="290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  <a:alpha val="95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3" name="Freeform 62"/>
              <p:cNvSpPr>
                <a:spLocks/>
              </p:cNvSpPr>
              <p:nvPr/>
            </p:nvSpPr>
            <p:spPr bwMode="auto">
              <a:xfrm flipH="1">
                <a:off x="6342770" y="5640472"/>
                <a:ext cx="385878" cy="322453"/>
              </a:xfrm>
              <a:custGeom>
                <a:avLst/>
                <a:gdLst>
                  <a:gd name="T0" fmla="*/ 0 w 376"/>
                  <a:gd name="T1" fmla="*/ 0 h 296"/>
                  <a:gd name="T2" fmla="*/ 373 w 376"/>
                  <a:gd name="T3" fmla="*/ 9 h 296"/>
                  <a:gd name="T4" fmla="*/ 376 w 376"/>
                  <a:gd name="T5" fmla="*/ 169 h 296"/>
                  <a:gd name="T6" fmla="*/ 0 w 376"/>
                  <a:gd name="T7" fmla="*/ 296 h 296"/>
                  <a:gd name="T8" fmla="*/ 0 w 376"/>
                  <a:gd name="T9" fmla="*/ 0 h 2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6" h="296">
                    <a:moveTo>
                      <a:pt x="0" y="0"/>
                    </a:moveTo>
                    <a:lnTo>
                      <a:pt x="373" y="9"/>
                    </a:lnTo>
                    <a:lnTo>
                      <a:pt x="376" y="169"/>
                    </a:lnTo>
                    <a:lnTo>
                      <a:pt x="0" y="29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4" name="Freeform 63"/>
              <p:cNvSpPr>
                <a:spLocks/>
              </p:cNvSpPr>
              <p:nvPr/>
            </p:nvSpPr>
            <p:spPr bwMode="auto">
              <a:xfrm flipH="1">
                <a:off x="5644905" y="5441118"/>
                <a:ext cx="700944" cy="383457"/>
              </a:xfrm>
              <a:custGeom>
                <a:avLst/>
                <a:gdLst>
                  <a:gd name="T0" fmla="*/ 683 w 683"/>
                  <a:gd name="T1" fmla="*/ 0 h 352"/>
                  <a:gd name="T2" fmla="*/ 396 w 683"/>
                  <a:gd name="T3" fmla="*/ 103 h 352"/>
                  <a:gd name="T4" fmla="*/ 3 w 683"/>
                  <a:gd name="T5" fmla="*/ 352 h 352"/>
                  <a:gd name="T6" fmla="*/ 0 w 683"/>
                  <a:gd name="T7" fmla="*/ 192 h 352"/>
                  <a:gd name="T8" fmla="*/ 683 w 683"/>
                  <a:gd name="T9" fmla="*/ 0 h 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83" h="352">
                    <a:moveTo>
                      <a:pt x="683" y="0"/>
                    </a:moveTo>
                    <a:lnTo>
                      <a:pt x="396" y="103"/>
                    </a:lnTo>
                    <a:lnTo>
                      <a:pt x="3" y="352"/>
                    </a:lnTo>
                    <a:lnTo>
                      <a:pt x="0" y="192"/>
                    </a:lnTo>
                    <a:lnTo>
                      <a:pt x="683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5" name="Freeform 64"/>
              <p:cNvSpPr>
                <a:spLocks/>
              </p:cNvSpPr>
              <p:nvPr/>
            </p:nvSpPr>
            <p:spPr bwMode="auto">
              <a:xfrm flipH="1">
                <a:off x="8955660" y="4641523"/>
                <a:ext cx="822045" cy="663425"/>
              </a:xfrm>
              <a:custGeom>
                <a:avLst/>
                <a:gdLst>
                  <a:gd name="T0" fmla="*/ 0 w 801"/>
                  <a:gd name="T1" fmla="*/ 0 h 609"/>
                  <a:gd name="T2" fmla="*/ 692 w 801"/>
                  <a:gd name="T3" fmla="*/ 106 h 609"/>
                  <a:gd name="T4" fmla="*/ 801 w 801"/>
                  <a:gd name="T5" fmla="*/ 609 h 609"/>
                  <a:gd name="T6" fmla="*/ 151 w 801"/>
                  <a:gd name="T7" fmla="*/ 512 h 609"/>
                  <a:gd name="T8" fmla="*/ 0 w 801"/>
                  <a:gd name="T9" fmla="*/ 0 h 6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01" h="609">
                    <a:moveTo>
                      <a:pt x="0" y="0"/>
                    </a:moveTo>
                    <a:lnTo>
                      <a:pt x="692" y="106"/>
                    </a:lnTo>
                    <a:lnTo>
                      <a:pt x="801" y="609"/>
                    </a:lnTo>
                    <a:lnTo>
                      <a:pt x="151" y="51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  <a:alpha val="70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6" name="Freeform 65"/>
              <p:cNvSpPr>
                <a:spLocks/>
              </p:cNvSpPr>
              <p:nvPr/>
            </p:nvSpPr>
            <p:spPr bwMode="auto">
              <a:xfrm flipH="1">
                <a:off x="4185544" y="2238846"/>
                <a:ext cx="776889" cy="354044"/>
              </a:xfrm>
              <a:custGeom>
                <a:avLst/>
                <a:gdLst>
                  <a:gd name="T0" fmla="*/ 65 w 757"/>
                  <a:gd name="T1" fmla="*/ 0 h 325"/>
                  <a:gd name="T2" fmla="*/ 757 w 757"/>
                  <a:gd name="T3" fmla="*/ 192 h 325"/>
                  <a:gd name="T4" fmla="*/ 757 w 757"/>
                  <a:gd name="T5" fmla="*/ 325 h 325"/>
                  <a:gd name="T6" fmla="*/ 0 w 757"/>
                  <a:gd name="T7" fmla="*/ 154 h 325"/>
                  <a:gd name="T8" fmla="*/ 65 w 757"/>
                  <a:gd name="T9" fmla="*/ 0 h 3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57" h="325">
                    <a:moveTo>
                      <a:pt x="65" y="0"/>
                    </a:moveTo>
                    <a:lnTo>
                      <a:pt x="757" y="192"/>
                    </a:lnTo>
                    <a:lnTo>
                      <a:pt x="757" y="325"/>
                    </a:lnTo>
                    <a:lnTo>
                      <a:pt x="0" y="154"/>
                    </a:lnTo>
                    <a:lnTo>
                      <a:pt x="65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  <a:alpha val="90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7" name="Freeform 66"/>
              <p:cNvSpPr>
                <a:spLocks/>
              </p:cNvSpPr>
              <p:nvPr/>
            </p:nvSpPr>
            <p:spPr bwMode="auto">
              <a:xfrm flipH="1">
                <a:off x="4893020" y="2097229"/>
                <a:ext cx="822045" cy="309380"/>
              </a:xfrm>
              <a:custGeom>
                <a:avLst/>
                <a:gdLst>
                  <a:gd name="T0" fmla="*/ 89 w 801"/>
                  <a:gd name="T1" fmla="*/ 0 h 284"/>
                  <a:gd name="T2" fmla="*/ 801 w 801"/>
                  <a:gd name="T3" fmla="*/ 130 h 284"/>
                  <a:gd name="T4" fmla="*/ 736 w 801"/>
                  <a:gd name="T5" fmla="*/ 284 h 284"/>
                  <a:gd name="T6" fmla="*/ 0 w 801"/>
                  <a:gd name="T7" fmla="*/ 162 h 284"/>
                  <a:gd name="T8" fmla="*/ 89 w 801"/>
                  <a:gd name="T9" fmla="*/ 0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01" h="284">
                    <a:moveTo>
                      <a:pt x="89" y="0"/>
                    </a:moveTo>
                    <a:lnTo>
                      <a:pt x="801" y="130"/>
                    </a:lnTo>
                    <a:lnTo>
                      <a:pt x="736" y="284"/>
                    </a:lnTo>
                    <a:lnTo>
                      <a:pt x="0" y="162"/>
                    </a:lnTo>
                    <a:lnTo>
                      <a:pt x="89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  <a:alpha val="80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8" name="Freeform 67"/>
              <p:cNvSpPr>
                <a:spLocks/>
              </p:cNvSpPr>
              <p:nvPr/>
            </p:nvSpPr>
            <p:spPr bwMode="auto">
              <a:xfrm flipH="1">
                <a:off x="10136219" y="2594311"/>
                <a:ext cx="488160" cy="745419"/>
              </a:xfrm>
              <a:custGeom>
                <a:avLst/>
                <a:gdLst>
                  <a:gd name="T0" fmla="*/ 471 w 471"/>
                  <a:gd name="T1" fmla="*/ 0 h 693"/>
                  <a:gd name="T2" fmla="*/ 323 w 471"/>
                  <a:gd name="T3" fmla="*/ 491 h 693"/>
                  <a:gd name="T4" fmla="*/ 0 w 471"/>
                  <a:gd name="T5" fmla="*/ 693 h 693"/>
                  <a:gd name="T6" fmla="*/ 119 w 471"/>
                  <a:gd name="T7" fmla="*/ 370 h 693"/>
                  <a:gd name="T8" fmla="*/ 471 w 471"/>
                  <a:gd name="T9" fmla="*/ 0 h 693"/>
                  <a:gd name="connsiteX0" fmla="*/ 10099 w 10099"/>
                  <a:gd name="connsiteY0" fmla="*/ 0 h 9874"/>
                  <a:gd name="connsiteX1" fmla="*/ 6858 w 10099"/>
                  <a:gd name="connsiteY1" fmla="*/ 6959 h 9874"/>
                  <a:gd name="connsiteX2" fmla="*/ 0 w 10099"/>
                  <a:gd name="connsiteY2" fmla="*/ 9874 h 9874"/>
                  <a:gd name="connsiteX3" fmla="*/ 2527 w 10099"/>
                  <a:gd name="connsiteY3" fmla="*/ 5213 h 9874"/>
                  <a:gd name="connsiteX4" fmla="*/ 10099 w 10099"/>
                  <a:gd name="connsiteY4" fmla="*/ 0 h 9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099" h="9874">
                    <a:moveTo>
                      <a:pt x="10099" y="0"/>
                    </a:moveTo>
                    <a:lnTo>
                      <a:pt x="6858" y="6959"/>
                    </a:lnTo>
                    <a:lnTo>
                      <a:pt x="0" y="9874"/>
                    </a:lnTo>
                    <a:lnTo>
                      <a:pt x="2527" y="5213"/>
                    </a:lnTo>
                    <a:lnTo>
                      <a:pt x="10099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  <a:alpha val="85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9" name="Freeform 68"/>
              <p:cNvSpPr>
                <a:spLocks/>
              </p:cNvSpPr>
              <p:nvPr/>
            </p:nvSpPr>
            <p:spPr bwMode="auto">
              <a:xfrm flipH="1">
                <a:off x="5621022" y="1987203"/>
                <a:ext cx="1635878" cy="286504"/>
              </a:xfrm>
              <a:custGeom>
                <a:avLst/>
                <a:gdLst>
                  <a:gd name="T0" fmla="*/ 142 w 1594"/>
                  <a:gd name="T1" fmla="*/ 0 h 263"/>
                  <a:gd name="T2" fmla="*/ 881 w 1594"/>
                  <a:gd name="T3" fmla="*/ 30 h 263"/>
                  <a:gd name="T4" fmla="*/ 1594 w 1594"/>
                  <a:gd name="T5" fmla="*/ 101 h 263"/>
                  <a:gd name="T6" fmla="*/ 1505 w 1594"/>
                  <a:gd name="T7" fmla="*/ 263 h 263"/>
                  <a:gd name="T8" fmla="*/ 775 w 1594"/>
                  <a:gd name="T9" fmla="*/ 189 h 263"/>
                  <a:gd name="T10" fmla="*/ 0 w 1594"/>
                  <a:gd name="T11" fmla="*/ 151 h 263"/>
                  <a:gd name="T12" fmla="*/ 142 w 1594"/>
                  <a:gd name="T13" fmla="*/ 0 h 2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94" h="263">
                    <a:moveTo>
                      <a:pt x="142" y="0"/>
                    </a:moveTo>
                    <a:lnTo>
                      <a:pt x="881" y="30"/>
                    </a:lnTo>
                    <a:lnTo>
                      <a:pt x="1594" y="101"/>
                    </a:lnTo>
                    <a:lnTo>
                      <a:pt x="1505" y="263"/>
                    </a:lnTo>
                    <a:lnTo>
                      <a:pt x="775" y="189"/>
                    </a:lnTo>
                    <a:lnTo>
                      <a:pt x="0" y="151"/>
                    </a:lnTo>
                    <a:lnTo>
                      <a:pt x="142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  <a:alpha val="75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0" name="Freeform 69"/>
              <p:cNvSpPr>
                <a:spLocks/>
              </p:cNvSpPr>
              <p:nvPr/>
            </p:nvSpPr>
            <p:spPr bwMode="auto">
              <a:xfrm flipH="1">
                <a:off x="1099008" y="2179361"/>
                <a:ext cx="1729270" cy="1140567"/>
              </a:xfrm>
              <a:custGeom>
                <a:avLst/>
                <a:gdLst>
                  <a:gd name="T0" fmla="*/ 42 w 1685"/>
                  <a:gd name="T1" fmla="*/ 0 h 1047"/>
                  <a:gd name="T2" fmla="*/ 1685 w 1685"/>
                  <a:gd name="T3" fmla="*/ 38 h 1047"/>
                  <a:gd name="T4" fmla="*/ 615 w 1685"/>
                  <a:gd name="T5" fmla="*/ 1047 h 1047"/>
                  <a:gd name="T6" fmla="*/ 0 w 1685"/>
                  <a:gd name="T7" fmla="*/ 861 h 1047"/>
                  <a:gd name="T8" fmla="*/ 42 w 1685"/>
                  <a:gd name="T9" fmla="*/ 0 h 10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85" h="1047">
                    <a:moveTo>
                      <a:pt x="42" y="0"/>
                    </a:moveTo>
                    <a:lnTo>
                      <a:pt x="1685" y="38"/>
                    </a:lnTo>
                    <a:lnTo>
                      <a:pt x="615" y="1047"/>
                    </a:lnTo>
                    <a:lnTo>
                      <a:pt x="0" y="861"/>
                    </a:lnTo>
                    <a:lnTo>
                      <a:pt x="42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  <a:alpha val="70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1" name="Freeform 70"/>
              <p:cNvSpPr>
                <a:spLocks/>
              </p:cNvSpPr>
              <p:nvPr/>
            </p:nvSpPr>
            <p:spPr bwMode="auto">
              <a:xfrm flipH="1">
                <a:off x="2195602" y="2902271"/>
                <a:ext cx="1195608" cy="631833"/>
              </a:xfrm>
              <a:custGeom>
                <a:avLst/>
                <a:gdLst>
                  <a:gd name="T0" fmla="*/ 0 w 1165"/>
                  <a:gd name="T1" fmla="*/ 0 h 580"/>
                  <a:gd name="T2" fmla="*/ 550 w 1165"/>
                  <a:gd name="T3" fmla="*/ 193 h 580"/>
                  <a:gd name="T4" fmla="*/ 1165 w 1165"/>
                  <a:gd name="T5" fmla="*/ 379 h 580"/>
                  <a:gd name="T6" fmla="*/ 1162 w 1165"/>
                  <a:gd name="T7" fmla="*/ 580 h 580"/>
                  <a:gd name="T8" fmla="*/ 592 w 1165"/>
                  <a:gd name="T9" fmla="*/ 459 h 580"/>
                  <a:gd name="T10" fmla="*/ 9 w 1165"/>
                  <a:gd name="T11" fmla="*/ 326 h 580"/>
                  <a:gd name="T12" fmla="*/ 0 w 1165"/>
                  <a:gd name="T13" fmla="*/ 0 h 5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65" h="580">
                    <a:moveTo>
                      <a:pt x="0" y="0"/>
                    </a:moveTo>
                    <a:lnTo>
                      <a:pt x="550" y="193"/>
                    </a:lnTo>
                    <a:lnTo>
                      <a:pt x="1165" y="379"/>
                    </a:lnTo>
                    <a:lnTo>
                      <a:pt x="1162" y="580"/>
                    </a:lnTo>
                    <a:lnTo>
                      <a:pt x="592" y="459"/>
                    </a:lnTo>
                    <a:lnTo>
                      <a:pt x="9" y="32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  <a:alpha val="70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2" name="Freeform 71"/>
              <p:cNvSpPr>
                <a:spLocks/>
              </p:cNvSpPr>
              <p:nvPr/>
            </p:nvSpPr>
            <p:spPr bwMode="auto">
              <a:xfrm flipH="1">
                <a:off x="2826760" y="2773726"/>
                <a:ext cx="564450" cy="338793"/>
              </a:xfrm>
              <a:custGeom>
                <a:avLst/>
                <a:gdLst>
                  <a:gd name="T0" fmla="*/ 12 w 550"/>
                  <a:gd name="T1" fmla="*/ 0 h 311"/>
                  <a:gd name="T2" fmla="*/ 550 w 550"/>
                  <a:gd name="T3" fmla="*/ 311 h 311"/>
                  <a:gd name="T4" fmla="*/ 0 w 550"/>
                  <a:gd name="T5" fmla="*/ 118 h 311"/>
                  <a:gd name="T6" fmla="*/ 12 w 550"/>
                  <a:gd name="T7" fmla="*/ 0 h 3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50" h="311">
                    <a:moveTo>
                      <a:pt x="12" y="0"/>
                    </a:moveTo>
                    <a:lnTo>
                      <a:pt x="550" y="311"/>
                    </a:lnTo>
                    <a:lnTo>
                      <a:pt x="0" y="118"/>
                    </a:lnTo>
                    <a:lnTo>
                      <a:pt x="12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  <a:alpha val="80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3" name="Freeform 72"/>
              <p:cNvSpPr>
                <a:spLocks/>
              </p:cNvSpPr>
              <p:nvPr/>
            </p:nvSpPr>
            <p:spPr bwMode="auto">
              <a:xfrm flipH="1">
                <a:off x="7108464" y="1987226"/>
                <a:ext cx="946223" cy="164495"/>
              </a:xfrm>
              <a:custGeom>
                <a:avLst/>
                <a:gdLst>
                  <a:gd name="T0" fmla="*/ 133 w 922"/>
                  <a:gd name="T1" fmla="*/ 0 h 151"/>
                  <a:gd name="T2" fmla="*/ 922 w 922"/>
                  <a:gd name="T3" fmla="*/ 0 h 151"/>
                  <a:gd name="T4" fmla="*/ 780 w 922"/>
                  <a:gd name="T5" fmla="*/ 151 h 151"/>
                  <a:gd name="T6" fmla="*/ 0 w 922"/>
                  <a:gd name="T7" fmla="*/ 151 h 151"/>
                  <a:gd name="T8" fmla="*/ 133 w 922"/>
                  <a:gd name="T9" fmla="*/ 0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22" h="151">
                    <a:moveTo>
                      <a:pt x="133" y="0"/>
                    </a:moveTo>
                    <a:lnTo>
                      <a:pt x="922" y="0"/>
                    </a:lnTo>
                    <a:lnTo>
                      <a:pt x="780" y="151"/>
                    </a:lnTo>
                    <a:lnTo>
                      <a:pt x="0" y="151"/>
                    </a:lnTo>
                    <a:lnTo>
                      <a:pt x="133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  <a:alpha val="80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4" name="Freeform 73"/>
              <p:cNvSpPr>
                <a:spLocks/>
              </p:cNvSpPr>
              <p:nvPr/>
            </p:nvSpPr>
            <p:spPr bwMode="auto">
              <a:xfrm flipH="1">
                <a:off x="3378895" y="2445323"/>
                <a:ext cx="806650" cy="454266"/>
              </a:xfrm>
              <a:custGeom>
                <a:avLst/>
                <a:gdLst>
                  <a:gd name="T0" fmla="*/ 0 w 786"/>
                  <a:gd name="T1" fmla="*/ 0 h 417"/>
                  <a:gd name="T2" fmla="*/ 786 w 786"/>
                  <a:gd name="T3" fmla="*/ 299 h 417"/>
                  <a:gd name="T4" fmla="*/ 774 w 786"/>
                  <a:gd name="T5" fmla="*/ 417 h 417"/>
                  <a:gd name="T6" fmla="*/ 0 w 786"/>
                  <a:gd name="T7" fmla="*/ 133 h 417"/>
                  <a:gd name="T8" fmla="*/ 0 w 786"/>
                  <a:gd name="T9" fmla="*/ 0 h 4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86" h="417">
                    <a:moveTo>
                      <a:pt x="0" y="0"/>
                    </a:moveTo>
                    <a:lnTo>
                      <a:pt x="786" y="299"/>
                    </a:lnTo>
                    <a:lnTo>
                      <a:pt x="774" y="417"/>
                    </a:lnTo>
                    <a:lnTo>
                      <a:pt x="0" y="13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  <a:alpha val="85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5" name="Freeform 74"/>
              <p:cNvSpPr>
                <a:spLocks/>
              </p:cNvSpPr>
              <p:nvPr/>
            </p:nvSpPr>
            <p:spPr bwMode="auto">
              <a:xfrm flipH="1">
                <a:off x="9517126" y="2221403"/>
                <a:ext cx="622907" cy="372172"/>
              </a:xfrm>
              <a:custGeom>
                <a:avLst/>
                <a:gdLst>
                  <a:gd name="T0" fmla="*/ 600 w 600"/>
                  <a:gd name="T1" fmla="*/ 0 h 346"/>
                  <a:gd name="T2" fmla="*/ 535 w 600"/>
                  <a:gd name="T3" fmla="*/ 130 h 346"/>
                  <a:gd name="T4" fmla="*/ 0 w 600"/>
                  <a:gd name="T5" fmla="*/ 346 h 346"/>
                  <a:gd name="T6" fmla="*/ 600 w 600"/>
                  <a:gd name="T7" fmla="*/ 0 h 346"/>
                  <a:gd name="connsiteX0" fmla="*/ 10116 w 10116"/>
                  <a:gd name="connsiteY0" fmla="*/ 0 h 9874"/>
                  <a:gd name="connsiteX1" fmla="*/ 9033 w 10116"/>
                  <a:gd name="connsiteY1" fmla="*/ 3757 h 9874"/>
                  <a:gd name="connsiteX2" fmla="*/ 0 w 10116"/>
                  <a:gd name="connsiteY2" fmla="*/ 9874 h 9874"/>
                  <a:gd name="connsiteX3" fmla="*/ 10116 w 10116"/>
                  <a:gd name="connsiteY3" fmla="*/ 0 h 9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0116" h="9874">
                    <a:moveTo>
                      <a:pt x="10116" y="0"/>
                    </a:moveTo>
                    <a:lnTo>
                      <a:pt x="9033" y="3757"/>
                    </a:lnTo>
                    <a:lnTo>
                      <a:pt x="0" y="9874"/>
                    </a:lnTo>
                    <a:lnTo>
                      <a:pt x="10116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6" name="Freeform 75"/>
              <p:cNvSpPr>
                <a:spLocks/>
              </p:cNvSpPr>
              <p:nvPr/>
            </p:nvSpPr>
            <p:spPr bwMode="auto">
              <a:xfrm flipH="1">
                <a:off x="9591949" y="2363020"/>
                <a:ext cx="700944" cy="756659"/>
              </a:xfrm>
              <a:custGeom>
                <a:avLst/>
                <a:gdLst>
                  <a:gd name="T0" fmla="*/ 683 w 683"/>
                  <a:gd name="T1" fmla="*/ 0 h 707"/>
                  <a:gd name="T2" fmla="*/ 526 w 683"/>
                  <a:gd name="T3" fmla="*/ 542 h 707"/>
                  <a:gd name="T4" fmla="*/ 0 w 683"/>
                  <a:gd name="T5" fmla="*/ 707 h 707"/>
                  <a:gd name="T6" fmla="*/ 148 w 683"/>
                  <a:gd name="T7" fmla="*/ 216 h 707"/>
                  <a:gd name="T8" fmla="*/ 683 w 683"/>
                  <a:gd name="T9" fmla="*/ 0 h 7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83" h="707">
                    <a:moveTo>
                      <a:pt x="683" y="0"/>
                    </a:moveTo>
                    <a:lnTo>
                      <a:pt x="526" y="542"/>
                    </a:lnTo>
                    <a:lnTo>
                      <a:pt x="0" y="707"/>
                    </a:lnTo>
                    <a:lnTo>
                      <a:pt x="148" y="216"/>
                    </a:lnTo>
                    <a:lnTo>
                      <a:pt x="683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  <a:alpha val="70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7" name="Freeform 76"/>
              <p:cNvSpPr>
                <a:spLocks/>
              </p:cNvSpPr>
              <p:nvPr/>
            </p:nvSpPr>
            <p:spPr bwMode="auto">
              <a:xfrm flipH="1">
                <a:off x="8692003" y="2015512"/>
                <a:ext cx="891831" cy="347508"/>
              </a:xfrm>
              <a:custGeom>
                <a:avLst/>
                <a:gdLst>
                  <a:gd name="T0" fmla="*/ 869 w 869"/>
                  <a:gd name="T1" fmla="*/ 0 h 319"/>
                  <a:gd name="T2" fmla="*/ 700 w 869"/>
                  <a:gd name="T3" fmla="*/ 183 h 319"/>
                  <a:gd name="T4" fmla="*/ 0 w 869"/>
                  <a:gd name="T5" fmla="*/ 319 h 319"/>
                  <a:gd name="T6" fmla="*/ 65 w 869"/>
                  <a:gd name="T7" fmla="*/ 189 h 319"/>
                  <a:gd name="T8" fmla="*/ 869 w 869"/>
                  <a:gd name="T9" fmla="*/ 0 h 3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69" h="319">
                    <a:moveTo>
                      <a:pt x="869" y="0"/>
                    </a:moveTo>
                    <a:lnTo>
                      <a:pt x="700" y="183"/>
                    </a:lnTo>
                    <a:lnTo>
                      <a:pt x="0" y="319"/>
                    </a:lnTo>
                    <a:lnTo>
                      <a:pt x="65" y="189"/>
                    </a:lnTo>
                    <a:lnTo>
                      <a:pt x="869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  <a:alpha val="90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8" name="Freeform 77"/>
              <p:cNvSpPr>
                <a:spLocks/>
              </p:cNvSpPr>
              <p:nvPr/>
            </p:nvSpPr>
            <p:spPr bwMode="auto">
              <a:xfrm flipH="1">
                <a:off x="7918193" y="1989931"/>
                <a:ext cx="947250" cy="222231"/>
              </a:xfrm>
              <a:custGeom>
                <a:avLst/>
                <a:gdLst>
                  <a:gd name="T0" fmla="*/ 923 w 923"/>
                  <a:gd name="T1" fmla="*/ 0 h 204"/>
                  <a:gd name="T2" fmla="*/ 790 w 923"/>
                  <a:gd name="T3" fmla="*/ 151 h 204"/>
                  <a:gd name="T4" fmla="*/ 0 w 923"/>
                  <a:gd name="T5" fmla="*/ 204 h 204"/>
                  <a:gd name="T6" fmla="*/ 169 w 923"/>
                  <a:gd name="T7" fmla="*/ 21 h 204"/>
                  <a:gd name="T8" fmla="*/ 923 w 923"/>
                  <a:gd name="T9" fmla="*/ 0 h 2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23" h="204">
                    <a:moveTo>
                      <a:pt x="923" y="0"/>
                    </a:moveTo>
                    <a:lnTo>
                      <a:pt x="790" y="151"/>
                    </a:lnTo>
                    <a:lnTo>
                      <a:pt x="0" y="204"/>
                    </a:lnTo>
                    <a:lnTo>
                      <a:pt x="169" y="21"/>
                    </a:lnTo>
                    <a:lnTo>
                      <a:pt x="923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  <a:alpha val="85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9" name="Freeform 78"/>
              <p:cNvSpPr>
                <a:spLocks/>
              </p:cNvSpPr>
              <p:nvPr/>
            </p:nvSpPr>
            <p:spPr bwMode="auto">
              <a:xfrm flipH="1">
                <a:off x="2783657" y="2174574"/>
                <a:ext cx="595238" cy="937945"/>
              </a:xfrm>
              <a:custGeom>
                <a:avLst/>
                <a:gdLst>
                  <a:gd name="T0" fmla="*/ 580 w 580"/>
                  <a:gd name="T1" fmla="*/ 0 h 861"/>
                  <a:gd name="T2" fmla="*/ 538 w 580"/>
                  <a:gd name="T3" fmla="*/ 861 h 861"/>
                  <a:gd name="T4" fmla="*/ 0 w 580"/>
                  <a:gd name="T5" fmla="*/ 550 h 861"/>
                  <a:gd name="T6" fmla="*/ 580 w 580"/>
                  <a:gd name="T7" fmla="*/ 0 h 8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80" h="861">
                    <a:moveTo>
                      <a:pt x="580" y="0"/>
                    </a:moveTo>
                    <a:lnTo>
                      <a:pt x="538" y="861"/>
                    </a:lnTo>
                    <a:lnTo>
                      <a:pt x="0" y="550"/>
                    </a:lnTo>
                    <a:lnTo>
                      <a:pt x="580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  <a:alpha val="50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0" name="Freeform 79"/>
              <p:cNvSpPr>
                <a:spLocks/>
              </p:cNvSpPr>
              <p:nvPr/>
            </p:nvSpPr>
            <p:spPr bwMode="auto">
              <a:xfrm flipH="1">
                <a:off x="2741579" y="3732991"/>
                <a:ext cx="618843" cy="401977"/>
              </a:xfrm>
              <a:custGeom>
                <a:avLst/>
                <a:gdLst>
                  <a:gd name="T0" fmla="*/ 603 w 603"/>
                  <a:gd name="T1" fmla="*/ 0 h 369"/>
                  <a:gd name="T2" fmla="*/ 520 w 603"/>
                  <a:gd name="T3" fmla="*/ 369 h 369"/>
                  <a:gd name="T4" fmla="*/ 0 w 603"/>
                  <a:gd name="T5" fmla="*/ 23 h 369"/>
                  <a:gd name="T6" fmla="*/ 603 w 603"/>
                  <a:gd name="T7" fmla="*/ 0 h 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03" h="369">
                    <a:moveTo>
                      <a:pt x="603" y="0"/>
                    </a:moveTo>
                    <a:lnTo>
                      <a:pt x="520" y="369"/>
                    </a:lnTo>
                    <a:lnTo>
                      <a:pt x="0" y="23"/>
                    </a:lnTo>
                    <a:lnTo>
                      <a:pt x="603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1" name="Freeform 80"/>
              <p:cNvSpPr>
                <a:spLocks/>
              </p:cNvSpPr>
              <p:nvPr/>
            </p:nvSpPr>
            <p:spPr bwMode="auto">
              <a:xfrm flipH="1">
                <a:off x="2741579" y="3396903"/>
                <a:ext cx="618843" cy="363848"/>
              </a:xfrm>
              <a:custGeom>
                <a:avLst/>
                <a:gdLst>
                  <a:gd name="T0" fmla="*/ 562 w 603"/>
                  <a:gd name="T1" fmla="*/ 0 h 334"/>
                  <a:gd name="T2" fmla="*/ 603 w 603"/>
                  <a:gd name="T3" fmla="*/ 311 h 334"/>
                  <a:gd name="T4" fmla="*/ 0 w 603"/>
                  <a:gd name="T5" fmla="*/ 334 h 334"/>
                  <a:gd name="T6" fmla="*/ 562 w 603"/>
                  <a:gd name="T7" fmla="*/ 0 h 3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03" h="334">
                    <a:moveTo>
                      <a:pt x="562" y="0"/>
                    </a:moveTo>
                    <a:lnTo>
                      <a:pt x="603" y="311"/>
                    </a:lnTo>
                    <a:lnTo>
                      <a:pt x="0" y="334"/>
                    </a:lnTo>
                    <a:lnTo>
                      <a:pt x="562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  <a:alpha val="80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4" name="Freeform 83"/>
              <p:cNvSpPr>
                <a:spLocks/>
              </p:cNvSpPr>
              <p:nvPr/>
            </p:nvSpPr>
            <p:spPr bwMode="auto">
              <a:xfrm flipH="1">
                <a:off x="2783657" y="4412912"/>
                <a:ext cx="607553" cy="911800"/>
              </a:xfrm>
              <a:custGeom>
                <a:avLst/>
                <a:gdLst>
                  <a:gd name="T0" fmla="*/ 521 w 592"/>
                  <a:gd name="T1" fmla="*/ 0 h 837"/>
                  <a:gd name="T2" fmla="*/ 592 w 592"/>
                  <a:gd name="T3" fmla="*/ 837 h 837"/>
                  <a:gd name="T4" fmla="*/ 0 w 592"/>
                  <a:gd name="T5" fmla="*/ 328 h 837"/>
                  <a:gd name="T6" fmla="*/ 521 w 592"/>
                  <a:gd name="T7" fmla="*/ 0 h 8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92" h="837">
                    <a:moveTo>
                      <a:pt x="521" y="0"/>
                    </a:moveTo>
                    <a:lnTo>
                      <a:pt x="592" y="837"/>
                    </a:lnTo>
                    <a:lnTo>
                      <a:pt x="0" y="328"/>
                    </a:lnTo>
                    <a:lnTo>
                      <a:pt x="521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  <a:alpha val="50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5" name="Freeform 84"/>
              <p:cNvSpPr>
                <a:spLocks/>
              </p:cNvSpPr>
              <p:nvPr/>
            </p:nvSpPr>
            <p:spPr bwMode="auto">
              <a:xfrm flipH="1">
                <a:off x="7217154" y="5686225"/>
                <a:ext cx="169335" cy="138350"/>
              </a:xfrm>
              <a:custGeom>
                <a:avLst/>
                <a:gdLst>
                  <a:gd name="T0" fmla="*/ 0 w 165"/>
                  <a:gd name="T1" fmla="*/ 0 h 127"/>
                  <a:gd name="T2" fmla="*/ 83 w 165"/>
                  <a:gd name="T3" fmla="*/ 0 h 127"/>
                  <a:gd name="T4" fmla="*/ 83 w 165"/>
                  <a:gd name="T5" fmla="*/ 29 h 127"/>
                  <a:gd name="T6" fmla="*/ 165 w 165"/>
                  <a:gd name="T7" fmla="*/ 29 h 127"/>
                  <a:gd name="T8" fmla="*/ 165 w 165"/>
                  <a:gd name="T9" fmla="*/ 127 h 127"/>
                  <a:gd name="T10" fmla="*/ 0 w 165"/>
                  <a:gd name="T11" fmla="*/ 127 h 127"/>
                  <a:gd name="T12" fmla="*/ 0 w 165"/>
                  <a:gd name="T13" fmla="*/ 0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5" h="127">
                    <a:moveTo>
                      <a:pt x="0" y="0"/>
                    </a:moveTo>
                    <a:lnTo>
                      <a:pt x="83" y="0"/>
                    </a:lnTo>
                    <a:lnTo>
                      <a:pt x="83" y="29"/>
                    </a:lnTo>
                    <a:lnTo>
                      <a:pt x="165" y="29"/>
                    </a:lnTo>
                    <a:lnTo>
                      <a:pt x="165" y="127"/>
                    </a:lnTo>
                    <a:lnTo>
                      <a:pt x="0" y="12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6" name="Freeform 85"/>
              <p:cNvSpPr>
                <a:spLocks/>
              </p:cNvSpPr>
              <p:nvPr/>
            </p:nvSpPr>
            <p:spPr bwMode="auto">
              <a:xfrm flipH="1">
                <a:off x="6812803" y="5686225"/>
                <a:ext cx="170361" cy="138350"/>
              </a:xfrm>
              <a:custGeom>
                <a:avLst/>
                <a:gdLst>
                  <a:gd name="T0" fmla="*/ 0 w 166"/>
                  <a:gd name="T1" fmla="*/ 0 h 127"/>
                  <a:gd name="T2" fmla="*/ 83 w 166"/>
                  <a:gd name="T3" fmla="*/ 0 h 127"/>
                  <a:gd name="T4" fmla="*/ 83 w 166"/>
                  <a:gd name="T5" fmla="*/ 29 h 127"/>
                  <a:gd name="T6" fmla="*/ 166 w 166"/>
                  <a:gd name="T7" fmla="*/ 29 h 127"/>
                  <a:gd name="T8" fmla="*/ 166 w 166"/>
                  <a:gd name="T9" fmla="*/ 127 h 127"/>
                  <a:gd name="T10" fmla="*/ 0 w 166"/>
                  <a:gd name="T11" fmla="*/ 127 h 127"/>
                  <a:gd name="T12" fmla="*/ 0 w 166"/>
                  <a:gd name="T13" fmla="*/ 0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6" h="127">
                    <a:moveTo>
                      <a:pt x="0" y="0"/>
                    </a:moveTo>
                    <a:lnTo>
                      <a:pt x="83" y="0"/>
                    </a:lnTo>
                    <a:lnTo>
                      <a:pt x="83" y="29"/>
                    </a:lnTo>
                    <a:lnTo>
                      <a:pt x="166" y="29"/>
                    </a:lnTo>
                    <a:lnTo>
                      <a:pt x="166" y="127"/>
                    </a:lnTo>
                    <a:lnTo>
                      <a:pt x="0" y="12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</p:grpSp>
      <p:cxnSp>
        <p:nvCxnSpPr>
          <p:cNvPr id="101" name="Straight Connector 100"/>
          <p:cNvCxnSpPr/>
          <p:nvPr/>
        </p:nvCxnSpPr>
        <p:spPr>
          <a:xfrm flipH="1">
            <a:off x="10799872" y="1100019"/>
            <a:ext cx="9750" cy="5281310"/>
          </a:xfrm>
          <a:prstGeom prst="line">
            <a:avLst/>
          </a:prstGeom>
          <a:ln w="3175"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" name="TextBox 101">
            <a:extLst>
              <a:ext uri="{FF2B5EF4-FFF2-40B4-BE49-F238E27FC236}">
                <a16:creationId xmlns:a16="http://schemas.microsoft.com/office/drawing/2014/main" id="{1D238AA0-E401-48E0-907C-64678C4CAD88}"/>
              </a:ext>
            </a:extLst>
          </p:cNvPr>
          <p:cNvSpPr txBox="1"/>
          <p:nvPr/>
        </p:nvSpPr>
        <p:spPr>
          <a:xfrm>
            <a:off x="6812186" y="1219544"/>
            <a:ext cx="199493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s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2nd Quarter</a:t>
            </a:r>
            <a:endParaRPr lang="en-US" sz="1800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F6899CBE-7228-40D3-BDD9-A4B26C6406B4}"/>
              </a:ext>
            </a:extLst>
          </p:cNvPr>
          <p:cNvSpPr txBox="1"/>
          <p:nvPr/>
        </p:nvSpPr>
        <p:spPr>
          <a:xfrm>
            <a:off x="229449" y="3173099"/>
            <a:ext cx="1366981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2019</a:t>
            </a:r>
          </a:p>
        </p:txBody>
      </p:sp>
      <p:sp>
        <p:nvSpPr>
          <p:cNvPr id="105" name="Oval 104"/>
          <p:cNvSpPr/>
          <p:nvPr/>
        </p:nvSpPr>
        <p:spPr>
          <a:xfrm>
            <a:off x="3694674" y="2465769"/>
            <a:ext cx="218194" cy="218194"/>
          </a:xfrm>
          <a:prstGeom prst="ellipse">
            <a:avLst/>
          </a:prstGeom>
          <a:solidFill>
            <a:schemeClr val="accent6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06" name="Oval 105"/>
          <p:cNvSpPr/>
          <p:nvPr/>
        </p:nvSpPr>
        <p:spPr>
          <a:xfrm>
            <a:off x="3694674" y="3629550"/>
            <a:ext cx="218194" cy="218194"/>
          </a:xfrm>
          <a:prstGeom prst="ellipse">
            <a:avLst/>
          </a:prstGeom>
          <a:solidFill>
            <a:schemeClr val="accent6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07" name="Oval 106"/>
          <p:cNvSpPr/>
          <p:nvPr/>
        </p:nvSpPr>
        <p:spPr>
          <a:xfrm>
            <a:off x="3694674" y="4668641"/>
            <a:ext cx="218194" cy="218194"/>
          </a:xfrm>
          <a:prstGeom prst="ellipse">
            <a:avLst/>
          </a:prstGeom>
          <a:solidFill>
            <a:schemeClr val="accent6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15" name="Oval 114"/>
          <p:cNvSpPr/>
          <p:nvPr/>
        </p:nvSpPr>
        <p:spPr>
          <a:xfrm>
            <a:off x="5689729" y="1980859"/>
            <a:ext cx="218194" cy="218194"/>
          </a:xfrm>
          <a:prstGeom prst="ellipse">
            <a:avLst/>
          </a:prstGeom>
          <a:solidFill>
            <a:schemeClr val="accent6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17" name="Oval 116"/>
          <p:cNvSpPr/>
          <p:nvPr/>
        </p:nvSpPr>
        <p:spPr>
          <a:xfrm>
            <a:off x="5689729" y="2756714"/>
            <a:ext cx="218194" cy="218194"/>
          </a:xfrm>
          <a:prstGeom prst="ellipse">
            <a:avLst/>
          </a:prstGeom>
          <a:solidFill>
            <a:schemeClr val="accent6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18" name="Oval 117"/>
          <p:cNvSpPr/>
          <p:nvPr/>
        </p:nvSpPr>
        <p:spPr>
          <a:xfrm>
            <a:off x="5689729" y="4530096"/>
            <a:ext cx="218194" cy="218194"/>
          </a:xfrm>
          <a:prstGeom prst="ellipse">
            <a:avLst/>
          </a:prstGeom>
          <a:solidFill>
            <a:schemeClr val="accent6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19" name="Oval 118"/>
          <p:cNvSpPr/>
          <p:nvPr/>
        </p:nvSpPr>
        <p:spPr>
          <a:xfrm>
            <a:off x="5689729" y="5305951"/>
            <a:ext cx="218194" cy="218194"/>
          </a:xfrm>
          <a:prstGeom prst="ellipse">
            <a:avLst/>
          </a:prstGeom>
          <a:solidFill>
            <a:schemeClr val="accent6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21" name="Oval 120"/>
          <p:cNvSpPr/>
          <p:nvPr/>
        </p:nvSpPr>
        <p:spPr>
          <a:xfrm>
            <a:off x="7712493" y="1856169"/>
            <a:ext cx="218194" cy="218194"/>
          </a:xfrm>
          <a:prstGeom prst="ellipse">
            <a:avLst/>
          </a:prstGeom>
          <a:solidFill>
            <a:schemeClr val="accent6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22" name="Oval 121"/>
          <p:cNvSpPr/>
          <p:nvPr/>
        </p:nvSpPr>
        <p:spPr>
          <a:xfrm>
            <a:off x="7712493" y="2701296"/>
            <a:ext cx="218194" cy="218194"/>
          </a:xfrm>
          <a:prstGeom prst="ellipse">
            <a:avLst/>
          </a:prstGeom>
          <a:solidFill>
            <a:schemeClr val="accent6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23" name="Oval 122"/>
          <p:cNvSpPr/>
          <p:nvPr/>
        </p:nvSpPr>
        <p:spPr>
          <a:xfrm>
            <a:off x="7712493" y="3657259"/>
            <a:ext cx="218194" cy="218194"/>
          </a:xfrm>
          <a:prstGeom prst="ellipse">
            <a:avLst/>
          </a:prstGeom>
          <a:solidFill>
            <a:schemeClr val="accent6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24" name="Oval 123"/>
          <p:cNvSpPr/>
          <p:nvPr/>
        </p:nvSpPr>
        <p:spPr>
          <a:xfrm>
            <a:off x="7712493" y="5292096"/>
            <a:ext cx="218194" cy="218194"/>
          </a:xfrm>
          <a:prstGeom prst="ellipse">
            <a:avLst/>
          </a:prstGeom>
          <a:solidFill>
            <a:schemeClr val="accent6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25" name="Oval 124"/>
          <p:cNvSpPr/>
          <p:nvPr/>
        </p:nvSpPr>
        <p:spPr>
          <a:xfrm>
            <a:off x="9693693" y="4996959"/>
            <a:ext cx="218194" cy="218194"/>
          </a:xfrm>
          <a:prstGeom prst="ellipse">
            <a:avLst/>
          </a:prstGeom>
          <a:solidFill>
            <a:schemeClr val="accent6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26" name="Oval 125"/>
          <p:cNvSpPr/>
          <p:nvPr/>
        </p:nvSpPr>
        <p:spPr>
          <a:xfrm>
            <a:off x="9693693" y="3680777"/>
            <a:ext cx="218194" cy="218194"/>
          </a:xfrm>
          <a:prstGeom prst="ellipse">
            <a:avLst/>
          </a:prstGeom>
          <a:solidFill>
            <a:schemeClr val="accent6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27" name="Oval 126"/>
          <p:cNvSpPr/>
          <p:nvPr/>
        </p:nvSpPr>
        <p:spPr>
          <a:xfrm>
            <a:off x="9693693" y="2226050"/>
            <a:ext cx="218194" cy="218194"/>
          </a:xfrm>
          <a:prstGeom prst="ellipse">
            <a:avLst/>
          </a:prstGeom>
          <a:solidFill>
            <a:schemeClr val="accent6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28" name="TextBox 127">
            <a:extLst>
              <a:ext uri="{FF2B5EF4-FFF2-40B4-BE49-F238E27FC236}">
                <a16:creationId xmlns:a16="http://schemas.microsoft.com/office/drawing/2014/main" id="{1275535F-E284-440F-89BE-BAE8D67DAE74}"/>
              </a:ext>
            </a:extLst>
          </p:cNvPr>
          <p:cNvSpPr txBox="1"/>
          <p:nvPr/>
        </p:nvSpPr>
        <p:spPr>
          <a:xfrm>
            <a:off x="5153580" y="3094573"/>
            <a:ext cx="1330987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8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Edit here</a:t>
            </a:r>
          </a:p>
        </p:txBody>
      </p:sp>
      <p:sp>
        <p:nvSpPr>
          <p:cNvPr id="130" name="TextBox 129">
            <a:extLst>
              <a:ext uri="{FF2B5EF4-FFF2-40B4-BE49-F238E27FC236}">
                <a16:creationId xmlns:a16="http://schemas.microsoft.com/office/drawing/2014/main" id="{1275535F-E284-440F-89BE-BAE8D67DAE74}"/>
              </a:ext>
            </a:extLst>
          </p:cNvPr>
          <p:cNvSpPr txBox="1"/>
          <p:nvPr/>
        </p:nvSpPr>
        <p:spPr>
          <a:xfrm>
            <a:off x="5153580" y="5654893"/>
            <a:ext cx="1330987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8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Edit here</a:t>
            </a:r>
          </a:p>
        </p:txBody>
      </p:sp>
      <p:sp>
        <p:nvSpPr>
          <p:cNvPr id="132" name="TextBox 131">
            <a:extLst>
              <a:ext uri="{FF2B5EF4-FFF2-40B4-BE49-F238E27FC236}">
                <a16:creationId xmlns:a16="http://schemas.microsoft.com/office/drawing/2014/main" id="{1275535F-E284-440F-89BE-BAE8D67DAE74}"/>
              </a:ext>
            </a:extLst>
          </p:cNvPr>
          <p:cNvSpPr txBox="1"/>
          <p:nvPr/>
        </p:nvSpPr>
        <p:spPr>
          <a:xfrm>
            <a:off x="3141900" y="5060533"/>
            <a:ext cx="1330987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8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Edit here</a:t>
            </a:r>
          </a:p>
        </p:txBody>
      </p:sp>
      <p:sp>
        <p:nvSpPr>
          <p:cNvPr id="133" name="TextBox 132">
            <a:extLst>
              <a:ext uri="{FF2B5EF4-FFF2-40B4-BE49-F238E27FC236}">
                <a16:creationId xmlns:a16="http://schemas.microsoft.com/office/drawing/2014/main" id="{1275535F-E284-440F-89BE-BAE8D67DAE74}"/>
              </a:ext>
            </a:extLst>
          </p:cNvPr>
          <p:cNvSpPr txBox="1"/>
          <p:nvPr/>
        </p:nvSpPr>
        <p:spPr>
          <a:xfrm>
            <a:off x="7165260" y="3978493"/>
            <a:ext cx="1330987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8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Edit here</a:t>
            </a:r>
          </a:p>
        </p:txBody>
      </p:sp>
      <p:sp>
        <p:nvSpPr>
          <p:cNvPr id="135" name="TextBox 134">
            <a:extLst>
              <a:ext uri="{FF2B5EF4-FFF2-40B4-BE49-F238E27FC236}">
                <a16:creationId xmlns:a16="http://schemas.microsoft.com/office/drawing/2014/main" id="{1275535F-E284-440F-89BE-BAE8D67DAE74}"/>
              </a:ext>
            </a:extLst>
          </p:cNvPr>
          <p:cNvSpPr txBox="1"/>
          <p:nvPr/>
        </p:nvSpPr>
        <p:spPr>
          <a:xfrm>
            <a:off x="9146460" y="5350093"/>
            <a:ext cx="1330987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8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Edit here</a:t>
            </a:r>
          </a:p>
        </p:txBody>
      </p:sp>
    </p:spTree>
    <p:extLst>
      <p:ext uri="{BB962C8B-B14F-4D97-AF65-F5344CB8AC3E}">
        <p14:creationId xmlns:p14="http://schemas.microsoft.com/office/powerpoint/2010/main" val="9754870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588" y="-10011"/>
            <a:ext cx="12182478" cy="686622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 sz="2397" dirty="0">
              <a:solidFill>
                <a:prstClr val="white"/>
              </a:solidFill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4942" y="4650096"/>
            <a:ext cx="2837604" cy="609123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397" b="1" dirty="0">
                <a:solidFill>
                  <a:prstClr val="white"/>
                </a:solidFill>
              </a:rPr>
              <a:t>SUBSCRIBE NOW</a:t>
            </a:r>
            <a:endParaRPr lang="es-UY" sz="2397" b="1" dirty="0">
              <a:solidFill>
                <a:prstClr val="white"/>
              </a:solidFill>
            </a:endParaRPr>
          </a:p>
        </p:txBody>
      </p:sp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5238" y="4034526"/>
            <a:ext cx="1843235" cy="742371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368" tIns="45684" rIns="91368" bIns="45684" numCol="1" anchor="t" anchorCtr="0" compatLnSpc="1">
            <a:prstTxWarp prst="textNoShape">
              <a:avLst/>
            </a:prstTxWarp>
          </a:bodyPr>
          <a:lstStyle/>
          <a:p>
            <a:endParaRPr lang="en-US" sz="2397">
              <a:solidFill>
                <a:prstClr val="black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6818" y="3362317"/>
            <a:ext cx="4153118" cy="33829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sz="1600" dirty="0">
                <a:solidFill>
                  <a:prstClr val="white"/>
                </a:solidFill>
              </a:rPr>
              <a:t>Apply this coupon code during sign up</a:t>
            </a:r>
            <a:endParaRPr lang="es-UY" sz="1600" dirty="0">
              <a:solidFill>
                <a:prstClr val="white"/>
              </a:solidFill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31776" y="710491"/>
            <a:ext cx="4321168" cy="3576041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7622" y="5342419"/>
            <a:ext cx="2547205" cy="30384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38554" y="4850540"/>
            <a:ext cx="4718096" cy="9074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761" indent="-169761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Easy to use</a:t>
            </a:r>
          </a:p>
          <a:p>
            <a:pPr marL="169761" indent="-169761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Fully customizable</a:t>
            </a:r>
          </a:p>
          <a:p>
            <a:pPr marL="169761" indent="-169761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38556" y="4468474"/>
            <a:ext cx="5912189" cy="3691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798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5" y="6121899"/>
            <a:ext cx="12182478" cy="675397"/>
          </a:xfrm>
          <a:prstGeom prst="rect">
            <a:avLst/>
          </a:prstGeom>
        </p:spPr>
      </p:pic>
      <p:sp>
        <p:nvSpPr>
          <p:cNvPr id="39" name="Up Ribbon 38"/>
          <p:cNvSpPr/>
          <p:nvPr/>
        </p:nvSpPr>
        <p:spPr>
          <a:xfrm>
            <a:off x="6169986" y="1842320"/>
            <a:ext cx="5586781" cy="1367867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3852">
              <a:defRPr/>
            </a:pPr>
            <a:endParaRPr lang="es-UY" sz="2397" kern="0">
              <a:solidFill>
                <a:prstClr val="white"/>
              </a:solidFill>
            </a:endParaRPr>
          </a:p>
        </p:txBody>
      </p:sp>
      <p:pic>
        <p:nvPicPr>
          <p:cNvPr id="40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5062" y="763392"/>
            <a:ext cx="2789664" cy="528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Box 40"/>
          <p:cNvSpPr txBox="1"/>
          <p:nvPr/>
        </p:nvSpPr>
        <p:spPr>
          <a:xfrm>
            <a:off x="7152230" y="2004907"/>
            <a:ext cx="3622303" cy="83034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3852">
              <a:defRPr/>
            </a:pPr>
            <a:r>
              <a:rPr lang="en-US" sz="1600" kern="0" dirty="0">
                <a:solidFill>
                  <a:prstClr val="white"/>
                </a:solidFill>
              </a:rPr>
              <a:t>Coupon Code:</a:t>
            </a:r>
          </a:p>
          <a:p>
            <a:pPr defTabSz="913852">
              <a:defRPr/>
            </a:pPr>
            <a:r>
              <a:rPr lang="en-US" sz="3197" b="1" kern="0" dirty="0">
                <a:solidFill>
                  <a:prstClr val="white"/>
                </a:solidFill>
              </a:rPr>
              <a:t>FREEBUNDLE15</a:t>
            </a:r>
            <a:endParaRPr lang="es-UY" sz="2397" b="1" kern="0" dirty="0">
              <a:solidFill>
                <a:prstClr val="white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450743" y="1372770"/>
            <a:ext cx="5025274" cy="33837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913852">
              <a:defRPr/>
            </a:pPr>
            <a:r>
              <a:rPr lang="en-US" sz="1600" kern="0" dirty="0">
                <a:solidFill>
                  <a:prstClr val="white"/>
                </a:solidFill>
              </a:rPr>
              <a:t>Get </a:t>
            </a:r>
            <a:r>
              <a:rPr lang="en-US" sz="1600" b="1" kern="0" dirty="0">
                <a:solidFill>
                  <a:prstClr val="white"/>
                </a:solidFill>
              </a:rPr>
              <a:t>15% discount</a:t>
            </a:r>
            <a:r>
              <a:rPr lang="en-US" sz="1600" kern="0" dirty="0">
                <a:solidFill>
                  <a:prstClr val="white"/>
                </a:solidFill>
              </a:rPr>
              <a:t> from regular price</a:t>
            </a:r>
            <a:endParaRPr lang="es-UY" sz="1600" kern="0" dirty="0">
              <a:solidFill>
                <a:prstClr val="white"/>
              </a:solidFill>
            </a:endParaRPr>
          </a:p>
        </p:txBody>
      </p:sp>
      <p:sp>
        <p:nvSpPr>
          <p:cNvPr id="158" name="Freeform 7"/>
          <p:cNvSpPr>
            <a:spLocks/>
          </p:cNvSpPr>
          <p:nvPr/>
        </p:nvSpPr>
        <p:spPr bwMode="auto">
          <a:xfrm>
            <a:off x="1015755" y="875359"/>
            <a:ext cx="3943423" cy="2311771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xtLst/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solidFill>
                <a:prstClr val="black"/>
              </a:solidFill>
            </a:endParaRP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1C7FD340-015B-447E-A942-C8F3537EA61B}"/>
              </a:ext>
            </a:extLst>
          </p:cNvPr>
          <p:cNvGrpSpPr/>
          <p:nvPr/>
        </p:nvGrpSpPr>
        <p:grpSpPr>
          <a:xfrm>
            <a:off x="1346570" y="1216394"/>
            <a:ext cx="3281792" cy="1641448"/>
            <a:chOff x="796396" y="1987203"/>
            <a:chExt cx="10003476" cy="3975722"/>
          </a:xfrm>
        </p:grpSpPr>
        <p:sp>
          <p:nvSpPr>
            <p:cNvPr id="32" name="Freeform 81">
              <a:extLst>
                <a:ext uri="{FF2B5EF4-FFF2-40B4-BE49-F238E27FC236}">
                  <a16:creationId xmlns:a16="http://schemas.microsoft.com/office/drawing/2014/main" id="{8D3FC05C-2D3A-4AC3-B640-1BF7175DFAC0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801806" y="3732991"/>
              <a:ext cx="2033046" cy="401977"/>
            </a:xfrm>
            <a:custGeom>
              <a:avLst/>
              <a:gdLst>
                <a:gd name="T0" fmla="*/ 83 w 1981"/>
                <a:gd name="T1" fmla="*/ 0 h 369"/>
                <a:gd name="T2" fmla="*/ 612 w 1981"/>
                <a:gd name="T3" fmla="*/ 29 h 369"/>
                <a:gd name="T4" fmla="*/ 1981 w 1981"/>
                <a:gd name="T5" fmla="*/ 100 h 369"/>
                <a:gd name="T6" fmla="*/ 609 w 1981"/>
                <a:gd name="T7" fmla="*/ 287 h 369"/>
                <a:gd name="T8" fmla="*/ 0 w 1981"/>
                <a:gd name="T9" fmla="*/ 369 h 369"/>
                <a:gd name="T10" fmla="*/ 83 w 1981"/>
                <a:gd name="T11" fmla="*/ 0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81" h="369">
                  <a:moveTo>
                    <a:pt x="83" y="0"/>
                  </a:moveTo>
                  <a:lnTo>
                    <a:pt x="612" y="29"/>
                  </a:lnTo>
                  <a:lnTo>
                    <a:pt x="1981" y="100"/>
                  </a:lnTo>
                  <a:lnTo>
                    <a:pt x="609" y="287"/>
                  </a:lnTo>
                  <a:lnTo>
                    <a:pt x="0" y="369"/>
                  </a:lnTo>
                  <a:lnTo>
                    <a:pt x="83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3175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3" name="Freeform 82">
              <a:extLst>
                <a:ext uri="{FF2B5EF4-FFF2-40B4-BE49-F238E27FC236}">
                  <a16:creationId xmlns:a16="http://schemas.microsoft.com/office/drawing/2014/main" id="{561E073D-EFF9-44D4-858E-CDBDCA7282A6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796396" y="3396738"/>
              <a:ext cx="1989943" cy="447730"/>
            </a:xfrm>
            <a:custGeom>
              <a:avLst/>
              <a:gdLst>
                <a:gd name="T0" fmla="*/ 0 w 1939"/>
                <a:gd name="T1" fmla="*/ 0 h 411"/>
                <a:gd name="T2" fmla="*/ 570 w 1939"/>
                <a:gd name="T3" fmla="*/ 121 h 411"/>
                <a:gd name="T4" fmla="*/ 1939 w 1939"/>
                <a:gd name="T5" fmla="*/ 411 h 411"/>
                <a:gd name="T6" fmla="*/ 570 w 1939"/>
                <a:gd name="T7" fmla="*/ 340 h 411"/>
                <a:gd name="T8" fmla="*/ 41 w 1939"/>
                <a:gd name="T9" fmla="*/ 311 h 411"/>
                <a:gd name="T10" fmla="*/ 0 w 1939"/>
                <a:gd name="T11" fmla="*/ 0 h 4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39" h="411">
                  <a:moveTo>
                    <a:pt x="0" y="0"/>
                  </a:moveTo>
                  <a:lnTo>
                    <a:pt x="570" y="121"/>
                  </a:lnTo>
                  <a:lnTo>
                    <a:pt x="1939" y="411"/>
                  </a:lnTo>
                  <a:lnTo>
                    <a:pt x="570" y="340"/>
                  </a:lnTo>
                  <a:lnTo>
                    <a:pt x="41" y="31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3175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5732CAE5-3600-42BF-BB06-2D33E870C75C}"/>
                </a:ext>
              </a:extLst>
            </p:cNvPr>
            <p:cNvGrpSpPr/>
            <p:nvPr/>
          </p:nvGrpSpPr>
          <p:grpSpPr>
            <a:xfrm>
              <a:off x="1099008" y="1987203"/>
              <a:ext cx="9700864" cy="3975722"/>
              <a:chOff x="1099008" y="1987203"/>
              <a:chExt cx="9700864" cy="3975722"/>
            </a:xfrm>
          </p:grpSpPr>
          <p:sp>
            <p:nvSpPr>
              <p:cNvPr id="38" name="Freeform 7">
                <a:extLst>
                  <a:ext uri="{FF2B5EF4-FFF2-40B4-BE49-F238E27FC236}">
                    <a16:creationId xmlns:a16="http://schemas.microsoft.com/office/drawing/2014/main" id="{703F838E-369C-42A7-A650-F8B28ADBBC1C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10308287" y="3777655"/>
                <a:ext cx="336617" cy="718982"/>
              </a:xfrm>
              <a:custGeom>
                <a:avLst/>
                <a:gdLst>
                  <a:gd name="T0" fmla="*/ 0 w 328"/>
                  <a:gd name="T1" fmla="*/ 0 h 660"/>
                  <a:gd name="T2" fmla="*/ 289 w 328"/>
                  <a:gd name="T3" fmla="*/ 0 h 660"/>
                  <a:gd name="T4" fmla="*/ 328 w 328"/>
                  <a:gd name="T5" fmla="*/ 660 h 660"/>
                  <a:gd name="T6" fmla="*/ 15 w 328"/>
                  <a:gd name="T7" fmla="*/ 399 h 660"/>
                  <a:gd name="T8" fmla="*/ 0 w 328"/>
                  <a:gd name="T9" fmla="*/ 0 h 6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8" h="660">
                    <a:moveTo>
                      <a:pt x="0" y="0"/>
                    </a:moveTo>
                    <a:lnTo>
                      <a:pt x="289" y="0"/>
                    </a:lnTo>
                    <a:lnTo>
                      <a:pt x="328" y="660"/>
                    </a:lnTo>
                    <a:lnTo>
                      <a:pt x="15" y="39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  <a:alpha val="90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3" name="Freeform 8">
                <a:extLst>
                  <a:ext uri="{FF2B5EF4-FFF2-40B4-BE49-F238E27FC236}">
                    <a16:creationId xmlns:a16="http://schemas.microsoft.com/office/drawing/2014/main" id="{C3EF4FE8-BFDA-4914-B381-5AFD29B1D3C4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9777705" y="3777655"/>
                <a:ext cx="570608" cy="863868"/>
              </a:xfrm>
              <a:custGeom>
                <a:avLst/>
                <a:gdLst>
                  <a:gd name="T0" fmla="*/ 0 w 556"/>
                  <a:gd name="T1" fmla="*/ 0 h 793"/>
                  <a:gd name="T2" fmla="*/ 506 w 556"/>
                  <a:gd name="T3" fmla="*/ 6 h 793"/>
                  <a:gd name="T4" fmla="*/ 556 w 556"/>
                  <a:gd name="T5" fmla="*/ 793 h 793"/>
                  <a:gd name="T6" fmla="*/ 39 w 556"/>
                  <a:gd name="T7" fmla="*/ 660 h 793"/>
                  <a:gd name="T8" fmla="*/ 0 w 556"/>
                  <a:gd name="T9" fmla="*/ 0 h 7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56" h="793">
                    <a:moveTo>
                      <a:pt x="0" y="0"/>
                    </a:moveTo>
                    <a:lnTo>
                      <a:pt x="506" y="6"/>
                    </a:lnTo>
                    <a:lnTo>
                      <a:pt x="556" y="793"/>
                    </a:lnTo>
                    <a:lnTo>
                      <a:pt x="39" y="66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  <a:alpha val="80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4" name="Freeform 9">
                <a:extLst>
                  <a:ext uri="{FF2B5EF4-FFF2-40B4-BE49-F238E27FC236}">
                    <a16:creationId xmlns:a16="http://schemas.microsoft.com/office/drawing/2014/main" id="{8B1CB5FF-463A-41F6-8705-1DA82029EAB3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5712383" y="2190388"/>
                <a:ext cx="818965" cy="696106"/>
              </a:xfrm>
              <a:custGeom>
                <a:avLst/>
                <a:gdLst>
                  <a:gd name="T0" fmla="*/ 68 w 798"/>
                  <a:gd name="T1" fmla="*/ 0 h 639"/>
                  <a:gd name="T2" fmla="*/ 798 w 798"/>
                  <a:gd name="T3" fmla="*/ 74 h 639"/>
                  <a:gd name="T4" fmla="*/ 736 w 798"/>
                  <a:gd name="T5" fmla="*/ 639 h 639"/>
                  <a:gd name="T6" fmla="*/ 0 w 798"/>
                  <a:gd name="T7" fmla="*/ 610 h 639"/>
                  <a:gd name="T8" fmla="*/ 68 w 798"/>
                  <a:gd name="T9" fmla="*/ 0 h 6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98" h="639">
                    <a:moveTo>
                      <a:pt x="68" y="0"/>
                    </a:moveTo>
                    <a:lnTo>
                      <a:pt x="798" y="74"/>
                    </a:lnTo>
                    <a:lnTo>
                      <a:pt x="736" y="639"/>
                    </a:lnTo>
                    <a:lnTo>
                      <a:pt x="0" y="610"/>
                    </a:lnTo>
                    <a:lnTo>
                      <a:pt x="68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  <a:alpha val="40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5" name="Freeform 10">
                <a:extLst>
                  <a:ext uri="{FF2B5EF4-FFF2-40B4-BE49-F238E27FC236}">
                    <a16:creationId xmlns:a16="http://schemas.microsoft.com/office/drawing/2014/main" id="{3306B760-A2C0-40FC-962D-885A9FD6E8AF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10292893" y="3119677"/>
                <a:ext cx="352012" cy="657977"/>
              </a:xfrm>
              <a:custGeom>
                <a:avLst/>
                <a:gdLst>
                  <a:gd name="T0" fmla="*/ 343 w 343"/>
                  <a:gd name="T1" fmla="*/ 0 h 604"/>
                  <a:gd name="T2" fmla="*/ 289 w 343"/>
                  <a:gd name="T3" fmla="*/ 604 h 604"/>
                  <a:gd name="T4" fmla="*/ 0 w 343"/>
                  <a:gd name="T5" fmla="*/ 604 h 604"/>
                  <a:gd name="T6" fmla="*/ 20 w 343"/>
                  <a:gd name="T7" fmla="*/ 202 h 604"/>
                  <a:gd name="T8" fmla="*/ 343 w 343"/>
                  <a:gd name="T9" fmla="*/ 0 h 6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3" h="604">
                    <a:moveTo>
                      <a:pt x="343" y="0"/>
                    </a:moveTo>
                    <a:lnTo>
                      <a:pt x="289" y="604"/>
                    </a:lnTo>
                    <a:lnTo>
                      <a:pt x="0" y="604"/>
                    </a:lnTo>
                    <a:lnTo>
                      <a:pt x="20" y="202"/>
                    </a:lnTo>
                    <a:lnTo>
                      <a:pt x="343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  <a:alpha val="70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6" name="Freeform 11">
                <a:extLst>
                  <a:ext uri="{FF2B5EF4-FFF2-40B4-BE49-F238E27FC236}">
                    <a16:creationId xmlns:a16="http://schemas.microsoft.com/office/drawing/2014/main" id="{8CE8539D-C211-400C-BD9C-23DCCCC41F30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9039814" y="2859319"/>
                <a:ext cx="789204" cy="934677"/>
              </a:xfrm>
              <a:custGeom>
                <a:avLst/>
                <a:gdLst>
                  <a:gd name="T0" fmla="*/ 769 w 769"/>
                  <a:gd name="T1" fmla="*/ 0 h 858"/>
                  <a:gd name="T2" fmla="*/ 718 w 769"/>
                  <a:gd name="T3" fmla="*/ 858 h 858"/>
                  <a:gd name="T4" fmla="*/ 0 w 769"/>
                  <a:gd name="T5" fmla="*/ 849 h 858"/>
                  <a:gd name="T6" fmla="*/ 74 w 769"/>
                  <a:gd name="T7" fmla="*/ 74 h 858"/>
                  <a:gd name="T8" fmla="*/ 769 w 769"/>
                  <a:gd name="T9" fmla="*/ 0 h 8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69" h="858">
                    <a:moveTo>
                      <a:pt x="769" y="0"/>
                    </a:moveTo>
                    <a:lnTo>
                      <a:pt x="718" y="858"/>
                    </a:lnTo>
                    <a:lnTo>
                      <a:pt x="0" y="849"/>
                    </a:lnTo>
                    <a:lnTo>
                      <a:pt x="74" y="74"/>
                    </a:lnTo>
                    <a:lnTo>
                      <a:pt x="769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  <a:alpha val="50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7" name="Freeform 12">
                <a:extLst>
                  <a:ext uri="{FF2B5EF4-FFF2-40B4-BE49-F238E27FC236}">
                    <a16:creationId xmlns:a16="http://schemas.microsoft.com/office/drawing/2014/main" id="{A48251AD-295B-414A-98DD-5FF0CE66E3C0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7254195" y="2149015"/>
                <a:ext cx="928777" cy="705910"/>
              </a:xfrm>
              <a:custGeom>
                <a:avLst/>
                <a:gdLst>
                  <a:gd name="T0" fmla="*/ 125 w 905"/>
                  <a:gd name="T1" fmla="*/ 0 h 648"/>
                  <a:gd name="T2" fmla="*/ 905 w 905"/>
                  <a:gd name="T3" fmla="*/ 0 h 648"/>
                  <a:gd name="T4" fmla="*/ 784 w 905"/>
                  <a:gd name="T5" fmla="*/ 648 h 648"/>
                  <a:gd name="T6" fmla="*/ 0 w 905"/>
                  <a:gd name="T7" fmla="*/ 648 h 648"/>
                  <a:gd name="T8" fmla="*/ 125 w 905"/>
                  <a:gd name="T9" fmla="*/ 0 h 6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05" h="648">
                    <a:moveTo>
                      <a:pt x="125" y="0"/>
                    </a:moveTo>
                    <a:lnTo>
                      <a:pt x="905" y="0"/>
                    </a:lnTo>
                    <a:lnTo>
                      <a:pt x="784" y="648"/>
                    </a:lnTo>
                    <a:lnTo>
                      <a:pt x="0" y="648"/>
                    </a:lnTo>
                    <a:lnTo>
                      <a:pt x="125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  <a:alpha val="30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8" name="Freeform 13">
                <a:extLst>
                  <a:ext uri="{FF2B5EF4-FFF2-40B4-BE49-F238E27FC236}">
                    <a16:creationId xmlns:a16="http://schemas.microsoft.com/office/drawing/2014/main" id="{CC331425-D415-4222-854D-D8AF4298038B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6458857" y="2143605"/>
                <a:ext cx="919540" cy="705910"/>
              </a:xfrm>
              <a:custGeom>
                <a:avLst/>
                <a:gdLst>
                  <a:gd name="T0" fmla="*/ 121 w 896"/>
                  <a:gd name="T1" fmla="*/ 0 h 648"/>
                  <a:gd name="T2" fmla="*/ 896 w 896"/>
                  <a:gd name="T3" fmla="*/ 38 h 648"/>
                  <a:gd name="T4" fmla="*/ 828 w 896"/>
                  <a:gd name="T5" fmla="*/ 648 h 648"/>
                  <a:gd name="T6" fmla="*/ 0 w 896"/>
                  <a:gd name="T7" fmla="*/ 648 h 648"/>
                  <a:gd name="T8" fmla="*/ 121 w 896"/>
                  <a:gd name="T9" fmla="*/ 0 h 6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96" h="648">
                    <a:moveTo>
                      <a:pt x="121" y="0"/>
                    </a:moveTo>
                    <a:lnTo>
                      <a:pt x="896" y="38"/>
                    </a:lnTo>
                    <a:lnTo>
                      <a:pt x="828" y="648"/>
                    </a:lnTo>
                    <a:lnTo>
                      <a:pt x="0" y="648"/>
                    </a:lnTo>
                    <a:lnTo>
                      <a:pt x="121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  <a:alpha val="35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9" name="Freeform 14">
                <a:extLst>
                  <a:ext uri="{FF2B5EF4-FFF2-40B4-BE49-F238E27FC236}">
                    <a16:creationId xmlns:a16="http://schemas.microsoft.com/office/drawing/2014/main" id="{830CF94A-FDB4-4DB6-BCB9-FD35FFBACDB9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8054688" y="2146310"/>
                <a:ext cx="977011" cy="715714"/>
              </a:xfrm>
              <a:custGeom>
                <a:avLst/>
                <a:gdLst>
                  <a:gd name="T0" fmla="*/ 952 w 952"/>
                  <a:gd name="T1" fmla="*/ 0 h 657"/>
                  <a:gd name="T2" fmla="*/ 827 w 952"/>
                  <a:gd name="T3" fmla="*/ 648 h 657"/>
                  <a:gd name="T4" fmla="*/ 0 w 952"/>
                  <a:gd name="T5" fmla="*/ 657 h 657"/>
                  <a:gd name="T6" fmla="*/ 162 w 952"/>
                  <a:gd name="T7" fmla="*/ 53 h 657"/>
                  <a:gd name="T8" fmla="*/ 952 w 952"/>
                  <a:gd name="T9" fmla="*/ 0 h 6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52" h="657">
                    <a:moveTo>
                      <a:pt x="952" y="0"/>
                    </a:moveTo>
                    <a:lnTo>
                      <a:pt x="827" y="648"/>
                    </a:lnTo>
                    <a:lnTo>
                      <a:pt x="0" y="657"/>
                    </a:lnTo>
                    <a:lnTo>
                      <a:pt x="162" y="53"/>
                    </a:lnTo>
                    <a:lnTo>
                      <a:pt x="952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  <a:alpha val="40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0" name="Freeform 15">
                <a:extLst>
                  <a:ext uri="{FF2B5EF4-FFF2-40B4-BE49-F238E27FC236}">
                    <a16:creationId xmlns:a16="http://schemas.microsoft.com/office/drawing/2014/main" id="{0B4BF892-829A-4AC5-A5FA-B117C36C4AC6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2201760" y="4037547"/>
                <a:ext cx="1225369" cy="579543"/>
              </a:xfrm>
              <a:custGeom>
                <a:avLst/>
                <a:gdLst>
                  <a:gd name="T0" fmla="*/ 1194 w 1194"/>
                  <a:gd name="T1" fmla="*/ 0 h 532"/>
                  <a:gd name="T2" fmla="*/ 1194 w 1194"/>
                  <a:gd name="T3" fmla="*/ 121 h 532"/>
                  <a:gd name="T4" fmla="*/ 556 w 1194"/>
                  <a:gd name="T5" fmla="*/ 352 h 532"/>
                  <a:gd name="T6" fmla="*/ 0 w 1194"/>
                  <a:gd name="T7" fmla="*/ 532 h 532"/>
                  <a:gd name="T8" fmla="*/ 35 w 1194"/>
                  <a:gd name="T9" fmla="*/ 207 h 532"/>
                  <a:gd name="T10" fmla="*/ 585 w 1194"/>
                  <a:gd name="T11" fmla="*/ 82 h 532"/>
                  <a:gd name="T12" fmla="*/ 1194 w 1194"/>
                  <a:gd name="T13" fmla="*/ 0 h 5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94" h="532">
                    <a:moveTo>
                      <a:pt x="1194" y="0"/>
                    </a:moveTo>
                    <a:lnTo>
                      <a:pt x="1194" y="121"/>
                    </a:lnTo>
                    <a:lnTo>
                      <a:pt x="556" y="352"/>
                    </a:lnTo>
                    <a:lnTo>
                      <a:pt x="0" y="532"/>
                    </a:lnTo>
                    <a:lnTo>
                      <a:pt x="35" y="207"/>
                    </a:lnTo>
                    <a:lnTo>
                      <a:pt x="585" y="82"/>
                    </a:lnTo>
                    <a:lnTo>
                      <a:pt x="1194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  <a:alpha val="90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1" name="Freeform 16">
                <a:extLst>
                  <a:ext uri="{FF2B5EF4-FFF2-40B4-BE49-F238E27FC236}">
                    <a16:creationId xmlns:a16="http://schemas.microsoft.com/office/drawing/2014/main" id="{77BA439F-440B-4B55-8878-3DAC2933F489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9753074" y="2939932"/>
                <a:ext cx="595238" cy="844259"/>
              </a:xfrm>
              <a:custGeom>
                <a:avLst/>
                <a:gdLst>
                  <a:gd name="T0" fmla="*/ 580 w 580"/>
                  <a:gd name="T1" fmla="*/ 0 h 775"/>
                  <a:gd name="T2" fmla="*/ 506 w 580"/>
                  <a:gd name="T3" fmla="*/ 775 h 775"/>
                  <a:gd name="T4" fmla="*/ 0 w 580"/>
                  <a:gd name="T5" fmla="*/ 769 h 775"/>
                  <a:gd name="T6" fmla="*/ 54 w 580"/>
                  <a:gd name="T7" fmla="*/ 165 h 775"/>
                  <a:gd name="T8" fmla="*/ 580 w 580"/>
                  <a:gd name="T9" fmla="*/ 0 h 7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80" h="775">
                    <a:moveTo>
                      <a:pt x="580" y="0"/>
                    </a:moveTo>
                    <a:lnTo>
                      <a:pt x="506" y="775"/>
                    </a:lnTo>
                    <a:lnTo>
                      <a:pt x="0" y="769"/>
                    </a:lnTo>
                    <a:lnTo>
                      <a:pt x="54" y="165"/>
                    </a:lnTo>
                    <a:lnTo>
                      <a:pt x="580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  <a:alpha val="60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2" name="Freeform 17">
                <a:extLst>
                  <a:ext uri="{FF2B5EF4-FFF2-40B4-BE49-F238E27FC236}">
                    <a16:creationId xmlns:a16="http://schemas.microsoft.com/office/drawing/2014/main" id="{BDF60DC2-4201-44BB-9436-C3B476F492C2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4958656" y="4570714"/>
                <a:ext cx="809729" cy="702642"/>
              </a:xfrm>
              <a:custGeom>
                <a:avLst/>
                <a:gdLst>
                  <a:gd name="T0" fmla="*/ 756 w 789"/>
                  <a:gd name="T1" fmla="*/ 0 h 645"/>
                  <a:gd name="T2" fmla="*/ 789 w 789"/>
                  <a:gd name="T3" fmla="*/ 532 h 645"/>
                  <a:gd name="T4" fmla="*/ 62 w 789"/>
                  <a:gd name="T5" fmla="*/ 645 h 645"/>
                  <a:gd name="T6" fmla="*/ 0 w 789"/>
                  <a:gd name="T7" fmla="*/ 106 h 645"/>
                  <a:gd name="T8" fmla="*/ 0 w 789"/>
                  <a:gd name="T9" fmla="*/ 106 h 645"/>
                  <a:gd name="T10" fmla="*/ 756 w 789"/>
                  <a:gd name="T11" fmla="*/ 0 h 6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89" h="645">
                    <a:moveTo>
                      <a:pt x="756" y="0"/>
                    </a:moveTo>
                    <a:lnTo>
                      <a:pt x="789" y="532"/>
                    </a:lnTo>
                    <a:lnTo>
                      <a:pt x="62" y="645"/>
                    </a:lnTo>
                    <a:lnTo>
                      <a:pt x="0" y="106"/>
                    </a:lnTo>
                    <a:lnTo>
                      <a:pt x="0" y="106"/>
                    </a:lnTo>
                    <a:lnTo>
                      <a:pt x="756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  <a:alpha val="70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3" name="Freeform 18">
                <a:extLst>
                  <a:ext uri="{FF2B5EF4-FFF2-40B4-BE49-F238E27FC236}">
                    <a16:creationId xmlns:a16="http://schemas.microsoft.com/office/drawing/2014/main" id="{35257C8B-81E3-4257-8347-12A21D4C1E8D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4216333" y="4429096"/>
                <a:ext cx="773810" cy="721161"/>
              </a:xfrm>
              <a:custGeom>
                <a:avLst/>
                <a:gdLst>
                  <a:gd name="T0" fmla="*/ 754 w 754"/>
                  <a:gd name="T1" fmla="*/ 0 h 662"/>
                  <a:gd name="T2" fmla="*/ 754 w 754"/>
                  <a:gd name="T3" fmla="*/ 482 h 662"/>
                  <a:gd name="T4" fmla="*/ 33 w 754"/>
                  <a:gd name="T5" fmla="*/ 662 h 662"/>
                  <a:gd name="T6" fmla="*/ 0 w 754"/>
                  <a:gd name="T7" fmla="*/ 130 h 662"/>
                  <a:gd name="T8" fmla="*/ 754 w 754"/>
                  <a:gd name="T9" fmla="*/ 0 h 6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54" h="662">
                    <a:moveTo>
                      <a:pt x="754" y="0"/>
                    </a:moveTo>
                    <a:lnTo>
                      <a:pt x="754" y="482"/>
                    </a:lnTo>
                    <a:lnTo>
                      <a:pt x="33" y="662"/>
                    </a:lnTo>
                    <a:lnTo>
                      <a:pt x="0" y="130"/>
                    </a:lnTo>
                    <a:lnTo>
                      <a:pt x="754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  <a:alpha val="75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4" name="Freeform 19">
                <a:extLst>
                  <a:ext uri="{FF2B5EF4-FFF2-40B4-BE49-F238E27FC236}">
                    <a16:creationId xmlns:a16="http://schemas.microsoft.com/office/drawing/2014/main" id="{42BA7067-84F3-4F17-AE3E-21AA14A66E54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9067524" y="3784191"/>
                <a:ext cx="761494" cy="972805"/>
              </a:xfrm>
              <a:custGeom>
                <a:avLst/>
                <a:gdLst>
                  <a:gd name="T0" fmla="*/ 0 w 742"/>
                  <a:gd name="T1" fmla="*/ 0 h 893"/>
                  <a:gd name="T2" fmla="*/ 718 w 742"/>
                  <a:gd name="T3" fmla="*/ 9 h 893"/>
                  <a:gd name="T4" fmla="*/ 742 w 742"/>
                  <a:gd name="T5" fmla="*/ 893 h 893"/>
                  <a:gd name="T6" fmla="*/ 50 w 742"/>
                  <a:gd name="T7" fmla="*/ 787 h 893"/>
                  <a:gd name="T8" fmla="*/ 0 w 742"/>
                  <a:gd name="T9" fmla="*/ 0 h 8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42" h="893">
                    <a:moveTo>
                      <a:pt x="0" y="0"/>
                    </a:moveTo>
                    <a:lnTo>
                      <a:pt x="718" y="9"/>
                    </a:lnTo>
                    <a:lnTo>
                      <a:pt x="742" y="893"/>
                    </a:lnTo>
                    <a:lnTo>
                      <a:pt x="50" y="78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  <a:alpha val="60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5" name="Freeform 20">
                <a:extLst>
                  <a:ext uri="{FF2B5EF4-FFF2-40B4-BE49-F238E27FC236}">
                    <a16:creationId xmlns:a16="http://schemas.microsoft.com/office/drawing/2014/main" id="{5453122B-B585-400F-ACDB-2FA72884933C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3391210" y="4270162"/>
                <a:ext cx="825123" cy="683033"/>
              </a:xfrm>
              <a:custGeom>
                <a:avLst/>
                <a:gdLst>
                  <a:gd name="T0" fmla="*/ 804 w 804"/>
                  <a:gd name="T1" fmla="*/ 0 h 627"/>
                  <a:gd name="T2" fmla="*/ 769 w 804"/>
                  <a:gd name="T3" fmla="*/ 325 h 627"/>
                  <a:gd name="T4" fmla="*/ 0 w 804"/>
                  <a:gd name="T5" fmla="*/ 627 h 627"/>
                  <a:gd name="T6" fmla="*/ 0 w 804"/>
                  <a:gd name="T7" fmla="*/ 145 h 627"/>
                  <a:gd name="T8" fmla="*/ 804 w 804"/>
                  <a:gd name="T9" fmla="*/ 0 h 6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04" h="627">
                    <a:moveTo>
                      <a:pt x="804" y="0"/>
                    </a:moveTo>
                    <a:lnTo>
                      <a:pt x="769" y="325"/>
                    </a:lnTo>
                    <a:lnTo>
                      <a:pt x="0" y="627"/>
                    </a:lnTo>
                    <a:lnTo>
                      <a:pt x="0" y="145"/>
                    </a:lnTo>
                    <a:lnTo>
                      <a:pt x="804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  <a:alpha val="80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6" name="Freeform 21">
                <a:extLst>
                  <a:ext uri="{FF2B5EF4-FFF2-40B4-BE49-F238E27FC236}">
                    <a16:creationId xmlns:a16="http://schemas.microsoft.com/office/drawing/2014/main" id="{EDD7472D-2CDA-4B86-A663-9B8741F7ED67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5702376" y="4683806"/>
                <a:ext cx="834360" cy="735323"/>
              </a:xfrm>
              <a:custGeom>
                <a:avLst/>
                <a:gdLst>
                  <a:gd name="T0" fmla="*/ 751 w 813"/>
                  <a:gd name="T1" fmla="*/ 0 h 675"/>
                  <a:gd name="T2" fmla="*/ 751 w 813"/>
                  <a:gd name="T3" fmla="*/ 0 h 675"/>
                  <a:gd name="T4" fmla="*/ 813 w 813"/>
                  <a:gd name="T5" fmla="*/ 539 h 675"/>
                  <a:gd name="T6" fmla="*/ 112 w 813"/>
                  <a:gd name="T7" fmla="*/ 675 h 675"/>
                  <a:gd name="T8" fmla="*/ 0 w 813"/>
                  <a:gd name="T9" fmla="*/ 104 h 675"/>
                  <a:gd name="T10" fmla="*/ 721 w 813"/>
                  <a:gd name="T11" fmla="*/ 6 h 675"/>
                  <a:gd name="T12" fmla="*/ 751 w 813"/>
                  <a:gd name="T13" fmla="*/ 0 h 6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13" h="675">
                    <a:moveTo>
                      <a:pt x="751" y="0"/>
                    </a:moveTo>
                    <a:lnTo>
                      <a:pt x="751" y="0"/>
                    </a:lnTo>
                    <a:lnTo>
                      <a:pt x="813" y="539"/>
                    </a:lnTo>
                    <a:lnTo>
                      <a:pt x="112" y="675"/>
                    </a:lnTo>
                    <a:lnTo>
                      <a:pt x="0" y="104"/>
                    </a:lnTo>
                    <a:lnTo>
                      <a:pt x="721" y="6"/>
                    </a:lnTo>
                    <a:lnTo>
                      <a:pt x="751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  <a:alpha val="65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7" name="Freeform 22">
                <a:extLst>
                  <a:ext uri="{FF2B5EF4-FFF2-40B4-BE49-F238E27FC236}">
                    <a16:creationId xmlns:a16="http://schemas.microsoft.com/office/drawing/2014/main" id="{3F72DDB2-B2B7-436C-84C8-3E0AD089328B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7386490" y="3777655"/>
                <a:ext cx="855911" cy="1021826"/>
              </a:xfrm>
              <a:custGeom>
                <a:avLst/>
                <a:gdLst>
                  <a:gd name="T0" fmla="*/ 0 w 834"/>
                  <a:gd name="T1" fmla="*/ 0 h 938"/>
                  <a:gd name="T2" fmla="*/ 790 w 834"/>
                  <a:gd name="T3" fmla="*/ 0 h 938"/>
                  <a:gd name="T4" fmla="*/ 834 w 834"/>
                  <a:gd name="T5" fmla="*/ 938 h 938"/>
                  <a:gd name="T6" fmla="*/ 39 w 834"/>
                  <a:gd name="T7" fmla="*/ 938 h 938"/>
                  <a:gd name="T8" fmla="*/ 0 w 834"/>
                  <a:gd name="T9" fmla="*/ 0 h 9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34" h="938">
                    <a:moveTo>
                      <a:pt x="0" y="0"/>
                    </a:moveTo>
                    <a:lnTo>
                      <a:pt x="790" y="0"/>
                    </a:lnTo>
                    <a:lnTo>
                      <a:pt x="834" y="938"/>
                    </a:lnTo>
                    <a:lnTo>
                      <a:pt x="39" y="93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  <a:alpha val="30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8" name="Freeform 23">
                <a:extLst>
                  <a:ext uri="{FF2B5EF4-FFF2-40B4-BE49-F238E27FC236}">
                    <a16:creationId xmlns:a16="http://schemas.microsoft.com/office/drawing/2014/main" id="{AED6D501-2375-4B1E-9C23-BB1AA6889DD1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8202376" y="3777655"/>
                <a:ext cx="889779" cy="1021826"/>
              </a:xfrm>
              <a:custGeom>
                <a:avLst/>
                <a:gdLst>
                  <a:gd name="T0" fmla="*/ 828 w 867"/>
                  <a:gd name="T1" fmla="*/ 0 h 938"/>
                  <a:gd name="T2" fmla="*/ 867 w 867"/>
                  <a:gd name="T3" fmla="*/ 938 h 938"/>
                  <a:gd name="T4" fmla="*/ 24 w 867"/>
                  <a:gd name="T5" fmla="*/ 899 h 938"/>
                  <a:gd name="T6" fmla="*/ 0 w 867"/>
                  <a:gd name="T7" fmla="*/ 15 h 938"/>
                  <a:gd name="T8" fmla="*/ 828 w 867"/>
                  <a:gd name="T9" fmla="*/ 0 h 9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67" h="938">
                    <a:moveTo>
                      <a:pt x="828" y="0"/>
                    </a:moveTo>
                    <a:lnTo>
                      <a:pt x="867" y="938"/>
                    </a:lnTo>
                    <a:lnTo>
                      <a:pt x="24" y="899"/>
                    </a:lnTo>
                    <a:lnTo>
                      <a:pt x="0" y="15"/>
                    </a:lnTo>
                    <a:lnTo>
                      <a:pt x="828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  <a:alpha val="40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9" name="Freeform 24">
                <a:extLst>
                  <a:ext uri="{FF2B5EF4-FFF2-40B4-BE49-F238E27FC236}">
                    <a16:creationId xmlns:a16="http://schemas.microsoft.com/office/drawing/2014/main" id="{F70658A6-F4D2-421B-AC45-FC9E33C27171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7237680" y="4799481"/>
                <a:ext cx="964696" cy="663425"/>
              </a:xfrm>
              <a:custGeom>
                <a:avLst/>
                <a:gdLst>
                  <a:gd name="T0" fmla="*/ 0 w 940"/>
                  <a:gd name="T1" fmla="*/ 0 h 609"/>
                  <a:gd name="T2" fmla="*/ 795 w 940"/>
                  <a:gd name="T3" fmla="*/ 0 h 609"/>
                  <a:gd name="T4" fmla="*/ 940 w 940"/>
                  <a:gd name="T5" fmla="*/ 609 h 609"/>
                  <a:gd name="T6" fmla="*/ 150 w 940"/>
                  <a:gd name="T7" fmla="*/ 571 h 609"/>
                  <a:gd name="T8" fmla="*/ 0 w 940"/>
                  <a:gd name="T9" fmla="*/ 0 h 6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40" h="609">
                    <a:moveTo>
                      <a:pt x="0" y="0"/>
                    </a:moveTo>
                    <a:lnTo>
                      <a:pt x="795" y="0"/>
                    </a:lnTo>
                    <a:lnTo>
                      <a:pt x="940" y="609"/>
                    </a:lnTo>
                    <a:lnTo>
                      <a:pt x="150" y="57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  <a:alpha val="50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0" name="Freeform 25">
                <a:extLst>
                  <a:ext uri="{FF2B5EF4-FFF2-40B4-BE49-F238E27FC236}">
                    <a16:creationId xmlns:a16="http://schemas.microsoft.com/office/drawing/2014/main" id="{4BFCDC0D-CAAD-42EF-9062-148699A5C31E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6419412" y="4799481"/>
                <a:ext cx="964696" cy="663425"/>
              </a:xfrm>
              <a:custGeom>
                <a:avLst/>
                <a:gdLst>
                  <a:gd name="T0" fmla="*/ 0 w 940"/>
                  <a:gd name="T1" fmla="*/ 0 h 609"/>
                  <a:gd name="T2" fmla="*/ 828 w 940"/>
                  <a:gd name="T3" fmla="*/ 0 h 609"/>
                  <a:gd name="T4" fmla="*/ 940 w 940"/>
                  <a:gd name="T5" fmla="*/ 571 h 609"/>
                  <a:gd name="T6" fmla="*/ 145 w 940"/>
                  <a:gd name="T7" fmla="*/ 609 h 609"/>
                  <a:gd name="T8" fmla="*/ 0 w 940"/>
                  <a:gd name="T9" fmla="*/ 0 h 6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40" h="609">
                    <a:moveTo>
                      <a:pt x="0" y="0"/>
                    </a:moveTo>
                    <a:lnTo>
                      <a:pt x="828" y="0"/>
                    </a:lnTo>
                    <a:lnTo>
                      <a:pt x="940" y="571"/>
                    </a:lnTo>
                    <a:lnTo>
                      <a:pt x="145" y="60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  <a:alpha val="60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1" name="Freeform 26">
                <a:extLst>
                  <a:ext uri="{FF2B5EF4-FFF2-40B4-BE49-F238E27FC236}">
                    <a16:creationId xmlns:a16="http://schemas.microsoft.com/office/drawing/2014/main" id="{414F502D-1B92-4912-A7E8-B62D20F898DD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8865443" y="2206752"/>
                <a:ext cx="889015" cy="736228"/>
              </a:xfrm>
              <a:custGeom>
                <a:avLst/>
                <a:gdLst>
                  <a:gd name="T0" fmla="*/ 857 w 857"/>
                  <a:gd name="T1" fmla="*/ 0 h 678"/>
                  <a:gd name="T2" fmla="*/ 695 w 857"/>
                  <a:gd name="T3" fmla="*/ 604 h 678"/>
                  <a:gd name="T4" fmla="*/ 0 w 857"/>
                  <a:gd name="T5" fmla="*/ 678 h 678"/>
                  <a:gd name="T6" fmla="*/ 157 w 857"/>
                  <a:gd name="T7" fmla="*/ 136 h 678"/>
                  <a:gd name="T8" fmla="*/ 857 w 857"/>
                  <a:gd name="T9" fmla="*/ 0 h 678"/>
                  <a:gd name="connsiteX0" fmla="*/ 10000 w 10000"/>
                  <a:gd name="connsiteY0" fmla="*/ 0 h 10000"/>
                  <a:gd name="connsiteX1" fmla="*/ 7271 w 10000"/>
                  <a:gd name="connsiteY1" fmla="*/ 7587 h 10000"/>
                  <a:gd name="connsiteX2" fmla="*/ 0 w 10000"/>
                  <a:gd name="connsiteY2" fmla="*/ 10000 h 10000"/>
                  <a:gd name="connsiteX3" fmla="*/ 1832 w 10000"/>
                  <a:gd name="connsiteY3" fmla="*/ 2006 h 10000"/>
                  <a:gd name="connsiteX4" fmla="*/ 10000 w 10000"/>
                  <a:gd name="connsiteY4" fmla="*/ 0 h 10000"/>
                  <a:gd name="connsiteX0" fmla="*/ 10000 w 10000"/>
                  <a:gd name="connsiteY0" fmla="*/ 0 h 10000"/>
                  <a:gd name="connsiteX1" fmla="*/ 8083 w 10000"/>
                  <a:gd name="connsiteY1" fmla="*/ 8877 h 10000"/>
                  <a:gd name="connsiteX2" fmla="*/ 0 w 10000"/>
                  <a:gd name="connsiteY2" fmla="*/ 10000 h 10000"/>
                  <a:gd name="connsiteX3" fmla="*/ 1832 w 10000"/>
                  <a:gd name="connsiteY3" fmla="*/ 2006 h 10000"/>
                  <a:gd name="connsiteX4" fmla="*/ 10000 w 10000"/>
                  <a:gd name="connsiteY4" fmla="*/ 0 h 10000"/>
                  <a:gd name="connsiteX0" fmla="*/ 10108 w 10108"/>
                  <a:gd name="connsiteY0" fmla="*/ 0 h 9968"/>
                  <a:gd name="connsiteX1" fmla="*/ 8191 w 10108"/>
                  <a:gd name="connsiteY1" fmla="*/ 8877 h 9968"/>
                  <a:gd name="connsiteX2" fmla="*/ 0 w 10108"/>
                  <a:gd name="connsiteY2" fmla="*/ 9968 h 9968"/>
                  <a:gd name="connsiteX3" fmla="*/ 1940 w 10108"/>
                  <a:gd name="connsiteY3" fmla="*/ 2006 h 9968"/>
                  <a:gd name="connsiteX4" fmla="*/ 10108 w 10108"/>
                  <a:gd name="connsiteY4" fmla="*/ 0 h 9968"/>
                  <a:gd name="connsiteX0" fmla="*/ 10000 w 10000"/>
                  <a:gd name="connsiteY0" fmla="*/ 0 h 10000"/>
                  <a:gd name="connsiteX1" fmla="*/ 8103 w 10000"/>
                  <a:gd name="connsiteY1" fmla="*/ 8905 h 10000"/>
                  <a:gd name="connsiteX2" fmla="*/ 0 w 10000"/>
                  <a:gd name="connsiteY2" fmla="*/ 10000 h 10000"/>
                  <a:gd name="connsiteX3" fmla="*/ 1812 w 10000"/>
                  <a:gd name="connsiteY3" fmla="*/ 2109 h 10000"/>
                  <a:gd name="connsiteX4" fmla="*/ 10000 w 10000"/>
                  <a:gd name="connsiteY4" fmla="*/ 0 h 1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000" h="10000">
                    <a:moveTo>
                      <a:pt x="10000" y="0"/>
                    </a:moveTo>
                    <a:lnTo>
                      <a:pt x="8103" y="8905"/>
                    </a:lnTo>
                    <a:lnTo>
                      <a:pt x="0" y="10000"/>
                    </a:lnTo>
                    <a:lnTo>
                      <a:pt x="1812" y="2109"/>
                    </a:lnTo>
                    <a:lnTo>
                      <a:pt x="10000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  <a:alpha val="55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2" name="Freeform 27">
                <a:extLst>
                  <a:ext uri="{FF2B5EF4-FFF2-40B4-BE49-F238E27FC236}">
                    <a16:creationId xmlns:a16="http://schemas.microsoft.com/office/drawing/2014/main" id="{1D5154FC-52B5-45AC-865F-FB5EB2F37D1B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6536736" y="2849515"/>
                <a:ext cx="894910" cy="928140"/>
              </a:xfrm>
              <a:custGeom>
                <a:avLst/>
                <a:gdLst>
                  <a:gd name="T0" fmla="*/ 44 w 872"/>
                  <a:gd name="T1" fmla="*/ 0 h 852"/>
                  <a:gd name="T2" fmla="*/ 872 w 872"/>
                  <a:gd name="T3" fmla="*/ 0 h 852"/>
                  <a:gd name="T4" fmla="*/ 818 w 872"/>
                  <a:gd name="T5" fmla="*/ 852 h 852"/>
                  <a:gd name="T6" fmla="*/ 0 w 872"/>
                  <a:gd name="T7" fmla="*/ 852 h 852"/>
                  <a:gd name="T8" fmla="*/ 44 w 872"/>
                  <a:gd name="T9" fmla="*/ 0 h 8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72" h="852">
                    <a:moveTo>
                      <a:pt x="44" y="0"/>
                    </a:moveTo>
                    <a:lnTo>
                      <a:pt x="872" y="0"/>
                    </a:lnTo>
                    <a:lnTo>
                      <a:pt x="818" y="852"/>
                    </a:lnTo>
                    <a:lnTo>
                      <a:pt x="0" y="852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  <a:alpha val="10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3" name="Freeform 28">
                <a:extLst>
                  <a:ext uri="{FF2B5EF4-FFF2-40B4-BE49-F238E27FC236}">
                    <a16:creationId xmlns:a16="http://schemas.microsoft.com/office/drawing/2014/main" id="{4EA7E6C8-272C-4A2E-BFFF-76466A927C6F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5766005" y="3777655"/>
                <a:ext cx="826150" cy="1021826"/>
              </a:xfrm>
              <a:custGeom>
                <a:avLst/>
                <a:gdLst>
                  <a:gd name="T0" fmla="*/ 0 w 805"/>
                  <a:gd name="T1" fmla="*/ 0 h 938"/>
                  <a:gd name="T2" fmla="*/ 772 w 805"/>
                  <a:gd name="T3" fmla="*/ 0 h 938"/>
                  <a:gd name="T4" fmla="*/ 805 w 805"/>
                  <a:gd name="T5" fmla="*/ 834 h 938"/>
                  <a:gd name="T6" fmla="*/ 775 w 805"/>
                  <a:gd name="T7" fmla="*/ 840 h 938"/>
                  <a:gd name="T8" fmla="*/ 54 w 805"/>
                  <a:gd name="T9" fmla="*/ 938 h 938"/>
                  <a:gd name="T10" fmla="*/ 0 w 805"/>
                  <a:gd name="T11" fmla="*/ 0 h 9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05" h="938">
                    <a:moveTo>
                      <a:pt x="0" y="0"/>
                    </a:moveTo>
                    <a:lnTo>
                      <a:pt x="772" y="0"/>
                    </a:lnTo>
                    <a:lnTo>
                      <a:pt x="805" y="834"/>
                    </a:lnTo>
                    <a:lnTo>
                      <a:pt x="775" y="840"/>
                    </a:lnTo>
                    <a:lnTo>
                      <a:pt x="54" y="93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  <a:alpha val="40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4" name="Freeform 29">
                <a:extLst>
                  <a:ext uri="{FF2B5EF4-FFF2-40B4-BE49-F238E27FC236}">
                    <a16:creationId xmlns:a16="http://schemas.microsoft.com/office/drawing/2014/main" id="{87F11EB0-076B-45F4-A566-3FF547941303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4987064" y="2881107"/>
                <a:ext cx="812808" cy="896549"/>
              </a:xfrm>
              <a:custGeom>
                <a:avLst/>
                <a:gdLst>
                  <a:gd name="T0" fmla="*/ 18 w 792"/>
                  <a:gd name="T1" fmla="*/ 0 h 823"/>
                  <a:gd name="T2" fmla="*/ 792 w 792"/>
                  <a:gd name="T3" fmla="*/ 89 h 823"/>
                  <a:gd name="T4" fmla="*/ 763 w 792"/>
                  <a:gd name="T5" fmla="*/ 823 h 823"/>
                  <a:gd name="T6" fmla="*/ 0 w 792"/>
                  <a:gd name="T7" fmla="*/ 823 h 823"/>
                  <a:gd name="T8" fmla="*/ 18 w 792"/>
                  <a:gd name="T9" fmla="*/ 0 h 8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92" h="823">
                    <a:moveTo>
                      <a:pt x="18" y="0"/>
                    </a:moveTo>
                    <a:lnTo>
                      <a:pt x="792" y="89"/>
                    </a:lnTo>
                    <a:lnTo>
                      <a:pt x="763" y="823"/>
                    </a:lnTo>
                    <a:lnTo>
                      <a:pt x="0" y="823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  <a:alpha val="15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5" name="Freeform 30">
                <a:extLst>
                  <a:ext uri="{FF2B5EF4-FFF2-40B4-BE49-F238E27FC236}">
                    <a16:creationId xmlns:a16="http://schemas.microsoft.com/office/drawing/2014/main" id="{FD054DAF-36FA-4980-A54E-5C424226BA04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6536736" y="3777655"/>
                <a:ext cx="894910" cy="1021826"/>
              </a:xfrm>
              <a:custGeom>
                <a:avLst/>
                <a:gdLst>
                  <a:gd name="T0" fmla="*/ 0 w 872"/>
                  <a:gd name="T1" fmla="*/ 0 h 938"/>
                  <a:gd name="T2" fmla="*/ 818 w 872"/>
                  <a:gd name="T3" fmla="*/ 0 h 938"/>
                  <a:gd name="T4" fmla="*/ 872 w 872"/>
                  <a:gd name="T5" fmla="*/ 938 h 938"/>
                  <a:gd name="T6" fmla="*/ 44 w 872"/>
                  <a:gd name="T7" fmla="*/ 938 h 938"/>
                  <a:gd name="T8" fmla="*/ 0 w 872"/>
                  <a:gd name="T9" fmla="*/ 0 h 9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72" h="938">
                    <a:moveTo>
                      <a:pt x="0" y="0"/>
                    </a:moveTo>
                    <a:lnTo>
                      <a:pt x="818" y="0"/>
                    </a:lnTo>
                    <a:lnTo>
                      <a:pt x="872" y="938"/>
                    </a:lnTo>
                    <a:lnTo>
                      <a:pt x="44" y="93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  <a:alpha val="35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6" name="Freeform 31">
                <a:extLst>
                  <a:ext uri="{FF2B5EF4-FFF2-40B4-BE49-F238E27FC236}">
                    <a16:creationId xmlns:a16="http://schemas.microsoft.com/office/drawing/2014/main" id="{B3023BEA-618F-4190-95B0-4310611055DF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5781399" y="2849515"/>
                <a:ext cx="810755" cy="928140"/>
              </a:xfrm>
              <a:custGeom>
                <a:avLst/>
                <a:gdLst>
                  <a:gd name="T0" fmla="*/ 54 w 790"/>
                  <a:gd name="T1" fmla="*/ 0 h 852"/>
                  <a:gd name="T2" fmla="*/ 790 w 790"/>
                  <a:gd name="T3" fmla="*/ 29 h 852"/>
                  <a:gd name="T4" fmla="*/ 772 w 790"/>
                  <a:gd name="T5" fmla="*/ 852 h 852"/>
                  <a:gd name="T6" fmla="*/ 0 w 790"/>
                  <a:gd name="T7" fmla="*/ 852 h 852"/>
                  <a:gd name="T8" fmla="*/ 54 w 790"/>
                  <a:gd name="T9" fmla="*/ 0 h 8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90" h="852">
                    <a:moveTo>
                      <a:pt x="54" y="0"/>
                    </a:moveTo>
                    <a:lnTo>
                      <a:pt x="790" y="29"/>
                    </a:lnTo>
                    <a:lnTo>
                      <a:pt x="772" y="852"/>
                    </a:lnTo>
                    <a:lnTo>
                      <a:pt x="0" y="852"/>
                    </a:lnTo>
                    <a:lnTo>
                      <a:pt x="54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  <a:alpha val="10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7" name="Freeform 32">
                <a:extLst>
                  <a:ext uri="{FF2B5EF4-FFF2-40B4-BE49-F238E27FC236}">
                    <a16:creationId xmlns:a16="http://schemas.microsoft.com/office/drawing/2014/main" id="{E7A56177-10ED-4074-BD89-5566EE14287B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6348256" y="5421510"/>
                <a:ext cx="889423" cy="231146"/>
              </a:xfrm>
              <a:custGeom>
                <a:avLst/>
                <a:gdLst>
                  <a:gd name="T0" fmla="*/ 795 w 869"/>
                  <a:gd name="T1" fmla="*/ 0 h 210"/>
                  <a:gd name="T2" fmla="*/ 869 w 869"/>
                  <a:gd name="T3" fmla="*/ 210 h 210"/>
                  <a:gd name="T4" fmla="*/ 496 w 869"/>
                  <a:gd name="T5" fmla="*/ 201 h 210"/>
                  <a:gd name="T6" fmla="*/ 86 w 869"/>
                  <a:gd name="T7" fmla="*/ 189 h 210"/>
                  <a:gd name="T8" fmla="*/ 0 w 869"/>
                  <a:gd name="T9" fmla="*/ 38 h 210"/>
                  <a:gd name="T10" fmla="*/ 795 w 869"/>
                  <a:gd name="T11" fmla="*/ 0 h 210"/>
                  <a:gd name="connsiteX0" fmla="*/ 9148 w 10080"/>
                  <a:gd name="connsiteY0" fmla="*/ 0 h 10104"/>
                  <a:gd name="connsiteX1" fmla="*/ 10080 w 10080"/>
                  <a:gd name="connsiteY1" fmla="*/ 10104 h 10104"/>
                  <a:gd name="connsiteX2" fmla="*/ 5708 w 10080"/>
                  <a:gd name="connsiteY2" fmla="*/ 9571 h 10104"/>
                  <a:gd name="connsiteX3" fmla="*/ 990 w 10080"/>
                  <a:gd name="connsiteY3" fmla="*/ 9000 h 10104"/>
                  <a:gd name="connsiteX4" fmla="*/ 0 w 10080"/>
                  <a:gd name="connsiteY4" fmla="*/ 1810 h 10104"/>
                  <a:gd name="connsiteX5" fmla="*/ 9148 w 10080"/>
                  <a:gd name="connsiteY5" fmla="*/ 0 h 10104"/>
                  <a:gd name="connsiteX0" fmla="*/ 9148 w 10053"/>
                  <a:gd name="connsiteY0" fmla="*/ 0 h 10208"/>
                  <a:gd name="connsiteX1" fmla="*/ 10053 w 10053"/>
                  <a:gd name="connsiteY1" fmla="*/ 10208 h 10208"/>
                  <a:gd name="connsiteX2" fmla="*/ 5708 w 10053"/>
                  <a:gd name="connsiteY2" fmla="*/ 9571 h 10208"/>
                  <a:gd name="connsiteX3" fmla="*/ 990 w 10053"/>
                  <a:gd name="connsiteY3" fmla="*/ 9000 h 10208"/>
                  <a:gd name="connsiteX4" fmla="*/ 0 w 10053"/>
                  <a:gd name="connsiteY4" fmla="*/ 1810 h 10208"/>
                  <a:gd name="connsiteX5" fmla="*/ 9148 w 10053"/>
                  <a:gd name="connsiteY5" fmla="*/ 0 h 10208"/>
                  <a:gd name="connsiteX0" fmla="*/ 9148 w 9973"/>
                  <a:gd name="connsiteY0" fmla="*/ 0 h 10104"/>
                  <a:gd name="connsiteX1" fmla="*/ 9973 w 9973"/>
                  <a:gd name="connsiteY1" fmla="*/ 10104 h 10104"/>
                  <a:gd name="connsiteX2" fmla="*/ 5708 w 9973"/>
                  <a:gd name="connsiteY2" fmla="*/ 9571 h 10104"/>
                  <a:gd name="connsiteX3" fmla="*/ 990 w 9973"/>
                  <a:gd name="connsiteY3" fmla="*/ 9000 h 10104"/>
                  <a:gd name="connsiteX4" fmla="*/ 0 w 9973"/>
                  <a:gd name="connsiteY4" fmla="*/ 1810 h 10104"/>
                  <a:gd name="connsiteX5" fmla="*/ 9148 w 9973"/>
                  <a:gd name="connsiteY5" fmla="*/ 0 h 101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973" h="10104">
                    <a:moveTo>
                      <a:pt x="9148" y="0"/>
                    </a:moveTo>
                    <a:cubicBezTo>
                      <a:pt x="9459" y="3368"/>
                      <a:pt x="9662" y="6736"/>
                      <a:pt x="9973" y="10104"/>
                    </a:cubicBezTo>
                    <a:lnTo>
                      <a:pt x="5708" y="9571"/>
                    </a:lnTo>
                    <a:lnTo>
                      <a:pt x="990" y="9000"/>
                    </a:lnTo>
                    <a:lnTo>
                      <a:pt x="0" y="1810"/>
                    </a:lnTo>
                    <a:lnTo>
                      <a:pt x="9148" y="0"/>
                    </a:lnTo>
                    <a:close/>
                  </a:path>
                </a:pathLst>
              </a:custGeom>
              <a:solidFill>
                <a:schemeClr val="accent1">
                  <a:lumMod val="50000"/>
                  <a:alpha val="95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8" name="Freeform 33">
                <a:extLst>
                  <a:ext uri="{FF2B5EF4-FFF2-40B4-BE49-F238E27FC236}">
                    <a16:creationId xmlns:a16="http://schemas.microsoft.com/office/drawing/2014/main" id="{44DFC5F3-B828-455C-BF28-077AE11B1085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4200939" y="2978060"/>
                <a:ext cx="815887" cy="799595"/>
              </a:xfrm>
              <a:custGeom>
                <a:avLst/>
                <a:gdLst>
                  <a:gd name="T0" fmla="*/ 29 w 795"/>
                  <a:gd name="T1" fmla="*/ 0 h 734"/>
                  <a:gd name="T2" fmla="*/ 795 w 795"/>
                  <a:gd name="T3" fmla="*/ 83 h 734"/>
                  <a:gd name="T4" fmla="*/ 766 w 795"/>
                  <a:gd name="T5" fmla="*/ 716 h 734"/>
                  <a:gd name="T6" fmla="*/ 0 w 795"/>
                  <a:gd name="T7" fmla="*/ 734 h 734"/>
                  <a:gd name="T8" fmla="*/ 29 w 795"/>
                  <a:gd name="T9" fmla="*/ 0 h 7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95" h="734">
                    <a:moveTo>
                      <a:pt x="29" y="0"/>
                    </a:moveTo>
                    <a:lnTo>
                      <a:pt x="795" y="83"/>
                    </a:lnTo>
                    <a:lnTo>
                      <a:pt x="766" y="716"/>
                    </a:lnTo>
                    <a:lnTo>
                      <a:pt x="0" y="734"/>
                    </a:lnTo>
                    <a:lnTo>
                      <a:pt x="29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  <a:alpha val="25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9" name="Freeform 34">
                <a:extLst>
                  <a:ext uri="{FF2B5EF4-FFF2-40B4-BE49-F238E27FC236}">
                    <a16:creationId xmlns:a16="http://schemas.microsoft.com/office/drawing/2014/main" id="{2B89F570-583A-4E77-9686-4F1286324A63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8191087" y="2849515"/>
                <a:ext cx="901067" cy="944481"/>
              </a:xfrm>
              <a:custGeom>
                <a:avLst/>
                <a:gdLst>
                  <a:gd name="T0" fmla="*/ 878 w 878"/>
                  <a:gd name="T1" fmla="*/ 0 h 867"/>
                  <a:gd name="T2" fmla="*/ 828 w 878"/>
                  <a:gd name="T3" fmla="*/ 852 h 867"/>
                  <a:gd name="T4" fmla="*/ 0 w 878"/>
                  <a:gd name="T5" fmla="*/ 867 h 867"/>
                  <a:gd name="T6" fmla="*/ 51 w 878"/>
                  <a:gd name="T7" fmla="*/ 9 h 867"/>
                  <a:gd name="T8" fmla="*/ 878 w 878"/>
                  <a:gd name="T9" fmla="*/ 0 h 8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78" h="867">
                    <a:moveTo>
                      <a:pt x="878" y="0"/>
                    </a:moveTo>
                    <a:lnTo>
                      <a:pt x="828" y="852"/>
                    </a:lnTo>
                    <a:lnTo>
                      <a:pt x="0" y="867"/>
                    </a:lnTo>
                    <a:lnTo>
                      <a:pt x="51" y="9"/>
                    </a:lnTo>
                    <a:lnTo>
                      <a:pt x="878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  <a:alpha val="25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0" name="Freeform 35">
                <a:extLst>
                  <a:ext uri="{FF2B5EF4-FFF2-40B4-BE49-F238E27FC236}">
                    <a16:creationId xmlns:a16="http://schemas.microsoft.com/office/drawing/2014/main" id="{EDFE1DC4-E8C7-48A1-9B0A-00733C970241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7386490" y="2849515"/>
                <a:ext cx="855911" cy="928140"/>
              </a:xfrm>
              <a:custGeom>
                <a:avLst/>
                <a:gdLst>
                  <a:gd name="T0" fmla="*/ 50 w 834"/>
                  <a:gd name="T1" fmla="*/ 0 h 852"/>
                  <a:gd name="T2" fmla="*/ 834 w 834"/>
                  <a:gd name="T3" fmla="*/ 0 h 852"/>
                  <a:gd name="T4" fmla="*/ 790 w 834"/>
                  <a:gd name="T5" fmla="*/ 852 h 852"/>
                  <a:gd name="T6" fmla="*/ 0 w 834"/>
                  <a:gd name="T7" fmla="*/ 852 h 852"/>
                  <a:gd name="T8" fmla="*/ 50 w 834"/>
                  <a:gd name="T9" fmla="*/ 0 h 8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34" h="852">
                    <a:moveTo>
                      <a:pt x="50" y="0"/>
                    </a:moveTo>
                    <a:lnTo>
                      <a:pt x="834" y="0"/>
                    </a:lnTo>
                    <a:lnTo>
                      <a:pt x="790" y="852"/>
                    </a:lnTo>
                    <a:lnTo>
                      <a:pt x="0" y="852"/>
                    </a:lnTo>
                    <a:lnTo>
                      <a:pt x="50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  <a:alpha val="15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1" name="Freeform 36">
                <a:extLst>
                  <a:ext uri="{FF2B5EF4-FFF2-40B4-BE49-F238E27FC236}">
                    <a16:creationId xmlns:a16="http://schemas.microsoft.com/office/drawing/2014/main" id="{5E235085-F7B7-4896-8BEC-E024FE325FBF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3360422" y="3758046"/>
                <a:ext cx="870279" cy="671050"/>
              </a:xfrm>
              <a:custGeom>
                <a:avLst/>
                <a:gdLst>
                  <a:gd name="T0" fmla="*/ 0 w 848"/>
                  <a:gd name="T1" fmla="*/ 0 h 616"/>
                  <a:gd name="T2" fmla="*/ 848 w 848"/>
                  <a:gd name="T3" fmla="*/ 0 h 616"/>
                  <a:gd name="T4" fmla="*/ 818 w 848"/>
                  <a:gd name="T5" fmla="*/ 471 h 616"/>
                  <a:gd name="T6" fmla="*/ 14 w 848"/>
                  <a:gd name="T7" fmla="*/ 616 h 616"/>
                  <a:gd name="T8" fmla="*/ 0 w 848"/>
                  <a:gd name="T9" fmla="*/ 0 h 6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48" h="616">
                    <a:moveTo>
                      <a:pt x="0" y="0"/>
                    </a:moveTo>
                    <a:lnTo>
                      <a:pt x="848" y="0"/>
                    </a:lnTo>
                    <a:lnTo>
                      <a:pt x="818" y="471"/>
                    </a:lnTo>
                    <a:lnTo>
                      <a:pt x="14" y="61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  <a:alpha val="55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2" name="Freeform 37">
                <a:extLst>
                  <a:ext uri="{FF2B5EF4-FFF2-40B4-BE49-F238E27FC236}">
                    <a16:creationId xmlns:a16="http://schemas.microsoft.com/office/drawing/2014/main" id="{E434A43B-24D0-4FCE-B5B0-4EA986C73C90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4990143" y="3777655"/>
                <a:ext cx="809729" cy="908532"/>
              </a:xfrm>
              <a:custGeom>
                <a:avLst/>
                <a:gdLst>
                  <a:gd name="T0" fmla="*/ 0 w 789"/>
                  <a:gd name="T1" fmla="*/ 0 h 834"/>
                  <a:gd name="T2" fmla="*/ 763 w 789"/>
                  <a:gd name="T3" fmla="*/ 0 h 834"/>
                  <a:gd name="T4" fmla="*/ 789 w 789"/>
                  <a:gd name="T5" fmla="*/ 728 h 834"/>
                  <a:gd name="T6" fmla="*/ 33 w 789"/>
                  <a:gd name="T7" fmla="*/ 834 h 834"/>
                  <a:gd name="T8" fmla="*/ 0 w 789"/>
                  <a:gd name="T9" fmla="*/ 0 h 8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89" h="834">
                    <a:moveTo>
                      <a:pt x="0" y="0"/>
                    </a:moveTo>
                    <a:lnTo>
                      <a:pt x="763" y="0"/>
                    </a:lnTo>
                    <a:lnTo>
                      <a:pt x="789" y="728"/>
                    </a:lnTo>
                    <a:lnTo>
                      <a:pt x="33" y="83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  <a:alpha val="45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3" name="Freeform 38">
                <a:extLst>
                  <a:ext uri="{FF2B5EF4-FFF2-40B4-BE49-F238E27FC236}">
                    <a16:creationId xmlns:a16="http://schemas.microsoft.com/office/drawing/2014/main" id="{CD1D561C-045D-44BE-A060-ADDFBA44F438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3360422" y="3068478"/>
                <a:ext cx="870279" cy="689569"/>
              </a:xfrm>
              <a:custGeom>
                <a:avLst/>
                <a:gdLst>
                  <a:gd name="T0" fmla="*/ 29 w 848"/>
                  <a:gd name="T1" fmla="*/ 0 h 633"/>
                  <a:gd name="T2" fmla="*/ 827 w 848"/>
                  <a:gd name="T3" fmla="*/ 166 h 633"/>
                  <a:gd name="T4" fmla="*/ 848 w 848"/>
                  <a:gd name="T5" fmla="*/ 633 h 633"/>
                  <a:gd name="T6" fmla="*/ 0 w 848"/>
                  <a:gd name="T7" fmla="*/ 633 h 633"/>
                  <a:gd name="T8" fmla="*/ 29 w 848"/>
                  <a:gd name="T9" fmla="*/ 0 h 6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48" h="633">
                    <a:moveTo>
                      <a:pt x="29" y="0"/>
                    </a:moveTo>
                    <a:lnTo>
                      <a:pt x="827" y="166"/>
                    </a:lnTo>
                    <a:lnTo>
                      <a:pt x="848" y="633"/>
                    </a:lnTo>
                    <a:lnTo>
                      <a:pt x="0" y="633"/>
                    </a:lnTo>
                    <a:lnTo>
                      <a:pt x="29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  <a:alpha val="40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4" name="Freeform 39">
                <a:extLst>
                  <a:ext uri="{FF2B5EF4-FFF2-40B4-BE49-F238E27FC236}">
                    <a16:creationId xmlns:a16="http://schemas.microsoft.com/office/drawing/2014/main" id="{AA8B3E3C-577B-474A-850E-CEDDF14568FF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3381973" y="2587504"/>
                <a:ext cx="818965" cy="664514"/>
              </a:xfrm>
              <a:custGeom>
                <a:avLst/>
                <a:gdLst>
                  <a:gd name="T0" fmla="*/ 15 w 798"/>
                  <a:gd name="T1" fmla="*/ 0 h 610"/>
                  <a:gd name="T2" fmla="*/ 789 w 798"/>
                  <a:gd name="T3" fmla="*/ 284 h 610"/>
                  <a:gd name="T4" fmla="*/ 798 w 798"/>
                  <a:gd name="T5" fmla="*/ 610 h 610"/>
                  <a:gd name="T6" fmla="*/ 0 w 798"/>
                  <a:gd name="T7" fmla="*/ 444 h 610"/>
                  <a:gd name="T8" fmla="*/ 15 w 798"/>
                  <a:gd name="T9" fmla="*/ 0 h 6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98" h="610">
                    <a:moveTo>
                      <a:pt x="15" y="0"/>
                    </a:moveTo>
                    <a:lnTo>
                      <a:pt x="789" y="284"/>
                    </a:lnTo>
                    <a:lnTo>
                      <a:pt x="798" y="610"/>
                    </a:lnTo>
                    <a:lnTo>
                      <a:pt x="0" y="444"/>
                    </a:lnTo>
                    <a:lnTo>
                      <a:pt x="15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  <a:alpha val="60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5" name="Freeform 40">
                <a:extLst>
                  <a:ext uri="{FF2B5EF4-FFF2-40B4-BE49-F238E27FC236}">
                    <a16:creationId xmlns:a16="http://schemas.microsoft.com/office/drawing/2014/main" id="{9AE7BC96-D0AF-44BF-A0B7-BB0AC30EB648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4182839" y="2401199"/>
                <a:ext cx="801519" cy="669961"/>
              </a:xfrm>
              <a:custGeom>
                <a:avLst/>
                <a:gdLst>
                  <a:gd name="T0" fmla="*/ 24 w 781"/>
                  <a:gd name="T1" fmla="*/ 0 h 615"/>
                  <a:gd name="T2" fmla="*/ 781 w 781"/>
                  <a:gd name="T3" fmla="*/ 171 h 615"/>
                  <a:gd name="T4" fmla="*/ 766 w 781"/>
                  <a:gd name="T5" fmla="*/ 615 h 615"/>
                  <a:gd name="T6" fmla="*/ 0 w 781"/>
                  <a:gd name="T7" fmla="*/ 532 h 615"/>
                  <a:gd name="T8" fmla="*/ 24 w 781"/>
                  <a:gd name="T9" fmla="*/ 0 h 6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81" h="615">
                    <a:moveTo>
                      <a:pt x="24" y="0"/>
                    </a:moveTo>
                    <a:lnTo>
                      <a:pt x="781" y="171"/>
                    </a:lnTo>
                    <a:lnTo>
                      <a:pt x="766" y="615"/>
                    </a:lnTo>
                    <a:lnTo>
                      <a:pt x="0" y="532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  <a:alpha val="55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6" name="Freeform 41">
                <a:extLst>
                  <a:ext uri="{FF2B5EF4-FFF2-40B4-BE49-F238E27FC236}">
                    <a16:creationId xmlns:a16="http://schemas.microsoft.com/office/drawing/2014/main" id="{032D0DB9-2569-45F0-9DEE-1C592D005881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2783656" y="3257404"/>
                <a:ext cx="598317" cy="508735"/>
              </a:xfrm>
              <a:custGeom>
                <a:avLst/>
                <a:gdLst>
                  <a:gd name="T0" fmla="*/ 0 w 583"/>
                  <a:gd name="T1" fmla="*/ 0 h 467"/>
                  <a:gd name="T2" fmla="*/ 583 w 583"/>
                  <a:gd name="T3" fmla="*/ 133 h 467"/>
                  <a:gd name="T4" fmla="*/ 21 w 583"/>
                  <a:gd name="T5" fmla="*/ 467 h 467"/>
                  <a:gd name="T6" fmla="*/ 0 w 583"/>
                  <a:gd name="T7" fmla="*/ 0 h 4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83" h="467">
                    <a:moveTo>
                      <a:pt x="0" y="0"/>
                    </a:moveTo>
                    <a:lnTo>
                      <a:pt x="583" y="133"/>
                    </a:lnTo>
                    <a:lnTo>
                      <a:pt x="21" y="46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  <a:alpha val="60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7" name="Freeform 42">
                <a:extLst>
                  <a:ext uri="{FF2B5EF4-FFF2-40B4-BE49-F238E27FC236}">
                    <a16:creationId xmlns:a16="http://schemas.microsoft.com/office/drawing/2014/main" id="{CD3CA250-F3D3-4E9E-995C-B68BBBF18DF1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2826760" y="3755341"/>
                <a:ext cx="564450" cy="513092"/>
              </a:xfrm>
              <a:custGeom>
                <a:avLst/>
                <a:gdLst>
                  <a:gd name="T0" fmla="*/ 30 w 550"/>
                  <a:gd name="T1" fmla="*/ 0 h 471"/>
                  <a:gd name="T2" fmla="*/ 550 w 550"/>
                  <a:gd name="T3" fmla="*/ 346 h 471"/>
                  <a:gd name="T4" fmla="*/ 0 w 550"/>
                  <a:gd name="T5" fmla="*/ 471 h 471"/>
                  <a:gd name="T6" fmla="*/ 30 w 550"/>
                  <a:gd name="T7" fmla="*/ 0 h 4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50" h="471">
                    <a:moveTo>
                      <a:pt x="30" y="0"/>
                    </a:moveTo>
                    <a:lnTo>
                      <a:pt x="550" y="346"/>
                    </a:lnTo>
                    <a:lnTo>
                      <a:pt x="0" y="471"/>
                    </a:lnTo>
                    <a:lnTo>
                      <a:pt x="30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  <a:alpha val="60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8" name="Freeform 43">
                <a:extLst>
                  <a:ext uri="{FF2B5EF4-FFF2-40B4-BE49-F238E27FC236}">
                    <a16:creationId xmlns:a16="http://schemas.microsoft.com/office/drawing/2014/main" id="{24FB0293-547A-45AA-B548-3DCF3086ECAA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4216333" y="3758046"/>
                <a:ext cx="800493" cy="812667"/>
              </a:xfrm>
              <a:custGeom>
                <a:avLst/>
                <a:gdLst>
                  <a:gd name="T0" fmla="*/ 766 w 780"/>
                  <a:gd name="T1" fmla="*/ 0 h 746"/>
                  <a:gd name="T2" fmla="*/ 780 w 780"/>
                  <a:gd name="T3" fmla="*/ 616 h 746"/>
                  <a:gd name="T4" fmla="*/ 26 w 780"/>
                  <a:gd name="T5" fmla="*/ 746 h 746"/>
                  <a:gd name="T6" fmla="*/ 0 w 780"/>
                  <a:gd name="T7" fmla="*/ 18 h 746"/>
                  <a:gd name="T8" fmla="*/ 766 w 780"/>
                  <a:gd name="T9" fmla="*/ 0 h 7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80" h="746">
                    <a:moveTo>
                      <a:pt x="766" y="0"/>
                    </a:moveTo>
                    <a:lnTo>
                      <a:pt x="780" y="616"/>
                    </a:lnTo>
                    <a:lnTo>
                      <a:pt x="26" y="746"/>
                    </a:lnTo>
                    <a:lnTo>
                      <a:pt x="0" y="18"/>
                    </a:lnTo>
                    <a:lnTo>
                      <a:pt x="766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  <a:alpha val="50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9" name="Freeform 44">
                <a:extLst>
                  <a:ext uri="{FF2B5EF4-FFF2-40B4-BE49-F238E27FC236}">
                    <a16:creationId xmlns:a16="http://schemas.microsoft.com/office/drawing/2014/main" id="{4F206BA1-BFB1-41F6-AF5F-BCEEBF9E334E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4959728" y="2271024"/>
                <a:ext cx="818965" cy="712446"/>
              </a:xfrm>
              <a:custGeom>
                <a:avLst/>
                <a:gdLst>
                  <a:gd name="T0" fmla="*/ 62 w 798"/>
                  <a:gd name="T1" fmla="*/ 0 h 654"/>
                  <a:gd name="T2" fmla="*/ 798 w 798"/>
                  <a:gd name="T3" fmla="*/ 122 h 654"/>
                  <a:gd name="T4" fmla="*/ 774 w 798"/>
                  <a:gd name="T5" fmla="*/ 654 h 654"/>
                  <a:gd name="T6" fmla="*/ 0 w 798"/>
                  <a:gd name="T7" fmla="*/ 565 h 654"/>
                  <a:gd name="T8" fmla="*/ 62 w 798"/>
                  <a:gd name="T9" fmla="*/ 0 h 6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98" h="654">
                    <a:moveTo>
                      <a:pt x="62" y="0"/>
                    </a:moveTo>
                    <a:lnTo>
                      <a:pt x="798" y="122"/>
                    </a:lnTo>
                    <a:lnTo>
                      <a:pt x="774" y="654"/>
                    </a:lnTo>
                    <a:lnTo>
                      <a:pt x="0" y="565"/>
                    </a:lnTo>
                    <a:lnTo>
                      <a:pt x="62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  <a:alpha val="50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3" name="Freeform 45">
                <a:extLst>
                  <a:ext uri="{FF2B5EF4-FFF2-40B4-BE49-F238E27FC236}">
                    <a16:creationId xmlns:a16="http://schemas.microsoft.com/office/drawing/2014/main" id="{46D54D2B-0A04-4026-AA13-2138BC544E6F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3394768" y="4622377"/>
                <a:ext cx="825123" cy="483679"/>
              </a:xfrm>
              <a:custGeom>
                <a:avLst/>
                <a:gdLst>
                  <a:gd name="T0" fmla="*/ 769 w 804"/>
                  <a:gd name="T1" fmla="*/ 0 h 444"/>
                  <a:gd name="T2" fmla="*/ 804 w 804"/>
                  <a:gd name="T3" fmla="*/ 148 h 444"/>
                  <a:gd name="T4" fmla="*/ 18 w 804"/>
                  <a:gd name="T5" fmla="*/ 444 h 444"/>
                  <a:gd name="T6" fmla="*/ 0 w 804"/>
                  <a:gd name="T7" fmla="*/ 302 h 444"/>
                  <a:gd name="T8" fmla="*/ 769 w 804"/>
                  <a:gd name="T9" fmla="*/ 0 h 4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04" h="444">
                    <a:moveTo>
                      <a:pt x="769" y="0"/>
                    </a:moveTo>
                    <a:lnTo>
                      <a:pt x="804" y="148"/>
                    </a:lnTo>
                    <a:lnTo>
                      <a:pt x="18" y="444"/>
                    </a:lnTo>
                    <a:lnTo>
                      <a:pt x="0" y="302"/>
                    </a:lnTo>
                    <a:lnTo>
                      <a:pt x="769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  <a:alpha val="85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4" name="Freeform 46">
                <a:extLst>
                  <a:ext uri="{FF2B5EF4-FFF2-40B4-BE49-F238E27FC236}">
                    <a16:creationId xmlns:a16="http://schemas.microsoft.com/office/drawing/2014/main" id="{1B3F8BF1-E86A-43DA-A50E-4086B5CB024C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8045356" y="5376845"/>
                <a:ext cx="527504" cy="82792"/>
              </a:xfrm>
              <a:custGeom>
                <a:avLst/>
                <a:gdLst>
                  <a:gd name="T0" fmla="*/ 0 w 514"/>
                  <a:gd name="T1" fmla="*/ 0 h 76"/>
                  <a:gd name="T2" fmla="*/ 511 w 514"/>
                  <a:gd name="T3" fmla="*/ 41 h 76"/>
                  <a:gd name="T4" fmla="*/ 514 w 514"/>
                  <a:gd name="T5" fmla="*/ 76 h 76"/>
                  <a:gd name="T6" fmla="*/ 0 w 514"/>
                  <a:gd name="T7" fmla="*/ 0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14" h="76">
                    <a:moveTo>
                      <a:pt x="0" y="0"/>
                    </a:moveTo>
                    <a:lnTo>
                      <a:pt x="511" y="41"/>
                    </a:lnTo>
                    <a:lnTo>
                      <a:pt x="514" y="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5" name="Freeform 47">
                <a:extLst>
                  <a:ext uri="{FF2B5EF4-FFF2-40B4-BE49-F238E27FC236}">
                    <a16:creationId xmlns:a16="http://schemas.microsoft.com/office/drawing/2014/main" id="{FE8B8EDE-46A0-4EFE-9877-8CDEC29B8E3D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8048435" y="4756996"/>
                <a:ext cx="1019089" cy="664514"/>
              </a:xfrm>
              <a:custGeom>
                <a:avLst/>
                <a:gdLst>
                  <a:gd name="T0" fmla="*/ 0 w 993"/>
                  <a:gd name="T1" fmla="*/ 0 h 610"/>
                  <a:gd name="T2" fmla="*/ 843 w 993"/>
                  <a:gd name="T3" fmla="*/ 39 h 610"/>
                  <a:gd name="T4" fmla="*/ 993 w 993"/>
                  <a:gd name="T5" fmla="*/ 610 h 610"/>
                  <a:gd name="T6" fmla="*/ 482 w 993"/>
                  <a:gd name="T7" fmla="*/ 569 h 610"/>
                  <a:gd name="T8" fmla="*/ 109 w 993"/>
                  <a:gd name="T9" fmla="*/ 503 h 610"/>
                  <a:gd name="T10" fmla="*/ 0 w 993"/>
                  <a:gd name="T11" fmla="*/ 0 h 6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93" h="610">
                    <a:moveTo>
                      <a:pt x="0" y="0"/>
                    </a:moveTo>
                    <a:lnTo>
                      <a:pt x="843" y="39"/>
                    </a:lnTo>
                    <a:lnTo>
                      <a:pt x="993" y="610"/>
                    </a:lnTo>
                    <a:lnTo>
                      <a:pt x="482" y="569"/>
                    </a:lnTo>
                    <a:lnTo>
                      <a:pt x="109" y="50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  <a:alpha val="60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6" name="Freeform 48">
                <a:extLst>
                  <a:ext uri="{FF2B5EF4-FFF2-40B4-BE49-F238E27FC236}">
                    <a16:creationId xmlns:a16="http://schemas.microsoft.com/office/drawing/2014/main" id="{A8162026-0DD8-4620-B104-9D425EE09FA5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9622737" y="4496637"/>
                <a:ext cx="685550" cy="702642"/>
              </a:xfrm>
              <a:custGeom>
                <a:avLst/>
                <a:gdLst>
                  <a:gd name="T0" fmla="*/ 0 w 668"/>
                  <a:gd name="T1" fmla="*/ 0 h 645"/>
                  <a:gd name="T2" fmla="*/ 517 w 668"/>
                  <a:gd name="T3" fmla="*/ 133 h 645"/>
                  <a:gd name="T4" fmla="*/ 668 w 668"/>
                  <a:gd name="T5" fmla="*/ 645 h 645"/>
                  <a:gd name="T6" fmla="*/ 127 w 668"/>
                  <a:gd name="T7" fmla="*/ 379 h 645"/>
                  <a:gd name="T8" fmla="*/ 0 w 668"/>
                  <a:gd name="T9" fmla="*/ 0 h 6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68" h="645">
                    <a:moveTo>
                      <a:pt x="0" y="0"/>
                    </a:moveTo>
                    <a:lnTo>
                      <a:pt x="517" y="133"/>
                    </a:lnTo>
                    <a:lnTo>
                      <a:pt x="668" y="645"/>
                    </a:lnTo>
                    <a:lnTo>
                      <a:pt x="127" y="37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  <a:alpha val="85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7" name="Freeform 49">
                <a:extLst>
                  <a:ext uri="{FF2B5EF4-FFF2-40B4-BE49-F238E27FC236}">
                    <a16:creationId xmlns:a16="http://schemas.microsoft.com/office/drawing/2014/main" id="{8A633CD0-CAC4-4458-9EBD-2CEDC9187255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7149420" y="5421509"/>
                <a:ext cx="899015" cy="205891"/>
              </a:xfrm>
              <a:custGeom>
                <a:avLst/>
                <a:gdLst>
                  <a:gd name="T0" fmla="*/ 0 w 876"/>
                  <a:gd name="T1" fmla="*/ 0 h 189"/>
                  <a:gd name="T2" fmla="*/ 790 w 876"/>
                  <a:gd name="T3" fmla="*/ 38 h 189"/>
                  <a:gd name="T4" fmla="*/ 876 w 876"/>
                  <a:gd name="T5" fmla="*/ 189 h 189"/>
                  <a:gd name="T6" fmla="*/ 512 w 876"/>
                  <a:gd name="T7" fmla="*/ 157 h 189"/>
                  <a:gd name="T8" fmla="*/ 225 w 876"/>
                  <a:gd name="T9" fmla="*/ 106 h 189"/>
                  <a:gd name="T10" fmla="*/ 3 w 876"/>
                  <a:gd name="T11" fmla="*/ 35 h 189"/>
                  <a:gd name="T12" fmla="*/ 0 w 876"/>
                  <a:gd name="T13" fmla="*/ 0 h 1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76" h="189">
                    <a:moveTo>
                      <a:pt x="0" y="0"/>
                    </a:moveTo>
                    <a:lnTo>
                      <a:pt x="790" y="38"/>
                    </a:lnTo>
                    <a:lnTo>
                      <a:pt x="876" y="189"/>
                    </a:lnTo>
                    <a:lnTo>
                      <a:pt x="512" y="157"/>
                    </a:lnTo>
                    <a:lnTo>
                      <a:pt x="225" y="106"/>
                    </a:lnTo>
                    <a:lnTo>
                      <a:pt x="3" y="3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8" name="Freeform 50">
                <a:extLst>
                  <a:ext uri="{FF2B5EF4-FFF2-40B4-BE49-F238E27FC236}">
                    <a16:creationId xmlns:a16="http://schemas.microsoft.com/office/drawing/2014/main" id="{409891AC-79A3-493B-8DDC-6E7985E2C73E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10175570" y="4209932"/>
                <a:ext cx="451560" cy="697195"/>
              </a:xfrm>
              <a:custGeom>
                <a:avLst/>
                <a:gdLst>
                  <a:gd name="T0" fmla="*/ 0 w 440"/>
                  <a:gd name="T1" fmla="*/ 0 h 640"/>
                  <a:gd name="T2" fmla="*/ 313 w 440"/>
                  <a:gd name="T3" fmla="*/ 261 h 640"/>
                  <a:gd name="T4" fmla="*/ 440 w 440"/>
                  <a:gd name="T5" fmla="*/ 640 h 640"/>
                  <a:gd name="T6" fmla="*/ 56 w 440"/>
                  <a:gd name="T7" fmla="*/ 279 h 640"/>
                  <a:gd name="T8" fmla="*/ 0 w 440"/>
                  <a:gd name="T9" fmla="*/ 0 h 6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0" h="640">
                    <a:moveTo>
                      <a:pt x="0" y="0"/>
                    </a:moveTo>
                    <a:lnTo>
                      <a:pt x="313" y="261"/>
                    </a:lnTo>
                    <a:lnTo>
                      <a:pt x="440" y="640"/>
                    </a:lnTo>
                    <a:lnTo>
                      <a:pt x="56" y="27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  <a:alpha val="90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9" name="Freeform 51">
                <a:extLst>
                  <a:ext uri="{FF2B5EF4-FFF2-40B4-BE49-F238E27FC236}">
                    <a16:creationId xmlns:a16="http://schemas.microsoft.com/office/drawing/2014/main" id="{A43B3BC4-B8BE-4291-98AE-8F9940985E9B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7522983" y="5536982"/>
                <a:ext cx="294541" cy="386725"/>
              </a:xfrm>
              <a:custGeom>
                <a:avLst/>
                <a:gdLst>
                  <a:gd name="T0" fmla="*/ 0 w 287"/>
                  <a:gd name="T1" fmla="*/ 0 h 355"/>
                  <a:gd name="T2" fmla="*/ 287 w 287"/>
                  <a:gd name="T3" fmla="*/ 51 h 355"/>
                  <a:gd name="T4" fmla="*/ 281 w 287"/>
                  <a:gd name="T5" fmla="*/ 355 h 355"/>
                  <a:gd name="T6" fmla="*/ 0 w 287"/>
                  <a:gd name="T7" fmla="*/ 0 h 3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87" h="355">
                    <a:moveTo>
                      <a:pt x="0" y="0"/>
                    </a:moveTo>
                    <a:lnTo>
                      <a:pt x="287" y="51"/>
                    </a:lnTo>
                    <a:lnTo>
                      <a:pt x="281" y="35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0" name="Freeform 52">
                <a:extLst>
                  <a:ext uri="{FF2B5EF4-FFF2-40B4-BE49-F238E27FC236}">
                    <a16:creationId xmlns:a16="http://schemas.microsoft.com/office/drawing/2014/main" id="{809BB51F-BFCA-4ADA-A338-2AD4129D5ED9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10627130" y="3775274"/>
                <a:ext cx="170361" cy="434658"/>
              </a:xfrm>
              <a:custGeom>
                <a:avLst/>
                <a:gdLst>
                  <a:gd name="T0" fmla="*/ 0 w 166"/>
                  <a:gd name="T1" fmla="*/ 0 h 399"/>
                  <a:gd name="T2" fmla="*/ 151 w 166"/>
                  <a:gd name="T3" fmla="*/ 0 h 399"/>
                  <a:gd name="T4" fmla="*/ 166 w 166"/>
                  <a:gd name="T5" fmla="*/ 399 h 399"/>
                  <a:gd name="T6" fmla="*/ 0 w 166"/>
                  <a:gd name="T7" fmla="*/ 251 h 399"/>
                  <a:gd name="T8" fmla="*/ 0 w 166"/>
                  <a:gd name="T9" fmla="*/ 0 h 3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6" h="399">
                    <a:moveTo>
                      <a:pt x="0" y="0"/>
                    </a:moveTo>
                    <a:lnTo>
                      <a:pt x="151" y="0"/>
                    </a:lnTo>
                    <a:lnTo>
                      <a:pt x="166" y="399"/>
                    </a:lnTo>
                    <a:lnTo>
                      <a:pt x="0" y="25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  <a:alpha val="97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1" name="Freeform 53">
                <a:extLst>
                  <a:ext uri="{FF2B5EF4-FFF2-40B4-BE49-F238E27FC236}">
                    <a16:creationId xmlns:a16="http://schemas.microsoft.com/office/drawing/2014/main" id="{FBDC94AB-C17E-46D8-B16E-008BB5826BF5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10621998" y="3337349"/>
                <a:ext cx="175493" cy="437925"/>
              </a:xfrm>
              <a:custGeom>
                <a:avLst/>
                <a:gdLst>
                  <a:gd name="T0" fmla="*/ 171 w 171"/>
                  <a:gd name="T1" fmla="*/ 0 h 402"/>
                  <a:gd name="T2" fmla="*/ 151 w 171"/>
                  <a:gd name="T3" fmla="*/ 402 h 402"/>
                  <a:gd name="T4" fmla="*/ 0 w 171"/>
                  <a:gd name="T5" fmla="*/ 402 h 402"/>
                  <a:gd name="T6" fmla="*/ 0 w 171"/>
                  <a:gd name="T7" fmla="*/ 142 h 402"/>
                  <a:gd name="T8" fmla="*/ 171 w 171"/>
                  <a:gd name="T9" fmla="*/ 0 h 4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1" h="402">
                    <a:moveTo>
                      <a:pt x="171" y="0"/>
                    </a:moveTo>
                    <a:lnTo>
                      <a:pt x="151" y="402"/>
                    </a:lnTo>
                    <a:lnTo>
                      <a:pt x="0" y="402"/>
                    </a:lnTo>
                    <a:lnTo>
                      <a:pt x="0" y="142"/>
                    </a:lnTo>
                    <a:lnTo>
                      <a:pt x="171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  <a:alpha val="80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2" name="Freeform 54">
                <a:extLst>
                  <a:ext uri="{FF2B5EF4-FFF2-40B4-BE49-F238E27FC236}">
                    <a16:creationId xmlns:a16="http://schemas.microsoft.com/office/drawing/2014/main" id="{E331B79A-0FA5-4546-B616-334AC48B82BB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10569658" y="4048705"/>
                <a:ext cx="227833" cy="465160"/>
              </a:xfrm>
              <a:custGeom>
                <a:avLst/>
                <a:gdLst>
                  <a:gd name="T0" fmla="*/ 0 w 222"/>
                  <a:gd name="T1" fmla="*/ 0 h 427"/>
                  <a:gd name="T2" fmla="*/ 166 w 222"/>
                  <a:gd name="T3" fmla="*/ 148 h 427"/>
                  <a:gd name="T4" fmla="*/ 222 w 222"/>
                  <a:gd name="T5" fmla="*/ 427 h 427"/>
                  <a:gd name="T6" fmla="*/ 0 w 222"/>
                  <a:gd name="T7" fmla="*/ 0 h 4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22" h="427">
                    <a:moveTo>
                      <a:pt x="0" y="0"/>
                    </a:moveTo>
                    <a:lnTo>
                      <a:pt x="166" y="148"/>
                    </a:lnTo>
                    <a:lnTo>
                      <a:pt x="222" y="42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3" name="Freeform 55">
                <a:extLst>
                  <a:ext uri="{FF2B5EF4-FFF2-40B4-BE49-F238E27FC236}">
                    <a16:creationId xmlns:a16="http://schemas.microsoft.com/office/drawing/2014/main" id="{00996333-0FE0-4DC6-AE2E-C43DF11FBD50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5644905" y="5270976"/>
                <a:ext cx="776889" cy="381670"/>
              </a:xfrm>
              <a:custGeom>
                <a:avLst/>
                <a:gdLst>
                  <a:gd name="T0" fmla="*/ 701 w 757"/>
                  <a:gd name="T1" fmla="*/ 0 h 346"/>
                  <a:gd name="T2" fmla="*/ 757 w 757"/>
                  <a:gd name="T3" fmla="*/ 154 h 346"/>
                  <a:gd name="T4" fmla="*/ 74 w 757"/>
                  <a:gd name="T5" fmla="*/ 346 h 346"/>
                  <a:gd name="T6" fmla="*/ 0 w 757"/>
                  <a:gd name="T7" fmla="*/ 136 h 346"/>
                  <a:gd name="T8" fmla="*/ 701 w 757"/>
                  <a:gd name="T9" fmla="*/ 0 h 346"/>
                  <a:gd name="connsiteX0" fmla="*/ 9260 w 10000"/>
                  <a:gd name="connsiteY0" fmla="*/ 0 h 10126"/>
                  <a:gd name="connsiteX1" fmla="*/ 10000 w 10000"/>
                  <a:gd name="connsiteY1" fmla="*/ 4451 h 10126"/>
                  <a:gd name="connsiteX2" fmla="*/ 917 w 10000"/>
                  <a:gd name="connsiteY2" fmla="*/ 10126 h 10126"/>
                  <a:gd name="connsiteX3" fmla="*/ 0 w 10000"/>
                  <a:gd name="connsiteY3" fmla="*/ 3931 h 10126"/>
                  <a:gd name="connsiteX4" fmla="*/ 9260 w 10000"/>
                  <a:gd name="connsiteY4" fmla="*/ 0 h 101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000" h="10126">
                    <a:moveTo>
                      <a:pt x="9260" y="0"/>
                    </a:moveTo>
                    <a:lnTo>
                      <a:pt x="10000" y="4451"/>
                    </a:lnTo>
                    <a:lnTo>
                      <a:pt x="917" y="10126"/>
                    </a:lnTo>
                    <a:lnTo>
                      <a:pt x="0" y="3931"/>
                    </a:lnTo>
                    <a:lnTo>
                      <a:pt x="9260" y="0"/>
                    </a:lnTo>
                    <a:close/>
                  </a:path>
                </a:pathLst>
              </a:custGeom>
              <a:solidFill>
                <a:schemeClr val="accent1">
                  <a:lumMod val="50000"/>
                  <a:alpha val="90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4" name="Freeform 56">
                <a:extLst>
                  <a:ext uri="{FF2B5EF4-FFF2-40B4-BE49-F238E27FC236}">
                    <a16:creationId xmlns:a16="http://schemas.microsoft.com/office/drawing/2014/main" id="{CC239559-EBA3-4ED4-89F6-7AB998A38A6C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6728648" y="5592540"/>
                <a:ext cx="800493" cy="370385"/>
              </a:xfrm>
              <a:custGeom>
                <a:avLst/>
                <a:gdLst>
                  <a:gd name="T0" fmla="*/ 6 w 780"/>
                  <a:gd name="T1" fmla="*/ 0 h 340"/>
                  <a:gd name="T2" fmla="*/ 370 w 780"/>
                  <a:gd name="T3" fmla="*/ 32 h 340"/>
                  <a:gd name="T4" fmla="*/ 780 w 780"/>
                  <a:gd name="T5" fmla="*/ 44 h 340"/>
                  <a:gd name="T6" fmla="*/ 780 w 780"/>
                  <a:gd name="T7" fmla="*/ 340 h 340"/>
                  <a:gd name="T8" fmla="*/ 0 w 780"/>
                  <a:gd name="T9" fmla="*/ 304 h 340"/>
                  <a:gd name="T10" fmla="*/ 6 w 780"/>
                  <a:gd name="T11" fmla="*/ 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80" h="340">
                    <a:moveTo>
                      <a:pt x="6" y="0"/>
                    </a:moveTo>
                    <a:lnTo>
                      <a:pt x="370" y="32"/>
                    </a:lnTo>
                    <a:lnTo>
                      <a:pt x="780" y="44"/>
                    </a:lnTo>
                    <a:lnTo>
                      <a:pt x="780" y="340"/>
                    </a:lnTo>
                    <a:lnTo>
                      <a:pt x="0" y="304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5" name="Freeform 57">
                <a:extLst>
                  <a:ext uri="{FF2B5EF4-FFF2-40B4-BE49-F238E27FC236}">
                    <a16:creationId xmlns:a16="http://schemas.microsoft.com/office/drawing/2014/main" id="{97D81AD5-878D-4058-A500-19DBBE27718F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4917277" y="5150056"/>
                <a:ext cx="785099" cy="290861"/>
              </a:xfrm>
              <a:custGeom>
                <a:avLst/>
                <a:gdLst>
                  <a:gd name="T0" fmla="*/ 727 w 765"/>
                  <a:gd name="T1" fmla="*/ 0 h 267"/>
                  <a:gd name="T2" fmla="*/ 765 w 765"/>
                  <a:gd name="T3" fmla="*/ 134 h 267"/>
                  <a:gd name="T4" fmla="*/ 56 w 765"/>
                  <a:gd name="T5" fmla="*/ 267 h 267"/>
                  <a:gd name="T6" fmla="*/ 0 w 765"/>
                  <a:gd name="T7" fmla="*/ 113 h 267"/>
                  <a:gd name="T8" fmla="*/ 727 w 765"/>
                  <a:gd name="T9" fmla="*/ 0 h 2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65" h="267">
                    <a:moveTo>
                      <a:pt x="727" y="0"/>
                    </a:moveTo>
                    <a:lnTo>
                      <a:pt x="765" y="134"/>
                    </a:lnTo>
                    <a:lnTo>
                      <a:pt x="56" y="267"/>
                    </a:lnTo>
                    <a:lnTo>
                      <a:pt x="0" y="113"/>
                    </a:lnTo>
                    <a:lnTo>
                      <a:pt x="727" y="0"/>
                    </a:lnTo>
                    <a:close/>
                  </a:path>
                </a:pathLst>
              </a:custGeom>
              <a:solidFill>
                <a:schemeClr val="accent1">
                  <a:lumMod val="50000"/>
                  <a:alpha val="80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6" name="Freeform 58">
                <a:extLst>
                  <a:ext uri="{FF2B5EF4-FFF2-40B4-BE49-F238E27FC236}">
                    <a16:creationId xmlns:a16="http://schemas.microsoft.com/office/drawing/2014/main" id="{B59B17C2-1252-4071-921A-73DE81D863D0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2862785" y="4421004"/>
                <a:ext cx="570608" cy="357312"/>
              </a:xfrm>
              <a:custGeom>
                <a:avLst/>
                <a:gdLst>
                  <a:gd name="T0" fmla="*/ 556 w 556"/>
                  <a:gd name="T1" fmla="*/ 0 h 328"/>
                  <a:gd name="T2" fmla="*/ 35 w 556"/>
                  <a:gd name="T3" fmla="*/ 328 h 328"/>
                  <a:gd name="T4" fmla="*/ 0 w 556"/>
                  <a:gd name="T5" fmla="*/ 180 h 328"/>
                  <a:gd name="T6" fmla="*/ 556 w 556"/>
                  <a:gd name="T7" fmla="*/ 0 h 3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56" h="328">
                    <a:moveTo>
                      <a:pt x="556" y="0"/>
                    </a:moveTo>
                    <a:lnTo>
                      <a:pt x="35" y="328"/>
                    </a:lnTo>
                    <a:lnTo>
                      <a:pt x="0" y="180"/>
                    </a:lnTo>
                    <a:lnTo>
                      <a:pt x="556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  <a:alpha val="80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7" name="Freeform 59">
                <a:extLst>
                  <a:ext uri="{FF2B5EF4-FFF2-40B4-BE49-F238E27FC236}">
                    <a16:creationId xmlns:a16="http://schemas.microsoft.com/office/drawing/2014/main" id="{D86F1B24-B04E-4D04-B8E6-D131A3CD5198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1142646" y="4169361"/>
                <a:ext cx="1713876" cy="1163443"/>
              </a:xfrm>
              <a:custGeom>
                <a:avLst/>
                <a:gdLst>
                  <a:gd name="T0" fmla="*/ 638 w 1670"/>
                  <a:gd name="T1" fmla="*/ 0 h 1068"/>
                  <a:gd name="T2" fmla="*/ 1670 w 1670"/>
                  <a:gd name="T3" fmla="*/ 956 h 1068"/>
                  <a:gd name="T4" fmla="*/ 71 w 1670"/>
                  <a:gd name="T5" fmla="*/ 1068 h 1068"/>
                  <a:gd name="T6" fmla="*/ 0 w 1670"/>
                  <a:gd name="T7" fmla="*/ 231 h 1068"/>
                  <a:gd name="T8" fmla="*/ 638 w 1670"/>
                  <a:gd name="T9" fmla="*/ 0 h 10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70" h="1068">
                    <a:moveTo>
                      <a:pt x="638" y="0"/>
                    </a:moveTo>
                    <a:lnTo>
                      <a:pt x="1670" y="956"/>
                    </a:lnTo>
                    <a:lnTo>
                      <a:pt x="71" y="1068"/>
                    </a:lnTo>
                    <a:lnTo>
                      <a:pt x="0" y="231"/>
                    </a:lnTo>
                    <a:lnTo>
                      <a:pt x="638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  <a:alpha val="70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8" name="Freeform 60">
                <a:extLst>
                  <a:ext uri="{FF2B5EF4-FFF2-40B4-BE49-F238E27FC236}">
                    <a16:creationId xmlns:a16="http://schemas.microsoft.com/office/drawing/2014/main" id="{1BB6D04F-C9C8-4747-B893-48CAF3590F4F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4200241" y="4954048"/>
                <a:ext cx="758416" cy="342061"/>
              </a:xfrm>
              <a:custGeom>
                <a:avLst/>
                <a:gdLst>
                  <a:gd name="T0" fmla="*/ 721 w 739"/>
                  <a:gd name="T1" fmla="*/ 0 h 314"/>
                  <a:gd name="T2" fmla="*/ 739 w 739"/>
                  <a:gd name="T3" fmla="*/ 142 h 314"/>
                  <a:gd name="T4" fmla="*/ 38 w 739"/>
                  <a:gd name="T5" fmla="*/ 314 h 314"/>
                  <a:gd name="T6" fmla="*/ 0 w 739"/>
                  <a:gd name="T7" fmla="*/ 180 h 314"/>
                  <a:gd name="T8" fmla="*/ 721 w 739"/>
                  <a:gd name="T9" fmla="*/ 0 h 3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39" h="314">
                    <a:moveTo>
                      <a:pt x="721" y="0"/>
                    </a:moveTo>
                    <a:lnTo>
                      <a:pt x="739" y="142"/>
                    </a:lnTo>
                    <a:lnTo>
                      <a:pt x="38" y="314"/>
                    </a:lnTo>
                    <a:lnTo>
                      <a:pt x="0" y="180"/>
                    </a:lnTo>
                    <a:lnTo>
                      <a:pt x="721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  <a:alpha val="92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9" name="Freeform 61">
                <a:extLst>
                  <a:ext uri="{FF2B5EF4-FFF2-40B4-BE49-F238E27FC236}">
                    <a16:creationId xmlns:a16="http://schemas.microsoft.com/office/drawing/2014/main" id="{E090D448-68AA-4348-B43A-37E8FD79F479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10502253" y="2987864"/>
                <a:ext cx="297619" cy="506556"/>
              </a:xfrm>
              <a:custGeom>
                <a:avLst/>
                <a:gdLst>
                  <a:gd name="T0" fmla="*/ 290 w 290"/>
                  <a:gd name="T1" fmla="*/ 0 h 465"/>
                  <a:gd name="T2" fmla="*/ 171 w 290"/>
                  <a:gd name="T3" fmla="*/ 323 h 465"/>
                  <a:gd name="T4" fmla="*/ 0 w 290"/>
                  <a:gd name="T5" fmla="*/ 465 h 465"/>
                  <a:gd name="T6" fmla="*/ 86 w 290"/>
                  <a:gd name="T7" fmla="*/ 272 h 465"/>
                  <a:gd name="T8" fmla="*/ 290 w 290"/>
                  <a:gd name="T9" fmla="*/ 0 h 4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0" h="465">
                    <a:moveTo>
                      <a:pt x="290" y="0"/>
                    </a:moveTo>
                    <a:lnTo>
                      <a:pt x="171" y="323"/>
                    </a:lnTo>
                    <a:lnTo>
                      <a:pt x="0" y="465"/>
                    </a:lnTo>
                    <a:lnTo>
                      <a:pt x="86" y="272"/>
                    </a:lnTo>
                    <a:lnTo>
                      <a:pt x="290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  <a:alpha val="95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0" name="Freeform 62">
                <a:extLst>
                  <a:ext uri="{FF2B5EF4-FFF2-40B4-BE49-F238E27FC236}">
                    <a16:creationId xmlns:a16="http://schemas.microsoft.com/office/drawing/2014/main" id="{72AB0F20-51FF-420B-B720-645FA273331C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6342770" y="5640472"/>
                <a:ext cx="385878" cy="322453"/>
              </a:xfrm>
              <a:custGeom>
                <a:avLst/>
                <a:gdLst>
                  <a:gd name="T0" fmla="*/ 0 w 376"/>
                  <a:gd name="T1" fmla="*/ 0 h 296"/>
                  <a:gd name="T2" fmla="*/ 373 w 376"/>
                  <a:gd name="T3" fmla="*/ 9 h 296"/>
                  <a:gd name="T4" fmla="*/ 376 w 376"/>
                  <a:gd name="T5" fmla="*/ 169 h 296"/>
                  <a:gd name="T6" fmla="*/ 0 w 376"/>
                  <a:gd name="T7" fmla="*/ 296 h 296"/>
                  <a:gd name="T8" fmla="*/ 0 w 376"/>
                  <a:gd name="T9" fmla="*/ 0 h 2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6" h="296">
                    <a:moveTo>
                      <a:pt x="0" y="0"/>
                    </a:moveTo>
                    <a:lnTo>
                      <a:pt x="373" y="9"/>
                    </a:lnTo>
                    <a:lnTo>
                      <a:pt x="376" y="169"/>
                    </a:lnTo>
                    <a:lnTo>
                      <a:pt x="0" y="29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1" name="Freeform 63">
                <a:extLst>
                  <a:ext uri="{FF2B5EF4-FFF2-40B4-BE49-F238E27FC236}">
                    <a16:creationId xmlns:a16="http://schemas.microsoft.com/office/drawing/2014/main" id="{64120123-6245-4BAD-AA0F-2EA796D76D96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5644905" y="5441118"/>
                <a:ext cx="700944" cy="383457"/>
              </a:xfrm>
              <a:custGeom>
                <a:avLst/>
                <a:gdLst>
                  <a:gd name="T0" fmla="*/ 683 w 683"/>
                  <a:gd name="T1" fmla="*/ 0 h 352"/>
                  <a:gd name="T2" fmla="*/ 396 w 683"/>
                  <a:gd name="T3" fmla="*/ 103 h 352"/>
                  <a:gd name="T4" fmla="*/ 3 w 683"/>
                  <a:gd name="T5" fmla="*/ 352 h 352"/>
                  <a:gd name="T6" fmla="*/ 0 w 683"/>
                  <a:gd name="T7" fmla="*/ 192 h 352"/>
                  <a:gd name="T8" fmla="*/ 683 w 683"/>
                  <a:gd name="T9" fmla="*/ 0 h 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83" h="352">
                    <a:moveTo>
                      <a:pt x="683" y="0"/>
                    </a:moveTo>
                    <a:lnTo>
                      <a:pt x="396" y="103"/>
                    </a:lnTo>
                    <a:lnTo>
                      <a:pt x="3" y="352"/>
                    </a:lnTo>
                    <a:lnTo>
                      <a:pt x="0" y="192"/>
                    </a:lnTo>
                    <a:lnTo>
                      <a:pt x="683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2" name="Freeform 64">
                <a:extLst>
                  <a:ext uri="{FF2B5EF4-FFF2-40B4-BE49-F238E27FC236}">
                    <a16:creationId xmlns:a16="http://schemas.microsoft.com/office/drawing/2014/main" id="{1B2DE4D4-0BD0-4E9F-A6A0-ED561BC71A03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8955660" y="4641523"/>
                <a:ext cx="822045" cy="663425"/>
              </a:xfrm>
              <a:custGeom>
                <a:avLst/>
                <a:gdLst>
                  <a:gd name="T0" fmla="*/ 0 w 801"/>
                  <a:gd name="T1" fmla="*/ 0 h 609"/>
                  <a:gd name="T2" fmla="*/ 692 w 801"/>
                  <a:gd name="T3" fmla="*/ 106 h 609"/>
                  <a:gd name="T4" fmla="*/ 801 w 801"/>
                  <a:gd name="T5" fmla="*/ 609 h 609"/>
                  <a:gd name="T6" fmla="*/ 151 w 801"/>
                  <a:gd name="T7" fmla="*/ 512 h 609"/>
                  <a:gd name="T8" fmla="*/ 0 w 801"/>
                  <a:gd name="T9" fmla="*/ 0 h 6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01" h="609">
                    <a:moveTo>
                      <a:pt x="0" y="0"/>
                    </a:moveTo>
                    <a:lnTo>
                      <a:pt x="692" y="106"/>
                    </a:lnTo>
                    <a:lnTo>
                      <a:pt x="801" y="609"/>
                    </a:lnTo>
                    <a:lnTo>
                      <a:pt x="151" y="51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  <a:alpha val="70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3" name="Freeform 65">
                <a:extLst>
                  <a:ext uri="{FF2B5EF4-FFF2-40B4-BE49-F238E27FC236}">
                    <a16:creationId xmlns:a16="http://schemas.microsoft.com/office/drawing/2014/main" id="{92796175-5E42-4221-99BD-F1B583DB3716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4185544" y="2238846"/>
                <a:ext cx="776889" cy="354044"/>
              </a:xfrm>
              <a:custGeom>
                <a:avLst/>
                <a:gdLst>
                  <a:gd name="T0" fmla="*/ 65 w 757"/>
                  <a:gd name="T1" fmla="*/ 0 h 325"/>
                  <a:gd name="T2" fmla="*/ 757 w 757"/>
                  <a:gd name="T3" fmla="*/ 192 h 325"/>
                  <a:gd name="T4" fmla="*/ 757 w 757"/>
                  <a:gd name="T5" fmla="*/ 325 h 325"/>
                  <a:gd name="T6" fmla="*/ 0 w 757"/>
                  <a:gd name="T7" fmla="*/ 154 h 325"/>
                  <a:gd name="T8" fmla="*/ 65 w 757"/>
                  <a:gd name="T9" fmla="*/ 0 h 3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57" h="325">
                    <a:moveTo>
                      <a:pt x="65" y="0"/>
                    </a:moveTo>
                    <a:lnTo>
                      <a:pt x="757" y="192"/>
                    </a:lnTo>
                    <a:lnTo>
                      <a:pt x="757" y="325"/>
                    </a:lnTo>
                    <a:lnTo>
                      <a:pt x="0" y="154"/>
                    </a:lnTo>
                    <a:lnTo>
                      <a:pt x="65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  <a:alpha val="90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4" name="Freeform 66">
                <a:extLst>
                  <a:ext uri="{FF2B5EF4-FFF2-40B4-BE49-F238E27FC236}">
                    <a16:creationId xmlns:a16="http://schemas.microsoft.com/office/drawing/2014/main" id="{AEE93A42-3D3A-4668-A310-94CC302F59AF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4893020" y="2097229"/>
                <a:ext cx="822045" cy="309380"/>
              </a:xfrm>
              <a:custGeom>
                <a:avLst/>
                <a:gdLst>
                  <a:gd name="T0" fmla="*/ 89 w 801"/>
                  <a:gd name="T1" fmla="*/ 0 h 284"/>
                  <a:gd name="T2" fmla="*/ 801 w 801"/>
                  <a:gd name="T3" fmla="*/ 130 h 284"/>
                  <a:gd name="T4" fmla="*/ 736 w 801"/>
                  <a:gd name="T5" fmla="*/ 284 h 284"/>
                  <a:gd name="T6" fmla="*/ 0 w 801"/>
                  <a:gd name="T7" fmla="*/ 162 h 284"/>
                  <a:gd name="T8" fmla="*/ 89 w 801"/>
                  <a:gd name="T9" fmla="*/ 0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01" h="284">
                    <a:moveTo>
                      <a:pt x="89" y="0"/>
                    </a:moveTo>
                    <a:lnTo>
                      <a:pt x="801" y="130"/>
                    </a:lnTo>
                    <a:lnTo>
                      <a:pt x="736" y="284"/>
                    </a:lnTo>
                    <a:lnTo>
                      <a:pt x="0" y="162"/>
                    </a:lnTo>
                    <a:lnTo>
                      <a:pt x="89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  <a:alpha val="80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5" name="Freeform 67">
                <a:extLst>
                  <a:ext uri="{FF2B5EF4-FFF2-40B4-BE49-F238E27FC236}">
                    <a16:creationId xmlns:a16="http://schemas.microsoft.com/office/drawing/2014/main" id="{67978BE0-6E0A-43D2-BBB1-07A1CDA2B142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10136219" y="2594311"/>
                <a:ext cx="488160" cy="745419"/>
              </a:xfrm>
              <a:custGeom>
                <a:avLst/>
                <a:gdLst>
                  <a:gd name="T0" fmla="*/ 471 w 471"/>
                  <a:gd name="T1" fmla="*/ 0 h 693"/>
                  <a:gd name="T2" fmla="*/ 323 w 471"/>
                  <a:gd name="T3" fmla="*/ 491 h 693"/>
                  <a:gd name="T4" fmla="*/ 0 w 471"/>
                  <a:gd name="T5" fmla="*/ 693 h 693"/>
                  <a:gd name="T6" fmla="*/ 119 w 471"/>
                  <a:gd name="T7" fmla="*/ 370 h 693"/>
                  <a:gd name="T8" fmla="*/ 471 w 471"/>
                  <a:gd name="T9" fmla="*/ 0 h 693"/>
                  <a:gd name="connsiteX0" fmla="*/ 10099 w 10099"/>
                  <a:gd name="connsiteY0" fmla="*/ 0 h 9874"/>
                  <a:gd name="connsiteX1" fmla="*/ 6858 w 10099"/>
                  <a:gd name="connsiteY1" fmla="*/ 6959 h 9874"/>
                  <a:gd name="connsiteX2" fmla="*/ 0 w 10099"/>
                  <a:gd name="connsiteY2" fmla="*/ 9874 h 9874"/>
                  <a:gd name="connsiteX3" fmla="*/ 2527 w 10099"/>
                  <a:gd name="connsiteY3" fmla="*/ 5213 h 9874"/>
                  <a:gd name="connsiteX4" fmla="*/ 10099 w 10099"/>
                  <a:gd name="connsiteY4" fmla="*/ 0 h 9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099" h="9874">
                    <a:moveTo>
                      <a:pt x="10099" y="0"/>
                    </a:moveTo>
                    <a:lnTo>
                      <a:pt x="6858" y="6959"/>
                    </a:lnTo>
                    <a:lnTo>
                      <a:pt x="0" y="9874"/>
                    </a:lnTo>
                    <a:lnTo>
                      <a:pt x="2527" y="5213"/>
                    </a:lnTo>
                    <a:lnTo>
                      <a:pt x="10099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  <a:alpha val="85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6" name="Freeform 68">
                <a:extLst>
                  <a:ext uri="{FF2B5EF4-FFF2-40B4-BE49-F238E27FC236}">
                    <a16:creationId xmlns:a16="http://schemas.microsoft.com/office/drawing/2014/main" id="{8CC05B7F-ADF7-41C2-AA6F-5D6B7FD3E74E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5621022" y="1987203"/>
                <a:ext cx="1635878" cy="286504"/>
              </a:xfrm>
              <a:custGeom>
                <a:avLst/>
                <a:gdLst>
                  <a:gd name="T0" fmla="*/ 142 w 1594"/>
                  <a:gd name="T1" fmla="*/ 0 h 263"/>
                  <a:gd name="T2" fmla="*/ 881 w 1594"/>
                  <a:gd name="T3" fmla="*/ 30 h 263"/>
                  <a:gd name="T4" fmla="*/ 1594 w 1594"/>
                  <a:gd name="T5" fmla="*/ 101 h 263"/>
                  <a:gd name="T6" fmla="*/ 1505 w 1594"/>
                  <a:gd name="T7" fmla="*/ 263 h 263"/>
                  <a:gd name="T8" fmla="*/ 775 w 1594"/>
                  <a:gd name="T9" fmla="*/ 189 h 263"/>
                  <a:gd name="T10" fmla="*/ 0 w 1594"/>
                  <a:gd name="T11" fmla="*/ 151 h 263"/>
                  <a:gd name="T12" fmla="*/ 142 w 1594"/>
                  <a:gd name="T13" fmla="*/ 0 h 2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94" h="263">
                    <a:moveTo>
                      <a:pt x="142" y="0"/>
                    </a:moveTo>
                    <a:lnTo>
                      <a:pt x="881" y="30"/>
                    </a:lnTo>
                    <a:lnTo>
                      <a:pt x="1594" y="101"/>
                    </a:lnTo>
                    <a:lnTo>
                      <a:pt x="1505" y="263"/>
                    </a:lnTo>
                    <a:lnTo>
                      <a:pt x="775" y="189"/>
                    </a:lnTo>
                    <a:lnTo>
                      <a:pt x="0" y="151"/>
                    </a:lnTo>
                    <a:lnTo>
                      <a:pt x="142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  <a:alpha val="75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7" name="Freeform 69">
                <a:extLst>
                  <a:ext uri="{FF2B5EF4-FFF2-40B4-BE49-F238E27FC236}">
                    <a16:creationId xmlns:a16="http://schemas.microsoft.com/office/drawing/2014/main" id="{1E169BAC-D1A0-4276-995E-2282EF4544EA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1099008" y="2179361"/>
                <a:ext cx="1729270" cy="1140567"/>
              </a:xfrm>
              <a:custGeom>
                <a:avLst/>
                <a:gdLst>
                  <a:gd name="T0" fmla="*/ 42 w 1685"/>
                  <a:gd name="T1" fmla="*/ 0 h 1047"/>
                  <a:gd name="T2" fmla="*/ 1685 w 1685"/>
                  <a:gd name="T3" fmla="*/ 38 h 1047"/>
                  <a:gd name="T4" fmla="*/ 615 w 1685"/>
                  <a:gd name="T5" fmla="*/ 1047 h 1047"/>
                  <a:gd name="T6" fmla="*/ 0 w 1685"/>
                  <a:gd name="T7" fmla="*/ 861 h 1047"/>
                  <a:gd name="T8" fmla="*/ 42 w 1685"/>
                  <a:gd name="T9" fmla="*/ 0 h 10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85" h="1047">
                    <a:moveTo>
                      <a:pt x="42" y="0"/>
                    </a:moveTo>
                    <a:lnTo>
                      <a:pt x="1685" y="38"/>
                    </a:lnTo>
                    <a:lnTo>
                      <a:pt x="615" y="1047"/>
                    </a:lnTo>
                    <a:lnTo>
                      <a:pt x="0" y="861"/>
                    </a:lnTo>
                    <a:lnTo>
                      <a:pt x="42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  <a:alpha val="70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8" name="Freeform 70">
                <a:extLst>
                  <a:ext uri="{FF2B5EF4-FFF2-40B4-BE49-F238E27FC236}">
                    <a16:creationId xmlns:a16="http://schemas.microsoft.com/office/drawing/2014/main" id="{BFD10F54-ECF3-4249-A656-5BCE93272DE6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2195602" y="2902271"/>
                <a:ext cx="1195608" cy="631833"/>
              </a:xfrm>
              <a:custGeom>
                <a:avLst/>
                <a:gdLst>
                  <a:gd name="T0" fmla="*/ 0 w 1165"/>
                  <a:gd name="T1" fmla="*/ 0 h 580"/>
                  <a:gd name="T2" fmla="*/ 550 w 1165"/>
                  <a:gd name="T3" fmla="*/ 193 h 580"/>
                  <a:gd name="T4" fmla="*/ 1165 w 1165"/>
                  <a:gd name="T5" fmla="*/ 379 h 580"/>
                  <a:gd name="T6" fmla="*/ 1162 w 1165"/>
                  <a:gd name="T7" fmla="*/ 580 h 580"/>
                  <a:gd name="T8" fmla="*/ 592 w 1165"/>
                  <a:gd name="T9" fmla="*/ 459 h 580"/>
                  <a:gd name="T10" fmla="*/ 9 w 1165"/>
                  <a:gd name="T11" fmla="*/ 326 h 580"/>
                  <a:gd name="T12" fmla="*/ 0 w 1165"/>
                  <a:gd name="T13" fmla="*/ 0 h 5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65" h="580">
                    <a:moveTo>
                      <a:pt x="0" y="0"/>
                    </a:moveTo>
                    <a:lnTo>
                      <a:pt x="550" y="193"/>
                    </a:lnTo>
                    <a:lnTo>
                      <a:pt x="1165" y="379"/>
                    </a:lnTo>
                    <a:lnTo>
                      <a:pt x="1162" y="580"/>
                    </a:lnTo>
                    <a:lnTo>
                      <a:pt x="592" y="459"/>
                    </a:lnTo>
                    <a:lnTo>
                      <a:pt x="9" y="32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  <a:alpha val="70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9" name="Freeform 71">
                <a:extLst>
                  <a:ext uri="{FF2B5EF4-FFF2-40B4-BE49-F238E27FC236}">
                    <a16:creationId xmlns:a16="http://schemas.microsoft.com/office/drawing/2014/main" id="{DF3DDA07-0467-423B-8D8D-7A3D02AEC13D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2826760" y="2773726"/>
                <a:ext cx="564450" cy="338793"/>
              </a:xfrm>
              <a:custGeom>
                <a:avLst/>
                <a:gdLst>
                  <a:gd name="T0" fmla="*/ 12 w 550"/>
                  <a:gd name="T1" fmla="*/ 0 h 311"/>
                  <a:gd name="T2" fmla="*/ 550 w 550"/>
                  <a:gd name="T3" fmla="*/ 311 h 311"/>
                  <a:gd name="T4" fmla="*/ 0 w 550"/>
                  <a:gd name="T5" fmla="*/ 118 h 311"/>
                  <a:gd name="T6" fmla="*/ 12 w 550"/>
                  <a:gd name="T7" fmla="*/ 0 h 3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50" h="311">
                    <a:moveTo>
                      <a:pt x="12" y="0"/>
                    </a:moveTo>
                    <a:lnTo>
                      <a:pt x="550" y="311"/>
                    </a:lnTo>
                    <a:lnTo>
                      <a:pt x="0" y="118"/>
                    </a:lnTo>
                    <a:lnTo>
                      <a:pt x="12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  <a:alpha val="80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0" name="Freeform 72">
                <a:extLst>
                  <a:ext uri="{FF2B5EF4-FFF2-40B4-BE49-F238E27FC236}">
                    <a16:creationId xmlns:a16="http://schemas.microsoft.com/office/drawing/2014/main" id="{D1BA002B-DEE2-4158-B9D7-3200FB1F55D1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7108464" y="1987226"/>
                <a:ext cx="946223" cy="164495"/>
              </a:xfrm>
              <a:custGeom>
                <a:avLst/>
                <a:gdLst>
                  <a:gd name="T0" fmla="*/ 133 w 922"/>
                  <a:gd name="T1" fmla="*/ 0 h 151"/>
                  <a:gd name="T2" fmla="*/ 922 w 922"/>
                  <a:gd name="T3" fmla="*/ 0 h 151"/>
                  <a:gd name="T4" fmla="*/ 780 w 922"/>
                  <a:gd name="T5" fmla="*/ 151 h 151"/>
                  <a:gd name="T6" fmla="*/ 0 w 922"/>
                  <a:gd name="T7" fmla="*/ 151 h 151"/>
                  <a:gd name="T8" fmla="*/ 133 w 922"/>
                  <a:gd name="T9" fmla="*/ 0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22" h="151">
                    <a:moveTo>
                      <a:pt x="133" y="0"/>
                    </a:moveTo>
                    <a:lnTo>
                      <a:pt x="922" y="0"/>
                    </a:lnTo>
                    <a:lnTo>
                      <a:pt x="780" y="151"/>
                    </a:lnTo>
                    <a:lnTo>
                      <a:pt x="0" y="151"/>
                    </a:lnTo>
                    <a:lnTo>
                      <a:pt x="133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  <a:alpha val="80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1" name="Freeform 73">
                <a:extLst>
                  <a:ext uri="{FF2B5EF4-FFF2-40B4-BE49-F238E27FC236}">
                    <a16:creationId xmlns:a16="http://schemas.microsoft.com/office/drawing/2014/main" id="{BC82DD3A-10FF-4A10-BEAD-6E872220FB7D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3378895" y="2445323"/>
                <a:ext cx="806650" cy="454266"/>
              </a:xfrm>
              <a:custGeom>
                <a:avLst/>
                <a:gdLst>
                  <a:gd name="T0" fmla="*/ 0 w 786"/>
                  <a:gd name="T1" fmla="*/ 0 h 417"/>
                  <a:gd name="T2" fmla="*/ 786 w 786"/>
                  <a:gd name="T3" fmla="*/ 299 h 417"/>
                  <a:gd name="T4" fmla="*/ 774 w 786"/>
                  <a:gd name="T5" fmla="*/ 417 h 417"/>
                  <a:gd name="T6" fmla="*/ 0 w 786"/>
                  <a:gd name="T7" fmla="*/ 133 h 417"/>
                  <a:gd name="T8" fmla="*/ 0 w 786"/>
                  <a:gd name="T9" fmla="*/ 0 h 4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86" h="417">
                    <a:moveTo>
                      <a:pt x="0" y="0"/>
                    </a:moveTo>
                    <a:lnTo>
                      <a:pt x="786" y="299"/>
                    </a:lnTo>
                    <a:lnTo>
                      <a:pt x="774" y="417"/>
                    </a:lnTo>
                    <a:lnTo>
                      <a:pt x="0" y="13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  <a:alpha val="85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2" name="Freeform 74">
                <a:extLst>
                  <a:ext uri="{FF2B5EF4-FFF2-40B4-BE49-F238E27FC236}">
                    <a16:creationId xmlns:a16="http://schemas.microsoft.com/office/drawing/2014/main" id="{7729C981-2065-46B9-9EB5-621ADD176C7F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9517126" y="2221403"/>
                <a:ext cx="622907" cy="372172"/>
              </a:xfrm>
              <a:custGeom>
                <a:avLst/>
                <a:gdLst>
                  <a:gd name="T0" fmla="*/ 600 w 600"/>
                  <a:gd name="T1" fmla="*/ 0 h 346"/>
                  <a:gd name="T2" fmla="*/ 535 w 600"/>
                  <a:gd name="T3" fmla="*/ 130 h 346"/>
                  <a:gd name="T4" fmla="*/ 0 w 600"/>
                  <a:gd name="T5" fmla="*/ 346 h 346"/>
                  <a:gd name="T6" fmla="*/ 600 w 600"/>
                  <a:gd name="T7" fmla="*/ 0 h 346"/>
                  <a:gd name="connsiteX0" fmla="*/ 10116 w 10116"/>
                  <a:gd name="connsiteY0" fmla="*/ 0 h 9874"/>
                  <a:gd name="connsiteX1" fmla="*/ 9033 w 10116"/>
                  <a:gd name="connsiteY1" fmla="*/ 3757 h 9874"/>
                  <a:gd name="connsiteX2" fmla="*/ 0 w 10116"/>
                  <a:gd name="connsiteY2" fmla="*/ 9874 h 9874"/>
                  <a:gd name="connsiteX3" fmla="*/ 10116 w 10116"/>
                  <a:gd name="connsiteY3" fmla="*/ 0 h 9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0116" h="9874">
                    <a:moveTo>
                      <a:pt x="10116" y="0"/>
                    </a:moveTo>
                    <a:lnTo>
                      <a:pt x="9033" y="3757"/>
                    </a:lnTo>
                    <a:lnTo>
                      <a:pt x="0" y="9874"/>
                    </a:lnTo>
                    <a:lnTo>
                      <a:pt x="10116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3" name="Freeform 75">
                <a:extLst>
                  <a:ext uri="{FF2B5EF4-FFF2-40B4-BE49-F238E27FC236}">
                    <a16:creationId xmlns:a16="http://schemas.microsoft.com/office/drawing/2014/main" id="{FAB98AB7-EABA-459D-B34C-B7DA62D9F263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9591949" y="2363020"/>
                <a:ext cx="700944" cy="756659"/>
              </a:xfrm>
              <a:custGeom>
                <a:avLst/>
                <a:gdLst>
                  <a:gd name="T0" fmla="*/ 683 w 683"/>
                  <a:gd name="T1" fmla="*/ 0 h 707"/>
                  <a:gd name="T2" fmla="*/ 526 w 683"/>
                  <a:gd name="T3" fmla="*/ 542 h 707"/>
                  <a:gd name="T4" fmla="*/ 0 w 683"/>
                  <a:gd name="T5" fmla="*/ 707 h 707"/>
                  <a:gd name="T6" fmla="*/ 148 w 683"/>
                  <a:gd name="T7" fmla="*/ 216 h 707"/>
                  <a:gd name="T8" fmla="*/ 683 w 683"/>
                  <a:gd name="T9" fmla="*/ 0 h 7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83" h="707">
                    <a:moveTo>
                      <a:pt x="683" y="0"/>
                    </a:moveTo>
                    <a:lnTo>
                      <a:pt x="526" y="542"/>
                    </a:lnTo>
                    <a:lnTo>
                      <a:pt x="0" y="707"/>
                    </a:lnTo>
                    <a:lnTo>
                      <a:pt x="148" y="216"/>
                    </a:lnTo>
                    <a:lnTo>
                      <a:pt x="683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  <a:alpha val="70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4" name="Freeform 76">
                <a:extLst>
                  <a:ext uri="{FF2B5EF4-FFF2-40B4-BE49-F238E27FC236}">
                    <a16:creationId xmlns:a16="http://schemas.microsoft.com/office/drawing/2014/main" id="{BE90C9B2-BD3E-4E79-B819-6AF0FBEC2E64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8692003" y="2015512"/>
                <a:ext cx="891831" cy="347508"/>
              </a:xfrm>
              <a:custGeom>
                <a:avLst/>
                <a:gdLst>
                  <a:gd name="T0" fmla="*/ 869 w 869"/>
                  <a:gd name="T1" fmla="*/ 0 h 319"/>
                  <a:gd name="T2" fmla="*/ 700 w 869"/>
                  <a:gd name="T3" fmla="*/ 183 h 319"/>
                  <a:gd name="T4" fmla="*/ 0 w 869"/>
                  <a:gd name="T5" fmla="*/ 319 h 319"/>
                  <a:gd name="T6" fmla="*/ 65 w 869"/>
                  <a:gd name="T7" fmla="*/ 189 h 319"/>
                  <a:gd name="T8" fmla="*/ 869 w 869"/>
                  <a:gd name="T9" fmla="*/ 0 h 3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69" h="319">
                    <a:moveTo>
                      <a:pt x="869" y="0"/>
                    </a:moveTo>
                    <a:lnTo>
                      <a:pt x="700" y="183"/>
                    </a:lnTo>
                    <a:lnTo>
                      <a:pt x="0" y="319"/>
                    </a:lnTo>
                    <a:lnTo>
                      <a:pt x="65" y="189"/>
                    </a:lnTo>
                    <a:lnTo>
                      <a:pt x="869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  <a:alpha val="90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5" name="Freeform 77">
                <a:extLst>
                  <a:ext uri="{FF2B5EF4-FFF2-40B4-BE49-F238E27FC236}">
                    <a16:creationId xmlns:a16="http://schemas.microsoft.com/office/drawing/2014/main" id="{C6DEE664-A7F4-42B9-A27A-D5F0BA93731F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7918193" y="1989931"/>
                <a:ext cx="947250" cy="222231"/>
              </a:xfrm>
              <a:custGeom>
                <a:avLst/>
                <a:gdLst>
                  <a:gd name="T0" fmla="*/ 923 w 923"/>
                  <a:gd name="T1" fmla="*/ 0 h 204"/>
                  <a:gd name="T2" fmla="*/ 790 w 923"/>
                  <a:gd name="T3" fmla="*/ 151 h 204"/>
                  <a:gd name="T4" fmla="*/ 0 w 923"/>
                  <a:gd name="T5" fmla="*/ 204 h 204"/>
                  <a:gd name="T6" fmla="*/ 169 w 923"/>
                  <a:gd name="T7" fmla="*/ 21 h 204"/>
                  <a:gd name="T8" fmla="*/ 923 w 923"/>
                  <a:gd name="T9" fmla="*/ 0 h 2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23" h="204">
                    <a:moveTo>
                      <a:pt x="923" y="0"/>
                    </a:moveTo>
                    <a:lnTo>
                      <a:pt x="790" y="151"/>
                    </a:lnTo>
                    <a:lnTo>
                      <a:pt x="0" y="204"/>
                    </a:lnTo>
                    <a:lnTo>
                      <a:pt x="169" y="21"/>
                    </a:lnTo>
                    <a:lnTo>
                      <a:pt x="923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  <a:alpha val="85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6" name="Freeform 78">
                <a:extLst>
                  <a:ext uri="{FF2B5EF4-FFF2-40B4-BE49-F238E27FC236}">
                    <a16:creationId xmlns:a16="http://schemas.microsoft.com/office/drawing/2014/main" id="{593793D8-C36C-4434-812D-9A96F35CF9A5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2783657" y="2174574"/>
                <a:ext cx="595238" cy="937945"/>
              </a:xfrm>
              <a:custGeom>
                <a:avLst/>
                <a:gdLst>
                  <a:gd name="T0" fmla="*/ 580 w 580"/>
                  <a:gd name="T1" fmla="*/ 0 h 861"/>
                  <a:gd name="T2" fmla="*/ 538 w 580"/>
                  <a:gd name="T3" fmla="*/ 861 h 861"/>
                  <a:gd name="T4" fmla="*/ 0 w 580"/>
                  <a:gd name="T5" fmla="*/ 550 h 861"/>
                  <a:gd name="T6" fmla="*/ 580 w 580"/>
                  <a:gd name="T7" fmla="*/ 0 h 8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80" h="861">
                    <a:moveTo>
                      <a:pt x="580" y="0"/>
                    </a:moveTo>
                    <a:lnTo>
                      <a:pt x="538" y="861"/>
                    </a:lnTo>
                    <a:lnTo>
                      <a:pt x="0" y="550"/>
                    </a:lnTo>
                    <a:lnTo>
                      <a:pt x="580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  <a:alpha val="50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7" name="Freeform 79">
                <a:extLst>
                  <a:ext uri="{FF2B5EF4-FFF2-40B4-BE49-F238E27FC236}">
                    <a16:creationId xmlns:a16="http://schemas.microsoft.com/office/drawing/2014/main" id="{B7AFCC2E-84F0-46E8-8A4B-F2ACD35696FF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2741579" y="3732991"/>
                <a:ext cx="618843" cy="401977"/>
              </a:xfrm>
              <a:custGeom>
                <a:avLst/>
                <a:gdLst>
                  <a:gd name="T0" fmla="*/ 603 w 603"/>
                  <a:gd name="T1" fmla="*/ 0 h 369"/>
                  <a:gd name="T2" fmla="*/ 520 w 603"/>
                  <a:gd name="T3" fmla="*/ 369 h 369"/>
                  <a:gd name="T4" fmla="*/ 0 w 603"/>
                  <a:gd name="T5" fmla="*/ 23 h 369"/>
                  <a:gd name="T6" fmla="*/ 603 w 603"/>
                  <a:gd name="T7" fmla="*/ 0 h 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03" h="369">
                    <a:moveTo>
                      <a:pt x="603" y="0"/>
                    </a:moveTo>
                    <a:lnTo>
                      <a:pt x="520" y="369"/>
                    </a:lnTo>
                    <a:lnTo>
                      <a:pt x="0" y="23"/>
                    </a:lnTo>
                    <a:lnTo>
                      <a:pt x="603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8" name="Freeform 80">
                <a:extLst>
                  <a:ext uri="{FF2B5EF4-FFF2-40B4-BE49-F238E27FC236}">
                    <a16:creationId xmlns:a16="http://schemas.microsoft.com/office/drawing/2014/main" id="{53DE5311-927C-4941-A98B-F3175F7CC8B6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2741579" y="3396903"/>
                <a:ext cx="618843" cy="363848"/>
              </a:xfrm>
              <a:custGeom>
                <a:avLst/>
                <a:gdLst>
                  <a:gd name="T0" fmla="*/ 562 w 603"/>
                  <a:gd name="T1" fmla="*/ 0 h 334"/>
                  <a:gd name="T2" fmla="*/ 603 w 603"/>
                  <a:gd name="T3" fmla="*/ 311 h 334"/>
                  <a:gd name="T4" fmla="*/ 0 w 603"/>
                  <a:gd name="T5" fmla="*/ 334 h 334"/>
                  <a:gd name="T6" fmla="*/ 562 w 603"/>
                  <a:gd name="T7" fmla="*/ 0 h 3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03" h="334">
                    <a:moveTo>
                      <a:pt x="562" y="0"/>
                    </a:moveTo>
                    <a:lnTo>
                      <a:pt x="603" y="311"/>
                    </a:lnTo>
                    <a:lnTo>
                      <a:pt x="0" y="334"/>
                    </a:lnTo>
                    <a:lnTo>
                      <a:pt x="562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  <a:alpha val="80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9" name="Freeform 83">
                <a:extLst>
                  <a:ext uri="{FF2B5EF4-FFF2-40B4-BE49-F238E27FC236}">
                    <a16:creationId xmlns:a16="http://schemas.microsoft.com/office/drawing/2014/main" id="{7C9F0FC5-480B-41F3-BF4A-85117CC83478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2783657" y="4412912"/>
                <a:ext cx="607553" cy="911800"/>
              </a:xfrm>
              <a:custGeom>
                <a:avLst/>
                <a:gdLst>
                  <a:gd name="T0" fmla="*/ 521 w 592"/>
                  <a:gd name="T1" fmla="*/ 0 h 837"/>
                  <a:gd name="T2" fmla="*/ 592 w 592"/>
                  <a:gd name="T3" fmla="*/ 837 h 837"/>
                  <a:gd name="T4" fmla="*/ 0 w 592"/>
                  <a:gd name="T5" fmla="*/ 328 h 837"/>
                  <a:gd name="T6" fmla="*/ 521 w 592"/>
                  <a:gd name="T7" fmla="*/ 0 h 8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92" h="837">
                    <a:moveTo>
                      <a:pt x="521" y="0"/>
                    </a:moveTo>
                    <a:lnTo>
                      <a:pt x="592" y="837"/>
                    </a:lnTo>
                    <a:lnTo>
                      <a:pt x="0" y="328"/>
                    </a:lnTo>
                    <a:lnTo>
                      <a:pt x="521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  <a:alpha val="50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20" name="Freeform 84">
                <a:extLst>
                  <a:ext uri="{FF2B5EF4-FFF2-40B4-BE49-F238E27FC236}">
                    <a16:creationId xmlns:a16="http://schemas.microsoft.com/office/drawing/2014/main" id="{3EA3CDC6-E345-4156-B14E-8870BF5158B4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7217154" y="5686225"/>
                <a:ext cx="169335" cy="138350"/>
              </a:xfrm>
              <a:custGeom>
                <a:avLst/>
                <a:gdLst>
                  <a:gd name="T0" fmla="*/ 0 w 165"/>
                  <a:gd name="T1" fmla="*/ 0 h 127"/>
                  <a:gd name="T2" fmla="*/ 83 w 165"/>
                  <a:gd name="T3" fmla="*/ 0 h 127"/>
                  <a:gd name="T4" fmla="*/ 83 w 165"/>
                  <a:gd name="T5" fmla="*/ 29 h 127"/>
                  <a:gd name="T6" fmla="*/ 165 w 165"/>
                  <a:gd name="T7" fmla="*/ 29 h 127"/>
                  <a:gd name="T8" fmla="*/ 165 w 165"/>
                  <a:gd name="T9" fmla="*/ 127 h 127"/>
                  <a:gd name="T10" fmla="*/ 0 w 165"/>
                  <a:gd name="T11" fmla="*/ 127 h 127"/>
                  <a:gd name="T12" fmla="*/ 0 w 165"/>
                  <a:gd name="T13" fmla="*/ 0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5" h="127">
                    <a:moveTo>
                      <a:pt x="0" y="0"/>
                    </a:moveTo>
                    <a:lnTo>
                      <a:pt x="83" y="0"/>
                    </a:lnTo>
                    <a:lnTo>
                      <a:pt x="83" y="29"/>
                    </a:lnTo>
                    <a:lnTo>
                      <a:pt x="165" y="29"/>
                    </a:lnTo>
                    <a:lnTo>
                      <a:pt x="165" y="127"/>
                    </a:lnTo>
                    <a:lnTo>
                      <a:pt x="0" y="12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21" name="Freeform 85">
                <a:extLst>
                  <a:ext uri="{FF2B5EF4-FFF2-40B4-BE49-F238E27FC236}">
                    <a16:creationId xmlns:a16="http://schemas.microsoft.com/office/drawing/2014/main" id="{D4803747-5D93-4367-905E-690E4DD479AC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6812803" y="5686225"/>
                <a:ext cx="170361" cy="138350"/>
              </a:xfrm>
              <a:custGeom>
                <a:avLst/>
                <a:gdLst>
                  <a:gd name="T0" fmla="*/ 0 w 166"/>
                  <a:gd name="T1" fmla="*/ 0 h 127"/>
                  <a:gd name="T2" fmla="*/ 83 w 166"/>
                  <a:gd name="T3" fmla="*/ 0 h 127"/>
                  <a:gd name="T4" fmla="*/ 83 w 166"/>
                  <a:gd name="T5" fmla="*/ 29 h 127"/>
                  <a:gd name="T6" fmla="*/ 166 w 166"/>
                  <a:gd name="T7" fmla="*/ 29 h 127"/>
                  <a:gd name="T8" fmla="*/ 166 w 166"/>
                  <a:gd name="T9" fmla="*/ 127 h 127"/>
                  <a:gd name="T10" fmla="*/ 0 w 166"/>
                  <a:gd name="T11" fmla="*/ 127 h 127"/>
                  <a:gd name="T12" fmla="*/ 0 w 166"/>
                  <a:gd name="T13" fmla="*/ 0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6" h="127">
                    <a:moveTo>
                      <a:pt x="0" y="0"/>
                    </a:moveTo>
                    <a:lnTo>
                      <a:pt x="83" y="0"/>
                    </a:lnTo>
                    <a:lnTo>
                      <a:pt x="83" y="29"/>
                    </a:lnTo>
                    <a:lnTo>
                      <a:pt x="166" y="29"/>
                    </a:lnTo>
                    <a:lnTo>
                      <a:pt x="166" y="127"/>
                    </a:lnTo>
                    <a:lnTo>
                      <a:pt x="0" y="12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4731445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E72750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5555</TotalTime>
  <Words>164</Words>
  <Application>Microsoft Office PowerPoint</Application>
  <PresentationFormat>Custom</PresentationFormat>
  <Paragraphs>39</Paragraphs>
  <Slides>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Open Sans</vt:lpstr>
      <vt:lpstr>Segoe UI</vt:lpstr>
      <vt:lpstr>Office Theme</vt:lpstr>
      <vt:lpstr>Blimp Concept for PowerPoint</vt:lpstr>
      <vt:lpstr>Blimp Concept for PowerPoint</vt:lpstr>
      <vt:lpstr>Blimp Concept for PowerPoint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CAPM Efficient Frontier Curve for PowerPoint</dc:title>
  <dc:creator>Julian</dc:creator>
  <cp:lastModifiedBy>FTM</cp:lastModifiedBy>
  <cp:revision>108</cp:revision>
  <dcterms:created xsi:type="dcterms:W3CDTF">2013-09-12T13:05:01Z</dcterms:created>
  <dcterms:modified xsi:type="dcterms:W3CDTF">2017-07-14T16:28:36Z</dcterms:modified>
</cp:coreProperties>
</file>