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85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B71"/>
    <a:srgbClr val="6A60A5"/>
    <a:srgbClr val="291A64"/>
    <a:srgbClr val="E8EDF2"/>
    <a:srgbClr val="4F5FD5"/>
    <a:srgbClr val="7C86D7"/>
    <a:srgbClr val="5464D8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59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91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33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8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45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0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73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82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60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9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60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4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5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image" Target="../media/image16.svg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image" Target="../media/image21.sv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C547B13-7592-BF83-602D-E5B1A915FF5D}"/>
              </a:ext>
            </a:extLst>
          </p:cNvPr>
          <p:cNvSpPr/>
          <p:nvPr/>
        </p:nvSpPr>
        <p:spPr>
          <a:xfrm>
            <a:off x="619431" y="1720726"/>
            <a:ext cx="10962969" cy="3672407"/>
          </a:xfrm>
          <a:prstGeom prst="roundRect">
            <a:avLst>
              <a:gd name="adj" fmla="val 6761"/>
            </a:avLst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389B5801-47F6-152A-D0E3-3CA7B1C4C49E}"/>
              </a:ext>
            </a:extLst>
          </p:cNvPr>
          <p:cNvSpPr/>
          <p:nvPr/>
        </p:nvSpPr>
        <p:spPr>
          <a:xfrm>
            <a:off x="1125860" y="1505807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2770AB83-4E7A-DEBA-162B-21B6DB9E7EF0}"/>
              </a:ext>
            </a:extLst>
          </p:cNvPr>
          <p:cNvSpPr/>
          <p:nvPr/>
        </p:nvSpPr>
        <p:spPr>
          <a:xfrm>
            <a:off x="1125860" y="4154115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DE59C365-63B6-143C-DFB7-DE078E469D12}"/>
              </a:ext>
            </a:extLst>
          </p:cNvPr>
          <p:cNvSpPr/>
          <p:nvPr/>
        </p:nvSpPr>
        <p:spPr>
          <a:xfrm>
            <a:off x="1861235" y="281452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30EBE83B-481B-1490-B659-FE19AAF58500}"/>
              </a:ext>
            </a:extLst>
          </p:cNvPr>
          <p:cNvSpPr/>
          <p:nvPr/>
        </p:nvSpPr>
        <p:spPr>
          <a:xfrm flipH="1">
            <a:off x="9372163" y="148614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E7C0B3F1-E0D7-A146-DF27-7A08687F8471}"/>
              </a:ext>
            </a:extLst>
          </p:cNvPr>
          <p:cNvSpPr/>
          <p:nvPr/>
        </p:nvSpPr>
        <p:spPr>
          <a:xfrm flipH="1">
            <a:off x="9372163" y="4154115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00054BC2-3112-894C-BEE1-2F5429AD9411}"/>
              </a:ext>
            </a:extLst>
          </p:cNvPr>
          <p:cNvSpPr/>
          <p:nvPr/>
        </p:nvSpPr>
        <p:spPr>
          <a:xfrm flipH="1">
            <a:off x="8636788" y="281452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5634C6-F185-00E2-08E9-709D3600F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Central Idea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6B64ABA-AB1E-9EDD-3A41-6FFBEBAE432A}"/>
              </a:ext>
            </a:extLst>
          </p:cNvPr>
          <p:cNvSpPr/>
          <p:nvPr/>
        </p:nvSpPr>
        <p:spPr>
          <a:xfrm>
            <a:off x="1247780" y="139311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A09B5EE-F765-540E-A644-C9D41D9714CA}"/>
              </a:ext>
            </a:extLst>
          </p:cNvPr>
          <p:cNvSpPr/>
          <p:nvPr/>
        </p:nvSpPr>
        <p:spPr>
          <a:xfrm>
            <a:off x="1247780" y="4061084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CC98D85-F59D-973D-CB14-04EA43A0D9A5}"/>
              </a:ext>
            </a:extLst>
          </p:cNvPr>
          <p:cNvSpPr/>
          <p:nvPr/>
        </p:nvSpPr>
        <p:spPr>
          <a:xfrm>
            <a:off x="1983155" y="272149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621DA94-1BBE-3D9B-A94E-61EBA91D301B}"/>
              </a:ext>
            </a:extLst>
          </p:cNvPr>
          <p:cNvSpPr/>
          <p:nvPr/>
        </p:nvSpPr>
        <p:spPr>
          <a:xfrm flipH="1">
            <a:off x="9494083" y="139311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40FD1B9-3F64-D060-E6DF-CE255E9F45D2}"/>
              </a:ext>
            </a:extLst>
          </p:cNvPr>
          <p:cNvSpPr/>
          <p:nvPr/>
        </p:nvSpPr>
        <p:spPr>
          <a:xfrm flipH="1">
            <a:off x="9494083" y="4061084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B3BE0E-C2CA-321F-FAE6-FB5F67C3441B}"/>
              </a:ext>
            </a:extLst>
          </p:cNvPr>
          <p:cNvSpPr/>
          <p:nvPr/>
        </p:nvSpPr>
        <p:spPr>
          <a:xfrm flipH="1">
            <a:off x="8758708" y="272149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/>
          </a:solidFill>
          <a:ln w="1524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1D13C01-66BD-7480-4E3D-F14887A7DE6C}"/>
              </a:ext>
            </a:extLst>
          </p:cNvPr>
          <p:cNvGrpSpPr/>
          <p:nvPr/>
        </p:nvGrpSpPr>
        <p:grpSpPr>
          <a:xfrm>
            <a:off x="4921044" y="2377058"/>
            <a:ext cx="2359742" cy="2359742"/>
            <a:chOff x="4914541" y="2731929"/>
            <a:chExt cx="2359742" cy="235974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DA468BE-A8E6-0A93-E367-F3E4127E6035}"/>
                </a:ext>
              </a:extLst>
            </p:cNvPr>
            <p:cNvSpPr/>
            <p:nvPr/>
          </p:nvSpPr>
          <p:spPr>
            <a:xfrm>
              <a:off x="5090802" y="2908190"/>
              <a:ext cx="2007220" cy="20072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D6E18776-D113-3424-1730-266425ACC246}"/>
                </a:ext>
              </a:extLst>
            </p:cNvPr>
            <p:cNvSpPr/>
            <p:nvPr/>
          </p:nvSpPr>
          <p:spPr>
            <a:xfrm>
              <a:off x="4914541" y="2731929"/>
              <a:ext cx="2359742" cy="2359742"/>
            </a:xfrm>
            <a:prstGeom prst="donut">
              <a:avLst>
                <a:gd name="adj" fmla="val 942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7A18FAB5-C5DD-5B26-0F6E-F2993185CC25}"/>
              </a:ext>
            </a:extLst>
          </p:cNvPr>
          <p:cNvGrpSpPr/>
          <p:nvPr/>
        </p:nvGrpSpPr>
        <p:grpSpPr>
          <a:xfrm>
            <a:off x="2854052" y="2263453"/>
            <a:ext cx="2146611" cy="2586952"/>
            <a:chOff x="2854052" y="2618324"/>
            <a:chExt cx="2146611" cy="2586952"/>
          </a:xfrm>
        </p:grpSpPr>
        <p:grpSp>
          <p:nvGrpSpPr>
            <p:cNvPr id="1027" name="Group 1026">
              <a:extLst>
                <a:ext uri="{FF2B5EF4-FFF2-40B4-BE49-F238E27FC236}">
                  <a16:creationId xmlns:a16="http://schemas.microsoft.com/office/drawing/2014/main" id="{F0B8ED7E-AE58-AA95-7ED4-602232ACA776}"/>
                </a:ext>
              </a:extLst>
            </p:cNvPr>
            <p:cNvGrpSpPr/>
            <p:nvPr/>
          </p:nvGrpSpPr>
          <p:grpSpPr>
            <a:xfrm>
              <a:off x="2854052" y="2618324"/>
              <a:ext cx="2146611" cy="2586952"/>
              <a:chOff x="2854052" y="2603053"/>
              <a:chExt cx="2146611" cy="2586952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8A4555D-6CE9-E46A-D3E4-EE80558CB64E}"/>
                  </a:ext>
                </a:extLst>
              </p:cNvPr>
              <p:cNvSpPr/>
              <p:nvPr/>
            </p:nvSpPr>
            <p:spPr>
              <a:xfrm>
                <a:off x="2854052" y="2603053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25" name="Rectangle 29">
                <a:extLst>
                  <a:ext uri="{FF2B5EF4-FFF2-40B4-BE49-F238E27FC236}">
                    <a16:creationId xmlns:a16="http://schemas.microsoft.com/office/drawing/2014/main" id="{74587F37-431F-C162-749A-CF41E4D3B1E4}"/>
                  </a:ext>
                </a:extLst>
              </p:cNvPr>
              <p:cNvSpPr/>
              <p:nvPr/>
            </p:nvSpPr>
            <p:spPr>
              <a:xfrm flipV="1">
                <a:off x="2854052" y="4844449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032" name="Rectangle 29">
              <a:extLst>
                <a:ext uri="{FF2B5EF4-FFF2-40B4-BE49-F238E27FC236}">
                  <a16:creationId xmlns:a16="http://schemas.microsoft.com/office/drawing/2014/main" id="{55EC4E6C-1FF4-B181-C157-6F3E1B9E7E25}"/>
                </a:ext>
              </a:extLst>
            </p:cNvPr>
            <p:cNvSpPr/>
            <p:nvPr/>
          </p:nvSpPr>
          <p:spPr>
            <a:xfrm>
              <a:off x="3606966" y="3911769"/>
              <a:ext cx="1087698" cy="0"/>
            </a:xfrm>
            <a:custGeom>
              <a:avLst/>
              <a:gdLst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3" fmla="*/ 0 w 1655957"/>
                <a:gd name="connsiteY3" fmla="*/ 624336 h 624336"/>
                <a:gd name="connsiteX4" fmla="*/ 0 w 1655957"/>
                <a:gd name="connsiteY4" fmla="*/ 0 h 624336"/>
                <a:gd name="connsiteX0" fmla="*/ 0 w 1655957"/>
                <a:gd name="connsiteY0" fmla="*/ 624336 h 715776"/>
                <a:gd name="connsiteX1" fmla="*/ 0 w 1655957"/>
                <a:gd name="connsiteY1" fmla="*/ 0 h 715776"/>
                <a:gd name="connsiteX2" fmla="*/ 1655957 w 1655957"/>
                <a:gd name="connsiteY2" fmla="*/ 0 h 715776"/>
                <a:gd name="connsiteX3" fmla="*/ 1655957 w 1655957"/>
                <a:gd name="connsiteY3" fmla="*/ 624336 h 715776"/>
                <a:gd name="connsiteX4" fmla="*/ 91440 w 1655957"/>
                <a:gd name="connsiteY4" fmla="*/ 715776 h 715776"/>
                <a:gd name="connsiteX0" fmla="*/ 0 w 1655957"/>
                <a:gd name="connsiteY0" fmla="*/ 624336 h 624336"/>
                <a:gd name="connsiteX1" fmla="*/ 0 w 1655957"/>
                <a:gd name="connsiteY1" fmla="*/ 0 h 624336"/>
                <a:gd name="connsiteX2" fmla="*/ 1655957 w 1655957"/>
                <a:gd name="connsiteY2" fmla="*/ 0 h 624336"/>
                <a:gd name="connsiteX3" fmla="*/ 1655957 w 1655957"/>
                <a:gd name="connsiteY3" fmla="*/ 624336 h 624336"/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0" fmla="*/ 0 w 2146611"/>
                <a:gd name="connsiteY0" fmla="*/ 0 h 345556"/>
                <a:gd name="connsiteX1" fmla="*/ 1655957 w 2146611"/>
                <a:gd name="connsiteY1" fmla="*/ 0 h 345556"/>
                <a:gd name="connsiteX2" fmla="*/ 2146611 w 2146611"/>
                <a:gd name="connsiteY2" fmla="*/ 345556 h 345556"/>
                <a:gd name="connsiteX0" fmla="*/ 0 w 1655957"/>
                <a:gd name="connsiteY0" fmla="*/ 0 h 0"/>
                <a:gd name="connsiteX1" fmla="*/ 1655957 w 165595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5957">
                  <a:moveTo>
                    <a:pt x="0" y="0"/>
                  </a:moveTo>
                  <a:lnTo>
                    <a:pt x="1655957" y="0"/>
                  </a:lnTo>
                </a:path>
              </a:pathLst>
            </a:custGeom>
            <a:noFill/>
            <a:ln w="15240">
              <a:solidFill>
                <a:schemeClr val="accent2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5D52D7D9-B774-1C1D-2190-0689932909CC}"/>
              </a:ext>
            </a:extLst>
          </p:cNvPr>
          <p:cNvGrpSpPr/>
          <p:nvPr/>
        </p:nvGrpSpPr>
        <p:grpSpPr>
          <a:xfrm flipH="1">
            <a:off x="7108552" y="2263453"/>
            <a:ext cx="2146611" cy="2586952"/>
            <a:chOff x="2854052" y="2618324"/>
            <a:chExt cx="2146611" cy="2586952"/>
          </a:xfrm>
        </p:grpSpPr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DB6364EE-67BB-FB3B-B542-0A73D4EC6DCE}"/>
                </a:ext>
              </a:extLst>
            </p:cNvPr>
            <p:cNvGrpSpPr/>
            <p:nvPr/>
          </p:nvGrpSpPr>
          <p:grpSpPr>
            <a:xfrm>
              <a:off x="2854052" y="2618324"/>
              <a:ext cx="2146611" cy="2586952"/>
              <a:chOff x="2854052" y="2603053"/>
              <a:chExt cx="2146611" cy="2586952"/>
            </a:xfrm>
          </p:grpSpPr>
          <p:sp>
            <p:nvSpPr>
              <p:cNvPr id="1042" name="Rectangle 29">
                <a:extLst>
                  <a:ext uri="{FF2B5EF4-FFF2-40B4-BE49-F238E27FC236}">
                    <a16:creationId xmlns:a16="http://schemas.microsoft.com/office/drawing/2014/main" id="{F7116A26-6ED4-6777-BBD1-C46467102D6F}"/>
                  </a:ext>
                </a:extLst>
              </p:cNvPr>
              <p:cNvSpPr/>
              <p:nvPr/>
            </p:nvSpPr>
            <p:spPr>
              <a:xfrm>
                <a:off x="2854052" y="2603053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43" name="Rectangle 29">
                <a:extLst>
                  <a:ext uri="{FF2B5EF4-FFF2-40B4-BE49-F238E27FC236}">
                    <a16:creationId xmlns:a16="http://schemas.microsoft.com/office/drawing/2014/main" id="{4D8928F3-9C50-B45B-2150-E6164A3AA466}"/>
                  </a:ext>
                </a:extLst>
              </p:cNvPr>
              <p:cNvSpPr/>
              <p:nvPr/>
            </p:nvSpPr>
            <p:spPr>
              <a:xfrm flipV="1">
                <a:off x="2854052" y="4844449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041" name="Rectangle 29">
              <a:extLst>
                <a:ext uri="{FF2B5EF4-FFF2-40B4-BE49-F238E27FC236}">
                  <a16:creationId xmlns:a16="http://schemas.microsoft.com/office/drawing/2014/main" id="{C732DC17-4523-7F04-C6DF-D0A15388E32A}"/>
                </a:ext>
              </a:extLst>
            </p:cNvPr>
            <p:cNvSpPr/>
            <p:nvPr/>
          </p:nvSpPr>
          <p:spPr>
            <a:xfrm>
              <a:off x="3606966" y="3911769"/>
              <a:ext cx="1087698" cy="0"/>
            </a:xfrm>
            <a:custGeom>
              <a:avLst/>
              <a:gdLst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3" fmla="*/ 0 w 1655957"/>
                <a:gd name="connsiteY3" fmla="*/ 624336 h 624336"/>
                <a:gd name="connsiteX4" fmla="*/ 0 w 1655957"/>
                <a:gd name="connsiteY4" fmla="*/ 0 h 624336"/>
                <a:gd name="connsiteX0" fmla="*/ 0 w 1655957"/>
                <a:gd name="connsiteY0" fmla="*/ 624336 h 715776"/>
                <a:gd name="connsiteX1" fmla="*/ 0 w 1655957"/>
                <a:gd name="connsiteY1" fmla="*/ 0 h 715776"/>
                <a:gd name="connsiteX2" fmla="*/ 1655957 w 1655957"/>
                <a:gd name="connsiteY2" fmla="*/ 0 h 715776"/>
                <a:gd name="connsiteX3" fmla="*/ 1655957 w 1655957"/>
                <a:gd name="connsiteY3" fmla="*/ 624336 h 715776"/>
                <a:gd name="connsiteX4" fmla="*/ 91440 w 1655957"/>
                <a:gd name="connsiteY4" fmla="*/ 715776 h 715776"/>
                <a:gd name="connsiteX0" fmla="*/ 0 w 1655957"/>
                <a:gd name="connsiteY0" fmla="*/ 624336 h 624336"/>
                <a:gd name="connsiteX1" fmla="*/ 0 w 1655957"/>
                <a:gd name="connsiteY1" fmla="*/ 0 h 624336"/>
                <a:gd name="connsiteX2" fmla="*/ 1655957 w 1655957"/>
                <a:gd name="connsiteY2" fmla="*/ 0 h 624336"/>
                <a:gd name="connsiteX3" fmla="*/ 1655957 w 1655957"/>
                <a:gd name="connsiteY3" fmla="*/ 624336 h 624336"/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0" fmla="*/ 0 w 2146611"/>
                <a:gd name="connsiteY0" fmla="*/ 0 h 345556"/>
                <a:gd name="connsiteX1" fmla="*/ 1655957 w 2146611"/>
                <a:gd name="connsiteY1" fmla="*/ 0 h 345556"/>
                <a:gd name="connsiteX2" fmla="*/ 2146611 w 2146611"/>
                <a:gd name="connsiteY2" fmla="*/ 345556 h 345556"/>
                <a:gd name="connsiteX0" fmla="*/ 0 w 1655957"/>
                <a:gd name="connsiteY0" fmla="*/ 0 h 0"/>
                <a:gd name="connsiteX1" fmla="*/ 1655957 w 165595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5957">
                  <a:moveTo>
                    <a:pt x="0" y="0"/>
                  </a:moveTo>
                  <a:lnTo>
                    <a:pt x="1655957" y="0"/>
                  </a:lnTo>
                </a:path>
              </a:pathLst>
            </a:custGeom>
            <a:noFill/>
            <a:ln w="15240">
              <a:solidFill>
                <a:schemeClr val="accent2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051" name="TextBox 1050">
            <a:extLst>
              <a:ext uri="{FF2B5EF4-FFF2-40B4-BE49-F238E27FC236}">
                <a16:creationId xmlns:a16="http://schemas.microsoft.com/office/drawing/2014/main" id="{32D940EE-805B-389B-AB67-525E24F5ADD1}"/>
              </a:ext>
            </a:extLst>
          </p:cNvPr>
          <p:cNvSpPr txBox="1"/>
          <p:nvPr/>
        </p:nvSpPr>
        <p:spPr>
          <a:xfrm flipH="1">
            <a:off x="4709501" y="5742105"/>
            <a:ext cx="2769822" cy="5260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53" name="Graphic 1052" descr="Customer review with solid fill">
            <a:extLst>
              <a:ext uri="{FF2B5EF4-FFF2-40B4-BE49-F238E27FC236}">
                <a16:creationId xmlns:a16="http://schemas.microsoft.com/office/drawing/2014/main" id="{A67FACD5-FD50-EC08-3708-550893C89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814" y="3010211"/>
            <a:ext cx="559642" cy="559642"/>
          </a:xfrm>
          <a:prstGeom prst="rect">
            <a:avLst/>
          </a:prstGeom>
        </p:spPr>
      </p:pic>
      <p:pic>
        <p:nvPicPr>
          <p:cNvPr id="1057" name="Graphic 1056" descr="Management with solid fill">
            <a:extLst>
              <a:ext uri="{FF2B5EF4-FFF2-40B4-BE49-F238E27FC236}">
                <a16:creationId xmlns:a16="http://schemas.microsoft.com/office/drawing/2014/main" id="{271E6FF6-6AEF-FE27-A297-0BA46CC077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91439" y="4284349"/>
            <a:ext cx="559642" cy="559642"/>
          </a:xfrm>
          <a:prstGeom prst="rect">
            <a:avLst/>
          </a:prstGeom>
        </p:spPr>
      </p:pic>
      <p:pic>
        <p:nvPicPr>
          <p:cNvPr id="1059" name="Graphic 1058" descr="Office Chair with solid fill">
            <a:extLst>
              <a:ext uri="{FF2B5EF4-FFF2-40B4-BE49-F238E27FC236}">
                <a16:creationId xmlns:a16="http://schemas.microsoft.com/office/drawing/2014/main" id="{02C6AA90-FCB2-B131-F5E6-791A63E387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91439" y="1733610"/>
            <a:ext cx="559642" cy="559642"/>
          </a:xfrm>
          <a:prstGeom prst="rect">
            <a:avLst/>
          </a:prstGeom>
        </p:spPr>
      </p:pic>
      <p:pic>
        <p:nvPicPr>
          <p:cNvPr id="1061" name="Graphic 1060" descr="Presentation with checklist with solid fill">
            <a:extLst>
              <a:ext uri="{FF2B5EF4-FFF2-40B4-BE49-F238E27FC236}">
                <a16:creationId xmlns:a16="http://schemas.microsoft.com/office/drawing/2014/main" id="{66904588-2955-10DE-FBEC-DD9A10833B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37742" y="1755283"/>
            <a:ext cx="559642" cy="559642"/>
          </a:xfrm>
          <a:prstGeom prst="rect">
            <a:avLst/>
          </a:prstGeom>
        </p:spPr>
      </p:pic>
      <p:pic>
        <p:nvPicPr>
          <p:cNvPr id="1063" name="Graphic 1062" descr="Clipboard Checked with solid fill">
            <a:extLst>
              <a:ext uri="{FF2B5EF4-FFF2-40B4-BE49-F238E27FC236}">
                <a16:creationId xmlns:a16="http://schemas.microsoft.com/office/drawing/2014/main" id="{DE4FA24A-4C8D-7502-9A1F-B231FE9F492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02367" y="3010211"/>
            <a:ext cx="559642" cy="559642"/>
          </a:xfrm>
          <a:prstGeom prst="rect">
            <a:avLst/>
          </a:prstGeom>
        </p:spPr>
      </p:pic>
      <p:pic>
        <p:nvPicPr>
          <p:cNvPr id="1065" name="Graphic 1064" descr="Bar graph with upward trend with solid fill">
            <a:extLst>
              <a:ext uri="{FF2B5EF4-FFF2-40B4-BE49-F238E27FC236}">
                <a16:creationId xmlns:a16="http://schemas.microsoft.com/office/drawing/2014/main" id="{28738BC5-D891-FFF8-9A2E-0189FA709B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937742" y="4307795"/>
            <a:ext cx="559642" cy="559642"/>
          </a:xfrm>
          <a:prstGeom prst="rect">
            <a:avLst/>
          </a:prstGeom>
        </p:spPr>
      </p:pic>
      <p:sp>
        <p:nvSpPr>
          <p:cNvPr id="1066" name="TextBox 1065">
            <a:extLst>
              <a:ext uri="{FF2B5EF4-FFF2-40B4-BE49-F238E27FC236}">
                <a16:creationId xmlns:a16="http://schemas.microsoft.com/office/drawing/2014/main" id="{E1CC486F-B6F8-4174-31CC-00383F10DC8A}"/>
              </a:ext>
            </a:extLst>
          </p:cNvPr>
          <p:cNvSpPr txBox="1"/>
          <p:nvPr/>
        </p:nvSpPr>
        <p:spPr>
          <a:xfrm>
            <a:off x="5235908" y="3685377"/>
            <a:ext cx="1730014" cy="53326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CENTRAL CONCEPT</a:t>
            </a:r>
            <a:endParaRPr lang="en-IN" sz="1600" dirty="0"/>
          </a:p>
        </p:txBody>
      </p:sp>
      <p:sp>
        <p:nvSpPr>
          <p:cNvPr id="1067" name="TextBox 1066">
            <a:extLst>
              <a:ext uri="{FF2B5EF4-FFF2-40B4-BE49-F238E27FC236}">
                <a16:creationId xmlns:a16="http://schemas.microsoft.com/office/drawing/2014/main" id="{011A341B-ACD2-D8C7-5D31-36618F490D70}"/>
              </a:ext>
            </a:extLst>
          </p:cNvPr>
          <p:cNvSpPr txBox="1"/>
          <p:nvPr/>
        </p:nvSpPr>
        <p:spPr>
          <a:xfrm flipH="1">
            <a:off x="1413631" y="2308659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8" name="TextBox 1067">
            <a:extLst>
              <a:ext uri="{FF2B5EF4-FFF2-40B4-BE49-F238E27FC236}">
                <a16:creationId xmlns:a16="http://schemas.microsoft.com/office/drawing/2014/main" id="{40FF3B26-A56D-EEF1-100D-59F20D9B00D5}"/>
              </a:ext>
            </a:extLst>
          </p:cNvPr>
          <p:cNvSpPr txBox="1"/>
          <p:nvPr/>
        </p:nvSpPr>
        <p:spPr>
          <a:xfrm flipH="1">
            <a:off x="2149006" y="3606138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9" name="TextBox 1068">
            <a:extLst>
              <a:ext uri="{FF2B5EF4-FFF2-40B4-BE49-F238E27FC236}">
                <a16:creationId xmlns:a16="http://schemas.microsoft.com/office/drawing/2014/main" id="{69D1B5F3-14AC-AC61-23DC-6C2CC42EF291}"/>
              </a:ext>
            </a:extLst>
          </p:cNvPr>
          <p:cNvSpPr txBox="1"/>
          <p:nvPr/>
        </p:nvSpPr>
        <p:spPr>
          <a:xfrm flipH="1">
            <a:off x="1413631" y="4891894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B4DE580F-6B75-8EA9-30BF-C58D002C177A}"/>
              </a:ext>
            </a:extLst>
          </p:cNvPr>
          <p:cNvSpPr txBox="1"/>
          <p:nvPr/>
        </p:nvSpPr>
        <p:spPr>
          <a:xfrm flipH="1">
            <a:off x="9659934" y="2308659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65B134B6-36FB-EE76-2834-312DA4A98D2E}"/>
              </a:ext>
            </a:extLst>
          </p:cNvPr>
          <p:cNvSpPr txBox="1"/>
          <p:nvPr/>
        </p:nvSpPr>
        <p:spPr>
          <a:xfrm flipH="1">
            <a:off x="8924559" y="3606138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998EF905-7E7F-C826-E692-39215E527592}"/>
              </a:ext>
            </a:extLst>
          </p:cNvPr>
          <p:cNvSpPr txBox="1"/>
          <p:nvPr/>
        </p:nvSpPr>
        <p:spPr>
          <a:xfrm flipH="1">
            <a:off x="9659934" y="4891894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I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Graphic 3" descr="Lightbulb">
            <a:extLst>
              <a:ext uri="{FF2B5EF4-FFF2-40B4-BE49-F238E27FC236}">
                <a16:creationId xmlns:a16="http://schemas.microsoft.com/office/drawing/2014/main" id="{DAF2A7A0-C350-6E82-5ED1-1CF495EBE7A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57414" y="2852936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59CEB-0758-1165-E185-85E66B556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3BB1F5-AC4B-8FAE-5C77-C58097A57F7F}"/>
              </a:ext>
            </a:extLst>
          </p:cNvPr>
          <p:cNvSpPr/>
          <p:nvPr/>
        </p:nvSpPr>
        <p:spPr>
          <a:xfrm>
            <a:off x="619431" y="1720726"/>
            <a:ext cx="10962969" cy="3672407"/>
          </a:xfrm>
          <a:prstGeom prst="roundRect">
            <a:avLst>
              <a:gd name="adj" fmla="val 6761"/>
            </a:avLst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B2287EE8-0147-DBBF-472C-899D2A2429AB}"/>
              </a:ext>
            </a:extLst>
          </p:cNvPr>
          <p:cNvSpPr/>
          <p:nvPr/>
        </p:nvSpPr>
        <p:spPr>
          <a:xfrm>
            <a:off x="1125860" y="1505807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2E1241DE-A69D-333E-591A-180256DF79ED}"/>
              </a:ext>
            </a:extLst>
          </p:cNvPr>
          <p:cNvSpPr/>
          <p:nvPr/>
        </p:nvSpPr>
        <p:spPr>
          <a:xfrm>
            <a:off x="1125860" y="4154115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CF2C3CD7-0659-0E6C-1C61-4CCC1B47F75F}"/>
              </a:ext>
            </a:extLst>
          </p:cNvPr>
          <p:cNvSpPr/>
          <p:nvPr/>
        </p:nvSpPr>
        <p:spPr>
          <a:xfrm>
            <a:off x="1861235" y="281452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4278FFCD-92F3-4E7B-45C6-7BB61B5016BA}"/>
              </a:ext>
            </a:extLst>
          </p:cNvPr>
          <p:cNvSpPr/>
          <p:nvPr/>
        </p:nvSpPr>
        <p:spPr>
          <a:xfrm flipH="1">
            <a:off x="9372163" y="148614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093741FB-C7D9-D6D9-439D-3CBB264FFAA0}"/>
              </a:ext>
            </a:extLst>
          </p:cNvPr>
          <p:cNvSpPr/>
          <p:nvPr/>
        </p:nvSpPr>
        <p:spPr>
          <a:xfrm flipH="1">
            <a:off x="9372163" y="4154115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911A74C9-214F-1E12-0947-D44A7B21F3FD}"/>
              </a:ext>
            </a:extLst>
          </p:cNvPr>
          <p:cNvSpPr/>
          <p:nvPr/>
        </p:nvSpPr>
        <p:spPr>
          <a:xfrm flipH="1">
            <a:off x="8636788" y="2814523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 w="19050" cap="flat">
            <a:noFill/>
            <a:prstDash val="solid"/>
            <a:miter/>
          </a:ln>
          <a:effectLst>
            <a:softEdge rad="76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23E398-9DF4-22D9-739E-8A2A9AA23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Central Idea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E2C153-A41B-64B5-0715-DC126AAB2170}"/>
              </a:ext>
            </a:extLst>
          </p:cNvPr>
          <p:cNvSpPr/>
          <p:nvPr/>
        </p:nvSpPr>
        <p:spPr>
          <a:xfrm>
            <a:off x="1247780" y="139311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681441A-DB3E-4296-1D52-07BDEF70FE19}"/>
              </a:ext>
            </a:extLst>
          </p:cNvPr>
          <p:cNvSpPr/>
          <p:nvPr/>
        </p:nvSpPr>
        <p:spPr>
          <a:xfrm>
            <a:off x="1247780" y="4061084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9FE8E13-5D26-BE5A-9990-6ADD25A10C6C}"/>
              </a:ext>
            </a:extLst>
          </p:cNvPr>
          <p:cNvSpPr/>
          <p:nvPr/>
        </p:nvSpPr>
        <p:spPr>
          <a:xfrm>
            <a:off x="1983155" y="272149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88647C9-AD26-FD78-F364-5CD2DFDCBCF6}"/>
              </a:ext>
            </a:extLst>
          </p:cNvPr>
          <p:cNvSpPr/>
          <p:nvPr/>
        </p:nvSpPr>
        <p:spPr>
          <a:xfrm flipH="1">
            <a:off x="9494083" y="139311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48D6455-2ECA-5E6E-0899-E1C64DC93B7F}"/>
              </a:ext>
            </a:extLst>
          </p:cNvPr>
          <p:cNvSpPr/>
          <p:nvPr/>
        </p:nvSpPr>
        <p:spPr>
          <a:xfrm flipH="1">
            <a:off x="9494083" y="4061084"/>
            <a:ext cx="1446961" cy="1670813"/>
          </a:xfrm>
          <a:custGeom>
            <a:avLst/>
            <a:gdLst>
              <a:gd name="connsiteX0" fmla="*/ 2317433 w 2317432"/>
              <a:gd name="connsiteY0" fmla="*/ 669036 h 2675953"/>
              <a:gd name="connsiteX1" fmla="*/ 1158716 w 2317432"/>
              <a:gd name="connsiteY1" fmla="*/ 0 h 2675953"/>
              <a:gd name="connsiteX2" fmla="*/ 0 w 2317432"/>
              <a:gd name="connsiteY2" fmla="*/ 669036 h 2675953"/>
              <a:gd name="connsiteX3" fmla="*/ 0 w 2317432"/>
              <a:gd name="connsiteY3" fmla="*/ 2007012 h 2675953"/>
              <a:gd name="connsiteX4" fmla="*/ 1158716 w 2317432"/>
              <a:gd name="connsiteY4" fmla="*/ 2675954 h 2675953"/>
              <a:gd name="connsiteX5" fmla="*/ 2317433 w 2317432"/>
              <a:gd name="connsiteY5" fmla="*/ 2007012 h 2675953"/>
              <a:gd name="connsiteX6" fmla="*/ 2317433 w 2317432"/>
              <a:gd name="connsiteY6" fmla="*/ 669036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9036"/>
                </a:moveTo>
                <a:lnTo>
                  <a:pt x="1158716" y="0"/>
                </a:lnTo>
                <a:lnTo>
                  <a:pt x="0" y="669036"/>
                </a:lnTo>
                <a:lnTo>
                  <a:pt x="0" y="2007012"/>
                </a:lnTo>
                <a:lnTo>
                  <a:pt x="1158716" y="2675954"/>
                </a:lnTo>
                <a:lnTo>
                  <a:pt x="2317433" y="2007012"/>
                </a:lnTo>
                <a:lnTo>
                  <a:pt x="2317433" y="669036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735C792-7240-D0CF-2181-67D6A50BE951}"/>
              </a:ext>
            </a:extLst>
          </p:cNvPr>
          <p:cNvSpPr/>
          <p:nvPr/>
        </p:nvSpPr>
        <p:spPr>
          <a:xfrm flipH="1">
            <a:off x="8758708" y="2721492"/>
            <a:ext cx="1446961" cy="1670813"/>
          </a:xfrm>
          <a:custGeom>
            <a:avLst/>
            <a:gdLst>
              <a:gd name="connsiteX0" fmla="*/ 2317433 w 2317432"/>
              <a:gd name="connsiteY0" fmla="*/ 668941 h 2675953"/>
              <a:gd name="connsiteX1" fmla="*/ 1158716 w 2317432"/>
              <a:gd name="connsiteY1" fmla="*/ 0 h 2675953"/>
              <a:gd name="connsiteX2" fmla="*/ 0 w 2317432"/>
              <a:gd name="connsiteY2" fmla="*/ 668941 h 2675953"/>
              <a:gd name="connsiteX3" fmla="*/ 0 w 2317432"/>
              <a:gd name="connsiteY3" fmla="*/ 2006918 h 2675953"/>
              <a:gd name="connsiteX4" fmla="*/ 1158716 w 2317432"/>
              <a:gd name="connsiteY4" fmla="*/ 2675954 h 2675953"/>
              <a:gd name="connsiteX5" fmla="*/ 2317433 w 2317432"/>
              <a:gd name="connsiteY5" fmla="*/ 2006918 h 2675953"/>
              <a:gd name="connsiteX6" fmla="*/ 2317433 w 2317432"/>
              <a:gd name="connsiteY6" fmla="*/ 668941 h 26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7432" h="2675953">
                <a:moveTo>
                  <a:pt x="2317433" y="668941"/>
                </a:moveTo>
                <a:lnTo>
                  <a:pt x="1158716" y="0"/>
                </a:lnTo>
                <a:lnTo>
                  <a:pt x="0" y="668941"/>
                </a:lnTo>
                <a:lnTo>
                  <a:pt x="0" y="2006918"/>
                </a:lnTo>
                <a:lnTo>
                  <a:pt x="1158716" y="2675954"/>
                </a:lnTo>
                <a:lnTo>
                  <a:pt x="2317433" y="2006918"/>
                </a:lnTo>
                <a:lnTo>
                  <a:pt x="2317433" y="668941"/>
                </a:lnTo>
                <a:close/>
              </a:path>
            </a:pathLst>
          </a:custGeom>
          <a:solidFill>
            <a:schemeClr val="accent2"/>
          </a:solidFill>
          <a:ln w="1524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8BD084-2176-6741-90C6-65EBB00C1CE5}"/>
              </a:ext>
            </a:extLst>
          </p:cNvPr>
          <p:cNvGrpSpPr/>
          <p:nvPr/>
        </p:nvGrpSpPr>
        <p:grpSpPr>
          <a:xfrm>
            <a:off x="4921044" y="2377058"/>
            <a:ext cx="2359742" cy="2359742"/>
            <a:chOff x="4914541" y="2731929"/>
            <a:chExt cx="2359742" cy="235974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69DA340-86AF-F0B0-EEA1-BC88CBD8A627}"/>
                </a:ext>
              </a:extLst>
            </p:cNvPr>
            <p:cNvSpPr/>
            <p:nvPr/>
          </p:nvSpPr>
          <p:spPr>
            <a:xfrm>
              <a:off x="5090802" y="2908190"/>
              <a:ext cx="2007220" cy="20072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C24B2F16-9E3E-498F-98C8-7A574B644619}"/>
                </a:ext>
              </a:extLst>
            </p:cNvPr>
            <p:cNvSpPr/>
            <p:nvPr/>
          </p:nvSpPr>
          <p:spPr>
            <a:xfrm>
              <a:off x="4914541" y="2731929"/>
              <a:ext cx="2359742" cy="2359742"/>
            </a:xfrm>
            <a:prstGeom prst="donut">
              <a:avLst>
                <a:gd name="adj" fmla="val 942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5765AA9E-A01A-7617-1A7B-DB0B2CC90681}"/>
              </a:ext>
            </a:extLst>
          </p:cNvPr>
          <p:cNvGrpSpPr/>
          <p:nvPr/>
        </p:nvGrpSpPr>
        <p:grpSpPr>
          <a:xfrm>
            <a:off x="2854052" y="2263453"/>
            <a:ext cx="2146611" cy="2586952"/>
            <a:chOff x="2854052" y="2618324"/>
            <a:chExt cx="2146611" cy="2586952"/>
          </a:xfrm>
        </p:grpSpPr>
        <p:grpSp>
          <p:nvGrpSpPr>
            <p:cNvPr id="1027" name="Group 1026">
              <a:extLst>
                <a:ext uri="{FF2B5EF4-FFF2-40B4-BE49-F238E27FC236}">
                  <a16:creationId xmlns:a16="http://schemas.microsoft.com/office/drawing/2014/main" id="{0FF2C7A7-7142-0BD0-6293-8C0FBB93D3FE}"/>
                </a:ext>
              </a:extLst>
            </p:cNvPr>
            <p:cNvGrpSpPr/>
            <p:nvPr/>
          </p:nvGrpSpPr>
          <p:grpSpPr>
            <a:xfrm>
              <a:off x="2854052" y="2618324"/>
              <a:ext cx="2146611" cy="2586952"/>
              <a:chOff x="2854052" y="2603053"/>
              <a:chExt cx="2146611" cy="2586952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29E8FB0-A96B-B248-45A3-C4CB6A3BFBFF}"/>
                  </a:ext>
                </a:extLst>
              </p:cNvPr>
              <p:cNvSpPr/>
              <p:nvPr/>
            </p:nvSpPr>
            <p:spPr>
              <a:xfrm>
                <a:off x="2854052" y="2603053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25" name="Rectangle 29">
                <a:extLst>
                  <a:ext uri="{FF2B5EF4-FFF2-40B4-BE49-F238E27FC236}">
                    <a16:creationId xmlns:a16="http://schemas.microsoft.com/office/drawing/2014/main" id="{4135D0A1-5079-4A0B-A32B-BCC35761A7E3}"/>
                  </a:ext>
                </a:extLst>
              </p:cNvPr>
              <p:cNvSpPr/>
              <p:nvPr/>
            </p:nvSpPr>
            <p:spPr>
              <a:xfrm flipV="1">
                <a:off x="2854052" y="4844449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032" name="Rectangle 29">
              <a:extLst>
                <a:ext uri="{FF2B5EF4-FFF2-40B4-BE49-F238E27FC236}">
                  <a16:creationId xmlns:a16="http://schemas.microsoft.com/office/drawing/2014/main" id="{C8561A5B-E50C-DC87-8C9F-BAA8D7A516E8}"/>
                </a:ext>
              </a:extLst>
            </p:cNvPr>
            <p:cNvSpPr/>
            <p:nvPr/>
          </p:nvSpPr>
          <p:spPr>
            <a:xfrm>
              <a:off x="3606966" y="3911769"/>
              <a:ext cx="1087698" cy="0"/>
            </a:xfrm>
            <a:custGeom>
              <a:avLst/>
              <a:gdLst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3" fmla="*/ 0 w 1655957"/>
                <a:gd name="connsiteY3" fmla="*/ 624336 h 624336"/>
                <a:gd name="connsiteX4" fmla="*/ 0 w 1655957"/>
                <a:gd name="connsiteY4" fmla="*/ 0 h 624336"/>
                <a:gd name="connsiteX0" fmla="*/ 0 w 1655957"/>
                <a:gd name="connsiteY0" fmla="*/ 624336 h 715776"/>
                <a:gd name="connsiteX1" fmla="*/ 0 w 1655957"/>
                <a:gd name="connsiteY1" fmla="*/ 0 h 715776"/>
                <a:gd name="connsiteX2" fmla="*/ 1655957 w 1655957"/>
                <a:gd name="connsiteY2" fmla="*/ 0 h 715776"/>
                <a:gd name="connsiteX3" fmla="*/ 1655957 w 1655957"/>
                <a:gd name="connsiteY3" fmla="*/ 624336 h 715776"/>
                <a:gd name="connsiteX4" fmla="*/ 91440 w 1655957"/>
                <a:gd name="connsiteY4" fmla="*/ 715776 h 715776"/>
                <a:gd name="connsiteX0" fmla="*/ 0 w 1655957"/>
                <a:gd name="connsiteY0" fmla="*/ 624336 h 624336"/>
                <a:gd name="connsiteX1" fmla="*/ 0 w 1655957"/>
                <a:gd name="connsiteY1" fmla="*/ 0 h 624336"/>
                <a:gd name="connsiteX2" fmla="*/ 1655957 w 1655957"/>
                <a:gd name="connsiteY2" fmla="*/ 0 h 624336"/>
                <a:gd name="connsiteX3" fmla="*/ 1655957 w 1655957"/>
                <a:gd name="connsiteY3" fmla="*/ 624336 h 624336"/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0" fmla="*/ 0 w 2146611"/>
                <a:gd name="connsiteY0" fmla="*/ 0 h 345556"/>
                <a:gd name="connsiteX1" fmla="*/ 1655957 w 2146611"/>
                <a:gd name="connsiteY1" fmla="*/ 0 h 345556"/>
                <a:gd name="connsiteX2" fmla="*/ 2146611 w 2146611"/>
                <a:gd name="connsiteY2" fmla="*/ 345556 h 345556"/>
                <a:gd name="connsiteX0" fmla="*/ 0 w 1655957"/>
                <a:gd name="connsiteY0" fmla="*/ 0 h 0"/>
                <a:gd name="connsiteX1" fmla="*/ 1655957 w 165595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5957">
                  <a:moveTo>
                    <a:pt x="0" y="0"/>
                  </a:moveTo>
                  <a:lnTo>
                    <a:pt x="1655957" y="0"/>
                  </a:lnTo>
                </a:path>
              </a:pathLst>
            </a:custGeom>
            <a:noFill/>
            <a:ln w="15240">
              <a:solidFill>
                <a:schemeClr val="accent2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9877C99D-097B-9015-864B-90F062604477}"/>
              </a:ext>
            </a:extLst>
          </p:cNvPr>
          <p:cNvGrpSpPr/>
          <p:nvPr/>
        </p:nvGrpSpPr>
        <p:grpSpPr>
          <a:xfrm flipH="1">
            <a:off x="7108552" y="2263453"/>
            <a:ext cx="2146611" cy="2586952"/>
            <a:chOff x="2854052" y="2618324"/>
            <a:chExt cx="2146611" cy="2586952"/>
          </a:xfrm>
        </p:grpSpPr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5CB08EFA-66E5-C2A0-7951-5BC0E24C8A15}"/>
                </a:ext>
              </a:extLst>
            </p:cNvPr>
            <p:cNvGrpSpPr/>
            <p:nvPr/>
          </p:nvGrpSpPr>
          <p:grpSpPr>
            <a:xfrm>
              <a:off x="2854052" y="2618324"/>
              <a:ext cx="2146611" cy="2586952"/>
              <a:chOff x="2854052" y="2603053"/>
              <a:chExt cx="2146611" cy="2586952"/>
            </a:xfrm>
          </p:grpSpPr>
          <p:sp>
            <p:nvSpPr>
              <p:cNvPr id="1042" name="Rectangle 29">
                <a:extLst>
                  <a:ext uri="{FF2B5EF4-FFF2-40B4-BE49-F238E27FC236}">
                    <a16:creationId xmlns:a16="http://schemas.microsoft.com/office/drawing/2014/main" id="{D130647D-EED2-7DFB-EC9E-375F33CCCDC4}"/>
                  </a:ext>
                </a:extLst>
              </p:cNvPr>
              <p:cNvSpPr/>
              <p:nvPr/>
            </p:nvSpPr>
            <p:spPr>
              <a:xfrm>
                <a:off x="2854052" y="2603053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043" name="Rectangle 29">
                <a:extLst>
                  <a:ext uri="{FF2B5EF4-FFF2-40B4-BE49-F238E27FC236}">
                    <a16:creationId xmlns:a16="http://schemas.microsoft.com/office/drawing/2014/main" id="{672A9862-0828-B7A5-B1DB-FA525E535014}"/>
                  </a:ext>
                </a:extLst>
              </p:cNvPr>
              <p:cNvSpPr/>
              <p:nvPr/>
            </p:nvSpPr>
            <p:spPr>
              <a:xfrm flipV="1">
                <a:off x="2854052" y="4844449"/>
                <a:ext cx="2146611" cy="345556"/>
              </a:xfrm>
              <a:custGeom>
                <a:avLst/>
                <a:gdLst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3" fmla="*/ 0 w 1655957"/>
                  <a:gd name="connsiteY3" fmla="*/ 624336 h 624336"/>
                  <a:gd name="connsiteX4" fmla="*/ 0 w 1655957"/>
                  <a:gd name="connsiteY4" fmla="*/ 0 h 624336"/>
                  <a:gd name="connsiteX0" fmla="*/ 0 w 1655957"/>
                  <a:gd name="connsiteY0" fmla="*/ 624336 h 715776"/>
                  <a:gd name="connsiteX1" fmla="*/ 0 w 1655957"/>
                  <a:gd name="connsiteY1" fmla="*/ 0 h 715776"/>
                  <a:gd name="connsiteX2" fmla="*/ 1655957 w 1655957"/>
                  <a:gd name="connsiteY2" fmla="*/ 0 h 715776"/>
                  <a:gd name="connsiteX3" fmla="*/ 1655957 w 1655957"/>
                  <a:gd name="connsiteY3" fmla="*/ 624336 h 715776"/>
                  <a:gd name="connsiteX4" fmla="*/ 91440 w 1655957"/>
                  <a:gd name="connsiteY4" fmla="*/ 715776 h 715776"/>
                  <a:gd name="connsiteX0" fmla="*/ 0 w 1655957"/>
                  <a:gd name="connsiteY0" fmla="*/ 624336 h 624336"/>
                  <a:gd name="connsiteX1" fmla="*/ 0 w 1655957"/>
                  <a:gd name="connsiteY1" fmla="*/ 0 h 624336"/>
                  <a:gd name="connsiteX2" fmla="*/ 1655957 w 1655957"/>
                  <a:gd name="connsiteY2" fmla="*/ 0 h 624336"/>
                  <a:gd name="connsiteX3" fmla="*/ 1655957 w 1655957"/>
                  <a:gd name="connsiteY3" fmla="*/ 624336 h 624336"/>
                  <a:gd name="connsiteX0" fmla="*/ 0 w 1655957"/>
                  <a:gd name="connsiteY0" fmla="*/ 0 h 624336"/>
                  <a:gd name="connsiteX1" fmla="*/ 1655957 w 1655957"/>
                  <a:gd name="connsiteY1" fmla="*/ 0 h 624336"/>
                  <a:gd name="connsiteX2" fmla="*/ 1655957 w 1655957"/>
                  <a:gd name="connsiteY2" fmla="*/ 624336 h 624336"/>
                  <a:gd name="connsiteX0" fmla="*/ 0 w 2146611"/>
                  <a:gd name="connsiteY0" fmla="*/ 0 h 345556"/>
                  <a:gd name="connsiteX1" fmla="*/ 1655957 w 2146611"/>
                  <a:gd name="connsiteY1" fmla="*/ 0 h 345556"/>
                  <a:gd name="connsiteX2" fmla="*/ 2146611 w 2146611"/>
                  <a:gd name="connsiteY2" fmla="*/ 345556 h 34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6611" h="345556">
                    <a:moveTo>
                      <a:pt x="0" y="0"/>
                    </a:moveTo>
                    <a:lnTo>
                      <a:pt x="1655957" y="0"/>
                    </a:lnTo>
                    <a:lnTo>
                      <a:pt x="2146611" y="345556"/>
                    </a:lnTo>
                  </a:path>
                </a:pathLst>
              </a:custGeom>
              <a:noFill/>
              <a:ln w="15240"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1041" name="Rectangle 29">
              <a:extLst>
                <a:ext uri="{FF2B5EF4-FFF2-40B4-BE49-F238E27FC236}">
                  <a16:creationId xmlns:a16="http://schemas.microsoft.com/office/drawing/2014/main" id="{7B26E5D2-B1BA-332F-CD0C-E17A050DCE5D}"/>
                </a:ext>
              </a:extLst>
            </p:cNvPr>
            <p:cNvSpPr/>
            <p:nvPr/>
          </p:nvSpPr>
          <p:spPr>
            <a:xfrm>
              <a:off x="3606966" y="3911769"/>
              <a:ext cx="1087698" cy="0"/>
            </a:xfrm>
            <a:custGeom>
              <a:avLst/>
              <a:gdLst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3" fmla="*/ 0 w 1655957"/>
                <a:gd name="connsiteY3" fmla="*/ 624336 h 624336"/>
                <a:gd name="connsiteX4" fmla="*/ 0 w 1655957"/>
                <a:gd name="connsiteY4" fmla="*/ 0 h 624336"/>
                <a:gd name="connsiteX0" fmla="*/ 0 w 1655957"/>
                <a:gd name="connsiteY0" fmla="*/ 624336 h 715776"/>
                <a:gd name="connsiteX1" fmla="*/ 0 w 1655957"/>
                <a:gd name="connsiteY1" fmla="*/ 0 h 715776"/>
                <a:gd name="connsiteX2" fmla="*/ 1655957 w 1655957"/>
                <a:gd name="connsiteY2" fmla="*/ 0 h 715776"/>
                <a:gd name="connsiteX3" fmla="*/ 1655957 w 1655957"/>
                <a:gd name="connsiteY3" fmla="*/ 624336 h 715776"/>
                <a:gd name="connsiteX4" fmla="*/ 91440 w 1655957"/>
                <a:gd name="connsiteY4" fmla="*/ 715776 h 715776"/>
                <a:gd name="connsiteX0" fmla="*/ 0 w 1655957"/>
                <a:gd name="connsiteY0" fmla="*/ 624336 h 624336"/>
                <a:gd name="connsiteX1" fmla="*/ 0 w 1655957"/>
                <a:gd name="connsiteY1" fmla="*/ 0 h 624336"/>
                <a:gd name="connsiteX2" fmla="*/ 1655957 w 1655957"/>
                <a:gd name="connsiteY2" fmla="*/ 0 h 624336"/>
                <a:gd name="connsiteX3" fmla="*/ 1655957 w 1655957"/>
                <a:gd name="connsiteY3" fmla="*/ 624336 h 624336"/>
                <a:gd name="connsiteX0" fmla="*/ 0 w 1655957"/>
                <a:gd name="connsiteY0" fmla="*/ 0 h 624336"/>
                <a:gd name="connsiteX1" fmla="*/ 1655957 w 1655957"/>
                <a:gd name="connsiteY1" fmla="*/ 0 h 624336"/>
                <a:gd name="connsiteX2" fmla="*/ 1655957 w 1655957"/>
                <a:gd name="connsiteY2" fmla="*/ 624336 h 624336"/>
                <a:gd name="connsiteX0" fmla="*/ 0 w 2146611"/>
                <a:gd name="connsiteY0" fmla="*/ 0 h 345556"/>
                <a:gd name="connsiteX1" fmla="*/ 1655957 w 2146611"/>
                <a:gd name="connsiteY1" fmla="*/ 0 h 345556"/>
                <a:gd name="connsiteX2" fmla="*/ 2146611 w 2146611"/>
                <a:gd name="connsiteY2" fmla="*/ 345556 h 345556"/>
                <a:gd name="connsiteX0" fmla="*/ 0 w 1655957"/>
                <a:gd name="connsiteY0" fmla="*/ 0 h 0"/>
                <a:gd name="connsiteX1" fmla="*/ 1655957 w 165595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5957">
                  <a:moveTo>
                    <a:pt x="0" y="0"/>
                  </a:moveTo>
                  <a:lnTo>
                    <a:pt x="1655957" y="0"/>
                  </a:lnTo>
                </a:path>
              </a:pathLst>
            </a:custGeom>
            <a:noFill/>
            <a:ln w="15240">
              <a:solidFill>
                <a:schemeClr val="accent2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051" name="TextBox 1050">
            <a:extLst>
              <a:ext uri="{FF2B5EF4-FFF2-40B4-BE49-F238E27FC236}">
                <a16:creationId xmlns:a16="http://schemas.microsoft.com/office/drawing/2014/main" id="{B4386553-1AF4-5C13-6533-49D3133698B8}"/>
              </a:ext>
            </a:extLst>
          </p:cNvPr>
          <p:cNvSpPr txBox="1"/>
          <p:nvPr/>
        </p:nvSpPr>
        <p:spPr>
          <a:xfrm flipH="1">
            <a:off x="4709501" y="5742105"/>
            <a:ext cx="2769822" cy="5260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53" name="Graphic 1052" descr="Customer review with solid fill">
            <a:extLst>
              <a:ext uri="{FF2B5EF4-FFF2-40B4-BE49-F238E27FC236}">
                <a16:creationId xmlns:a16="http://schemas.microsoft.com/office/drawing/2014/main" id="{B2C538B4-76DF-84A9-90BE-72F6F52DDB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814" y="3010211"/>
            <a:ext cx="559642" cy="559642"/>
          </a:xfrm>
          <a:prstGeom prst="rect">
            <a:avLst/>
          </a:prstGeom>
        </p:spPr>
      </p:pic>
      <p:pic>
        <p:nvPicPr>
          <p:cNvPr id="1055" name="Graphic 1054" descr="Lightbulb">
            <a:extLst>
              <a:ext uri="{FF2B5EF4-FFF2-40B4-BE49-F238E27FC236}">
                <a16:creationId xmlns:a16="http://schemas.microsoft.com/office/drawing/2014/main" id="{8059C9F3-A8F2-E741-B044-785FFB08E3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7414" y="2852936"/>
            <a:ext cx="687003" cy="687003"/>
          </a:xfrm>
          <a:prstGeom prst="rect">
            <a:avLst/>
          </a:prstGeom>
        </p:spPr>
      </p:pic>
      <p:pic>
        <p:nvPicPr>
          <p:cNvPr id="1057" name="Graphic 1056" descr="Management with solid fill">
            <a:extLst>
              <a:ext uri="{FF2B5EF4-FFF2-40B4-BE49-F238E27FC236}">
                <a16:creationId xmlns:a16="http://schemas.microsoft.com/office/drawing/2014/main" id="{75FE6892-DCA8-5906-5B50-43F814D01A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91439" y="4284349"/>
            <a:ext cx="559642" cy="559642"/>
          </a:xfrm>
          <a:prstGeom prst="rect">
            <a:avLst/>
          </a:prstGeom>
        </p:spPr>
      </p:pic>
      <p:pic>
        <p:nvPicPr>
          <p:cNvPr id="1059" name="Graphic 1058" descr="Office Chair with solid fill">
            <a:extLst>
              <a:ext uri="{FF2B5EF4-FFF2-40B4-BE49-F238E27FC236}">
                <a16:creationId xmlns:a16="http://schemas.microsoft.com/office/drawing/2014/main" id="{B76F8034-AF08-E6DC-07FF-265A628A5F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91439" y="1733610"/>
            <a:ext cx="559642" cy="559642"/>
          </a:xfrm>
          <a:prstGeom prst="rect">
            <a:avLst/>
          </a:prstGeom>
        </p:spPr>
      </p:pic>
      <p:pic>
        <p:nvPicPr>
          <p:cNvPr id="1061" name="Graphic 1060" descr="Presentation with checklist with solid fill">
            <a:extLst>
              <a:ext uri="{FF2B5EF4-FFF2-40B4-BE49-F238E27FC236}">
                <a16:creationId xmlns:a16="http://schemas.microsoft.com/office/drawing/2014/main" id="{31A8348F-E231-93B6-1FDC-C1DC6C0122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37742" y="1755283"/>
            <a:ext cx="559642" cy="559642"/>
          </a:xfrm>
          <a:prstGeom prst="rect">
            <a:avLst/>
          </a:prstGeom>
        </p:spPr>
      </p:pic>
      <p:pic>
        <p:nvPicPr>
          <p:cNvPr id="1063" name="Graphic 1062" descr="Clipboard Checked with solid fill">
            <a:extLst>
              <a:ext uri="{FF2B5EF4-FFF2-40B4-BE49-F238E27FC236}">
                <a16:creationId xmlns:a16="http://schemas.microsoft.com/office/drawing/2014/main" id="{24373590-6BAA-94A6-7D33-51AA094160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02367" y="3010211"/>
            <a:ext cx="559642" cy="559642"/>
          </a:xfrm>
          <a:prstGeom prst="rect">
            <a:avLst/>
          </a:prstGeom>
        </p:spPr>
      </p:pic>
      <p:pic>
        <p:nvPicPr>
          <p:cNvPr id="1065" name="Graphic 1064" descr="Bar graph with upward trend with solid fill">
            <a:extLst>
              <a:ext uri="{FF2B5EF4-FFF2-40B4-BE49-F238E27FC236}">
                <a16:creationId xmlns:a16="http://schemas.microsoft.com/office/drawing/2014/main" id="{0AA862B1-43F7-4D0F-907A-B4391930D6D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937742" y="4307795"/>
            <a:ext cx="559642" cy="559642"/>
          </a:xfrm>
          <a:prstGeom prst="rect">
            <a:avLst/>
          </a:prstGeom>
        </p:spPr>
      </p:pic>
      <p:sp>
        <p:nvSpPr>
          <p:cNvPr id="1067" name="TextBox 1066">
            <a:extLst>
              <a:ext uri="{FF2B5EF4-FFF2-40B4-BE49-F238E27FC236}">
                <a16:creationId xmlns:a16="http://schemas.microsoft.com/office/drawing/2014/main" id="{ED3A75DF-6E2E-1053-6F3D-0E8B10945C75}"/>
              </a:ext>
            </a:extLst>
          </p:cNvPr>
          <p:cNvSpPr txBox="1"/>
          <p:nvPr/>
        </p:nvSpPr>
        <p:spPr>
          <a:xfrm flipH="1">
            <a:off x="1413631" y="2308659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068" name="TextBox 1067">
            <a:extLst>
              <a:ext uri="{FF2B5EF4-FFF2-40B4-BE49-F238E27FC236}">
                <a16:creationId xmlns:a16="http://schemas.microsoft.com/office/drawing/2014/main" id="{7B43890D-474B-A960-C776-092F23B13F50}"/>
              </a:ext>
            </a:extLst>
          </p:cNvPr>
          <p:cNvSpPr txBox="1"/>
          <p:nvPr/>
        </p:nvSpPr>
        <p:spPr>
          <a:xfrm flipH="1">
            <a:off x="2149006" y="3606138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069" name="TextBox 1068">
            <a:extLst>
              <a:ext uri="{FF2B5EF4-FFF2-40B4-BE49-F238E27FC236}">
                <a16:creationId xmlns:a16="http://schemas.microsoft.com/office/drawing/2014/main" id="{1FEA1A3F-9CFD-402B-F67E-9B8B62C0ADB0}"/>
              </a:ext>
            </a:extLst>
          </p:cNvPr>
          <p:cNvSpPr txBox="1"/>
          <p:nvPr/>
        </p:nvSpPr>
        <p:spPr>
          <a:xfrm flipH="1">
            <a:off x="1413631" y="4891894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E81637B5-ECD4-9173-3DEE-CA11DA2F0702}"/>
              </a:ext>
            </a:extLst>
          </p:cNvPr>
          <p:cNvSpPr txBox="1"/>
          <p:nvPr/>
        </p:nvSpPr>
        <p:spPr>
          <a:xfrm flipH="1">
            <a:off x="9659934" y="2308659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1377A700-6E8D-6069-A766-4A0682947E62}"/>
              </a:ext>
            </a:extLst>
          </p:cNvPr>
          <p:cNvSpPr txBox="1"/>
          <p:nvPr/>
        </p:nvSpPr>
        <p:spPr>
          <a:xfrm flipH="1">
            <a:off x="8924559" y="3606138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8FF557B7-49CA-07B9-D734-ACB5F75A2A6E}"/>
              </a:ext>
            </a:extLst>
          </p:cNvPr>
          <p:cNvSpPr txBox="1"/>
          <p:nvPr/>
        </p:nvSpPr>
        <p:spPr>
          <a:xfrm flipH="1">
            <a:off x="9659934" y="4891894"/>
            <a:ext cx="1115258" cy="4014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Sample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Text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68D9E8-5791-4473-CF66-DA358FCC4C67}"/>
              </a:ext>
            </a:extLst>
          </p:cNvPr>
          <p:cNvSpPr txBox="1"/>
          <p:nvPr/>
        </p:nvSpPr>
        <p:spPr>
          <a:xfrm>
            <a:off x="5235908" y="3685377"/>
            <a:ext cx="1730014" cy="53326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CENTRAL CONCEPT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80840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7522D3-E162-4F06-A288-6CE69BEF6C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1652"/>
            <a:ext cx="3798732" cy="21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io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1756"/>
      </a:accent1>
      <a:accent2>
        <a:srgbClr val="5695DA"/>
      </a:accent2>
      <a:accent3>
        <a:srgbClr val="5D8063"/>
      </a:accent3>
      <a:accent4>
        <a:srgbClr val="094F42"/>
      </a:accent4>
      <a:accent5>
        <a:srgbClr val="5B231A"/>
      </a:accent5>
      <a:accent6>
        <a:srgbClr val="944C25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5511</TotalTime>
  <Words>180</Words>
  <Application>Microsoft Office PowerPoint</Application>
  <PresentationFormat>Custom</PresentationFormat>
  <Paragraphs>51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Key Central Idea Slide Template</vt:lpstr>
      <vt:lpstr>Key Central Idea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Central Idea PowerPoint Template</dc:title>
  <dc:creator>Julian</dc:creator>
  <cp:lastModifiedBy>lenovo</cp:lastModifiedBy>
  <cp:revision>124</cp:revision>
  <dcterms:created xsi:type="dcterms:W3CDTF">2013-09-12T13:05:01Z</dcterms:created>
  <dcterms:modified xsi:type="dcterms:W3CDTF">2025-01-23T12:45:29Z</dcterms:modified>
</cp:coreProperties>
</file>